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ink/ink1.xml" ContentType="application/inkml+xml"/>
  <Override PartName="/ppt/ink/ink2.xml" ContentType="application/inkml+xml"/>
  <Override PartName="/ppt/notesSlides/notesSlide2.xml" ContentType="application/vnd.openxmlformats-officedocument.presentationml.notesSlide+xml"/>
  <Override PartName="/ppt/ink/ink3.xml" ContentType="application/inkml+xml"/>
  <Override PartName="/ppt/ink/ink4.xml" ContentType="application/inkml+xml"/>
  <Override PartName="/ppt/ink/ink5.xml" ContentType="application/inkml+xml"/>
  <Override PartName="/ppt/ink/ink6.xml" ContentType="application/inkml+xml"/>
  <Override PartName="/ppt/ink/ink7.xml" ContentType="application/inkml+xml"/>
  <Override PartName="/ppt/ink/ink8.xml" ContentType="application/inkml+xml"/>
  <Override PartName="/ppt/ink/ink9.xml" ContentType="application/inkml+xml"/>
  <Override PartName="/ppt/ink/ink10.xml" ContentType="application/inkml+xml"/>
  <Override PartName="/ppt/ink/ink11.xml" ContentType="application/inkml+xml"/>
  <Override PartName="/ppt/ink/ink12.xml" ContentType="application/inkml+xml"/>
  <Override PartName="/ppt/ink/ink13.xml" ContentType="application/inkml+xml"/>
  <Override PartName="/ppt/ink/ink14.xml" ContentType="application/inkml+xml"/>
  <Override PartName="/ppt/ink/ink15.xml" ContentType="application/inkml+xml"/>
  <Override PartName="/ppt/ink/ink16.xml" ContentType="application/inkml+xml"/>
  <Override PartName="/ppt/ink/ink17.xml" ContentType="application/inkml+xml"/>
  <Override PartName="/ppt/ink/ink18.xml" ContentType="application/inkml+xml"/>
  <Override PartName="/ppt/ink/ink19.xml" ContentType="application/inkml+xml"/>
  <Override PartName="/ppt/ink/ink20.xml" ContentType="application/inkml+xml"/>
  <Override PartName="/ppt/ink/ink21.xml" ContentType="application/inkml+xml"/>
  <Override PartName="/ppt/ink/ink22.xml" ContentType="application/inkml+xml"/>
  <Override PartName="/ppt/ink/ink23.xml" ContentType="application/inkml+xml"/>
  <Override PartName="/ppt/ink/ink24.xml" ContentType="application/inkml+xml"/>
  <Override PartName="/ppt/ink/ink25.xml" ContentType="application/inkml+xml"/>
  <Override PartName="/ppt/ink/ink26.xml" ContentType="application/inkml+xml"/>
  <Override PartName="/ppt/ink/ink27.xml" ContentType="application/inkml+xml"/>
  <Override PartName="/ppt/ink/ink28.xml" ContentType="application/inkml+xml"/>
  <Override PartName="/ppt/ink/ink29.xml" ContentType="application/inkml+xml"/>
  <Override PartName="/ppt/ink/ink30.xml" ContentType="application/inkml+xml"/>
  <Override PartName="/ppt/ink/ink31.xml" ContentType="application/inkml+xml"/>
  <Override PartName="/ppt/ink/ink32.xml" ContentType="application/inkml+xml"/>
  <Override PartName="/ppt/ink/ink33.xml" ContentType="application/inkml+xml"/>
  <Override PartName="/ppt/ink/ink34.xml" ContentType="application/inkml+xml"/>
  <Override PartName="/ppt/ink/ink35.xml" ContentType="application/inkml+xml"/>
  <Override PartName="/ppt/ink/ink36.xml" ContentType="application/inkml+xml"/>
  <Override PartName="/ppt/ink/ink37.xml" ContentType="application/inkml+xml"/>
  <Override PartName="/ppt/ink/ink38.xml" ContentType="application/inkml+xml"/>
  <Override PartName="/ppt/ink/ink39.xml" ContentType="application/inkml+xml"/>
  <Override PartName="/ppt/ink/ink40.xml" ContentType="application/inkml+xml"/>
  <Override PartName="/ppt/ink/ink41.xml" ContentType="application/inkml+xml"/>
  <Override PartName="/ppt/ink/ink42.xml" ContentType="application/inkml+xml"/>
  <Override PartName="/ppt/ink/ink43.xml" ContentType="application/inkml+xml"/>
  <Override PartName="/ppt/ink/ink44.xml" ContentType="application/inkml+xml"/>
  <Override PartName="/ppt/ink/ink45.xml" ContentType="application/inkml+xml"/>
  <Override PartName="/ppt/ink/ink46.xml" ContentType="application/inkml+xml"/>
  <Override PartName="/ppt/ink/ink47.xml" ContentType="application/inkml+xml"/>
  <Override PartName="/ppt/ink/ink48.xml" ContentType="application/inkml+xml"/>
  <Override PartName="/ppt/ink/ink49.xml" ContentType="application/inkml+xml"/>
  <Override PartName="/ppt/ink/ink50.xml" ContentType="application/inkml+xml"/>
  <Override PartName="/ppt/ink/ink51.xml" ContentType="application/inkml+xml"/>
  <Override PartName="/ppt/ink/ink52.xml" ContentType="application/inkml+xml"/>
  <Override PartName="/ppt/ink/ink53.xml" ContentType="application/inkml+xml"/>
  <Override PartName="/ppt/ink/ink54.xml" ContentType="application/inkml+xml"/>
  <Override PartName="/ppt/ink/ink55.xml" ContentType="application/inkml+xml"/>
  <Override PartName="/ppt/ink/ink56.xml" ContentType="application/inkml+xml"/>
  <Override PartName="/ppt/ink/ink57.xml" ContentType="application/inkml+xml"/>
  <Override PartName="/ppt/ink/ink58.xml" ContentType="application/inkml+xml"/>
  <Override PartName="/ppt/ink/ink59.xml" ContentType="application/inkml+xml"/>
  <Override PartName="/ppt/ink/ink60.xml" ContentType="application/inkml+xml"/>
  <Override PartName="/ppt/ink/ink61.xml" ContentType="application/inkml+xml"/>
  <Override PartName="/ppt/ink/ink62.xml" ContentType="application/inkml+xml"/>
  <Override PartName="/ppt/ink/ink63.xml" ContentType="application/inkml+xml"/>
  <Override PartName="/ppt/ink/ink64.xml" ContentType="application/inkml+xml"/>
  <Override PartName="/ppt/ink/ink65.xml" ContentType="application/inkml+xml"/>
  <Override PartName="/ppt/ink/ink66.xml" ContentType="application/inkml+xml"/>
  <Override PartName="/ppt/ink/ink67.xml" ContentType="application/inkml+xml"/>
  <Override PartName="/ppt/ink/ink68.xml" ContentType="application/inkml+xml"/>
  <Override PartName="/ppt/ink/ink69.xml" ContentType="application/inkml+xml"/>
  <Override PartName="/ppt/ink/ink70.xml" ContentType="application/inkml+xml"/>
  <Override PartName="/ppt/ink/ink71.xml" ContentType="application/inkml+xml"/>
  <Override PartName="/ppt/ink/ink72.xml" ContentType="application/inkml+xml"/>
  <Override PartName="/ppt/ink/ink73.xml" ContentType="application/inkml+xml"/>
  <Override PartName="/ppt/ink/ink74.xml" ContentType="application/inkml+xml"/>
  <Override PartName="/ppt/ink/ink75.xml" ContentType="application/inkml+xml"/>
  <Override PartName="/ppt/ink/ink76.xml" ContentType="application/inkml+xml"/>
  <Override PartName="/ppt/ink/ink77.xml" ContentType="application/inkml+xml"/>
  <Override PartName="/ppt/ink/ink78.xml" ContentType="application/inkml+xml"/>
  <Override PartName="/ppt/ink/ink79.xml" ContentType="application/inkml+xml"/>
  <Override PartName="/ppt/ink/ink80.xml" ContentType="application/inkml+xml"/>
  <Override PartName="/ppt/ink/ink81.xml" ContentType="application/inkml+xml"/>
  <Override PartName="/ppt/ink/ink82.xml" ContentType="application/inkml+xml"/>
  <Override PartName="/ppt/ink/ink83.xml" ContentType="application/inkml+xml"/>
  <Override PartName="/ppt/ink/ink84.xml" ContentType="application/inkml+xml"/>
  <Override PartName="/ppt/ink/ink85.xml" ContentType="application/inkml+xml"/>
  <Override PartName="/ppt/ink/ink86.xml" ContentType="application/inkml+xml"/>
  <Override PartName="/ppt/ink/ink87.xml" ContentType="application/inkml+xml"/>
  <Override PartName="/ppt/ink/ink88.xml" ContentType="application/inkml+xml"/>
  <Override PartName="/ppt/ink/ink89.xml" ContentType="application/inkml+xml"/>
  <Override PartName="/ppt/ink/ink90.xml" ContentType="application/inkml+xml"/>
  <Override PartName="/ppt/ink/ink91.xml" ContentType="application/inkml+xml"/>
  <Override PartName="/ppt/ink/ink92.xml" ContentType="application/inkml+xml"/>
  <Override PartName="/ppt/ink/ink93.xml" ContentType="application/inkml+xml"/>
  <Override PartName="/ppt/ink/ink94.xml" ContentType="application/inkml+xml"/>
  <Override PartName="/ppt/ink/ink95.xml" ContentType="application/inkml+xml"/>
  <Override PartName="/ppt/ink/ink96.xml" ContentType="application/inkml+xml"/>
  <Override PartName="/ppt/ink/ink97.xml" ContentType="application/inkml+xml"/>
  <Override PartName="/ppt/ink/ink98.xml" ContentType="application/inkml+xml"/>
  <Override PartName="/ppt/ink/ink99.xml" ContentType="application/inkml+xml"/>
  <Override PartName="/ppt/ink/ink100.xml" ContentType="application/inkml+xml"/>
  <Override PartName="/ppt/ink/ink101.xml" ContentType="application/inkml+xml"/>
  <Override PartName="/ppt/ink/ink102.xml" ContentType="application/inkml+xml"/>
  <Override PartName="/ppt/ink/ink103.xml" ContentType="application/inkml+xml"/>
  <Override PartName="/ppt/ink/ink104.xml" ContentType="application/inkml+xml"/>
  <Override PartName="/ppt/ink/ink105.xml" ContentType="application/inkml+xml"/>
  <Override PartName="/ppt/ink/ink106.xml" ContentType="application/inkml+xml"/>
  <Override PartName="/ppt/ink/ink107.xml" ContentType="application/inkml+xml"/>
  <Override PartName="/ppt/ink/ink108.xml" ContentType="application/inkml+xml"/>
  <Override PartName="/ppt/ink/ink109.xml" ContentType="application/inkml+xml"/>
  <Override PartName="/ppt/ink/ink110.xml" ContentType="application/inkml+xml"/>
  <Override PartName="/ppt/ink/ink111.xml" ContentType="application/inkml+xml"/>
  <Override PartName="/ppt/ink/ink112.xml" ContentType="application/inkml+xml"/>
  <Override PartName="/ppt/ink/ink113.xml" ContentType="application/inkml+xml"/>
  <Override PartName="/ppt/ink/ink114.xml" ContentType="application/inkml+xml"/>
  <Override PartName="/ppt/ink/ink115.xml" ContentType="application/inkml+xml"/>
  <Override PartName="/ppt/ink/ink116.xml" ContentType="application/inkml+xml"/>
  <Override PartName="/ppt/ink/ink117.xml" ContentType="application/inkml+xml"/>
  <Override PartName="/ppt/ink/ink118.xml" ContentType="application/inkml+xml"/>
  <Override PartName="/ppt/ink/ink119.xml" ContentType="application/inkml+xml"/>
  <Override PartName="/ppt/ink/ink120.xml" ContentType="application/inkml+xml"/>
  <Override PartName="/ppt/ink/ink121.xml" ContentType="application/inkml+xml"/>
  <Override PartName="/ppt/ink/ink122.xml" ContentType="application/inkml+xml"/>
  <Override PartName="/ppt/ink/ink123.xml" ContentType="application/inkml+xml"/>
  <Override PartName="/ppt/ink/ink124.xml" ContentType="application/inkml+xml"/>
  <Override PartName="/ppt/ink/ink125.xml" ContentType="application/inkml+xml"/>
  <Override PartName="/ppt/ink/ink126.xml" ContentType="application/inkml+xml"/>
  <Override PartName="/ppt/ink/ink127.xml" ContentType="application/inkml+xml"/>
  <Override PartName="/ppt/ink/ink128.xml" ContentType="application/inkml+xml"/>
  <Override PartName="/ppt/ink/ink129.xml" ContentType="application/inkml+xml"/>
  <Override PartName="/ppt/ink/ink130.xml" ContentType="application/inkml+xml"/>
  <Override PartName="/ppt/ink/ink131.xml" ContentType="application/inkml+xml"/>
  <Override PartName="/ppt/ink/ink132.xml" ContentType="application/inkml+xml"/>
  <Override PartName="/ppt/ink/ink133.xml" ContentType="application/inkml+xml"/>
  <Override PartName="/ppt/ink/ink134.xml" ContentType="application/inkml+xml"/>
  <Override PartName="/ppt/ink/ink135.xml" ContentType="application/inkml+xml"/>
  <Override PartName="/ppt/ink/ink136.xml" ContentType="application/inkml+xml"/>
  <Override PartName="/ppt/ink/ink137.xml" ContentType="application/inkml+xml"/>
  <Override PartName="/ppt/notesSlides/notesSlide3.xml" ContentType="application/vnd.openxmlformats-officedocument.presentationml.notesSlide+xml"/>
  <Override PartName="/ppt/ink/ink138.xml" ContentType="application/inkml+xml"/>
  <Override PartName="/ppt/ink/ink139.xml" ContentType="application/inkml+xml"/>
  <Override PartName="/ppt/ink/ink140.xml" ContentType="application/inkml+xml"/>
  <Override PartName="/ppt/ink/ink141.xml" ContentType="application/inkml+xml"/>
  <Override PartName="/ppt/ink/ink142.xml" ContentType="application/inkml+xml"/>
  <Override PartName="/ppt/notesSlides/notesSlide4.xml" ContentType="application/vnd.openxmlformats-officedocument.presentationml.notesSlide+xml"/>
  <Override PartName="/ppt/ink/ink143.xml" ContentType="application/inkml+xml"/>
  <Override PartName="/ppt/ink/ink144.xml" ContentType="application/inkml+xml"/>
  <Override PartName="/ppt/ink/ink145.xml" ContentType="application/inkml+xml"/>
  <Override PartName="/ppt/ink/ink146.xml" ContentType="application/inkml+xml"/>
  <Override PartName="/ppt/ink/ink147.xml" ContentType="application/inkml+xml"/>
  <Override PartName="/ppt/ink/ink148.xml" ContentType="application/inkml+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ink/ink149.xml" ContentType="application/inkml+xml"/>
  <Override PartName="/ppt/ink/ink150.xml" ContentType="application/inkml+xml"/>
  <Override PartName="/ppt/ink/ink151.xml" ContentType="application/inkml+xml"/>
  <Override PartName="/ppt/ink/ink152.xml" ContentType="application/inkml+xml"/>
  <Override PartName="/ppt/ink/ink153.xml" ContentType="application/inkml+xml"/>
  <Override PartName="/ppt/ink/ink154.xml" ContentType="application/inkml+xml"/>
  <Override PartName="/ppt/ink/ink155.xml" ContentType="application/inkml+xml"/>
  <Override PartName="/ppt/ink/ink156.xml" ContentType="application/inkml+xml"/>
  <Override PartName="/ppt/notesSlides/notesSlide8.xml" ContentType="application/vnd.openxmlformats-officedocument.presentationml.notesSlide+xml"/>
  <Override PartName="/ppt/ink/ink157.xml" ContentType="application/inkml+xml"/>
  <Override PartName="/ppt/ink/ink158.xml" ContentType="application/inkml+xml"/>
  <Override PartName="/ppt/ink/ink159.xml" ContentType="application/inkml+xml"/>
  <Override PartName="/ppt/notesSlides/notesSlide9.xml" ContentType="application/vnd.openxmlformats-officedocument.presentationml.notesSlide+xml"/>
  <Override PartName="/ppt/ink/ink160.xml" ContentType="application/inkml+xml"/>
  <Override PartName="/ppt/ink/ink161.xml" ContentType="application/inkml+xml"/>
  <Override PartName="/ppt/ink/ink162.xml" ContentType="application/inkml+xml"/>
  <Override PartName="/ppt/ink/ink163.xml" ContentType="application/inkml+xml"/>
  <Override PartName="/ppt/ink/ink164.xml" ContentType="application/inkml+xml"/>
  <Override PartName="/ppt/ink/ink165.xml" ContentType="application/inkml+xml"/>
  <Override PartName="/ppt/ink/ink166.xml" ContentType="application/inkml+xml"/>
  <Override PartName="/ppt/ink/ink167.xml" ContentType="application/inkml+xml"/>
  <Override PartName="/ppt/ink/ink168.xml" ContentType="application/inkml+xml"/>
  <Override PartName="/ppt/ink/ink169.xml" ContentType="application/inkml+xml"/>
  <Override PartName="/ppt/ink/ink170.xml" ContentType="application/inkml+xml"/>
  <Override PartName="/ppt/ink/ink171.xml" ContentType="application/inkml+xml"/>
  <Override PartName="/ppt/ink/ink172.xml" ContentType="application/inkml+xml"/>
  <Override PartName="/ppt/notesSlides/notesSlide10.xml" ContentType="application/vnd.openxmlformats-officedocument.presentationml.notesSlide+xml"/>
  <Override PartName="/ppt/ink/ink173.xml" ContentType="application/inkml+xml"/>
  <Override PartName="/ppt/ink/ink174.xml" ContentType="application/inkml+xml"/>
  <Override PartName="/ppt/ink/ink175.xml" ContentType="application/inkml+xml"/>
  <Override PartName="/ppt/notesSlides/notesSlide11.xml" ContentType="application/vnd.openxmlformats-officedocument.presentationml.notesSlide+xml"/>
  <Override PartName="/ppt/ink/ink176.xml" ContentType="application/inkml+xml"/>
  <Override PartName="/ppt/ink/ink177.xml" ContentType="application/inkml+xml"/>
  <Override PartName="/ppt/ink/ink178.xml" ContentType="application/inkml+xml"/>
  <Override PartName="/ppt/ink/ink179.xml" ContentType="application/inkml+xml"/>
  <Override PartName="/ppt/ink/ink180.xml" ContentType="application/inkml+xml"/>
  <Override PartName="/ppt/ink/ink181.xml" ContentType="application/inkml+xml"/>
  <Override PartName="/ppt/ink/ink182.xml" ContentType="application/inkml+xml"/>
  <Override PartName="/ppt/ink/ink183.xml" ContentType="application/inkml+xml"/>
  <Override PartName="/ppt/ink/ink184.xml" ContentType="application/inkml+xml"/>
  <Override PartName="/ppt/ink/ink185.xml" ContentType="application/inkml+xml"/>
  <Override PartName="/ppt/notesSlides/notesSlide12.xml" ContentType="application/vnd.openxmlformats-officedocument.presentationml.notesSlide+xml"/>
  <Override PartName="/ppt/ink/ink186.xml" ContentType="application/inkml+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ink/ink187.xml" ContentType="application/inkml+xml"/>
  <Override PartName="/ppt/ink/ink188.xml" ContentType="application/inkml+xml"/>
  <Override PartName="/ppt/ink/ink189.xml" ContentType="application/inkml+xml"/>
  <Override PartName="/ppt/ink/ink190.xml" ContentType="application/inkml+xml"/>
  <Override PartName="/ppt/notesSlides/notesSlide15.xml" ContentType="application/vnd.openxmlformats-officedocument.presentationml.notesSlide+xml"/>
  <Override PartName="/ppt/ink/ink191.xml" ContentType="application/inkml+xml"/>
  <Override PartName="/ppt/ink/ink192.xml" ContentType="application/inkml+xml"/>
  <Override PartName="/ppt/ink/ink193.xml" ContentType="application/inkml+xml"/>
  <Override PartName="/ppt/ink/ink194.xml" ContentType="application/inkml+xml"/>
  <Override PartName="/ppt/ink/ink195.xml" ContentType="application/inkml+xml"/>
  <Override PartName="/ppt/ink/ink196.xml" ContentType="application/inkml+xml"/>
  <Override PartName="/ppt/notesSlides/notesSlide16.xml" ContentType="application/vnd.openxmlformats-officedocument.presentationml.notesSlide+xml"/>
  <Override PartName="/ppt/ink/ink197.xml" ContentType="application/inkml+xml"/>
  <Override PartName="/ppt/ink/ink198.xml" ContentType="application/inkml+xml"/>
  <Override PartName="/ppt/ink/ink199.xml" ContentType="application/inkml+xml"/>
  <Override PartName="/ppt/ink/ink200.xml" ContentType="application/inkml+xml"/>
  <Override PartName="/ppt/ink/ink201.xml" ContentType="application/inkml+xml"/>
  <Override PartName="/ppt/ink/ink202.xml" ContentType="application/inkml+xml"/>
  <Override PartName="/ppt/ink/ink203.xml" ContentType="application/inkml+xml"/>
  <Override PartName="/ppt/ink/ink204.xml" ContentType="application/inkml+xml"/>
  <Override PartName="/ppt/ink/ink205.xml" ContentType="application/inkml+xml"/>
  <Override PartName="/ppt/ink/ink206.xml" ContentType="application/inkml+xml"/>
  <Override PartName="/ppt/ink/ink207.xml" ContentType="application/inkml+xml"/>
  <Override PartName="/ppt/ink/ink208.xml" ContentType="application/inkml+xml"/>
  <Override PartName="/ppt/ink/ink209.xml" ContentType="application/inkml+xml"/>
  <Override PartName="/ppt/ink/ink210.xml" ContentType="application/inkml+xml"/>
  <Override PartName="/ppt/ink/ink211.xml" ContentType="application/inkml+xml"/>
  <Override PartName="/ppt/notesSlides/notesSlide17.xml" ContentType="application/vnd.openxmlformats-officedocument.presentationml.notesSlide+xml"/>
  <Override PartName="/ppt/ink/ink212.xml" ContentType="application/inkml+xml"/>
  <Override PartName="/ppt/ink/ink213.xml" ContentType="application/inkml+xml"/>
  <Override PartName="/ppt/ink/ink214.xml" ContentType="application/inkml+xml"/>
  <Override PartName="/ppt/ink/ink215.xml" ContentType="application/inkml+xml"/>
  <Override PartName="/ppt/ink/ink216.xml" ContentType="application/inkml+xml"/>
  <Override PartName="/ppt/ink/ink217.xml" ContentType="application/inkml+xml"/>
  <Override PartName="/ppt/ink/ink218.xml" ContentType="application/inkml+xml"/>
  <Override PartName="/ppt/ink/ink219.xml" ContentType="application/inkml+xml"/>
  <Override PartName="/ppt/ink/ink220.xml" ContentType="application/inkml+xml"/>
  <Override PartName="/ppt/ink/ink221.xml" ContentType="application/inkml+xml"/>
  <Override PartName="/ppt/ink/ink222.xml" ContentType="application/inkml+xml"/>
  <Override PartName="/ppt/ink/ink223.xml" ContentType="application/inkml+xml"/>
  <Override PartName="/ppt/ink/ink224.xml" ContentType="application/inkml+xml"/>
  <Override PartName="/ppt/ink/ink225.xml" ContentType="application/inkml+xml"/>
  <Override PartName="/ppt/ink/ink226.xml" ContentType="application/inkml+xml"/>
  <Override PartName="/ppt/ink/ink227.xml" ContentType="application/inkml+xml"/>
  <Override PartName="/ppt/notesSlides/notesSlide18.xml" ContentType="application/vnd.openxmlformats-officedocument.presentationml.notesSlide+xml"/>
  <Override PartName="/ppt/ink/ink228.xml" ContentType="application/inkml+xml"/>
  <Override PartName="/ppt/ink/ink229.xml" ContentType="application/inkml+xml"/>
  <Override PartName="/ppt/ink/ink230.xml" ContentType="application/inkml+xml"/>
  <Override PartName="/ppt/ink/ink231.xml" ContentType="application/inkml+xml"/>
  <Override PartName="/ppt/ink/ink232.xml" ContentType="application/inkml+xml"/>
  <Override PartName="/ppt/ink/ink233.xml" ContentType="application/inkml+xml"/>
  <Override PartName="/ppt/notesSlides/notesSlide19.xml" ContentType="application/vnd.openxmlformats-officedocument.presentationml.notesSlide+xml"/>
  <Override PartName="/ppt/ink/ink234.xml" ContentType="application/inkml+xml"/>
  <Override PartName="/ppt/ink/ink235.xml" ContentType="application/inkml+xml"/>
  <Override PartName="/ppt/ink/ink236.xml" ContentType="application/inkml+xml"/>
  <Override PartName="/ppt/ink/ink237.xml" ContentType="application/inkml+xml"/>
  <Override PartName="/ppt/ink/ink238.xml" ContentType="application/inkml+xml"/>
  <Override PartName="/ppt/ink/ink239.xml" ContentType="application/inkml+xml"/>
  <Override PartName="/ppt/ink/ink240.xml" ContentType="application/inkml+xml"/>
  <Override PartName="/ppt/ink/ink241.xml" ContentType="application/inkml+xml"/>
  <Override PartName="/ppt/ink/ink242.xml" ContentType="application/inkml+xml"/>
  <Override PartName="/ppt/ink/ink243.xml" ContentType="application/inkml+xml"/>
  <Override PartName="/ppt/ink/ink244.xml" ContentType="application/inkml+xml"/>
  <Override PartName="/ppt/ink/ink245.xml" ContentType="application/inkml+xml"/>
  <Override PartName="/ppt/ink/ink246.xml" ContentType="application/inkml+xml"/>
  <Override PartName="/ppt/ink/ink247.xml" ContentType="application/inkml+xml"/>
  <Override PartName="/ppt/ink/ink248.xml" ContentType="application/inkml+xml"/>
  <Override PartName="/ppt/ink/ink249.xml" ContentType="application/inkml+xml"/>
  <Override PartName="/ppt/ink/ink250.xml" ContentType="application/inkml+xml"/>
  <Override PartName="/ppt/ink/ink251.xml" ContentType="application/inkml+xml"/>
  <Override PartName="/ppt/ink/ink252.xml" ContentType="application/inkml+xml"/>
  <Override PartName="/ppt/ink/ink253.xml" ContentType="application/inkml+xml"/>
  <Override PartName="/ppt/ink/ink254.xml" ContentType="application/inkml+xml"/>
  <Override PartName="/ppt/ink/ink255.xml" ContentType="application/inkml+xml"/>
  <Override PartName="/ppt/ink/ink256.xml" ContentType="application/inkml+xml"/>
  <Override PartName="/ppt/ink/ink257.xml" ContentType="application/inkml+xml"/>
  <Override PartName="/ppt/ink/ink258.xml" ContentType="application/inkml+xml"/>
  <Override PartName="/ppt/ink/ink259.xml" ContentType="application/inkml+xml"/>
  <Override PartName="/ppt/ink/ink260.xml" ContentType="application/inkml+xml"/>
  <Override PartName="/ppt/ink/ink261.xml" ContentType="application/inkml+xml"/>
  <Override PartName="/ppt/ink/ink262.xml" ContentType="application/inkml+xml"/>
  <Override PartName="/ppt/ink/ink263.xml" ContentType="application/inkml+xml"/>
  <Override PartName="/ppt/ink/ink264.xml" ContentType="application/inkml+xml"/>
  <Override PartName="/ppt/ink/ink265.xml" ContentType="application/inkml+xml"/>
  <Override PartName="/ppt/ink/ink266.xml" ContentType="application/inkml+xml"/>
  <Override PartName="/ppt/ink/ink267.xml" ContentType="application/inkml+xml"/>
  <Override PartName="/ppt/ink/ink268.xml" ContentType="application/inkml+xml"/>
  <Override PartName="/ppt/ink/ink269.xml" ContentType="application/inkml+xml"/>
  <Override PartName="/ppt/ink/ink270.xml" ContentType="application/inkml+xml"/>
  <Override PartName="/ppt/ink/ink271.xml" ContentType="application/inkml+xml"/>
  <Override PartName="/ppt/ink/ink272.xml" ContentType="application/inkml+xml"/>
  <Override PartName="/ppt/ink/ink273.xml" ContentType="application/inkml+xml"/>
  <Override PartName="/ppt/ink/ink274.xml" ContentType="application/inkml+xml"/>
  <Override PartName="/ppt/ink/ink275.xml" ContentType="application/inkml+xml"/>
  <Override PartName="/ppt/notesSlides/notesSlide20.xml" ContentType="application/vnd.openxmlformats-officedocument.presentationml.notesSlide+xml"/>
  <Override PartName="/ppt/ink/ink276.xml" ContentType="application/inkml+xml"/>
  <Override PartName="/ppt/ink/ink277.xml" ContentType="application/inkml+xml"/>
  <Override PartName="/ppt/ink/ink278.xml" ContentType="application/inkml+xml"/>
  <Override PartName="/ppt/ink/ink279.xml" ContentType="application/inkml+xml"/>
  <Override PartName="/ppt/ink/ink280.xml" ContentType="application/inkml+xml"/>
  <Override PartName="/ppt/ink/ink281.xml" ContentType="application/inkml+xml"/>
  <Override PartName="/ppt/ink/ink282.xml" ContentType="application/inkml+xml"/>
  <Override PartName="/ppt/ink/ink283.xml" ContentType="application/inkml+xml"/>
  <Override PartName="/ppt/ink/ink284.xml" ContentType="application/inkml+xml"/>
  <Override PartName="/ppt/ink/ink285.xml" ContentType="application/inkml+xml"/>
  <Override PartName="/ppt/ink/ink286.xml" ContentType="application/inkml+xml"/>
  <Override PartName="/ppt/ink/ink287.xml" ContentType="application/inkml+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2"/>
  </p:notesMasterIdLst>
  <p:sldIdLst>
    <p:sldId id="265" r:id="rId2"/>
    <p:sldId id="267" r:id="rId3"/>
    <p:sldId id="269" r:id="rId4"/>
    <p:sldId id="270" r:id="rId5"/>
    <p:sldId id="271" r:id="rId6"/>
    <p:sldId id="272" r:id="rId7"/>
    <p:sldId id="273" r:id="rId8"/>
    <p:sldId id="274" r:id="rId9"/>
    <p:sldId id="275" r:id="rId10"/>
    <p:sldId id="276" r:id="rId11"/>
    <p:sldId id="277" r:id="rId12"/>
    <p:sldId id="278" r:id="rId13"/>
    <p:sldId id="268" r:id="rId14"/>
    <p:sldId id="279" r:id="rId15"/>
    <p:sldId id="280" r:id="rId16"/>
    <p:sldId id="281" r:id="rId17"/>
    <p:sldId id="282" r:id="rId18"/>
    <p:sldId id="283" r:id="rId19"/>
    <p:sldId id="284" r:id="rId20"/>
    <p:sldId id="285" r:id="rId2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89A51"/>
    <a:srgbClr val="4E1A04"/>
    <a:srgbClr val="CD6205"/>
    <a:srgbClr val="080808"/>
    <a:srgbClr val="818181"/>
    <a:srgbClr val="787878"/>
    <a:srgbClr val="000000"/>
    <a:srgbClr val="5D411F"/>
    <a:srgbClr val="88784C"/>
    <a:srgbClr val="73562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FC21388-A81D-48CA-AEED-79CEDEC6DC98}" v="101" dt="2022-08-05T00:00:13.826"/>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8003" autoAdjust="0"/>
    <p:restoredTop sz="75115" autoAdjust="0"/>
  </p:normalViewPr>
  <p:slideViewPr>
    <p:cSldViewPr snapToGrid="0">
      <p:cViewPr varScale="1">
        <p:scale>
          <a:sx n="72" d="100"/>
          <a:sy n="72" d="100"/>
        </p:scale>
        <p:origin x="726" y="27"/>
      </p:cViewPr>
      <p:guideLst/>
    </p:cSldViewPr>
  </p:slideViewPr>
  <p:outlineViewPr>
    <p:cViewPr>
      <p:scale>
        <a:sx n="33" d="100"/>
        <a:sy n="33" d="100"/>
      </p:scale>
      <p:origin x="0" y="0"/>
    </p:cViewPr>
  </p:outlineViewPr>
  <p:notesTextViewPr>
    <p:cViewPr>
      <p:scale>
        <a:sx n="175" d="100"/>
        <a:sy n="175"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28" Type="http://schemas.microsoft.com/office/2015/10/relationships/revisionInfo" Target="revisionInfo.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 Id="rId27"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Duane Miller" userId="086b8d4e5ca37aec" providerId="LiveId" clId="{0FC21388-A81D-48CA-AEED-79CEDEC6DC98}"/>
    <pc:docChg chg="undo custSel addSld modSld sldOrd">
      <pc:chgData name="Duane Miller" userId="086b8d4e5ca37aec" providerId="LiveId" clId="{0FC21388-A81D-48CA-AEED-79CEDEC6DC98}" dt="2022-08-05T00:04:43.118" v="773" actId="9405"/>
      <pc:docMkLst>
        <pc:docMk/>
      </pc:docMkLst>
      <pc:sldChg chg="addSp delSp modSp mod">
        <pc:chgData name="Duane Miller" userId="086b8d4e5ca37aec" providerId="LiveId" clId="{0FC21388-A81D-48CA-AEED-79CEDEC6DC98}" dt="2022-08-04T22:12:50.337" v="416" actId="9405"/>
        <pc:sldMkLst>
          <pc:docMk/>
          <pc:sldMk cId="2832398454" sldId="265"/>
        </pc:sldMkLst>
        <pc:spChg chg="mod">
          <ac:chgData name="Duane Miller" userId="086b8d4e5ca37aec" providerId="LiveId" clId="{0FC21388-A81D-48CA-AEED-79CEDEC6DC98}" dt="2022-08-03T01:13:23.687" v="57" actId="14100"/>
          <ac:spMkLst>
            <pc:docMk/>
            <pc:sldMk cId="2832398454" sldId="265"/>
            <ac:spMk id="3" creationId="{05CC5247-4BEF-4E87-AD19-97290C25A155}"/>
          </ac:spMkLst>
        </pc:spChg>
        <pc:spChg chg="add mod">
          <ac:chgData name="Duane Miller" userId="086b8d4e5ca37aec" providerId="LiveId" clId="{0FC21388-A81D-48CA-AEED-79CEDEC6DC98}" dt="2022-08-03T01:13:08.338" v="54" actId="20577"/>
          <ac:spMkLst>
            <pc:docMk/>
            <pc:sldMk cId="2832398454" sldId="265"/>
            <ac:spMk id="7" creationId="{5A583896-1B16-49C2-A8D4-8122CF82606E}"/>
          </ac:spMkLst>
        </pc:spChg>
        <pc:picChg chg="del">
          <ac:chgData name="Duane Miller" userId="086b8d4e5ca37aec" providerId="LiveId" clId="{0FC21388-A81D-48CA-AEED-79CEDEC6DC98}" dt="2022-08-03T01:12:42.994" v="5" actId="478"/>
          <ac:picMkLst>
            <pc:docMk/>
            <pc:sldMk cId="2832398454" sldId="265"/>
            <ac:picMk id="5" creationId="{8E4D7F82-D1B1-4D01-9D05-2A0EDFA060BE}"/>
          </ac:picMkLst>
        </pc:picChg>
        <pc:inkChg chg="add del">
          <ac:chgData name="Duane Miller" userId="086b8d4e5ca37aec" providerId="LiveId" clId="{0FC21388-A81D-48CA-AEED-79CEDEC6DC98}" dt="2022-08-04T22:11:52.706" v="410" actId="9405"/>
          <ac:inkMkLst>
            <pc:docMk/>
            <pc:sldMk cId="2832398454" sldId="265"/>
            <ac:inkMk id="4" creationId="{D3EDA72E-6DE8-91C5-8762-4C6235F7774E}"/>
          </ac:inkMkLst>
        </pc:inkChg>
        <pc:inkChg chg="add del">
          <ac:chgData name="Duane Miller" userId="086b8d4e5ca37aec" providerId="LiveId" clId="{0FC21388-A81D-48CA-AEED-79CEDEC6DC98}" dt="2022-08-04T22:12:31.608" v="412" actId="9405"/>
          <ac:inkMkLst>
            <pc:docMk/>
            <pc:sldMk cId="2832398454" sldId="265"/>
            <ac:inkMk id="5" creationId="{016A96F5-1AE1-0EC8-A2C6-6BB0385481F1}"/>
          </ac:inkMkLst>
        </pc:inkChg>
        <pc:inkChg chg="add del">
          <ac:chgData name="Duane Miller" userId="086b8d4e5ca37aec" providerId="LiveId" clId="{0FC21388-A81D-48CA-AEED-79CEDEC6DC98}" dt="2022-08-04T22:12:45.549" v="414" actId="9405"/>
          <ac:inkMkLst>
            <pc:docMk/>
            <pc:sldMk cId="2832398454" sldId="265"/>
            <ac:inkMk id="6" creationId="{38AAECA0-22CB-3951-49B9-44EA90A40E9C}"/>
          </ac:inkMkLst>
        </pc:inkChg>
        <pc:inkChg chg="add">
          <ac:chgData name="Duane Miller" userId="086b8d4e5ca37aec" providerId="LiveId" clId="{0FC21388-A81D-48CA-AEED-79CEDEC6DC98}" dt="2022-08-04T22:12:46.897" v="415" actId="9405"/>
          <ac:inkMkLst>
            <pc:docMk/>
            <pc:sldMk cId="2832398454" sldId="265"/>
            <ac:inkMk id="9" creationId="{5A253B54-DBCF-C5C4-D41B-2D683AD190AC}"/>
          </ac:inkMkLst>
        </pc:inkChg>
        <pc:inkChg chg="add">
          <ac:chgData name="Duane Miller" userId="086b8d4e5ca37aec" providerId="LiveId" clId="{0FC21388-A81D-48CA-AEED-79CEDEC6DC98}" dt="2022-08-04T22:12:50.337" v="416" actId="9405"/>
          <ac:inkMkLst>
            <pc:docMk/>
            <pc:sldMk cId="2832398454" sldId="265"/>
            <ac:inkMk id="11" creationId="{AC54B4FA-C58D-EE70-29D6-DE77B9069025}"/>
          </ac:inkMkLst>
        </pc:inkChg>
      </pc:sldChg>
      <pc:sldChg chg="addSp delSp modSp mod">
        <pc:chgData name="Duane Miller" userId="086b8d4e5ca37aec" providerId="LiveId" clId="{0FC21388-A81D-48CA-AEED-79CEDEC6DC98}" dt="2022-08-04T23:15:12.637" v="649"/>
        <pc:sldMkLst>
          <pc:docMk/>
          <pc:sldMk cId="2745187841" sldId="267"/>
        </pc:sldMkLst>
        <pc:spChg chg="mod">
          <ac:chgData name="Duane Miller" userId="086b8d4e5ca37aec" providerId="LiveId" clId="{0FC21388-A81D-48CA-AEED-79CEDEC6DC98}" dt="2022-08-04T00:00:54.237" v="70" actId="14100"/>
          <ac:spMkLst>
            <pc:docMk/>
            <pc:sldMk cId="2745187841" sldId="267"/>
            <ac:spMk id="3" creationId="{D3EFC0C3-FD39-449B-AD90-C042901F23F4}"/>
          </ac:spMkLst>
        </pc:spChg>
        <pc:spChg chg="mod">
          <ac:chgData name="Duane Miller" userId="086b8d4e5ca37aec" providerId="LiveId" clId="{0FC21388-A81D-48CA-AEED-79CEDEC6DC98}" dt="2022-08-04T00:00:58.520" v="71" actId="14100"/>
          <ac:spMkLst>
            <pc:docMk/>
            <pc:sldMk cId="2745187841" sldId="267"/>
            <ac:spMk id="6" creationId="{B2FD387F-92CC-4779-81C3-06BBC90B104F}"/>
          </ac:spMkLst>
        </pc:spChg>
        <pc:grpChg chg="del mod">
          <ac:chgData name="Duane Miller" userId="086b8d4e5ca37aec" providerId="LiveId" clId="{0FC21388-A81D-48CA-AEED-79CEDEC6DC98}" dt="2022-08-04T22:34:26.557" v="426"/>
          <ac:grpSpMkLst>
            <pc:docMk/>
            <pc:sldMk cId="2745187841" sldId="267"/>
            <ac:grpSpMk id="11" creationId="{619CA39D-3878-9590-8E2B-0BC4DCD5EE83}"/>
          </ac:grpSpMkLst>
        </pc:grpChg>
        <pc:grpChg chg="mod">
          <ac:chgData name="Duane Miller" userId="086b8d4e5ca37aec" providerId="LiveId" clId="{0FC21388-A81D-48CA-AEED-79CEDEC6DC98}" dt="2022-08-04T22:34:26.557" v="426"/>
          <ac:grpSpMkLst>
            <pc:docMk/>
            <pc:sldMk cId="2745187841" sldId="267"/>
            <ac:grpSpMk id="15" creationId="{FA0E8EAE-10A5-6105-28D5-70EFEAA7A009}"/>
          </ac:grpSpMkLst>
        </pc:grpChg>
        <pc:grpChg chg="mod">
          <ac:chgData name="Duane Miller" userId="086b8d4e5ca37aec" providerId="LiveId" clId="{0FC21388-A81D-48CA-AEED-79CEDEC6DC98}" dt="2022-08-04T22:42:39.677" v="443"/>
          <ac:grpSpMkLst>
            <pc:docMk/>
            <pc:sldMk cId="2745187841" sldId="267"/>
            <ac:grpSpMk id="20" creationId="{896EDC91-964B-A0BF-F8A1-E2F4D33A6693}"/>
          </ac:grpSpMkLst>
        </pc:grpChg>
        <pc:grpChg chg="del mod">
          <ac:chgData name="Duane Miller" userId="086b8d4e5ca37aec" providerId="LiveId" clId="{0FC21388-A81D-48CA-AEED-79CEDEC6DC98}" dt="2022-08-04T22:42:46.195" v="448"/>
          <ac:grpSpMkLst>
            <pc:docMk/>
            <pc:sldMk cId="2745187841" sldId="267"/>
            <ac:grpSpMk id="23" creationId="{FE19A373-09DA-DCBA-D2C1-AECD1CAF2A04}"/>
          </ac:grpSpMkLst>
        </pc:grpChg>
        <pc:grpChg chg="del mod">
          <ac:chgData name="Duane Miller" userId="086b8d4e5ca37aec" providerId="LiveId" clId="{0FC21388-A81D-48CA-AEED-79CEDEC6DC98}" dt="2022-08-04T22:42:49.729" v="452"/>
          <ac:grpSpMkLst>
            <pc:docMk/>
            <pc:sldMk cId="2745187841" sldId="267"/>
            <ac:grpSpMk id="25" creationId="{1B07ECCA-CA39-FE3A-8229-6FE6B501DFB1}"/>
          </ac:grpSpMkLst>
        </pc:grpChg>
        <pc:grpChg chg="del mod">
          <ac:chgData name="Duane Miller" userId="086b8d4e5ca37aec" providerId="LiveId" clId="{0FC21388-A81D-48CA-AEED-79CEDEC6DC98}" dt="2022-08-04T22:42:51.646" v="454"/>
          <ac:grpSpMkLst>
            <pc:docMk/>
            <pc:sldMk cId="2745187841" sldId="267"/>
            <ac:grpSpMk id="29" creationId="{4709A2D1-C296-AAEE-94E4-F57B06DB41BE}"/>
          </ac:grpSpMkLst>
        </pc:grpChg>
        <pc:grpChg chg="del mod">
          <ac:chgData name="Duane Miller" userId="086b8d4e5ca37aec" providerId="LiveId" clId="{0FC21388-A81D-48CA-AEED-79CEDEC6DC98}" dt="2022-08-04T22:54:39.628" v="482"/>
          <ac:grpSpMkLst>
            <pc:docMk/>
            <pc:sldMk cId="2745187841" sldId="267"/>
            <ac:grpSpMk id="31" creationId="{0E48F584-5140-2A6F-10CD-DF170D735375}"/>
          </ac:grpSpMkLst>
        </pc:grpChg>
        <pc:grpChg chg="del mod">
          <ac:chgData name="Duane Miller" userId="086b8d4e5ca37aec" providerId="LiveId" clId="{0FC21388-A81D-48CA-AEED-79CEDEC6DC98}" dt="2022-08-04T22:54:39.628" v="482"/>
          <ac:grpSpMkLst>
            <pc:docMk/>
            <pc:sldMk cId="2745187841" sldId="267"/>
            <ac:grpSpMk id="35" creationId="{C1160444-9D20-9B23-72F6-A5D0E031B52E}"/>
          </ac:grpSpMkLst>
        </pc:grpChg>
        <pc:grpChg chg="del mod">
          <ac:chgData name="Duane Miller" userId="086b8d4e5ca37aec" providerId="LiveId" clId="{0FC21388-A81D-48CA-AEED-79CEDEC6DC98}" dt="2022-08-04T22:54:10.155" v="463"/>
          <ac:grpSpMkLst>
            <pc:docMk/>
            <pc:sldMk cId="2745187841" sldId="267"/>
            <ac:grpSpMk id="38" creationId="{3C0B8099-788C-15EC-E448-69090E6D7EC3}"/>
          </ac:grpSpMkLst>
        </pc:grpChg>
        <pc:grpChg chg="del mod">
          <ac:chgData name="Duane Miller" userId="086b8d4e5ca37aec" providerId="LiveId" clId="{0FC21388-A81D-48CA-AEED-79CEDEC6DC98}" dt="2022-08-04T22:54:13.388" v="467"/>
          <ac:grpSpMkLst>
            <pc:docMk/>
            <pc:sldMk cId="2745187841" sldId="267"/>
            <ac:grpSpMk id="40" creationId="{580E5E5D-FFF8-8C9C-D2DD-B4D0935DAA06}"/>
          </ac:grpSpMkLst>
        </pc:grpChg>
        <pc:grpChg chg="del mod">
          <ac:chgData name="Duane Miller" userId="086b8d4e5ca37aec" providerId="LiveId" clId="{0FC21388-A81D-48CA-AEED-79CEDEC6DC98}" dt="2022-08-04T22:54:14.950" v="469"/>
          <ac:grpSpMkLst>
            <pc:docMk/>
            <pc:sldMk cId="2745187841" sldId="267"/>
            <ac:grpSpMk id="44" creationId="{50B23B1D-CB2E-36D0-B86F-ABF6D2A7DC2F}"/>
          </ac:grpSpMkLst>
        </pc:grpChg>
        <pc:grpChg chg="del mod">
          <ac:chgData name="Duane Miller" userId="086b8d4e5ca37aec" providerId="LiveId" clId="{0FC21388-A81D-48CA-AEED-79CEDEC6DC98}" dt="2022-08-04T22:54:18.579" v="473"/>
          <ac:grpSpMkLst>
            <pc:docMk/>
            <pc:sldMk cId="2745187841" sldId="267"/>
            <ac:grpSpMk id="46" creationId="{B9AA6B32-2C40-50FE-4F16-AD5374A80FFC}"/>
          </ac:grpSpMkLst>
        </pc:grpChg>
        <pc:grpChg chg="del mod">
          <ac:chgData name="Duane Miller" userId="086b8d4e5ca37aec" providerId="LiveId" clId="{0FC21388-A81D-48CA-AEED-79CEDEC6DC98}" dt="2022-08-04T22:54:20.452" v="475"/>
          <ac:grpSpMkLst>
            <pc:docMk/>
            <pc:sldMk cId="2745187841" sldId="267"/>
            <ac:grpSpMk id="50" creationId="{1C55F659-22A7-A071-79F4-678F2AD97128}"/>
          </ac:grpSpMkLst>
        </pc:grpChg>
        <pc:grpChg chg="del mod">
          <ac:chgData name="Duane Miller" userId="086b8d4e5ca37aec" providerId="LiveId" clId="{0FC21388-A81D-48CA-AEED-79CEDEC6DC98}" dt="2022-08-04T22:54:39.628" v="482"/>
          <ac:grpSpMkLst>
            <pc:docMk/>
            <pc:sldMk cId="2745187841" sldId="267"/>
            <ac:grpSpMk id="52" creationId="{1AFBDF10-B06B-B363-A75E-DB276B38940F}"/>
          </ac:grpSpMkLst>
        </pc:grpChg>
        <pc:grpChg chg="del mod">
          <ac:chgData name="Duane Miller" userId="086b8d4e5ca37aec" providerId="LiveId" clId="{0FC21388-A81D-48CA-AEED-79CEDEC6DC98}" dt="2022-08-04T22:54:49.466" v="484"/>
          <ac:grpSpMkLst>
            <pc:docMk/>
            <pc:sldMk cId="2745187841" sldId="267"/>
            <ac:grpSpMk id="56" creationId="{46EC8FDF-3107-26C6-7579-123F5115563C}"/>
          </ac:grpSpMkLst>
        </pc:grpChg>
        <pc:grpChg chg="del mod">
          <ac:chgData name="Duane Miller" userId="086b8d4e5ca37aec" providerId="LiveId" clId="{0FC21388-A81D-48CA-AEED-79CEDEC6DC98}" dt="2022-08-04T22:54:39.628" v="482"/>
          <ac:grpSpMkLst>
            <pc:docMk/>
            <pc:sldMk cId="2745187841" sldId="267"/>
            <ac:grpSpMk id="59" creationId="{CBF54723-F39E-B850-43EA-42B0369464E6}"/>
          </ac:grpSpMkLst>
        </pc:grpChg>
        <pc:grpChg chg="del mod">
          <ac:chgData name="Duane Miller" userId="086b8d4e5ca37aec" providerId="LiveId" clId="{0FC21388-A81D-48CA-AEED-79CEDEC6DC98}" dt="2022-08-04T22:54:49.466" v="484"/>
          <ac:grpSpMkLst>
            <pc:docMk/>
            <pc:sldMk cId="2745187841" sldId="267"/>
            <ac:grpSpMk id="60" creationId="{59938F8A-9C8F-7F63-950D-CEE97CB2A0D4}"/>
          </ac:grpSpMkLst>
        </pc:grpChg>
        <pc:grpChg chg="del mod">
          <ac:chgData name="Duane Miller" userId="086b8d4e5ca37aec" providerId="LiveId" clId="{0FC21388-A81D-48CA-AEED-79CEDEC6DC98}" dt="2022-08-04T22:55:23.279" v="488"/>
          <ac:grpSpMkLst>
            <pc:docMk/>
            <pc:sldMk cId="2745187841" sldId="267"/>
            <ac:grpSpMk id="62" creationId="{7620D116-732B-3574-2EC9-89A3ADE59B40}"/>
          </ac:grpSpMkLst>
        </pc:grpChg>
        <pc:grpChg chg="del mod">
          <ac:chgData name="Duane Miller" userId="086b8d4e5ca37aec" providerId="LiveId" clId="{0FC21388-A81D-48CA-AEED-79CEDEC6DC98}" dt="2022-08-04T22:58:17.317" v="502"/>
          <ac:grpSpMkLst>
            <pc:docMk/>
            <pc:sldMk cId="2745187841" sldId="267"/>
            <ac:grpSpMk id="66" creationId="{4DD13B19-24EA-8C36-3B67-3E4E50CAAD04}"/>
          </ac:grpSpMkLst>
        </pc:grpChg>
        <pc:grpChg chg="del mod">
          <ac:chgData name="Duane Miller" userId="086b8d4e5ca37aec" providerId="LiveId" clId="{0FC21388-A81D-48CA-AEED-79CEDEC6DC98}" dt="2022-08-04T23:00:31.209" v="520"/>
          <ac:grpSpMkLst>
            <pc:docMk/>
            <pc:sldMk cId="2745187841" sldId="267"/>
            <ac:grpSpMk id="72" creationId="{690919FE-BD49-3BE7-130A-DC4534DC82E1}"/>
          </ac:grpSpMkLst>
        </pc:grpChg>
        <pc:grpChg chg="del mod">
          <ac:chgData name="Duane Miller" userId="086b8d4e5ca37aec" providerId="LiveId" clId="{0FC21388-A81D-48CA-AEED-79CEDEC6DC98}" dt="2022-08-04T23:00:03.200" v="509"/>
          <ac:grpSpMkLst>
            <pc:docMk/>
            <pc:sldMk cId="2745187841" sldId="267"/>
            <ac:grpSpMk id="76" creationId="{3BD0E6F5-E31D-DF83-216E-6E8AE124F920}"/>
          </ac:grpSpMkLst>
        </pc:grpChg>
        <pc:grpChg chg="del mod">
          <ac:chgData name="Duane Miller" userId="086b8d4e5ca37aec" providerId="LiveId" clId="{0FC21388-A81D-48CA-AEED-79CEDEC6DC98}" dt="2022-08-04T23:00:31.209" v="520"/>
          <ac:grpSpMkLst>
            <pc:docMk/>
            <pc:sldMk cId="2745187841" sldId="267"/>
            <ac:grpSpMk id="79" creationId="{AE750644-DE3D-0959-D28C-B66C3D9F0D6B}"/>
          </ac:grpSpMkLst>
        </pc:grpChg>
        <pc:grpChg chg="del mod">
          <ac:chgData name="Duane Miller" userId="086b8d4e5ca37aec" providerId="LiveId" clId="{0FC21388-A81D-48CA-AEED-79CEDEC6DC98}" dt="2022-08-04T23:00:31.209" v="520"/>
          <ac:grpSpMkLst>
            <pc:docMk/>
            <pc:sldMk cId="2745187841" sldId="267"/>
            <ac:grpSpMk id="82" creationId="{041E6CB7-534D-F85D-1767-67D28B51095B}"/>
          </ac:grpSpMkLst>
        </pc:grpChg>
        <pc:grpChg chg="del mod">
          <ac:chgData name="Duane Miller" userId="086b8d4e5ca37aec" providerId="LiveId" clId="{0FC21388-A81D-48CA-AEED-79CEDEC6DC98}" dt="2022-08-04T23:00:20.804" v="517"/>
          <ac:grpSpMkLst>
            <pc:docMk/>
            <pc:sldMk cId="2745187841" sldId="267"/>
            <ac:grpSpMk id="85" creationId="{804CF982-8D1A-F770-2CA5-1721E922EC0B}"/>
          </ac:grpSpMkLst>
        </pc:grpChg>
        <pc:grpChg chg="del mod">
          <ac:chgData name="Duane Miller" userId="086b8d4e5ca37aec" providerId="LiveId" clId="{0FC21388-A81D-48CA-AEED-79CEDEC6DC98}" dt="2022-08-04T23:00:31.209" v="520"/>
          <ac:grpSpMkLst>
            <pc:docMk/>
            <pc:sldMk cId="2745187841" sldId="267"/>
            <ac:grpSpMk id="87" creationId="{CEAD1368-A3DA-AEAE-C14C-F86B2B1F9732}"/>
          </ac:grpSpMkLst>
        </pc:grpChg>
        <pc:grpChg chg="mod">
          <ac:chgData name="Duane Miller" userId="086b8d4e5ca37aec" providerId="LiveId" clId="{0FC21388-A81D-48CA-AEED-79CEDEC6DC98}" dt="2022-08-04T23:00:31.209" v="520"/>
          <ac:grpSpMkLst>
            <pc:docMk/>
            <pc:sldMk cId="2745187841" sldId="267"/>
            <ac:grpSpMk id="90" creationId="{EF302247-9F76-523D-04EB-23CC5F923AB1}"/>
          </ac:grpSpMkLst>
        </pc:grpChg>
        <pc:grpChg chg="del mod">
          <ac:chgData name="Duane Miller" userId="086b8d4e5ca37aec" providerId="LiveId" clId="{0FC21388-A81D-48CA-AEED-79CEDEC6DC98}" dt="2022-08-04T23:05:21.443" v="530"/>
          <ac:grpSpMkLst>
            <pc:docMk/>
            <pc:sldMk cId="2745187841" sldId="267"/>
            <ac:grpSpMk id="95" creationId="{46254151-F350-301D-D99B-3B95A8BA41A0}"/>
          </ac:grpSpMkLst>
        </pc:grpChg>
        <pc:grpChg chg="mod">
          <ac:chgData name="Duane Miller" userId="086b8d4e5ca37aec" providerId="LiveId" clId="{0FC21388-A81D-48CA-AEED-79CEDEC6DC98}" dt="2022-08-04T23:05:21.443" v="530"/>
          <ac:grpSpMkLst>
            <pc:docMk/>
            <pc:sldMk cId="2745187841" sldId="267"/>
            <ac:grpSpMk id="97" creationId="{8215CAE5-7812-1F7A-26FF-CCF81667DBB4}"/>
          </ac:grpSpMkLst>
        </pc:grpChg>
        <pc:grpChg chg="del mod">
          <ac:chgData name="Duane Miller" userId="086b8d4e5ca37aec" providerId="LiveId" clId="{0FC21388-A81D-48CA-AEED-79CEDEC6DC98}" dt="2022-08-04T23:05:44.266" v="537"/>
          <ac:grpSpMkLst>
            <pc:docMk/>
            <pc:sldMk cId="2745187841" sldId="267"/>
            <ac:grpSpMk id="100" creationId="{A42624AA-3844-D446-2B00-7A61A19E36AB}"/>
          </ac:grpSpMkLst>
        </pc:grpChg>
        <pc:grpChg chg="del mod">
          <ac:chgData name="Duane Miller" userId="086b8d4e5ca37aec" providerId="LiveId" clId="{0FC21388-A81D-48CA-AEED-79CEDEC6DC98}" dt="2022-08-04T23:06:13.449" v="552"/>
          <ac:grpSpMkLst>
            <pc:docMk/>
            <pc:sldMk cId="2745187841" sldId="267"/>
            <ac:grpSpMk id="104" creationId="{CDA0A78F-5A97-E7A6-4592-CB4A3129D854}"/>
          </ac:grpSpMkLst>
        </pc:grpChg>
        <pc:grpChg chg="del mod">
          <ac:chgData name="Duane Miller" userId="086b8d4e5ca37aec" providerId="LiveId" clId="{0FC21388-A81D-48CA-AEED-79CEDEC6DC98}" dt="2022-08-04T23:11:01.494" v="591"/>
          <ac:grpSpMkLst>
            <pc:docMk/>
            <pc:sldMk cId="2745187841" sldId="267"/>
            <ac:grpSpMk id="110" creationId="{CAC1DF19-0B54-6D88-C99A-4CBADC54F8C2}"/>
          </ac:grpSpMkLst>
        </pc:grpChg>
        <pc:grpChg chg="del mod">
          <ac:chgData name="Duane Miller" userId="086b8d4e5ca37aec" providerId="LiveId" clId="{0FC21388-A81D-48CA-AEED-79CEDEC6DC98}" dt="2022-08-04T23:06:00.018" v="550"/>
          <ac:grpSpMkLst>
            <pc:docMk/>
            <pc:sldMk cId="2745187841" sldId="267"/>
            <ac:grpSpMk id="115" creationId="{3D0E640D-42D7-EE76-14C4-BB70F7C8269F}"/>
          </ac:grpSpMkLst>
        </pc:grpChg>
        <pc:grpChg chg="del mod">
          <ac:chgData name="Duane Miller" userId="086b8d4e5ca37aec" providerId="LiveId" clId="{0FC21388-A81D-48CA-AEED-79CEDEC6DC98}" dt="2022-08-04T23:06:31.814" v="554"/>
          <ac:grpSpMkLst>
            <pc:docMk/>
            <pc:sldMk cId="2745187841" sldId="267"/>
            <ac:grpSpMk id="117" creationId="{D48DEEA0-DF23-5DB7-0643-4B0E39215185}"/>
          </ac:grpSpMkLst>
        </pc:grpChg>
        <pc:grpChg chg="del mod">
          <ac:chgData name="Duane Miller" userId="086b8d4e5ca37aec" providerId="LiveId" clId="{0FC21388-A81D-48CA-AEED-79CEDEC6DC98}" dt="2022-08-04T23:06:31.814" v="554"/>
          <ac:grpSpMkLst>
            <pc:docMk/>
            <pc:sldMk cId="2745187841" sldId="267"/>
            <ac:grpSpMk id="119" creationId="{120F0068-7EE3-DF12-D638-E3E690823C47}"/>
          </ac:grpSpMkLst>
        </pc:grpChg>
        <pc:grpChg chg="del mod">
          <ac:chgData name="Duane Miller" userId="086b8d4e5ca37aec" providerId="LiveId" clId="{0FC21388-A81D-48CA-AEED-79CEDEC6DC98}" dt="2022-08-04T23:11:01.494" v="591"/>
          <ac:grpSpMkLst>
            <pc:docMk/>
            <pc:sldMk cId="2745187841" sldId="267"/>
            <ac:grpSpMk id="121" creationId="{AE61ADC8-6378-9327-E430-04394DB79ADF}"/>
          </ac:grpSpMkLst>
        </pc:grpChg>
        <pc:grpChg chg="del mod">
          <ac:chgData name="Duane Miller" userId="086b8d4e5ca37aec" providerId="LiveId" clId="{0FC21388-A81D-48CA-AEED-79CEDEC6DC98}" dt="2022-08-04T23:10:36.221" v="581"/>
          <ac:grpSpMkLst>
            <pc:docMk/>
            <pc:sldMk cId="2745187841" sldId="267"/>
            <ac:grpSpMk id="126" creationId="{BCF422C5-1A2D-17EE-7AFA-6D9EBE0D9073}"/>
          </ac:grpSpMkLst>
        </pc:grpChg>
        <pc:grpChg chg="del mod">
          <ac:chgData name="Duane Miller" userId="086b8d4e5ca37aec" providerId="LiveId" clId="{0FC21388-A81D-48CA-AEED-79CEDEC6DC98}" dt="2022-08-04T23:10:39.158" v="584"/>
          <ac:grpSpMkLst>
            <pc:docMk/>
            <pc:sldMk cId="2745187841" sldId="267"/>
            <ac:grpSpMk id="128" creationId="{708F90C6-55EC-36A5-5994-3B1E0920925C}"/>
          </ac:grpSpMkLst>
        </pc:grpChg>
        <pc:grpChg chg="del mod">
          <ac:chgData name="Duane Miller" userId="086b8d4e5ca37aec" providerId="LiveId" clId="{0FC21388-A81D-48CA-AEED-79CEDEC6DC98}" dt="2022-08-04T23:10:42.845" v="589"/>
          <ac:grpSpMkLst>
            <pc:docMk/>
            <pc:sldMk cId="2745187841" sldId="267"/>
            <ac:grpSpMk id="131" creationId="{9B02124E-49F6-74E3-CD0A-A5BBC558047F}"/>
          </ac:grpSpMkLst>
        </pc:grpChg>
        <pc:grpChg chg="del mod">
          <ac:chgData name="Duane Miller" userId="086b8d4e5ca37aec" providerId="LiveId" clId="{0FC21388-A81D-48CA-AEED-79CEDEC6DC98}" dt="2022-08-04T23:11:01.494" v="591"/>
          <ac:grpSpMkLst>
            <pc:docMk/>
            <pc:sldMk cId="2745187841" sldId="267"/>
            <ac:grpSpMk id="136" creationId="{8C4015B8-652F-4FD8-8747-9AEFC5B25F26}"/>
          </ac:grpSpMkLst>
        </pc:grpChg>
        <pc:grpChg chg="mod">
          <ac:chgData name="Duane Miller" userId="086b8d4e5ca37aec" providerId="LiveId" clId="{0FC21388-A81D-48CA-AEED-79CEDEC6DC98}" dt="2022-08-04T23:11:01.494" v="591"/>
          <ac:grpSpMkLst>
            <pc:docMk/>
            <pc:sldMk cId="2745187841" sldId="267"/>
            <ac:grpSpMk id="138" creationId="{194BA3D4-1A82-DEA9-9C68-2DDDC1307E5D}"/>
          </ac:grpSpMkLst>
        </pc:grpChg>
        <pc:grpChg chg="del mod">
          <ac:chgData name="Duane Miller" userId="086b8d4e5ca37aec" providerId="LiveId" clId="{0FC21388-A81D-48CA-AEED-79CEDEC6DC98}" dt="2022-08-04T23:11:31.615" v="601"/>
          <ac:grpSpMkLst>
            <pc:docMk/>
            <pc:sldMk cId="2745187841" sldId="267"/>
            <ac:grpSpMk id="145" creationId="{530D7ED3-1201-7CB1-6701-05E7E5626495}"/>
          </ac:grpSpMkLst>
        </pc:grpChg>
        <pc:grpChg chg="del mod">
          <ac:chgData name="Duane Miller" userId="086b8d4e5ca37aec" providerId="LiveId" clId="{0FC21388-A81D-48CA-AEED-79CEDEC6DC98}" dt="2022-08-04T23:11:33.735" v="603"/>
          <ac:grpSpMkLst>
            <pc:docMk/>
            <pc:sldMk cId="2745187841" sldId="267"/>
            <ac:grpSpMk id="148" creationId="{CAFBD833-BAC4-0838-0247-B151B3DDCE11}"/>
          </ac:grpSpMkLst>
        </pc:grpChg>
        <pc:grpChg chg="del mod">
          <ac:chgData name="Duane Miller" userId="086b8d4e5ca37aec" providerId="LiveId" clId="{0FC21388-A81D-48CA-AEED-79CEDEC6DC98}" dt="2022-08-04T23:11:36.076" v="605"/>
          <ac:grpSpMkLst>
            <pc:docMk/>
            <pc:sldMk cId="2745187841" sldId="267"/>
            <ac:grpSpMk id="150" creationId="{1B04218B-9A4E-DC0D-7FA3-4794DE86D118}"/>
          </ac:grpSpMkLst>
        </pc:grpChg>
        <pc:grpChg chg="del mod">
          <ac:chgData name="Duane Miller" userId="086b8d4e5ca37aec" providerId="LiveId" clId="{0FC21388-A81D-48CA-AEED-79CEDEC6DC98}" dt="2022-08-04T23:11:38.537" v="607"/>
          <ac:grpSpMkLst>
            <pc:docMk/>
            <pc:sldMk cId="2745187841" sldId="267"/>
            <ac:grpSpMk id="152" creationId="{8FE15169-B10F-7EB7-E26D-6BE714C9F84F}"/>
          </ac:grpSpMkLst>
        </pc:grpChg>
        <pc:grpChg chg="del mod">
          <ac:chgData name="Duane Miller" userId="086b8d4e5ca37aec" providerId="LiveId" clId="{0FC21388-A81D-48CA-AEED-79CEDEC6DC98}" dt="2022-08-04T23:12:04.825" v="613"/>
          <ac:grpSpMkLst>
            <pc:docMk/>
            <pc:sldMk cId="2745187841" sldId="267"/>
            <ac:grpSpMk id="154" creationId="{AC621905-AF3A-4A18-B7A4-0CFAFC4CDE76}"/>
          </ac:grpSpMkLst>
        </pc:grpChg>
        <pc:grpChg chg="mod">
          <ac:chgData name="Duane Miller" userId="086b8d4e5ca37aec" providerId="LiveId" clId="{0FC21388-A81D-48CA-AEED-79CEDEC6DC98}" dt="2022-08-04T23:11:43.182" v="611"/>
          <ac:grpSpMkLst>
            <pc:docMk/>
            <pc:sldMk cId="2745187841" sldId="267"/>
            <ac:grpSpMk id="158" creationId="{C929552A-EB6D-789E-3460-244B4C0BDC06}"/>
          </ac:grpSpMkLst>
        </pc:grpChg>
        <pc:grpChg chg="mod">
          <ac:chgData name="Duane Miller" userId="086b8d4e5ca37aec" providerId="LiveId" clId="{0FC21388-A81D-48CA-AEED-79CEDEC6DC98}" dt="2022-08-04T23:12:04.825" v="613"/>
          <ac:grpSpMkLst>
            <pc:docMk/>
            <pc:sldMk cId="2745187841" sldId="267"/>
            <ac:grpSpMk id="160" creationId="{2C05538E-F473-AD16-CFAD-9FC0300F8718}"/>
          </ac:grpSpMkLst>
        </pc:grpChg>
        <pc:grpChg chg="del mod">
          <ac:chgData name="Duane Miller" userId="086b8d4e5ca37aec" providerId="LiveId" clId="{0FC21388-A81D-48CA-AEED-79CEDEC6DC98}" dt="2022-08-04T23:12:28.519" v="620"/>
          <ac:grpSpMkLst>
            <pc:docMk/>
            <pc:sldMk cId="2745187841" sldId="267"/>
            <ac:grpSpMk id="165" creationId="{0A401D0F-F178-7490-53A9-E17AA12FC863}"/>
          </ac:grpSpMkLst>
        </pc:grpChg>
        <pc:grpChg chg="del mod">
          <ac:chgData name="Duane Miller" userId="086b8d4e5ca37aec" providerId="LiveId" clId="{0FC21388-A81D-48CA-AEED-79CEDEC6DC98}" dt="2022-08-04T23:12:34.157" v="626"/>
          <ac:grpSpMkLst>
            <pc:docMk/>
            <pc:sldMk cId="2745187841" sldId="267"/>
            <ac:grpSpMk id="167" creationId="{87DF557A-E074-6560-7554-97607E3F0149}"/>
          </ac:grpSpMkLst>
        </pc:grpChg>
        <pc:grpChg chg="del mod">
          <ac:chgData name="Duane Miller" userId="086b8d4e5ca37aec" providerId="LiveId" clId="{0FC21388-A81D-48CA-AEED-79CEDEC6DC98}" dt="2022-08-04T23:13:04.572" v="644"/>
          <ac:grpSpMkLst>
            <pc:docMk/>
            <pc:sldMk cId="2745187841" sldId="267"/>
            <ac:grpSpMk id="173" creationId="{CB7B4F0D-EC27-89F4-C89D-DDB437F15FEB}"/>
          </ac:grpSpMkLst>
        </pc:grpChg>
        <pc:grpChg chg="del mod">
          <ac:chgData name="Duane Miller" userId="086b8d4e5ca37aec" providerId="LiveId" clId="{0FC21388-A81D-48CA-AEED-79CEDEC6DC98}" dt="2022-08-04T23:12:42.608" v="635"/>
          <ac:grpSpMkLst>
            <pc:docMk/>
            <pc:sldMk cId="2745187841" sldId="267"/>
            <ac:grpSpMk id="177" creationId="{FC5F9DC7-F9EC-942D-7B1B-5265A62AB1B3}"/>
          </ac:grpSpMkLst>
        </pc:grpChg>
        <pc:grpChg chg="del mod">
          <ac:chgData name="Duane Miller" userId="086b8d4e5ca37aec" providerId="LiveId" clId="{0FC21388-A81D-48CA-AEED-79CEDEC6DC98}" dt="2022-08-04T23:12:45.504" v="638"/>
          <ac:grpSpMkLst>
            <pc:docMk/>
            <pc:sldMk cId="2745187841" sldId="267"/>
            <ac:grpSpMk id="182" creationId="{0ED442AD-A357-3A01-C373-906DB555DB3F}"/>
          </ac:grpSpMkLst>
        </pc:grpChg>
        <pc:grpChg chg="del mod">
          <ac:chgData name="Duane Miller" userId="086b8d4e5ca37aec" providerId="LiveId" clId="{0FC21388-A81D-48CA-AEED-79CEDEC6DC98}" dt="2022-08-04T23:12:48.759" v="641"/>
          <ac:grpSpMkLst>
            <pc:docMk/>
            <pc:sldMk cId="2745187841" sldId="267"/>
            <ac:grpSpMk id="185" creationId="{043DADF1-2FD4-E723-8EDD-412C2C09BEF1}"/>
          </ac:grpSpMkLst>
        </pc:grpChg>
        <pc:grpChg chg="mod">
          <ac:chgData name="Duane Miller" userId="086b8d4e5ca37aec" providerId="LiveId" clId="{0FC21388-A81D-48CA-AEED-79CEDEC6DC98}" dt="2022-08-04T23:12:48.759" v="641"/>
          <ac:grpSpMkLst>
            <pc:docMk/>
            <pc:sldMk cId="2745187841" sldId="267"/>
            <ac:grpSpMk id="188" creationId="{65C48B64-1ED1-94E0-F8F7-5EF4EA745A76}"/>
          </ac:grpSpMkLst>
        </pc:grpChg>
        <pc:grpChg chg="mod">
          <ac:chgData name="Duane Miller" userId="086b8d4e5ca37aec" providerId="LiveId" clId="{0FC21388-A81D-48CA-AEED-79CEDEC6DC98}" dt="2022-08-04T23:13:04.572" v="644"/>
          <ac:grpSpMkLst>
            <pc:docMk/>
            <pc:sldMk cId="2745187841" sldId="267"/>
            <ac:grpSpMk id="191" creationId="{75DFE812-7F35-1B29-4DBE-BCF5D13FD362}"/>
          </ac:grpSpMkLst>
        </pc:grpChg>
        <pc:grpChg chg="mod">
          <ac:chgData name="Duane Miller" userId="086b8d4e5ca37aec" providerId="LiveId" clId="{0FC21388-A81D-48CA-AEED-79CEDEC6DC98}" dt="2022-08-04T23:15:12.637" v="649"/>
          <ac:grpSpMkLst>
            <pc:docMk/>
            <pc:sldMk cId="2745187841" sldId="267"/>
            <ac:grpSpMk id="196" creationId="{17E35989-E157-5870-842B-DA35F98CF708}"/>
          </ac:grpSpMkLst>
        </pc:grpChg>
        <pc:inkChg chg="add mod">
          <ac:chgData name="Duane Miller" userId="086b8d4e5ca37aec" providerId="LiveId" clId="{0FC21388-A81D-48CA-AEED-79CEDEC6DC98}" dt="2022-08-04T22:34:26.557" v="426"/>
          <ac:inkMkLst>
            <pc:docMk/>
            <pc:sldMk cId="2745187841" sldId="267"/>
            <ac:inkMk id="2" creationId="{91437BE2-4C12-D1FF-A372-924EF07CF520}"/>
          </ac:inkMkLst>
        </pc:inkChg>
        <pc:inkChg chg="add mod">
          <ac:chgData name="Duane Miller" userId="086b8d4e5ca37aec" providerId="LiveId" clId="{0FC21388-A81D-48CA-AEED-79CEDEC6DC98}" dt="2022-08-04T22:34:26.557" v="426"/>
          <ac:inkMkLst>
            <pc:docMk/>
            <pc:sldMk cId="2745187841" sldId="267"/>
            <ac:inkMk id="4" creationId="{10C1338B-C0A8-87D0-786A-F700054CC4CC}"/>
          </ac:inkMkLst>
        </pc:inkChg>
        <pc:inkChg chg="add mod">
          <ac:chgData name="Duane Miller" userId="086b8d4e5ca37aec" providerId="LiveId" clId="{0FC21388-A81D-48CA-AEED-79CEDEC6DC98}" dt="2022-08-04T22:34:26.557" v="426"/>
          <ac:inkMkLst>
            <pc:docMk/>
            <pc:sldMk cId="2745187841" sldId="267"/>
            <ac:inkMk id="5" creationId="{3AA07DC5-101B-0F76-94F4-C65A468D9DB6}"/>
          </ac:inkMkLst>
        </pc:inkChg>
        <pc:inkChg chg="add mod">
          <ac:chgData name="Duane Miller" userId="086b8d4e5ca37aec" providerId="LiveId" clId="{0FC21388-A81D-48CA-AEED-79CEDEC6DC98}" dt="2022-08-04T22:34:26.557" v="426"/>
          <ac:inkMkLst>
            <pc:docMk/>
            <pc:sldMk cId="2745187841" sldId="267"/>
            <ac:inkMk id="7" creationId="{CA5331CE-2C7B-C703-9262-94E08ED53FEA}"/>
          </ac:inkMkLst>
        </pc:inkChg>
        <pc:inkChg chg="add mod">
          <ac:chgData name="Duane Miller" userId="086b8d4e5ca37aec" providerId="LiveId" clId="{0FC21388-A81D-48CA-AEED-79CEDEC6DC98}" dt="2022-08-04T22:34:26.557" v="426"/>
          <ac:inkMkLst>
            <pc:docMk/>
            <pc:sldMk cId="2745187841" sldId="267"/>
            <ac:inkMk id="9" creationId="{27617159-09DE-552E-6021-D89383B2FF7C}"/>
          </ac:inkMkLst>
        </pc:inkChg>
        <pc:inkChg chg="add mod">
          <ac:chgData name="Duane Miller" userId="086b8d4e5ca37aec" providerId="LiveId" clId="{0FC21388-A81D-48CA-AEED-79CEDEC6DC98}" dt="2022-08-04T22:34:26.557" v="426"/>
          <ac:inkMkLst>
            <pc:docMk/>
            <pc:sldMk cId="2745187841" sldId="267"/>
            <ac:inkMk id="12" creationId="{EE1167E1-FF17-6C46-7BEC-CD2F0BD68DF8}"/>
          </ac:inkMkLst>
        </pc:inkChg>
        <pc:inkChg chg="add mod">
          <ac:chgData name="Duane Miller" userId="086b8d4e5ca37aec" providerId="LiveId" clId="{0FC21388-A81D-48CA-AEED-79CEDEC6DC98}" dt="2022-08-04T22:34:26.557" v="426"/>
          <ac:inkMkLst>
            <pc:docMk/>
            <pc:sldMk cId="2745187841" sldId="267"/>
            <ac:inkMk id="13" creationId="{BBBD3BA5-380B-528C-224D-F5B7E0B846B7}"/>
          </ac:inkMkLst>
        </pc:inkChg>
        <pc:inkChg chg="add mod">
          <ac:chgData name="Duane Miller" userId="086b8d4e5ca37aec" providerId="LiveId" clId="{0FC21388-A81D-48CA-AEED-79CEDEC6DC98}" dt="2022-08-04T22:34:26.557" v="426"/>
          <ac:inkMkLst>
            <pc:docMk/>
            <pc:sldMk cId="2745187841" sldId="267"/>
            <ac:inkMk id="14" creationId="{8F21FC73-6830-E880-8A22-49AF5608A397}"/>
          </ac:inkMkLst>
        </pc:inkChg>
        <pc:inkChg chg="add">
          <ac:chgData name="Duane Miller" userId="086b8d4e5ca37aec" providerId="LiveId" clId="{0FC21388-A81D-48CA-AEED-79CEDEC6DC98}" dt="2022-08-04T22:34:48.952" v="427" actId="9405"/>
          <ac:inkMkLst>
            <pc:docMk/>
            <pc:sldMk cId="2745187841" sldId="267"/>
            <ac:inkMk id="16" creationId="{532A903A-84C3-8FA0-7786-1B84B98B74FC}"/>
          </ac:inkMkLst>
        </pc:inkChg>
        <pc:inkChg chg="add mod">
          <ac:chgData name="Duane Miller" userId="086b8d4e5ca37aec" providerId="LiveId" clId="{0FC21388-A81D-48CA-AEED-79CEDEC6DC98}" dt="2022-08-04T22:42:39.677" v="443"/>
          <ac:inkMkLst>
            <pc:docMk/>
            <pc:sldMk cId="2745187841" sldId="267"/>
            <ac:inkMk id="17" creationId="{C850C576-5A2C-270D-8FAD-B14F4579ED9F}"/>
          </ac:inkMkLst>
        </pc:inkChg>
        <pc:inkChg chg="add mod">
          <ac:chgData name="Duane Miller" userId="086b8d4e5ca37aec" providerId="LiveId" clId="{0FC21388-A81D-48CA-AEED-79CEDEC6DC98}" dt="2022-08-04T22:42:39.677" v="443"/>
          <ac:inkMkLst>
            <pc:docMk/>
            <pc:sldMk cId="2745187841" sldId="267"/>
            <ac:inkMk id="18" creationId="{36E1F9F1-21FD-D3FA-A97E-52626D9C56D5}"/>
          </ac:inkMkLst>
        </pc:inkChg>
        <pc:inkChg chg="add mod">
          <ac:chgData name="Duane Miller" userId="086b8d4e5ca37aec" providerId="LiveId" clId="{0FC21388-A81D-48CA-AEED-79CEDEC6DC98}" dt="2022-08-04T22:42:39.677" v="443"/>
          <ac:inkMkLst>
            <pc:docMk/>
            <pc:sldMk cId="2745187841" sldId="267"/>
            <ac:inkMk id="19" creationId="{91D13E2A-F7C6-4EAD-D2D8-BFC9BE9663D1}"/>
          </ac:inkMkLst>
        </pc:inkChg>
        <pc:inkChg chg="add mod">
          <ac:chgData name="Duane Miller" userId="086b8d4e5ca37aec" providerId="LiveId" clId="{0FC21388-A81D-48CA-AEED-79CEDEC6DC98}" dt="2022-08-04T22:58:17.317" v="502"/>
          <ac:inkMkLst>
            <pc:docMk/>
            <pc:sldMk cId="2745187841" sldId="267"/>
            <ac:inkMk id="21" creationId="{FFC53AE0-927F-6E60-5FBB-F0585042CE4D}"/>
          </ac:inkMkLst>
        </pc:inkChg>
        <pc:inkChg chg="add mod">
          <ac:chgData name="Duane Miller" userId="086b8d4e5ca37aec" providerId="LiveId" clId="{0FC21388-A81D-48CA-AEED-79CEDEC6DC98}" dt="2022-08-04T22:58:17.317" v="502"/>
          <ac:inkMkLst>
            <pc:docMk/>
            <pc:sldMk cId="2745187841" sldId="267"/>
            <ac:inkMk id="22" creationId="{2E319498-6F1C-4AF2-A8FC-15A09765A750}"/>
          </ac:inkMkLst>
        </pc:inkChg>
        <pc:inkChg chg="add mod">
          <ac:chgData name="Duane Miller" userId="086b8d4e5ca37aec" providerId="LiveId" clId="{0FC21388-A81D-48CA-AEED-79CEDEC6DC98}" dt="2022-08-04T22:58:17.317" v="502"/>
          <ac:inkMkLst>
            <pc:docMk/>
            <pc:sldMk cId="2745187841" sldId="267"/>
            <ac:inkMk id="24" creationId="{B6CE3C90-28B8-4FAC-BF6E-08894297216A}"/>
          </ac:inkMkLst>
        </pc:inkChg>
        <pc:inkChg chg="add mod">
          <ac:chgData name="Duane Miller" userId="086b8d4e5ca37aec" providerId="LiveId" clId="{0FC21388-A81D-48CA-AEED-79CEDEC6DC98}" dt="2022-08-04T22:58:17.317" v="502"/>
          <ac:inkMkLst>
            <pc:docMk/>
            <pc:sldMk cId="2745187841" sldId="267"/>
            <ac:inkMk id="26" creationId="{5FEB19CB-C23F-9EA3-49BA-A586D83D798D}"/>
          </ac:inkMkLst>
        </pc:inkChg>
        <pc:inkChg chg="add mod">
          <ac:chgData name="Duane Miller" userId="086b8d4e5ca37aec" providerId="LiveId" clId="{0FC21388-A81D-48CA-AEED-79CEDEC6DC98}" dt="2022-08-04T22:58:17.317" v="502"/>
          <ac:inkMkLst>
            <pc:docMk/>
            <pc:sldMk cId="2745187841" sldId="267"/>
            <ac:inkMk id="27" creationId="{E4B783EF-F7CC-77DD-2F8E-B8A8174FFA00}"/>
          </ac:inkMkLst>
        </pc:inkChg>
        <pc:inkChg chg="add mod">
          <ac:chgData name="Duane Miller" userId="086b8d4e5ca37aec" providerId="LiveId" clId="{0FC21388-A81D-48CA-AEED-79CEDEC6DC98}" dt="2022-08-04T22:58:17.317" v="502"/>
          <ac:inkMkLst>
            <pc:docMk/>
            <pc:sldMk cId="2745187841" sldId="267"/>
            <ac:inkMk id="28" creationId="{2136357F-EFE4-A9AF-A920-0C5A57C79FD4}"/>
          </ac:inkMkLst>
        </pc:inkChg>
        <pc:inkChg chg="add mod">
          <ac:chgData name="Duane Miller" userId="086b8d4e5ca37aec" providerId="LiveId" clId="{0FC21388-A81D-48CA-AEED-79CEDEC6DC98}" dt="2022-08-04T22:58:17.317" v="502"/>
          <ac:inkMkLst>
            <pc:docMk/>
            <pc:sldMk cId="2745187841" sldId="267"/>
            <ac:inkMk id="30" creationId="{B5F2F518-543E-5F84-C583-FFECD5284122}"/>
          </ac:inkMkLst>
        </pc:inkChg>
        <pc:inkChg chg="add mod">
          <ac:chgData name="Duane Miller" userId="086b8d4e5ca37aec" providerId="LiveId" clId="{0FC21388-A81D-48CA-AEED-79CEDEC6DC98}" dt="2022-08-04T22:58:17.317" v="502"/>
          <ac:inkMkLst>
            <pc:docMk/>
            <pc:sldMk cId="2745187841" sldId="267"/>
            <ac:inkMk id="32" creationId="{67004334-75FE-A7A0-2230-3286EC16EF73}"/>
          </ac:inkMkLst>
        </pc:inkChg>
        <pc:inkChg chg="add mod">
          <ac:chgData name="Duane Miller" userId="086b8d4e5ca37aec" providerId="LiveId" clId="{0FC21388-A81D-48CA-AEED-79CEDEC6DC98}" dt="2022-08-04T22:58:17.317" v="502"/>
          <ac:inkMkLst>
            <pc:docMk/>
            <pc:sldMk cId="2745187841" sldId="267"/>
            <ac:inkMk id="33" creationId="{AB4248F3-56D0-BA91-4071-6A27E11CB4A5}"/>
          </ac:inkMkLst>
        </pc:inkChg>
        <pc:inkChg chg="add mod">
          <ac:chgData name="Duane Miller" userId="086b8d4e5ca37aec" providerId="LiveId" clId="{0FC21388-A81D-48CA-AEED-79CEDEC6DC98}" dt="2022-08-04T22:58:17.317" v="502"/>
          <ac:inkMkLst>
            <pc:docMk/>
            <pc:sldMk cId="2745187841" sldId="267"/>
            <ac:inkMk id="34" creationId="{1AD01292-9603-924B-F03C-A5255AF3D0A1}"/>
          </ac:inkMkLst>
        </pc:inkChg>
        <pc:inkChg chg="add mod">
          <ac:chgData name="Duane Miller" userId="086b8d4e5ca37aec" providerId="LiveId" clId="{0FC21388-A81D-48CA-AEED-79CEDEC6DC98}" dt="2022-08-04T23:00:31.209" v="520"/>
          <ac:inkMkLst>
            <pc:docMk/>
            <pc:sldMk cId="2745187841" sldId="267"/>
            <ac:inkMk id="36" creationId="{A849FBBA-1C8B-6038-F369-44115EDB6DBD}"/>
          </ac:inkMkLst>
        </pc:inkChg>
        <pc:inkChg chg="add mod">
          <ac:chgData name="Duane Miller" userId="086b8d4e5ca37aec" providerId="LiveId" clId="{0FC21388-A81D-48CA-AEED-79CEDEC6DC98}" dt="2022-08-04T23:00:31.209" v="520"/>
          <ac:inkMkLst>
            <pc:docMk/>
            <pc:sldMk cId="2745187841" sldId="267"/>
            <ac:inkMk id="37" creationId="{61D01A1B-88DD-4656-2EAC-6C953B67C3E1}"/>
          </ac:inkMkLst>
        </pc:inkChg>
        <pc:inkChg chg="add mod">
          <ac:chgData name="Duane Miller" userId="086b8d4e5ca37aec" providerId="LiveId" clId="{0FC21388-A81D-48CA-AEED-79CEDEC6DC98}" dt="2022-08-04T23:00:31.209" v="520"/>
          <ac:inkMkLst>
            <pc:docMk/>
            <pc:sldMk cId="2745187841" sldId="267"/>
            <ac:inkMk id="39" creationId="{B337E481-05F3-4BD9-F8F7-EB68B90764EA}"/>
          </ac:inkMkLst>
        </pc:inkChg>
        <pc:inkChg chg="add mod">
          <ac:chgData name="Duane Miller" userId="086b8d4e5ca37aec" providerId="LiveId" clId="{0FC21388-A81D-48CA-AEED-79CEDEC6DC98}" dt="2022-08-04T23:00:31.209" v="520"/>
          <ac:inkMkLst>
            <pc:docMk/>
            <pc:sldMk cId="2745187841" sldId="267"/>
            <ac:inkMk id="41" creationId="{F7828FDE-EDB9-63DD-CB9D-829A9A510D20}"/>
          </ac:inkMkLst>
        </pc:inkChg>
        <pc:inkChg chg="add mod">
          <ac:chgData name="Duane Miller" userId="086b8d4e5ca37aec" providerId="LiveId" clId="{0FC21388-A81D-48CA-AEED-79CEDEC6DC98}" dt="2022-08-04T23:00:31.209" v="520"/>
          <ac:inkMkLst>
            <pc:docMk/>
            <pc:sldMk cId="2745187841" sldId="267"/>
            <ac:inkMk id="42" creationId="{6C53156D-B319-AD67-534D-ED3A822BC0DB}"/>
          </ac:inkMkLst>
        </pc:inkChg>
        <pc:inkChg chg="add mod">
          <ac:chgData name="Duane Miller" userId="086b8d4e5ca37aec" providerId="LiveId" clId="{0FC21388-A81D-48CA-AEED-79CEDEC6DC98}" dt="2022-08-04T23:00:31.209" v="520"/>
          <ac:inkMkLst>
            <pc:docMk/>
            <pc:sldMk cId="2745187841" sldId="267"/>
            <ac:inkMk id="43" creationId="{F02270FA-4222-8828-1548-C0E9A8B43C75}"/>
          </ac:inkMkLst>
        </pc:inkChg>
        <pc:inkChg chg="add mod">
          <ac:chgData name="Duane Miller" userId="086b8d4e5ca37aec" providerId="LiveId" clId="{0FC21388-A81D-48CA-AEED-79CEDEC6DC98}" dt="2022-08-04T23:00:31.209" v="520"/>
          <ac:inkMkLst>
            <pc:docMk/>
            <pc:sldMk cId="2745187841" sldId="267"/>
            <ac:inkMk id="45" creationId="{06A478D1-90EF-5648-F1C3-3AE17DE47808}"/>
          </ac:inkMkLst>
        </pc:inkChg>
        <pc:inkChg chg="add mod">
          <ac:chgData name="Duane Miller" userId="086b8d4e5ca37aec" providerId="LiveId" clId="{0FC21388-A81D-48CA-AEED-79CEDEC6DC98}" dt="2022-08-04T23:00:31.209" v="520"/>
          <ac:inkMkLst>
            <pc:docMk/>
            <pc:sldMk cId="2745187841" sldId="267"/>
            <ac:inkMk id="47" creationId="{4CC4DBFC-9372-BBFF-5DE4-F1DF48C2CE1F}"/>
          </ac:inkMkLst>
        </pc:inkChg>
        <pc:inkChg chg="add mod">
          <ac:chgData name="Duane Miller" userId="086b8d4e5ca37aec" providerId="LiveId" clId="{0FC21388-A81D-48CA-AEED-79CEDEC6DC98}" dt="2022-08-04T23:00:31.209" v="520"/>
          <ac:inkMkLst>
            <pc:docMk/>
            <pc:sldMk cId="2745187841" sldId="267"/>
            <ac:inkMk id="48" creationId="{2A108F2B-35C4-D978-7B61-49FBF67F45FA}"/>
          </ac:inkMkLst>
        </pc:inkChg>
        <pc:inkChg chg="add mod">
          <ac:chgData name="Duane Miller" userId="086b8d4e5ca37aec" providerId="LiveId" clId="{0FC21388-A81D-48CA-AEED-79CEDEC6DC98}" dt="2022-08-04T23:00:31.209" v="520"/>
          <ac:inkMkLst>
            <pc:docMk/>
            <pc:sldMk cId="2745187841" sldId="267"/>
            <ac:inkMk id="49" creationId="{B95F422C-9D77-C58C-FFF6-1E31CCA3E2E5}"/>
          </ac:inkMkLst>
        </pc:inkChg>
        <pc:inkChg chg="add mod">
          <ac:chgData name="Duane Miller" userId="086b8d4e5ca37aec" providerId="LiveId" clId="{0FC21388-A81D-48CA-AEED-79CEDEC6DC98}" dt="2022-08-04T23:00:31.209" v="520"/>
          <ac:inkMkLst>
            <pc:docMk/>
            <pc:sldMk cId="2745187841" sldId="267"/>
            <ac:inkMk id="51" creationId="{CCCA651A-DFBC-32B7-50E4-EEB78202DFE0}"/>
          </ac:inkMkLst>
        </pc:inkChg>
        <pc:inkChg chg="add mod">
          <ac:chgData name="Duane Miller" userId="086b8d4e5ca37aec" providerId="LiveId" clId="{0FC21388-A81D-48CA-AEED-79CEDEC6DC98}" dt="2022-08-04T23:00:31.209" v="520"/>
          <ac:inkMkLst>
            <pc:docMk/>
            <pc:sldMk cId="2745187841" sldId="267"/>
            <ac:inkMk id="53" creationId="{02DED830-E614-D664-B578-4127DCCD4690}"/>
          </ac:inkMkLst>
        </pc:inkChg>
        <pc:inkChg chg="add mod">
          <ac:chgData name="Duane Miller" userId="086b8d4e5ca37aec" providerId="LiveId" clId="{0FC21388-A81D-48CA-AEED-79CEDEC6DC98}" dt="2022-08-04T23:00:31.209" v="520"/>
          <ac:inkMkLst>
            <pc:docMk/>
            <pc:sldMk cId="2745187841" sldId="267"/>
            <ac:inkMk id="54" creationId="{735D1264-AC07-F15F-14F8-E000C18DFC71}"/>
          </ac:inkMkLst>
        </pc:inkChg>
        <pc:inkChg chg="add mod">
          <ac:chgData name="Duane Miller" userId="086b8d4e5ca37aec" providerId="LiveId" clId="{0FC21388-A81D-48CA-AEED-79CEDEC6DC98}" dt="2022-08-04T23:00:31.209" v="520"/>
          <ac:inkMkLst>
            <pc:docMk/>
            <pc:sldMk cId="2745187841" sldId="267"/>
            <ac:inkMk id="55" creationId="{A679FDDA-A82A-1341-1552-C59990D82A96}"/>
          </ac:inkMkLst>
        </pc:inkChg>
        <pc:inkChg chg="add mod">
          <ac:chgData name="Duane Miller" userId="086b8d4e5ca37aec" providerId="LiveId" clId="{0FC21388-A81D-48CA-AEED-79CEDEC6DC98}" dt="2022-08-04T22:54:49.466" v="484"/>
          <ac:inkMkLst>
            <pc:docMk/>
            <pc:sldMk cId="2745187841" sldId="267"/>
            <ac:inkMk id="57" creationId="{942AF10D-5B9A-4E66-6931-FB11C713DD1B}"/>
          </ac:inkMkLst>
        </pc:inkChg>
        <pc:inkChg chg="add mod">
          <ac:chgData name="Duane Miller" userId="086b8d4e5ca37aec" providerId="LiveId" clId="{0FC21388-A81D-48CA-AEED-79CEDEC6DC98}" dt="2022-08-04T22:54:39.628" v="482"/>
          <ac:inkMkLst>
            <pc:docMk/>
            <pc:sldMk cId="2745187841" sldId="267"/>
            <ac:inkMk id="58" creationId="{C0F9BFA1-3203-8E85-42D4-1489F0029759}"/>
          </ac:inkMkLst>
        </pc:inkChg>
        <pc:inkChg chg="add mod">
          <ac:chgData name="Duane Miller" userId="086b8d4e5ca37aec" providerId="LiveId" clId="{0FC21388-A81D-48CA-AEED-79CEDEC6DC98}" dt="2022-08-04T22:55:23.279" v="488"/>
          <ac:inkMkLst>
            <pc:docMk/>
            <pc:sldMk cId="2745187841" sldId="267"/>
            <ac:inkMk id="61" creationId="{AE7CBB9C-81B5-43C6-0B4E-BF0943717818}"/>
          </ac:inkMkLst>
        </pc:inkChg>
        <pc:inkChg chg="add">
          <ac:chgData name="Duane Miller" userId="086b8d4e5ca37aec" providerId="LiveId" clId="{0FC21388-A81D-48CA-AEED-79CEDEC6DC98}" dt="2022-08-04T22:55:05.569" v="485" actId="9405"/>
          <ac:inkMkLst>
            <pc:docMk/>
            <pc:sldMk cId="2745187841" sldId="267"/>
            <ac:inkMk id="63" creationId="{DEEC3CD9-B4D6-0108-D0B4-2442BA488A20}"/>
          </ac:inkMkLst>
        </pc:inkChg>
        <pc:inkChg chg="add">
          <ac:chgData name="Duane Miller" userId="086b8d4e5ca37aec" providerId="LiveId" clId="{0FC21388-A81D-48CA-AEED-79CEDEC6DC98}" dt="2022-08-04T22:55:13.077" v="486" actId="9405"/>
          <ac:inkMkLst>
            <pc:docMk/>
            <pc:sldMk cId="2745187841" sldId="267"/>
            <ac:inkMk id="64" creationId="{81FF2906-BF98-2A88-7EBB-2955E3B75965}"/>
          </ac:inkMkLst>
        </pc:inkChg>
        <pc:inkChg chg="add mod">
          <ac:chgData name="Duane Miller" userId="086b8d4e5ca37aec" providerId="LiveId" clId="{0FC21388-A81D-48CA-AEED-79CEDEC6DC98}" dt="2022-08-04T22:58:17.317" v="502"/>
          <ac:inkMkLst>
            <pc:docMk/>
            <pc:sldMk cId="2745187841" sldId="267"/>
            <ac:inkMk id="65" creationId="{243B6EAE-52CA-829B-9E36-B8A23327D194}"/>
          </ac:inkMkLst>
        </pc:inkChg>
        <pc:inkChg chg="add mod">
          <ac:chgData name="Duane Miller" userId="086b8d4e5ca37aec" providerId="LiveId" clId="{0FC21388-A81D-48CA-AEED-79CEDEC6DC98}" dt="2022-08-04T23:00:31.209" v="520"/>
          <ac:inkMkLst>
            <pc:docMk/>
            <pc:sldMk cId="2745187841" sldId="267"/>
            <ac:inkMk id="67" creationId="{83F4D0D3-D2C3-4897-80D8-576F12ABD5DE}"/>
          </ac:inkMkLst>
        </pc:inkChg>
        <pc:inkChg chg="add mod">
          <ac:chgData name="Duane Miller" userId="086b8d4e5ca37aec" providerId="LiveId" clId="{0FC21388-A81D-48CA-AEED-79CEDEC6DC98}" dt="2022-08-04T23:00:31.209" v="520"/>
          <ac:inkMkLst>
            <pc:docMk/>
            <pc:sldMk cId="2745187841" sldId="267"/>
            <ac:inkMk id="68" creationId="{DE4D1643-4AD9-4887-4AAF-D7345485A6AA}"/>
          </ac:inkMkLst>
        </pc:inkChg>
        <pc:inkChg chg="add mod">
          <ac:chgData name="Duane Miller" userId="086b8d4e5ca37aec" providerId="LiveId" clId="{0FC21388-A81D-48CA-AEED-79CEDEC6DC98}" dt="2022-08-04T23:00:31.209" v="520"/>
          <ac:inkMkLst>
            <pc:docMk/>
            <pc:sldMk cId="2745187841" sldId="267"/>
            <ac:inkMk id="69" creationId="{8A1BA371-8705-8AB0-9F42-4509BF9A9EAF}"/>
          </ac:inkMkLst>
        </pc:inkChg>
        <pc:inkChg chg="add mod">
          <ac:chgData name="Duane Miller" userId="086b8d4e5ca37aec" providerId="LiveId" clId="{0FC21388-A81D-48CA-AEED-79CEDEC6DC98}" dt="2022-08-04T23:00:31.209" v="520"/>
          <ac:inkMkLst>
            <pc:docMk/>
            <pc:sldMk cId="2745187841" sldId="267"/>
            <ac:inkMk id="70" creationId="{C7DCF1AA-C9AF-0A16-2553-F30D2C2A16E8}"/>
          </ac:inkMkLst>
        </pc:inkChg>
        <pc:inkChg chg="add mod">
          <ac:chgData name="Duane Miller" userId="086b8d4e5ca37aec" providerId="LiveId" clId="{0FC21388-A81D-48CA-AEED-79CEDEC6DC98}" dt="2022-08-04T23:00:31.209" v="520"/>
          <ac:inkMkLst>
            <pc:docMk/>
            <pc:sldMk cId="2745187841" sldId="267"/>
            <ac:inkMk id="71" creationId="{5BBC0CAC-B17C-8CBF-567A-4F215735572E}"/>
          </ac:inkMkLst>
        </pc:inkChg>
        <pc:inkChg chg="add">
          <ac:chgData name="Duane Miller" userId="086b8d4e5ca37aec" providerId="LiveId" clId="{0FC21388-A81D-48CA-AEED-79CEDEC6DC98}" dt="2022-08-04T22:59:50.471" v="503" actId="9405"/>
          <ac:inkMkLst>
            <pc:docMk/>
            <pc:sldMk cId="2745187841" sldId="267"/>
            <ac:inkMk id="73" creationId="{2070BB1D-5F1A-143D-B482-05DA560C35D4}"/>
          </ac:inkMkLst>
        </pc:inkChg>
        <pc:inkChg chg="add mod">
          <ac:chgData name="Duane Miller" userId="086b8d4e5ca37aec" providerId="LiveId" clId="{0FC21388-A81D-48CA-AEED-79CEDEC6DC98}" dt="2022-08-04T23:00:31.209" v="520"/>
          <ac:inkMkLst>
            <pc:docMk/>
            <pc:sldMk cId="2745187841" sldId="267"/>
            <ac:inkMk id="74" creationId="{F0CED65F-EDF4-6E19-2626-63FAF33548F0}"/>
          </ac:inkMkLst>
        </pc:inkChg>
        <pc:inkChg chg="add mod">
          <ac:chgData name="Duane Miller" userId="086b8d4e5ca37aec" providerId="LiveId" clId="{0FC21388-A81D-48CA-AEED-79CEDEC6DC98}" dt="2022-08-04T23:00:31.209" v="520"/>
          <ac:inkMkLst>
            <pc:docMk/>
            <pc:sldMk cId="2745187841" sldId="267"/>
            <ac:inkMk id="75" creationId="{16956359-A9CB-385B-6A2B-7D82A24FBD73}"/>
          </ac:inkMkLst>
        </pc:inkChg>
        <pc:inkChg chg="add mod">
          <ac:chgData name="Duane Miller" userId="086b8d4e5ca37aec" providerId="LiveId" clId="{0FC21388-A81D-48CA-AEED-79CEDEC6DC98}" dt="2022-08-04T23:00:31.209" v="520"/>
          <ac:inkMkLst>
            <pc:docMk/>
            <pc:sldMk cId="2745187841" sldId="267"/>
            <ac:inkMk id="77" creationId="{E59FC825-6090-09E9-DCF4-0CECE24C848B}"/>
          </ac:inkMkLst>
        </pc:inkChg>
        <pc:inkChg chg="add mod">
          <ac:chgData name="Duane Miller" userId="086b8d4e5ca37aec" providerId="LiveId" clId="{0FC21388-A81D-48CA-AEED-79CEDEC6DC98}" dt="2022-08-04T23:00:31.209" v="520"/>
          <ac:inkMkLst>
            <pc:docMk/>
            <pc:sldMk cId="2745187841" sldId="267"/>
            <ac:inkMk id="78" creationId="{BDFBDF3F-B997-E115-D837-5E6541E48944}"/>
          </ac:inkMkLst>
        </pc:inkChg>
        <pc:inkChg chg="add mod">
          <ac:chgData name="Duane Miller" userId="086b8d4e5ca37aec" providerId="LiveId" clId="{0FC21388-A81D-48CA-AEED-79CEDEC6DC98}" dt="2022-08-04T23:00:31.209" v="520"/>
          <ac:inkMkLst>
            <pc:docMk/>
            <pc:sldMk cId="2745187841" sldId="267"/>
            <ac:inkMk id="80" creationId="{CC8293C4-DAD5-428A-5BE2-0A97EAD4019C}"/>
          </ac:inkMkLst>
        </pc:inkChg>
        <pc:inkChg chg="add mod">
          <ac:chgData name="Duane Miller" userId="086b8d4e5ca37aec" providerId="LiveId" clId="{0FC21388-A81D-48CA-AEED-79CEDEC6DC98}" dt="2022-08-04T23:00:31.209" v="520"/>
          <ac:inkMkLst>
            <pc:docMk/>
            <pc:sldMk cId="2745187841" sldId="267"/>
            <ac:inkMk id="81" creationId="{1A88335E-A64A-CDAF-238B-250008A523D5}"/>
          </ac:inkMkLst>
        </pc:inkChg>
        <pc:inkChg chg="add mod">
          <ac:chgData name="Duane Miller" userId="086b8d4e5ca37aec" providerId="LiveId" clId="{0FC21388-A81D-48CA-AEED-79CEDEC6DC98}" dt="2022-08-04T23:00:31.209" v="520"/>
          <ac:inkMkLst>
            <pc:docMk/>
            <pc:sldMk cId="2745187841" sldId="267"/>
            <ac:inkMk id="83" creationId="{2565A647-246E-8CBB-5544-C8711AA83920}"/>
          </ac:inkMkLst>
        </pc:inkChg>
        <pc:inkChg chg="add mod">
          <ac:chgData name="Duane Miller" userId="086b8d4e5ca37aec" providerId="LiveId" clId="{0FC21388-A81D-48CA-AEED-79CEDEC6DC98}" dt="2022-08-04T23:00:31.209" v="520"/>
          <ac:inkMkLst>
            <pc:docMk/>
            <pc:sldMk cId="2745187841" sldId="267"/>
            <ac:inkMk id="84" creationId="{6468914E-BC6A-D857-05BC-834072C133A4}"/>
          </ac:inkMkLst>
        </pc:inkChg>
        <pc:inkChg chg="add mod">
          <ac:chgData name="Duane Miller" userId="086b8d4e5ca37aec" providerId="LiveId" clId="{0FC21388-A81D-48CA-AEED-79CEDEC6DC98}" dt="2022-08-04T23:00:31.209" v="520"/>
          <ac:inkMkLst>
            <pc:docMk/>
            <pc:sldMk cId="2745187841" sldId="267"/>
            <ac:inkMk id="86" creationId="{FA40F462-A6BC-A60A-BFD9-D3E73FB70F58}"/>
          </ac:inkMkLst>
        </pc:inkChg>
        <pc:inkChg chg="add mod">
          <ac:chgData name="Duane Miller" userId="086b8d4e5ca37aec" providerId="LiveId" clId="{0FC21388-A81D-48CA-AEED-79CEDEC6DC98}" dt="2022-08-04T23:00:31.209" v="520"/>
          <ac:inkMkLst>
            <pc:docMk/>
            <pc:sldMk cId="2745187841" sldId="267"/>
            <ac:inkMk id="88" creationId="{CEC5724C-851A-7D24-E704-872198AFC758}"/>
          </ac:inkMkLst>
        </pc:inkChg>
        <pc:inkChg chg="add mod">
          <ac:chgData name="Duane Miller" userId="086b8d4e5ca37aec" providerId="LiveId" clId="{0FC21388-A81D-48CA-AEED-79CEDEC6DC98}" dt="2022-08-04T23:00:31.209" v="520"/>
          <ac:inkMkLst>
            <pc:docMk/>
            <pc:sldMk cId="2745187841" sldId="267"/>
            <ac:inkMk id="89" creationId="{58CA9F6C-8683-4D9A-7769-A3CC1B6E262C}"/>
          </ac:inkMkLst>
        </pc:inkChg>
        <pc:inkChg chg="add">
          <ac:chgData name="Duane Miller" userId="086b8d4e5ca37aec" providerId="LiveId" clId="{0FC21388-A81D-48CA-AEED-79CEDEC6DC98}" dt="2022-08-04T23:01:00.169" v="521" actId="9405"/>
          <ac:inkMkLst>
            <pc:docMk/>
            <pc:sldMk cId="2745187841" sldId="267"/>
            <ac:inkMk id="91" creationId="{C84984AD-A0EF-C3F2-5D49-2F7B010FF4ED}"/>
          </ac:inkMkLst>
        </pc:inkChg>
        <pc:inkChg chg="add">
          <ac:chgData name="Duane Miller" userId="086b8d4e5ca37aec" providerId="LiveId" clId="{0FC21388-A81D-48CA-AEED-79CEDEC6DC98}" dt="2022-08-04T23:05:15.864" v="525" actId="9405"/>
          <ac:inkMkLst>
            <pc:docMk/>
            <pc:sldMk cId="2745187841" sldId="267"/>
            <ac:inkMk id="92" creationId="{ECBCF861-6882-A1F7-CA94-9C6917C2AC6E}"/>
          </ac:inkMkLst>
        </pc:inkChg>
        <pc:inkChg chg="add mod">
          <ac:chgData name="Duane Miller" userId="086b8d4e5ca37aec" providerId="LiveId" clId="{0FC21388-A81D-48CA-AEED-79CEDEC6DC98}" dt="2022-08-04T23:05:21.443" v="530"/>
          <ac:inkMkLst>
            <pc:docMk/>
            <pc:sldMk cId="2745187841" sldId="267"/>
            <ac:inkMk id="93" creationId="{F22DAC9B-A07B-75E1-6845-C968A156EE76}"/>
          </ac:inkMkLst>
        </pc:inkChg>
        <pc:inkChg chg="add mod">
          <ac:chgData name="Duane Miller" userId="086b8d4e5ca37aec" providerId="LiveId" clId="{0FC21388-A81D-48CA-AEED-79CEDEC6DC98}" dt="2022-08-04T23:05:21.443" v="530"/>
          <ac:inkMkLst>
            <pc:docMk/>
            <pc:sldMk cId="2745187841" sldId="267"/>
            <ac:inkMk id="94" creationId="{CB41347D-34F2-23E7-93DE-4F8C91819D53}"/>
          </ac:inkMkLst>
        </pc:inkChg>
        <pc:inkChg chg="add mod">
          <ac:chgData name="Duane Miller" userId="086b8d4e5ca37aec" providerId="LiveId" clId="{0FC21388-A81D-48CA-AEED-79CEDEC6DC98}" dt="2022-08-04T23:05:21.443" v="530"/>
          <ac:inkMkLst>
            <pc:docMk/>
            <pc:sldMk cId="2745187841" sldId="267"/>
            <ac:inkMk id="96" creationId="{1BEF3BD1-8083-B5FA-65DF-8EAE32D0523B}"/>
          </ac:inkMkLst>
        </pc:inkChg>
        <pc:inkChg chg="add mod">
          <ac:chgData name="Duane Miller" userId="086b8d4e5ca37aec" providerId="LiveId" clId="{0FC21388-A81D-48CA-AEED-79CEDEC6DC98}" dt="2022-08-04T23:11:01.494" v="591"/>
          <ac:inkMkLst>
            <pc:docMk/>
            <pc:sldMk cId="2745187841" sldId="267"/>
            <ac:inkMk id="98" creationId="{7237C616-41C9-8F28-399A-B61D37032379}"/>
          </ac:inkMkLst>
        </pc:inkChg>
        <pc:inkChg chg="add mod">
          <ac:chgData name="Duane Miller" userId="086b8d4e5ca37aec" providerId="LiveId" clId="{0FC21388-A81D-48CA-AEED-79CEDEC6DC98}" dt="2022-08-04T23:11:01.494" v="591"/>
          <ac:inkMkLst>
            <pc:docMk/>
            <pc:sldMk cId="2745187841" sldId="267"/>
            <ac:inkMk id="99" creationId="{6A6224AA-31CF-545B-3C6F-EB6568FB1081}"/>
          </ac:inkMkLst>
        </pc:inkChg>
        <pc:inkChg chg="add mod">
          <ac:chgData name="Duane Miller" userId="086b8d4e5ca37aec" providerId="LiveId" clId="{0FC21388-A81D-48CA-AEED-79CEDEC6DC98}" dt="2022-08-04T23:11:01.494" v="591"/>
          <ac:inkMkLst>
            <pc:docMk/>
            <pc:sldMk cId="2745187841" sldId="267"/>
            <ac:inkMk id="101" creationId="{9EF2EF2F-79C9-996A-129D-6324AFF1B893}"/>
          </ac:inkMkLst>
        </pc:inkChg>
        <pc:inkChg chg="add mod">
          <ac:chgData name="Duane Miller" userId="086b8d4e5ca37aec" providerId="LiveId" clId="{0FC21388-A81D-48CA-AEED-79CEDEC6DC98}" dt="2022-08-04T23:11:01.494" v="591"/>
          <ac:inkMkLst>
            <pc:docMk/>
            <pc:sldMk cId="2745187841" sldId="267"/>
            <ac:inkMk id="102" creationId="{517E80BD-8D88-9C5E-3492-D7ABF81DC226}"/>
          </ac:inkMkLst>
        </pc:inkChg>
        <pc:inkChg chg="add mod">
          <ac:chgData name="Duane Miller" userId="086b8d4e5ca37aec" providerId="LiveId" clId="{0FC21388-A81D-48CA-AEED-79CEDEC6DC98}" dt="2022-08-04T23:11:01.494" v="591"/>
          <ac:inkMkLst>
            <pc:docMk/>
            <pc:sldMk cId="2745187841" sldId="267"/>
            <ac:inkMk id="103" creationId="{C7FF02B2-63E8-5F36-D6C0-4CC3A19756F1}"/>
          </ac:inkMkLst>
        </pc:inkChg>
        <pc:inkChg chg="add mod">
          <ac:chgData name="Duane Miller" userId="086b8d4e5ca37aec" providerId="LiveId" clId="{0FC21388-A81D-48CA-AEED-79CEDEC6DC98}" dt="2022-08-04T23:11:01.494" v="591"/>
          <ac:inkMkLst>
            <pc:docMk/>
            <pc:sldMk cId="2745187841" sldId="267"/>
            <ac:inkMk id="105" creationId="{25CEA643-C2E8-569D-B29D-FF3D52020464}"/>
          </ac:inkMkLst>
        </pc:inkChg>
        <pc:inkChg chg="add mod">
          <ac:chgData name="Duane Miller" userId="086b8d4e5ca37aec" providerId="LiveId" clId="{0FC21388-A81D-48CA-AEED-79CEDEC6DC98}" dt="2022-08-04T23:11:01.494" v="591"/>
          <ac:inkMkLst>
            <pc:docMk/>
            <pc:sldMk cId="2745187841" sldId="267"/>
            <ac:inkMk id="106" creationId="{4C85F62E-EDE5-703A-0068-02750AAE0659}"/>
          </ac:inkMkLst>
        </pc:inkChg>
        <pc:inkChg chg="add mod">
          <ac:chgData name="Duane Miller" userId="086b8d4e5ca37aec" providerId="LiveId" clId="{0FC21388-A81D-48CA-AEED-79CEDEC6DC98}" dt="2022-08-04T23:11:01.494" v="591"/>
          <ac:inkMkLst>
            <pc:docMk/>
            <pc:sldMk cId="2745187841" sldId="267"/>
            <ac:inkMk id="107" creationId="{B1F5D950-04CD-1831-ED7F-6395F02FA59C}"/>
          </ac:inkMkLst>
        </pc:inkChg>
        <pc:inkChg chg="add mod">
          <ac:chgData name="Duane Miller" userId="086b8d4e5ca37aec" providerId="LiveId" clId="{0FC21388-A81D-48CA-AEED-79CEDEC6DC98}" dt="2022-08-04T23:11:01.494" v="591"/>
          <ac:inkMkLst>
            <pc:docMk/>
            <pc:sldMk cId="2745187841" sldId="267"/>
            <ac:inkMk id="108" creationId="{C0B89BFE-11DC-9477-1AC0-6F41E9BA6D02}"/>
          </ac:inkMkLst>
        </pc:inkChg>
        <pc:inkChg chg="add mod">
          <ac:chgData name="Duane Miller" userId="086b8d4e5ca37aec" providerId="LiveId" clId="{0FC21388-A81D-48CA-AEED-79CEDEC6DC98}" dt="2022-08-04T23:11:01.494" v="591"/>
          <ac:inkMkLst>
            <pc:docMk/>
            <pc:sldMk cId="2745187841" sldId="267"/>
            <ac:inkMk id="109" creationId="{BB46D252-BD31-93AF-CC09-517D7E5AA2C4}"/>
          </ac:inkMkLst>
        </pc:inkChg>
        <pc:inkChg chg="add">
          <ac:chgData name="Duane Miller" userId="086b8d4e5ca37aec" providerId="LiveId" clId="{0FC21388-A81D-48CA-AEED-79CEDEC6DC98}" dt="2022-08-04T23:05:52.076" v="544" actId="9405"/>
          <ac:inkMkLst>
            <pc:docMk/>
            <pc:sldMk cId="2745187841" sldId="267"/>
            <ac:inkMk id="111" creationId="{857DDEDE-8BF4-AC89-7378-E735439F9B8B}"/>
          </ac:inkMkLst>
        </pc:inkChg>
        <pc:inkChg chg="add mod">
          <ac:chgData name="Duane Miller" userId="086b8d4e5ca37aec" providerId="LiveId" clId="{0FC21388-A81D-48CA-AEED-79CEDEC6DC98}" dt="2022-08-04T23:11:01.494" v="591"/>
          <ac:inkMkLst>
            <pc:docMk/>
            <pc:sldMk cId="2745187841" sldId="267"/>
            <ac:inkMk id="112" creationId="{01A8E7E1-9A1F-C30E-C5B5-560B90771EA3}"/>
          </ac:inkMkLst>
        </pc:inkChg>
        <pc:inkChg chg="add mod">
          <ac:chgData name="Duane Miller" userId="086b8d4e5ca37aec" providerId="LiveId" clId="{0FC21388-A81D-48CA-AEED-79CEDEC6DC98}" dt="2022-08-04T23:11:01.494" v="591"/>
          <ac:inkMkLst>
            <pc:docMk/>
            <pc:sldMk cId="2745187841" sldId="267"/>
            <ac:inkMk id="113" creationId="{1B77C032-065B-77F9-6996-B31127F4D41C}"/>
          </ac:inkMkLst>
        </pc:inkChg>
        <pc:inkChg chg="add mod">
          <ac:chgData name="Duane Miller" userId="086b8d4e5ca37aec" providerId="LiveId" clId="{0FC21388-A81D-48CA-AEED-79CEDEC6DC98}" dt="2022-08-04T23:11:01.494" v="591"/>
          <ac:inkMkLst>
            <pc:docMk/>
            <pc:sldMk cId="2745187841" sldId="267"/>
            <ac:inkMk id="114" creationId="{513245BC-695B-2795-DF17-CB45A5B2CABA}"/>
          </ac:inkMkLst>
        </pc:inkChg>
        <pc:inkChg chg="add mod">
          <ac:chgData name="Duane Miller" userId="086b8d4e5ca37aec" providerId="LiveId" clId="{0FC21388-A81D-48CA-AEED-79CEDEC6DC98}" dt="2022-08-04T23:11:01.494" v="591"/>
          <ac:inkMkLst>
            <pc:docMk/>
            <pc:sldMk cId="2745187841" sldId="267"/>
            <ac:inkMk id="116" creationId="{A6941BC2-3CA7-4B5B-EF92-9F1B42A88A13}"/>
          </ac:inkMkLst>
        </pc:inkChg>
        <pc:inkChg chg="add mod">
          <ac:chgData name="Duane Miller" userId="086b8d4e5ca37aec" providerId="LiveId" clId="{0FC21388-A81D-48CA-AEED-79CEDEC6DC98}" dt="2022-08-04T23:06:31.814" v="554"/>
          <ac:inkMkLst>
            <pc:docMk/>
            <pc:sldMk cId="2745187841" sldId="267"/>
            <ac:inkMk id="118" creationId="{ECFBBAA7-C856-6BBF-1DD9-2B33DAD3FA43}"/>
          </ac:inkMkLst>
        </pc:inkChg>
        <pc:inkChg chg="add mod">
          <ac:chgData name="Duane Miller" userId="086b8d4e5ca37aec" providerId="LiveId" clId="{0FC21388-A81D-48CA-AEED-79CEDEC6DC98}" dt="2022-08-04T23:11:01.494" v="591"/>
          <ac:inkMkLst>
            <pc:docMk/>
            <pc:sldMk cId="2745187841" sldId="267"/>
            <ac:inkMk id="120" creationId="{230FBAF2-B177-4BCA-FAA0-38D6FEDA764D}"/>
          </ac:inkMkLst>
        </pc:inkChg>
        <pc:inkChg chg="add">
          <ac:chgData name="Duane Miller" userId="086b8d4e5ca37aec" providerId="LiveId" clId="{0FC21388-A81D-48CA-AEED-79CEDEC6DC98}" dt="2022-08-04T23:10:30.053" v="575" actId="9405"/>
          <ac:inkMkLst>
            <pc:docMk/>
            <pc:sldMk cId="2745187841" sldId="267"/>
            <ac:inkMk id="122" creationId="{DBCB81EF-8219-DA27-BABC-A089A5B669D0}"/>
          </ac:inkMkLst>
        </pc:inkChg>
        <pc:inkChg chg="add mod">
          <ac:chgData name="Duane Miller" userId="086b8d4e5ca37aec" providerId="LiveId" clId="{0FC21388-A81D-48CA-AEED-79CEDEC6DC98}" dt="2022-08-04T23:11:01.494" v="591"/>
          <ac:inkMkLst>
            <pc:docMk/>
            <pc:sldMk cId="2745187841" sldId="267"/>
            <ac:inkMk id="123" creationId="{08EBD2E5-8320-C677-B678-EECFFADFD2BA}"/>
          </ac:inkMkLst>
        </pc:inkChg>
        <pc:inkChg chg="add mod">
          <ac:chgData name="Duane Miller" userId="086b8d4e5ca37aec" providerId="LiveId" clId="{0FC21388-A81D-48CA-AEED-79CEDEC6DC98}" dt="2022-08-04T23:11:01.494" v="591"/>
          <ac:inkMkLst>
            <pc:docMk/>
            <pc:sldMk cId="2745187841" sldId="267"/>
            <ac:inkMk id="124" creationId="{6278BCE0-A15A-61F1-2156-3088DB34165D}"/>
          </ac:inkMkLst>
        </pc:inkChg>
        <pc:inkChg chg="add mod">
          <ac:chgData name="Duane Miller" userId="086b8d4e5ca37aec" providerId="LiveId" clId="{0FC21388-A81D-48CA-AEED-79CEDEC6DC98}" dt="2022-08-04T23:11:01.494" v="591"/>
          <ac:inkMkLst>
            <pc:docMk/>
            <pc:sldMk cId="2745187841" sldId="267"/>
            <ac:inkMk id="125" creationId="{D9844F74-C2E3-40F6-96DC-E310AABD2151}"/>
          </ac:inkMkLst>
        </pc:inkChg>
        <pc:inkChg chg="add mod">
          <ac:chgData name="Duane Miller" userId="086b8d4e5ca37aec" providerId="LiveId" clId="{0FC21388-A81D-48CA-AEED-79CEDEC6DC98}" dt="2022-08-04T23:11:01.494" v="591"/>
          <ac:inkMkLst>
            <pc:docMk/>
            <pc:sldMk cId="2745187841" sldId="267"/>
            <ac:inkMk id="127" creationId="{7D267045-A252-40C3-C0E4-3DCC8D4308D8}"/>
          </ac:inkMkLst>
        </pc:inkChg>
        <pc:inkChg chg="add mod">
          <ac:chgData name="Duane Miller" userId="086b8d4e5ca37aec" providerId="LiveId" clId="{0FC21388-A81D-48CA-AEED-79CEDEC6DC98}" dt="2022-08-04T23:11:01.494" v="591"/>
          <ac:inkMkLst>
            <pc:docMk/>
            <pc:sldMk cId="2745187841" sldId="267"/>
            <ac:inkMk id="129" creationId="{B9641E09-6208-B4A7-BC3A-09A70D09E3A1}"/>
          </ac:inkMkLst>
        </pc:inkChg>
        <pc:inkChg chg="add mod">
          <ac:chgData name="Duane Miller" userId="086b8d4e5ca37aec" providerId="LiveId" clId="{0FC21388-A81D-48CA-AEED-79CEDEC6DC98}" dt="2022-08-04T23:11:01.494" v="591"/>
          <ac:inkMkLst>
            <pc:docMk/>
            <pc:sldMk cId="2745187841" sldId="267"/>
            <ac:inkMk id="130" creationId="{F685A745-9B87-C549-EAD7-78E30840406A}"/>
          </ac:inkMkLst>
        </pc:inkChg>
        <pc:inkChg chg="add mod">
          <ac:chgData name="Duane Miller" userId="086b8d4e5ca37aec" providerId="LiveId" clId="{0FC21388-A81D-48CA-AEED-79CEDEC6DC98}" dt="2022-08-04T23:11:01.494" v="591"/>
          <ac:inkMkLst>
            <pc:docMk/>
            <pc:sldMk cId="2745187841" sldId="267"/>
            <ac:inkMk id="132" creationId="{11C25B98-131B-63AD-597B-B378B7990F87}"/>
          </ac:inkMkLst>
        </pc:inkChg>
        <pc:inkChg chg="add mod">
          <ac:chgData name="Duane Miller" userId="086b8d4e5ca37aec" providerId="LiveId" clId="{0FC21388-A81D-48CA-AEED-79CEDEC6DC98}" dt="2022-08-04T23:11:01.494" v="591"/>
          <ac:inkMkLst>
            <pc:docMk/>
            <pc:sldMk cId="2745187841" sldId="267"/>
            <ac:inkMk id="133" creationId="{D3B15877-2D92-CC52-CA42-55864FC41EA3}"/>
          </ac:inkMkLst>
        </pc:inkChg>
        <pc:inkChg chg="add mod">
          <ac:chgData name="Duane Miller" userId="086b8d4e5ca37aec" providerId="LiveId" clId="{0FC21388-A81D-48CA-AEED-79CEDEC6DC98}" dt="2022-08-04T23:11:01.494" v="591"/>
          <ac:inkMkLst>
            <pc:docMk/>
            <pc:sldMk cId="2745187841" sldId="267"/>
            <ac:inkMk id="134" creationId="{5EB8674D-00B8-5F85-7AE7-34F09C7017F7}"/>
          </ac:inkMkLst>
        </pc:inkChg>
        <pc:inkChg chg="add mod">
          <ac:chgData name="Duane Miller" userId="086b8d4e5ca37aec" providerId="LiveId" clId="{0FC21388-A81D-48CA-AEED-79CEDEC6DC98}" dt="2022-08-04T23:11:01.494" v="591"/>
          <ac:inkMkLst>
            <pc:docMk/>
            <pc:sldMk cId="2745187841" sldId="267"/>
            <ac:inkMk id="135" creationId="{5766718D-507E-6E1C-BD4F-6538958F0126}"/>
          </ac:inkMkLst>
        </pc:inkChg>
        <pc:inkChg chg="add mod">
          <ac:chgData name="Duane Miller" userId="086b8d4e5ca37aec" providerId="LiveId" clId="{0FC21388-A81D-48CA-AEED-79CEDEC6DC98}" dt="2022-08-04T23:11:01.494" v="591"/>
          <ac:inkMkLst>
            <pc:docMk/>
            <pc:sldMk cId="2745187841" sldId="267"/>
            <ac:inkMk id="137" creationId="{A1F3C741-FFB7-5965-FC3C-9FF7018BEBF7}"/>
          </ac:inkMkLst>
        </pc:inkChg>
        <pc:inkChg chg="add">
          <ac:chgData name="Duane Miller" userId="086b8d4e5ca37aec" providerId="LiveId" clId="{0FC21388-A81D-48CA-AEED-79CEDEC6DC98}" dt="2022-08-04T23:11:13.870" v="592" actId="9405"/>
          <ac:inkMkLst>
            <pc:docMk/>
            <pc:sldMk cId="2745187841" sldId="267"/>
            <ac:inkMk id="139" creationId="{7F6C2FF6-5788-4619-5E16-722224E9433D}"/>
          </ac:inkMkLst>
        </pc:inkChg>
        <pc:inkChg chg="add mod">
          <ac:chgData name="Duane Miller" userId="086b8d4e5ca37aec" providerId="LiveId" clId="{0FC21388-A81D-48CA-AEED-79CEDEC6DC98}" dt="2022-08-04T23:12:04.825" v="613"/>
          <ac:inkMkLst>
            <pc:docMk/>
            <pc:sldMk cId="2745187841" sldId="267"/>
            <ac:inkMk id="140" creationId="{0F77CF26-81F8-69BE-83F3-D6F3F5DBA2E2}"/>
          </ac:inkMkLst>
        </pc:inkChg>
        <pc:inkChg chg="add mod">
          <ac:chgData name="Duane Miller" userId="086b8d4e5ca37aec" providerId="LiveId" clId="{0FC21388-A81D-48CA-AEED-79CEDEC6DC98}" dt="2022-08-04T23:12:04.825" v="613"/>
          <ac:inkMkLst>
            <pc:docMk/>
            <pc:sldMk cId="2745187841" sldId="267"/>
            <ac:inkMk id="141" creationId="{270740C0-6977-368D-330D-DD6C2BAFB76D}"/>
          </ac:inkMkLst>
        </pc:inkChg>
        <pc:inkChg chg="add mod">
          <ac:chgData name="Duane Miller" userId="086b8d4e5ca37aec" providerId="LiveId" clId="{0FC21388-A81D-48CA-AEED-79CEDEC6DC98}" dt="2022-08-04T23:12:04.825" v="613"/>
          <ac:inkMkLst>
            <pc:docMk/>
            <pc:sldMk cId="2745187841" sldId="267"/>
            <ac:inkMk id="142" creationId="{2A8FEE33-0D43-C0D0-994B-F08569E1E7BA}"/>
          </ac:inkMkLst>
        </pc:inkChg>
        <pc:inkChg chg="add mod">
          <ac:chgData name="Duane Miller" userId="086b8d4e5ca37aec" providerId="LiveId" clId="{0FC21388-A81D-48CA-AEED-79CEDEC6DC98}" dt="2022-08-04T23:12:04.825" v="613"/>
          <ac:inkMkLst>
            <pc:docMk/>
            <pc:sldMk cId="2745187841" sldId="267"/>
            <ac:inkMk id="143" creationId="{31F3704C-0E54-E593-CE6E-7333E7E16FA5}"/>
          </ac:inkMkLst>
        </pc:inkChg>
        <pc:inkChg chg="add mod">
          <ac:chgData name="Duane Miller" userId="086b8d4e5ca37aec" providerId="LiveId" clId="{0FC21388-A81D-48CA-AEED-79CEDEC6DC98}" dt="2022-08-04T23:12:04.825" v="613"/>
          <ac:inkMkLst>
            <pc:docMk/>
            <pc:sldMk cId="2745187841" sldId="267"/>
            <ac:inkMk id="144" creationId="{06600471-05E9-D1BA-B370-1CC039A210D9}"/>
          </ac:inkMkLst>
        </pc:inkChg>
        <pc:inkChg chg="add mod">
          <ac:chgData name="Duane Miller" userId="086b8d4e5ca37aec" providerId="LiveId" clId="{0FC21388-A81D-48CA-AEED-79CEDEC6DC98}" dt="2022-08-04T23:12:04.825" v="613"/>
          <ac:inkMkLst>
            <pc:docMk/>
            <pc:sldMk cId="2745187841" sldId="267"/>
            <ac:inkMk id="146" creationId="{0835FE0B-B3DC-94F1-25EA-D606D6E3BE20}"/>
          </ac:inkMkLst>
        </pc:inkChg>
        <pc:inkChg chg="add mod">
          <ac:chgData name="Duane Miller" userId="086b8d4e5ca37aec" providerId="LiveId" clId="{0FC21388-A81D-48CA-AEED-79CEDEC6DC98}" dt="2022-08-04T23:12:04.825" v="613"/>
          <ac:inkMkLst>
            <pc:docMk/>
            <pc:sldMk cId="2745187841" sldId="267"/>
            <ac:inkMk id="147" creationId="{CCD7A5FC-2E7C-9669-48CC-6CF7C2D391B1}"/>
          </ac:inkMkLst>
        </pc:inkChg>
        <pc:inkChg chg="add mod">
          <ac:chgData name="Duane Miller" userId="086b8d4e5ca37aec" providerId="LiveId" clId="{0FC21388-A81D-48CA-AEED-79CEDEC6DC98}" dt="2022-08-04T23:12:04.825" v="613"/>
          <ac:inkMkLst>
            <pc:docMk/>
            <pc:sldMk cId="2745187841" sldId="267"/>
            <ac:inkMk id="149" creationId="{D02181C0-4B42-1296-A274-42AD52C9F78F}"/>
          </ac:inkMkLst>
        </pc:inkChg>
        <pc:inkChg chg="add mod">
          <ac:chgData name="Duane Miller" userId="086b8d4e5ca37aec" providerId="LiveId" clId="{0FC21388-A81D-48CA-AEED-79CEDEC6DC98}" dt="2022-08-04T23:12:04.825" v="613"/>
          <ac:inkMkLst>
            <pc:docMk/>
            <pc:sldMk cId="2745187841" sldId="267"/>
            <ac:inkMk id="151" creationId="{00FEB1D5-635D-1D60-8C94-BA05376DCA71}"/>
          </ac:inkMkLst>
        </pc:inkChg>
        <pc:inkChg chg="add mod">
          <ac:chgData name="Duane Miller" userId="086b8d4e5ca37aec" providerId="LiveId" clId="{0FC21388-A81D-48CA-AEED-79CEDEC6DC98}" dt="2022-08-04T23:12:04.825" v="613"/>
          <ac:inkMkLst>
            <pc:docMk/>
            <pc:sldMk cId="2745187841" sldId="267"/>
            <ac:inkMk id="153" creationId="{080F163A-D793-8607-687A-329BDB3D9B6B}"/>
          </ac:inkMkLst>
        </pc:inkChg>
        <pc:inkChg chg="add mod">
          <ac:chgData name="Duane Miller" userId="086b8d4e5ca37aec" providerId="LiveId" clId="{0FC21388-A81D-48CA-AEED-79CEDEC6DC98}" dt="2022-08-04T23:11:43.182" v="611"/>
          <ac:inkMkLst>
            <pc:docMk/>
            <pc:sldMk cId="2745187841" sldId="267"/>
            <ac:inkMk id="155" creationId="{26BE109A-38B4-0B7A-2750-85D953A0FC32}"/>
          </ac:inkMkLst>
        </pc:inkChg>
        <pc:inkChg chg="add mod">
          <ac:chgData name="Duane Miller" userId="086b8d4e5ca37aec" providerId="LiveId" clId="{0FC21388-A81D-48CA-AEED-79CEDEC6DC98}" dt="2022-08-04T23:11:43.182" v="611"/>
          <ac:inkMkLst>
            <pc:docMk/>
            <pc:sldMk cId="2745187841" sldId="267"/>
            <ac:inkMk id="156" creationId="{CF756510-7230-1546-05A5-8BF7DEA4002A}"/>
          </ac:inkMkLst>
        </pc:inkChg>
        <pc:inkChg chg="add mod">
          <ac:chgData name="Duane Miller" userId="086b8d4e5ca37aec" providerId="LiveId" clId="{0FC21388-A81D-48CA-AEED-79CEDEC6DC98}" dt="2022-08-04T23:11:43.182" v="611"/>
          <ac:inkMkLst>
            <pc:docMk/>
            <pc:sldMk cId="2745187841" sldId="267"/>
            <ac:inkMk id="157" creationId="{0BF10E38-0F1E-E5D1-CAEE-DF9DEEF9475E}"/>
          </ac:inkMkLst>
        </pc:inkChg>
        <pc:inkChg chg="add mod">
          <ac:chgData name="Duane Miller" userId="086b8d4e5ca37aec" providerId="LiveId" clId="{0FC21388-A81D-48CA-AEED-79CEDEC6DC98}" dt="2022-08-04T23:12:04.825" v="613"/>
          <ac:inkMkLst>
            <pc:docMk/>
            <pc:sldMk cId="2745187841" sldId="267"/>
            <ac:inkMk id="159" creationId="{37B98B16-A916-A6DE-6423-B8BA85F2E26C}"/>
          </ac:inkMkLst>
        </pc:inkChg>
        <pc:inkChg chg="add">
          <ac:chgData name="Duane Miller" userId="086b8d4e5ca37aec" providerId="LiveId" clId="{0FC21388-A81D-48CA-AEED-79CEDEC6DC98}" dt="2022-08-04T23:12:09.134" v="614" actId="9405"/>
          <ac:inkMkLst>
            <pc:docMk/>
            <pc:sldMk cId="2745187841" sldId="267"/>
            <ac:inkMk id="161" creationId="{DF1E2321-8D55-102A-2158-72AA57BCEFC7}"/>
          </ac:inkMkLst>
        </pc:inkChg>
        <pc:inkChg chg="add">
          <ac:chgData name="Duane Miller" userId="086b8d4e5ca37aec" providerId="LiveId" clId="{0FC21388-A81D-48CA-AEED-79CEDEC6DC98}" dt="2022-08-04T23:12:12.883" v="615" actId="9405"/>
          <ac:inkMkLst>
            <pc:docMk/>
            <pc:sldMk cId="2745187841" sldId="267"/>
            <ac:inkMk id="162" creationId="{E52E1BA6-593B-6395-4DAF-C261A40F6958}"/>
          </ac:inkMkLst>
        </pc:inkChg>
        <pc:inkChg chg="add mod">
          <ac:chgData name="Duane Miller" userId="086b8d4e5ca37aec" providerId="LiveId" clId="{0FC21388-A81D-48CA-AEED-79CEDEC6DC98}" dt="2022-08-04T23:13:04.572" v="644"/>
          <ac:inkMkLst>
            <pc:docMk/>
            <pc:sldMk cId="2745187841" sldId="267"/>
            <ac:inkMk id="163" creationId="{0CFC3C17-4C83-2650-99D6-921872B4AA9A}"/>
          </ac:inkMkLst>
        </pc:inkChg>
        <pc:inkChg chg="add mod">
          <ac:chgData name="Duane Miller" userId="086b8d4e5ca37aec" providerId="LiveId" clId="{0FC21388-A81D-48CA-AEED-79CEDEC6DC98}" dt="2022-08-04T23:13:04.572" v="644"/>
          <ac:inkMkLst>
            <pc:docMk/>
            <pc:sldMk cId="2745187841" sldId="267"/>
            <ac:inkMk id="164" creationId="{EFABECB0-EDA0-BEE8-C533-2D9EA54A9058}"/>
          </ac:inkMkLst>
        </pc:inkChg>
        <pc:inkChg chg="add mod">
          <ac:chgData name="Duane Miller" userId="086b8d4e5ca37aec" providerId="LiveId" clId="{0FC21388-A81D-48CA-AEED-79CEDEC6DC98}" dt="2022-08-04T23:13:04.572" v="644"/>
          <ac:inkMkLst>
            <pc:docMk/>
            <pc:sldMk cId="2745187841" sldId="267"/>
            <ac:inkMk id="166" creationId="{7F2602A0-EC22-594C-2210-B0C25CC2959D}"/>
          </ac:inkMkLst>
        </pc:inkChg>
        <pc:inkChg chg="add mod">
          <ac:chgData name="Duane Miller" userId="086b8d4e5ca37aec" providerId="LiveId" clId="{0FC21388-A81D-48CA-AEED-79CEDEC6DC98}" dt="2022-08-04T23:13:04.572" v="644"/>
          <ac:inkMkLst>
            <pc:docMk/>
            <pc:sldMk cId="2745187841" sldId="267"/>
            <ac:inkMk id="168" creationId="{EBAA940B-15E9-9B0E-010A-77AE58AFB668}"/>
          </ac:inkMkLst>
        </pc:inkChg>
        <pc:inkChg chg="add mod">
          <ac:chgData name="Duane Miller" userId="086b8d4e5ca37aec" providerId="LiveId" clId="{0FC21388-A81D-48CA-AEED-79CEDEC6DC98}" dt="2022-08-04T23:13:04.572" v="644"/>
          <ac:inkMkLst>
            <pc:docMk/>
            <pc:sldMk cId="2745187841" sldId="267"/>
            <ac:inkMk id="169" creationId="{B00BB6C6-6EBF-5593-DFB7-BFE159F5E178}"/>
          </ac:inkMkLst>
        </pc:inkChg>
        <pc:inkChg chg="add mod">
          <ac:chgData name="Duane Miller" userId="086b8d4e5ca37aec" providerId="LiveId" clId="{0FC21388-A81D-48CA-AEED-79CEDEC6DC98}" dt="2022-08-04T23:13:04.572" v="644"/>
          <ac:inkMkLst>
            <pc:docMk/>
            <pc:sldMk cId="2745187841" sldId="267"/>
            <ac:inkMk id="170" creationId="{28CB0D9C-5631-A208-3229-91D7004A369B}"/>
          </ac:inkMkLst>
        </pc:inkChg>
        <pc:inkChg chg="add mod">
          <ac:chgData name="Duane Miller" userId="086b8d4e5ca37aec" providerId="LiveId" clId="{0FC21388-A81D-48CA-AEED-79CEDEC6DC98}" dt="2022-08-04T23:13:04.572" v="644"/>
          <ac:inkMkLst>
            <pc:docMk/>
            <pc:sldMk cId="2745187841" sldId="267"/>
            <ac:inkMk id="171" creationId="{C396A693-6DE6-E23B-36F9-71E9CD338A6E}"/>
          </ac:inkMkLst>
        </pc:inkChg>
        <pc:inkChg chg="add mod">
          <ac:chgData name="Duane Miller" userId="086b8d4e5ca37aec" providerId="LiveId" clId="{0FC21388-A81D-48CA-AEED-79CEDEC6DC98}" dt="2022-08-04T23:13:04.572" v="644"/>
          <ac:inkMkLst>
            <pc:docMk/>
            <pc:sldMk cId="2745187841" sldId="267"/>
            <ac:inkMk id="172" creationId="{F0DEA4B2-0EF6-2B07-66DB-2DC39814297B}"/>
          </ac:inkMkLst>
        </pc:inkChg>
        <pc:inkChg chg="add mod">
          <ac:chgData name="Duane Miller" userId="086b8d4e5ca37aec" providerId="LiveId" clId="{0FC21388-A81D-48CA-AEED-79CEDEC6DC98}" dt="2022-08-04T23:12:48.759" v="641"/>
          <ac:inkMkLst>
            <pc:docMk/>
            <pc:sldMk cId="2745187841" sldId="267"/>
            <ac:inkMk id="174" creationId="{1D9F86FD-6355-ED3C-0D54-01EBB8E73BF8}"/>
          </ac:inkMkLst>
        </pc:inkChg>
        <pc:inkChg chg="add mod">
          <ac:chgData name="Duane Miller" userId="086b8d4e5ca37aec" providerId="LiveId" clId="{0FC21388-A81D-48CA-AEED-79CEDEC6DC98}" dt="2022-08-04T23:12:48.759" v="641"/>
          <ac:inkMkLst>
            <pc:docMk/>
            <pc:sldMk cId="2745187841" sldId="267"/>
            <ac:inkMk id="175" creationId="{6F2618B3-4949-BD80-C211-8A4F6D8DB5A2}"/>
          </ac:inkMkLst>
        </pc:inkChg>
        <pc:inkChg chg="add mod">
          <ac:chgData name="Duane Miller" userId="086b8d4e5ca37aec" providerId="LiveId" clId="{0FC21388-A81D-48CA-AEED-79CEDEC6DC98}" dt="2022-08-04T23:12:48.759" v="641"/>
          <ac:inkMkLst>
            <pc:docMk/>
            <pc:sldMk cId="2745187841" sldId="267"/>
            <ac:inkMk id="176" creationId="{4ECAF104-5246-F04E-CEE3-19521FC675CD}"/>
          </ac:inkMkLst>
        </pc:inkChg>
        <pc:inkChg chg="add mod">
          <ac:chgData name="Duane Miller" userId="086b8d4e5ca37aec" providerId="LiveId" clId="{0FC21388-A81D-48CA-AEED-79CEDEC6DC98}" dt="2022-08-04T23:12:48.759" v="641"/>
          <ac:inkMkLst>
            <pc:docMk/>
            <pc:sldMk cId="2745187841" sldId="267"/>
            <ac:inkMk id="178" creationId="{15FBEE0E-8A24-9E04-C159-C7734C122EA3}"/>
          </ac:inkMkLst>
        </pc:inkChg>
        <pc:inkChg chg="add mod">
          <ac:chgData name="Duane Miller" userId="086b8d4e5ca37aec" providerId="LiveId" clId="{0FC21388-A81D-48CA-AEED-79CEDEC6DC98}" dt="2022-08-04T23:12:48.759" v="641"/>
          <ac:inkMkLst>
            <pc:docMk/>
            <pc:sldMk cId="2745187841" sldId="267"/>
            <ac:inkMk id="179" creationId="{1A16B640-22A2-490F-FB7D-8CD16122CEF6}"/>
          </ac:inkMkLst>
        </pc:inkChg>
        <pc:inkChg chg="add mod">
          <ac:chgData name="Duane Miller" userId="086b8d4e5ca37aec" providerId="LiveId" clId="{0FC21388-A81D-48CA-AEED-79CEDEC6DC98}" dt="2022-08-04T23:12:48.759" v="641"/>
          <ac:inkMkLst>
            <pc:docMk/>
            <pc:sldMk cId="2745187841" sldId="267"/>
            <ac:inkMk id="180" creationId="{0991622A-82E1-5C5D-264E-25C61972E3F9}"/>
          </ac:inkMkLst>
        </pc:inkChg>
        <pc:inkChg chg="add mod">
          <ac:chgData name="Duane Miller" userId="086b8d4e5ca37aec" providerId="LiveId" clId="{0FC21388-A81D-48CA-AEED-79CEDEC6DC98}" dt="2022-08-04T23:12:48.759" v="641"/>
          <ac:inkMkLst>
            <pc:docMk/>
            <pc:sldMk cId="2745187841" sldId="267"/>
            <ac:inkMk id="181" creationId="{4BCA9C67-A14B-3493-3F30-9612D2C23A3C}"/>
          </ac:inkMkLst>
        </pc:inkChg>
        <pc:inkChg chg="add mod">
          <ac:chgData name="Duane Miller" userId="086b8d4e5ca37aec" providerId="LiveId" clId="{0FC21388-A81D-48CA-AEED-79CEDEC6DC98}" dt="2022-08-04T23:12:48.759" v="641"/>
          <ac:inkMkLst>
            <pc:docMk/>
            <pc:sldMk cId="2745187841" sldId="267"/>
            <ac:inkMk id="183" creationId="{0A10894A-353F-1AEC-F2F6-7BF3BBDA966B}"/>
          </ac:inkMkLst>
        </pc:inkChg>
        <pc:inkChg chg="add mod">
          <ac:chgData name="Duane Miller" userId="086b8d4e5ca37aec" providerId="LiveId" clId="{0FC21388-A81D-48CA-AEED-79CEDEC6DC98}" dt="2022-08-04T23:12:48.759" v="641"/>
          <ac:inkMkLst>
            <pc:docMk/>
            <pc:sldMk cId="2745187841" sldId="267"/>
            <ac:inkMk id="184" creationId="{3569C07C-192B-DD33-5ACA-8D36CE011AF1}"/>
          </ac:inkMkLst>
        </pc:inkChg>
        <pc:inkChg chg="add mod">
          <ac:chgData name="Duane Miller" userId="086b8d4e5ca37aec" providerId="LiveId" clId="{0FC21388-A81D-48CA-AEED-79CEDEC6DC98}" dt="2022-08-04T23:12:48.759" v="641"/>
          <ac:inkMkLst>
            <pc:docMk/>
            <pc:sldMk cId="2745187841" sldId="267"/>
            <ac:inkMk id="186" creationId="{B1401904-02BF-1762-5D58-86D4ED16EBF2}"/>
          </ac:inkMkLst>
        </pc:inkChg>
        <pc:inkChg chg="add mod">
          <ac:chgData name="Duane Miller" userId="086b8d4e5ca37aec" providerId="LiveId" clId="{0FC21388-A81D-48CA-AEED-79CEDEC6DC98}" dt="2022-08-04T23:12:48.759" v="641"/>
          <ac:inkMkLst>
            <pc:docMk/>
            <pc:sldMk cId="2745187841" sldId="267"/>
            <ac:inkMk id="187" creationId="{877C317F-7F4A-58B0-18FA-13B3ED5FD5DE}"/>
          </ac:inkMkLst>
        </pc:inkChg>
        <pc:inkChg chg="add">
          <ac:chgData name="Duane Miller" userId="086b8d4e5ca37aec" providerId="LiveId" clId="{0FC21388-A81D-48CA-AEED-79CEDEC6DC98}" dt="2022-08-04T23:12:51.663" v="642" actId="9405"/>
          <ac:inkMkLst>
            <pc:docMk/>
            <pc:sldMk cId="2745187841" sldId="267"/>
            <ac:inkMk id="189" creationId="{1A90FC55-CFAA-6B3D-CCE3-EA1E0BAD449B}"/>
          </ac:inkMkLst>
        </pc:inkChg>
        <pc:inkChg chg="add mod">
          <ac:chgData name="Duane Miller" userId="086b8d4e5ca37aec" providerId="LiveId" clId="{0FC21388-A81D-48CA-AEED-79CEDEC6DC98}" dt="2022-08-04T23:13:04.572" v="644"/>
          <ac:inkMkLst>
            <pc:docMk/>
            <pc:sldMk cId="2745187841" sldId="267"/>
            <ac:inkMk id="190" creationId="{8BE63F97-6C2C-EA1B-6848-EA032261ED35}"/>
          </ac:inkMkLst>
        </pc:inkChg>
        <pc:inkChg chg="add mod">
          <ac:chgData name="Duane Miller" userId="086b8d4e5ca37aec" providerId="LiveId" clId="{0FC21388-A81D-48CA-AEED-79CEDEC6DC98}" dt="2022-08-04T23:15:12.637" v="649"/>
          <ac:inkMkLst>
            <pc:docMk/>
            <pc:sldMk cId="2745187841" sldId="267"/>
            <ac:inkMk id="192" creationId="{665C92B6-BB42-1BE7-A69B-11F503650752}"/>
          </ac:inkMkLst>
        </pc:inkChg>
        <pc:inkChg chg="add mod">
          <ac:chgData name="Duane Miller" userId="086b8d4e5ca37aec" providerId="LiveId" clId="{0FC21388-A81D-48CA-AEED-79CEDEC6DC98}" dt="2022-08-04T23:15:12.637" v="649"/>
          <ac:inkMkLst>
            <pc:docMk/>
            <pc:sldMk cId="2745187841" sldId="267"/>
            <ac:inkMk id="193" creationId="{3B0462A3-3FCA-3EEA-EF48-D972B3432391}"/>
          </ac:inkMkLst>
        </pc:inkChg>
        <pc:inkChg chg="add mod">
          <ac:chgData name="Duane Miller" userId="086b8d4e5ca37aec" providerId="LiveId" clId="{0FC21388-A81D-48CA-AEED-79CEDEC6DC98}" dt="2022-08-04T23:15:12.637" v="649"/>
          <ac:inkMkLst>
            <pc:docMk/>
            <pc:sldMk cId="2745187841" sldId="267"/>
            <ac:inkMk id="194" creationId="{A48496B5-80FE-7291-C7AD-6D53174EBF1E}"/>
          </ac:inkMkLst>
        </pc:inkChg>
        <pc:inkChg chg="add mod">
          <ac:chgData name="Duane Miller" userId="086b8d4e5ca37aec" providerId="LiveId" clId="{0FC21388-A81D-48CA-AEED-79CEDEC6DC98}" dt="2022-08-04T23:15:12.637" v="649"/>
          <ac:inkMkLst>
            <pc:docMk/>
            <pc:sldMk cId="2745187841" sldId="267"/>
            <ac:inkMk id="195" creationId="{D3D812D4-A83C-71DE-ACCF-EAB5991499D2}"/>
          </ac:inkMkLst>
        </pc:inkChg>
      </pc:sldChg>
      <pc:sldChg chg="modSp mod">
        <pc:chgData name="Duane Miller" userId="086b8d4e5ca37aec" providerId="LiveId" clId="{0FC21388-A81D-48CA-AEED-79CEDEC6DC98}" dt="2022-08-04T00:02:43" v="96" actId="122"/>
        <pc:sldMkLst>
          <pc:docMk/>
          <pc:sldMk cId="2153912712" sldId="268"/>
        </pc:sldMkLst>
        <pc:spChg chg="mod">
          <ac:chgData name="Duane Miller" userId="086b8d4e5ca37aec" providerId="LiveId" clId="{0FC21388-A81D-48CA-AEED-79CEDEC6DC98}" dt="2022-08-04T00:02:43" v="96" actId="122"/>
          <ac:spMkLst>
            <pc:docMk/>
            <pc:sldMk cId="2153912712" sldId="268"/>
            <ac:spMk id="8" creationId="{0DB53F4E-F7D8-4CE6-9400-7374C33ADB4D}"/>
          </ac:spMkLst>
        </pc:spChg>
      </pc:sldChg>
      <pc:sldChg chg="addSp delSp modSp add mod modNotesTx">
        <pc:chgData name="Duane Miller" userId="086b8d4e5ca37aec" providerId="LiveId" clId="{0FC21388-A81D-48CA-AEED-79CEDEC6DC98}" dt="2022-08-04T22:37:46.531" v="432" actId="9405"/>
        <pc:sldMkLst>
          <pc:docMk/>
          <pc:sldMk cId="4293815639" sldId="269"/>
        </pc:sldMkLst>
        <pc:spChg chg="del">
          <ac:chgData name="Duane Miller" userId="086b8d4e5ca37aec" providerId="LiveId" clId="{0FC21388-A81D-48CA-AEED-79CEDEC6DC98}" dt="2022-08-04T00:01:24.837" v="73" actId="478"/>
          <ac:spMkLst>
            <pc:docMk/>
            <pc:sldMk cId="4293815639" sldId="269"/>
            <ac:spMk id="3" creationId="{D3EFC0C3-FD39-449B-AD90-C042901F23F4}"/>
          </ac:spMkLst>
        </pc:spChg>
        <pc:spChg chg="mod">
          <ac:chgData name="Duane Miller" userId="086b8d4e5ca37aec" providerId="LiveId" clId="{0FC21388-A81D-48CA-AEED-79CEDEC6DC98}" dt="2022-08-04T00:30:34.599" v="380" actId="14100"/>
          <ac:spMkLst>
            <pc:docMk/>
            <pc:sldMk cId="4293815639" sldId="269"/>
            <ac:spMk id="6" creationId="{B2FD387F-92CC-4779-81C3-06BBC90B104F}"/>
          </ac:spMkLst>
        </pc:spChg>
        <pc:spChg chg="mod">
          <ac:chgData name="Duane Miller" userId="086b8d4e5ca37aec" providerId="LiveId" clId="{0FC21388-A81D-48CA-AEED-79CEDEC6DC98}" dt="2022-08-04T00:02:32.783" v="87" actId="122"/>
          <ac:spMkLst>
            <pc:docMk/>
            <pc:sldMk cId="4293815639" sldId="269"/>
            <ac:spMk id="8" creationId="{0DB53F4E-F7D8-4CE6-9400-7374C33ADB4D}"/>
          </ac:spMkLst>
        </pc:spChg>
        <pc:spChg chg="mod">
          <ac:chgData name="Duane Miller" userId="086b8d4e5ca37aec" providerId="LiveId" clId="{0FC21388-A81D-48CA-AEED-79CEDEC6DC98}" dt="2022-08-04T00:02:16.243" v="83" actId="1076"/>
          <ac:spMkLst>
            <pc:docMk/>
            <pc:sldMk cId="4293815639" sldId="269"/>
            <ac:spMk id="10" creationId="{638CE212-A8DA-4542-A937-323BC5C84730}"/>
          </ac:spMkLst>
        </pc:spChg>
        <pc:picChg chg="add mod">
          <ac:chgData name="Duane Miller" userId="086b8d4e5ca37aec" providerId="LiveId" clId="{0FC21388-A81D-48CA-AEED-79CEDEC6DC98}" dt="2022-08-04T00:02:11.514" v="82" actId="1076"/>
          <ac:picMkLst>
            <pc:docMk/>
            <pc:sldMk cId="4293815639" sldId="269"/>
            <ac:picMk id="1026" creationId="{A7A2EC11-FA8E-4CD9-A750-AC27675782B7}"/>
          </ac:picMkLst>
        </pc:picChg>
        <pc:inkChg chg="add">
          <ac:chgData name="Duane Miller" userId="086b8d4e5ca37aec" providerId="LiveId" clId="{0FC21388-A81D-48CA-AEED-79CEDEC6DC98}" dt="2022-08-04T22:35:58.613" v="428" actId="9405"/>
          <ac:inkMkLst>
            <pc:docMk/>
            <pc:sldMk cId="4293815639" sldId="269"/>
            <ac:inkMk id="2" creationId="{896B481E-62E4-9AD1-0ED6-892789ED7F58}"/>
          </ac:inkMkLst>
        </pc:inkChg>
        <pc:inkChg chg="add">
          <ac:chgData name="Duane Miller" userId="086b8d4e5ca37aec" providerId="LiveId" clId="{0FC21388-A81D-48CA-AEED-79CEDEC6DC98}" dt="2022-08-04T22:36:26.644" v="429" actId="9405"/>
          <ac:inkMkLst>
            <pc:docMk/>
            <pc:sldMk cId="4293815639" sldId="269"/>
            <ac:inkMk id="3" creationId="{69981547-CA82-096E-3953-787FA0263D9F}"/>
          </ac:inkMkLst>
        </pc:inkChg>
        <pc:inkChg chg="add">
          <ac:chgData name="Duane Miller" userId="086b8d4e5ca37aec" providerId="LiveId" clId="{0FC21388-A81D-48CA-AEED-79CEDEC6DC98}" dt="2022-08-04T22:36:41.485" v="430" actId="9405"/>
          <ac:inkMkLst>
            <pc:docMk/>
            <pc:sldMk cId="4293815639" sldId="269"/>
            <ac:inkMk id="4" creationId="{568919EF-C420-367E-1C2E-E79B6EB86E77}"/>
          </ac:inkMkLst>
        </pc:inkChg>
        <pc:inkChg chg="add">
          <ac:chgData name="Duane Miller" userId="086b8d4e5ca37aec" providerId="LiveId" clId="{0FC21388-A81D-48CA-AEED-79CEDEC6DC98}" dt="2022-08-04T22:37:38.869" v="431" actId="9405"/>
          <ac:inkMkLst>
            <pc:docMk/>
            <pc:sldMk cId="4293815639" sldId="269"/>
            <ac:inkMk id="5" creationId="{687F8144-093E-3BC5-AAC4-0459AE5DF8CA}"/>
          </ac:inkMkLst>
        </pc:inkChg>
        <pc:inkChg chg="add">
          <ac:chgData name="Duane Miller" userId="086b8d4e5ca37aec" providerId="LiveId" clId="{0FC21388-A81D-48CA-AEED-79CEDEC6DC98}" dt="2022-08-04T22:37:46.531" v="432" actId="9405"/>
          <ac:inkMkLst>
            <pc:docMk/>
            <pc:sldMk cId="4293815639" sldId="269"/>
            <ac:inkMk id="7" creationId="{76347A2A-8F58-FFBA-6783-E0D0ACA91C64}"/>
          </ac:inkMkLst>
        </pc:inkChg>
      </pc:sldChg>
      <pc:sldChg chg="addSp delSp modSp add mod">
        <pc:chgData name="Duane Miller" userId="086b8d4e5ca37aec" providerId="LiveId" clId="{0FC21388-A81D-48CA-AEED-79CEDEC6DC98}" dt="2022-08-04T22:41:03.211" v="439" actId="9405"/>
        <pc:sldMkLst>
          <pc:docMk/>
          <pc:sldMk cId="2929885732" sldId="270"/>
        </pc:sldMkLst>
        <pc:spChg chg="mod">
          <ac:chgData name="Duane Miller" userId="086b8d4e5ca37aec" providerId="LiveId" clId="{0FC21388-A81D-48CA-AEED-79CEDEC6DC98}" dt="2022-08-04T00:30:28.479" v="379" actId="14100"/>
          <ac:spMkLst>
            <pc:docMk/>
            <pc:sldMk cId="2929885732" sldId="270"/>
            <ac:spMk id="6" creationId="{B2FD387F-92CC-4779-81C3-06BBC90B104F}"/>
          </ac:spMkLst>
        </pc:spChg>
        <pc:spChg chg="mod">
          <ac:chgData name="Duane Miller" userId="086b8d4e5ca37aec" providerId="LiveId" clId="{0FC21388-A81D-48CA-AEED-79CEDEC6DC98}" dt="2022-08-04T00:03:47.539" v="106" actId="1076"/>
          <ac:spMkLst>
            <pc:docMk/>
            <pc:sldMk cId="2929885732" sldId="270"/>
            <ac:spMk id="8" creationId="{0DB53F4E-F7D8-4CE6-9400-7374C33ADB4D}"/>
          </ac:spMkLst>
        </pc:spChg>
        <pc:spChg chg="mod">
          <ac:chgData name="Duane Miller" userId="086b8d4e5ca37aec" providerId="LiveId" clId="{0FC21388-A81D-48CA-AEED-79CEDEC6DC98}" dt="2022-08-04T00:03:47.539" v="106" actId="1076"/>
          <ac:spMkLst>
            <pc:docMk/>
            <pc:sldMk cId="2929885732" sldId="270"/>
            <ac:spMk id="10" creationId="{638CE212-A8DA-4542-A937-323BC5C84730}"/>
          </ac:spMkLst>
        </pc:spChg>
        <pc:grpChg chg="mod">
          <ac:chgData name="Duane Miller" userId="086b8d4e5ca37aec" providerId="LiveId" clId="{0FC21388-A81D-48CA-AEED-79CEDEC6DC98}" dt="2022-08-04T22:40:04.983" v="437"/>
          <ac:grpSpMkLst>
            <pc:docMk/>
            <pc:sldMk cId="2929885732" sldId="270"/>
            <ac:grpSpMk id="7" creationId="{17DDF5AA-75A8-570A-829A-473F8C96B509}"/>
          </ac:grpSpMkLst>
        </pc:grpChg>
        <pc:picChg chg="del">
          <ac:chgData name="Duane Miller" userId="086b8d4e5ca37aec" providerId="LiveId" clId="{0FC21388-A81D-48CA-AEED-79CEDEC6DC98}" dt="2022-08-04T00:03:28.604" v="102" actId="478"/>
          <ac:picMkLst>
            <pc:docMk/>
            <pc:sldMk cId="2929885732" sldId="270"/>
            <ac:picMk id="1026" creationId="{A7A2EC11-FA8E-4CD9-A750-AC27675782B7}"/>
          </ac:picMkLst>
        </pc:picChg>
        <pc:picChg chg="add mod">
          <ac:chgData name="Duane Miller" userId="086b8d4e5ca37aec" providerId="LiveId" clId="{0FC21388-A81D-48CA-AEED-79CEDEC6DC98}" dt="2022-08-04T00:03:36.934" v="105" actId="14100"/>
          <ac:picMkLst>
            <pc:docMk/>
            <pc:sldMk cId="2929885732" sldId="270"/>
            <ac:picMk id="2050" creationId="{FC970BBD-EF69-4B38-B7B0-FC991A32373A}"/>
          </ac:picMkLst>
        </pc:picChg>
        <pc:inkChg chg="add">
          <ac:chgData name="Duane Miller" userId="086b8d4e5ca37aec" providerId="LiveId" clId="{0FC21388-A81D-48CA-AEED-79CEDEC6DC98}" dt="2022-08-04T22:39:44.134" v="433" actId="9405"/>
          <ac:inkMkLst>
            <pc:docMk/>
            <pc:sldMk cId="2929885732" sldId="270"/>
            <ac:inkMk id="2" creationId="{71F346FF-E012-D6DC-93CC-EEB1C5DC1400}"/>
          </ac:inkMkLst>
        </pc:inkChg>
        <pc:inkChg chg="add">
          <ac:chgData name="Duane Miller" userId="086b8d4e5ca37aec" providerId="LiveId" clId="{0FC21388-A81D-48CA-AEED-79CEDEC6DC98}" dt="2022-08-04T22:39:51.981" v="434" actId="9405"/>
          <ac:inkMkLst>
            <pc:docMk/>
            <pc:sldMk cId="2929885732" sldId="270"/>
            <ac:inkMk id="3" creationId="{DA349970-C2A8-C9FE-2EFC-C11765CCEF40}"/>
          </ac:inkMkLst>
        </pc:inkChg>
        <pc:inkChg chg="add mod">
          <ac:chgData name="Duane Miller" userId="086b8d4e5ca37aec" providerId="LiveId" clId="{0FC21388-A81D-48CA-AEED-79CEDEC6DC98}" dt="2022-08-04T22:40:04.983" v="437"/>
          <ac:inkMkLst>
            <pc:docMk/>
            <pc:sldMk cId="2929885732" sldId="270"/>
            <ac:inkMk id="4" creationId="{8D3F9D71-1CA8-4D0D-16E2-D69644824A97}"/>
          </ac:inkMkLst>
        </pc:inkChg>
        <pc:inkChg chg="add mod">
          <ac:chgData name="Duane Miller" userId="086b8d4e5ca37aec" providerId="LiveId" clId="{0FC21388-A81D-48CA-AEED-79CEDEC6DC98}" dt="2022-08-04T22:40:04.983" v="437"/>
          <ac:inkMkLst>
            <pc:docMk/>
            <pc:sldMk cId="2929885732" sldId="270"/>
            <ac:inkMk id="5" creationId="{E1C30339-8646-E73A-9AB7-A3720056C4FC}"/>
          </ac:inkMkLst>
        </pc:inkChg>
        <pc:inkChg chg="add">
          <ac:chgData name="Duane Miller" userId="086b8d4e5ca37aec" providerId="LiveId" clId="{0FC21388-A81D-48CA-AEED-79CEDEC6DC98}" dt="2022-08-04T22:40:58.295" v="438" actId="9405"/>
          <ac:inkMkLst>
            <pc:docMk/>
            <pc:sldMk cId="2929885732" sldId="270"/>
            <ac:inkMk id="9" creationId="{560D493D-B4B4-DCAB-0DE3-F55206ED1817}"/>
          </ac:inkMkLst>
        </pc:inkChg>
        <pc:inkChg chg="add">
          <ac:chgData name="Duane Miller" userId="086b8d4e5ca37aec" providerId="LiveId" clId="{0FC21388-A81D-48CA-AEED-79CEDEC6DC98}" dt="2022-08-04T22:41:03.211" v="439" actId="9405"/>
          <ac:inkMkLst>
            <pc:docMk/>
            <pc:sldMk cId="2929885732" sldId="270"/>
            <ac:inkMk id="11" creationId="{17254CD6-05C5-2743-3BEF-E9EBD587827A}"/>
          </ac:inkMkLst>
        </pc:inkChg>
      </pc:sldChg>
      <pc:sldChg chg="addSp delSp modSp add mod">
        <pc:chgData name="Duane Miller" userId="086b8d4e5ca37aec" providerId="LiveId" clId="{0FC21388-A81D-48CA-AEED-79CEDEC6DC98}" dt="2022-08-04T00:06:02.761" v="126" actId="6549"/>
        <pc:sldMkLst>
          <pc:docMk/>
          <pc:sldMk cId="1527470045" sldId="271"/>
        </pc:sldMkLst>
        <pc:spChg chg="mod">
          <ac:chgData name="Duane Miller" userId="086b8d4e5ca37aec" providerId="LiveId" clId="{0FC21388-A81D-48CA-AEED-79CEDEC6DC98}" dt="2022-08-04T00:05:16.333" v="117" actId="14100"/>
          <ac:spMkLst>
            <pc:docMk/>
            <pc:sldMk cId="1527470045" sldId="271"/>
            <ac:spMk id="6" creationId="{B2FD387F-92CC-4779-81C3-06BBC90B104F}"/>
          </ac:spMkLst>
        </pc:spChg>
        <pc:spChg chg="add mod">
          <ac:chgData name="Duane Miller" userId="086b8d4e5ca37aec" providerId="LiveId" clId="{0FC21388-A81D-48CA-AEED-79CEDEC6DC98}" dt="2022-08-04T00:06:02.761" v="126" actId="6549"/>
          <ac:spMkLst>
            <pc:docMk/>
            <pc:sldMk cId="1527470045" sldId="271"/>
            <ac:spMk id="7" creationId="{3EE62A16-5366-45C6-A6D5-395E18C5144F}"/>
          </ac:spMkLst>
        </pc:spChg>
        <pc:picChg chg="del">
          <ac:chgData name="Duane Miller" userId="086b8d4e5ca37aec" providerId="LiveId" clId="{0FC21388-A81D-48CA-AEED-79CEDEC6DC98}" dt="2022-08-04T00:04:18.983" v="108" actId="478"/>
          <ac:picMkLst>
            <pc:docMk/>
            <pc:sldMk cId="1527470045" sldId="271"/>
            <ac:picMk id="2050" creationId="{FC970BBD-EF69-4B38-B7B0-FC991A32373A}"/>
          </ac:picMkLst>
        </pc:picChg>
      </pc:sldChg>
      <pc:sldChg chg="modSp add mod">
        <pc:chgData name="Duane Miller" userId="086b8d4e5ca37aec" providerId="LiveId" clId="{0FC21388-A81D-48CA-AEED-79CEDEC6DC98}" dt="2022-08-04T00:06:47.071" v="135" actId="1076"/>
        <pc:sldMkLst>
          <pc:docMk/>
          <pc:sldMk cId="1204834139" sldId="272"/>
        </pc:sldMkLst>
        <pc:spChg chg="mod">
          <ac:chgData name="Duane Miller" userId="086b8d4e5ca37aec" providerId="LiveId" clId="{0FC21388-A81D-48CA-AEED-79CEDEC6DC98}" dt="2022-08-04T00:06:19.199" v="128" actId="14100"/>
          <ac:spMkLst>
            <pc:docMk/>
            <pc:sldMk cId="1204834139" sldId="272"/>
            <ac:spMk id="6" creationId="{B2FD387F-92CC-4779-81C3-06BBC90B104F}"/>
          </ac:spMkLst>
        </pc:spChg>
        <pc:spChg chg="mod">
          <ac:chgData name="Duane Miller" userId="086b8d4e5ca37aec" providerId="LiveId" clId="{0FC21388-A81D-48CA-AEED-79CEDEC6DC98}" dt="2022-08-04T00:06:47.071" v="135" actId="1076"/>
          <ac:spMkLst>
            <pc:docMk/>
            <pc:sldMk cId="1204834139" sldId="272"/>
            <ac:spMk id="7" creationId="{3EE62A16-5366-45C6-A6D5-395E18C5144F}"/>
          </ac:spMkLst>
        </pc:spChg>
      </pc:sldChg>
      <pc:sldChg chg="addSp delSp modSp add mod ord">
        <pc:chgData name="Duane Miller" userId="086b8d4e5ca37aec" providerId="LiveId" clId="{0FC21388-A81D-48CA-AEED-79CEDEC6DC98}" dt="2022-08-04T22:57:23.482" v="496" actId="9405"/>
        <pc:sldMkLst>
          <pc:docMk/>
          <pc:sldMk cId="1170989970" sldId="273"/>
        </pc:sldMkLst>
        <pc:spChg chg="mod">
          <ac:chgData name="Duane Miller" userId="086b8d4e5ca37aec" providerId="LiveId" clId="{0FC21388-A81D-48CA-AEED-79CEDEC6DC98}" dt="2022-08-04T00:08:31.199" v="158" actId="1076"/>
          <ac:spMkLst>
            <pc:docMk/>
            <pc:sldMk cId="1170989970" sldId="273"/>
            <ac:spMk id="6" creationId="{B2FD387F-92CC-4779-81C3-06BBC90B104F}"/>
          </ac:spMkLst>
        </pc:spChg>
        <pc:spChg chg="add mod">
          <ac:chgData name="Duane Miller" userId="086b8d4e5ca37aec" providerId="LiveId" clId="{0FC21388-A81D-48CA-AEED-79CEDEC6DC98}" dt="2022-08-04T20:37:24.573" v="408" actId="6549"/>
          <ac:spMkLst>
            <pc:docMk/>
            <pc:sldMk cId="1170989970" sldId="273"/>
            <ac:spMk id="7" creationId="{36FAD299-B621-4B34-8364-052791690BA6}"/>
          </ac:spMkLst>
        </pc:spChg>
        <pc:picChg chg="del">
          <ac:chgData name="Duane Miller" userId="086b8d4e5ca37aec" providerId="LiveId" clId="{0FC21388-A81D-48CA-AEED-79CEDEC6DC98}" dt="2022-08-04T00:06:58.122" v="139" actId="478"/>
          <ac:picMkLst>
            <pc:docMk/>
            <pc:sldMk cId="1170989970" sldId="273"/>
            <ac:picMk id="2050" creationId="{FC970BBD-EF69-4B38-B7B0-FC991A32373A}"/>
          </ac:picMkLst>
        </pc:picChg>
        <pc:inkChg chg="add">
          <ac:chgData name="Duane Miller" userId="086b8d4e5ca37aec" providerId="LiveId" clId="{0FC21388-A81D-48CA-AEED-79CEDEC6DC98}" dt="2022-08-04T22:56:33.970" v="489" actId="9405"/>
          <ac:inkMkLst>
            <pc:docMk/>
            <pc:sldMk cId="1170989970" sldId="273"/>
            <ac:inkMk id="2" creationId="{1C3C9AFB-7044-A39B-B5BC-7F4C897E58FB}"/>
          </ac:inkMkLst>
        </pc:inkChg>
        <pc:inkChg chg="add">
          <ac:chgData name="Duane Miller" userId="086b8d4e5ca37aec" providerId="LiveId" clId="{0FC21388-A81D-48CA-AEED-79CEDEC6DC98}" dt="2022-08-04T22:56:38.423" v="490" actId="9405"/>
          <ac:inkMkLst>
            <pc:docMk/>
            <pc:sldMk cId="1170989970" sldId="273"/>
            <ac:inkMk id="3" creationId="{101B8150-225C-CC5B-3FB3-77C1E0D7121F}"/>
          </ac:inkMkLst>
        </pc:inkChg>
        <pc:inkChg chg="add">
          <ac:chgData name="Duane Miller" userId="086b8d4e5ca37aec" providerId="LiveId" clId="{0FC21388-A81D-48CA-AEED-79CEDEC6DC98}" dt="2022-08-04T22:56:45.032" v="491" actId="9405"/>
          <ac:inkMkLst>
            <pc:docMk/>
            <pc:sldMk cId="1170989970" sldId="273"/>
            <ac:inkMk id="4" creationId="{A5001847-B538-DAE0-3B44-B54A69C88579}"/>
          </ac:inkMkLst>
        </pc:inkChg>
        <pc:inkChg chg="add">
          <ac:chgData name="Duane Miller" userId="086b8d4e5ca37aec" providerId="LiveId" clId="{0FC21388-A81D-48CA-AEED-79CEDEC6DC98}" dt="2022-08-04T22:56:47.564" v="492" actId="9405"/>
          <ac:inkMkLst>
            <pc:docMk/>
            <pc:sldMk cId="1170989970" sldId="273"/>
            <ac:inkMk id="5" creationId="{2B605CDA-8C3A-F6CC-DC29-47ECE11229FA}"/>
          </ac:inkMkLst>
        </pc:inkChg>
        <pc:inkChg chg="add">
          <ac:chgData name="Duane Miller" userId="086b8d4e5ca37aec" providerId="LiveId" clId="{0FC21388-A81D-48CA-AEED-79CEDEC6DC98}" dt="2022-08-04T22:56:49.634" v="493" actId="9405"/>
          <ac:inkMkLst>
            <pc:docMk/>
            <pc:sldMk cId="1170989970" sldId="273"/>
            <ac:inkMk id="9" creationId="{D79E0409-CBE6-E9EC-775C-30D63B033381}"/>
          </ac:inkMkLst>
        </pc:inkChg>
        <pc:inkChg chg="add">
          <ac:chgData name="Duane Miller" userId="086b8d4e5ca37aec" providerId="LiveId" clId="{0FC21388-A81D-48CA-AEED-79CEDEC6DC98}" dt="2022-08-04T22:57:14.503" v="494" actId="9405"/>
          <ac:inkMkLst>
            <pc:docMk/>
            <pc:sldMk cId="1170989970" sldId="273"/>
            <ac:inkMk id="11" creationId="{2A8BCCAB-8FD5-68CF-905F-B0DAE479C9FD}"/>
          </ac:inkMkLst>
        </pc:inkChg>
        <pc:inkChg chg="add">
          <ac:chgData name="Duane Miller" userId="086b8d4e5ca37aec" providerId="LiveId" clId="{0FC21388-A81D-48CA-AEED-79CEDEC6DC98}" dt="2022-08-04T22:57:18.149" v="495" actId="9405"/>
          <ac:inkMkLst>
            <pc:docMk/>
            <pc:sldMk cId="1170989970" sldId="273"/>
            <ac:inkMk id="12" creationId="{BF21FFCF-F798-F95B-E240-C4FDCA3ABAD3}"/>
          </ac:inkMkLst>
        </pc:inkChg>
        <pc:inkChg chg="add">
          <ac:chgData name="Duane Miller" userId="086b8d4e5ca37aec" providerId="LiveId" clId="{0FC21388-A81D-48CA-AEED-79CEDEC6DC98}" dt="2022-08-04T22:57:23.482" v="496" actId="9405"/>
          <ac:inkMkLst>
            <pc:docMk/>
            <pc:sldMk cId="1170989970" sldId="273"/>
            <ac:inkMk id="13" creationId="{50CDBACA-7EA4-7CFC-A7F4-0C3A621A4E66}"/>
          </ac:inkMkLst>
        </pc:inkChg>
      </pc:sldChg>
      <pc:sldChg chg="addSp delSp modSp add mod">
        <pc:chgData name="Duane Miller" userId="086b8d4e5ca37aec" providerId="LiveId" clId="{0FC21388-A81D-48CA-AEED-79CEDEC6DC98}" dt="2022-08-04T23:02:53.104" v="524" actId="9405"/>
        <pc:sldMkLst>
          <pc:docMk/>
          <pc:sldMk cId="509431809" sldId="274"/>
        </pc:sldMkLst>
        <pc:spChg chg="mod">
          <ac:chgData name="Duane Miller" userId="086b8d4e5ca37aec" providerId="LiveId" clId="{0FC21388-A81D-48CA-AEED-79CEDEC6DC98}" dt="2022-08-04T00:30:42.423" v="381" actId="14100"/>
          <ac:spMkLst>
            <pc:docMk/>
            <pc:sldMk cId="509431809" sldId="274"/>
            <ac:spMk id="6" creationId="{B2FD387F-92CC-4779-81C3-06BBC90B104F}"/>
          </ac:spMkLst>
        </pc:spChg>
        <pc:spChg chg="del">
          <ac:chgData name="Duane Miller" userId="086b8d4e5ca37aec" providerId="LiveId" clId="{0FC21388-A81D-48CA-AEED-79CEDEC6DC98}" dt="2022-08-04T00:09:25.779" v="168" actId="478"/>
          <ac:spMkLst>
            <pc:docMk/>
            <pc:sldMk cId="509431809" sldId="274"/>
            <ac:spMk id="7" creationId="{36FAD299-B621-4B34-8364-052791690BA6}"/>
          </ac:spMkLst>
        </pc:spChg>
        <pc:picChg chg="add mod">
          <ac:chgData name="Duane Miller" userId="086b8d4e5ca37aec" providerId="LiveId" clId="{0FC21388-A81D-48CA-AEED-79CEDEC6DC98}" dt="2022-08-04T00:09:37.963" v="171" actId="14100"/>
          <ac:picMkLst>
            <pc:docMk/>
            <pc:sldMk cId="509431809" sldId="274"/>
            <ac:picMk id="3074" creationId="{DE7AF377-EE30-4F22-9DAF-F7CDF4BF8C63}"/>
          </ac:picMkLst>
        </pc:picChg>
        <pc:inkChg chg="add">
          <ac:chgData name="Duane Miller" userId="086b8d4e5ca37aec" providerId="LiveId" clId="{0FC21388-A81D-48CA-AEED-79CEDEC6DC98}" dt="2022-08-04T23:01:30.119" v="522" actId="9405"/>
          <ac:inkMkLst>
            <pc:docMk/>
            <pc:sldMk cId="509431809" sldId="274"/>
            <ac:inkMk id="2" creationId="{D6FE75CD-1EE0-45D4-D39D-0EAC47C8025A}"/>
          </ac:inkMkLst>
        </pc:inkChg>
        <pc:inkChg chg="add">
          <ac:chgData name="Duane Miller" userId="086b8d4e5ca37aec" providerId="LiveId" clId="{0FC21388-A81D-48CA-AEED-79CEDEC6DC98}" dt="2022-08-04T23:01:38.983" v="523" actId="9405"/>
          <ac:inkMkLst>
            <pc:docMk/>
            <pc:sldMk cId="509431809" sldId="274"/>
            <ac:inkMk id="3" creationId="{CF8C0218-663E-1C6D-F4FA-EB8D4624B098}"/>
          </ac:inkMkLst>
        </pc:inkChg>
        <pc:inkChg chg="add">
          <ac:chgData name="Duane Miller" userId="086b8d4e5ca37aec" providerId="LiveId" clId="{0FC21388-A81D-48CA-AEED-79CEDEC6DC98}" dt="2022-08-04T23:02:53.104" v="524" actId="9405"/>
          <ac:inkMkLst>
            <pc:docMk/>
            <pc:sldMk cId="509431809" sldId="274"/>
            <ac:inkMk id="4" creationId="{652371DF-CE64-E8C5-13A8-20739A5C8662}"/>
          </ac:inkMkLst>
        </pc:inkChg>
      </pc:sldChg>
      <pc:sldChg chg="addSp delSp modSp add mod">
        <pc:chgData name="Duane Miller" userId="086b8d4e5ca37aec" providerId="LiveId" clId="{0FC21388-A81D-48CA-AEED-79CEDEC6DC98}" dt="2022-08-04T23:07:31.166" v="574"/>
        <pc:sldMkLst>
          <pc:docMk/>
          <pc:sldMk cId="3318506904" sldId="275"/>
        </pc:sldMkLst>
        <pc:spChg chg="add mod">
          <ac:chgData name="Duane Miller" userId="086b8d4e5ca37aec" providerId="LiveId" clId="{0FC21388-A81D-48CA-AEED-79CEDEC6DC98}" dt="2022-08-04T00:11:10.159" v="186" actId="1076"/>
          <ac:spMkLst>
            <pc:docMk/>
            <pc:sldMk cId="3318506904" sldId="275"/>
            <ac:spMk id="7" creationId="{A9B60E6A-87A3-41EF-BBB5-06E0FD9FE2EF}"/>
          </ac:spMkLst>
        </pc:spChg>
        <pc:grpChg chg="del mod">
          <ac:chgData name="Duane Miller" userId="086b8d4e5ca37aec" providerId="LiveId" clId="{0FC21388-A81D-48CA-AEED-79CEDEC6DC98}" dt="2022-08-04T23:07:06.588" v="560"/>
          <ac:grpSpMkLst>
            <pc:docMk/>
            <pc:sldMk cId="3318506904" sldId="275"/>
            <ac:grpSpMk id="5" creationId="{BD9716D8-C054-847F-597F-9F736583A35A}"/>
          </ac:grpSpMkLst>
        </pc:grpChg>
        <pc:grpChg chg="del mod">
          <ac:chgData name="Duane Miller" userId="086b8d4e5ca37aec" providerId="LiveId" clId="{0FC21388-A81D-48CA-AEED-79CEDEC6DC98}" dt="2022-08-04T23:07:08.962" v="563"/>
          <ac:grpSpMkLst>
            <pc:docMk/>
            <pc:sldMk cId="3318506904" sldId="275"/>
            <ac:grpSpMk id="11" creationId="{349D70C7-3C0A-9704-A22B-3F1084D15A14}"/>
          </ac:grpSpMkLst>
        </pc:grpChg>
        <pc:grpChg chg="del mod">
          <ac:chgData name="Duane Miller" userId="086b8d4e5ca37aec" providerId="LiveId" clId="{0FC21388-A81D-48CA-AEED-79CEDEC6DC98}" dt="2022-08-04T23:07:18.635" v="565"/>
          <ac:grpSpMkLst>
            <pc:docMk/>
            <pc:sldMk cId="3318506904" sldId="275"/>
            <ac:grpSpMk id="14" creationId="{9966A1DF-65FB-AA52-668B-2184DA2CAEA6}"/>
          </ac:grpSpMkLst>
        </pc:grpChg>
        <pc:grpChg chg="mod">
          <ac:chgData name="Duane Miller" userId="086b8d4e5ca37aec" providerId="LiveId" clId="{0FC21388-A81D-48CA-AEED-79CEDEC6DC98}" dt="2022-08-04T23:07:18.635" v="565"/>
          <ac:grpSpMkLst>
            <pc:docMk/>
            <pc:sldMk cId="3318506904" sldId="275"/>
            <ac:grpSpMk id="16" creationId="{5FB5205D-675E-E10A-0F48-ABDB4225474E}"/>
          </ac:grpSpMkLst>
        </pc:grpChg>
        <pc:grpChg chg="del mod">
          <ac:chgData name="Duane Miller" userId="086b8d4e5ca37aec" providerId="LiveId" clId="{0FC21388-A81D-48CA-AEED-79CEDEC6DC98}" dt="2022-08-04T23:07:27.619" v="570"/>
          <ac:grpSpMkLst>
            <pc:docMk/>
            <pc:sldMk cId="3318506904" sldId="275"/>
            <ac:grpSpMk id="19" creationId="{C256AB30-0CE8-794B-2C2F-450CD2747D8D}"/>
          </ac:grpSpMkLst>
        </pc:grpChg>
        <pc:grpChg chg="del mod">
          <ac:chgData name="Duane Miller" userId="086b8d4e5ca37aec" providerId="LiveId" clId="{0FC21388-A81D-48CA-AEED-79CEDEC6DC98}" dt="2022-08-04T23:07:31.166" v="574"/>
          <ac:grpSpMkLst>
            <pc:docMk/>
            <pc:sldMk cId="3318506904" sldId="275"/>
            <ac:grpSpMk id="21" creationId="{686AA22D-C82D-1FE6-D3F6-0EF0A3AE6E2A}"/>
          </ac:grpSpMkLst>
        </pc:grpChg>
        <pc:grpChg chg="mod">
          <ac:chgData name="Duane Miller" userId="086b8d4e5ca37aec" providerId="LiveId" clId="{0FC21388-A81D-48CA-AEED-79CEDEC6DC98}" dt="2022-08-04T23:07:31.166" v="574"/>
          <ac:grpSpMkLst>
            <pc:docMk/>
            <pc:sldMk cId="3318506904" sldId="275"/>
            <ac:grpSpMk id="25" creationId="{128F0946-72A8-1D7F-2ABC-B08A3FB5233F}"/>
          </ac:grpSpMkLst>
        </pc:grpChg>
        <pc:picChg chg="del">
          <ac:chgData name="Duane Miller" userId="086b8d4e5ca37aec" providerId="LiveId" clId="{0FC21388-A81D-48CA-AEED-79CEDEC6DC98}" dt="2022-08-04T00:10:36.854" v="173" actId="478"/>
          <ac:picMkLst>
            <pc:docMk/>
            <pc:sldMk cId="3318506904" sldId="275"/>
            <ac:picMk id="3074" creationId="{DE7AF377-EE30-4F22-9DAF-F7CDF4BF8C63}"/>
          </ac:picMkLst>
        </pc:picChg>
        <pc:inkChg chg="add mod">
          <ac:chgData name="Duane Miller" userId="086b8d4e5ca37aec" providerId="LiveId" clId="{0FC21388-A81D-48CA-AEED-79CEDEC6DC98}" dt="2022-08-04T23:07:18.635" v="565"/>
          <ac:inkMkLst>
            <pc:docMk/>
            <pc:sldMk cId="3318506904" sldId="275"/>
            <ac:inkMk id="2" creationId="{37B159EC-9BA7-E0B9-2D9C-0594FAF92EA1}"/>
          </ac:inkMkLst>
        </pc:inkChg>
        <pc:inkChg chg="add mod">
          <ac:chgData name="Duane Miller" userId="086b8d4e5ca37aec" providerId="LiveId" clId="{0FC21388-A81D-48CA-AEED-79CEDEC6DC98}" dt="2022-08-04T23:07:18.635" v="565"/>
          <ac:inkMkLst>
            <pc:docMk/>
            <pc:sldMk cId="3318506904" sldId="275"/>
            <ac:inkMk id="3" creationId="{92291AFB-1FD4-9262-4A6F-78C00652EE5F}"/>
          </ac:inkMkLst>
        </pc:inkChg>
        <pc:inkChg chg="add mod">
          <ac:chgData name="Duane Miller" userId="086b8d4e5ca37aec" providerId="LiveId" clId="{0FC21388-A81D-48CA-AEED-79CEDEC6DC98}" dt="2022-08-04T23:07:18.635" v="565"/>
          <ac:inkMkLst>
            <pc:docMk/>
            <pc:sldMk cId="3318506904" sldId="275"/>
            <ac:inkMk id="4" creationId="{BE6CF504-0357-A30B-1DEB-6AC743E2104F}"/>
          </ac:inkMkLst>
        </pc:inkChg>
        <pc:inkChg chg="add mod">
          <ac:chgData name="Duane Miller" userId="086b8d4e5ca37aec" providerId="LiveId" clId="{0FC21388-A81D-48CA-AEED-79CEDEC6DC98}" dt="2022-08-04T23:07:18.635" v="565"/>
          <ac:inkMkLst>
            <pc:docMk/>
            <pc:sldMk cId="3318506904" sldId="275"/>
            <ac:inkMk id="9" creationId="{A778CAF9-5C5D-89EF-EF1E-9190C3A6C229}"/>
          </ac:inkMkLst>
        </pc:inkChg>
        <pc:inkChg chg="add mod">
          <ac:chgData name="Duane Miller" userId="086b8d4e5ca37aec" providerId="LiveId" clId="{0FC21388-A81D-48CA-AEED-79CEDEC6DC98}" dt="2022-08-04T23:07:18.635" v="565"/>
          <ac:inkMkLst>
            <pc:docMk/>
            <pc:sldMk cId="3318506904" sldId="275"/>
            <ac:inkMk id="12" creationId="{769A6BC4-38F0-D97D-F3D5-958900823ECC}"/>
          </ac:inkMkLst>
        </pc:inkChg>
        <pc:inkChg chg="add mod">
          <ac:chgData name="Duane Miller" userId="086b8d4e5ca37aec" providerId="LiveId" clId="{0FC21388-A81D-48CA-AEED-79CEDEC6DC98}" dt="2022-08-04T23:07:18.635" v="565"/>
          <ac:inkMkLst>
            <pc:docMk/>
            <pc:sldMk cId="3318506904" sldId="275"/>
            <ac:inkMk id="13" creationId="{DF4521C2-DFAF-7B5A-D3AE-E5ADA02FDE6C}"/>
          </ac:inkMkLst>
        </pc:inkChg>
        <pc:inkChg chg="add mod">
          <ac:chgData name="Duane Miller" userId="086b8d4e5ca37aec" providerId="LiveId" clId="{0FC21388-A81D-48CA-AEED-79CEDEC6DC98}" dt="2022-08-04T23:07:18.635" v="565"/>
          <ac:inkMkLst>
            <pc:docMk/>
            <pc:sldMk cId="3318506904" sldId="275"/>
            <ac:inkMk id="15" creationId="{E48BA12C-8DA9-48C0-E025-41B0C14E5481}"/>
          </ac:inkMkLst>
        </pc:inkChg>
        <pc:inkChg chg="add mod">
          <ac:chgData name="Duane Miller" userId="086b8d4e5ca37aec" providerId="LiveId" clId="{0FC21388-A81D-48CA-AEED-79CEDEC6DC98}" dt="2022-08-04T23:07:31.166" v="574"/>
          <ac:inkMkLst>
            <pc:docMk/>
            <pc:sldMk cId="3318506904" sldId="275"/>
            <ac:inkMk id="17" creationId="{79E63D02-DAE8-32C1-9D2B-6A16EFA60E17}"/>
          </ac:inkMkLst>
        </pc:inkChg>
        <pc:inkChg chg="add mod">
          <ac:chgData name="Duane Miller" userId="086b8d4e5ca37aec" providerId="LiveId" clId="{0FC21388-A81D-48CA-AEED-79CEDEC6DC98}" dt="2022-08-04T23:07:31.166" v="574"/>
          <ac:inkMkLst>
            <pc:docMk/>
            <pc:sldMk cId="3318506904" sldId="275"/>
            <ac:inkMk id="18" creationId="{9F434902-D53B-0BD8-819D-70D308EFE9B1}"/>
          </ac:inkMkLst>
        </pc:inkChg>
        <pc:inkChg chg="add mod">
          <ac:chgData name="Duane Miller" userId="086b8d4e5ca37aec" providerId="LiveId" clId="{0FC21388-A81D-48CA-AEED-79CEDEC6DC98}" dt="2022-08-04T23:07:31.166" v="574"/>
          <ac:inkMkLst>
            <pc:docMk/>
            <pc:sldMk cId="3318506904" sldId="275"/>
            <ac:inkMk id="20" creationId="{4BE97D10-3781-A463-E40A-80DEC0834336}"/>
          </ac:inkMkLst>
        </pc:inkChg>
        <pc:inkChg chg="add mod">
          <ac:chgData name="Duane Miller" userId="086b8d4e5ca37aec" providerId="LiveId" clId="{0FC21388-A81D-48CA-AEED-79CEDEC6DC98}" dt="2022-08-04T23:07:31.166" v="574"/>
          <ac:inkMkLst>
            <pc:docMk/>
            <pc:sldMk cId="3318506904" sldId="275"/>
            <ac:inkMk id="22" creationId="{D8753578-0529-B240-EC9E-DDA5DC167373}"/>
          </ac:inkMkLst>
        </pc:inkChg>
        <pc:inkChg chg="add mod">
          <ac:chgData name="Duane Miller" userId="086b8d4e5ca37aec" providerId="LiveId" clId="{0FC21388-A81D-48CA-AEED-79CEDEC6DC98}" dt="2022-08-04T23:07:31.166" v="574"/>
          <ac:inkMkLst>
            <pc:docMk/>
            <pc:sldMk cId="3318506904" sldId="275"/>
            <ac:inkMk id="23" creationId="{4A2923B5-D600-B761-FE10-534781023D52}"/>
          </ac:inkMkLst>
        </pc:inkChg>
        <pc:inkChg chg="add mod">
          <ac:chgData name="Duane Miller" userId="086b8d4e5ca37aec" providerId="LiveId" clId="{0FC21388-A81D-48CA-AEED-79CEDEC6DC98}" dt="2022-08-04T23:07:31.166" v="574"/>
          <ac:inkMkLst>
            <pc:docMk/>
            <pc:sldMk cId="3318506904" sldId="275"/>
            <ac:inkMk id="24" creationId="{30921504-BA8D-9FCE-4535-EB85F2B31021}"/>
          </ac:inkMkLst>
        </pc:inkChg>
      </pc:sldChg>
      <pc:sldChg chg="addSp delSp modSp add mod ord">
        <pc:chgData name="Duane Miller" userId="086b8d4e5ca37aec" providerId="LiveId" clId="{0FC21388-A81D-48CA-AEED-79CEDEC6DC98}" dt="2022-08-04T23:17:35.732" v="652" actId="9405"/>
        <pc:sldMkLst>
          <pc:docMk/>
          <pc:sldMk cId="1848688217" sldId="276"/>
        </pc:sldMkLst>
        <pc:spChg chg="mod">
          <ac:chgData name="Duane Miller" userId="086b8d4e5ca37aec" providerId="LiveId" clId="{0FC21388-A81D-48CA-AEED-79CEDEC6DC98}" dt="2022-08-04T00:12:14.957" v="195" actId="14100"/>
          <ac:spMkLst>
            <pc:docMk/>
            <pc:sldMk cId="1848688217" sldId="276"/>
            <ac:spMk id="6" creationId="{B2FD387F-92CC-4779-81C3-06BBC90B104F}"/>
          </ac:spMkLst>
        </pc:spChg>
        <pc:spChg chg="mod">
          <ac:chgData name="Duane Miller" userId="086b8d4e5ca37aec" providerId="LiveId" clId="{0FC21388-A81D-48CA-AEED-79CEDEC6DC98}" dt="2022-08-04T00:11:51.832" v="194" actId="1076"/>
          <ac:spMkLst>
            <pc:docMk/>
            <pc:sldMk cId="1848688217" sldId="276"/>
            <ac:spMk id="8" creationId="{0DB53F4E-F7D8-4CE6-9400-7374C33ADB4D}"/>
          </ac:spMkLst>
        </pc:spChg>
        <pc:spChg chg="add mod">
          <ac:chgData name="Duane Miller" userId="086b8d4e5ca37aec" providerId="LiveId" clId="{0FC21388-A81D-48CA-AEED-79CEDEC6DC98}" dt="2022-08-04T00:12:32.396" v="199" actId="207"/>
          <ac:spMkLst>
            <pc:docMk/>
            <pc:sldMk cId="1848688217" sldId="276"/>
            <ac:spMk id="9" creationId="{BF5EB7AF-9C22-44DE-BE9C-CF1DEFD6AE7D}"/>
          </ac:spMkLst>
        </pc:spChg>
        <pc:spChg chg="mod">
          <ac:chgData name="Duane Miller" userId="086b8d4e5ca37aec" providerId="LiveId" clId="{0FC21388-A81D-48CA-AEED-79CEDEC6DC98}" dt="2022-08-04T00:11:51.832" v="194" actId="1076"/>
          <ac:spMkLst>
            <pc:docMk/>
            <pc:sldMk cId="1848688217" sldId="276"/>
            <ac:spMk id="10" creationId="{638CE212-A8DA-4542-A937-323BC5C84730}"/>
          </ac:spMkLst>
        </pc:spChg>
        <pc:picChg chg="del">
          <ac:chgData name="Duane Miller" userId="086b8d4e5ca37aec" providerId="LiveId" clId="{0FC21388-A81D-48CA-AEED-79CEDEC6DC98}" dt="2022-08-04T00:11:31.690" v="190" actId="478"/>
          <ac:picMkLst>
            <pc:docMk/>
            <pc:sldMk cId="1848688217" sldId="276"/>
            <ac:picMk id="3074" creationId="{DE7AF377-EE30-4F22-9DAF-F7CDF4BF8C63}"/>
          </ac:picMkLst>
        </pc:picChg>
        <pc:picChg chg="add mod">
          <ac:chgData name="Duane Miller" userId="086b8d4e5ca37aec" providerId="LiveId" clId="{0FC21388-A81D-48CA-AEED-79CEDEC6DC98}" dt="2022-08-04T00:11:43.293" v="193" actId="1076"/>
          <ac:picMkLst>
            <pc:docMk/>
            <pc:sldMk cId="1848688217" sldId="276"/>
            <ac:picMk id="4098" creationId="{E89BCE11-25B3-43B3-AF5F-E9F649D854CD}"/>
          </ac:picMkLst>
        </pc:picChg>
        <pc:inkChg chg="add">
          <ac:chgData name="Duane Miller" userId="086b8d4e5ca37aec" providerId="LiveId" clId="{0FC21388-A81D-48CA-AEED-79CEDEC6DC98}" dt="2022-08-04T23:15:36.086" v="650" actId="9405"/>
          <ac:inkMkLst>
            <pc:docMk/>
            <pc:sldMk cId="1848688217" sldId="276"/>
            <ac:inkMk id="2" creationId="{7A1A9B63-E245-9F8B-71D4-0B7C0E55E1E5}"/>
          </ac:inkMkLst>
        </pc:inkChg>
        <pc:inkChg chg="add">
          <ac:chgData name="Duane Miller" userId="086b8d4e5ca37aec" providerId="LiveId" clId="{0FC21388-A81D-48CA-AEED-79CEDEC6DC98}" dt="2022-08-04T23:15:52.165" v="651" actId="9405"/>
          <ac:inkMkLst>
            <pc:docMk/>
            <pc:sldMk cId="1848688217" sldId="276"/>
            <ac:inkMk id="3" creationId="{AC19F151-BB8E-49BC-6597-B3F3A390E19C}"/>
          </ac:inkMkLst>
        </pc:inkChg>
        <pc:inkChg chg="add">
          <ac:chgData name="Duane Miller" userId="086b8d4e5ca37aec" providerId="LiveId" clId="{0FC21388-A81D-48CA-AEED-79CEDEC6DC98}" dt="2022-08-04T23:17:35.732" v="652" actId="9405"/>
          <ac:inkMkLst>
            <pc:docMk/>
            <pc:sldMk cId="1848688217" sldId="276"/>
            <ac:inkMk id="4" creationId="{182D1847-C345-B2B0-2D5A-B65DF599C1E1}"/>
          </ac:inkMkLst>
        </pc:inkChg>
      </pc:sldChg>
      <pc:sldChg chg="addSp delSp modSp add mod ord">
        <pc:chgData name="Duane Miller" userId="086b8d4e5ca37aec" providerId="LiveId" clId="{0FC21388-A81D-48CA-AEED-79CEDEC6DC98}" dt="2022-08-04T23:21:07.684" v="664" actId="9405"/>
        <pc:sldMkLst>
          <pc:docMk/>
          <pc:sldMk cId="1844733588" sldId="277"/>
        </pc:sldMkLst>
        <pc:spChg chg="mod">
          <ac:chgData name="Duane Miller" userId="086b8d4e5ca37aec" providerId="LiveId" clId="{0FC21388-A81D-48CA-AEED-79CEDEC6DC98}" dt="2022-08-04T00:13:36.712" v="208" actId="113"/>
          <ac:spMkLst>
            <pc:docMk/>
            <pc:sldMk cId="1844733588" sldId="277"/>
            <ac:spMk id="7" creationId="{A9B60E6A-87A3-41EF-BBB5-06E0FD9FE2EF}"/>
          </ac:spMkLst>
        </pc:spChg>
        <pc:grpChg chg="del mod">
          <ac:chgData name="Duane Miller" userId="086b8d4e5ca37aec" providerId="LiveId" clId="{0FC21388-A81D-48CA-AEED-79CEDEC6DC98}" dt="2022-08-04T23:20:37.536" v="663"/>
          <ac:grpSpMkLst>
            <pc:docMk/>
            <pc:sldMk cId="1844733588" sldId="277"/>
            <ac:grpSpMk id="13" creationId="{D98A53EA-75E1-3DAC-3942-B2E06910531B}"/>
          </ac:grpSpMkLst>
        </pc:grpChg>
        <pc:grpChg chg="mod">
          <ac:chgData name="Duane Miller" userId="086b8d4e5ca37aec" providerId="LiveId" clId="{0FC21388-A81D-48CA-AEED-79CEDEC6DC98}" dt="2022-08-04T23:20:37.536" v="663"/>
          <ac:grpSpMkLst>
            <pc:docMk/>
            <pc:sldMk cId="1844733588" sldId="277"/>
            <ac:grpSpMk id="16" creationId="{2A99203E-1CD9-FD0F-953C-F975AEF169B3}"/>
          </ac:grpSpMkLst>
        </pc:grpChg>
        <pc:inkChg chg="add">
          <ac:chgData name="Duane Miller" userId="086b8d4e5ca37aec" providerId="LiveId" clId="{0FC21388-A81D-48CA-AEED-79CEDEC6DC98}" dt="2022-08-04T23:20:21.862" v="653" actId="9405"/>
          <ac:inkMkLst>
            <pc:docMk/>
            <pc:sldMk cId="1844733588" sldId="277"/>
            <ac:inkMk id="2" creationId="{43EA8A4E-A1BF-6128-95F6-929BC6C7772A}"/>
          </ac:inkMkLst>
        </pc:inkChg>
        <pc:inkChg chg="add">
          <ac:chgData name="Duane Miller" userId="086b8d4e5ca37aec" providerId="LiveId" clId="{0FC21388-A81D-48CA-AEED-79CEDEC6DC98}" dt="2022-08-04T23:20:23.429" v="654" actId="9405"/>
          <ac:inkMkLst>
            <pc:docMk/>
            <pc:sldMk cId="1844733588" sldId="277"/>
            <ac:inkMk id="3" creationId="{7DBBDD04-973C-BE17-28A8-87C3D2997885}"/>
          </ac:inkMkLst>
        </pc:inkChg>
        <pc:inkChg chg="add mod">
          <ac:chgData name="Duane Miller" userId="086b8d4e5ca37aec" providerId="LiveId" clId="{0FC21388-A81D-48CA-AEED-79CEDEC6DC98}" dt="2022-08-04T23:20:37.536" v="663"/>
          <ac:inkMkLst>
            <pc:docMk/>
            <pc:sldMk cId="1844733588" sldId="277"/>
            <ac:inkMk id="4" creationId="{EFB5A59E-E0A9-50E8-11E8-08AC90226193}"/>
          </ac:inkMkLst>
        </pc:inkChg>
        <pc:inkChg chg="add mod">
          <ac:chgData name="Duane Miller" userId="086b8d4e5ca37aec" providerId="LiveId" clId="{0FC21388-A81D-48CA-AEED-79CEDEC6DC98}" dt="2022-08-04T23:20:37.536" v="663"/>
          <ac:inkMkLst>
            <pc:docMk/>
            <pc:sldMk cId="1844733588" sldId="277"/>
            <ac:inkMk id="5" creationId="{AA66CB66-15B9-7C66-C2DB-B070C16F358B}"/>
          </ac:inkMkLst>
        </pc:inkChg>
        <pc:inkChg chg="add mod">
          <ac:chgData name="Duane Miller" userId="086b8d4e5ca37aec" providerId="LiveId" clId="{0FC21388-A81D-48CA-AEED-79CEDEC6DC98}" dt="2022-08-04T23:20:37.536" v="663"/>
          <ac:inkMkLst>
            <pc:docMk/>
            <pc:sldMk cId="1844733588" sldId="277"/>
            <ac:inkMk id="9" creationId="{A13D50CA-DDAF-F40C-6A4A-7CAF96853401}"/>
          </ac:inkMkLst>
        </pc:inkChg>
        <pc:inkChg chg="add mod">
          <ac:chgData name="Duane Miller" userId="086b8d4e5ca37aec" providerId="LiveId" clId="{0FC21388-A81D-48CA-AEED-79CEDEC6DC98}" dt="2022-08-04T23:20:37.536" v="663"/>
          <ac:inkMkLst>
            <pc:docMk/>
            <pc:sldMk cId="1844733588" sldId="277"/>
            <ac:inkMk id="11" creationId="{7DACB295-D23C-ED5A-DAE0-8088568EFDA6}"/>
          </ac:inkMkLst>
        </pc:inkChg>
        <pc:inkChg chg="add mod">
          <ac:chgData name="Duane Miller" userId="086b8d4e5ca37aec" providerId="LiveId" clId="{0FC21388-A81D-48CA-AEED-79CEDEC6DC98}" dt="2022-08-04T23:20:37.536" v="663"/>
          <ac:inkMkLst>
            <pc:docMk/>
            <pc:sldMk cId="1844733588" sldId="277"/>
            <ac:inkMk id="12" creationId="{CC38A1D5-3B0A-ABD8-BD45-5C69D6CFFFF8}"/>
          </ac:inkMkLst>
        </pc:inkChg>
        <pc:inkChg chg="add mod">
          <ac:chgData name="Duane Miller" userId="086b8d4e5ca37aec" providerId="LiveId" clId="{0FC21388-A81D-48CA-AEED-79CEDEC6DC98}" dt="2022-08-04T23:20:37.536" v="663"/>
          <ac:inkMkLst>
            <pc:docMk/>
            <pc:sldMk cId="1844733588" sldId="277"/>
            <ac:inkMk id="14" creationId="{64272A01-D44B-0DC1-9BEA-FF6BEACC0A7C}"/>
          </ac:inkMkLst>
        </pc:inkChg>
        <pc:inkChg chg="add">
          <ac:chgData name="Duane Miller" userId="086b8d4e5ca37aec" providerId="LiveId" clId="{0FC21388-A81D-48CA-AEED-79CEDEC6DC98}" dt="2022-08-04T23:20:36.568" v="662" actId="9405"/>
          <ac:inkMkLst>
            <pc:docMk/>
            <pc:sldMk cId="1844733588" sldId="277"/>
            <ac:inkMk id="15" creationId="{19587005-9CBD-DB96-C9F7-191B9B7132B4}"/>
          </ac:inkMkLst>
        </pc:inkChg>
        <pc:inkChg chg="add">
          <ac:chgData name="Duane Miller" userId="086b8d4e5ca37aec" providerId="LiveId" clId="{0FC21388-A81D-48CA-AEED-79CEDEC6DC98}" dt="2022-08-04T23:21:07.684" v="664" actId="9405"/>
          <ac:inkMkLst>
            <pc:docMk/>
            <pc:sldMk cId="1844733588" sldId="277"/>
            <ac:inkMk id="17" creationId="{3824B3EB-E6F5-C5A9-EF40-696C26D1F5AE}"/>
          </ac:inkMkLst>
        </pc:inkChg>
      </pc:sldChg>
      <pc:sldChg chg="addSp modSp add mod">
        <pc:chgData name="Duane Miller" userId="086b8d4e5ca37aec" providerId="LiveId" clId="{0FC21388-A81D-48CA-AEED-79CEDEC6DC98}" dt="2022-08-04T23:24:29.325" v="665" actId="9405"/>
        <pc:sldMkLst>
          <pc:docMk/>
          <pc:sldMk cId="1093417904" sldId="278"/>
        </pc:sldMkLst>
        <pc:spChg chg="mod">
          <ac:chgData name="Duane Miller" userId="086b8d4e5ca37aec" providerId="LiveId" clId="{0FC21388-A81D-48CA-AEED-79CEDEC6DC98}" dt="2022-08-04T00:15:10.357" v="227" actId="14100"/>
          <ac:spMkLst>
            <pc:docMk/>
            <pc:sldMk cId="1093417904" sldId="278"/>
            <ac:spMk id="6" creationId="{B2FD387F-92CC-4779-81C3-06BBC90B104F}"/>
          </ac:spMkLst>
        </pc:spChg>
        <pc:spChg chg="mod">
          <ac:chgData name="Duane Miller" userId="086b8d4e5ca37aec" providerId="LiveId" clId="{0FC21388-A81D-48CA-AEED-79CEDEC6DC98}" dt="2022-08-04T00:15:02.996" v="226" actId="255"/>
          <ac:spMkLst>
            <pc:docMk/>
            <pc:sldMk cId="1093417904" sldId="278"/>
            <ac:spMk id="7" creationId="{A9B60E6A-87A3-41EF-BBB5-06E0FD9FE2EF}"/>
          </ac:spMkLst>
        </pc:spChg>
        <pc:inkChg chg="add">
          <ac:chgData name="Duane Miller" userId="086b8d4e5ca37aec" providerId="LiveId" clId="{0FC21388-A81D-48CA-AEED-79CEDEC6DC98}" dt="2022-08-04T23:24:29.325" v="665" actId="9405"/>
          <ac:inkMkLst>
            <pc:docMk/>
            <pc:sldMk cId="1093417904" sldId="278"/>
            <ac:inkMk id="2" creationId="{0382F8F1-9D7A-7258-1E1E-587D9848B664}"/>
          </ac:inkMkLst>
        </pc:inkChg>
      </pc:sldChg>
      <pc:sldChg chg="addSp modSp add mod ord">
        <pc:chgData name="Duane Miller" userId="086b8d4e5ca37aec" providerId="LiveId" clId="{0FC21388-A81D-48CA-AEED-79CEDEC6DC98}" dt="2022-08-04T23:28:32.584" v="669" actId="9405"/>
        <pc:sldMkLst>
          <pc:docMk/>
          <pc:sldMk cId="626530187" sldId="279"/>
        </pc:sldMkLst>
        <pc:spChg chg="mod">
          <ac:chgData name="Duane Miller" userId="086b8d4e5ca37aec" providerId="LiveId" clId="{0FC21388-A81D-48CA-AEED-79CEDEC6DC98}" dt="2022-08-04T00:15:57.214" v="238" actId="14100"/>
          <ac:spMkLst>
            <pc:docMk/>
            <pc:sldMk cId="626530187" sldId="279"/>
            <ac:spMk id="6" creationId="{B2FD387F-92CC-4779-81C3-06BBC90B104F}"/>
          </ac:spMkLst>
        </pc:spChg>
        <pc:spChg chg="mod">
          <ac:chgData name="Duane Miller" userId="086b8d4e5ca37aec" providerId="LiveId" clId="{0FC21388-A81D-48CA-AEED-79CEDEC6DC98}" dt="2022-08-04T00:17:22.097" v="243" actId="403"/>
          <ac:spMkLst>
            <pc:docMk/>
            <pc:sldMk cId="626530187" sldId="279"/>
            <ac:spMk id="7" creationId="{A9B60E6A-87A3-41EF-BBB5-06E0FD9FE2EF}"/>
          </ac:spMkLst>
        </pc:spChg>
        <pc:inkChg chg="add">
          <ac:chgData name="Duane Miller" userId="086b8d4e5ca37aec" providerId="LiveId" clId="{0FC21388-A81D-48CA-AEED-79CEDEC6DC98}" dt="2022-08-04T23:27:56.697" v="666" actId="9405"/>
          <ac:inkMkLst>
            <pc:docMk/>
            <pc:sldMk cId="626530187" sldId="279"/>
            <ac:inkMk id="2" creationId="{7724DE02-97B8-8B3D-61B4-3CD9631ECE89}"/>
          </ac:inkMkLst>
        </pc:inkChg>
        <pc:inkChg chg="add">
          <ac:chgData name="Duane Miller" userId="086b8d4e5ca37aec" providerId="LiveId" clId="{0FC21388-A81D-48CA-AEED-79CEDEC6DC98}" dt="2022-08-04T23:27:59.417" v="667" actId="9405"/>
          <ac:inkMkLst>
            <pc:docMk/>
            <pc:sldMk cId="626530187" sldId="279"/>
            <ac:inkMk id="3" creationId="{38EABCFD-FBD7-5CEA-1C5E-9F82E4B8D435}"/>
          </ac:inkMkLst>
        </pc:inkChg>
        <pc:inkChg chg="add">
          <ac:chgData name="Duane Miller" userId="086b8d4e5ca37aec" providerId="LiveId" clId="{0FC21388-A81D-48CA-AEED-79CEDEC6DC98}" dt="2022-08-04T23:28:31.442" v="668" actId="9405"/>
          <ac:inkMkLst>
            <pc:docMk/>
            <pc:sldMk cId="626530187" sldId="279"/>
            <ac:inkMk id="4" creationId="{47D525FF-8720-C087-1D96-865325F69D34}"/>
          </ac:inkMkLst>
        </pc:inkChg>
        <pc:inkChg chg="add">
          <ac:chgData name="Duane Miller" userId="086b8d4e5ca37aec" providerId="LiveId" clId="{0FC21388-A81D-48CA-AEED-79CEDEC6DC98}" dt="2022-08-04T23:28:32.584" v="669" actId="9405"/>
          <ac:inkMkLst>
            <pc:docMk/>
            <pc:sldMk cId="626530187" sldId="279"/>
            <ac:inkMk id="5" creationId="{6AF74309-676D-0CF9-07E6-A94000BEFFA0}"/>
          </ac:inkMkLst>
        </pc:inkChg>
      </pc:sldChg>
      <pc:sldChg chg="addSp delSp modSp add mod">
        <pc:chgData name="Duane Miller" userId="086b8d4e5ca37aec" providerId="LiveId" clId="{0FC21388-A81D-48CA-AEED-79CEDEC6DC98}" dt="2022-08-04T23:36:34.534" v="676" actId="9405"/>
        <pc:sldMkLst>
          <pc:docMk/>
          <pc:sldMk cId="1509470045" sldId="280"/>
        </pc:sldMkLst>
        <pc:spChg chg="mod">
          <ac:chgData name="Duane Miller" userId="086b8d4e5ca37aec" providerId="LiveId" clId="{0FC21388-A81D-48CA-AEED-79CEDEC6DC98}" dt="2022-08-04T00:30:56.983" v="382" actId="14100"/>
          <ac:spMkLst>
            <pc:docMk/>
            <pc:sldMk cId="1509470045" sldId="280"/>
            <ac:spMk id="6" creationId="{B2FD387F-92CC-4779-81C3-06BBC90B104F}"/>
          </ac:spMkLst>
        </pc:spChg>
        <pc:spChg chg="del">
          <ac:chgData name="Duane Miller" userId="086b8d4e5ca37aec" providerId="LiveId" clId="{0FC21388-A81D-48CA-AEED-79CEDEC6DC98}" dt="2022-08-04T00:17:52.530" v="247" actId="478"/>
          <ac:spMkLst>
            <pc:docMk/>
            <pc:sldMk cId="1509470045" sldId="280"/>
            <ac:spMk id="7" creationId="{A9B60E6A-87A3-41EF-BBB5-06E0FD9FE2EF}"/>
          </ac:spMkLst>
        </pc:spChg>
        <pc:grpChg chg="mod">
          <ac:chgData name="Duane Miller" userId="086b8d4e5ca37aec" providerId="LiveId" clId="{0FC21388-A81D-48CA-AEED-79CEDEC6DC98}" dt="2022-08-04T23:31:36.745" v="674"/>
          <ac:grpSpMkLst>
            <pc:docMk/>
            <pc:sldMk cId="1509470045" sldId="280"/>
            <ac:grpSpMk id="7" creationId="{0BC23F32-A9B6-DAE4-B6CC-520D0F07098C}"/>
          </ac:grpSpMkLst>
        </pc:grpChg>
        <pc:picChg chg="add mod">
          <ac:chgData name="Duane Miller" userId="086b8d4e5ca37aec" providerId="LiveId" clId="{0FC21388-A81D-48CA-AEED-79CEDEC6DC98}" dt="2022-08-04T00:18:01.461" v="251" actId="14100"/>
          <ac:picMkLst>
            <pc:docMk/>
            <pc:sldMk cId="1509470045" sldId="280"/>
            <ac:picMk id="5122" creationId="{C1376E8E-BE8E-4203-96AC-DFCC7BEAF083}"/>
          </ac:picMkLst>
        </pc:picChg>
        <pc:inkChg chg="add">
          <ac:chgData name="Duane Miller" userId="086b8d4e5ca37aec" providerId="LiveId" clId="{0FC21388-A81D-48CA-AEED-79CEDEC6DC98}" dt="2022-08-04T23:30:06.477" v="670" actId="9405"/>
          <ac:inkMkLst>
            <pc:docMk/>
            <pc:sldMk cId="1509470045" sldId="280"/>
            <ac:inkMk id="2" creationId="{8CF6A53E-A5BF-7A87-03EE-3E71F160E140}"/>
          </ac:inkMkLst>
        </pc:inkChg>
        <pc:inkChg chg="add mod">
          <ac:chgData name="Duane Miller" userId="086b8d4e5ca37aec" providerId="LiveId" clId="{0FC21388-A81D-48CA-AEED-79CEDEC6DC98}" dt="2022-08-04T23:31:36.745" v="674"/>
          <ac:inkMkLst>
            <pc:docMk/>
            <pc:sldMk cId="1509470045" sldId="280"/>
            <ac:inkMk id="3" creationId="{BBEB3AED-6BFB-BCED-4E12-4E101CC1D831}"/>
          </ac:inkMkLst>
        </pc:inkChg>
        <pc:inkChg chg="add mod">
          <ac:chgData name="Duane Miller" userId="086b8d4e5ca37aec" providerId="LiveId" clId="{0FC21388-A81D-48CA-AEED-79CEDEC6DC98}" dt="2022-08-04T23:31:36.745" v="674"/>
          <ac:inkMkLst>
            <pc:docMk/>
            <pc:sldMk cId="1509470045" sldId="280"/>
            <ac:inkMk id="4" creationId="{7016FDBF-8BFB-368E-FAF8-BE06289B38C9}"/>
          </ac:inkMkLst>
        </pc:inkChg>
        <pc:inkChg chg="add mod">
          <ac:chgData name="Duane Miller" userId="086b8d4e5ca37aec" providerId="LiveId" clId="{0FC21388-A81D-48CA-AEED-79CEDEC6DC98}" dt="2022-08-04T23:31:36.745" v="674"/>
          <ac:inkMkLst>
            <pc:docMk/>
            <pc:sldMk cId="1509470045" sldId="280"/>
            <ac:inkMk id="5" creationId="{894B7A1B-6090-AE8B-4A5C-1D6A7BAAFE97}"/>
          </ac:inkMkLst>
        </pc:inkChg>
        <pc:inkChg chg="add">
          <ac:chgData name="Duane Miller" userId="086b8d4e5ca37aec" providerId="LiveId" clId="{0FC21388-A81D-48CA-AEED-79CEDEC6DC98}" dt="2022-08-04T23:31:51.584" v="675" actId="9405"/>
          <ac:inkMkLst>
            <pc:docMk/>
            <pc:sldMk cId="1509470045" sldId="280"/>
            <ac:inkMk id="9" creationId="{E68AF9A0-80DD-0DAA-40CB-E5937C79C428}"/>
          </ac:inkMkLst>
        </pc:inkChg>
        <pc:inkChg chg="add">
          <ac:chgData name="Duane Miller" userId="086b8d4e5ca37aec" providerId="LiveId" clId="{0FC21388-A81D-48CA-AEED-79CEDEC6DC98}" dt="2022-08-04T23:36:34.534" v="676" actId="9405"/>
          <ac:inkMkLst>
            <pc:docMk/>
            <pc:sldMk cId="1509470045" sldId="280"/>
            <ac:inkMk id="11" creationId="{4CDBF20E-2914-EBEE-A4D0-50B94B7A14FC}"/>
          </ac:inkMkLst>
        </pc:inkChg>
      </pc:sldChg>
      <pc:sldChg chg="addSp delSp modSp add mod">
        <pc:chgData name="Duane Miller" userId="086b8d4e5ca37aec" providerId="LiveId" clId="{0FC21388-A81D-48CA-AEED-79CEDEC6DC98}" dt="2022-08-04T23:40:26.523" v="691" actId="9405"/>
        <pc:sldMkLst>
          <pc:docMk/>
          <pc:sldMk cId="2487385613" sldId="281"/>
        </pc:sldMkLst>
        <pc:spChg chg="add mod">
          <ac:chgData name="Duane Miller" userId="086b8d4e5ca37aec" providerId="LiveId" clId="{0FC21388-A81D-48CA-AEED-79CEDEC6DC98}" dt="2022-08-04T00:19:54.541" v="268" actId="1076"/>
          <ac:spMkLst>
            <pc:docMk/>
            <pc:sldMk cId="2487385613" sldId="281"/>
            <ac:spMk id="9" creationId="{B6E5E26D-1F6D-4F14-996A-1A444E893AD1}"/>
          </ac:spMkLst>
        </pc:spChg>
        <pc:picChg chg="del">
          <ac:chgData name="Duane Miller" userId="086b8d4e5ca37aec" providerId="LiveId" clId="{0FC21388-A81D-48CA-AEED-79CEDEC6DC98}" dt="2022-08-04T00:18:56.249" v="253" actId="478"/>
          <ac:picMkLst>
            <pc:docMk/>
            <pc:sldMk cId="2487385613" sldId="281"/>
            <ac:picMk id="5122" creationId="{C1376E8E-BE8E-4203-96AC-DFCC7BEAF083}"/>
          </ac:picMkLst>
        </pc:picChg>
        <pc:picChg chg="add mod">
          <ac:chgData name="Duane Miller" userId="086b8d4e5ca37aec" providerId="LiveId" clId="{0FC21388-A81D-48CA-AEED-79CEDEC6DC98}" dt="2022-08-04T00:19:08.422" v="257" actId="1076"/>
          <ac:picMkLst>
            <pc:docMk/>
            <pc:sldMk cId="2487385613" sldId="281"/>
            <ac:picMk id="6146" creationId="{B032FF72-CA40-4579-B942-33C8589AD740}"/>
          </ac:picMkLst>
        </pc:picChg>
        <pc:inkChg chg="add">
          <ac:chgData name="Duane Miller" userId="086b8d4e5ca37aec" providerId="LiveId" clId="{0FC21388-A81D-48CA-AEED-79CEDEC6DC98}" dt="2022-08-04T23:38:41.561" v="677" actId="9405"/>
          <ac:inkMkLst>
            <pc:docMk/>
            <pc:sldMk cId="2487385613" sldId="281"/>
            <ac:inkMk id="2" creationId="{FD38D199-380B-5475-A19F-38368B4B6EDD}"/>
          </ac:inkMkLst>
        </pc:inkChg>
        <pc:inkChg chg="add">
          <ac:chgData name="Duane Miller" userId="086b8d4e5ca37aec" providerId="LiveId" clId="{0FC21388-A81D-48CA-AEED-79CEDEC6DC98}" dt="2022-08-04T23:38:44.941" v="678" actId="9405"/>
          <ac:inkMkLst>
            <pc:docMk/>
            <pc:sldMk cId="2487385613" sldId="281"/>
            <ac:inkMk id="3" creationId="{5982B962-3419-42BF-45AC-C52EAD78831C}"/>
          </ac:inkMkLst>
        </pc:inkChg>
        <pc:inkChg chg="add">
          <ac:chgData name="Duane Miller" userId="086b8d4e5ca37aec" providerId="LiveId" clId="{0FC21388-A81D-48CA-AEED-79CEDEC6DC98}" dt="2022-08-04T23:39:38.470" v="679" actId="9405"/>
          <ac:inkMkLst>
            <pc:docMk/>
            <pc:sldMk cId="2487385613" sldId="281"/>
            <ac:inkMk id="4" creationId="{DB633242-5CB2-356D-4B78-DDBA0DBC592F}"/>
          </ac:inkMkLst>
        </pc:inkChg>
        <pc:inkChg chg="add">
          <ac:chgData name="Duane Miller" userId="086b8d4e5ca37aec" providerId="LiveId" clId="{0FC21388-A81D-48CA-AEED-79CEDEC6DC98}" dt="2022-08-04T23:39:48.238" v="680" actId="9405"/>
          <ac:inkMkLst>
            <pc:docMk/>
            <pc:sldMk cId="2487385613" sldId="281"/>
            <ac:inkMk id="5" creationId="{80DFC790-311B-213E-AA16-E3D15C6BB268}"/>
          </ac:inkMkLst>
        </pc:inkChg>
        <pc:inkChg chg="add">
          <ac:chgData name="Duane Miller" userId="086b8d4e5ca37aec" providerId="LiveId" clId="{0FC21388-A81D-48CA-AEED-79CEDEC6DC98}" dt="2022-08-04T23:39:49.222" v="681" actId="9405"/>
          <ac:inkMkLst>
            <pc:docMk/>
            <pc:sldMk cId="2487385613" sldId="281"/>
            <ac:inkMk id="7" creationId="{8456DF0E-AD48-B041-4362-B9BDBCBE3E60}"/>
          </ac:inkMkLst>
        </pc:inkChg>
        <pc:inkChg chg="add">
          <ac:chgData name="Duane Miller" userId="086b8d4e5ca37aec" providerId="LiveId" clId="{0FC21388-A81D-48CA-AEED-79CEDEC6DC98}" dt="2022-08-04T23:39:51.177" v="682" actId="9405"/>
          <ac:inkMkLst>
            <pc:docMk/>
            <pc:sldMk cId="2487385613" sldId="281"/>
            <ac:inkMk id="11" creationId="{2D5785B8-721F-1793-D994-4514FAE9616E}"/>
          </ac:inkMkLst>
        </pc:inkChg>
        <pc:inkChg chg="add">
          <ac:chgData name="Duane Miller" userId="086b8d4e5ca37aec" providerId="LiveId" clId="{0FC21388-A81D-48CA-AEED-79CEDEC6DC98}" dt="2022-08-04T23:39:51.584" v="683" actId="9405"/>
          <ac:inkMkLst>
            <pc:docMk/>
            <pc:sldMk cId="2487385613" sldId="281"/>
            <ac:inkMk id="12" creationId="{34BBEA59-62CA-5107-16F0-8C192809D2B3}"/>
          </ac:inkMkLst>
        </pc:inkChg>
        <pc:inkChg chg="add">
          <ac:chgData name="Duane Miller" userId="086b8d4e5ca37aec" providerId="LiveId" clId="{0FC21388-A81D-48CA-AEED-79CEDEC6DC98}" dt="2022-08-04T23:39:51.922" v="684" actId="9405"/>
          <ac:inkMkLst>
            <pc:docMk/>
            <pc:sldMk cId="2487385613" sldId="281"/>
            <ac:inkMk id="13" creationId="{0EECA807-BC9F-0C8A-BADB-07BECA4783B8}"/>
          </ac:inkMkLst>
        </pc:inkChg>
        <pc:inkChg chg="add">
          <ac:chgData name="Duane Miller" userId="086b8d4e5ca37aec" providerId="LiveId" clId="{0FC21388-A81D-48CA-AEED-79CEDEC6DC98}" dt="2022-08-04T23:39:52.273" v="685" actId="9405"/>
          <ac:inkMkLst>
            <pc:docMk/>
            <pc:sldMk cId="2487385613" sldId="281"/>
            <ac:inkMk id="14" creationId="{B6F92616-F861-8E09-C9B6-3C704BA245BB}"/>
          </ac:inkMkLst>
        </pc:inkChg>
        <pc:inkChg chg="add">
          <ac:chgData name="Duane Miller" userId="086b8d4e5ca37aec" providerId="LiveId" clId="{0FC21388-A81D-48CA-AEED-79CEDEC6DC98}" dt="2022-08-04T23:39:54.230" v="686" actId="9405"/>
          <ac:inkMkLst>
            <pc:docMk/>
            <pc:sldMk cId="2487385613" sldId="281"/>
            <ac:inkMk id="15" creationId="{4D2A710A-088C-4F54-FAFE-C5F7873FA3BD}"/>
          </ac:inkMkLst>
        </pc:inkChg>
        <pc:inkChg chg="add">
          <ac:chgData name="Duane Miller" userId="086b8d4e5ca37aec" providerId="LiveId" clId="{0FC21388-A81D-48CA-AEED-79CEDEC6DC98}" dt="2022-08-04T23:39:55.301" v="687" actId="9405"/>
          <ac:inkMkLst>
            <pc:docMk/>
            <pc:sldMk cId="2487385613" sldId="281"/>
            <ac:inkMk id="16" creationId="{931DD4A1-E355-3C7A-B4C3-2BBCF3852890}"/>
          </ac:inkMkLst>
        </pc:inkChg>
        <pc:inkChg chg="add">
          <ac:chgData name="Duane Miller" userId="086b8d4e5ca37aec" providerId="LiveId" clId="{0FC21388-A81D-48CA-AEED-79CEDEC6DC98}" dt="2022-08-04T23:39:56.527" v="688" actId="9405"/>
          <ac:inkMkLst>
            <pc:docMk/>
            <pc:sldMk cId="2487385613" sldId="281"/>
            <ac:inkMk id="17" creationId="{F374C298-4025-C78D-CA91-1F9DDB221EF9}"/>
          </ac:inkMkLst>
        </pc:inkChg>
        <pc:inkChg chg="add">
          <ac:chgData name="Duane Miller" userId="086b8d4e5ca37aec" providerId="LiveId" clId="{0FC21388-A81D-48CA-AEED-79CEDEC6DC98}" dt="2022-08-04T23:40:02.539" v="689" actId="9405"/>
          <ac:inkMkLst>
            <pc:docMk/>
            <pc:sldMk cId="2487385613" sldId="281"/>
            <ac:inkMk id="18" creationId="{02DDC4E3-1C6F-EE9D-D398-652D89FA9DAD}"/>
          </ac:inkMkLst>
        </pc:inkChg>
        <pc:inkChg chg="add">
          <ac:chgData name="Duane Miller" userId="086b8d4e5ca37aec" providerId="LiveId" clId="{0FC21388-A81D-48CA-AEED-79CEDEC6DC98}" dt="2022-08-04T23:40:03.049" v="690" actId="9405"/>
          <ac:inkMkLst>
            <pc:docMk/>
            <pc:sldMk cId="2487385613" sldId="281"/>
            <ac:inkMk id="19" creationId="{9FA4ED16-F09C-80A2-9A5E-615A50A6B831}"/>
          </ac:inkMkLst>
        </pc:inkChg>
        <pc:inkChg chg="add">
          <ac:chgData name="Duane Miller" userId="086b8d4e5ca37aec" providerId="LiveId" clId="{0FC21388-A81D-48CA-AEED-79CEDEC6DC98}" dt="2022-08-04T23:40:26.523" v="691" actId="9405"/>
          <ac:inkMkLst>
            <pc:docMk/>
            <pc:sldMk cId="2487385613" sldId="281"/>
            <ac:inkMk id="20" creationId="{A0235205-B938-88C7-B362-973742F06F1E}"/>
          </ac:inkMkLst>
        </pc:inkChg>
      </pc:sldChg>
      <pc:sldChg chg="addSp delSp modSp add mod">
        <pc:chgData name="Duane Miller" userId="086b8d4e5ca37aec" providerId="LiveId" clId="{0FC21388-A81D-48CA-AEED-79CEDEC6DC98}" dt="2022-08-04T23:44:30.204" v="707" actId="9405"/>
        <pc:sldMkLst>
          <pc:docMk/>
          <pc:sldMk cId="2868344412" sldId="282"/>
        </pc:sldMkLst>
        <pc:spChg chg="mod">
          <ac:chgData name="Duane Miller" userId="086b8d4e5ca37aec" providerId="LiveId" clId="{0FC21388-A81D-48CA-AEED-79CEDEC6DC98}" dt="2022-08-04T00:22:04.481" v="291" actId="207"/>
          <ac:spMkLst>
            <pc:docMk/>
            <pc:sldMk cId="2868344412" sldId="282"/>
            <ac:spMk id="9" creationId="{B6E5E26D-1F6D-4F14-996A-1A444E893AD1}"/>
          </ac:spMkLst>
        </pc:spChg>
        <pc:picChg chg="del">
          <ac:chgData name="Duane Miller" userId="086b8d4e5ca37aec" providerId="LiveId" clId="{0FC21388-A81D-48CA-AEED-79CEDEC6DC98}" dt="2022-08-04T00:20:20.849" v="270" actId="478"/>
          <ac:picMkLst>
            <pc:docMk/>
            <pc:sldMk cId="2868344412" sldId="282"/>
            <ac:picMk id="6146" creationId="{B032FF72-CA40-4579-B942-33C8589AD740}"/>
          </ac:picMkLst>
        </pc:picChg>
        <pc:inkChg chg="add">
          <ac:chgData name="Duane Miller" userId="086b8d4e5ca37aec" providerId="LiveId" clId="{0FC21388-A81D-48CA-AEED-79CEDEC6DC98}" dt="2022-08-04T23:42:59.584" v="692" actId="9405"/>
          <ac:inkMkLst>
            <pc:docMk/>
            <pc:sldMk cId="2868344412" sldId="282"/>
            <ac:inkMk id="2" creationId="{ED5D8C5A-5BC4-322F-19DF-52E48F968CEE}"/>
          </ac:inkMkLst>
        </pc:inkChg>
        <pc:inkChg chg="add">
          <ac:chgData name="Duane Miller" userId="086b8d4e5ca37aec" providerId="LiveId" clId="{0FC21388-A81D-48CA-AEED-79CEDEC6DC98}" dt="2022-08-04T23:43:07.558" v="693" actId="9405"/>
          <ac:inkMkLst>
            <pc:docMk/>
            <pc:sldMk cId="2868344412" sldId="282"/>
            <ac:inkMk id="3" creationId="{1D6F4EFF-91DC-DC62-4B99-E80ECECD831B}"/>
          </ac:inkMkLst>
        </pc:inkChg>
        <pc:inkChg chg="add">
          <ac:chgData name="Duane Miller" userId="086b8d4e5ca37aec" providerId="LiveId" clId="{0FC21388-A81D-48CA-AEED-79CEDEC6DC98}" dt="2022-08-04T23:43:10.909" v="694" actId="9405"/>
          <ac:inkMkLst>
            <pc:docMk/>
            <pc:sldMk cId="2868344412" sldId="282"/>
            <ac:inkMk id="4" creationId="{48ECD0B5-DCE3-408A-4D06-E8154B2F4BD5}"/>
          </ac:inkMkLst>
        </pc:inkChg>
        <pc:inkChg chg="add">
          <ac:chgData name="Duane Miller" userId="086b8d4e5ca37aec" providerId="LiveId" clId="{0FC21388-A81D-48CA-AEED-79CEDEC6DC98}" dt="2022-08-04T23:43:12.580" v="695" actId="9405"/>
          <ac:inkMkLst>
            <pc:docMk/>
            <pc:sldMk cId="2868344412" sldId="282"/>
            <ac:inkMk id="5" creationId="{47AA108B-D296-2F3C-341A-0461702A5DC7}"/>
          </ac:inkMkLst>
        </pc:inkChg>
        <pc:inkChg chg="add">
          <ac:chgData name="Duane Miller" userId="086b8d4e5ca37aec" providerId="LiveId" clId="{0FC21388-A81D-48CA-AEED-79CEDEC6DC98}" dt="2022-08-04T23:43:20.725" v="696" actId="9405"/>
          <ac:inkMkLst>
            <pc:docMk/>
            <pc:sldMk cId="2868344412" sldId="282"/>
            <ac:inkMk id="7" creationId="{D65E6FE0-DC82-14E8-F71A-9EF4152798CD}"/>
          </ac:inkMkLst>
        </pc:inkChg>
        <pc:inkChg chg="add">
          <ac:chgData name="Duane Miller" userId="086b8d4e5ca37aec" providerId="LiveId" clId="{0FC21388-A81D-48CA-AEED-79CEDEC6DC98}" dt="2022-08-04T23:43:31.404" v="697" actId="9405"/>
          <ac:inkMkLst>
            <pc:docMk/>
            <pc:sldMk cId="2868344412" sldId="282"/>
            <ac:inkMk id="11" creationId="{9CBF966E-DC86-B55D-00A4-179830D29102}"/>
          </ac:inkMkLst>
        </pc:inkChg>
        <pc:inkChg chg="add">
          <ac:chgData name="Duane Miller" userId="086b8d4e5ca37aec" providerId="LiveId" clId="{0FC21388-A81D-48CA-AEED-79CEDEC6DC98}" dt="2022-08-04T23:43:43.597" v="698" actId="9405"/>
          <ac:inkMkLst>
            <pc:docMk/>
            <pc:sldMk cId="2868344412" sldId="282"/>
            <ac:inkMk id="12" creationId="{48CECB0F-6204-C35C-A500-2EA605312130}"/>
          </ac:inkMkLst>
        </pc:inkChg>
        <pc:inkChg chg="add">
          <ac:chgData name="Duane Miller" userId="086b8d4e5ca37aec" providerId="LiveId" clId="{0FC21388-A81D-48CA-AEED-79CEDEC6DC98}" dt="2022-08-04T23:43:50.100" v="699" actId="9405"/>
          <ac:inkMkLst>
            <pc:docMk/>
            <pc:sldMk cId="2868344412" sldId="282"/>
            <ac:inkMk id="13" creationId="{483E59CF-3F01-1E77-25F8-27408CD8C81F}"/>
          </ac:inkMkLst>
        </pc:inkChg>
        <pc:inkChg chg="add">
          <ac:chgData name="Duane Miller" userId="086b8d4e5ca37aec" providerId="LiveId" clId="{0FC21388-A81D-48CA-AEED-79CEDEC6DC98}" dt="2022-08-04T23:44:01.722" v="700" actId="9405"/>
          <ac:inkMkLst>
            <pc:docMk/>
            <pc:sldMk cId="2868344412" sldId="282"/>
            <ac:inkMk id="14" creationId="{422C4FD2-2626-11DF-AF90-9754563E4347}"/>
          </ac:inkMkLst>
        </pc:inkChg>
        <pc:inkChg chg="add">
          <ac:chgData name="Duane Miller" userId="086b8d4e5ca37aec" providerId="LiveId" clId="{0FC21388-A81D-48CA-AEED-79CEDEC6DC98}" dt="2022-08-04T23:44:05.074" v="701" actId="9405"/>
          <ac:inkMkLst>
            <pc:docMk/>
            <pc:sldMk cId="2868344412" sldId="282"/>
            <ac:inkMk id="15" creationId="{403F1074-2DFD-D8AC-D8AB-76F40EACAE19}"/>
          </ac:inkMkLst>
        </pc:inkChg>
        <pc:inkChg chg="add">
          <ac:chgData name="Duane Miller" userId="086b8d4e5ca37aec" providerId="LiveId" clId="{0FC21388-A81D-48CA-AEED-79CEDEC6DC98}" dt="2022-08-04T23:44:11.949" v="702" actId="9405"/>
          <ac:inkMkLst>
            <pc:docMk/>
            <pc:sldMk cId="2868344412" sldId="282"/>
            <ac:inkMk id="16" creationId="{449BE963-1488-0CA7-2B75-3E7161138062}"/>
          </ac:inkMkLst>
        </pc:inkChg>
        <pc:inkChg chg="add">
          <ac:chgData name="Duane Miller" userId="086b8d4e5ca37aec" providerId="LiveId" clId="{0FC21388-A81D-48CA-AEED-79CEDEC6DC98}" dt="2022-08-04T23:44:14.872" v="703" actId="9405"/>
          <ac:inkMkLst>
            <pc:docMk/>
            <pc:sldMk cId="2868344412" sldId="282"/>
            <ac:inkMk id="17" creationId="{144320A0-B0FF-A130-CF31-F2A6F1BB0B86}"/>
          </ac:inkMkLst>
        </pc:inkChg>
        <pc:inkChg chg="add">
          <ac:chgData name="Duane Miller" userId="086b8d4e5ca37aec" providerId="LiveId" clId="{0FC21388-A81D-48CA-AEED-79CEDEC6DC98}" dt="2022-08-04T23:44:15.289" v="704" actId="9405"/>
          <ac:inkMkLst>
            <pc:docMk/>
            <pc:sldMk cId="2868344412" sldId="282"/>
            <ac:inkMk id="18" creationId="{8AB404F9-1802-7208-EDF5-2A03CB17BE1B}"/>
          </ac:inkMkLst>
        </pc:inkChg>
        <pc:inkChg chg="add">
          <ac:chgData name="Duane Miller" userId="086b8d4e5ca37aec" providerId="LiveId" clId="{0FC21388-A81D-48CA-AEED-79CEDEC6DC98}" dt="2022-08-04T23:44:15.675" v="705" actId="9405"/>
          <ac:inkMkLst>
            <pc:docMk/>
            <pc:sldMk cId="2868344412" sldId="282"/>
            <ac:inkMk id="19" creationId="{A0142896-1193-8B7B-742A-86EBE890016C}"/>
          </ac:inkMkLst>
        </pc:inkChg>
        <pc:inkChg chg="add">
          <ac:chgData name="Duane Miller" userId="086b8d4e5ca37aec" providerId="LiveId" clId="{0FC21388-A81D-48CA-AEED-79CEDEC6DC98}" dt="2022-08-04T23:44:16.060" v="706" actId="9405"/>
          <ac:inkMkLst>
            <pc:docMk/>
            <pc:sldMk cId="2868344412" sldId="282"/>
            <ac:inkMk id="20" creationId="{8B8F133B-B5B7-F991-00CB-AC8A577207F7}"/>
          </ac:inkMkLst>
        </pc:inkChg>
        <pc:inkChg chg="add">
          <ac:chgData name="Duane Miller" userId="086b8d4e5ca37aec" providerId="LiveId" clId="{0FC21388-A81D-48CA-AEED-79CEDEC6DC98}" dt="2022-08-04T23:44:30.204" v="707" actId="9405"/>
          <ac:inkMkLst>
            <pc:docMk/>
            <pc:sldMk cId="2868344412" sldId="282"/>
            <ac:inkMk id="21" creationId="{B17EDFAB-F107-0C6B-ABF5-4D7436C58BA7}"/>
          </ac:inkMkLst>
        </pc:inkChg>
      </pc:sldChg>
      <pc:sldChg chg="addSp modSp add mod">
        <pc:chgData name="Duane Miller" userId="086b8d4e5ca37aec" providerId="LiveId" clId="{0FC21388-A81D-48CA-AEED-79CEDEC6DC98}" dt="2022-08-04T23:49:28.106" v="713" actId="9405"/>
        <pc:sldMkLst>
          <pc:docMk/>
          <pc:sldMk cId="3233644455" sldId="283"/>
        </pc:sldMkLst>
        <pc:spChg chg="mod">
          <ac:chgData name="Duane Miller" userId="086b8d4e5ca37aec" providerId="LiveId" clId="{0FC21388-A81D-48CA-AEED-79CEDEC6DC98}" dt="2022-08-04T00:26:10.297" v="337" actId="207"/>
          <ac:spMkLst>
            <pc:docMk/>
            <pc:sldMk cId="3233644455" sldId="283"/>
            <ac:spMk id="9" creationId="{B6E5E26D-1F6D-4F14-996A-1A444E893AD1}"/>
          </ac:spMkLst>
        </pc:spChg>
        <pc:inkChg chg="add">
          <ac:chgData name="Duane Miller" userId="086b8d4e5ca37aec" providerId="LiveId" clId="{0FC21388-A81D-48CA-AEED-79CEDEC6DC98}" dt="2022-08-04T23:48:42.075" v="708" actId="9405"/>
          <ac:inkMkLst>
            <pc:docMk/>
            <pc:sldMk cId="3233644455" sldId="283"/>
            <ac:inkMk id="2" creationId="{1B0447AD-E0C8-9CDA-A23B-77949F4F822A}"/>
          </ac:inkMkLst>
        </pc:inkChg>
        <pc:inkChg chg="add">
          <ac:chgData name="Duane Miller" userId="086b8d4e5ca37aec" providerId="LiveId" clId="{0FC21388-A81D-48CA-AEED-79CEDEC6DC98}" dt="2022-08-04T23:48:50.134" v="709" actId="9405"/>
          <ac:inkMkLst>
            <pc:docMk/>
            <pc:sldMk cId="3233644455" sldId="283"/>
            <ac:inkMk id="3" creationId="{933F0B3A-FA58-FF2F-0AAD-89FD3F6D96E7}"/>
          </ac:inkMkLst>
        </pc:inkChg>
        <pc:inkChg chg="add">
          <ac:chgData name="Duane Miller" userId="086b8d4e5ca37aec" providerId="LiveId" clId="{0FC21388-A81D-48CA-AEED-79CEDEC6DC98}" dt="2022-08-04T23:48:52.325" v="710" actId="9405"/>
          <ac:inkMkLst>
            <pc:docMk/>
            <pc:sldMk cId="3233644455" sldId="283"/>
            <ac:inkMk id="4" creationId="{7B7874F1-CB66-8AF5-A773-C64391AE5291}"/>
          </ac:inkMkLst>
        </pc:inkChg>
        <pc:inkChg chg="add">
          <ac:chgData name="Duane Miller" userId="086b8d4e5ca37aec" providerId="LiveId" clId="{0FC21388-A81D-48CA-AEED-79CEDEC6DC98}" dt="2022-08-04T23:49:04.135" v="711" actId="9405"/>
          <ac:inkMkLst>
            <pc:docMk/>
            <pc:sldMk cId="3233644455" sldId="283"/>
            <ac:inkMk id="5" creationId="{C5835453-4788-13C0-78A0-9FD6474D2892}"/>
          </ac:inkMkLst>
        </pc:inkChg>
        <pc:inkChg chg="add">
          <ac:chgData name="Duane Miller" userId="086b8d4e5ca37aec" providerId="LiveId" clId="{0FC21388-A81D-48CA-AEED-79CEDEC6DC98}" dt="2022-08-04T23:49:05.093" v="712" actId="9405"/>
          <ac:inkMkLst>
            <pc:docMk/>
            <pc:sldMk cId="3233644455" sldId="283"/>
            <ac:inkMk id="7" creationId="{2C143FCE-D4B6-0EAC-A77E-7433CDFC211B}"/>
          </ac:inkMkLst>
        </pc:inkChg>
        <pc:inkChg chg="add">
          <ac:chgData name="Duane Miller" userId="086b8d4e5ca37aec" providerId="LiveId" clId="{0FC21388-A81D-48CA-AEED-79CEDEC6DC98}" dt="2022-08-04T23:49:28.106" v="713" actId="9405"/>
          <ac:inkMkLst>
            <pc:docMk/>
            <pc:sldMk cId="3233644455" sldId="283"/>
            <ac:inkMk id="11" creationId="{38C6780C-EAC4-B49F-A845-A40F6E5C1758}"/>
          </ac:inkMkLst>
        </pc:inkChg>
      </pc:sldChg>
      <pc:sldChg chg="addSp modSp add mod">
        <pc:chgData name="Duane Miller" userId="086b8d4e5ca37aec" providerId="LiveId" clId="{0FC21388-A81D-48CA-AEED-79CEDEC6DC98}" dt="2022-08-04T23:54:48.538" v="758"/>
        <pc:sldMkLst>
          <pc:docMk/>
          <pc:sldMk cId="2496920821" sldId="284"/>
        </pc:sldMkLst>
        <pc:spChg chg="mod">
          <ac:chgData name="Duane Miller" userId="086b8d4e5ca37aec" providerId="LiveId" clId="{0FC21388-A81D-48CA-AEED-79CEDEC6DC98}" dt="2022-08-04T00:26:42.595" v="344" actId="1076"/>
          <ac:spMkLst>
            <pc:docMk/>
            <pc:sldMk cId="2496920821" sldId="284"/>
            <ac:spMk id="6" creationId="{B2FD387F-92CC-4779-81C3-06BBC90B104F}"/>
          </ac:spMkLst>
        </pc:spChg>
        <pc:spChg chg="mod">
          <ac:chgData name="Duane Miller" userId="086b8d4e5ca37aec" providerId="LiveId" clId="{0FC21388-A81D-48CA-AEED-79CEDEC6DC98}" dt="2022-08-04T00:28:15.281" v="356" actId="207"/>
          <ac:spMkLst>
            <pc:docMk/>
            <pc:sldMk cId="2496920821" sldId="284"/>
            <ac:spMk id="9" creationId="{B6E5E26D-1F6D-4F14-996A-1A444E893AD1}"/>
          </ac:spMkLst>
        </pc:spChg>
        <pc:grpChg chg="mod">
          <ac:chgData name="Duane Miller" userId="086b8d4e5ca37aec" providerId="LiveId" clId="{0FC21388-A81D-48CA-AEED-79CEDEC6DC98}" dt="2022-08-04T23:53:18.419" v="719"/>
          <ac:grpSpMkLst>
            <pc:docMk/>
            <pc:sldMk cId="2496920821" sldId="284"/>
            <ac:grpSpMk id="11" creationId="{EB4E4BD2-4394-EB9B-7F3B-8CF1E897D512}"/>
          </ac:grpSpMkLst>
        </pc:grpChg>
        <pc:grpChg chg="mod">
          <ac:chgData name="Duane Miller" userId="086b8d4e5ca37aec" providerId="LiveId" clId="{0FC21388-A81D-48CA-AEED-79CEDEC6DC98}" dt="2022-08-04T23:53:57.005" v="730"/>
          <ac:grpSpMkLst>
            <pc:docMk/>
            <pc:sldMk cId="2496920821" sldId="284"/>
            <ac:grpSpMk id="22" creationId="{C12BD630-426D-8C8C-D70D-9C174F87A3B9}"/>
          </ac:grpSpMkLst>
        </pc:grpChg>
        <pc:grpChg chg="mod">
          <ac:chgData name="Duane Miller" userId="086b8d4e5ca37aec" providerId="LiveId" clId="{0FC21388-A81D-48CA-AEED-79CEDEC6DC98}" dt="2022-08-04T23:54:48.538" v="758"/>
          <ac:grpSpMkLst>
            <pc:docMk/>
            <pc:sldMk cId="2496920821" sldId="284"/>
            <ac:grpSpMk id="50" creationId="{D42EAD08-8A52-C460-7683-E77E5B544EB3}"/>
          </ac:grpSpMkLst>
        </pc:grpChg>
        <pc:inkChg chg="add">
          <ac:chgData name="Duane Miller" userId="086b8d4e5ca37aec" providerId="LiveId" clId="{0FC21388-A81D-48CA-AEED-79CEDEC6DC98}" dt="2022-08-04T23:52:56.101" v="714" actId="9405"/>
          <ac:inkMkLst>
            <pc:docMk/>
            <pc:sldMk cId="2496920821" sldId="284"/>
            <ac:inkMk id="2" creationId="{0FAE4799-67B3-1906-E9F5-A1E8F2C4AE38}"/>
          </ac:inkMkLst>
        </pc:inkChg>
        <pc:inkChg chg="add">
          <ac:chgData name="Duane Miller" userId="086b8d4e5ca37aec" providerId="LiveId" clId="{0FC21388-A81D-48CA-AEED-79CEDEC6DC98}" dt="2022-08-04T23:52:57.292" v="715" actId="9405"/>
          <ac:inkMkLst>
            <pc:docMk/>
            <pc:sldMk cId="2496920821" sldId="284"/>
            <ac:inkMk id="3" creationId="{B989B210-6114-E07F-91BF-81925A93B1AB}"/>
          </ac:inkMkLst>
        </pc:inkChg>
        <pc:inkChg chg="add mod">
          <ac:chgData name="Duane Miller" userId="086b8d4e5ca37aec" providerId="LiveId" clId="{0FC21388-A81D-48CA-AEED-79CEDEC6DC98}" dt="2022-08-04T23:53:18.419" v="719"/>
          <ac:inkMkLst>
            <pc:docMk/>
            <pc:sldMk cId="2496920821" sldId="284"/>
            <ac:inkMk id="4" creationId="{786EC04F-7FEA-3853-F1F0-4420CAE63B31}"/>
          </ac:inkMkLst>
        </pc:inkChg>
        <pc:inkChg chg="add mod">
          <ac:chgData name="Duane Miller" userId="086b8d4e5ca37aec" providerId="LiveId" clId="{0FC21388-A81D-48CA-AEED-79CEDEC6DC98}" dt="2022-08-04T23:53:18.419" v="719"/>
          <ac:inkMkLst>
            <pc:docMk/>
            <pc:sldMk cId="2496920821" sldId="284"/>
            <ac:inkMk id="5" creationId="{F2F188CE-E94B-C542-4B52-021973A267D3}"/>
          </ac:inkMkLst>
        </pc:inkChg>
        <pc:inkChg chg="add">
          <ac:chgData name="Duane Miller" userId="086b8d4e5ca37aec" providerId="LiveId" clId="{0FC21388-A81D-48CA-AEED-79CEDEC6DC98}" dt="2022-08-04T23:53:17.774" v="718" actId="9405"/>
          <ac:inkMkLst>
            <pc:docMk/>
            <pc:sldMk cId="2496920821" sldId="284"/>
            <ac:inkMk id="7" creationId="{4497AA34-5CBC-0C22-455B-91C7D5FE6DAB}"/>
          </ac:inkMkLst>
        </pc:inkChg>
        <pc:inkChg chg="add">
          <ac:chgData name="Duane Miller" userId="086b8d4e5ca37aec" providerId="LiveId" clId="{0FC21388-A81D-48CA-AEED-79CEDEC6DC98}" dt="2022-08-04T23:53:20.344" v="720" actId="9405"/>
          <ac:inkMkLst>
            <pc:docMk/>
            <pc:sldMk cId="2496920821" sldId="284"/>
            <ac:inkMk id="12" creationId="{790C038B-BE5D-97CD-3035-12B48DB08F47}"/>
          </ac:inkMkLst>
        </pc:inkChg>
        <pc:inkChg chg="add">
          <ac:chgData name="Duane Miller" userId="086b8d4e5ca37aec" providerId="LiveId" clId="{0FC21388-A81D-48CA-AEED-79CEDEC6DC98}" dt="2022-08-04T23:53:21.536" v="721" actId="9405"/>
          <ac:inkMkLst>
            <pc:docMk/>
            <pc:sldMk cId="2496920821" sldId="284"/>
            <ac:inkMk id="13" creationId="{DD355537-36DB-3CD6-CF83-F01A946F30E0}"/>
          </ac:inkMkLst>
        </pc:inkChg>
        <pc:inkChg chg="add">
          <ac:chgData name="Duane Miller" userId="086b8d4e5ca37aec" providerId="LiveId" clId="{0FC21388-A81D-48CA-AEED-79CEDEC6DC98}" dt="2022-08-04T23:53:33.160" v="722" actId="9405"/>
          <ac:inkMkLst>
            <pc:docMk/>
            <pc:sldMk cId="2496920821" sldId="284"/>
            <ac:inkMk id="14" creationId="{F1ECA88F-4633-81B3-0C63-64E2765DF1C8}"/>
          </ac:inkMkLst>
        </pc:inkChg>
        <pc:inkChg chg="add">
          <ac:chgData name="Duane Miller" userId="086b8d4e5ca37aec" providerId="LiveId" clId="{0FC21388-A81D-48CA-AEED-79CEDEC6DC98}" dt="2022-08-04T23:53:36.020" v="723" actId="9405"/>
          <ac:inkMkLst>
            <pc:docMk/>
            <pc:sldMk cId="2496920821" sldId="284"/>
            <ac:inkMk id="15" creationId="{E183C2ED-5021-B291-5A7C-A744E8178B84}"/>
          </ac:inkMkLst>
        </pc:inkChg>
        <pc:inkChg chg="add">
          <ac:chgData name="Duane Miller" userId="086b8d4e5ca37aec" providerId="LiveId" clId="{0FC21388-A81D-48CA-AEED-79CEDEC6DC98}" dt="2022-08-04T23:53:39.049" v="724" actId="9405"/>
          <ac:inkMkLst>
            <pc:docMk/>
            <pc:sldMk cId="2496920821" sldId="284"/>
            <ac:inkMk id="16" creationId="{DB3D88A3-563B-3CBC-DA8C-904045C804DD}"/>
          </ac:inkMkLst>
        </pc:inkChg>
        <pc:inkChg chg="add">
          <ac:chgData name="Duane Miller" userId="086b8d4e5ca37aec" providerId="LiveId" clId="{0FC21388-A81D-48CA-AEED-79CEDEC6DC98}" dt="2022-08-04T23:53:39.404" v="725" actId="9405"/>
          <ac:inkMkLst>
            <pc:docMk/>
            <pc:sldMk cId="2496920821" sldId="284"/>
            <ac:inkMk id="17" creationId="{AB165CCD-CCEF-3C51-96C8-D38D9A0D11F7}"/>
          </ac:inkMkLst>
        </pc:inkChg>
        <pc:inkChg chg="add">
          <ac:chgData name="Duane Miller" userId="086b8d4e5ca37aec" providerId="LiveId" clId="{0FC21388-A81D-48CA-AEED-79CEDEC6DC98}" dt="2022-08-04T23:53:41.710" v="726" actId="9405"/>
          <ac:inkMkLst>
            <pc:docMk/>
            <pc:sldMk cId="2496920821" sldId="284"/>
            <ac:inkMk id="18" creationId="{259B840E-DA73-A04C-7228-33C81169CBD7}"/>
          </ac:inkMkLst>
        </pc:inkChg>
        <pc:inkChg chg="add">
          <ac:chgData name="Duane Miller" userId="086b8d4e5ca37aec" providerId="LiveId" clId="{0FC21388-A81D-48CA-AEED-79CEDEC6DC98}" dt="2022-08-04T23:53:51.911" v="727" actId="9405"/>
          <ac:inkMkLst>
            <pc:docMk/>
            <pc:sldMk cId="2496920821" sldId="284"/>
            <ac:inkMk id="19" creationId="{73DFEEB6-0A62-0BE6-0E1F-8620E3C112CD}"/>
          </ac:inkMkLst>
        </pc:inkChg>
        <pc:inkChg chg="add mod">
          <ac:chgData name="Duane Miller" userId="086b8d4e5ca37aec" providerId="LiveId" clId="{0FC21388-A81D-48CA-AEED-79CEDEC6DC98}" dt="2022-08-04T23:53:57.005" v="730"/>
          <ac:inkMkLst>
            <pc:docMk/>
            <pc:sldMk cId="2496920821" sldId="284"/>
            <ac:inkMk id="20" creationId="{51DEAC8F-A452-F146-C732-AC17C27F290C}"/>
          </ac:inkMkLst>
        </pc:inkChg>
        <pc:inkChg chg="add mod">
          <ac:chgData name="Duane Miller" userId="086b8d4e5ca37aec" providerId="LiveId" clId="{0FC21388-A81D-48CA-AEED-79CEDEC6DC98}" dt="2022-08-04T23:53:57.005" v="730"/>
          <ac:inkMkLst>
            <pc:docMk/>
            <pc:sldMk cId="2496920821" sldId="284"/>
            <ac:inkMk id="21" creationId="{9E0B29DE-2ED1-E018-564C-DB5CB754B5B1}"/>
          </ac:inkMkLst>
        </pc:inkChg>
        <pc:inkChg chg="add">
          <ac:chgData name="Duane Miller" userId="086b8d4e5ca37aec" providerId="LiveId" clId="{0FC21388-A81D-48CA-AEED-79CEDEC6DC98}" dt="2022-08-04T23:54:11.845" v="731" actId="9405"/>
          <ac:inkMkLst>
            <pc:docMk/>
            <pc:sldMk cId="2496920821" sldId="284"/>
            <ac:inkMk id="23" creationId="{7D37FA0D-A733-095C-308C-85D18D130F80}"/>
          </ac:inkMkLst>
        </pc:inkChg>
        <pc:inkChg chg="add">
          <ac:chgData name="Duane Miller" userId="086b8d4e5ca37aec" providerId="LiveId" clId="{0FC21388-A81D-48CA-AEED-79CEDEC6DC98}" dt="2022-08-04T23:54:14.699" v="732" actId="9405"/>
          <ac:inkMkLst>
            <pc:docMk/>
            <pc:sldMk cId="2496920821" sldId="284"/>
            <ac:inkMk id="24" creationId="{C3D70EDC-9D9B-27DB-E981-1028A296CD9B}"/>
          </ac:inkMkLst>
        </pc:inkChg>
        <pc:inkChg chg="add">
          <ac:chgData name="Duane Miller" userId="086b8d4e5ca37aec" providerId="LiveId" clId="{0FC21388-A81D-48CA-AEED-79CEDEC6DC98}" dt="2022-08-04T23:54:15.067" v="733" actId="9405"/>
          <ac:inkMkLst>
            <pc:docMk/>
            <pc:sldMk cId="2496920821" sldId="284"/>
            <ac:inkMk id="25" creationId="{9986A961-6A19-F9F4-E648-5FE4D3026EE8}"/>
          </ac:inkMkLst>
        </pc:inkChg>
        <pc:inkChg chg="add">
          <ac:chgData name="Duane Miller" userId="086b8d4e5ca37aec" providerId="LiveId" clId="{0FC21388-A81D-48CA-AEED-79CEDEC6DC98}" dt="2022-08-04T23:54:15.456" v="734" actId="9405"/>
          <ac:inkMkLst>
            <pc:docMk/>
            <pc:sldMk cId="2496920821" sldId="284"/>
            <ac:inkMk id="26" creationId="{8020ADFA-C04E-EE76-232D-89A48FB90D09}"/>
          </ac:inkMkLst>
        </pc:inkChg>
        <pc:inkChg chg="add">
          <ac:chgData name="Duane Miller" userId="086b8d4e5ca37aec" providerId="LiveId" clId="{0FC21388-A81D-48CA-AEED-79CEDEC6DC98}" dt="2022-08-04T23:54:17.067" v="735" actId="9405"/>
          <ac:inkMkLst>
            <pc:docMk/>
            <pc:sldMk cId="2496920821" sldId="284"/>
            <ac:inkMk id="27" creationId="{CFD83650-AE50-B02C-8A67-99AB2FCA2551}"/>
          </ac:inkMkLst>
        </pc:inkChg>
        <pc:inkChg chg="add">
          <ac:chgData name="Duane Miller" userId="086b8d4e5ca37aec" providerId="LiveId" clId="{0FC21388-A81D-48CA-AEED-79CEDEC6DC98}" dt="2022-08-04T23:54:17.435" v="736" actId="9405"/>
          <ac:inkMkLst>
            <pc:docMk/>
            <pc:sldMk cId="2496920821" sldId="284"/>
            <ac:inkMk id="28" creationId="{2FACAA26-C776-8842-0CCF-6DF575FFEB8E}"/>
          </ac:inkMkLst>
        </pc:inkChg>
        <pc:inkChg chg="add">
          <ac:chgData name="Duane Miller" userId="086b8d4e5ca37aec" providerId="LiveId" clId="{0FC21388-A81D-48CA-AEED-79CEDEC6DC98}" dt="2022-08-04T23:54:17.918" v="737" actId="9405"/>
          <ac:inkMkLst>
            <pc:docMk/>
            <pc:sldMk cId="2496920821" sldId="284"/>
            <ac:inkMk id="29" creationId="{FEF2A574-819C-2033-A186-807E769C7A9E}"/>
          </ac:inkMkLst>
        </pc:inkChg>
        <pc:inkChg chg="add">
          <ac:chgData name="Duane Miller" userId="086b8d4e5ca37aec" providerId="LiveId" clId="{0FC21388-A81D-48CA-AEED-79CEDEC6DC98}" dt="2022-08-04T23:54:20.440" v="738" actId="9405"/>
          <ac:inkMkLst>
            <pc:docMk/>
            <pc:sldMk cId="2496920821" sldId="284"/>
            <ac:inkMk id="30" creationId="{CB135280-22D7-CF09-4117-EE0D7D6F756F}"/>
          </ac:inkMkLst>
        </pc:inkChg>
        <pc:inkChg chg="add mod">
          <ac:chgData name="Duane Miller" userId="086b8d4e5ca37aec" providerId="LiveId" clId="{0FC21388-A81D-48CA-AEED-79CEDEC6DC98}" dt="2022-08-04T23:54:48.538" v="758"/>
          <ac:inkMkLst>
            <pc:docMk/>
            <pc:sldMk cId="2496920821" sldId="284"/>
            <ac:inkMk id="31" creationId="{A75D34F9-969C-D105-B7F5-C0474361F044}"/>
          </ac:inkMkLst>
        </pc:inkChg>
        <pc:inkChg chg="add mod">
          <ac:chgData name="Duane Miller" userId="086b8d4e5ca37aec" providerId="LiveId" clId="{0FC21388-A81D-48CA-AEED-79CEDEC6DC98}" dt="2022-08-04T23:54:48.538" v="758"/>
          <ac:inkMkLst>
            <pc:docMk/>
            <pc:sldMk cId="2496920821" sldId="284"/>
            <ac:inkMk id="32" creationId="{2E189269-5608-E75F-F611-D5665E1886EA}"/>
          </ac:inkMkLst>
        </pc:inkChg>
        <pc:inkChg chg="add mod">
          <ac:chgData name="Duane Miller" userId="086b8d4e5ca37aec" providerId="LiveId" clId="{0FC21388-A81D-48CA-AEED-79CEDEC6DC98}" dt="2022-08-04T23:54:48.538" v="758"/>
          <ac:inkMkLst>
            <pc:docMk/>
            <pc:sldMk cId="2496920821" sldId="284"/>
            <ac:inkMk id="33" creationId="{7DE8B9BE-5CF5-E84B-DB51-4EE344DB00C6}"/>
          </ac:inkMkLst>
        </pc:inkChg>
        <pc:inkChg chg="add mod">
          <ac:chgData name="Duane Miller" userId="086b8d4e5ca37aec" providerId="LiveId" clId="{0FC21388-A81D-48CA-AEED-79CEDEC6DC98}" dt="2022-08-04T23:54:48.538" v="758"/>
          <ac:inkMkLst>
            <pc:docMk/>
            <pc:sldMk cId="2496920821" sldId="284"/>
            <ac:inkMk id="34" creationId="{A7598B7B-2804-FC1B-EB36-1956C97E00E0}"/>
          </ac:inkMkLst>
        </pc:inkChg>
        <pc:inkChg chg="add mod">
          <ac:chgData name="Duane Miller" userId="086b8d4e5ca37aec" providerId="LiveId" clId="{0FC21388-A81D-48CA-AEED-79CEDEC6DC98}" dt="2022-08-04T23:54:48.538" v="758"/>
          <ac:inkMkLst>
            <pc:docMk/>
            <pc:sldMk cId="2496920821" sldId="284"/>
            <ac:inkMk id="35" creationId="{7FCE4443-5848-4F59-F381-815B7E518BFC}"/>
          </ac:inkMkLst>
        </pc:inkChg>
        <pc:inkChg chg="add mod">
          <ac:chgData name="Duane Miller" userId="086b8d4e5ca37aec" providerId="LiveId" clId="{0FC21388-A81D-48CA-AEED-79CEDEC6DC98}" dt="2022-08-04T23:54:48.538" v="758"/>
          <ac:inkMkLst>
            <pc:docMk/>
            <pc:sldMk cId="2496920821" sldId="284"/>
            <ac:inkMk id="36" creationId="{802C84CC-3708-347E-56AB-0C9C935D39A5}"/>
          </ac:inkMkLst>
        </pc:inkChg>
        <pc:inkChg chg="add mod">
          <ac:chgData name="Duane Miller" userId="086b8d4e5ca37aec" providerId="LiveId" clId="{0FC21388-A81D-48CA-AEED-79CEDEC6DC98}" dt="2022-08-04T23:54:48.538" v="758"/>
          <ac:inkMkLst>
            <pc:docMk/>
            <pc:sldMk cId="2496920821" sldId="284"/>
            <ac:inkMk id="37" creationId="{ABC919C3-29E7-2C3C-EB97-A489E8AA3493}"/>
          </ac:inkMkLst>
        </pc:inkChg>
        <pc:inkChg chg="add mod">
          <ac:chgData name="Duane Miller" userId="086b8d4e5ca37aec" providerId="LiveId" clId="{0FC21388-A81D-48CA-AEED-79CEDEC6DC98}" dt="2022-08-04T23:54:48.538" v="758"/>
          <ac:inkMkLst>
            <pc:docMk/>
            <pc:sldMk cId="2496920821" sldId="284"/>
            <ac:inkMk id="38" creationId="{E050994B-8171-E816-6854-CDB1806BAB0A}"/>
          </ac:inkMkLst>
        </pc:inkChg>
        <pc:inkChg chg="add mod">
          <ac:chgData name="Duane Miller" userId="086b8d4e5ca37aec" providerId="LiveId" clId="{0FC21388-A81D-48CA-AEED-79CEDEC6DC98}" dt="2022-08-04T23:54:48.538" v="758"/>
          <ac:inkMkLst>
            <pc:docMk/>
            <pc:sldMk cId="2496920821" sldId="284"/>
            <ac:inkMk id="39" creationId="{39D143E0-7B14-AA4C-0D38-D5DD7FC4B80E}"/>
          </ac:inkMkLst>
        </pc:inkChg>
        <pc:inkChg chg="add mod">
          <ac:chgData name="Duane Miller" userId="086b8d4e5ca37aec" providerId="LiveId" clId="{0FC21388-A81D-48CA-AEED-79CEDEC6DC98}" dt="2022-08-04T23:54:48.538" v="758"/>
          <ac:inkMkLst>
            <pc:docMk/>
            <pc:sldMk cId="2496920821" sldId="284"/>
            <ac:inkMk id="40" creationId="{E39FEDA2-31AC-1CEB-7F00-CD76B763CDD8}"/>
          </ac:inkMkLst>
        </pc:inkChg>
        <pc:inkChg chg="add mod">
          <ac:chgData name="Duane Miller" userId="086b8d4e5ca37aec" providerId="LiveId" clId="{0FC21388-A81D-48CA-AEED-79CEDEC6DC98}" dt="2022-08-04T23:54:48.538" v="758"/>
          <ac:inkMkLst>
            <pc:docMk/>
            <pc:sldMk cId="2496920821" sldId="284"/>
            <ac:inkMk id="41" creationId="{64EB9676-4BEF-7FC1-E603-97A0C445852A}"/>
          </ac:inkMkLst>
        </pc:inkChg>
        <pc:inkChg chg="add mod">
          <ac:chgData name="Duane Miller" userId="086b8d4e5ca37aec" providerId="LiveId" clId="{0FC21388-A81D-48CA-AEED-79CEDEC6DC98}" dt="2022-08-04T23:54:48.538" v="758"/>
          <ac:inkMkLst>
            <pc:docMk/>
            <pc:sldMk cId="2496920821" sldId="284"/>
            <ac:inkMk id="42" creationId="{319B2455-FD5A-F001-17D6-85F59C053CCD}"/>
          </ac:inkMkLst>
        </pc:inkChg>
        <pc:inkChg chg="add mod">
          <ac:chgData name="Duane Miller" userId="086b8d4e5ca37aec" providerId="LiveId" clId="{0FC21388-A81D-48CA-AEED-79CEDEC6DC98}" dt="2022-08-04T23:54:48.538" v="758"/>
          <ac:inkMkLst>
            <pc:docMk/>
            <pc:sldMk cId="2496920821" sldId="284"/>
            <ac:inkMk id="43" creationId="{64D7E98B-D473-C726-B5B4-88C78CE9C482}"/>
          </ac:inkMkLst>
        </pc:inkChg>
        <pc:inkChg chg="add mod">
          <ac:chgData name="Duane Miller" userId="086b8d4e5ca37aec" providerId="LiveId" clId="{0FC21388-A81D-48CA-AEED-79CEDEC6DC98}" dt="2022-08-04T23:54:48.538" v="758"/>
          <ac:inkMkLst>
            <pc:docMk/>
            <pc:sldMk cId="2496920821" sldId="284"/>
            <ac:inkMk id="44" creationId="{9BBD566A-F08F-9C59-2357-BD27CD069852}"/>
          </ac:inkMkLst>
        </pc:inkChg>
        <pc:inkChg chg="add mod">
          <ac:chgData name="Duane Miller" userId="086b8d4e5ca37aec" providerId="LiveId" clId="{0FC21388-A81D-48CA-AEED-79CEDEC6DC98}" dt="2022-08-04T23:54:48.538" v="758"/>
          <ac:inkMkLst>
            <pc:docMk/>
            <pc:sldMk cId="2496920821" sldId="284"/>
            <ac:inkMk id="45" creationId="{8BFADDDA-47CF-01D6-AF32-7B1A1D50EADB}"/>
          </ac:inkMkLst>
        </pc:inkChg>
        <pc:inkChg chg="add mod">
          <ac:chgData name="Duane Miller" userId="086b8d4e5ca37aec" providerId="LiveId" clId="{0FC21388-A81D-48CA-AEED-79CEDEC6DC98}" dt="2022-08-04T23:54:48.538" v="758"/>
          <ac:inkMkLst>
            <pc:docMk/>
            <pc:sldMk cId="2496920821" sldId="284"/>
            <ac:inkMk id="46" creationId="{4BF6B958-159B-DB51-4624-346DEC4D6558}"/>
          </ac:inkMkLst>
        </pc:inkChg>
        <pc:inkChg chg="add mod">
          <ac:chgData name="Duane Miller" userId="086b8d4e5ca37aec" providerId="LiveId" clId="{0FC21388-A81D-48CA-AEED-79CEDEC6DC98}" dt="2022-08-04T23:54:48.538" v="758"/>
          <ac:inkMkLst>
            <pc:docMk/>
            <pc:sldMk cId="2496920821" sldId="284"/>
            <ac:inkMk id="47" creationId="{B359D449-7893-06ED-88C0-D19E4BC99819}"/>
          </ac:inkMkLst>
        </pc:inkChg>
        <pc:inkChg chg="add mod">
          <ac:chgData name="Duane Miller" userId="086b8d4e5ca37aec" providerId="LiveId" clId="{0FC21388-A81D-48CA-AEED-79CEDEC6DC98}" dt="2022-08-04T23:54:48.538" v="758"/>
          <ac:inkMkLst>
            <pc:docMk/>
            <pc:sldMk cId="2496920821" sldId="284"/>
            <ac:inkMk id="48" creationId="{89798177-5FDE-87C5-C311-8DA1F40B17A4}"/>
          </ac:inkMkLst>
        </pc:inkChg>
        <pc:inkChg chg="add mod">
          <ac:chgData name="Duane Miller" userId="086b8d4e5ca37aec" providerId="LiveId" clId="{0FC21388-A81D-48CA-AEED-79CEDEC6DC98}" dt="2022-08-04T23:54:48.538" v="758"/>
          <ac:inkMkLst>
            <pc:docMk/>
            <pc:sldMk cId="2496920821" sldId="284"/>
            <ac:inkMk id="49" creationId="{AD76EF0F-BE17-BAD6-CBB7-88ABCB72E0B3}"/>
          </ac:inkMkLst>
        </pc:inkChg>
      </pc:sldChg>
      <pc:sldChg chg="addSp delSp modSp add mod">
        <pc:chgData name="Duane Miller" userId="086b8d4e5ca37aec" providerId="LiveId" clId="{0FC21388-A81D-48CA-AEED-79CEDEC6DC98}" dt="2022-08-05T00:04:43.118" v="773" actId="9405"/>
        <pc:sldMkLst>
          <pc:docMk/>
          <pc:sldMk cId="3525822465" sldId="285"/>
        </pc:sldMkLst>
        <pc:spChg chg="mod">
          <ac:chgData name="Duane Miller" userId="086b8d4e5ca37aec" providerId="LiveId" clId="{0FC21388-A81D-48CA-AEED-79CEDEC6DC98}" dt="2022-08-04T00:29:41.244" v="372" actId="14100"/>
          <ac:spMkLst>
            <pc:docMk/>
            <pc:sldMk cId="3525822465" sldId="285"/>
            <ac:spMk id="6" creationId="{B2FD387F-92CC-4779-81C3-06BBC90B104F}"/>
          </ac:spMkLst>
        </pc:spChg>
        <pc:spChg chg="mod">
          <ac:chgData name="Duane Miller" userId="086b8d4e5ca37aec" providerId="LiveId" clId="{0FC21388-A81D-48CA-AEED-79CEDEC6DC98}" dt="2022-08-04T00:30:07.352" v="378" actId="1076"/>
          <ac:spMkLst>
            <pc:docMk/>
            <pc:sldMk cId="3525822465" sldId="285"/>
            <ac:spMk id="9" creationId="{B6E5E26D-1F6D-4F14-996A-1A444E893AD1}"/>
          </ac:spMkLst>
        </pc:spChg>
        <pc:grpChg chg="del mod">
          <ac:chgData name="Duane Miller" userId="086b8d4e5ca37aec" providerId="LiveId" clId="{0FC21388-A81D-48CA-AEED-79CEDEC6DC98}" dt="2022-08-05T00:00:11.115" v="765"/>
          <ac:grpSpMkLst>
            <pc:docMk/>
            <pc:sldMk cId="3525822465" sldId="285"/>
            <ac:grpSpMk id="5" creationId="{3B471C09-C412-DEA2-3576-83ABCADB9EE4}"/>
          </ac:grpSpMkLst>
        </pc:grpChg>
        <pc:grpChg chg="mod">
          <ac:chgData name="Duane Miller" userId="086b8d4e5ca37aec" providerId="LiveId" clId="{0FC21388-A81D-48CA-AEED-79CEDEC6DC98}" dt="2022-08-05T00:00:11.115" v="765"/>
          <ac:grpSpMkLst>
            <pc:docMk/>
            <pc:sldMk cId="3525822465" sldId="285"/>
            <ac:grpSpMk id="12" creationId="{B7BD0CED-4937-CCA1-4B44-D2ED393F99A7}"/>
          </ac:grpSpMkLst>
        </pc:grpChg>
        <pc:grpChg chg="mod">
          <ac:chgData name="Duane Miller" userId="086b8d4e5ca37aec" providerId="LiveId" clId="{0FC21388-A81D-48CA-AEED-79CEDEC6DC98}" dt="2022-08-05T00:00:13.826" v="767"/>
          <ac:grpSpMkLst>
            <pc:docMk/>
            <pc:sldMk cId="3525822465" sldId="285"/>
            <ac:grpSpMk id="14" creationId="{2EAF9C4A-5A46-3D20-4982-6CF8889F52F1}"/>
          </ac:grpSpMkLst>
        </pc:grpChg>
        <pc:inkChg chg="add mod">
          <ac:chgData name="Duane Miller" userId="086b8d4e5ca37aec" providerId="LiveId" clId="{0FC21388-A81D-48CA-AEED-79CEDEC6DC98}" dt="2022-08-05T00:00:11.115" v="765"/>
          <ac:inkMkLst>
            <pc:docMk/>
            <pc:sldMk cId="3525822465" sldId="285"/>
            <ac:inkMk id="2" creationId="{ABD19FDE-DF27-EECF-50E1-F10CACF721C2}"/>
          </ac:inkMkLst>
        </pc:inkChg>
        <pc:inkChg chg="add mod">
          <ac:chgData name="Duane Miller" userId="086b8d4e5ca37aec" providerId="LiveId" clId="{0FC21388-A81D-48CA-AEED-79CEDEC6DC98}" dt="2022-08-05T00:00:11.115" v="765"/>
          <ac:inkMkLst>
            <pc:docMk/>
            <pc:sldMk cId="3525822465" sldId="285"/>
            <ac:inkMk id="3" creationId="{BFD28D00-2083-2603-004F-FDA84A04C981}"/>
          </ac:inkMkLst>
        </pc:inkChg>
        <pc:inkChg chg="add mod">
          <ac:chgData name="Duane Miller" userId="086b8d4e5ca37aec" providerId="LiveId" clId="{0FC21388-A81D-48CA-AEED-79CEDEC6DC98}" dt="2022-08-05T00:00:11.115" v="765"/>
          <ac:inkMkLst>
            <pc:docMk/>
            <pc:sldMk cId="3525822465" sldId="285"/>
            <ac:inkMk id="4" creationId="{09D8EEF0-04ED-5E28-3AF4-F0EEF6D688AF}"/>
          </ac:inkMkLst>
        </pc:inkChg>
        <pc:inkChg chg="add mod">
          <ac:chgData name="Duane Miller" userId="086b8d4e5ca37aec" providerId="LiveId" clId="{0FC21388-A81D-48CA-AEED-79CEDEC6DC98}" dt="2022-08-05T00:00:11.115" v="765"/>
          <ac:inkMkLst>
            <pc:docMk/>
            <pc:sldMk cId="3525822465" sldId="285"/>
            <ac:inkMk id="7" creationId="{3A33972B-2ADD-48E3-3DBB-D5A2E72CA735}"/>
          </ac:inkMkLst>
        </pc:inkChg>
        <pc:inkChg chg="add mod">
          <ac:chgData name="Duane Miller" userId="086b8d4e5ca37aec" providerId="LiveId" clId="{0FC21388-A81D-48CA-AEED-79CEDEC6DC98}" dt="2022-08-05T00:00:13.826" v="767"/>
          <ac:inkMkLst>
            <pc:docMk/>
            <pc:sldMk cId="3525822465" sldId="285"/>
            <ac:inkMk id="11" creationId="{E792EE1C-9387-0BED-5FE9-3B32C06F440A}"/>
          </ac:inkMkLst>
        </pc:inkChg>
        <pc:inkChg chg="add mod">
          <ac:chgData name="Duane Miller" userId="086b8d4e5ca37aec" providerId="LiveId" clId="{0FC21388-A81D-48CA-AEED-79CEDEC6DC98}" dt="2022-08-05T00:00:13.826" v="767"/>
          <ac:inkMkLst>
            <pc:docMk/>
            <pc:sldMk cId="3525822465" sldId="285"/>
            <ac:inkMk id="13" creationId="{F002AC77-FE3E-CBBB-52B8-D4661E4A4C8C}"/>
          </ac:inkMkLst>
        </pc:inkChg>
        <pc:inkChg chg="add">
          <ac:chgData name="Duane Miller" userId="086b8d4e5ca37aec" providerId="LiveId" clId="{0FC21388-A81D-48CA-AEED-79CEDEC6DC98}" dt="2022-08-05T00:00:24.269" v="768" actId="9405"/>
          <ac:inkMkLst>
            <pc:docMk/>
            <pc:sldMk cId="3525822465" sldId="285"/>
            <ac:inkMk id="15" creationId="{DDE110FC-4B3E-6CCF-A35B-0E4DAD5DB24E}"/>
          </ac:inkMkLst>
        </pc:inkChg>
        <pc:inkChg chg="add">
          <ac:chgData name="Duane Miller" userId="086b8d4e5ca37aec" providerId="LiveId" clId="{0FC21388-A81D-48CA-AEED-79CEDEC6DC98}" dt="2022-08-05T00:00:25.252" v="769" actId="9405"/>
          <ac:inkMkLst>
            <pc:docMk/>
            <pc:sldMk cId="3525822465" sldId="285"/>
            <ac:inkMk id="16" creationId="{7D2EF8B9-9BD6-6E2D-6482-D3268F88FA80}"/>
          </ac:inkMkLst>
        </pc:inkChg>
        <pc:inkChg chg="add">
          <ac:chgData name="Duane Miller" userId="086b8d4e5ca37aec" providerId="LiveId" clId="{0FC21388-A81D-48CA-AEED-79CEDEC6DC98}" dt="2022-08-05T00:00:28.037" v="770" actId="9405"/>
          <ac:inkMkLst>
            <pc:docMk/>
            <pc:sldMk cId="3525822465" sldId="285"/>
            <ac:inkMk id="17" creationId="{658D7480-BED7-EB37-BFEC-DFFFFCEDDCBE}"/>
          </ac:inkMkLst>
        </pc:inkChg>
        <pc:inkChg chg="add">
          <ac:chgData name="Duane Miller" userId="086b8d4e5ca37aec" providerId="LiveId" clId="{0FC21388-A81D-48CA-AEED-79CEDEC6DC98}" dt="2022-08-05T00:00:30.409" v="771" actId="9405"/>
          <ac:inkMkLst>
            <pc:docMk/>
            <pc:sldMk cId="3525822465" sldId="285"/>
            <ac:inkMk id="18" creationId="{7F3DECE7-A794-400B-AA0C-7A5AFA8221FD}"/>
          </ac:inkMkLst>
        </pc:inkChg>
        <pc:inkChg chg="add">
          <ac:chgData name="Duane Miller" userId="086b8d4e5ca37aec" providerId="LiveId" clId="{0FC21388-A81D-48CA-AEED-79CEDEC6DC98}" dt="2022-08-05T00:04:41.218" v="772" actId="9405"/>
          <ac:inkMkLst>
            <pc:docMk/>
            <pc:sldMk cId="3525822465" sldId="285"/>
            <ac:inkMk id="19" creationId="{284C695E-3900-6F82-8E55-2C8670714721}"/>
          </ac:inkMkLst>
        </pc:inkChg>
        <pc:inkChg chg="add">
          <ac:chgData name="Duane Miller" userId="086b8d4e5ca37aec" providerId="LiveId" clId="{0FC21388-A81D-48CA-AEED-79CEDEC6DC98}" dt="2022-08-05T00:04:43.118" v="773" actId="9405"/>
          <ac:inkMkLst>
            <pc:docMk/>
            <pc:sldMk cId="3525822465" sldId="285"/>
            <ac:inkMk id="20" creationId="{5302C3F2-1BBB-613A-90C2-8F4E7929040A}"/>
          </ac:inkMkLst>
        </pc:inkChg>
      </pc:sldChg>
    </pc:docChg>
  </pc:docChgLst>
  <pc:docChgLst>
    <pc:chgData name="Duane Miller" userId="086b8d4e5ca37aec" providerId="LiveId" clId="{42026BB7-DF4F-4E82-B9FF-6C82A77ED813}"/>
    <pc:docChg chg="modSld">
      <pc:chgData name="Duane Miller" userId="086b8d4e5ca37aec" providerId="LiveId" clId="{42026BB7-DF4F-4E82-B9FF-6C82A77ED813}" dt="2022-08-05T11:25:46.280" v="0" actId="6549"/>
      <pc:docMkLst>
        <pc:docMk/>
      </pc:docMkLst>
      <pc:sldChg chg="modNotesTx">
        <pc:chgData name="Duane Miller" userId="086b8d4e5ca37aec" providerId="LiveId" clId="{42026BB7-DF4F-4E82-B9FF-6C82A77ED813}" dt="2022-08-05T11:25:46.280" v="0" actId="6549"/>
        <pc:sldMkLst>
          <pc:docMk/>
          <pc:sldMk cId="2745187841" sldId="267"/>
        </pc:sldMkLst>
      </pc:sldChg>
    </pc:docChg>
  </pc:docChgLst>
  <pc:docChgLst>
    <pc:chgData name="Duane Miller" userId="086b8d4e5ca37aec" providerId="LiveId" clId="{8731DD5F-300F-4AAB-9226-A2F4D041FE51}"/>
    <pc:docChg chg="modSld">
      <pc:chgData name="Duane Miller" userId="086b8d4e5ca37aec" providerId="LiveId" clId="{8731DD5F-300F-4AAB-9226-A2F4D041FE51}" dt="2022-07-16T13:47:03.959" v="42"/>
      <pc:docMkLst>
        <pc:docMk/>
      </pc:docMkLst>
      <pc:sldChg chg="modSp mod">
        <pc:chgData name="Duane Miller" userId="086b8d4e5ca37aec" providerId="LiveId" clId="{8731DD5F-300F-4AAB-9226-A2F4D041FE51}" dt="2022-07-14T13:58:19.540" v="6" actId="20577"/>
        <pc:sldMkLst>
          <pc:docMk/>
          <pc:sldMk cId="2832398454" sldId="265"/>
        </pc:sldMkLst>
        <pc:spChg chg="mod">
          <ac:chgData name="Duane Miller" userId="086b8d4e5ca37aec" providerId="LiveId" clId="{8731DD5F-300F-4AAB-9226-A2F4D041FE51}" dt="2022-07-14T13:58:19.540" v="6" actId="20577"/>
          <ac:spMkLst>
            <pc:docMk/>
            <pc:sldMk cId="2832398454" sldId="265"/>
            <ac:spMk id="3" creationId="{05CC5247-4BEF-4E87-AD19-97290C25A155}"/>
          </ac:spMkLst>
        </pc:spChg>
      </pc:sldChg>
      <pc:sldChg chg="modSp mod modNotesTx">
        <pc:chgData name="Duane Miller" userId="086b8d4e5ca37aec" providerId="LiveId" clId="{8731DD5F-300F-4AAB-9226-A2F4D041FE51}" dt="2022-07-16T13:47:03.959" v="42"/>
        <pc:sldMkLst>
          <pc:docMk/>
          <pc:sldMk cId="2745187841" sldId="267"/>
        </pc:sldMkLst>
        <pc:spChg chg="mod">
          <ac:chgData name="Duane Miller" userId="086b8d4e5ca37aec" providerId="LiveId" clId="{8731DD5F-300F-4AAB-9226-A2F4D041FE51}" dt="2022-07-14T14:00:39.065" v="37" actId="1076"/>
          <ac:spMkLst>
            <pc:docMk/>
            <pc:sldMk cId="2745187841" sldId="267"/>
            <ac:spMk id="3" creationId="{D3EFC0C3-FD39-449B-AD90-C042901F23F4}"/>
          </ac:spMkLst>
        </pc:spChg>
        <pc:spChg chg="mod">
          <ac:chgData name="Duane Miller" userId="086b8d4e5ca37aec" providerId="LiveId" clId="{8731DD5F-300F-4AAB-9226-A2F4D041FE51}" dt="2022-07-14T14:00:44.226" v="38" actId="14100"/>
          <ac:spMkLst>
            <pc:docMk/>
            <pc:sldMk cId="2745187841" sldId="267"/>
            <ac:spMk id="6" creationId="{B2FD387F-92CC-4779-81C3-06BBC90B104F}"/>
          </ac:spMkLst>
        </pc:spChg>
      </pc:sldChg>
    </pc:docChg>
  </pc:docChgLst>
</pc:chgInfo>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8-04T22:12:46.896"/>
    </inkml:context>
    <inkml:brush xml:id="br0">
      <inkml:brushProperty name="width" value="0.1" units="cm"/>
      <inkml:brushProperty name="height" value="0.1" units="cm"/>
      <inkml:brushProperty name="color" value="#FFFF00"/>
    </inkml:brush>
  </inkml:definitions>
  <inkml:trace contextRef="#ctx0" brushRef="#br0">0 0 24575</inkml:trace>
</inkml:ink>
</file>

<file path=ppt/ink/ink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8-04T22:34:25.843"/>
    </inkml:context>
    <inkml:brush xml:id="br0">
      <inkml:brushProperty name="width" value="0.1" units="cm"/>
      <inkml:brushProperty name="height" value="0.1" units="cm"/>
      <inkml:brushProperty name="color" value="#FFFF00"/>
    </inkml:brush>
  </inkml:definitions>
  <inkml:trace contextRef="#ctx0" brushRef="#br0">1268 101 13679 0 0,'-58'0'1480'0'0,"53"1"-1176"0"0,0-1 1 0 0,0 1-1 0 0,0 0 0 0 0,-7 2 0 0 0,-9 2 94 0 0,-25-1-13 0 0,-1-2-1 0 0,-76-7 1 0 0,78 2 425 0 0,-291-41 3522 0 0,26-11-3446 0 0,275 50-1329 0 0,0 1-1 0 0,-64 3 1 0 0,90 1-430 0 0,-1 1 1 0 0,1 1-1 0 0,-16 3 0 0 0,-3 4-6303 0 0</inkml:trace>
</inkml:ink>
</file>

<file path=ppt/ink/ink1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8-04T23:11:16.356"/>
    </inkml:context>
    <inkml:brush xml:id="br0">
      <inkml:brushProperty name="width" value="0.1" units="cm"/>
      <inkml:brushProperty name="height" value="0.1" units="cm"/>
      <inkml:brushProperty name="color" value="#E71224"/>
    </inkml:brush>
  </inkml:definitions>
  <inkml:trace contextRef="#ctx0" brushRef="#br0">4932 8 9703 0 0,'-1'-1'39'0'0,"0"0"-1"0"0,0 1 1 0 0,0-1-1 0 0,0 0 1 0 0,0 1-1 0 0,0-1 1 0 0,0 0-1 0 0,0 1 0 0 0,0 0 1 0 0,-1-1-1 0 0,1 1 1 0 0,0 0-1 0 0,0-1 1 0 0,0 1-1 0 0,-1 0 1 0 0,1 0-1 0 0,0 0 1 0 0,0 0-1 0 0,-1 0 0 0 0,1 1 1 0 0,0-1-1 0 0,0 0 1 0 0,-1 0-1 0 0,1 1 1 0 0,0-1-1 0 0,0 1 1 0 0,0-1-1 0 0,0 1 1 0 0,-2 0-1 0 0,-4 4 378 0 0,-1 0 0 0 0,1 0 0 0 0,-9 9 0 0 0,-7 4 110 0 0,21-17-453 0 0,-1 1 0 0 0,0-1 0 0 0,0 0 0 0 0,0 0 0 0 0,0 0 0 0 0,0-1-1 0 0,0 1 1 0 0,0-1 0 0 0,0 0 0 0 0,0 0 0 0 0,-4 0 0 0 0,-37-6 1518 0 0,11 1-839 0 0,6 5-207 0 0,-1 1 0 0 0,0 1 0 0 0,-36 7 1 0 0,-38 4-65 0 0,-55-1 495 0 0,69-6-457 0 0,-110 1-286 0 0,102-11 242 0 0,-120-9 986 0 0,83 4-1461 0 0,76 6 0 0 0,-248-21 448 0 0,250 19-408 0 0,-23 0 22 0 0,-95 6 0 0 0,-77 20 38 0 0,89-11 41 0 0,40-3-26 0 0,-23-4 18 0 0,17-1-42 0 0,106-1-89 0 0,-204 17 113 0 0,175-12-68 0 0,-220 34 226 0 0,216-32-195 0 0,-70 2-1 0 0,64-6 0 0 0,-275-3 364 0 0,76-3-167 0 0,187 4-262 0 0,-60 2 78 0 0,-140 21 0 0 0,205-13-110 0 0,-68 9-2161 0 0,117-21 792 0 0,2-1-61 0 0</inkml:trace>
</inkml:ink>
</file>

<file path=ppt/ink/ink1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8-04T23:11:18.569"/>
    </inkml:context>
    <inkml:brush xml:id="br0">
      <inkml:brushProperty name="width" value="0.1" units="cm"/>
      <inkml:brushProperty name="height" value="0.1" units="cm"/>
      <inkml:brushProperty name="color" value="#E71224"/>
    </inkml:brush>
  </inkml:definitions>
  <inkml:trace contextRef="#ctx0" brushRef="#br0">1802 160 12815 0 0,'-19'-17'1294'0'0,"18"16"-1288"0"0,0 1 0 0 0,0-1 1 0 0,0 0-1 0 0,0 0 0 0 0,-1 1 0 0 0,1-1 0 0 0,0 1 1 0 0,0-1-1 0 0,0 1 0 0 0,0-1 0 0 0,-1 1 0 0 0,1 0 1 0 0,0 0-1 0 0,0-1 0 0 0,-1 1 0 0 0,1 0 0 0 0,-2 0 1 0 0,-67 31 1013 0 0,69-32-1012 0 0,0 1 0 0 0,0-1 0 0 0,0 0 0 0 0,0 1 1 0 0,0-1-1 0 0,0 0 0 0 0,0 0 0 0 0,0 1 0 0 0,1-1 0 0 0,-1 0 1 0 0,0 0-1 0 0,1 0 0 0 0,-1 0 0 0 0,0 0 0 0 0,1 0 1 0 0,-1 0-1 0 0,1 0 0 0 0,-1-2 0 0 0,-4-6 211 0 0,2 5-75 0 0,0 0 0 0 0,-1 0-1 0 0,1 0 1 0 0,-1 0 0 0 0,0 1 0 0 0,0 0-1 0 0,0 0 1 0 0,0 0 0 0 0,-1 0-1 0 0,1 0 1 0 0,-1 1 0 0 0,1 0 0 0 0,-9-2-1 0 0,-28-6 560 0 0,27 8-368 0 0,1-1-1 0 0,-21-7 1 0 0,19 4 8 0 0,-1 2 1 0 0,-26-5 0 0 0,5 1 72 0 0,-31-6 283 0 0,-1 2 0 0 0,-108-3 0 0 0,105 15-214 0 0,-123 17 0 0 0,31-1-102 0 0,116-14-268 0 0,-287 22 1658 0 0,295-20-1557 0 0,1 0-100 0 0,0 1 1 0 0,-55 15-1 0 0,49-10-3321 0 0,36-8 1224 0 0</inkml:trace>
</inkml:ink>
</file>

<file path=ppt/ink/ink1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8-04T23:11:19.308"/>
    </inkml:context>
    <inkml:brush xml:id="br0">
      <inkml:brushProperty name="width" value="0.1" units="cm"/>
      <inkml:brushProperty name="height" value="0.1" units="cm"/>
      <inkml:brushProperty name="color" value="#E71224"/>
    </inkml:brush>
  </inkml:definitions>
  <inkml:trace contextRef="#ctx0" brushRef="#br0">2298 36 11375 0 0,'0'-1'82'0'0,"-1"0"0"0"0,1 0 0 0 0,-1 0 0 0 0,0 0 0 0 0,0 0 0 0 0,1 0 0 0 0,-1 0 0 0 0,0 0 0 0 0,0 0 0 0 0,0 1 0 0 0,0-1 0 0 0,0 0-1 0 0,0 0 1 0 0,0 1 0 0 0,0-1 0 0 0,-1 1 0 0 0,1-1 0 0 0,0 1 0 0 0,-1-1 0 0 0,-29-5 621 0 0,15 3-413 0 0,3 0 284 0 0,-1 0-1 0 0,0 1 0 0 0,0 0 1 0 0,0 1-1 0 0,-27 2 0 0 0,-50 11 1173 0 0,25-2-740 0 0,-118 18 195 0 0,-50 6-418 0 0,-21-20 540 0 0,119-7-678 0 0,50-6-254 0 0,-88-10 0 0 0,53 0-12 0 0,60 9-237 0 0,0 2 0 0 0,0 3-1 0 0,1 2 1 0 0,0 3-1 0 0,-78 24 1 0 0,-113 30-658 0 0,246-63 427 0 0,-3 1-269 0 0,1-1 0 0 0,-1 0 0 0 0,0 0 0 0 0,1 0 1 0 0,-15-1-1 0 0,5-4-1533 0 0</inkml:trace>
</inkml:ink>
</file>

<file path=ppt/ink/ink1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8-04T23:11:20.003"/>
    </inkml:context>
    <inkml:brush xml:id="br0">
      <inkml:brushProperty name="width" value="0.1" units="cm"/>
      <inkml:brushProperty name="height" value="0.1" units="cm"/>
      <inkml:brushProperty name="color" value="#E71224"/>
    </inkml:brush>
  </inkml:definitions>
  <inkml:trace contextRef="#ctx0" brushRef="#br0">1208 41 7023 0 0,'-6'-1'246'0'0,"-1"-1"-1"0"0,0 0 0 0 0,0 0 0 0 0,1-1 0 0 0,-1 0 0 0 0,-8-5 0 0 0,8 5 320 0 0,0 0-1 0 0,0 1 1 0 0,0 0-1 0 0,0 1 1 0 0,0-1-1 0 0,0 1 1 0 0,-10 0-1 0 0,9 1 91 0 0,-51-5 2286 0 0,-98 7 1 0 0,-58 18-1219 0 0,166-14-1152 0 0,-112 14 690 0 0,-117 10 91 0 0,259-29-1339 0 0,1 1-314 0 0,-1-1-1 0 0,0-1 1 0 0,0 0-1 0 0,-21-5 1 0 0,27 1-1423 0 0,1-3-479 0 0</inkml:trace>
</inkml:ink>
</file>

<file path=ppt/ink/ink1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8-04T23:11:20.499"/>
    </inkml:context>
    <inkml:brush xml:id="br0">
      <inkml:brushProperty name="width" value="0.1" units="cm"/>
      <inkml:brushProperty name="height" value="0.1" units="cm"/>
      <inkml:brushProperty name="color" value="#E71224"/>
    </inkml:brush>
  </inkml:definitions>
  <inkml:trace contextRef="#ctx0" brushRef="#br0">1309 33 11023 0 0,'-195'3'3590'0'0,"-68"-1"-92"0"0,0-20-510 0 0,198 8-2091 0 0,0 4 0 0 0,-1 3 0 0 0,-116 8 0 0 0,179-5-920 0 0,-113 17 197 0 0,94-12-1754 0 0,-31 12 1 0 0,37-11 99 0 0</inkml:trace>
</inkml:ink>
</file>

<file path=ppt/ink/ink1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8-04T23:11:29.979"/>
    </inkml:context>
    <inkml:brush xml:id="br0">
      <inkml:brushProperty name="width" value="0.1" units="cm"/>
      <inkml:brushProperty name="height" value="0.1" units="cm"/>
      <inkml:brushProperty name="color" value="#E71224"/>
    </inkml:brush>
  </inkml:definitions>
  <inkml:trace contextRef="#ctx0" brushRef="#br0">0 73 455 0 0,'4'-13'-1436'0'0,"-5"-7"6303"0"0,1 17-4281 0 0,0 1 0 0 0,-1-1 0 0 0,1 1 0 0 0,0-1 0 0 0,1 0 0 0 0,-1 1 0 0 0,0-1-1 0 0,1-3 1 0 0,-1 6-596 0 0,1-1-1 0 0,-1 1 0 0 0,0-1 1 0 0,0 0-1 0 0,0 1 0 0 0,1-1 1 0 0,-1 1-1 0 0,0-1 0 0 0,1 0 1 0 0,-1 1-1 0 0,0-1 1 0 0,1 1-1 0 0,-1-1 0 0 0,1 1 1 0 0,-1 0-1 0 0,1-1 0 0 0,-1 1 1 0 0,1-1-1 0 0,-1 1 0 0 0,1 0 1 0 0,-1-1-1 0 0,1 1 0 0 0,0 0 1 0 0,-1 0-1 0 0,1-1 0 0 0,-1 1 1 0 0,2 0-1 0 0,-1 0-102 0 0,1 0 0 0 0,-1 1-1 0 0,1-1 1 0 0,-1 0 0 0 0,0 1 0 0 0,1-1-1 0 0,-1 1 1 0 0,0-1 0 0 0,0 1 0 0 0,1 0-1 0 0,1 1 1 0 0,3 3-486 0 0</inkml:trace>
</inkml:ink>
</file>

<file path=ppt/ink/ink1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8-04T23:11:30.599"/>
    </inkml:context>
    <inkml:brush xml:id="br0">
      <inkml:brushProperty name="width" value="0.1" units="cm"/>
      <inkml:brushProperty name="height" value="0.1" units="cm"/>
      <inkml:brushProperty name="color" value="#E71224"/>
    </inkml:brush>
  </inkml:definitions>
  <inkml:trace contextRef="#ctx0" brushRef="#br0">1578 179 10447 0 0,'0'0'93'0'0,"-1"0"0"0"0,1 0 0 0 0,-1 0 0 0 0,1 0 0 0 0,-1 0 0 0 0,1 0 0 0 0,-1-1 0 0 0,1 1 0 0 0,0 0 0 0 0,-1 0 0 0 0,1 0 0 0 0,-1-1 0 0 0,1 1-1 0 0,0 0 1 0 0,-1 0 0 0 0,1-1 0 0 0,-1 1 0 0 0,1 0 0 0 0,0-1 0 0 0,-1 1 0 0 0,1 0 0 0 0,0-1 0 0 0,0 1 0 0 0,-1-1 0 0 0,1 1 0 0 0,0 0 0 0 0,0-1 0 0 0,0 1-1 0 0,-1-1 1 0 0,1 1 0 0 0,0-1 0 0 0,0 1 0 0 0,0-1 0 0 0,0 1 0 0 0,0 0 0 0 0,0-2 0 0 0,0 2-91 0 0,0-1 0 0 0,0 1-1 0 0,0-1 1 0 0,1 1 0 0 0,-1-1 0 0 0,0 1 0 0 0,0-1 0 0 0,0 1 0 0 0,0-1-1 0 0,-1 1 1 0 0,1-1 0 0 0,0 1 0 0 0,0-1 0 0 0,0 1 0 0 0,0-1 0 0 0,0 1-1 0 0,-1 0 1 0 0,1-1 0 0 0,0 1 0 0 0,0-1 0 0 0,-1 1 0 0 0,1-1-1 0 0,0 1 1 0 0,0 0 0 0 0,-1-1 0 0 0,1 1 0 0 0,-1 0 0 0 0,1-1 0 0 0,0 1-1 0 0,-1 0 1 0 0,1-1 0 0 0,-1 1 0 0 0,1 0 0 0 0,-1 0 0 0 0,1 0 0 0 0,0 0-1 0 0,-1-1 1 0 0,1 1 0 0 0,-2 0 0 0 0,-23-7 291 0 0,20 6-171 0 0,-45-7 722 0 0,30 6-181 0 0,-23-7 0 0 0,-87-17 2064 0 0,120 24-2536 0 0,-5-1 244 0 0,0-1 0 0 0,-29-12 0 0 0,41 14-364 0 0,-25-8 420 0 0,-1 1 0 0 0,-51-8 0 0 0,-104 0 1044 0 0,-99-1-764 0 0,-22 31 990 0 0,142-1-1293 0 0,153-12-735 0 0,0 1 1 0 0,0-2-1 0 0,0 1 0 0 0,0-1 1 0 0,0-1-1 0 0,0 0 0 0 0,0 0 1 0 0,-15-7-1 0 0,6 0-1573 0 0</inkml:trace>
</inkml:ink>
</file>

<file path=ppt/ink/ink1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8-04T23:11:32.718"/>
    </inkml:context>
    <inkml:brush xml:id="br0">
      <inkml:brushProperty name="width" value="0.1" units="cm"/>
      <inkml:brushProperty name="height" value="0.1" units="cm"/>
      <inkml:brushProperty name="color" value="#E71224"/>
    </inkml:brush>
  </inkml:definitions>
  <inkml:trace contextRef="#ctx0" brushRef="#br0">3107 146 11311 0 0,'-79'-6'1247'0'0,"72"6"-1105"0"0,0 0 0 0 0,0-1-1 0 0,1-1 1 0 0,-1 1 0 0 0,0-1 0 0 0,0 0 0 0 0,-7-3 0 0 0,14 4-131 0 0,-1 0 1 0 0,0 0 0 0 0,1 0 0 0 0,-1 0 0 0 0,1 1-1 0 0,-1-1 1 0 0,1 0 0 0 0,-1 0 0 0 0,1 0 0 0 0,0 0-1 0 0,0 0 1 0 0,-1 0 0 0 0,1-1 0 0 0,0 1-1 0 0,0 0 1 0 0,0 0 0 0 0,0-2 0 0 0,-2-10-30 0 0,0 8 232 0 0,0 1 0 0 0,0 0 0 0 0,-1 0 0 0 0,0 0 0 0 0,1 0 0 0 0,-2 0 0 0 0,1 0 0 0 0,0 1 0 0 0,-1 0 0 0 0,-6-6 0 0 0,4 5 48 0 0,0 1 1 0 0,0 0 0 0 0,0 0 0 0 0,-1 1 0 0 0,1 0 0 0 0,0 0 0 0 0,-1 0 0 0 0,0 1 0 0 0,1 0 0 0 0,-1 0-1 0 0,-8 1 1 0 0,-5-2-67 0 0,-64-13 396 0 0,-13 11 1460 0 0,27 5-147 0 0,45 0-2375 0 0,0 2 0 0 0,-28 6 0 0 0,-60 24 457 0 0,9-1 15 0 0,-47-6 522 0 0,87-16-348 0 0,-32 11 140 0 0,14-2-161 0 0,-40 9 157 0 0,-36 6 104 0 0,109-28-247 0 0,-91 0 0 0 0,-10-8 146 0 0,6-3 45 0 0,-152 15 0 0 0,218-4-64 0 0,-149-10 0 0 0,208 3-261 0 0,-233-11 619 0 0,208 12-671 0 0,6 1-828 0 0,-58-7-1 0 0,76 2-767 0 0,3-3-75 0 0</inkml:trace>
</inkml:ink>
</file>

<file path=ppt/ink/ink1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8-04T23:11:35.118"/>
    </inkml:context>
    <inkml:brush xml:id="br0">
      <inkml:brushProperty name="width" value="0.1" units="cm"/>
      <inkml:brushProperty name="height" value="0.1" units="cm"/>
      <inkml:brushProperty name="color" value="#E71224"/>
    </inkml:brush>
  </inkml:definitions>
  <inkml:trace contextRef="#ctx0" brushRef="#br0">1955 91 9215 0 0,'-18'-22'1014'0'0,"15"19"-931"0"0,0 1 1 0 0,1-1-1 0 0,0 1 1 0 0,0-1 0 0 0,-1 0-1 0 0,2 0 1 0 0,-1 0-1 0 0,0 0 1 0 0,1 0-1 0 0,-1-1 1 0 0,-1-6-1 0 0,3 9-9 0 0,0 0-1 0 0,-1-1 0 0 0,1 1 0 0 0,0 0 1 0 0,-1 0-1 0 0,1 0 0 0 0,0-1 0 0 0,-1 1 1 0 0,0 0-1 0 0,1 0 0 0 0,-1 0 1 0 0,0 0-1 0 0,1 0 0 0 0,-1 0 0 0 0,0 0 1 0 0,0 0-1 0 0,0 0 0 0 0,0 0 0 0 0,0 1 1 0 0,0-1-1 0 0,0 0 0 0 0,0 1 1 0 0,0-1-1 0 0,0 1 0 0 0,-1-1 0 0 0,1 1 1 0 0,0-1-1 0 0,0 1 0 0 0,0 0 0 0 0,-1-1 1 0 0,1 1-1 0 0,0 0 0 0 0,0 0 1 0 0,-1 0-1 0 0,1 0 0 0 0,0 0 0 0 0,-1 0 1 0 0,1 1-1 0 0,0-1 0 0 0,0 0 0 0 0,0 1 1 0 0,-1-1-1 0 0,-1 1 0 0 0,-18 11 1670 0 0,19-11-1717 0 0,0 1-1 0 0,-1-1 0 0 0,1 1 0 0 0,-1-1 1 0 0,1 0-1 0 0,-5 1 0 0 0,-61 21 1302 0 0,8-3-94 0 0,29-10-735 0 0,19-6-304 0 0,-1 0-1 0 0,-15 3 1 0 0,-246 41 2324 0 0,230-42-2336 0 0,-1-2 0 0 0,1-1 0 0 0,0-3 0 0 0,-1-2-1 0 0,-45-7 1 0 0,50 7 178 0 0,0 0-1 0 0,-70 8 1 0 0,29-1 1316 0 0,-225-1-2612 0 0,200-6 1347 0 0,-26 1 34 0 0,-38 8-477 0 0,166-6-365 0 0,1-1 1 0 0,-1 0-1 0 0,0 0 1 0 0,1-1-1 0 0,-1 1 1 0 0,0-1-1 0 0,1 1 1 0 0,-1-1-1 0 0,-6-3 0 0 0</inkml:trace>
</inkml:ink>
</file>

<file path=ppt/ink/ink1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8-04T23:11:37.568"/>
    </inkml:context>
    <inkml:brush xml:id="br0">
      <inkml:brushProperty name="width" value="0.1" units="cm"/>
      <inkml:brushProperty name="height" value="0.1" units="cm"/>
      <inkml:brushProperty name="color" value="#E71224"/>
    </inkml:brush>
  </inkml:definitions>
  <inkml:trace contextRef="#ctx0" brushRef="#br0">6304 147 9935 0 0,'-72'-25'1536'0'0,"44"17"-504"0"0,16 5-611 0 0,1-1 0 0 0,0 0 0 0 0,0 0-1 0 0,-12-8 1 0 0,9 5-37 0 0,-1 1-1 0 0,1 0 1 0 0,-1 1-1 0 0,-22-4 1 0 0,12 2-35 0 0,-7 0 100 0 0,1 2 1 0 0,-1 1-1 0 0,-60 1 1 0 0,39 2-99 0 0,4 1-36 0 0,-61 10-1 0 0,-29 0-121 0 0,92-11-104 0 0,-78-10 0 0 0,63 0 178 0 0,10 2 70 0 0,-1 2 0 0 0,-54-1 1 0 0,-84 20-152 0 0,50 0-195 0 0,-7-3 9 0 0,14-6-4 0 0,-76 4 248 0 0,158-2-143 0 0,0 3 1 0 0,-51 14-1 0 0,42-5-101 0 0,-136 33 0 0 0,133-39 224 0 0,-1-3 0 0 0,-117-1 0 0 0,-57-2 136 0 0,101 7-296 0 0,19 0-36 0 0,-20-1 8 0 0,75-13 84 0 0,-1-3 0 0 0,-82-16 0 0 0,-71-6 355 0 0,98 14-326 0 0,-316-21 2 0 0,259 34 121 0 0,-366-22 1017 0 0,144-1-329 0 0,221 5-697 0 0,83 7-267 0 0,-57-2-164 0 0,75 7-1832 0 0,-1 0-5103 0 0,30 0-581 0 0</inkml:trace>
</inkml:ink>
</file>

<file path=ppt/ink/ink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8-04T22:34:48.951"/>
    </inkml:context>
    <inkml:brush xml:id="br0">
      <inkml:brushProperty name="width" value="0.1" units="cm"/>
      <inkml:brushProperty name="height" value="0.1" units="cm"/>
      <inkml:brushProperty name="color" value="#E71224"/>
    </inkml:brush>
  </inkml:definitions>
  <inkml:trace contextRef="#ctx0" brushRef="#br0">7076 1532 8431 0 0,'-3'0'259'0'0,"0"1"0"0"0,0 0 0 0 0,0 0 0 0 0,0-1 0 0 0,0 0-1 0 0,-6 0 1 0 0,9 0-160 0 0,6-6-34 0 0,19-20 53 0 0,-15 13 398 0 0,-9 8-405 0 0,-1 2 18 0 0,1 0 301 0 0,-2 1-322 0 0,0 0 0 0 0,1 0 0 0 0,-1 0 0 0 0,0 0 0 0 0,0 0 0 0 0,0 0 0 0 0,0 0 0 0 0,0 1-1 0 0,-1-1 1 0 0,1 0 0 0 0,0 1 0 0 0,-1-1 0 0 0,0 1 0 0 0,1-1 0 0 0,-1 1 0 0 0,0 0 0 0 0,1-1 0 0 0,-1 1-1 0 0,0 0 1 0 0,0 0 0 0 0,0 1 0 0 0,0-1 0 0 0,0 0 0 0 0,0 1 0 0 0,0-1 0 0 0,0 1 0 0 0,-1-1 0 0 0,1 1-1 0 0,-3 0 1 0 0,-7 0 229 0 0,0 1-1 0 0,0 0 0 0 0,0 0 1 0 0,-15 5-1 0 0,-1 0 424 0 0,-61 6 92 0 0,83-11-730 0 0,1 0 1 0 0,-1 0-1 0 0,1 1 0 0 0,-1-1 1 0 0,1 1-1 0 0,-1 1 1 0 0,1-1-1 0 0,-5 4 0 0 0,-33 14 709 0 0,39-18-803 0 0,0 0 1 0 0,0-1-1 0 0,0 1 0 0 0,0-1 1 0 0,-7 1-1 0 0,-41-3 339 0 0,36-1-367 0 0,0 0 0 0 0,4 1 186 0 0,0-1 1 0 0,-1 2-1 0 0,-23 1 0 0 0,20 1-72 0 0,-120 9 667 0 0,-147 5 475 0 0,181-13-1039 0 0,-112 16 1 0 0,171-15 63 0 0,-80-1 0 0 0,-42-14 327 0 0,144 9-597 0 0,-147 1 66 0 0,75 4-30 0 0,-137-13 346 0 0,187 8-366 0 0,-93-14 4 0 0,-5 1 2 0 0,89 13 26 0 0,-103 9-1 0 0,123-4-8 0 0,1-1 0 0 0,-53-4 0 0 0,43-2 3 0 0,-104 10 59 0 0,27 0-32 0 0,76-4-51 0 0,0 3 1 0 0,0 1-1 0 0,-51 15 0 0 0,47-11-18 0 0,28-8-11 0 0,-8-1 0 0 0,10 0 0 0 0,-93 9 260 0 0,94-9-248 0 0,-1-1-12 0 0,-1-2 0 0 0,0-2 0 0 0,1-2 0 0 0,-2-3 0 0 0,0 3 0 0 0,-1 3 0 0 0,3 1 0 0 0,2-1 0 0 0,-2 0 0 0 0,-1 1 0 0 0,2-2 0 0 0,0 2 0 0 0,-3-2 0 0 0,2 1 0 0 0,-12-1-24 0 0,0 1 1 0 0,0 1-1 0 0,0 2 0 0 0,0 0 0 0 0,-41 7 1 0 0,-2 1 29 0 0,44-6-4 0 0,13 0 18 0 0,0-1 0 0 0,1 0 0 0 0,-18-2 1 0 0,12-1 21 0 0,-3 0-31 0 0,1 0-11 0 0,0-2 0 0 0,0-1 0 0 0,-3-1 0 0 0,-3 0 0 0 0,2-2 0 0 0,-3 3 0 0 0,-2 1 0 0 0,-74-1 51 0 0,-145 12 0 0 0,223-5-25 0 0,-110 0 37 0 0,90-3-9 0 0,9-1 30 0 0,2 4 22 0 0,28-2-64 0 0,-4 0-19 0 0,4 0 25 0 0,-13-1-36 0 0,-4 0-12 0 0,4-2 0 0 0,2 1 0 0 0,-1-1 0 0 0,-2 0 0 0 0,-1 0 0 0 0,-3 0 0 0 0,0 1 0 0 0,1-2 0 0 0,2 2 0 0 0,-69-4 0 0 0,52 5 0 0 0,-239-15 0 0 0,269 14 19 0 0,-28-2 26 0 0,13 4-45 0 0,0 2 0 0 0,-3-1 0 0 0,1 2 0 0 0,-3 1 0 0 0,0 1 0 0 0,3-2 11 0 0,-14 3 43 0 0,36-5-55 0 0,-13 0 61 0 0,-25 0 16 0 0,-55-5 127 0 0,71 4-193 0 0,-122 4 33 0 0,106-2-43 0 0,-68-6 0 0 0,18-2 0 0 0,66 5 0 0 0,-2 1 0 0 0,-1 2 0 0 0,3 3 0 0 0,2 1 0 0 0,-2-2 0 0 0,2 0 0 0 0,1-1 0 0 0,1-3 0 0 0,-41-3 0 0 0,57 3 0 0 0,-23-4 0 0 0,12 0 0 0 0,-1 2 0 0 0,5-1 12 0 0,7 1 36 0 0,-9-3-36 0 0,1-2-12 0 0,2 1 0 0 0,1 0 0 0 0,-9-4 0 0 0,10 4 0 0 0,1-2 0 0 0,1 1 0 0 0,-1-2 0 0 0,2 0 0 0 0,0-2 0 0 0,2 8 11 0 0,4-3 31 0 0,1-19-20 0 0,2-8 20 0 0,-1 3-31 0 0,0 2-11 0 0,-2 2 0 0 0,0-1 0 0 0,-2 0 0 0 0,0-2 0 0 0,-2-2 53 0 0,5 29-51 0 0,-5-32 6 0 0,5 16 46 0 0,-1-8-32 0 0,0-9 20 0 0,2-7 22 0 0,0 10-53 0 0,1-5-11 0 0,4-1 0 0 0,0 1 0 0 0,-1 4 0 0 0,0-4 53 0 0,0 11-42 0 0,1-5-11 0 0,-2-1 0 0 0,-1 7 11 0 0,-1 14 31 0 0,4-20-19 0 0,-1-2 25 0 0,1-4 24 0 0,-5 15-55 0 0,0-1-1 0 0,-1 1 1 0 0,-2 0-1 0 0,-5-30 1 0 0,6 41-24 0 0,-3-13 12 0 0,0-2 11 0 0,1 0 0 0 0,0-47 0 0 0,3 54-5 0 0,0-4-11 0 0,2 1 0 0 0,-2 1 0 0 0,2-2 0 0 0,3-5 11 0 0,-3 9 42 0 0,1 10 0 0 0,4-12-31 0 0,-1 10 20 0 0,9-15-31 0 0,-13 20-11 0 0,-4 6 0 0 0,-2 0 11 0 0,3 0 21 0 0,12 1-64 0 0,48 4 21 0 0,14 0 11 0 0,2 6 0 0 0,0 2 0 0 0,-4-3 0 0 0,8-5 0 0 0,2-3-11 0 0,-1 3-31 0 0,8 5 31 0 0,-9 1 11 0 0,-6-5 0 0 0,-1-4 0 0 0,-4-1 0 0 0,3-1 0 0 0,-9 1-11 0 0,-35 0-31 0 0,45 0 31 0 0,18-3 11 0 0,10-4 0 0 0,-1-4 0 0 0,-23 3 0 0 0,-4 0 0 0 0,19 1 0 0 0,2 3 0 0 0,-17-2 0 0 0,-1 1 0 0 0,3-3 0 0 0,5 1 0 0 0,4 2-11 0 0,6 2-31 0 0,-7 2 31 0 0,-6 2 11 0 0,-2 1 0 0 0,0-2 0 0 0,5 1 0 0 0,18-1 0 0 0,-14 1 0 0 0,-1 2 0 0 0,6 3 0 0 0,-5 3 0 0 0,-9 0 0 0 0,-2-2 0 0 0,4 0 0 0 0,0-3 0 0 0,4-4 0 0 0,17 3 0 0 0,-15 0 0 0 0,-7 2 0 0 0,3 2 0 0 0,8 7 0 0 0,3-1 0 0 0,1-2 0 0 0,0-7 0 0 0,0-4 0 0 0,7-5 0 0 0,5 0 0 0 0,-4 3 0 0 0,-17 2 0 0 0,-8 0 0 0 0,-3-1 0 0 0,0-1 0 0 0,1-3 0 0 0,8-6 0 0 0,12-3 0 0 0,-8 3 0 0 0,-6 3 0 0 0,-2 4 0 0 0,1 0 0 0 0,-7 1 0 0 0,-2-2 0 0 0,-4 3 0 0 0,1 2 0 0 0,5 2 0 0 0,11-2 0 0 0,4 0 0 0 0,-11 0 0 0 0,-2-2 0 0 0,-56 1 0 0 0,37 5 0 0 0,-44-2 0 0 0,1 0 0 0 0,-1 0 0 0 0,18 9 0 0 0,32 19 0 0 0,-2-2 0 0 0,2 4 0 0 0,-6 0 0 0 0,-45-24 0 0 0,0 0 0 0 0,14 15 0 0 0,-17-15 0 0 0,0 1 0 0 0,11 16 0 0 0,-13-14 0 0 0,10 22 0 0 0,1 13 0 0 0,-6-8 11 0 0,-5 1 31 0 0,0 3-31 0 0,0 0-11 0 0,-1-2 0 0 0,-2-8 0 0 0,2 17 0 0 0,-1 4 0 0 0,9 55 0 0 0,-3-1 32 0 0,-6 168 0 0 0,-1-108-32 0 0,0-117 0 0 0,-2-22 0 0 0,0-7 0 0 0,1 9 0 0 0,-3 39 0 0 0,0-33 0 0 0,-1 8 53 0 0,0-16-42 0 0,-1 3 0 0 0,1-4 31 0 0,-2-5-31 0 0,0-5-30 0 0,3-14-67 0 0,2-10-833 0 0,9-57-2593 0 0,-9 18-5400 0 0</inkml:trace>
</inkml:ink>
</file>

<file path=ppt/ink/ink1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8-04T23:12:03.813"/>
    </inkml:context>
    <inkml:brush xml:id="br0">
      <inkml:brushProperty name="width" value="0.1" units="cm"/>
      <inkml:brushProperty name="height" value="0.1" units="cm"/>
      <inkml:brushProperty name="color" value="#E71224"/>
    </inkml:brush>
  </inkml:definitions>
  <inkml:trace contextRef="#ctx0" brushRef="#br0">111 538 8807 0 0,'-6'2'161'0'0,"0"-1"-1"0"0,0 0 1 0 0,0 0-1 0 0,0-1 0 0 0,-12 0 1 0 0,4-1-37 0 0,14 1-123 0 0,-1 0 0 0 0,1 0 0 0 0,0 0 1 0 0,0 0-1 0 0,-1 0 0 0 0,1 0 0 0 0,0 0 0 0 0,0 0 0 0 0,0 0 0 0 0,-1 0 0 0 0,1 0 1 0 0,0 0-1 0 0,0 0 0 0 0,0 0 0 0 0,-1 0 0 0 0,1 0 0 0 0,0-1 0 0 0,0 1 0 0 0,0 0 1 0 0,0 0-1 0 0,-1 0 0 0 0,1 0 0 0 0,0-1 0 0 0,0 1 0 0 0,0 0 0 0 0,0 0 0 0 0,0 0 1 0 0,0 0-1 0 0,-1-1 0 0 0,1 1 0 0 0,0 0 0 0 0,0 0 0 0 0,0-1 0 0 0,0 1 0 0 0,0 0 1 0 0,0 0-1 0 0,0 0 0 0 0,0-1 0 0 0,0 1 0 0 0,0 0 0 0 0,0 0 0 0 0,0 0 0 0 0,0-1 1 0 0,0 1-1 0 0,0 0 0 0 0,0 0 0 0 0,0-1 0 0 0,1 1 0 0 0,5-15 52 0 0,-1 4-32 0 0,-6 9 292 0 0,1 0-1 0 0,0 0 0 0 0,-1 0 0 0 0,1 1 0 0 0,-1-1 1 0 0,1 0-1 0 0,-1 0 0 0 0,0 0 0 0 0,0 0 0 0 0,0 0 1 0 0,0 1-1 0 0,0-1 0 0 0,0 1 0 0 0,-1-1 0 0 0,1 0 1 0 0,0 1-1 0 0,-1 0 0 0 0,-1-2 0 0 0,-1-1-21 0 0,4 3-167 0 0,1 1 0 0 0,0-1 0 0 0,0 0 0 0 0,0 1 0 0 0,-1-1 0 0 0,1 1 0 0 0,0-1 0 0 0,0 1 0 0 0,0-1 0 0 0,0 1 0 0 0,0-1 0 0 0,0 1 0 0 0,0 0 0 0 0,2-1 0 0 0,-1 1 1 0 0,25-9 343 0 0,26-13 0 0 0,-51 22-28 0 0,-3 6 648 0 0,0-3-925 0 0,0-1-1 0 0,0 1 1 0 0,0 0-1 0 0,1 0 0 0 0,-1 0 1 0 0,1 0-1 0 0,0 0 1 0 0,0 0-1 0 0,0 6 1 0 0,1 2 548 0 0,-2-7-378 0 0,1 0 0 0 0,-1 0 0 0 0,0-1 0 0 0,-2 8 0 0 0,2-8-190 0 0,0 1 1 0 0,0 0 0 0 0,0 0 0 0 0,0 8 0 0 0,1-9-72 0 0,-1 0 1 0 0,1 1-1 0 0,0-1 0 0 0,-1 0 0 0 0,0 0 1 0 0,0 1-1 0 0,0-1 0 0 0,0 0 0 0 0,0 0 1 0 0,0 0-1 0 0,-1 0 0 0 0,0 0 0 0 0,0-1 1 0 0,1 1-1 0 0,-5 4 0 0 0,2-4 45 0 0,0 1 0 0 0,0-1 0 0 0,0 1 0 0 0,-1-1 0 0 0,1-1 0 0 0,-1 1 0 0 0,0 0 0 0 0,0-1-1 0 0,-8 2 1 0 0,5-2 19 0 0,8-2-128 0 0,0 0 0 0 0,0 0 0 0 0,0 1 0 0 0,-1-1 0 0 0,1 0 0 0 0,0-1 0 0 0,0 1 0 0 0,0 0 0 0 0,0 0 0 0 0,0 0 0 0 0,0 0 0 0 0,-1 0 0 0 0,1 0 0 0 0,0 0 0 0 0,0 0 0 0 0,0 0 0 0 0,0 0 0 0 0,0 0 0 0 0,0 0 0 0 0,-1 0 0 0 0,1 0 0 0 0,0 0 0 0 0,0 0 0 0 0,0-1 0 0 0,0 1-1 0 0,0 0 1 0 0,0 0 0 0 0,0 0 0 0 0,0 0 0 0 0,0 0 0 0 0,0 0 0 0 0,0 0 0 0 0,0-1 0 0 0,0 1 0 0 0,-1 0 0 0 0,1 0 0 0 0,0 0 0 0 0,0 0 0 0 0,0 0 0 0 0,0-1 0 0 0,0 1 0 0 0,-3-8 169 0 0,1-3-155 0 0,2 10-13 0 0,0 0 1 0 0,0 0 0 0 0,0 0 0 0 0,0 0-1 0 0,0 0 1 0 0,0 0 0 0 0,0 0 0 0 0,0 0-1 0 0,-1 0 1 0 0,1 0 0 0 0,0 0 0 0 0,-1-1-1 0 0,-1-1 31 0 0,1-1-1 0 0,-1 0 1 0 0,1 0-1 0 0,0 0 1 0 0,-1-7-1 0 0,1 4 16 0 0,-4-23 62 0 0,1-1-1 0 0,1-38 1 0 0,4 54-80 0 0,0-1 0 0 0,1 1 0 0 0,1-1 0 0 0,6-22 0 0 0,26-58-21 0 0,-24 68-9 0 0,-9 21 4 0 0,0-1 0 0 0,-1 1 0 0 0,0 0 0 0 0,0 0 0 0 0,-1 0 0 0 0,0-1-1 0 0,0 1 1 0 0,-3-15 0 0 0,1-14 8 0 0,-3 21-19 0 0,5 14 0 0 0,-1 0 0 0 0,1 0 0 0 0,-1 0 0 0 0,1-1 0 0 0,0 1 0 0 0,-1 0 0 0 0,1 0 0 0 0,0 0 0 0 0,0-1 0 0 0,0 1 0 0 0,0 0 0 0 0,0 0 0 0 0,0 0 0 0 0,0-1 0 0 0,0 0 0 0 0,4-33 0 0 0,-1 29 0 0 0,-3 6 0 0 0,0-1 0 0 0,0 1 0 0 0,0 0 0 0 0,0 0 0 0 0,0 0 0 0 0,0 0 0 0 0,0-1 0 0 0,1 1 0 0 0,-1 0 0 0 0,0 0 0 0 0,0 0 0 0 0,0 0 0 0 0,0-1 0 0 0,1 1 0 0 0,-1 0 0 0 0,0 0 0 0 0,0 0 0 0 0,0 0 0 0 0,1 0 0 0 0,-1 0 0 0 0,0 0 0 0 0,0 0 0 0 0,0 0 0 0 0,1-1 0 0 0,-1 1 0 0 0,0 0 0 0 0,0 0 0 0 0,1 0 0 0 0,-1 0 0 0 0,0 0 0 0 0,0 0 0 0 0,0 1 0 0 0,1-1 0 0 0,-1 0 0 0 0,0 0 0 0 0,0 0 0 0 0,0 0 0 0 0,1 0 0 0 0,-1 0 0 0 0,0 0 0 0 0,0 0 0 0 0,0 0 0 0 0,1 1 0 0 0,-1-1 0 0 0,0 0 0 0 0,0 0 0 0 0,0 0 0 0 0,0 0 0 0 0,1 1 0 0 0,-1 0 0 0 0,0 21-415 0 0,0 16 570 0 0,-2-13-8911 0 0</inkml:trace>
</inkml:ink>
</file>

<file path=ppt/ink/ink1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8-04T23:12:09.133"/>
    </inkml:context>
    <inkml:brush xml:id="br0">
      <inkml:brushProperty name="width" value="0.1" units="cm"/>
      <inkml:brushProperty name="height" value="0.1" units="cm"/>
      <inkml:brushProperty name="color" value="#FFFF00"/>
    </inkml:brush>
  </inkml:definitions>
  <inkml:trace contextRef="#ctx0" brushRef="#br0">9068 1336 5351 0 0,'-1'-45'15533'0'0,"-5"44"-12970"0"0,5 1-2469 0 0,0 0 0 0 0,0 1-1 0 0,0-1 1 0 0,0 1 0 0 0,0-1 0 0 0,0 1-1 0 0,0 0 1 0 0,0-1 0 0 0,0 1 0 0 0,1 0-1 0 0,-1-1 1 0 0,0 1 0 0 0,0 0 0 0 0,1 0 0 0 0,-1 0-1 0 0,1 0 1 0 0,-2 1 0 0 0,2-1-22 0 0,0 0 0 0 0,-1-1 0 0 0,0 1 0 0 0,1 0 0 0 0,-1 0 0 0 0,1 0 0 0 0,-1-1 0 0 0,0 1 0 0 0,0 0 0 0 0,1-1 0 0 0,-1 1 0 0 0,0-1 0 0 0,0 1 0 0 0,0-1 0 0 0,0 1 0 0 0,-1 0 0 0 0,2-1-15 0 0,-1 0-1 0 0,1 0 1 0 0,0 0 0 0 0,-1 0-1 0 0,1 0 1 0 0,0 0-1 0 0,-1 0 1 0 0,1 0 0 0 0,0 0-1 0 0,0 0 1 0 0,-1 0 0 0 0,1 0-1 0 0,0 0 1 0 0,-1 0-1 0 0,1 0 1 0 0,0 0 0 0 0,0 1-1 0 0,-1-1 1 0 0,1 0-1 0 0,0 0 1 0 0,0 0 0 0 0,-1 1-1 0 0,1-1 1 0 0,0 0 0 0 0,-1 1-1 0 0,3-8 525 0 0,9-28-194 0 0,-11 26-305 0 0,0-1-1 0 0,0 0 1 0 0,-1 1 0 0 0,-4-15-1 0 0,2 5 31 0 0,-13-59 157 0 0,9 53-176 0 0,2 0 0 0 0,1 0-1 0 0,-1-35 1 0 0,5 39-69 0 0,0 0 0 0 0,2 0 0 0 0,1 0 0 0 0,0 1 0 0 0,2-1 0 0 0,0 1 0 0 0,15-38 0 0 0,-12 39-16 0 0,-2 1 0 0 0,0-1 0 0 0,-1-1 0 0 0,-1 1 0 0 0,0-1 0 0 0,-2 1 0 0 0,0-35 0 0 0,-4-10-8 0 0,-11-110 192 0 0,11 163-182 0 0,-1-1 0 0 0,0 1 1 0 0,0 0-1 0 0,-11-22 0 0 0,2 3 3 0 0,4 8 19 0 0,-9-38 0 0 0,-3 2-32 0 0,19 54 0 0 0,1 4 0 0 0,0-1 0 0 0,0 1 0 0 0,0-1 0 0 0,0 1 0 0 0,-1-1 0 0 0,1 1 0 0 0,0-1 0 0 0,0 1 0 0 0,0-1 0 0 0,-1 1 0 0 0,1 0 0 0 0,0-1 0 0 0,0 1 0 0 0,-1-1 0 0 0,1 1 0 0 0,0 0 0 0 0,-1-1 0 0 0,1 1 0 0 0,0 0 0 0 0,-1-1 0 0 0,0 1 0 0 0,1-1 0 0 0,-1 1 0 0 0,1-1 0 0 0,-1 1 0 0 0,1-1 0 0 0,0 1 0 0 0,-1-1 0 0 0,1 1 0 0 0,0-1 0 0 0,-1 1 0 0 0,1-1 0 0 0,0 1 0 0 0,-1-1 0 0 0,1 0 0 0 0,0 1 0 0 0,0-1 0 0 0,0 1 0 0 0,0-2 0 0 0,0 1 0 0 0,-1 0 0 0 0,1 1 0 0 0,0-1 0 0 0,0 0 0 0 0,0 0 0 0 0,-1 1 0 0 0,1-1 0 0 0,0 0 0 0 0,-1 0 0 0 0,1 1 0 0 0,-1-1 0 0 0,1 0 0 0 0,-1 1 0 0 0,1-1 0 0 0,-1 1 0 0 0,1-1 0 0 0,-1 1 0 0 0,0-1 0 0 0,1 1 0 0 0,-1-1 0 0 0,0 1 0 0 0,1-1 0 0 0,-1 1 0 0 0,0 0 0 0 0,1-1 0 0 0,-1 1 0 0 0,0 0 0 0 0,0 0 0 0 0,0 0 0 0 0,1-1 0 0 0,-3 1 0 0 0,-27-4 0 0 0,-1 1 0 0 0,-54 2 0 0 0,46 2 0 0 0,11 0-27 0 0,1 2 0 0 0,-34 7-1 0 0,34-4 165 0 0,-1-2 0 0 0,-33 1 0 0 0,-42-1 1488 0 0,3 11-3462 0 0,42-4 1760 0 0,-94 4 0 0 0,-58-12 66 0 0,175-3 11 0 0,-127-10 1647 0 0,132 7-1503 0 0,-31-5-592 0 0,22 3-207 0 0,-39 0-1 0 0,-325 25 656 0 0,111 16 2056 0 0,211-33-2056 0 0,21-2 0 0 0,-106 7 60 0 0,-71 5-1855 0 0,24 5 1619 0 0,-91 9 191 0 0,291-25-15 0 0,-71 9 0 0 0,-166 2 0 0 0,57-27 0 0 0,111 8 0 0 0,-115-1 0 0 0,74 5 0 0 0,96 1 17 0 0,-503-31 30 0 0,261 3-47 0 0,-47 1 0 0 0,-176-12 181 0 0,431 37-175 0 0,-114 11-1 0 0,48 0 43 0 0,-161-11-1 0 0,82-2-14 0 0,91 6-28 0 0,-290-9 54 0 0,339 3-59 0 0,-102-9 0 0 0,43-7 0 0 0,55 8 0 0 0,-82-4 0 0 0,-136-2 0 0 0,227 14 0 0 0,-87 5 0 0 0,105 4 0 0 0,-1 1 0 0 0,-71 18 0 0 0,100-18 0 0 0,0 0 0 0 0,1 1 0 0 0,-1 1 0 0 0,1 1 0 0 0,1 0 0 0 0,0 0 0 0 0,0 1 0 0 0,0 1 0 0 0,1 0 0 0 0,1 1 0 0 0,-19 21 0 0 0,14-12 0 0 0,9-12-5 0 0,1 0 1 0 0,-11 18 0 0 0,-68 122-116 0 0,9-17 37 0 0,61-100 75 0 0,1 0 0 0 0,1 0 0 0 0,-10 41 1 0 0,-16 100-26 0 0,39-168 33 0 0,-6 30 0 0 0,1 1 0 0 0,2 65 0 0 0,17 69 0 0 0,-14-161-9 0 0,1-1 1 0 0,1 0-1 0 0,0 1 0 0 0,0-1 0 0 0,0 0 0 0 0,5 10 1 0 0,-5-14 4 0 0,0 0 0 0 0,0 0 1 0 0,0 0-1 0 0,0-1 0 0 0,0 1 1 0 0,1-1-1 0 0,-1 0 0 0 0,1 0 1 0 0,-1 0-1 0 0,1 0 0 0 0,0 0 1 0 0,0 0-1 0 0,0-1 0 0 0,0 1 0 0 0,0-1 1 0 0,0 0-1 0 0,0 0 0 0 0,1 0 1 0 0,-1 0-1 0 0,5 0 0 0 0,10 0-38 0 0,64-1 31 0 0,18-4 11 0 0,-6 0 0 0 0,-3 0 0 0 0,1 2 0 0 0,3-1 0 0 0,3-2 0 0 0,10 0 0 0 0,-10 1 0 0 0,2 2 0 0 0,5 6 0 0 0,-4 1-11 0 0,1-1-31 0 0,6-1 31 0 0,4-2 11 0 0,4 1 0 0 0,7 3 0 0 0,-4 4 0 0 0,-11 2 0 0 0,-2-2 0 0 0,8-5 0 0 0,4 0 0 0 0,2-1 0 0 0,-21-1 0 0 0,-7-1 0 0 0,3-1 0 0 0,11 0 0 0 0,-16-1 0 0 0,4 1 0 0 0,36 2 0 0 0,9 5 0 0 0,-28-1 0 0 0,-12 3 0 0 0,-6 0 0 0 0,-1-2 0 0 0,3-3 0 0 0,1 0 0 0 0,-2 1 0 0 0,6-1 0 0 0,2 0 0 0 0,-3 2 0 0 0,-5-2 0 0 0,1 0 0 0 0,6 2 0 0 0,3 3 0 0 0,5-1 0 0 0,9-3 0 0 0,0-1 0 0 0,-10-2 0 0 0,-6-2 0 0 0,4 1 0 0 0,4 0 0 0 0,2-2 0 0 0,7 0 0 0 0,4-1 0 0 0,-8-1 0 0 0,-9-1 0 0 0,1 2 0 0 0,-1 2 0 0 0,-2 2 0 0 0,3 2 0 0 0,0 3 0 0 0,-7-3 0 0 0,-6-2 0 0 0,-6 1 0 0 0,10 2 0 0 0,29 3 0 0 0,3 4 0 0 0,-3 2 0 0 0,-25-3 0 0 0,-8 0 68 0 0,-54-8 285 0 0,37 2 126 0 0,-57-3 29 0 0,0-1-133 0 0,63 3-577 0 0,-63-3-248 0 0,0 0-50 0 0,57 2 58 0 0,-39-1 293 0 0,53 3 133 0 0,10 0 16 0 0,-24-2 11 0 0,-46-2 42 0 0,50 8 75 0 0,4 6 261 0 0,-68-11 86 0 0,-1 0 6 0 0,48 11-134 0 0,-34-7-588 0 0,21 9-263 0 0,-23-8-52 0 0,30 11-54 0 0,-24-11-179 0 0,48 9-78 0 0,-62-14-18 0 0</inkml:trace>
</inkml:ink>
</file>

<file path=ppt/ink/ink1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8-04T23:12:12.882"/>
    </inkml:context>
    <inkml:brush xml:id="br0">
      <inkml:brushProperty name="width" value="0.1" units="cm"/>
      <inkml:brushProperty name="height" value="0.1" units="cm"/>
      <inkml:brushProperty name="color" value="#FFFF00"/>
    </inkml:brush>
  </inkml:definitions>
  <inkml:trace contextRef="#ctx0" brushRef="#br0">8807 1664 2303 0 0,'-3'-2'167'0'0,"-7"-4"115"0"0,-13-7-492 0 0,1 8 4697 0 0,3 1 762 0 0,-2-5-3770 0 0,18 7-1461 0 0,1 1 1 0 0,0 0 0 0 0,0-1 0 0 0,-1 0 0 0 0,1 1 0 0 0,0-1-1 0 0,0 0 1 0 0,1 0 0 0 0,-1 0 0 0 0,0 0 0 0 0,1 0 0 0 0,-1-1 0 0 0,1 1-1 0 0,-2-4 1 0 0,1 1 51 0 0,0 0-1 0 0,0 0 1 0 0,0 0-1 0 0,-1 0 1 0 0,0 0-1 0 0,0 1 1 0 0,-5-7-1 0 0,6 10 96 0 0,1-1 0 0 0,-1 0 0 0 0,0 0 0 0 0,0 1 0 0 0,0-1 0 0 0,0 1 0 0 0,0 0 0 0 0,0 0 0 0 0,-1-1 1 0 0,1 1-1 0 0,0 1 0 0 0,-1-1 0 0 0,1 0 0 0 0,-1 0 0 0 0,1 1 0 0 0,-1 0 0 0 0,-3-1 0 0 0,-10 1 503 0 0,12-1-504 0 0,0 1 0 0 0,0 0 0 0 0,0 0-1 0 0,0 1 1 0 0,0-1 0 0 0,0 1 0 0 0,0 0 0 0 0,-4 1 0 0 0,-36 15 924 0 0,25-8-519 0 0,-32 8 0 0 0,38-13-409 0 0,0 1 0 0 0,1 0 0 0 0,-1 1 0 0 0,-14 10 0 0 0,-18 8 85 0 0,2-7-35 0 0,0-1 0 0 0,-1-2 0 0 0,-1-2-1 0 0,0-1 1 0 0,-1-3 0 0 0,-59 3-1 0 0,-349 26 1678 0 0,302-22-1736 0 0,-436 26 1110 0 0,346-37-1029 0 0,-156-3 191 0 0,80-31-102 0 0,140 10-301 0 0,142 19 14 0 0,-51 3-1 0 0,-5 1 49 0 0,-4 1 32 0 0,88-3-101 0 0,-4-1 1 0 0,0 0 0 0 0,-1-1 0 0 0,1 0 0 0 0,-20-5 0 0 0,-17-2 3 0 0,-67-1 13 0 0,-39-4-7 0 0,-92 4 91 0 0,40 5-7 0 0,47-2-5 0 0,79 4-73 0 0,11 1-31 0 0,30 2 6 0 0,0-3 1 0 0,-42-6-1 0 0,29 1 37 0 0,-93 0 0 0 0,13 2 47 0 0,-187-22 51 0 0,184 17-126 0 0,81 9 61 0 0,-56 5-1 0 0,28 0-20 0 0,50-4-21 0 0,-51-9-1 0 0,11 1 41 0 0,-95-9 4 0 0,145 16-76 0 0,1 0 0 0 0,-29 3 0 0 0,-1 0 0 0 0,-125-6 64 0 0,-44-11 0 0 0,33 17 0 0 0,150-2-64 0 0,24 1 0 0 0,-27-3 0 0 0,21 0 10 0 0,-42 3 1 0 0,38 0 5 0 0,-25-3 0 0 0,-142-10 6 0 0,131 9 12 0 0,-100 7 0 0 0,115-2 15 0 0,32-1-49 0 0,-24 6 0 0 0,26-5 0 0 0,1 0 0 0 0,0 0 0 0 0,0-1 0 0 0,-11 0 0 0 0,-79-3 0 0 0,-36-1 49 0 0,-32-2 30 0 0,120 6-79 0 0,36 0 0 0 0,1 0 0 0 0,-1-1 0 0 0,-15-2 0 0 0,-53-9 0 0 0,71 9 0 0 0,1 1 0 0 0,0-2 0 0 0,0 1 0 0 0,-14-7 0 0 0,19 7 0 0 0,-1 1 0 0 0,1-1 0 0 0,0 0 0 0 0,-1 0 0 0 0,1 0 0 0 0,0-1 0 0 0,1 1 0 0 0,-1-1 0 0 0,0 1 0 0 0,1-1 0 0 0,-1 0 0 0 0,-2-4 0 0 0,1 1 16 0 0,2 4-12 0 0,0 0 0 0 0,1 0 0 0 0,-1-1 0 0 0,1 1 0 0 0,0 0 0 0 0,0-1 0 0 0,0 1 0 0 0,0-1 0 0 0,0 1 0 0 0,0-1 0 0 0,0-3 0 0 0,-25-122 60 0 0,-58-228 0 0 0,84 354-64 0 0,-7-24 0 0 0,-27-81 0 0 0,-53-126 136 0 0,16 32-136 0 0,69 197 6 0 0,1-1 0 0 0,0 1-1 0 0,0-1 1 0 0,1 1 0 0 0,-1-1 0 0 0,1 1-1 0 0,0-1 1 0 0,1-6 0 0 0,-1 8-12 0 0,1 0 0 0 0,0 0 0 0 0,0 0 0 0 0,0 0 0 0 0,0 0 0 0 0,1 1 0 0 0,-1-1 0 0 0,1 0 0 0 0,-1 1-1 0 0,1-1 1 0 0,0 1 0 0 0,4-4 0 0 0,4 1-47 0 0,43-11 0 0 0,21-1 30 0 0,-7 2-25 0 0,-1-1 36 0 0,6-1 12 0 0,14 3 0 0 0,-1 4 0 0 0,-14 2-11 0 0,-41 6-31 0 0,42-5 31 0 0,8-1 11 0 0,-3 1 0 0 0,7 1 0 0 0,5 1 0 0 0,0 6 0 0 0,6 3 0 0 0,10 3 0 0 0,0-3 0 0 0,-21 0 0 0 0,-4-2 0 0 0,19 0 0 0 0,8-1 0 0 0,1 2 0 0 0,-4 1 0 0 0,-16 0 0 0 0,1-1 0 0 0,0-1 0 0 0,-3-6-11 0 0,-3-1-31 0 0,5-3 31 0 0,2 0 11 0 0,-4 0 0 0 0,0-1 0 0 0,6 2 0 0 0,-1 0 0 0 0,-3 2 0 0 0,-7-1 0 0 0,-5 2 0 0 0,7-1 0 0 0,3 2 0 0 0,3 1 0 0 0,1 0 0 0 0,4-2 0 0 0,2 1 0 0 0,-2-1 0 0 0,-8 0 0 0 0,-1-2 0 0 0,2 3 0 0 0,-2 2 0 0 0,4 2 0 0 0,3 3 0 0 0,4-1 0 0 0,1-3 0 0 0,5-3 0 0 0,-1-2 0 0 0,3-3 0 0 0,0 1 0 0 0,-1-1 0 0 0,-1 0 0 0 0,0 1 0 0 0,-2 1 0 0 0,-9 2 0 0 0,-4 0 0 0 0,0 3 0 0 0,1 2 0 0 0,-2-2 0 0 0,2-2 0 0 0,3 1 0 0 0,2-2 0 0 0,-4-2 0 0 0,-2 1 0 0 0,-6 0 0 0 0,0 1 0 0 0,-4 0 0 0 0,-2 0 0 0 0,-1-1 0 0 0,-1 1 0 0 0,7 1 0 0 0,0 1 0 0 0,-5 4 0 0 0,2 1 0 0 0,15 3 0 0 0,-2-1 0 0 0,-14-2 0 0 0,16-3 0 0 0,2-2 0 0 0,1-1 0 0 0,2 3 0 0 0,-2 6 0 0 0,-4 2 0 0 0,-4 0 0 0 0,3-4 0 0 0,1-4 0 0 0,-1-4 0 0 0,-5-4 0 0 0,-3-5 0 0 0,-4 2 0 0 0,-6 1 0 0 0,-1 2 0 0 0,-7 2 0 0 0,-2-2 0 0 0,5-1 0 0 0,4 1 0 0 0,-67 8 0 0 0,1-1 0 0 0,0 1 0 0 0,0 0 0 0 0,0 0 0 0 0,-1 1 0 0 0,1 0 0 0 0,0 0 0 0 0,-1 0 0 0 0,1 0 0 0 0,0 0 0 0 0,5 4 0 0 0,-6-3 0 0 0,-1 1 0 0 0,0 0 0 0 0,0 0 0 0 0,0 0 0 0 0,0 0 0 0 0,0 0 0 0 0,0 1 0 0 0,-1-1 0 0 0,0 1 0 0 0,0 0 0 0 0,0 0 0 0 0,3 7 0 0 0,-2-3 0 0 0,-1 0 0 0 0,0 1 0 0 0,-1 0 0 0 0,0-1 0 0 0,1 10 0 0 0,-1 49 0 0 0,-1-3 0 0 0,-1 8 0 0 0,-2 8 0 0 0,0 2 0 0 0,0 6 0 0 0,-2 1 0 0 0,0-3 0 0 0,1-9 0 0 0,-2-10 0 0 0,-2-3 0 0 0,1-5 0 0 0,0 1 53 0 0,3-17-42 0 0,-4 17-11 0 0,7-38 12 0 0,-4 23 29 0 0,-2-6-30 0 0,-3 11-11 0 0,-7-5 0 0 0,12-32 5 0 0,-12 22 55 0 0,1-7-1 0 0,-1 4-47 0 0,7-1-24 0 0,8-24-52 0 0,2 1-12 0 0,1 25-115 0 0,-1-33 159 0 0,0 1 0 0 0,0 0 0 0 0,0-1 0 0 0,1 1 0 0 0,-1 0 0 0 0,0-1 0 0 0,0 1 0 0 0,0-1 0 0 0,0 1-1 0 0,1 0 1 0 0,-1-1 0 0 0,0 1 0 0 0,0-1 0 0 0,1 1 0 0 0,-1 0 0 0 0,0-1 0 0 0,1 1 0 0 0,-1-1 0 0 0,1 1-1 0 0,-1-1 1 0 0,1 0 0 0 0,-1 1 0 0 0,1-1 0 0 0,-1 1 0 0 0,1-1 0 0 0,-1 0 0 0 0,2 1 0 0 0,36 29-1148 0 0,-29-23-47 0 0</inkml:trace>
</inkml:ink>
</file>

<file path=ppt/ink/ink1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8-04T23:12:35.093"/>
    </inkml:context>
    <inkml:brush xml:id="br0">
      <inkml:brushProperty name="width" value="0.1" units="cm"/>
      <inkml:brushProperty name="height" value="0.1" units="cm"/>
      <inkml:brushProperty name="color" value="#FFFF00"/>
    </inkml:brush>
  </inkml:definitions>
  <inkml:trace contextRef="#ctx0" brushRef="#br0">1351 34 9471 0 0,'-8'0'172'0'0,"0"0"-1"0"0,0-1 1 0 0,0 0 0 0 0,-11-3-1 0 0,15 3-787 0 0,0 0 0 0 0,-1-1 0 0 0,1 0 0 0 0,0 0 0 0 0,-5-3 0 0 0,-10-3-802 0 0,-17 4 3845 0 0,14 2-542 0 0,18 2-1494 0 0,0-1-1 0 0,0 1 0 0 0,0 0 1 0 0,0 0-1 0 0,0 1 1 0 0,0-1-1 0 0,0 1 0 0 0,0 0 1 0 0,0 0-1 0 0,-4 2 0 0 0,5-2-331 0 0,0 1 0 0 0,0-1-1 0 0,0 1 1 0 0,1 0-1 0 0,-1-1 1 0 0,0 1 0 0 0,1 1-1 0 0,0-1 1 0 0,-1 0-1 0 0,1 1 1 0 0,0-1 0 0 0,-3 5-1 0 0,4-5 62 0 0,-1 0-1 0 0,1 0 0 0 0,-1 0 0 0 0,1 0 1 0 0,-1 0-1 0 0,0-1 0 0 0,0 1 1 0 0,0-1-1 0 0,0 1 0 0 0,0-1 0 0 0,0 0 1 0 0,-3 2-1 0 0,-30 7 2774 0 0,3-2-2375 0 0,-19 6 598 0 0,41-13-971 0 0,-1 0 0 0 0,0-1 1 0 0,1 0-1 0 0,-1-1 0 0 0,-16-2 1 0 0,-41-13-17 0 0,57 13-120 0 0,-15-3 83 0 0,0 1 0 0 0,0 1-1 0 0,-27 0 1 0 0,-80 4 712 0 0,60 1-639 0 0,-295 15 2283 0 0,355-14-2397 0 0,-1 0-1 0 0,1 2 1 0 0,-18 6-1 0 0,2 1-7216 0 0</inkml:trace>
</inkml:ink>
</file>

<file path=ppt/ink/ink1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8-04T23:12:36.348"/>
    </inkml:context>
    <inkml:brush xml:id="br0">
      <inkml:brushProperty name="width" value="0.1" units="cm"/>
      <inkml:brushProperty name="height" value="0.1" units="cm"/>
      <inkml:brushProperty name="color" value="#FFFF00"/>
    </inkml:brush>
  </inkml:definitions>
  <inkml:trace contextRef="#ctx0" brushRef="#br0">690 47 919 0 0,'-37'-12'11723'0'0,"26"11"-9480"0"0,-3 0-2997 0 0,9 2 832 0 0,-10-1 732 0 0,14 0-773 0 0,1 0 0 0 0,0 0 0 0 0,-1 0 0 0 0,1 0 0 0 0,0 0 0 0 0,-1 0 0 0 0,1 0 0 0 0,0 0 0 0 0,-1 0 0 0 0,1 0 0 0 0,0-1 0 0 0,-1 1-1 0 0,1 0 1 0 0,0 0 0 0 0,-1 0 0 0 0,1 0 0 0 0,0 0 0 0 0,-1-1 0 0 0,1 1 0 0 0,0 0 0 0 0,-1 0 0 0 0,1-1 0 0 0,0 1 0 0 0,0 0 0 0 0,-1 0 0 0 0,1-1 0 0 0,-1 0 132 0 0,-1 0 1 0 0,1 0 0 0 0,0 0 0 0 0,-1 1 0 0 0,1-1-1 0 0,-1 0 1 0 0,1 1 0 0 0,-1-1 0 0 0,-1 1-1 0 0,-1-2 212 0 0,-12-3 318 0 0,1 1 0 0 0,-1 0 0 0 0,0 2 0 0 0,-1-1 0 0 0,-22 1 0 0 0,6 2 48 0 0,-57 7 0 0 0,51-1-675 0 0,1 0 0 0 0,0 3-1 0 0,0 1 1 0 0,-60 25 0 0 0,79-27-1764 0 0,-27 7 0 0 0,26-9-91 0 0</inkml:trace>
</inkml:ink>
</file>

<file path=ppt/ink/ink1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8-04T23:12:37.569"/>
    </inkml:context>
    <inkml:brush xml:id="br0">
      <inkml:brushProperty name="width" value="0.1" units="cm"/>
      <inkml:brushProperty name="height" value="0.1" units="cm"/>
      <inkml:brushProperty name="color" value="#FFFF00"/>
    </inkml:brush>
  </inkml:definitions>
  <inkml:trace contextRef="#ctx0" brushRef="#br0">2804 7 9095 0 0,'-9'-3'529'0'0,"8"2"-497"0"0,0 1 0 0 0,0-1-1 0 0,0 1 1 0 0,0-1-1 0 0,0 1 1 0 0,0 0 0 0 0,0 0-1 0 0,0-1 1 0 0,0 1-1 0 0,-1 0 1 0 0,1 0-1 0 0,0 0 1 0 0,0 0 0 0 0,0 0-1 0 0,0 1 1 0 0,0-1-1 0 0,0 0 1 0 0,0 0 0 0 0,-1 1-1 0 0,1-1 1 0 0,-1 1-1 0 0,-7 1 172 0 0,-2 1-134 0 0,11-3-67 0 0,0 0 0 0 0,0 0 0 0 0,-1 0 0 0 0,1 0 0 0 0,0 0 0 0 0,0 0 0 0 0,0 0 0 0 0,0 1 0 0 0,0-1 0 0 0,0 0 1 0 0,-1 0-1 0 0,1 0 0 0 0,0 0 0 0 0,0 0 0 0 0,0 0 0 0 0,0 0 0 0 0,0 0 0 0 0,0 0 0 0 0,0 0 0 0 0,0 0 0 0 0,0 0 0 0 0,-1 1 0 0 0,1-1 0 0 0,0 0 0 0 0,0 0 0 0 0,0 0 0 0 0,0 0 0 0 0,0 0 1 0 0,0 0-1 0 0,0 0 0 0 0,0 1 0 0 0,0-1 0 0 0,0 0 0 0 0,0 0 0 0 0,0 0 0 0 0,0 0 0 0 0,0 0 0 0 0,0 0 0 0 0,0 1 0 0 0,0-1 0 0 0,0 0 0 0 0,0 0 0 0 0,0 0 0 0 0,0 0 0 0 0,0 0 0 0 0,0 0 1 0 0,0 0-1 0 0,0 1 0 0 0,0-1 0 0 0,1 0 0 0 0,-1 0 0 0 0,0 0 0 0 0,0 0 0 0 0,0 0 0 0 0,0 0 0 0 0,-23 2 1829 0 0,-5-6-564 0 0,0 2-1 0 0,-1 1 1 0 0,1 2 0 0 0,-55 7 0 0 0,64-4-1096 0 0,-1 1 0 0 0,-18 7 1 0 0,26-8-80 0 0,-67 21 414 0 0,16-11 873 0 0,-8-1-1350 0 0,56-11 169 0 0,0 0-1 0 0,-30-2 1 0 0,26 0-15 0 0,-62 0 648 0 0,-88 0-294 0 0,106 3-569 0 0,-257 0 992 0 0,21-40-117 0 0,188 21-618 0 0,-115-3 1 0 0,187 17-200 0 0,-232-6 234 0 0,190 7-197 0 0,-107 3 193 0 0,46 1-2543 0 0,47-4-4531 0 0,47-1-624 0 0</inkml:trace>
</inkml:ink>
</file>

<file path=ppt/ink/ink1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8-04T23:12:39.593"/>
    </inkml:context>
    <inkml:brush xml:id="br0">
      <inkml:brushProperty name="width" value="0.1" units="cm"/>
      <inkml:brushProperty name="height" value="0.1" units="cm"/>
      <inkml:brushProperty name="color" value="#FFFF00"/>
    </inkml:brush>
  </inkml:definitions>
  <inkml:trace contextRef="#ctx0" brushRef="#br0">1536 73 10567 0 0,'-4'-1'149'0'0,"0"0"-1"0"0,-1 0 0 0 0,1 1 0 0 0,0-1 0 0 0,0 1 0 0 0,0 0 1 0 0,-1 0-1 0 0,1 1 0 0 0,0-1 0 0 0,0 1 0 0 0,0 0 1 0 0,-5 1-1 0 0,3 0-67 0 0,-1-1 0 0 0,0 0 0 0 0,-11 1 0 0 0,12-3-3 0 0,0 0 0 0 0,1 0-1 0 0,-1 0 1 0 0,0-1 0 0 0,1 0 0 0 0,-1 0 0 0 0,1-1-1 0 0,-1 1 1 0 0,-9-8 0 0 0,-18-7 1215 0 0,14 9-865 0 0,0 2 1 0 0,-1 0-1 0 0,1 1 1 0 0,-1 0-1 0 0,0 2 1 0 0,0 0-1 0 0,-1 2 1 0 0,1 0 0 0 0,0 1-1 0 0,-1 1 1 0 0,-37 7-1 0 0,-353 77 1924 0 0,125-44-790 0 0,225-37-1919 0 0,0-3 0 0 0,-104-12 0 0 0,137 6-1389 0 0,2-2-3445 0 0,2 0-1683 0 0</inkml:trace>
</inkml:ink>
</file>

<file path=ppt/ink/ink1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8-04T23:12:40.007"/>
    </inkml:context>
    <inkml:brush xml:id="br0">
      <inkml:brushProperty name="width" value="0.1" units="cm"/>
      <inkml:brushProperty name="height" value="0.1" units="cm"/>
      <inkml:brushProperty name="color" value="#FFFF00"/>
    </inkml:brush>
  </inkml:definitions>
  <inkml:trace contextRef="#ctx0" brushRef="#br0">1721 49 9671 0 0,'-18'-5'899'0'0,"11"3"-101"0"0,0 0 0 0 0,-14-2 1 0 0,-50-6 2812 0 0,-32-2-3060 0 0,33 6-566 0 0,-22-1 494 0 0,-44 7 702 0 0,-367 10 2132 0 0,409-3-3030 0 0,1 5-1 0 0,1 3 1 0 0,-123 38-1 0 0,190-44-1025 0 0,1 1 0 0 0,1 1 1 0 0,0 0-1 0 0,0 2 0 0 0,-32 24 0 0 0,30-16-1104 0 0</inkml:trace>
</inkml:ink>
</file>

<file path=ppt/ink/ink1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8-04T23:12:40.826"/>
    </inkml:context>
    <inkml:brush xml:id="br0">
      <inkml:brushProperty name="width" value="0.1" units="cm"/>
      <inkml:brushProperty name="height" value="0.1" units="cm"/>
      <inkml:brushProperty name="color" value="#FFFF00"/>
    </inkml:brush>
  </inkml:definitions>
  <inkml:trace contextRef="#ctx0" brushRef="#br0">1531 56 3679 0 0,'-10'0'258'0'0,"-5"-2"5444"0"0,0-1-417 0 0,5 3-5834 0 0,8-1 499 0 0,-1 1-1 0 0,1-1 1 0 0,0 0 0 0 0,0 1-1 0 0,0-1 1 0 0,0 0-1 0 0,0 0 1 0 0,0-1-1 0 0,-4-1 1 0 0,-12-7 228 0 0,-10 2 376 0 0,0 1 0 0 0,0 2 0 0 0,0 0 0 0 0,0 2 0 0 0,-33 1 0 0 0,-144 13-115 0 0,152-6-228 0 0,-34 1 48 0 0,-179 18 1332 0 0,195-18-711 0 0,-103-6 1 0 0,99-2-757 0 0,-78 8 0 0 0,120-3-454 0 0,0 0-1526 0 0,-38 9-1 0 0,55-8 177 0 0</inkml:trace>
</inkml:ink>
</file>

<file path=ppt/ink/ink1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8-04T23:12:41.586"/>
    </inkml:context>
    <inkml:brush xml:id="br0">
      <inkml:brushProperty name="width" value="0.1" units="cm"/>
      <inkml:brushProperty name="height" value="0.1" units="cm"/>
      <inkml:brushProperty name="color" value="#FFFF00"/>
    </inkml:brush>
  </inkml:definitions>
  <inkml:trace contextRef="#ctx0" brushRef="#br0">2059 14 5983 0 0,'-8'-1'1045'0'0,"-1"1"-1"0"0,1 0 0 0 0,-1 0 0 0 0,1 0 0 0 0,-1 1 1 0 0,-13 3-1 0 0,9-2-1604 0 0,-10 3 733 0 0,2 0 1 0 0,-29 12 0 0 0,3-1 119 0 0,3-6 888 0 0,-1-1 0 0 0,-75 4 0 0 0,-5 1 935 0 0,71-7-1437 0 0,-67 1 0 0 0,-55-10 55 0 0,39-1-241 0 0,-293-26 694 0 0,352 21-950 0 0,-81-18 224 0 0,16 2-106 0 0,-20 2-3388 0 0,144 18-2218 0 0,1-1-1545 0 0</inkml:trace>
</inkml:ink>
</file>

<file path=ppt/ink/ink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8-04T22:42:37.586"/>
    </inkml:context>
    <inkml:brush xml:id="br0">
      <inkml:brushProperty name="width" value="0.1" units="cm"/>
      <inkml:brushProperty name="height" value="0.1" units="cm"/>
      <inkml:brushProperty name="color" value="#E71224"/>
    </inkml:brush>
  </inkml:definitions>
  <inkml:trace contextRef="#ctx0" brushRef="#br0">1152 3 5063 0 0,'0'-1'21'0'0,"0"1"-1"0"0,-1 0 0 0 0,1 0 1 0 0,0 0-1 0 0,0 0 0 0 0,0-1 1 0 0,0 1-1 0 0,0 0 0 0 0,-1 0 0 0 0,1 0 1 0 0,0 0-1 0 0,0 0 0 0 0,0 0 1 0 0,-1-1-1 0 0,1 1 0 0 0,0 0 1 0 0,0 0-1 0 0,0 0 0 0 0,-1 0 1 0 0,1 0-1 0 0,0 0 0 0 0,0 0 0 0 0,-1 0 1 0 0,1 0-1 0 0,0 0 0 0 0,0 0 1 0 0,-1 0-1 0 0,1 0 0 0 0,0 0 1 0 0,0 0-1 0 0,0 0 0 0 0,-1 0 0 0 0,1 1 1 0 0,0-1-1 0 0,-4 8 449 0 0,1 17-263 0 0,3-21-328 0 0,-1-1 82 0 0,1 21 8 0 0,3 21 390 0 0,0-20 182 0 0,-2 0 0 0 0,-2 39 0 0 0,1-63-424 0 0,-1 0-1 0 0,1 0 1 0 0,0 0 0 0 0,0-1 0 0 0,0 1 0 0 0,0 0 0 0 0,-1 0 0 0 0,1 0 0 0 0,0 0 0 0 0,-1 0-1 0 0,1 0 1 0 0,-1 0 0 0 0,1-1 0 0 0,-1 1 0 0 0,1 0 0 0 0,-1 0 0 0 0,0 0 0 0 0,1-1-1 0 0,-1 1 1 0 0,0-1 0 0 0,1 1 0 0 0,-1 0 0 0 0,0-1 0 0 0,0 1 0 0 0,0-1 0 0 0,0 1-1 0 0,0-1 1 0 0,1 0 0 0 0,-1 1 0 0 0,0-1 0 0 0,0 0 0 0 0,0 0 0 0 0,0 0 0 0 0,-1 0-1 0 0,-1 0 141 0 0,1 0-1 0 0,-1 0 0 0 0,0-1 0 0 0,1 1 1 0 0,-1-1-1 0 0,0 0 0 0 0,1 0 0 0 0,-1 0 1 0 0,1 0-1 0 0,0 0 0 0 0,-5-3 0 0 0,-3-2 20 0 0,0 1 1 0 0,-1 0-1 0 0,1 0 0 0 0,-1 1 0 0 0,0 1 0 0 0,0 0 0 0 0,0 0 1 0 0,-1 1-1 0 0,1 1 0 0 0,-1 0 0 0 0,-12 0 0 0 0,-18 2-442 0 0,-70 12-1 0 0,85-9 793 0 0,2-1-501 0 0,-122 14 1128 0 0,118-15-770 0 0,-1-2 0 0 0,-58-7 0 0 0,79 6-466 0 0,-231-38 326 0 0,82 3-3271 0 0,123 27 1006 0 0</inkml:trace>
</inkml:ink>
</file>

<file path=ppt/ink/ink1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8-04T23:12:43.042"/>
    </inkml:context>
    <inkml:brush xml:id="br0">
      <inkml:brushProperty name="width" value="0.1" units="cm"/>
      <inkml:brushProperty name="height" value="0.1" units="cm"/>
      <inkml:brushProperty name="color" value="#FFFF00"/>
    </inkml:brush>
  </inkml:definitions>
  <inkml:trace contextRef="#ctx0" brushRef="#br0">1742 94 455 0 0,'1'-1'317'0'0,"-1"1"-1"0"0,0-1 0 0 0,0 0 0 0 0,1 0 0 0 0,-1 0 1 0 0,0 0-1 0 0,0 0 0 0 0,0 0 0 0 0,0 0 0 0 0,0 0 0 0 0,0 0 1 0 0,0 0-1 0 0,-1 1 0 0 0,1-1 0 0 0,0 0 0 0 0,0 0 0 0 0,-1 0 1 0 0,1 0-1 0 0,0 0 0 0 0,-1 0 0 0 0,1 1 0 0 0,-4-5 1573 0 0,3 4-1693 0 0,1 1 1 0 0,-1 0-1 0 0,1-1 1 0 0,-1 1-1 0 0,1 0 1 0 0,-1 0-1 0 0,1-1 1 0 0,-1 1 0 0 0,0 0-1 0 0,1 0 1 0 0,-1 0-1 0 0,1 0 1 0 0,-1 0-1 0 0,1 0 1 0 0,-1 0-1 0 0,0 0 1 0 0,1 0-1 0 0,-1 0 1 0 0,1 0-1 0 0,-1 0 1 0 0,1 0 0 0 0,-1 0-1 0 0,1 1 1 0 0,-1-1-1 0 0,1 0 1 0 0,-1 0-1 0 0,1 1 1 0 0,-1-1-1 0 0,-26 17-637 0 0,14-7 448 0 0,0-2 0 0 0,0 1 0 0 0,0-2 0 0 0,-1 0 1 0 0,-1 0-1 0 0,1-1 0 0 0,-1-1 0 0 0,0-1 0 0 0,-20 4 0 0 0,-19 1 2145 0 0,-72 1 0 0 0,57-5-1630 0 0,51-4-335 0 0,0-1-1 0 0,0-1 1 0 0,-1-1-1 0 0,-25-5 1 0 0,-72-24 730 0 0,69 18-576 0 0,-47-20-165 0 0,61 20-91 0 0,-48-12-1 0 0,17 8 126 0 0,-29-6 212 0 0,23 13 15 0 0,-1 4 1 0 0,-131 5-1 0 0,50 22 263 0 0,19-2-4982 0 0,121-19 2584 0 0</inkml:trace>
</inkml:ink>
</file>

<file path=ppt/ink/ink1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8-04T23:12:44.537"/>
    </inkml:context>
    <inkml:brush xml:id="br0">
      <inkml:brushProperty name="width" value="0.1" units="cm"/>
      <inkml:brushProperty name="height" value="0.1" units="cm"/>
      <inkml:brushProperty name="color" value="#FFFF00"/>
    </inkml:brush>
  </inkml:definitions>
  <inkml:trace contextRef="#ctx0" brushRef="#br0">3054 21 9415 0 0,'-62'-15'4003'0'0,"53"13"-3478"0"0,0 0 0 0 0,0 1 0 0 0,0 1 0 0 0,0 0 0 0 0,0 0 0 0 0,0 0 0 0 0,0 1 0 0 0,0 1 0 0 0,0-1 0 0 0,0 2 0 0 0,-15 5 0 0 0,-15 7 716 0 0,37-14-1132 0 0,1-1-95 0 0,1 0 1 0 0,-1 0-1 0 0,1 0 1 0 0,-1 0-1 0 0,1 0 1 0 0,-1 1-1 0 0,1-1 1 0 0,-1 0 0 0 0,1 0-1 0 0,-1 0 1 0 0,1 1-1 0 0,-1-1 1 0 0,1 0-1 0 0,-1 1 1 0 0,1-1-1 0 0,0 0 1 0 0,-1 1 0 0 0,1-1-1 0 0,0 1 1 0 0,-1-1-1 0 0,1 0 1 0 0,0 1-1 0 0,-1-1 1 0 0,1 1-1 0 0,0-1 1 0 0,0 1-1 0 0,0-1 1 0 0,-1 1 0 0 0,1-1-1 0 0,0 1 1 0 0,0-1-1 0 0,0 1 1 0 0,0-1-1 0 0,0 1 1 0 0,0 0-1 0 0,0-1 1 0 0,0 1 0 0 0,0 0-1 0 0,1 2-8 0 0,0-1-1 0 0,0 1 1 0 0,1-1 0 0 0,-1 1-1 0 0,0-1 1 0 0,1 1-1 0 0,-1-1 1 0 0,4 4-1 0 0,-1-2 103 0 0,-1 1 0 0 0,0 0-1 0 0,0-1 1 0 0,4 9-1 0 0,-7-11-52 0 0,1-1 0 0 0,0 0 0 0 0,-1 0 0 0 0,1 0 0 0 0,0 1 0 0 0,0-1 0 0 0,0 0-1 0 0,0 0 1 0 0,0 0 0 0 0,0 0 0 0 0,0 0 0 0 0,0-1 0 0 0,0 1 0 0 0,0 0 0 0 0,2 0 0 0 0,23 10 770 0 0,-25-11-825 0 0,-13 5 269 0 0,-9-1 17 0 0,4-2-269 0 0,-1-1 1 0 0,-23-1 0 0 0,12-1 81 0 0,-155 7 650 0 0,39 1-546 0 0,-79 6 128 0 0,82-6-81 0 0,-401-5 1519 0 0,352-15-1741 0 0,-52 0-561 0 0,-181 2 797 0 0,-17 20-3097 0 0,271 0 1451 0 0,121-7-715 0 0</inkml:trace>
</inkml:ink>
</file>

<file path=ppt/ink/ink1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8-04T23:12:47.294"/>
    </inkml:context>
    <inkml:brush xml:id="br0">
      <inkml:brushProperty name="width" value="0.1" units="cm"/>
      <inkml:brushProperty name="height" value="0.1" units="cm"/>
      <inkml:brushProperty name="color" value="#FFFF00"/>
    </inkml:brush>
  </inkml:definitions>
  <inkml:trace contextRef="#ctx0" brushRef="#br0">0 12 3911 0 0,'0'-2'80'0'0,"0"0"16"0"0,0 0 8 0 0,0-2 24 0 0,2 2-128 0 0,0 2 0 0 0,-4 2 0 0 0,4-2 0 0 0</inkml:trace>
</inkml:ink>
</file>

<file path=ppt/ink/ink1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8-04T23:12:48.206"/>
    </inkml:context>
    <inkml:brush xml:id="br0">
      <inkml:brushProperty name="width" value="0.1" units="cm"/>
      <inkml:brushProperty name="height" value="0.1" units="cm"/>
      <inkml:brushProperty name="color" value="#FFFF00"/>
    </inkml:brush>
  </inkml:definitions>
  <inkml:trace contextRef="#ctx0" brushRef="#br0">3527 41 2759 0 0,'-13'-7'3494'0'0,"12"7"-3375"0"0,1 0-1 0 0,-1 0 1 0 0,0 0 0 0 0,1 0-1 0 0,-1 0 1 0 0,1-1 0 0 0,-1 1 0 0 0,1 0-1 0 0,-1 0 1 0 0,1-1 0 0 0,-1 1-1 0 0,1 0 1 0 0,-1-1 0 0 0,1 1-1 0 0,0 0 1 0 0,-1-1 0 0 0,1 1 0 0 0,-1 0-1 0 0,1-1 1 0 0,0 1 0 0 0,-1-1-1 0 0,1 1 1 0 0,0-1 0 0 0,-1 1 0 0 0,1-1-1 0 0,0 1 1 0 0,0-1 0 0 0,-1 0-1 0 0,11 3 163 0 0,-6-3-400 0 0,-9 1 885 0 0,4 0-596 0 0,0 0 0 0 0,0-1-1 0 0,1 1 1 0 0,-1 0 0 0 0,1-1-1 0 0,-1 1 1 0 0,0-1 0 0 0,1 1-1 0 0,-1-1 1 0 0,1 1-1 0 0,-1-1 1 0 0,1 1 0 0 0,-1-1-1 0 0,1 1 1 0 0,-1-1 0 0 0,1 0-1 0 0,0 1 1 0 0,-1-2 0 0 0,-3-4 1082 0 0,4 6-1156 0 0,-1-1-28 0 0,1 1-1 0 0,0-1 1 0 0,-1 1 0 0 0,1-1 0 0 0,-1 1-1 0 0,1-1 1 0 0,0 1 0 0 0,-1-1 0 0 0,1 1-1 0 0,-1-1 1 0 0,0 1 0 0 0,1 0 0 0 0,-1-1-1 0 0,1 1 1 0 0,-1 0 0 0 0,0 0 0 0 0,1-1-1 0 0,-1 1 1 0 0,1 0 0 0 0,-1 0 0 0 0,0 0-1 0 0,1 0 1 0 0,-1 0 0 0 0,0 0 0 0 0,1 0-1 0 0,-1 0 1 0 0,0 0 0 0 0,1 0 0 0 0,-1 0-1 0 0,0 0 1 0 0,1 0 0 0 0,-1 1 0 0 0,0-1 0 0 0,1 0-1 0 0,-1 0 1 0 0,1 1 0 0 0,-1-1 0 0 0,0 0-1 0 0,1 1 1 0 0,-1-1 0 0 0,0 1 0 0 0,-22 4 788 0 0,-8-5 94 0 0,28 0-902 0 0,0 0-1 0 0,0 0 1 0 0,0 0-1 0 0,-1 1 1 0 0,1-1-1 0 0,0 1 1 0 0,-4 2-1 0 0,-9 1 19 0 0,0-1-1 0 0,-30 3 1 0 0,8-1 357 0 0,-58 12 303 0 0,-69 8-628 0 0,-9-21 341 0 0,111-5-142 0 0,-87 10-1 0 0,105-3-296 0 0,-1-1 0 0 0,-55-3 0 0 0,11-3 89 0 0,-79-7 207 0 0,107 0-232 0 0,-38-4 264 0 0,-168-1-1 0 0,-192 15-327 0 0,370-7 255 0 0,-111 8-1 0 0,45 14-141 0 0,-110 6 169 0 0,-99 9 174 0 0,181-11-304 0 0,165-19-1843 0 0</inkml:trace>
</inkml:ink>
</file>

<file path=ppt/ink/ink1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8-04T23:12:51.662"/>
    </inkml:context>
    <inkml:brush xml:id="br0">
      <inkml:brushProperty name="width" value="0.1" units="cm"/>
      <inkml:brushProperty name="height" value="0.1" units="cm"/>
      <inkml:brushProperty name="color" value="#FFFF00"/>
    </inkml:brush>
  </inkml:definitions>
  <inkml:trace contextRef="#ctx0" brushRef="#br0">2731 80 919 0 0,'-3'-8'763'0'0,"2"7"-664"0"0,1 1 0 0 0,-1 0 1 0 0,1-1-1 0 0,0 1 0 0 0,-1-1 1 0 0,1 1-1 0 0,0-1 0 0 0,0 1 0 0 0,0-1 1 0 0,-1 1-1 0 0,1-1 0 0 0,0 1 1 0 0,0-1-1 0 0,0 1 0 0 0,0-1 1 0 0,0 1-1 0 0,6-12 5031 0 0,1-3-4427 0 0,0 2-759 0 0,11-11 148 0 0,-49 28 876 0 0,15 2-117 0 0,1 0 0 0 0,0 0 0 0 0,-25 16 0 0 0,22-12-503 0 0,4-3-67 0 0,1-2 0 0 0,-1 0 1 0 0,0-1-1 0 0,0 0 0 0 0,-21 3 0 0 0,15-4 380 0 0,-33 11 1 0 0,-13 11 392 0 0,49-19-848 0 0,0-1 0 0 0,0-1-1 0 0,-22 3 1 0 0,4 0 139 0 0,14-4-5 0 0,-1-1 0 0 0,1-1 0 0 0,-1 0 0 0 0,-40-6-1 0 0,41 3-286 0 0,-153-15 686 0 0,169 16-724 0 0,-6 0 46 0 0,-1 1-1 0 0,-20 1 1 0 0,-24 4 388 0 0,-68-5-1 0 0,63 0-281 0 0,2 0-123 0 0,-201-6 464 0 0,160 1-183 0 0,-26-2-94 0 0,-42-1-106 0 0,4-1-9 0 0,-124-31 725 0 0,173 22-375 0 0,62 9-330 0 0,-130-15 504 0 0,145 18-1886 0 0,28 4-432 0 0,-1 1-1 0 0,0 0 1 0 0,-18 0-1 0 0</inkml:trace>
</inkml:ink>
</file>

<file path=ppt/ink/ink1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8-04T23:12:23.375"/>
    </inkml:context>
    <inkml:brush xml:id="br0">
      <inkml:brushProperty name="width" value="0.1" units="cm"/>
      <inkml:brushProperty name="height" value="0.1" units="cm"/>
      <inkml:brushProperty name="color" value="#FFFF00"/>
    </inkml:brush>
  </inkml:definitions>
  <inkml:trace contextRef="#ctx0" brushRef="#br0">1498 172 8639 0 0,'-2'-17'2704'0'0,"2"17"-2784"0"0,-12-12 826 0 0,-2 7 185 0 0,-2 0 1 0 0,1 1 0 0 0,-16-2 0 0 0,-3 2-294 0 0,-53 0 1 0 0,0 9-399 0 0,73-5-146 0 0,4 1 86 0 0,-1-1 1 0 0,0 0-1 0 0,1-1 0 0 0,-1 0 0 0 0,0-1 0 0 0,1 0 0 0 0,0-1 0 0 0,-15-5 1 0 0,-10-4 363 0 0,27 10-402 0 0,0 0-1 0 0,0-1 1 0 0,-9-5-1 0 0,4 2-23 0 0,1 0 0 0 0,-1 1 0 0 0,0 1 0 0 0,-1 0 0 0 0,1 0 0 0 0,0 2 0 0 0,-1-1 0 0 0,-16 1-1 0 0,3 1-57 0 0,0 2 0 0 0,1 1 0 0 0,-37 7 1 0 0,-66 8 519 0 0,52-9 69 0 0,-111 11 1451 0 0,169-17-1919 0 0,0-1-1 0 0,0-1 1 0 0,0-1 0 0 0,0 0 0 0 0,0-2-1 0 0,-33-8 1 0 0,47 10-181 0 0,-8-2-148 0 0,0 0-1 0 0,-1-1 0 0 0,2-1 0 0 0,-1 0 0 0 0,0 0 0 0 0,1-1 0 0 0,0-1 0 0 0,-11-8 0 0 0,6 1-1598 0 0,2-1-3894 0 0</inkml:trace>
</inkml:ink>
</file>

<file path=ppt/ink/ink1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8-04T23:12:25.532"/>
    </inkml:context>
    <inkml:brush xml:id="br0">
      <inkml:brushProperty name="width" value="0.1" units="cm"/>
      <inkml:brushProperty name="height" value="0.1" units="cm"/>
      <inkml:brushProperty name="color" value="#FFFF00"/>
    </inkml:brush>
  </inkml:definitions>
  <inkml:trace contextRef="#ctx0" brushRef="#br0">2379 45 6335 0 0,'-12'-29'680'0'0,"11"29"-681"0"0,1 0 0 0 0,0-1 0 0 0,0 1 0 0 0,0-1 0 0 0,-1 1 0 0 0,1 0 0 0 0,0-1 0 0 0,0 1 0 0 0,0-1 0 0 0,0 1 0 0 0,0-1 0 0 0,0 1 0 0 0,0-1 0 0 0,0 1 0 0 0,0 0 0 0 0,0-1 0 0 0,0 1 0 0 0,0-1 0 0 0,0 1 0 0 0,0-1 0 0 0,1 1 0 0 0,-1 0 0 0 0,0-1 0 0 0,0 1 0 0 0,0-1 0 0 0,1 1 0 0 0,-1 0 0 0 0,0-1 0 0 0,1 1 0 0 0,-1 0 0 0 0,0-1 0 0 0,0 1 0 0 0,1 0 0 0 0,-1 0 0 0 0,1-1 0 0 0,13-1-73 0 0,-12 2 58 0 0,-13 6 849 0 0,3-5-212 0 0,0 0 0 0 0,0 1 1 0 0,0 0-1 0 0,0 0 0 0 0,0 0 0 0 0,-14 8 0 0 0,-8 1-468 0 0,21-7 652 0 0,1 0 0 0 0,-1 0 0 0 0,1 1-1 0 0,-14 11 1 0 0,17-14-642 0 0,0 0-1 0 0,-1 1 0 0 0,1-2 0 0 0,0 1 0 0 0,-1-1 1 0 0,1 1-1 0 0,-1-2 0 0 0,-6 2 0 0 0,-7 1 238 0 0,-21 7 206 0 0,27-6-47 0 0,-27 5 0 0 0,33-8-431 0 0,0 0 0 0 0,-1 1 0 0 0,1 0 0 0 0,0 0 0 0 0,-13 7 0 0 0,20-9-128 0 0,0 0 0 0 0,-1 0 0 0 0,1 1 0 0 0,0-1 0 0 0,0 0 0 0 0,-1 0 0 0 0,1 0 0 0 0,0 0 0 0 0,0 0 0 0 0,-1 0 0 0 0,1 0 0 0 0,0 0 0 0 0,-1 1 0 0 0,1-1 0 0 0,0 0 0 0 0,0 0 0 0 0,-1 0 0 0 0,1 0 0 0 0,0 0 0 0 0,0-1 0 0 0,-1 1 0 0 0,1 0 0 0 0,0 0 0 0 0,-1 0 0 0 0,1 0 0 0 0,0 0 0 0 0,0 0 0 0 0,-1 0 0 0 0,1 0 0 0 0,0-1 0 0 0,0 1 0 0 0,0 0 0 0 0,-1 0 0 0 0,1 0 0 0 0,0-1 0 0 0,0 1 0 0 0,-1 0 0 0 0,-7 2 219 0 0,6-1-128 0 0,-3-3 113 0 0,-1 0 58 0 0,5 2-238 0 0,0 0-1 0 0,0 0 0 0 0,0 0 1 0 0,1 0-1 0 0,-1 0 1 0 0,0 0-1 0 0,0 0 0 0 0,0 0 1 0 0,1 0-1 0 0,-1-1 0 0 0,0 1 1 0 0,0 0-1 0 0,0-1 1 0 0,0 1 11 0 0,0-1 0 0 0,0 1 0 0 0,0 0 0 0 0,0-1 1 0 0,0 1-1 0 0,0 0 0 0 0,0 0 0 0 0,0 0 0 0 0,0 0 0 0 0,0 0 1 0 0,0 0-1 0 0,0 0 0 0 0,-1 0 0 0 0,-26 2 393 0 0,-14 14-428 0 0,33-14 56 0 0,0-1 0 0 0,0 0 0 0 0,-15-1 0 0 0,-8 1 88 0 0,22 0-24 0 0,1-1-1 0 0,-1-1 0 0 0,-11-2 1 0 0,15 2-63 0 0,1 0 0 0 0,-1 0 0 0 0,0 1 1 0 0,1-1-1 0 0,-1 1 0 0 0,0 1 0 0 0,0-1 0 0 0,1 1 1 0 0,-1 0-1 0 0,0 0 0 0 0,1 1 0 0 0,-9 2 0 0 0,4 0-26 0 0,-1 0 0 0 0,0-1 0 0 0,0-1 0 0 0,-1 0-1 0 0,-17 1 1 0 0,5 0 8 0 0,-17 0 102 0 0,0-1-1 0 0,-62-7 0 0 0,-3 1 474 0 0,-65 11-185 0 0,61-1-261 0 0,1 2-25 0 0,-44 0 312 0 0,127-7-338 0 0,0 2 0 0 0,-39 8 0 0 0,19-2 1 0 0,32-6-49 0 0,-27 10 0 0 0,26-8-8 0 0,-25 5 0 0 0,-82 8 98 0 0,-47 12-313 0 0,55-15-4508 0 0,82-13-3685 0 0</inkml:trace>
</inkml:ink>
</file>

<file path=ppt/ink/ink1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8-04T23:12:27.555"/>
    </inkml:context>
    <inkml:brush xml:id="br0">
      <inkml:brushProperty name="width" value="0.1" units="cm"/>
      <inkml:brushProperty name="height" value="0.1" units="cm"/>
      <inkml:brushProperty name="color" value="#FFFF00"/>
    </inkml:brush>
  </inkml:definitions>
  <inkml:trace contextRef="#ctx0" brushRef="#br0">3236 202 2303 0 0,'-4'-1'56'0'0,"0"0"0"0"0,-1-1 0 0 0,1 0-1 0 0,0 1 1 0 0,-15-10 7040 0 0,18 10-6873 0 0,1 0 0 0 0,-1 1 0 0 0,0-1 0 0 0,0 0 0 0 0,0 1 0 0 0,0-1 0 0 0,0 1 0 0 0,0 0 0 0 0,0-1 0 0 0,0 1 0 0 0,0 0 0 0 0,-1-1 0 0 0,1 1 0 0 0,0 0-1 0 0,0 0 1 0 0,0 0 0 0 0,-2 0 0 0 0,-3 0 39 0 0,6-1-243 0 0,-1 1 0 0 0,1 0-1 0 0,0 0 1 0 0,0 0 0 0 0,-1 0 0 0 0,1 0-1 0 0,0 0 1 0 0,0 0 0 0 0,-1 0-1 0 0,1 0 1 0 0,0 0 0 0 0,0 0 0 0 0,-1 0-1 0 0,1 0 1 0 0,0 0 0 0 0,0 0 0 0 0,0 0-1 0 0,-1 0 1 0 0,1 0 0 0 0,0 0-1 0 0,0 0 1 0 0,-1 0 0 0 0,1 1 0 0 0,0-1-1 0 0,0 0 1 0 0,0 0 0 0 0,-1 0 0 0 0,1 0-1 0 0,0 0 1 0 0,0 1 0 0 0,0-1-1 0 0,0 0 1 0 0,-1 1 0 0 0,-2-4 115 0 0,2 3-98 0 0,1-1 0 0 0,-1 0 0 0 0,1 1 0 0 0,-1-1 0 0 0,1 1 0 0 0,-1-1 0 0 0,1 1 0 0 0,-1 0 0 0 0,0-1 0 0 0,1 1 0 0 0,-1 0 0 0 0,0-1 0 0 0,1 1 0 0 0,-1 0-1 0 0,0 0 1 0 0,1-1 0 0 0,-1 1 0 0 0,0 0 0 0 0,0 0 0 0 0,0 0 0 0 0,-47 14 2826 0 0,46-13-2813 0 0,1 0 0 0 0,-1 0 0 0 0,1 0 1 0 0,-1 0-1 0 0,1 0 0 0 0,0 0 1 0 0,-1 1-1 0 0,1-1 0 0 0,0 0 1 0 0,-2 3-1 0 0,-7 8 31 0 0,2-2 99 0 0,7-9-119 0 0,1-1 1 0 0,0 1 0 0 0,-1 0-1 0 0,1 0 1 0 0,-1-1-1 0 0,1 1 1 0 0,-1 0-1 0 0,1-1 1 0 0,-1 1-1 0 0,1-1 1 0 0,-1 1-1 0 0,0-1 1 0 0,1 1-1 0 0,-1-1 1 0 0,0 1-1 0 0,0-1 1 0 0,-1 1 223 0 0,2-1-204 0 0,0 0-1 0 0,-1 0 0 0 0,1 0 1 0 0,0 1-1 0 0,0-1 0 0 0,-1 0 1 0 0,1 0-1 0 0,0 0 1 0 0,-1 0-1 0 0,1 0 0 0 0,0 0 1 0 0,-1 0-1 0 0,1 0 1 0 0,0 0-1 0 0,0 0 0 0 0,-1 0 1 0 0,1 0-1 0 0,0 0 0 0 0,-1 0 1 0 0,1 0-1 0 0,-1-1 1 0 0,1 1-67 0 0,-1 0 8 0 0,1 0-1 0 0,-1-1 1 0 0,1 1-1 0 0,-1 0 0 0 0,1 0 1 0 0,-1 0-1 0 0,1 0 1 0 0,-1-1-1 0 0,0 1 1 0 0,1 0-1 0 0,-1 0 1 0 0,1 0-1 0 0,-1 0 1 0 0,1 0-1 0 0,-1 1 0 0 0,1-1 1 0 0,-1 0-1 0 0,0 0 1 0 0,1 0-1 0 0,-1 0 1 0 0,1 0-1 0 0,-1 1 1 0 0,-16 7 455 0 0,9-5-95 0 0,6-1-323 0 0,-1-1 0 0 0,0-1 0 0 0,0 1 0 0 0,0 0 1 0 0,0-1-1 0 0,0 1 0 0 0,0-1 0 0 0,0 0 0 0 0,0 0 0 0 0,0-1 0 0 0,-1 1 0 0 0,1 0 0 0 0,-4-2 0 0 0,-4 0-12 0 0,8 2-30 0 0,1 0 1 0 0,-1 0-1 0 0,0 0 1 0 0,1 0-1 0 0,-1 0 0 0 0,1 1 1 0 0,-4 0-1 0 0,4 0 0 0 0,-1 0 0 0 0,1-1-1 0 0,0 0 1 0 0,0 1 0 0 0,-1-1 0 0 0,1 0-1 0 0,0 0 1 0 0,-1 0 0 0 0,1 0-1 0 0,0-1 1 0 0,-4 0 0 0 0,-2-2 21 0 0,-1-1 0 0 0,1 0 0 0 0,0-1 0 0 0,-14-10 0 0 0,-6-4-22 0 0,23 17-9 0 0,-1-1 0 0 0,1 1 1 0 0,-1 1-1 0 0,0-1 0 0 0,1 1 1 0 0,-1 0-1 0 0,-6 0 0 0 0,-24-5 50 0 0,-143-49 608 0 0,58 21-581 0 0,-7 10-83 0 0,118 22 0 0 0,1-1 0 0 0,1 1 0 0 0,-1 0 0 0 0,1 1 0 0 0,-1 0 0 0 0,0 0 0 0 0,0 1 0 0 0,-11 0 0 0 0,0 2 39 0 0,0-1 0 0 0,0-2 0 0 0,-26-3 0 0 0,-7 0 37 0 0,33 3 0 0 0,0 1 0 0 0,0 1 0 0 0,-20 4 0 0 0,23-4-53 0 0,0 0-1 0 0,1-1 0 0 0,-1 0 1 0 0,-19-4-1 0 0,-11 0 2 0 0,-123-6 56 0 0,-63 7 473 0 0,215 3-507 0 0,-131 15 379 0 0,-158 16 287 0 0,-17-33-66 0 0,199-2-399 0 0,51 4-112 0 0,-61-3 53 0 0,120 1-212 0 0,-9 1-410 0 0,0-1 1 0 0,1-1-1 0 0,-1-1 1 0 0,1-2-1 0 0,-27-9 1 0 0,13-1-6175 0 0,-3-3-2103 0 0</inkml:trace>
</inkml:ink>
</file>

<file path=ppt/ink/ink1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8-04T23:12:30.050"/>
    </inkml:context>
    <inkml:brush xml:id="br0">
      <inkml:brushProperty name="width" value="0.1" units="cm"/>
      <inkml:brushProperty name="height" value="0.1" units="cm"/>
      <inkml:brushProperty name="color" value="#FFFF00"/>
    </inkml:brush>
  </inkml:definitions>
  <inkml:trace contextRef="#ctx0" brushRef="#br0">1626 12 8807 0 0,'-1'-1'25'0'0,"-1"0"-1"0"0,1 0 1 0 0,-1 0-1 0 0,1 0 1 0 0,-1 0-1 0 0,0 0 1 0 0,1 0-1 0 0,-1 0 0 0 0,0 1 1 0 0,0-1-1 0 0,0 1 1 0 0,0-1-1 0 0,1 1 1 0 0,-1 0-1 0 0,0 0 1 0 0,0 0-1 0 0,0 0 1 0 0,0 0-1 0 0,0 0 1 0 0,0 0-1 0 0,0 1 0 0 0,1-1 1 0 0,-1 1-1 0 0,0-1 1 0 0,0 1-1 0 0,0 0 1 0 0,1 0-1 0 0,-1 0 1 0 0,0 0-1 0 0,1 0 1 0 0,-3 2-1 0 0,0-2-174 0 0,1 0 0 0 0,-1 0-1 0 0,0 0 1 0 0,0-1 0 0 0,0 1 0 0 0,1-1 0 0 0,-5 0-1 0 0,-8 1 334 0 0,2 2 363 0 0,1 0-1 0 0,-1 0 0 0 0,1 2 1 0 0,0-1-1 0 0,1 2 0 0 0,-1-1 1 0 0,1 2-1 0 0,-17 11 0 0 0,-2 0 709 0 0,-60 27 0 0 0,-4 1 550 0 0,67-30-1346 0 0,-60 37 900 0 0,83-49-1295 0 0,0-1 1 0 0,0 0-1 0 0,-1 0 0 0 0,1 0 1 0 0,0-1-1 0 0,-1 1 0 0 0,0-1 0 0 0,1 0 1 0 0,-1-1-1 0 0,-7 2 0 0 0,-44 1 431 0 0,42-1 209 0 0,1-2-1 0 0,-1 0 1 0 0,-23-2-1 0 0,31 0-836 0 0,-16-1 165 0 0,-1-1 0 0 0,1-1 1 0 0,-41-13-1 0 0,-118-40 1329 0 0,132 45-1141 0 0,-72-14 315 0 0,-17 12-154 0 0,113 13-469 0 0,1 1 0 0 0,0 1 0 0 0,-38 7 0 0 0,60-7-97 0 0,0 0 1 0 0,0 0-1 0 0,0-1 0 0 0,-1 0 0 0 0,1 1 1 0 0,0-1-1 0 0,0 0 0 0 0,0 0 0 0 0,0-1 1 0 0,-1 1-1 0 0,1-1 0 0 0,0 1 0 0 0,0-1 1 0 0,0 0-1 0 0,0 0 0 0 0,0-1 0 0 0,0 1 1 0 0,-3-3-1 0 0,-4-5-1557 0 0</inkml:trace>
</inkml:ink>
</file>

<file path=ppt/ink/ink1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8-04T23:12:30.842"/>
    </inkml:context>
    <inkml:brush xml:id="br0">
      <inkml:brushProperty name="width" value="0.1" units="cm"/>
      <inkml:brushProperty name="height" value="0.1" units="cm"/>
      <inkml:brushProperty name="color" value="#FFFF00"/>
    </inkml:brush>
  </inkml:definitions>
  <inkml:trace contextRef="#ctx0" brushRef="#br0">2423 70 10135 0 0,'-39'-9'623'0'0,"29"6"-465"0"0,0 0-1 0 0,-13-1 1 0 0,4 7 599 0 0,1-1 378 0 0,-14 0-731 0 0,0 2-1 0 0,1 0 1 0 0,-1 2-1 0 0,-47 16 1 0 0,52-15-544 0 0,-1-1 1 0 0,-52 4-1 0 0,-58-6 2373 0 0,47-3 71 0 0,-64 3-2805 0 0,45-8 1071 0 0,55 0-267 0 0,19 1-19 0 0,0-3-1 0 0,0 0 1 0 0,1-3-1 0 0,-59-21 1 0 0,5 3 361 0 0,64 21-502 0 0,-1 1 0 0 0,1 0 0 0 0,-1 2 0 0 0,-29 0 0 0 0,-19-2 10 0 0,-20-1 503 0 0,-120 7 0 0 0,68 2 165 0 0,12 2-432 0 0,49-4-401 0 0,75-1-38 0 0,-77-8-902 0 0,23 3-1769 0 0,41 4 547 0 0</inkml:trace>
</inkml:ink>
</file>

<file path=ppt/ink/ink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8-04T22:42:38.130"/>
    </inkml:context>
    <inkml:brush xml:id="br0">
      <inkml:brushProperty name="width" value="0.1" units="cm"/>
      <inkml:brushProperty name="height" value="0.1" units="cm"/>
      <inkml:brushProperty name="color" value="#E71224"/>
    </inkml:brush>
  </inkml:definitions>
  <inkml:trace contextRef="#ctx0" brushRef="#br0">1268 1 8983 0 0,'-3'2'28'0'0,"-13"7"405"0"0,-26 13 0 0 0,12-5-371 0 0,10-3 34 0 0,2-5 102 0 0,0 1 1 0 0,-1-2-1 0 0,-26 8 0 0 0,38-14-88 0 0,0 0 0 0 0,0-1 0 0 0,0 0 0 0 0,-1 0 0 0 0,1-1 0 0 0,0 0 0 0 0,-1 0 0 0 0,1-1 0 0 0,0 1 0 0 0,0-2 0 0 0,-1 1 0 0 0,-11-5 0 0 0,4 0 72 0 0,-6-3 227 0 0,-1 1 0 0 0,0 1 0 0 0,-1 0 1 0 0,1 2-1 0 0,-44-5 0 0 0,13 9 496 0 0,-1 3 0 0 0,0 2 0 0 0,0 2 0 0 0,-102 25 1 0 0,-84 27 436 0 0,204-48-1418 0 0,18-5-51 0 0,-24 4 1 0 0,36-8-474 0 0,0-1 0 0 0,0 0-1 0 0,-1 0 1 0 0,-8-1 0 0 0,2-1-994 0 0</inkml:trace>
</inkml:ink>
</file>

<file path=ppt/ink/ink1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8-04T23:12:31.318"/>
    </inkml:context>
    <inkml:brush xml:id="br0">
      <inkml:brushProperty name="width" value="0.1" units="cm"/>
      <inkml:brushProperty name="height" value="0.1" units="cm"/>
      <inkml:brushProperty name="color" value="#FFFF00"/>
    </inkml:brush>
  </inkml:definitions>
  <inkml:trace contextRef="#ctx0" brushRef="#br0">1438 21 919 0 0,'-5'1'8'0'0,"1"0"-1"0"0,-1 0 0 0 0,0-1 0 0 0,0 1 0 0 0,1-1 1 0 0,-6-1-1 0 0,-5 0 348 0 0,5 1 2542 0 0,-1-2 0 0 0,-14-2 0 0 0,-3-1-2151 0 0,-2 2-163 0 0,1 1 0 0 0,-40 3 0 0 0,-48-2 2384 0 0,9 0-1214 0 0,12-2-571 0 0,23 0-404 0 0,-137 9 470 0 0,54 9-375 0 0,56-5-10 0 0,13 1-81 0 0,46-5-601 0 0,0-2 0 0 0,-64-1 0 0 0,102-4-478 0 0,0 1-1 0 0,0-1 1 0 0,-1 1-1 0 0,1-1 0 0 0,0 0 1 0 0,0 0-1 0 0,0 0 1 0 0,0-1-1 0 0,0 1 0 0 0,0-1 1 0 0,-4-3-1 0 0,7 5 272 0 0,-8-4-1726 0 0</inkml:trace>
</inkml:ink>
</file>

<file path=ppt/ink/ink1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8-04T23:12:32.232"/>
    </inkml:context>
    <inkml:brush xml:id="br0">
      <inkml:brushProperty name="width" value="0.1" units="cm"/>
      <inkml:brushProperty name="height" value="0.1" units="cm"/>
      <inkml:brushProperty name="color" value="#FFFF00"/>
    </inkml:brush>
  </inkml:definitions>
  <inkml:trace contextRef="#ctx0" brushRef="#br0">2068 103 3679 0 0,'-17'-3'6147'0'0,"5"4"-3630"0"0,8-1-2295 0 0,1 0-1 0 0,0 0 1 0 0,-1 0 0 0 0,1 1-1 0 0,-1-1 1 0 0,1 1-1 0 0,-6 1 1 0 0,-18 3 1013 0 0,9-6-126 0 0,-33-6-1 0 0,1 0-87 0 0,44 7-931 0 0,1 1 0 0 0,0-1 0 0 0,0 1 0 0 0,0 0 0 0 0,0 0 0 0 0,1 0 0 0 0,-8 3 0 0 0,6-1-26 0 0,0-1 1 0 0,0-1-1 0 0,0 1 1 0 0,-8 0-1 0 0,4-2-10 0 0,-1 1-1 0 0,0-2 0 0 0,-19-2 1 0 0,22 2-11 0 0,-1 0 1 0 0,0 1-1 0 0,1 1 1 0 0,-17 2 0 0 0,-9 0 71 0 0,-194 21 880 0 0,101-9-423 0 0,82-11-368 0 0,0-3 1 0 0,-48-4 0 0 0,11 2 35 0 0,-14 0 49 0 0,0-3 18 0 0,-9-1 9 0 0,70 3-86 0 0,-67 5 0 0 0,68-1-66 0 0,0-1 0 0 0,-37-4 0 0 0,-46-15 288 0 0,15 1-32 0 0,78 14-236 0 0,0-1 0 0 0,-41-13-1 0 0,59 16-419 0 0,0-2 0 0 0,0 1 1 0 0,0 0-1 0 0,1-1 0 0 0,-1 0 0 0 0,1-1 0 0 0,0 1 0 0 0,0-1 0 0 0,0 0 1 0 0,0 0-1 0 0,1 0 0 0 0,0-1 0 0 0,0 0 0 0 0,0 0 0 0 0,0 0 0 0 0,-3-7 0 0 0,0-7-7737 0 0</inkml:trace>
</inkml:ink>
</file>

<file path=ppt/ink/ink1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8-04T23:12:33.241"/>
    </inkml:context>
    <inkml:brush xml:id="br0">
      <inkml:brushProperty name="width" value="0.1" units="cm"/>
      <inkml:brushProperty name="height" value="0.1" units="cm"/>
      <inkml:brushProperty name="color" value="#FFFF00"/>
    </inkml:brush>
  </inkml:definitions>
  <inkml:trace contextRef="#ctx0" brushRef="#br0">1895 36 6911 0 0,'-69'1'744'0'0,"68"-1"-638"0"0,0 0-1 0 0,-1 0 1 0 0,1 0-1 0 0,0 0 1 0 0,0 1-1 0 0,0-1 1 0 0,0 1-1 0 0,-1-1 0 0 0,1 1 1 0 0,0-1-1 0 0,0 1 1 0 0,-1 0-1 0 0,-12 5 4558 0 0,-10-3-2659 0 0,-35 11 0 0 0,43-9-1760 0 0,-1-1 1 0 0,0-1-1 0 0,0 0 1 0 0,-28 0-1 0 0,-143-15 823 0 0,75 4-388 0 0,-267-22 1731 0 0,11 1-677 0 0,296 26-1852 0 0,0 2 0 0 0,1 4 0 0 0,-1 3 0 0 0,-91 20-1 0 0,114-13-1392 0 0,4 4-453 0 0</inkml:trace>
</inkml:ink>
</file>

<file path=ppt/ink/ink1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8-04T23:13:03.619"/>
    </inkml:context>
    <inkml:brush xml:id="br0">
      <inkml:brushProperty name="width" value="0.1" units="cm"/>
      <inkml:brushProperty name="height" value="0.1" units="cm"/>
      <inkml:brushProperty name="color" value="#FFFF00"/>
    </inkml:brush>
  </inkml:definitions>
  <inkml:trace contextRef="#ctx0" brushRef="#br0">4485 1431 3679 0 0,'0'0'-2'0'0,"-19"-8"6309"0"0,19 7-6026 0 0,-1 0-93 0 0,0-1 0 0 0,1 1 0 0 0,-1-1 0 0 0,0 1 0 0 0,0 0 0 0 0,0-1 0 0 0,0 1 1 0 0,-2-2-1 0 0,2 3-139 0 0,1-1-1 0 0,-1 1 1 0 0,1-1 0 0 0,0 1 0 0 0,-1 0 0 0 0,1-1 0 0 0,-1 1 0 0 0,1 0 0 0 0,-1 0 0 0 0,1-1 0 0 0,-1 1 0 0 0,1 0 0 0 0,-1 0-1 0 0,1 0 1 0 0,-1 0 0 0 0,0-1 0 0 0,1 1 0 0 0,-1 0 0 0 0,1 0 0 0 0,-1 0 0 0 0,1 0 0 0 0,-1 0 0 0 0,1 0 0 0 0,-1 1 0 0 0,0-1-1 0 0,1 0 1 0 0,-1 0 0 0 0,-1 1 352 0 0,0-1 0 0 0,0 1 0 0 0,1-1 0 0 0,-1 0 0 0 0,0 1 0 0 0,0-1 0 0 0,0 0-1 0 0,0 0 1 0 0,1 0 0 0 0,-4-1 0 0 0,-10 1 773 0 0,13 0-1038 0 0,1 1-1 0 0,-1-1 1 0 0,1 0-1 0 0,-1 0 0 0 0,0 0 1 0 0,1 0-1 0 0,-1 0 1 0 0,1 0-1 0 0,-1 0 1 0 0,1 0-1 0 0,-1-1 1 0 0,1 1-1 0 0,-1-1 0 0 0,1 1 1 0 0,0-1-1 0 0,-3 0 1 0 0,0-1 632 0 0,4 2-672 0 0,-1 0-1 0 0,1-1 1 0 0,-1 1-1 0 0,1 0 1 0 0,-1 0-1 0 0,1 0 1 0 0,0-1-1 0 0,-1 1 1 0 0,1 0-1 0 0,-1 0 1 0 0,1-1-1 0 0,0 1 1 0 0,-1 0-1 0 0,1-1 1 0 0,0 1-1 0 0,-1 0 1 0 0,1-1-1 0 0,0 1 1 0 0,0-1-1 0 0,-1 1 0 0 0,1-1 1 0 0,0 1-1 0 0,0 0 1 0 0,0-1-1 0 0,0 1 1 0 0,0-1-1 0 0,-1 1 1 0 0,1-1-1 0 0,0 1 1 0 0,0-1-1 0 0,0 1 1 0 0,0-1-1 0 0,0 1 1 0 0,0-1-1 0 0,1 1 1 0 0,-1 0-1 0 0,0-1 1 0 0,0 1-1 0 0,0-1 1 0 0,0 1-1 0 0,1-1 0 0 0,4-26 590 0 0,-1 2-792 0 0,2 0 0 0 0,0 1 0 0 0,11-26-1 0 0,14-13 397 0 0,-21 47 182 0 0,-2-1-1 0 0,0 0 0 0 0,-1-1 1 0 0,0 1-1 0 0,4-22 0 0 0,13-71 58 0 0,2-14-471 0 0,-22 99-322 0 0,-1 0 1 0 0,-2-52-1 0 0,-4-47-713 0 0,5 99 1024 0 0,0 1 1 0 0,1 0 0 0 0,8-26 0 0 0,-8 40-47 0 0,0 0 0 0 0,-1-1 0 0 0,0 1 0 0 0,-1 0 0 0 0,0-1 0 0 0,-1 1 0 0 0,-1-15 0 0 0,1 22 5 0 0,-1 1 0 0 0,1-1-1 0 0,-1 1 1 0 0,0-1 0 0 0,0 1 0 0 0,0-1 0 0 0,-1 1 0 0 0,1 0-1 0 0,0-1 1 0 0,-1 1 0 0 0,1 0 0 0 0,-1 0 0 0 0,0 0-1 0 0,0 0 1 0 0,0 0 0 0 0,0 1 0 0 0,-4-4 0 0 0,0 2 2 0 0,-1 0-1 0 0,1 0 1 0 0,-1 1 0 0 0,0 0 0 0 0,-11-2 0 0 0,-53-16 74 0 0,38 11-21 0 0,-37-7-1 0 0,-112 1-59 0 0,16 1 0 0 0,-210-20 64 0 0,90 35-64 0 0,100 3 0 0 0,28-1 0 0 0,-131-4 64 0 0,42-28-64 0 0,78 6 0 0 0,-2 16 0 0 0,109 7 0 0 0,-89-13 0 0 0,108 5 0 0 0,1-2 0 0 0,-61-22 0 0 0,63 19 0 0 0,-2 1 0 0 0,0 2 0 0 0,0 2 0 0 0,0 2 0 0 0,-80-1 0 0 0,47 5 0 0 0,-43 2 0 0 0,38 4 0 0 0,-138 25 0 0 0,157-16 0 0 0,-192 45 0 0 0,181-44 0 0 0,48-11 0 0 0,-37 11 0 0 0,10 0 0 0 0,-55 7 0 0 0,94-19 0 0 0,0 0 0 0 0,0 0 0 0 0,0-2 0 0 0,0 1 0 0 0,0-2 0 0 0,0 1 0 0 0,0-2 0 0 0,0 0 0 0 0,0 0 0 0 0,0-1 0 0 0,1 0 0 0 0,-18-8 0 0 0,22 7 0 0 0,3 2 0 0 0,0 0 0 0 0,0 0 0 0 0,0 0 0 0 0,-1 0 0 0 0,1 1 0 0 0,-1 0 0 0 0,1 0 0 0 0,-1 0 0 0 0,-7 0 0 0 0,12 1-1 0 0,-1 0-1 0 0,1 1 1 0 0,-1-1-1 0 0,1 1 1 0 0,0-1 0 0 0,-1 1-1 0 0,1-1 1 0 0,0 1-1 0 0,0-1 1 0 0,-1 1-1 0 0,1 0 1 0 0,0-1 0 0 0,0 1-1 0 0,0-1 1 0 0,0 1-1 0 0,-1-1 1 0 0,1 1-1 0 0,0 0 1 0 0,0-1 0 0 0,0 1-1 0 0,0-1 1 0 0,1 1-1 0 0,-1 0 1 0 0,0 0-1 0 0,2 18-34 0 0,9 60-61 0 0,-8-52 58 0 0,10 352 39 0 0,-13-333 0 0 0,11 180 0 0 0,-2-85 0 0 0,3-33 0 0 0,-5-58 0 0 0,-8-20 0 0 0,0-12 0 0 0,1-14-4 0 0,1-1-1 0 0,-1 0 0 0 0,1 1 1 0 0,0-1-1 0 0,0 0 1 0 0,1 0-1 0 0,-1 1 1 0 0,0-1-1 0 0,1 0 1 0 0,0 0-1 0 0,0-1 0 0 0,0 1 1 0 0,0 0-1 0 0,0 0 1 0 0,0-1-1 0 0,1 0 1 0 0,4 4-1 0 0,0 0-6 0 0,1 0-1 0 0,0-1 1 0 0,0 0 0 0 0,16 7-1 0 0,-6-8-30 0 0,45 12 20 0 0,-31-10-20 0 0,47 5 31 0 0,13 1 11 0 0,-7-8 0 0 0,-14 2-11 0 0,-40-1-31 0 0,50 10 31 0 0,23-1 11 0 0,14-4 0 0 0,-7-10 0 0 0,-11-4 0 0 0,-41-7 0 0 0,-40 7 0 0 0,73-12 0 0 0,3 3 0 0 0,10 0 0 0 0,-12 10-11 0 0,-60 3-31 0 0,36-3 31 0 0,15 0 11 0 0,0-1 0 0 0,2-1 0 0 0,6-1 0 0 0,-14-1 0 0 0,0 1 0 0 0,19 5 0 0 0,9-1 0 0 0,11 7 0 0 0,-5 6 0 0 0,-4 3 0 0 0,-6-3 0 0 0,-1-7 0 0 0,-1-1 0 0 0,-2-2 0 0 0,1-2 0 0 0,7 1 0 0 0,-3-3 0 0 0,-5 9 0 0 0,-6 4 0 0 0,-6 3 0 0 0,-1-2 0 0 0,2-4 0 0 0,-13 1 11 0 0,-59-7 42 0 0,91 9 22 0 0,-102-10-63 0 0,14 5 41 0 0,-16-4 7 0 0,12 0 0 0 0,3 1-50 0 0,-3 0 12 0 0,-1 0 0 0 0,21-2 0 0 0,-33 0 42 0 0,12 4-11 0 0,40 9-58 0 0,-40-10-139 0 0</inkml:trace>
</inkml:ink>
</file>

<file path=ppt/ink/ink1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8-04T23:15:10.605"/>
    </inkml:context>
    <inkml:brush xml:id="br0">
      <inkml:brushProperty name="width" value="0.1" units="cm"/>
      <inkml:brushProperty name="height" value="0.1" units="cm"/>
      <inkml:brushProperty name="color" value="#FFFF00"/>
    </inkml:brush>
  </inkml:definitions>
  <inkml:trace contextRef="#ctx0" brushRef="#br0">154 193 2303 0 0,'-15'-9'267'0'0,"-27"-12"-1"0"0,-7-3 7001 0 0,45 20-6956 0 0,0 0 0 0 0,0 0 0 0 0,1 0 0 0 0,-1-1 0 0 0,1 1 0 0 0,0-1 0 0 0,-3-6 0 0 0,3 6-80 0 0,1 1-98 0 0,0 0 0 0 0,0 0 0 0 0,1 1-1 0 0,-1-1 1 0 0,1-1 0 0 0,0 1 0 0 0,0 0 0 0 0,0 0 0 0 0,1 0 0 0 0,-1-1-1 0 0,1 1 1 0 0,0 0 0 0 0,0 0 0 0 0,1-1 0 0 0,-1 1 0 0 0,1 0 0 0 0,0 0 0 0 0,0 0-1 0 0,2-5 1 0 0,-2 8-88 0 0,-1 1 0 0 0,0 0-1 0 0,0-1 1 0 0,1 1 0 0 0,-1-1-1 0 0,0 1 1 0 0,1 0-1 0 0,-1 0 1 0 0,0-1 0 0 0,1 1-1 0 0,-1 0 1 0 0,0-1 0 0 0,1 1-1 0 0,-1 0 1 0 0,1 0 0 0 0,-1 0-1 0 0,1 0 1 0 0,-1-1 0 0 0,0 1-1 0 0,1 0 1 0 0,-1 0 0 0 0,1 0-1 0 0,-1 0 1 0 0,1 0 0 0 0,-1 0-1 0 0,1 0 1 0 0,-1 0 0 0 0,1 0-1 0 0,-1 0 1 0 0,1 0 0 0 0,-1 1-1 0 0,0-1 1 0 0,1 0-1 0 0,-1 0 1 0 0,1 0 0 0 0,-1 1-1 0 0,0-1 1 0 0,1 0 0 0 0,-1 0-1 0 0,1 1 1 0 0,-1-1 0 0 0,0 0-1 0 0,1 1 1 0 0,-1-1 0 0 0,20 17 1054 0 0,-19-15-1008 0 0,98 100 2684 0 0,92 86 25 0 0,-185-182-2431 0 0,15 8-44 0 0,71 48-178 0 0,-65-45-96 0 0,55 26-1 0 0,-52-28-6 0 0,21 10-33 0 0,153 69-431 0 0,-187-87-1163 0 0,0-1-1 0 0,30 6 1 0 0</inkml:trace>
</inkml:ink>
</file>

<file path=ppt/ink/ink1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8-04T23:15:10.961"/>
    </inkml:context>
    <inkml:brush xml:id="br0">
      <inkml:brushProperty name="width" value="0.1" units="cm"/>
      <inkml:brushProperty name="height" value="0.1" units="cm"/>
      <inkml:brushProperty name="color" value="#FFFF00"/>
    </inkml:brush>
  </inkml:definitions>
  <inkml:trace contextRef="#ctx0" brushRef="#br0">663 8 13823 0 0,'-4'-2'517'0'0,"-12"-3"171"0"0,15 5-631 0 0,1 0 0 0 0,-1 0 1 0 0,1-1-1 0 0,-1 1 0 0 0,1 0 1 0 0,-1 0-1 0 0,1 1 1 0 0,-1-1-1 0 0,1 0 0 0 0,-1 0 1 0 0,1 0-1 0 0,-1 0 0 0 0,1 0 1 0 0,-1 0-1 0 0,1 1 1 0 0,-1-1-1 0 0,1 0 0 0 0,-1 1 1 0 0,1-1-1 0 0,-1 0 0 0 0,1 1 1 0 0,0-1-1 0 0,-1 0 0 0 0,1 1 1 0 0,-1-1-1 0 0,1 0 1 0 0,-1 1-1 0 0,-1 2 463 0 0,0 0 0 0 0,0-1 0 0 0,0 0-1 0 0,0 0 1 0 0,-1 0 0 0 0,1 0 0 0 0,-6 3 0 0 0,-13 12 436 0 0,14-8-850 0 0,0-1 0 0 0,1 1 0 0 0,1 1 1 0 0,-1-1-1 0 0,1 1 0 0 0,1 0 1 0 0,0 0-1 0 0,0 0 0 0 0,-1 11 1 0 0,-3 17 106 0 0,-4 47-1 0 0,4-22-39 0 0,-3 6-158 0 0,-3-1 1 0 0,-3-1-1 0 0,-3 0 1 0 0,-3-2 0 0 0,-40 80-1 0 0,63-144-15 0 0,-40 78-248 0 0,-81 122 0 0 0,-24-12-3528 0 0,143-186 3636 0 0,-2 2-376 0 0,0 0 0 0 0,0 0 0 0 0,-1-1-1 0 0,1 1 1 0 0,-10 5 0 0 0,2-6-1527 0 0</inkml:trace>
</inkml:ink>
</file>

<file path=ppt/ink/ink1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8-04T23:15:11.332"/>
    </inkml:context>
    <inkml:brush xml:id="br0">
      <inkml:brushProperty name="width" value="0.1" units="cm"/>
      <inkml:brushProperty name="height" value="0.1" units="cm"/>
      <inkml:brushProperty name="color" value="#FFFF00"/>
    </inkml:brush>
  </inkml:definitions>
  <inkml:trace contextRef="#ctx0" brushRef="#br0">53 369 5039 0 0,'6'-15'84'0'0,"0"1"1"0"0,-2 0-1 0 0,0-1 0 0 0,4-23 0 0 0,1-62 343 0 0,-7 71-211 0 0,0-33 255 0 0,-2 54-146 0 0,-1-1 0 0 0,1 1 0 0 0,-2 0 0 0 0,1 0-1 0 0,-5-12 1 0 0,6 19-205 0 0,0 0 0 0 0,-1 0-1 0 0,1 0 1 0 0,0 0-1 0 0,-1 0 1 0 0,0-1-1 0 0,1 1 1 0 0,-1 0 0 0 0,0 0-1 0 0,1 0 1 0 0,-1 1-1 0 0,0-1 1 0 0,0 0-1 0 0,0 0 1 0 0,0 0 0 0 0,0 0-1 0 0,0 1 1 0 0,0-1-1 0 0,0 1 1 0 0,-2-2 0 0 0,2 2 26 0 0,0 0 1 0 0,0 0 0 0 0,0 0-1 0 0,0 0 1 0 0,-1 0 0 0 0,1 0 0 0 0,0 1-1 0 0,0-1 1 0 0,0 0 0 0 0,0 1-1 0 0,0-1 1 0 0,0 1 0 0 0,0-1 0 0 0,0 1-1 0 0,1-1 1 0 0,-1 1 0 0 0,0-1-1 0 0,-1 2 1 0 0,-2 2 241 0 0,1 0-1 0 0,-1-1 1 0 0,1 1 0 0 0,0 1 0 0 0,0-1-1 0 0,1 0 1 0 0,-1 1 0 0 0,-2 8-1 0 0,0 3 96 0 0,1 0-1 0 0,1 0 1 0 0,1 0-1 0 0,0 1 1 0 0,1-1 0 0 0,2 23-1 0 0,15 100 820 0 0,-10-106-1006 0 0,68 398 1068 0 0,-52-336-992 0 0,4-1 0 0 0,57 133 0 0 0,-72-200-1134 0 0,2-1 0 0 0,29 45-1 0 0,-23-46-1838 0 0</inkml:trace>
</inkml:ink>
</file>

<file path=ppt/ink/ink1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8-04T23:15:11.732"/>
    </inkml:context>
    <inkml:brush xml:id="br0">
      <inkml:brushProperty name="width" value="0.1" units="cm"/>
      <inkml:brushProperty name="height" value="0.1" units="cm"/>
      <inkml:brushProperty name="color" value="#FFFF00"/>
    </inkml:brush>
  </inkml:definitions>
  <inkml:trace contextRef="#ctx0" brushRef="#br0">32 11 15663 0 0,'-4'-2'258'0'0,"0"0"15"0"0,1 0 1 0 0,-1 0-1 0 0,0 0 1 0 0,-8 1 1782 0 0,12 1-1975 0 0,0 0-41 0 0,0 0 1 0 0,0 0-1 0 0,0 0 1 0 0,0 0-1 0 0,-1 0 1 0 0,1 0-1 0 0,9 8 2831 0 0,10 1-2389 0 0,1 0 0 0 0,36 9 0 0 0,30 3 52 0 0,-51-15-221 0 0,66 8-22 0 0,-51-9-90 0 0,-28-4-161 0 0,163 0 236 0 0,255-41-1533 0 0,-422 38 910 0 0,56-8-1497 0 0</inkml:trace>
</inkml:ink>
</file>

<file path=ppt/ink/ink1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8-04T22:35:58.611"/>
    </inkml:context>
    <inkml:brush xml:id="br0">
      <inkml:brushProperty name="width" value="0.1" units="cm"/>
      <inkml:brushProperty name="height" value="0.1" units="cm"/>
      <inkml:brushProperty name="color" value="#E71224"/>
    </inkml:brush>
  </inkml:definitions>
  <inkml:trace contextRef="#ctx0" brushRef="#br0">4154 2455 6447 0 0,'-2'1'157'0'0,"-1"-1"-1"0"0,0 1 1 0 0,0-1-1 0 0,0 1 1 0 0,0-1-1 0 0,0 0 1 0 0,1 0-1 0 0,-1-1 1 0 0,0 1 0 0 0,0 0-1 0 0,0-1 1 0 0,-3-1-1 0 0,5 1-139 0 0,0 0 0 0 0,0-1 0 0 0,1 1 0 0 0,-1-1-1 0 0,0 0 1 0 0,1 1 0 0 0,-1-1 0 0 0,1 0 0 0 0,-1 1 0 0 0,1-1 0 0 0,0 0 0 0 0,0 1 0 0 0,0-1-1 0 0,0 0 1 0 0,0 1 0 0 0,0-1 0 0 0,0 0 0 0 0,1-3 0 0 0,1-1 190 0 0,0-1-1 0 0,0 0 1 0 0,4-8 0 0 0,6-12 1857 0 0,10-22-575 0 0,-22 48-1243 0 0,0 0-1 0 0,0 1 0 0 0,0-1 1 0 0,0 0-1 0 0,0 0 1 0 0,0 0-1 0 0,0 0 0 0 0,0 0 1 0 0,0 0-1 0 0,-1 0 0 0 0,1 0 1 0 0,0 0-1 0 0,-1 1 1 0 0,1-1-1 0 0,-1 0 0 0 0,1 0 1 0 0,-1 0-1 0 0,1 1 0 0 0,-2-2 1 0 0,-11-10 608 0 0,12 11-794 0 0,-1 0 1 0 0,1 0 0 0 0,-1 0-1 0 0,1 0 1 0 0,0 0-1 0 0,-1-1 1 0 0,1 1 0 0 0,0 0-1 0 0,0-1 1 0 0,0 1 0 0 0,0-1-1 0 0,0 1 1 0 0,1-1 0 0 0,-1 1-1 0 0,0-1 1 0 0,1 0 0 0 0,-1 1-1 0 0,1-1 1 0 0,-1 0 0 0 0,1 0-1 0 0,0-2 1 0 0,-1-5-26 0 0,1 0 1 0 0,0 0-1 0 0,2-10 1 0 0,0-4 153 0 0,-2 7-100 0 0,0 0-61 0 0,0 0 0 0 0,-1 0 0 0 0,0 0 0 0 0,-7-26 0 0 0,6 32 275 0 0,0-1-1 0 0,0 1 0 0 0,1-1 1 0 0,1 1-1 0 0,-1-1 0 0 0,2 1 1 0 0,0-1-1 0 0,0 1 0 0 0,1-1 1 0 0,0 1-1 0 0,3-10 0 0 0,2-1-758 0 0,1 1-1 0 0,1 1 1 0 0,0-1-1 0 0,17-24 1 0 0,-11 19 1114 0 0,-1 0 0 0 0,16-44 0 0 0,-9-10-2521 0 0,17-56 1846 0 0,-16 52 17 0 0,-14 53 0 0 0,8-54 0 0 0,-15 67 0 0 0,1 1 0 0 0,-2-1 0 0 0,0 0 0 0 0,-1 1 0 0 0,-4-17 0 0 0,1 16-1 0 0,-1 1 0 0 0,-8-18 0 0 0,8 22 12 0 0,1 0 1 0 0,0 0-1 0 0,0 0 0 0 0,1 0 0 0 0,-1-16 0 0 0,3 14-11 0 0,-2-17 0 0 0,2 1 0 0 0,4-54 0 0 0,0 64 0 0 0,8-93 0 0 0,-11 98 0 0 0,0-1 0 0 0,-1 1 0 0 0,-1 0 0 0 0,0 0 0 0 0,-7-22 0 0 0,2 20 11 0 0,0 0-1 0 0,-1 1 1 0 0,-1-1-1 0 0,-14-19 1 0 0,2 2 0 0 0,17 27 78 0 0,1 0 1 0 0,0-1-1 0 0,0 1 0 0 0,1 0 1 0 0,0-1-1 0 0,0 0 0 0 0,1 1 1 0 0,0-1-1 0 0,0 0 0 0 0,0-8 1 0 0,2 0 47 0 0,0-1 1 0 0,1 1 0 0 0,7-28-1 0 0,-9 42-308 0 0,4-12-69 0 0,-1-1-1 0 0,0 1 1 0 0,0-17 0 0 0,-3 27 347 0 0,0 0 0 0 0,0-1 0 0 0,-1 1 0 0 0,1 0 0 0 0,-1 0 0 0 0,0-1 0 0 0,0 1 0 0 0,-1 0 0 0 0,1 0 0 0 0,-1 0 0 0 0,0 0 0 0 0,0 1-1 0 0,0-1 1 0 0,-5-6 0 0 0,-23-20-1775 0 0,11 13 2318 0 0,18 15-583 0 0,0 1 1 0 0,-1-1 0 0 0,1 0-1 0 0,0 0 1 0 0,0 0-1 0 0,0 0 1 0 0,-1-4 0 0 0,1 4-37 0 0,1 1 0 0 0,-1-1 0 0 0,0 0 0 0 0,0 1-1 0 0,0-1 1 0 0,1 1 0 0 0,-1-1 0 0 0,0 1 0 0 0,-1-1 0 0 0,1 1 0 0 0,0 0 0 0 0,0-1 0 0 0,-1 1 0 0 0,-1-1 0 0 0,-1-1-85 0 0,-1 1 0 0 0,0 0-1 0 0,1 0 1 0 0,-1 1 0 0 0,0-1 0 0 0,0 1 0 0 0,0 0-1 0 0,-6 0 1 0 0,-43 1-858 0 0,38 0 656 0 0,-22-1 0 0 0,-23-6 256 0 0,16 1 0 0 0,1 1 0 0 0,-89 4 0 0 0,-81 12 46 0 0,97-7-28 0 0,-183 6 46 0 0,26 1-220 0 0,162 1 147 0 0,-44 3 15 0 0,118-14-4 0 0,1-1 1 0 0,-46-6-1 0 0,-118-18-2 0 0,159 23 0 0 0,0 0 0 0 0,-1 3 0 0 0,-46 8 0 0 0,2 0 0 0 0,47-10 29 0 0,1-1-1 0 0,-1-1 0 0 0,-47-10 1 0 0,58 7-18 0 0,-12 2 38 0 0,0 1 0 0 0,-77 6 0 0 0,31 7-49 0 0,27-3 0 0 0,-160 2 0 0 0,185-10 0 0 0,-152-4 0 0 0,158 3 0 0 0,0 2 0 0 0,0 1 0 0 0,1 1 0 0 0,-1 1 0 0 0,1 2 0 0 0,-40 13 0 0 0,38-10 5 0 0,-63 23 43 0 0,88-29-32 0 0,0-1-1 0 0,0 1 1 0 0,1 0-1 0 0,-1 0 0 0 0,1 1 1 0 0,-1 0-1 0 0,1-1 1 0 0,0 1-1 0 0,0 1 0 0 0,-5 7 1 0 0,4-4 9 0 0,0 1 1 0 0,0-1-1 0 0,1 1 1 0 0,0 1 0 0 0,-3 11-1 0 0,-31 124-37 0 0,-15 122-44 0 0,40-196 52 0 0,-2 20 4 0 0,-7 37 0 0 0,1 0 0 0 0,10-48 0 0 0,5-42-7 0 0,-11 55-39 0 0,6-51 42 0 0,-2 0 1 0 0,-29 67-1 0 0,-3-4 4 0 0,32-76 0 0 0,2 1 0 0 0,1 1 0 0 0,1 0 0 0 0,-6 36 0 0 0,13-43 0 0 0,1 1 0 0 0,2-1 0 0 0,4 42 0 0 0,-4-63 0 0 0,4 39-43 0 0,2 0 1 0 0,18 54-1 0 0,-23-88 36 0 0,1-1 0 0 0,-1 1 0 0 0,2-1 0 0 0,-1 0 0 0 0,1 0-1 0 0,0 0 1 0 0,1-1 0 0 0,6 9 0 0 0,-8-12 4 0 0,0 0-1 0 0,0-1 0 0 0,1 1 1 0 0,-1 0-1 0 0,1-1 1 0 0,-1 0-1 0 0,1 0 1 0 0,-1 0-1 0 0,1 0 1 0 0,0-1-1 0 0,0 1 0 0 0,0-1 1 0 0,0 0-1 0 0,0 0 1 0 0,0-1-1 0 0,1 1 1 0 0,4-1-1 0 0,12 2 4 0 0,38 6 0 0 0,-39-4 0 0 0,37 9 0 0 0,12 1 0 0 0,160 9 0 0 0,-195-18 0 0 0,51 13 0 0 0,2 11 0 0 0,2-1 0 0 0,-3-12 0 0 0,-46-10 0 0 0,43-1 0 0 0,-20-1 0 0 0,57 3 0 0 0,-79-4 0 0 0,55 4 0 0 0,8 0 0 0 0,3 4 0 0 0,2 4 0 0 0,43 17 0 0 0,-115-26 0 0 0,70 2 0 0 0,-106-8 0 0 0,41 0 0 0 0,60-1 0 0 0,8 4 0 0 0,-11 7 0 0 0,2-2 0 0 0,32-4 0 0 0,-91-4 0 0 0,0-2 0 0 0,52-10 0 0 0,-44 8 0 0 0,60 2 0 0 0,-4 4 0 0 0,2 2 0 0 0,4-8 0 0 0,-3-11 0 0 0,-10-5 0 0 0,-89 17 0 0 0,1 1 0 0 0,0 1 0 0 0,0 0 0 0 0,-1 0 0 0 0,1 1 0 0 0,12 1 0 0 0,-2 0 0 0 0,0-1 0 0 0,-1 0 0 0 0,29-5 0 0 0,40-8 0 0 0,-5 0 11 0 0,-51 8 31 0 0,30-1-20 0 0,-32 4 20 0 0,51 3-47 0 0,14 1-222 0 0,-76-1-626 0 0,-1-4-247 0 0,76-10-40 0 0</inkml:trace>
</inkml:ink>
</file>

<file path=ppt/ink/ink1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8-04T22:36:26.642"/>
    </inkml:context>
    <inkml:brush xml:id="br0">
      <inkml:brushProperty name="width" value="0.1" units="cm"/>
      <inkml:brushProperty name="height" value="0.1" units="cm"/>
      <inkml:brushProperty name="color" value="#E71224"/>
    </inkml:brush>
  </inkml:definitions>
  <inkml:trace contextRef="#ctx0" brushRef="#br0">1753 909 287 0 0,'-1'-12'158'0'0,"1"-6"1536"0"0,0 15-1274 0 0,0 0 0 0 0,0-1 0 0 0,0 1 0 0 0,0-1 1 0 0,0 1-1 0 0,-1-1 0 0 0,0 1 0 0 0,0-1 0 0 0,0 1 0 0 0,0 0 0 0 0,0 0 0 0 0,0-1 0 0 0,-1 1 0 0 0,-2-4 0 0 0,3 5-465 0 0,0 1 271 0 0,0 0 0 0 0,0 1-1 0 0,0-1 1 0 0,0 0 0 0 0,-1 0-1 0 0,1 0 1 0 0,0 1 0 0 0,0-1-1 0 0,-1 1 1 0 0,1-1 0 0 0,0 1-1 0 0,-1-1 1 0 0,-1 1-1 0 0,2 0-222 0 0,0-1 0 0 0,0 1 0 0 0,-1 0-1 0 0,1-1 1 0 0,0 1 0 0 0,0-1 0 0 0,0 1-1 0 0,0-1 1 0 0,0 0 0 0 0,0 1 0 0 0,0-1-1 0 0,-2-1 1 0 0,3 0 90 0 0,0 1 0 0 0,-1-1 0 0 0,1 0 0 0 0,0 0 1 0 0,0 1-1 0 0,0-1 0 0 0,1 0 0 0 0,-1 0 0 0 0,0 1 0 0 0,1-1 0 0 0,-1 0 0 0 0,1 1 0 0 0,-1-1 1 0 0,1 0-1 0 0,1-2 0 0 0,4-13 128 0 0,-6 14-183 0 0,0 0 0 0 0,0-1 0 0 0,0 1 0 0 0,0-1 0 0 0,-1 1 1 0 0,1 0-1 0 0,-1-1 0 0 0,0 1 0 0 0,0 0 0 0 0,-3-5 0 0 0,3 5 83 0 0,-1 0-1 0 0,1 0 1 0 0,0 0-1 0 0,0 0 1 0 0,1 0 0 0 0,-1 0-1 0 0,0 0 1 0 0,1 0-1 0 0,0-1 1 0 0,0 1-1 0 0,0 0 1 0 0,1-6-1 0 0,-1 7-83 0 0,1-1 1 0 0,-1 1-1 0 0,1-1 0 0 0,-1 1 0 0 0,0-1 1 0 0,0 0-1 0 0,-1-4 0 0 0,1 6-15 0 0,0 0 0 0 0,0 0 0 0 0,-1 0-1 0 0,1 0 1 0 0,0 0 0 0 0,-1 0 0 0 0,1 0 0 0 0,-1 0 0 0 0,1 1-1 0 0,-1-1 1 0 0,0 0 0 0 0,1 0 0 0 0,-1 0 0 0 0,0 1 0 0 0,0-1 0 0 0,1 0-1 0 0,-1 1 1 0 0,0-1 0 0 0,-2-1 0 0 0,3 2-2 0 0,-1 0 0 0 0,1-1 0 0 0,0 0 0 0 0,-1 1 0 0 0,1-1 0 0 0,-1 1 0 0 0,1-1 0 0 0,0 1 0 0 0,0-1 0 0 0,-1 0 1 0 0,1 1-1 0 0,0-1 0 0 0,0 0 0 0 0,0 1 0 0 0,0-1 0 0 0,-1 0 0 0 0,1 1 0 0 0,0-1 0 0 0,0 0 0 0 0,0 1 0 0 0,1-1 0 0 0,-1 0 0 0 0,0 1 0 0 0,0-2 0 0 0,5-20 171 0 0,-4 18-130 0 0,2-8 84 0 0,0 0 0 0 0,-1 0-1 0 0,0-17 1 0 0,-2 27-129 0 0,-1 0 0 0 0,1 0 0 0 0,-1 0 0 0 0,1 0 0 0 0,-1 0 0 0 0,0 0 0 0 0,0 1 0 0 0,0-1 0 0 0,0 0 0 0 0,-2-1 0 0 0,2 1 10 0 0,0-1 1 0 0,-1 1 0 0 0,1 0 0 0 0,0 0-1 0 0,0 0 1 0 0,0-1 0 0 0,0-2-1 0 0,-2-27 744 0 0,3 24-479 0 0,0-1 0 0 0,-1 1 0 0 0,-1-1-1 0 0,-2-8 1 0 0,-8-35-1427 0 0,5 20 592 0 0,5 9 544 0 0,2 21 0 0 0,0-1 0 0 0,0 0 0 0 0,-1 0 0 0 0,1 0 0 0 0,-1 1 0 0 0,1-1 0 0 0,-1 0 0 0 0,0 1 0 0 0,0-1 0 0 0,-2-4 0 0 0,2 5 18 0 0,0 0 1 0 0,0 0-1 0 0,1 0 0 0 0,-1 0 1 0 0,1 0-1 0 0,-1 0 0 0 0,1 0 0 0 0,0 0 1 0 0,0 0-1 0 0,0 0 0 0 0,0 0 0 0 0,0 0 1 0 0,1-3-1 0 0,6-27 249 0 0,-7 31-267 0 0,1-1 4 0 0,-1 1 0 0 0,1-1-1 0 0,-1 0 1 0 0,0 1 0 0 0,0-1 0 0 0,1 0 0 0 0,-1 1 0 0 0,0-1 0 0 0,-1 0 0 0 0,1 1-1 0 0,0-1 1 0 0,0 1 0 0 0,-1-1 0 0 0,1 0 0 0 0,-1 1 0 0 0,1-1 0 0 0,-2-2-1 0 0,-1 1 6 0 0,1 0 0 0 0,-1 0 0 0 0,1 0 0 0 0,-1 1 0 0 0,0-1-1 0 0,-3-2 1 0 0,2 2 1 0 0,3 2 11 0 0,-1 0 0 0 0,1 0-1 0 0,0 0 1 0 0,0 0 0 0 0,0-1-1 0 0,0 1 1 0 0,0 0 0 0 0,0-1-1 0 0,0 1 1 0 0,0-1 0 0 0,1 1 0 0 0,-1-1-1 0 0,0 1 1 0 0,1-1 0 0 0,-1 0-1 0 0,1 1 1 0 0,0-1 0 0 0,-1 0-1 0 0,1 1 1 0 0,0-4 0 0 0,0 4-17 0 0,0-1 0 0 0,0 1 0 0 0,0-1 0 0 0,0 0 0 0 0,-1 1 0 0 0,1-1 0 0 0,0 0 0 0 0,-1 1 0 0 0,0-1 0 0 0,1 1 0 0 0,-1-1 0 0 0,0 1 0 0 0,0 0 0 0 0,1-1 0 0 0,-1 1 0 0 0,0 0 0 0 0,-1-1 0 0 0,1 1 0 0 0,0 0 0 0 0,0 0 0 0 0,0 0 0 0 0,-1 0 0 0 0,-1-1 0 0 0,-1 0 55 0 0,0 0 0 0 0,-1 0 0 0 0,0 1 0 0 0,1-1 0 0 0,-1 1 0 0 0,-9-1 0 0 0,-4-3 56 0 0,16 4-96 0 0,-1 0-1 0 0,0 0 1 0 0,0 1 0 0 0,-1-1-1 0 0,1 0 1 0 0,0 1 0 0 0,0 0-1 0 0,0 0 1 0 0,-4 0 0 0 0,3 1 0 0 0,-1-1 0 0 0,1 0 0 0 0,-1 0 0 0 0,1-1 0 0 0,0 1 0 0 0,-1-1 0 0 0,1 0 0 0 0,0 0 0 0 0,0 0 0 0 0,-1-1 0 0 0,-5-3 0 0 0,4 3-20 0 0,-1-1 1 0 0,1 1 0 0 0,0 0-1 0 0,-10-1 1 0 0,-26 1 22 0 0,-1 2-1 0 0,-66 8 0 0 0,102-7-5 0 0,0-1 0 0 0,0 1 0 0 0,0-1 0 0 0,0-1 0 0 0,0 0 0 0 0,0 0 0 0 0,-8-2 0 0 0,-51-16 48 0 0,52 17-56 0 0,0 1-1 0 0,0 0 1 0 0,0 1 0 0 0,1 0-1 0 0,-1 1 1 0 0,-19 4-1 0 0,-7 1 4 0 0,2-2 29 0 0,-51 14 0 0 0,36-8 208 0 0,48-8-243 0 0,-1-1 0 0 0,1 0 0 0 0,-1-1 0 0 0,1 0 0 0 0,-1 1 0 0 0,-5-2 0 0 0,3 1 3 0 0,1 0-1 0 0,0 0 0 0 0,-12 2 0 0 0,-103 29-7 0 0,107-28 100 0 0,-1 0 0 0 0,-27 0 0 0 0,28-2-21 0 0,0 0 0 0 0,-1 1 0 0 0,-15 4 0 0 0,19-2-79 0 0,3-1 0 0 0,0-1 0 0 0,0 1 0 0 0,0-2 0 0 0,-18 2 0 0 0,19-3 0 0 0,3 0 0 0 0,0-1 0 0 0,0 1 0 0 0,0 1 0 0 0,1-1 0 0 0,-1 1 0 0 0,0 0 0 0 0,0 0 0 0 0,0 0 0 0 0,1 1 0 0 0,-1-1 0 0 0,-4 4 0 0 0,-13 8 0 0 0,0 1 0 0 0,1 1 0 0 0,-34 32 0 0 0,42-34 0 0 0,1 2 0 0 0,0-1 0 0 0,1 2 0 0 0,-14 26 0 0 0,18-30 0 0 0,-10 27 0 0 0,15-34 0 0 0,0 1 0 0 0,1-1 0 0 0,0 1 0 0 0,0-1 0 0 0,0 1 0 0 0,1-1 0 0 0,0 1 0 0 0,0 6 0 0 0,3 6-2 0 0,0 0 0 0 0,1 0 0 0 0,1-1 0 0 0,0 1 0 0 0,12 24 0 0 0,-11-31-4 0 0,-1 0 0 0 0,1-1 1 0 0,1 0-1 0 0,-1-1 0 0 0,2 1 0 0 0,-1-1 0 0 0,1 0 0 0 0,1-1 0 0 0,0 0 0 0 0,0 0 0 0 0,20 12 1 0 0,-6-4-22 0 0,24 21 1 0 0,-13-9 25 0 0,-17-15 1 0 0,-7-4 0 0 0,0-1 0 0 0,1-1 0 0 0,22 13 0 0 0,-26-18 0 0 0,1 1 0 0 0,-1-2 0 0 0,1 1 0 0 0,8 0 0 0 0,8 2 0 0 0,-6-1 0 0 0,0-1 0 0 0,1 0 0 0 0,-1-1 0 0 0,0-1 0 0 0,0-1 0 0 0,24-4 0 0 0,78-9 0 0 0,-36 13 0 0 0,-58-1-24 0 0,0 1-1 0 0,48 5 1 0 0,-61-3 33 0 0,76 12-9 0 0,-69-8 0 0 0,0-2 0 0 0,1 0 0 0 0,-1-1 0 0 0,1-1 0 0 0,36-4 0 0 0,-8-5 0 0 0,-19 2 0 0 0,-1 2 0 0 0,35-1 0 0 0,134 2 0 0 0,-180 3 0 0 0,35 5 0 0 0,-34-5 5 0 0,-15 0-20 0 0,-1 0-1 0 0,0 0 1 0 0,1 0 0 0 0,-1 1-1 0 0,1-1 1 0 0,3 2 0 0 0,27 11-171 0 0,-24-7 186 0 0</inkml:trace>
</inkml:ink>
</file>

<file path=ppt/ink/ink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8-04T22:42:38.918"/>
    </inkml:context>
    <inkml:brush xml:id="br0">
      <inkml:brushProperty name="width" value="0.1" units="cm"/>
      <inkml:brushProperty name="height" value="0.1" units="cm"/>
      <inkml:brushProperty name="color" value="#E71224"/>
    </inkml:brush>
  </inkml:definitions>
  <inkml:trace contextRef="#ctx0" brushRef="#br0">3567 126 12439 0 0,'-22'-5'203'0'0,"0"-1"0"0"0,0-1-1 0 0,0-1 1 0 0,-35-20 0 0 0,47 23-267 0 0,-1 0-1 0 0,0 0 1 0 0,0 1 0 0 0,0 0 0 0 0,-1 1 0 0 0,1 1 0 0 0,-1-1 0 0 0,-21 0-1 0 0,-4 2 774 0 0,-55 7 0 0 0,-5 0 85 0 0,32-6-417 0 0,-302-14 468 0 0,277-1-804 0 0,49 7 126 0 0,-62-3 1 0 0,6 10 369 0 0,-152 19 0 0 0,-88 24 293 0 0,298-39-770 0 0,-1-1 1 0 0,-55-5-1 0 0,-77-18 36 0 0,-189-14 917 0 0,197 31-620 0 0,88 2-175 0 0,-177 8 239 0 0,187 1-471 0 0,-117 27 0 0 0,165-29-19 0 0,-91 20 48 0 0,88-21-472 0 0,0-2 0 0 0,0 0 0 0 0,-26-1 0 0 0,8-3-593 0 0</inkml:trace>
</inkml:ink>
</file>

<file path=ppt/ink/ink1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8-04T22:36:41.484"/>
    </inkml:context>
    <inkml:brush xml:id="br0">
      <inkml:brushProperty name="width" value="0.1" units="cm"/>
      <inkml:brushProperty name="height" value="0.1" units="cm"/>
      <inkml:brushProperty name="color" value="#E71224"/>
    </inkml:brush>
  </inkml:definitions>
  <inkml:trace contextRef="#ctx0" brushRef="#br0">2851 2045 1375 0 0,'-14'-6'-121'0'0,"5"8"3343"0"0,9-2-3169 0 0,1 1 61 0 0,0 1-1 0 0,0-1 1 0 0,0 0 0 0 0,1 0 0 0 0,-1 1 0 0 0,0-1 0 0 0,0 0 0 0 0,1 0-1 0 0,-1 0 1 0 0,1-1 0 0 0,-1 1 0 0 0,1 0 0 0 0,-1 0 0 0 0,1-1 0 0 0,-1 1-1 0 0,3 0 1 0 0,30 5-332 0 0,-19-4 331 0 0,-5 0-91 0 0,-1 1-1 0 0,1-1 0 0 0,-1 1 0 0 0,0 1 0 0 0,0 0 1 0 0,0 0-1 0 0,0 0 0 0 0,15 12 0 0 0,-22-14 124 0 0,0-1 0 0 0,0 1 0 0 0,0-1 0 0 0,0 0 0 0 0,1 1 0 0 0,-1-1 0 0 0,0 0-1 0 0,0-1 1 0 0,1 1 0 0 0,-1 0 0 0 0,1-1 0 0 0,-1 1 0 0 0,0-1 0 0 0,1 0 0 0 0,-1 0 0 0 0,1 0 0 0 0,-1 0 0 0 0,1 0 0 0 0,-1 0-1 0 0,1-1 1 0 0,-1 1 0 0 0,4-2 0 0 0,-2 1-165 0 0,18-4 153 0 0,0-1 0 0 0,-1-1 0 0 0,0-1 0 0 0,0-1-1 0 0,19-12 1 0 0,43-18-44 0 0,-67 33-60 0 0,1-1 0 0 0,-1-1 1 0 0,-1-1-1 0 0,0 0 0 0 0,0-1 1 0 0,0 0-1 0 0,13-14 0 0 0,0 1 685 0 0,-22 19-655 0 0,0-1 0 0 0,0 1-1 0 0,-1-1 1 0 0,0-1 0 0 0,6-6 0 0 0,22-31 200 0 0,-19 26-132 0 0,-1-1 1 0 0,-1 0-1 0 0,20-38 0 0 0,-19 27-80 0 0,30-77 77 0 0,-23 51-63 0 0,-10 31 186 0 0,12-44-1 0 0,10-84 64 0 0,-31 151-310 0 0,9-43 34 0 0,-1-1 1 0 0,-2-1 0 0 0,1-53-1 0 0,-7 90-34 0 0,-1 2 2 0 0,0 1 0 0 0,-1 0 0 0 0,1 0 1 0 0,-3-13-1 0 0,-32-106 275 0 0,29 98-207 0 0,1 1-1 0 0,-2-30 1 0 0,-3-19-71 0 0,4 53 5 0 0,0 1 0 0 0,-2 0-1 0 0,-1 0 1 0 0,0 1 0 0 0,-17-26-1 0 0,6 9 39 0 0,10 19-21 0 0,0 0 0 0 0,-17-20 0 0 0,21 30-9 0 0,-1 0-1 0 0,0 1 0 0 0,-1 0 0 0 0,0 0 0 0 0,0 1 0 0 0,-14-9 1 0 0,6 4 49 0 0,0 0 1 0 0,-21-21 0 0 0,24 21-48 0 0,0-1 0 0 0,-1 2 0 0 0,0 0 0 0 0,-17-9 1 0 0,-28-7 222 0 0,-66-20 0 0 0,-32-14 219 0 0,136 52-456 0 0,0 0 0 0 0,-38-9 0 0 0,16 7 7 0 0,12 2 7 0 0,-2 1 1 0 0,1 2-1 0 0,-49-3 0 0 0,10 6 50 0 0,0-2 0 0 0,-99-21 0 0 0,12 1 57 0 0,130 21-45 0 0,-1 2-1 0 0,1 2 1 0 0,-46 5-1 0 0,36 0-21 0 0,0 2 1 0 0,1 1-1 0 0,-50 20 0 0 0,66-21-45 0 0,0-1 1 0 0,0-1-1 0 0,-1-1 0 0 0,1-1 0 0 0,-1 0 0 0 0,-24-1 0 0 0,-84 10-9 0 0,72-6 0 0 0,-51 10 28 0 0,-19 2 1624 0 0,-43-7-1004 0 0,125-7-825 0 0,0 1 0 0 0,-46 14 0 0 0,-66 10-961 0 0,141-29 1162 0 0,-1 0 0 0 0,0-1-1 0 0,0 0 1 0 0,0-2-1 0 0,0 0 1 0 0,-33-9-1 0 0,34 6 254 0 0,-1 1-1 0 0,0 1 0 0 0,1 0 1 0 0,-1 1-1 0 0,-19 1 0 0 0,25 1-454 0 0,-1 1 0 0 0,1 1 0 0 0,0 0 0 0 0,0 0 0 0 0,0 1 0 0 0,0 1 0 0 0,0 0 0 0 0,-13 7 0 0 0,-3 2 178 0 0,14-7 0 0 0,-21 13 0 0 0,30-15 0 0 0,1-1 0 0 0,-1 1 0 0 0,1-1 0 0 0,0 1 0 0 0,0 1 0 0 0,0-1 0 0 0,-6 9 0 0 0,-28 60 84 0 0,26-48-63 0 0,-12 37-1 0 0,-8 18-1 0 0,21-58-19 0 0,-8 15 0 0 0,1 1 0 0 0,-15 49 0 0 0,28-71 0 0 0,-4 15 0 0 0,0 0 0 0 0,2 0 0 0 0,1 1 0 0 0,-3 54 0 0 0,13 76 0 0 0,-1-116 0 0 0,14 69 0 0 0,-14-105-6 0 0,0 0 0 0 0,1 0 0 0 0,0 0 0 0 0,0 0 0 0 0,7 10 0 0 0,32 43-30 0 0,-32-50 26 0 0,0 0-1 0 0,1-1 0 0 0,1-1 1 0 0,0 0-1 0 0,15 9 1 0 0,9 9 9 0 0,-4-1-15 0 0,-1 3 0 0 0,-1 0 0 0 0,32 45 0 0 0,-26-33 1008 0 0,83 73 0 0 0,-100-98-1414 0 0,1-1 0 0 0,35 22 0 0 0,-43-32 309 0 0,1 0 0 0 0,-1 0 1 0 0,1-1-1 0 0,1-1 0 0 0,-1-1 0 0 0,17 4 0 0 0,128 18 113 0 0,65 13 0 0 0,-171-29 644 0 0,96 6 0 0 0,-24-5-1948 0 0,-17 3 1296 0 0,208 0 0 0 0,-9-9 8 0 0,-194 13 0 0 0,-44-5 0 0 0,-26-7 0 0 0,86 17 0 0 0,-123-21-18 0 0,0 0-1 0 0,0 0 1 0 0,0 0-1 0 0,0 1 1 0 0,0 0-1 0 0,0 0 1 0 0,0 1-1 0 0,-1-1 1 0 0,0 1-1 0 0,0 0 1 0 0,0 1-1 0 0,0-1 1 0 0,-1 1-1 0 0,5 5 1 0 0,10 12-1025 0 0,-5-9-3153 0 0</inkml:trace>
</inkml:ink>
</file>

<file path=ppt/ink/ink1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8-04T22:37:38.868"/>
    </inkml:context>
    <inkml:brush xml:id="br0">
      <inkml:brushProperty name="width" value="0.1" units="cm"/>
      <inkml:brushProperty name="height" value="0.1" units="cm"/>
      <inkml:brushProperty name="color" value="#E71224"/>
    </inkml:brush>
  </inkml:definitions>
  <inkml:trace contextRef="#ctx0" brushRef="#br0">4086 4689 2759 0 0,'-3'0'148'0'0,"7"-1"98"0"0,-4 1-237 0 0,0 0 1 0 0,1 0-1 0 0,-1 0 0 0 0,0 0 0 0 0,1 0 0 0 0,-1 0 0 0 0,0 0 0 0 0,1 0 0 0 0,-1 0 0 0 0,0 0 0 0 0,1 0 0 0 0,-1 1 0 0 0,0-1 0 0 0,0 0 0 0 0,1 0 0 0 0,-1 0 0 0 0,0 0 0 0 0,1 1 0 0 0,-1-1 0 0 0,0 0 0 0 0,0 0 0 0 0,1 0 0 0 0,-1 1 0 0 0,0-1 0 0 0,0 0 0 0 0,0 1 0 0 0,1-1 0 0 0,-1 0 0 0 0,0 0 0 0 0,0 1 0 0 0,0-1 0 0 0,0 0 0 0 0,0 1 0 0 0,0-1 0 0 0,0 0 0 0 0,0 1 0 0 0,0-1 17 0 0,0 0-1 0 0,0 1 0 0 0,0-1 0 0 0,0 0 0 0 0,0 0 0 0 0,0 0 0 0 0,0 0 0 0 0,0 0 0 0 0,0 0 0 0 0,0 1 0 0 0,0-1 0 0 0,0 0 0 0 0,0 0 0 0 0,0 0 1 0 0,0 0-1 0 0,0 0 0 0 0,0 1 0 0 0,0-1 0 0 0,0 0 0 0 0,0 0 0 0 0,0 0 0 0 0,0 0 0 0 0,0 0 0 0 0,0 1 0 0 0,0-1 0 0 0,0 0 0 0 0,0 0 1 0 0,0 0-1 0 0,0 0 0 0 0,1 0 0 0 0,-1 0 0 0 0,0 1 0 0 0,0-1 0 0 0,0 0 0 0 0,0 0 0 0 0,0 0 0 0 0,0 0 0 0 0,0 0 0 0 0,1 0 0 0 0,-1 0 0 0 0,0 0 1 0 0,0 0-1 0 0,0 0 0 0 0,0 0 0 0 0,0 0 0 0 0,0 1 0 0 0,1-1 0 0 0,-1 0 0 0 0,0 0 0 0 0,0 0 0 0 0,0 0 0 0 0,0 0 0 0 0,0 0 0 0 0,1 0 1 0 0,-1-1-1 0 0,0 1 0 0 0,0 0 0 0 0,0 0 0 0 0,0 0 0 0 0,0 0 0 0 0,1 0 0 0 0,-1 0 0 0 0,0 0 0 0 0,0 0 0 0 0,0 0 0 0 0,0 0 0 0 0,1-1 43 0 0,-1 1-1 0 0,0 0 0 0 0,0 0 0 0 0,1-1 0 0 0,-1 1 1 0 0,0 0-1 0 0,0 0 0 0 0,1-1 0 0 0,-1 1 0 0 0,0 0 1 0 0,0-1-1 0 0,0 1 0 0 0,0 0 0 0 0,0-1 0 0 0,0 1 1 0 0,1 0-1 0 0,-1-1 0 0 0,0 1 0 0 0,0 0 0 0 0,0-1 1 0 0,0 1-1 0 0,0-1 0 0 0,0 1 0 0 0,0-1 0 0 0,-1 0-46 0 0,1 1-16 0 0,0 0 0 0 0,0 0 0 0 0,0 0 0 0 0,0-1 0 0 0,0 1 0 0 0,0 0 0 0 0,0 0 0 0 0,0 0-1 0 0,0-1 1 0 0,0 1 0 0 0,0 0 0 0 0,0 0 0 0 0,-1 0 0 0 0,1 0 0 0 0,0-1 0 0 0,0 1 0 0 0,0 0 0 0 0,0 0 0 0 0,0 0 0 0 0,0 0 0 0 0,0 0 0 0 0,-1 0 0 0 0,1-1-1 0 0,0 1 1 0 0,0 0 0 0 0,0 0 0 0 0,0 0 0 0 0,-1 0 0 0 0,1 0 0 0 0,0 0 0 0 0,0 0 0 0 0,0 0 0 0 0,0 0 0 0 0,-1 0 0 0 0,1 0 0 0 0,0 0 0 0 0,0 0 0 0 0,0 0-1 0 0,-1 0 1 0 0,1 0 0 0 0,0 0 0 0 0,0 0 0 0 0,0 0 0 0 0,0 0 0 0 0,-1 0 0 0 0,1 0 0 0 0,0 0 0 0 0,0 0 0 0 0,0 0 0 0 0,0 0 0 0 0,-1 1 0 0 0,1-1 0 0 0,0 0-1 0 0,0 0 1 0 0,0 0 26 0 0,-1 0-1 0 0,1 1 0 0 0,0-1 1 0 0,0 0-1 0 0,-1 0 1 0 0,1 0-1 0 0,0 0 0 0 0,-1 0 1 0 0,1 0-1 0 0,0 0 0 0 0,0 0 1 0 0,-1 0-1 0 0,1 0 1 0 0,0 0-1 0 0,-1 0 0 0 0,1 0 1 0 0,0 0-1 0 0,0 0 0 0 0,-1 0 1 0 0,1 0-1 0 0,0 0 0 0 0,0 0 1 0 0,-1 0-1 0 0,1 0 1 0 0,0-1-1 0 0,0 1 0 0 0,-1 0 1 0 0,1 0-1 0 0,0 0 0 0 0,0 0 1 0 0,-1-1-1 0 0,1 1 0 0 0,0 0 1 0 0,0 0-1 0 0,0-1 1 0 0,0 1-1 0 0,-1 0 0 0 0,1 0 1 0 0,0-1-1 0 0,0 1 0 0 0,0 0 1 0 0,0 0-1 0 0,0-1 0 0 0,-6-12 742 0 0,6 10-708 0 0,-1 0 0 0 0,1 1-1 0 0,0-1 1 0 0,0 0-1 0 0,0 0 1 0 0,0 0 0 0 0,0 0-1 0 0,1 0 1 0 0,-1 1 0 0 0,1-1-1 0 0,0 0 1 0 0,0 0-1 0 0,1-3 1 0 0,2-5-35 0 0,-1 0 0 0 0,-1 0-1 0 0,1-1 1 0 0,-1-19 0 0 0,0 13-13 0 0,6-27 176 0 0,1 0-1 0 0,20-58 1 0 0,-4 19 25 0 0,-23 70-177 0 0,0 1-1 0 0,-1-1 1 0 0,-1 0-1 0 0,0 1 1 0 0,-1-1-1 0 0,-1 1 1 0 0,-2-15-1 0 0,-3-25 217 0 0,6-116 596 0 0,2 82-559 0 0,-1-80-282 0 0,1 155-2 0 0,0-1 0 0 0,1 1 0 0 0,7-23 0 0 0,-5 21-3 0 0,-1 0 0 0 0,3-25-1 0 0,3-43-9 0 0,1-2 24 0 0,7-133 472 0 0,-13 96-463 0 0,0 8 93 0 0,4 45-65 0 0,1-19 3 0 0,-8 27-28 0 0,-9-83 0 0 0,-25-79 96 0 0,20 159-89 0 0,-5-37 40 0 0,-2-70-69 0 0,5 42 54 0 0,7 65-64 0 0,5 41 0 0 0,-2-35 0 0 0,4 33 32 0 0,-6-37 0 0 0,3 31-21 0 0,1 0 0 0 0,1-1-1 0 0,2 1 1 0 0,1 0 0 0 0,6-36-1 0 0,15-28 14 0 0,-14 64-10 0 0,-1 1-1 0 0,4-46 0 0 0,-13-2-13 0 0,0 23 0 0 0,8-152 64 0 0,-3 159-64 0 0,-3 0 0 0 0,-9-85 0 0 0,7 121 10 0 0,-1-1-1 0 0,0 1 1 0 0,-1 0 0 0 0,0 0-1 0 0,-11-19 1 0 0,1 2 50 0 0,9 19-56 0 0,0-1 0 0 0,-8-10 1 0 0,-10-15-8 0 0,8 6 14 0 0,8 16-1 0 0,0 0 1 0 0,1 0 0 0 0,0-1 0 0 0,-5-20-1 0 0,9 29-10 0 0,0-1-1 0 0,0 0 1 0 0,-1 1-1 0 0,0-1 1 0 0,-4-5 0 0 0,-3-8 56 0 0,7 14-39 0 0,0 1-1 0 0,0-1 1 0 0,-1 1 0 0 0,1-1 0 0 0,-1 1 0 0 0,0 0 0 0 0,0 1 0 0 0,0-1 0 0 0,-1 1 0 0 0,1 0 0 0 0,-1 0 0 0 0,-5-3-1 0 0,-2 0 16 0 0,0 1 0 0 0,0 1 0 0 0,-25-7-1 0 0,-33-3 345 0 0,3 0-182 0 0,-29-9-116 0 0,53 10-27 0 0,0 1 1 0 0,-1 3-1 0 0,0 1 0 0 0,-87-4 0 0 0,26 8 260 0 0,-38 0-206 0 0,59 3-65 0 0,58 0 19 0 0,0 1 0 0 0,-1 1 0 0 0,-29 5 0 0 0,-7 5 38 0 0,0-3 0 0 0,0-3 0 0 0,-81-2 0 0 0,41-3-63 0 0,-104 14-1 0 0,200-13-36 0 0,-299 33 131 0 0,282-31-122 0 0,0-2 0 0 0,0-1 0 0 0,0-1 0 0 0,0-1-1 0 0,0-1 1 0 0,1-1 0 0 0,-1-1 0 0 0,1-2 0 0 0,0 0-1 0 0,-38-18 1 0 0,20 9-6 0 0,0 2 0 0 0,-69-15 0 0 0,70 23 44 0 0,-1 2 0 0 0,0 2-1 0 0,-65 4 1 0 0,22 0-8 0 0,-242-26 81 0 0,268 17-117 0 0,-1 3 0 0 0,-67 4 0 0 0,90 2 0 0 0,-1 2 0 0 0,0 1 0 0 0,-56 17 0 0 0,49-7 0 0 0,1 2 0 0 0,-65 34 0 0 0,101-46 0 0 0,0-1 0 0 0,1 1 0 0 0,-1 1 0 0 0,1-1 0 0 0,0 1 0 0 0,1 0 0 0 0,-1 0 0 0 0,-5 10 0 0 0,2-3 0 0 0,1 1 0 0 0,1 0 0 0 0,-9 21 0 0 0,10-15-16 0 0,1 1 1 0 0,0-1-1 0 0,-2 37 0 0 0,3-24 7 0 0,2-12 9 0 0,1 0 0 0 0,1-1 0 0 0,1 1 0 0 0,3 23 0 0 0,20 83 0 0 0,0-3 0 0 0,8 64 0 0 0,-17-105 0 0 0,-2-12 0 0 0,3 0 0 0 0,4-1 0 0 0,2 0 0 0 0,38 81 0 0 0,-40-108 0 0 0,-1 1 0 0 0,-3 0 0 0 0,-1 1 0 0 0,-3 1 0 0 0,-1 1 0 0 0,5 56 0 0 0,-3 332 0 0 0,-27-177 0 0 0,8-199 0 0 0,-22 96 0 0 0,-1 1 0 0 0,22-103 0 0 0,-1-3 0 0 0,0 65 0 0 0,12 48 0 0 0,-3-94 0 0 0,0 32 0 0 0,-2-72 0 0 0,2 1 0 0 0,1-1 0 0 0,1 1 0 0 0,11 40 0 0 0,32 131 0 0 0,-29-111-71 0 0,5 97 1 0 0,-8-60 14 0 0,-2-67 45 0 0,-5-27 11 0 0,9 22 0 0 0,-1-7 0 0 0,22 74 0 0 0,-4-17 0 0 0,-24-69-52 0 0,-4-14 49 0 0,1 0 0 0 0,1 0 0 0 0,12 26 0 0 0,-1-6 3 0 0,-15-31 0 0 0,2 0 0 0 0,-1-1 0 0 0,1 0 0 0 0,1 0 0 0 0,9 13 0 0 0,67 67 0 0 0,-73-82-11 0 0,0-2 0 0 0,0 1-1 0 0,1-1 1 0 0,0 0 0 0 0,0-1-1 0 0,0 0 1 0 0,12 3 0 0 0,-6-2-2 0 0,-1 1 1 0 0,17 11-1 0 0,-16-8 13 0 0,1 0 0 0 0,0-1 0 0 0,0-1 0 0 0,1 0 0 0 0,35 9 0 0 0,-39-14 0 0 0,21 6 0 0 0,1-1 0 0 0,55 3 0 0 0,172-5 0 0 0,-208-4-36 0 0,14 1 8 0 0,-24-6 31 0 0,-1-2-1 0 0,68-17 1 0 0,81-39-149 0 0,-97 31-119 0 0,-22 8 54 0 0,-49 15 194 0 0,-1 1 0 0 0,1 1 0 0 0,0 1 1 0 0,0 1-1 0 0,0 1 0 0 0,1 1 1 0 0,-1 2-1 0 0,0 0 0 0 0,0 2 0 0 0,0 1 1 0 0,0 1-1 0 0,28 9 0 0 0,260 65-47 0 0,-294-75 40 0 0,0-1 0 0 0,0-1 0 0 0,0-1 0 0 0,0-1-1 0 0,0 0 1 0 0,0-1 0 0 0,33-7 0 0 0,89-23-735 0 0,-90 21 518 0 0,0 2 0 0 0,83-1-1 0 0,-45 4 94 0 0,-60 2 132 0 0,0-1 0 0 0,0-1 0 0 0,47-15 0 0 0,-62 15 10 0 0,0 2-1 0 0,0 0 1 0 0,1 0 0 0 0,28 0-1 0 0,-16 3-9 0 0,47 7 0 0 0,-39 7 16 0 0,-33-13 4 0 0,-1 0-1 0 0,1 0 1 0 0,0 0-1 0 0,-1 0 0 0 0,1 0 1 0 0,-1 0-1 0 0,1 0 1 0 0,-1 1-1 0 0,1-1 1 0 0,1 3-1 0 0,11 10 23 0 0,9-3-511 0 0,-13-5-86 0 0</inkml:trace>
</inkml:ink>
</file>

<file path=ppt/ink/ink1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8-04T22:37:46.529"/>
    </inkml:context>
    <inkml:brush xml:id="br0">
      <inkml:brushProperty name="width" value="0.1" units="cm"/>
      <inkml:brushProperty name="height" value="0.1" units="cm"/>
      <inkml:brushProperty name="color" value="#E71224"/>
    </inkml:brush>
  </inkml:definitions>
  <inkml:trace contextRef="#ctx0" brushRef="#br0">1169 735 1151 0 0,'2'-2'-21'0'0,"3"-2"101"0"0,-2 6 384 0 0,1 4 389 0 0,-4-6-835 0 0,0 0 0 0 0,0 0-1 0 0,0 0 1 0 0,1 0-1 0 0,-1 0 1 0 0,0 1 0 0 0,0-1-1 0 0,0 0 1 0 0,0 0-1 0 0,0 0 1 0 0,0 0 0 0 0,0 0-1 0 0,0 0 1 0 0,0 0-1 0 0,0 0 1 0 0,0 0 0 0 0,0 0-1 0 0,1 1 1 0 0,-1-1-1 0 0,0 0 1 0 0,0 0-1 0 0,0 0 1 0 0,0 0 0 0 0,0 0-1 0 0,0 0 1 0 0,0 0-1 0 0,1 0 1 0 0,-1 0 0 0 0,0 0-1 0 0,0 0 1 0 0,0 0-1 0 0,0 0 1 0 0,0 0 0 0 0,0 0-1 0 0,1 0 1 0 0,-1 0-1 0 0,0 0 1 0 0,0 0 0 0 0,0 0-1 0 0,0 0 1 0 0,0 0-1 0 0,0 0 1 0 0,0-1-1 0 0,0 1 1 0 0,1 0 0 0 0,-1 0-1 0 0,0 0 1 0 0,0 0-1 0 0,0 0 1 0 0,0 0 0 0 0,0 0-1 0 0,0 0 1 0 0,0 0-1 0 0,0 0 1 0 0,0-1 0 0 0,0 1-1 0 0,0 0 1 0 0,0 0-1 0 0,1 0 1 0 0,-1 0 0 0 0,0 0-1 0 0,0-1 14 0 0,0 1 0 0 0,0 0 0 0 0,0 0 0 0 0,0-1 0 0 0,0 1 0 0 0,0 0 0 0 0,1 0 0 0 0,-1 0 0 0 0,0-1 0 0 0,0 1 0 0 0,0 0 0 0 0,1 0 0 0 0,-1 0 0 0 0,0 0 0 0 0,0-1 0 0 0,1 1 0 0 0,-1 0 0 0 0,0 0 0 0 0,0 0 0 0 0,0 0 0 0 0,1 0 0 0 0,-1 0 0 0 0,0 0-1 0 0,1 0 1 0 0,-1 0 0 0 0,1-1 39 0 0,-1 1 1 0 0,1 0-1 0 0,-1-1 0 0 0,0 1 0 0 0,1 0 0 0 0,-1-1 0 0 0,0 1 0 0 0,1 0 0 0 0,-1-1 0 0 0,0 1 0 0 0,1-1 0 0 0,-1 1 0 0 0,0-1 0 0 0,0 1 0 0 0,0 0 0 0 0,1-1 0 0 0,-1 1 0 0 0,0-1 0 0 0,0 1 0 0 0,0-1 0 0 0,0 1 0 0 0,0-1 0 0 0,0 1 0 0 0,0-1 0 0 0,0 1 0 0 0,0-1 0 0 0,0 1 0 0 0,0-1 0 0 0,0 1 0 0 0,0-1 1 0 0,-1 1-1 0 0,1-1 0 0 0,0 0 0 0 0,-6-24 1244 0 0,1 19-811 0 0,5 6-471 0 0,0 0 0 0 0,0 0-1 0 0,-1-1 1 0 0,1 1 0 0 0,0 0 0 0 0,-1 0-1 0 0,1 0 1 0 0,0-1 0 0 0,0 1 0 0 0,0 0 0 0 0,-1-1-1 0 0,1 1 1 0 0,0 0 0 0 0,0 0 0 0 0,0-1-1 0 0,0 1 1 0 0,0 0 0 0 0,0-1 0 0 0,-1 1 0 0 0,1 0-1 0 0,0-1 1 0 0,0 1 0 0 0,0 0 0 0 0,0-1-1 0 0,0 1 1 0 0,0 0 0 0 0,0-1 0 0 0,0 1 0 0 0,1-1-1 0 0,-1 0 22 0 0,0-1-1 0 0,1 1 0 0 0,-1-1 1 0 0,0 1-1 0 0,0 0 1 0 0,0-1-1 0 0,0 1 0 0 0,0-1 1 0 0,0 1-1 0 0,-1-2 0 0 0,1-11 364 0 0,2 4-68 0 0,0-1-1 0 0,0-14 1 0 0,-3 18-197 0 0,0 1 0 0 0,0 0 1 0 0,-1-1-1 0 0,0 1 0 0 0,0 0 0 0 0,0 0 1 0 0,-1 0-1 0 0,-5-8 0 0 0,5 6 5 0 0,2 6-125 0 0,0 0 0 0 0,0-1 0 0 0,1 1 0 0 0,-1 0-1 0 0,1-1 1 0 0,0 1 0 0 0,0 0 0 0 0,0-1 0 0 0,0 1 0 0 0,0 0-1 0 0,0-1 1 0 0,1-3 0 0 0,11-31 277 0 0,-8 25-227 0 0,10-37 281 0 0,-12 42-319 0 0,1-1 0 0 0,1 0-1 0 0,-1 1 1 0 0,1 0 0 0 0,7-9-1 0 0,-1 0-34 0 0,-2 9-8 0 0,-8 7 0 0 0,1 0 0 0 0,0 0 0 0 0,-1-1 0 0 0,1 1 0 0 0,-1 0 0 0 0,1-1 0 0 0,-1 1 0 0 0,1-1 0 0 0,-1 1 0 0 0,0 0 0 0 0,1-1 0 0 0,-1 1 0 0 0,1-1 0 0 0,-1 1 0 0 0,0-1 0 0 0,0 1 0 0 0,1-1 0 0 0,-1 0 0 0 0,0 1 0 0 0,0-1 0 0 0,1 1 0 0 0,-1-1 0 0 0,0 0 0 0 0,0 1 0 0 0,0-1 0 0 0,0 1 0 0 0,0-1 0 0 0,0 0 0 0 0,0 0 0 0 0,1-25 139 0 0,-1 3 35 0 0,0 20-155 0 0,-1 1-1 0 0,1 0 1 0 0,0-1 0 0 0,0 1 0 0 0,0-1 0 0 0,0 1 0 0 0,0 0 0 0 0,1-5 0 0 0,3-12 45 0 0,-4 17-51 0 0,0 0 0 0 0,0 1 0 0 0,-1-1 0 0 0,1 0 0 0 0,-1 1 0 0 0,0-1 0 0 0,1 1 0 0 0,-1-1 0 0 0,0 1 0 0 0,0-1 0 0 0,0 1 0 0 0,0-1 0 0 0,0 1 0 0 0,-2-2 0 0 0,0-1 48 0 0,1 0-43 0 0,-1 1-1 0 0,1-1 1 0 0,-1 1 0 0 0,0 0 0 0 0,0 0 0 0 0,0 0-1 0 0,0 0 1 0 0,-1 1 0 0 0,1-1 0 0 0,-1 1-1 0 0,-3-2 1 0 0,6 3-17 0 0,-1 0 28 0 0,-1 0 0 0 0,1 0 0 0 0,0 0 0 0 0,-1-1 0 0 0,1 1 0 0 0,0-1 0 0 0,0 1 0 0 0,0-1 0 0 0,0 0 0 0 0,0 0 1 0 0,-2-4-1 0 0,2 5 35 0 0,1-1 0 0 0,-1 1 0 0 0,0 0 0 0 0,1 0 0 0 0,-1 0 0 0 0,0 0 0 0 0,1 0 0 0 0,-1 0 0 0 0,0 0 0 0 0,0 1 0 0 0,0-1 0 0 0,-2 0 0 0 0,-14-6 2676 0 0,13 3-3031 0 0,0 0 0 0 0,0 0 0 0 0,1-1 0 0 0,0 1 0 0 0,0-1 1 0 0,-5-7-1 0 0,-11-13-547 0 0,7 7 869 0 0,12 17-27 0 0,1 0-1 0 0,-1-1 1 0 0,0 1-1 0 0,0 0 1 0 0,0 0-1 0 0,0 0 1 0 0,0 0-1 0 0,0 0 0 0 0,0 0 1 0 0,0 0-1 0 0,0 0 1 0 0,0 0-1 0 0,0 0 1 0 0,0 1-1 0 0,-1-1 1 0 0,1 0-1 0 0,0 1 1 0 0,-1-1-1 0 0,1 1 1 0 0,0-1-1 0 0,-1 1 0 0 0,1 0 1 0 0,-1 0-1 0 0,1 0 1 0 0,-1-1-1 0 0,1 1 1 0 0,-2 1-1 0 0,-17-2 26 0 0,11 1 38 0 0,-1 0-1 0 0,-16 2 1 0 0,23-2-55 0 0,0 1-1 0 0,0 0 1 0 0,0 0 0 0 0,0 0 0 0 0,0 0-1 0 0,0 1 1 0 0,0-1 0 0 0,1 1 0 0 0,-1 0-1 0 0,0-1 1 0 0,1 1 0 0 0,-3 3 0 0 0,-4 3 13 0 0,0 0 1 0 0,-1 0 0 0 0,1-1 0 0 0,-1-1 0 0 0,-1 0 0 0 0,1 0 0 0 0,-1-1-1 0 0,0 0 1 0 0,-15 4 0 0 0,-2 2 29 0 0,25-9-43 0 0,0-1 1 0 0,-1 1 0 0 0,1 0-1 0 0,-1-1 1 0 0,0 0-1 0 0,1 0 1 0 0,-1 0-1 0 0,0-1 1 0 0,0 1 0 0 0,0-1-1 0 0,1 0 1 0 0,-1 0-1 0 0,0 0 1 0 0,0 0 0 0 0,-6-2-1 0 0,-6-3 30 0 0,10 3-28 0 0,-1 0 1 0 0,1 0-1 0 0,0 0 0 0 0,0 1 1 0 0,-1 0-1 0 0,1 0 1 0 0,-1 1-1 0 0,1 0 0 0 0,-1 0 1 0 0,-12 2-1 0 0,15-2-14 0 0,0 1 0 0 0,0-1 0 0 0,0 0 0 0 0,0-1 0 0 0,0 1 0 0 0,0-1 0 0 0,0 1 0 0 0,1-1 0 0 0,-1-1 0 0 0,0 1 0 0 0,-5-3 0 0 0,4 2 0 0 0,0 0 0 0 0,0 1 0 0 0,0-1 0 0 0,-1 1 0 0 0,-9-1 0 0 0,-45 4 128 0 0,55-2-112 0 0,-4 0 36 0 0,1 0 0 0 0,0 0 0 0 0,-1 1 0 0 0,1 0 0 0 0,-16 5 0 0 0,19-5-49 0 0,0 1 21 0 0,-1 0-1 0 0,0 0 1 0 0,1 0 0 0 0,-1-1 0 0 0,0 0-1 0 0,0 0 1 0 0,0-1 0 0 0,0 1 0 0 0,0-1-1 0 0,-7-1 1 0 0,0-1-14 0 0,0 2 0 0 0,0 0 0 0 0,0 0 0 0 0,1 1 0 0 0,-15 3 0 0 0,12-2-6 0 0,9-2 7 0 0,1 1 0 0 0,-1 0-1 0 0,1 0 1 0 0,0 0 0 0 0,0 0-1 0 0,-1 1 1 0 0,1 0 0 0 0,0 0-1 0 0,0 1 1 0 0,1-1 0 0 0,-7 5-1 0 0,-24 7-10 0 0,24-7 0 0 0,10-7 0 0 0,0 1 0 0 0,0-1 0 0 0,0 0 0 0 0,0 1 0 0 0,0-1 0 0 0,1 1 0 0 0,-1 0 0 0 0,0-1 0 0 0,0 1 0 0 0,0 0 0 0 0,1-1 0 0 0,-1 1 0 0 0,0 0 0 0 0,1 0 0 0 0,-1 0 0 0 0,0 1 0 0 0,-12 22 0 0 0,11-21 0 0 0,-1 1 0 0 0,1 0 0 0 0,0-1 0 0 0,0 1 0 0 0,1 0 0 0 0,-1 0 0 0 0,0 6 0 0 0,1-7 3 0 0,0 0-1 0 0,0-1 1 0 0,0 1 0 0 0,0-1-1 0 0,-1 1 1 0 0,1-1-1 0 0,-1 0 1 0 0,1 1-1 0 0,-1-1 1 0 0,0 0 0 0 0,0 0-1 0 0,0 0 1 0 0,-2 2-1 0 0,1-2 1 0 0,1 0 0 0 0,0 0 0 0 0,0 1-1 0 0,0-1 1 0 0,0 0 0 0 0,0 1 0 0 0,0 0 0 0 0,1-1-1 0 0,-2 5 1 0 0,2-5-3 0 0,1 0 0 0 0,-1 0 0 0 0,1 0 0 0 0,0 0 0 0 0,0 0 0 0 0,0 0 0 0 0,0 1 0 0 0,0-1 0 0 0,0 0 0 0 0,1 0 0 0 0,-1 0 0 0 0,1 0 0 0 0,-1 0 0 0 0,2 3 0 0 0,18 29 0 0 0,-4-4 0 0 0,5 7 0 0 0,-17-27 0 0 0,-2-4 0 0 0,1 1 0 0 0,-1 0 0 0 0,-1 0 0 0 0,1 0 0 0 0,0 12 0 0 0,-2-15 0 0 0,1 0 0 0 0,0 1 0 0 0,0-1 0 0 0,0 0 0 0 0,1 0 0 0 0,-1-1 0 0 0,1 1 0 0 0,4 7 0 0 0,-3-6 0 0 0,-1-1 0 0 0,1 1 0 0 0,-1 0 0 0 0,2 9 0 0 0,-3-12 0 0 0,3 16 0 0 0,-1 0 0 0 0,1 27 0 0 0,-5-43 0 0 0,1 0 0 0 0,0 0 0 0 0,1 0 0 0 0,-1 0 0 0 0,0 0 0 0 0,1 0 0 0 0,-1 0 0 0 0,1 0 0 0 0,-1-1 0 0 0,1 1 0 0 0,0 0 0 0 0,0 0 0 0 0,0-1 0 0 0,0 1 0 0 0,0 0 0 0 0,2 1 0 0 0,12 15 0 0 0,9 7 0 0 0,-11-14 0 0 0,1-1 0 0 0,0-1 0 0 0,1 0 0 0 0,0 0 0 0 0,24 9 0 0 0,-30-16 1 0 0,0-1 0 0 0,-1 0 0 0 0,1 0 0 0 0,0 0 0 0 0,0-1 0 0 0,0-1-1 0 0,0 1 1 0 0,9-3 0 0 0,-5 1-24 0 0,0 1 0 0 0,0 1-1 0 0,14 0 1 0 0,40 2-133 0 0,-58-2 115 0 0,2 0 30 0 0,-1-2 0 0 0,1 1 0 0 0,-1-1 0 0 0,15-6 0 0 0,-10 4-1 0 0,22-4 1 0 0,-25 6-11 0 0,-1-1-1 0 0,0 0 1 0 0,0-1-1 0 0,18-8 0 0 0,2-1-8 0 0,-10 4 39 0 0,-17 7-15 0 0,1 0 0 0 0,-1 0 0 0 0,0 0-1 0 0,1 1 1 0 0,-1 0 0 0 0,1 0 0 0 0,0 0 0 0 0,-1 0-1 0 0,7 0 1 0 0,55 5 7 0 0,-59-4 0 0 0,1-1 0 0 0,0 0 0 0 0,10-3 0 0 0,-1 0 0 0 0,1-2-11 0 0,-16 5 8 0 0,0 0 0 0 0,0 0 0 0 0,0 0 0 0 0,0 1 0 0 0,0-1 0 0 0,0 1 0 0 0,0-1 0 0 0,4 1-1 0 0,-5 0-41 0 0,0 0 0 0 0,0 0 0 0 0,0 1 0 0 0,0-1 0 0 0,0 1 0 0 0,0-1 0 0 0,0 1 0 0 0,0-1 0 0 0,0 1 0 0 0,0 0 0 0 0,0-1 0 0 0,0 1 0 0 0,0 0-1 0 0,0 0 1 0 0,0 0 0 0 0,-1-1 0 0 0,1 1 0 0 0,0 0 0 0 0,-1 0 0 0 0,2 2 0 0 0,3 6-1443 0 0</inkml:trace>
</inkml:ink>
</file>

<file path=ppt/ink/ink1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8-04T22:39:44.133"/>
    </inkml:context>
    <inkml:brush xml:id="br0">
      <inkml:brushProperty name="width" value="0.1" units="cm"/>
      <inkml:brushProperty name="height" value="0.1" units="cm"/>
      <inkml:brushProperty name="color" value="#E71224"/>
    </inkml:brush>
  </inkml:definitions>
  <inkml:trace contextRef="#ctx0" brushRef="#br0">4831 366 7023 0 0,'-2'0'28'0'0,"-5"0"112"0"0,0 0 0 0 0,0 0 0 0 0,0-1 0 0 0,-11-2 0 0 0,18 3-126 0 0,-1-1-1 0 0,1 1 0 0 0,-1 0 0 0 0,0-1 1 0 0,1 1-1 0 0,0 0 0 0 0,-1-1 0 0 0,1 1 1 0 0,-1-1-1 0 0,1 1 0 0 0,-1-1 1 0 0,1 1-1 0 0,0-1 0 0 0,0 1 0 0 0,-1-1 1 0 0,1 1-1 0 0,0-1 0 0 0,0 0 0 0 0,-1 1 1 0 0,1-1-1 0 0,0 1 0 0 0,0-1 0 0 0,0 0 1 0 0,0 1-1 0 0,0-1 0 0 0,0-1 1 0 0,2-20 592 0 0,0 9-411 0 0,-2 12-185 0 0,0 1 0 0 0,0-1 0 0 0,0 1 0 0 0,0-1 0 0 0,0 1 0 0 0,0-1 0 0 0,0 1 0 0 0,0-1 0 0 0,0 1 0 0 0,0-1 0 0 0,-1 1 0 0 0,1-1 0 0 0,0 1 0 0 0,0-1 0 0 0,0 1 0 0 0,-1 0 0 0 0,1-1 0 0 0,0 1-1 0 0,-1-1 1 0 0,1 1 0 0 0,0 0 0 0 0,-1-1 0 0 0,1 1 0 0 0,0 0 0 0 0,-1-1 0 0 0,0 1 0 0 0,0-1 35 0 0,0 1 0 0 0,0 0 0 0 0,0 0 0 0 0,0 0 0 0 0,0 0 0 0 0,0 0-1 0 0,0 0 1 0 0,1 0 0 0 0,-1 0 0 0 0,0 0 0 0 0,0 0 0 0 0,0 1 0 0 0,-1 0 0 0 0,-5 1 273 0 0,0 1 0 0 0,1 1-1 0 0,-8 4 1 0 0,8-4-183 0 0,-3 1 27 0 0,0-1-1 0 0,-1 0 0 0 0,1 0 1 0 0,-1-1-1 0 0,0-1 0 0 0,0 1 1 0 0,-14 0-1 0 0,-7 0 267 0 0,-34-3-1 0 0,31 0-181 0 0,12-1-201 0 0,-28-5 0 0 0,33 3 33 0 0,0 1-1 0 0,0 1 1 0 0,-20 0-1 0 0,-29 6 312 0 0,-80 8 52 0 0,139-12-422 0 0,0 0 1 0 0,0-1-1 0 0,0 0 1 0 0,0 0 0 0 0,0 0-1 0 0,0-1 1 0 0,0 0 0 0 0,0 0-1 0 0,0-1 1 0 0,0 0-1 0 0,0 0 1 0 0,1 0 0 0 0,-12-7-1 0 0,-4-2-3 0 0,1 1 0 0 0,-2 1 0 0 0,-25-7 0 0 0,27 10-16 0 0,0 1 0 0 0,0 1 0 0 0,-23-1 0 0 0,-67 2 52 0 0,38 1-40 0 0,-7-3-12 0 0,-106 0 0 0 0,153 6 27 0 0,-1-1 1 0 0,1-2-1 0 0,0-2 0 0 0,-63-14 0 0 0,-156-21 109 0 0,236 37-130 0 0,-111-5 245 0 0,74 5-92 0 0,-56-9 1 0 0,86 6-43 0 0,0-1 0 0 0,1-2 0 0 0,0 0 0 0 0,-30-16 0 0 0,26 11-176 0 0,0 2-1 0 0,-42-12 1 0 0,11 7-65 0 0,-52-11 25 0 0,72 21 99 0 0,-17-4 0 0 0,0 2 0 0 0,-60-1 0 0 0,-90 19 341 0 0,191-10-338 0 0,-68 13-3 0 0,34-5 0 0 0,-64 2-2 0 0,54-6 18 0 0,-42 8 1301 0 0,-104 26 0 0 0,175-30-1919 0 0,-45 19 1 0 0,-4 1-204 0 0,7-3 925 0 0,46-15 5 0 0,-48 12 0 0 0,61-19-21 0 0,-16 3 36 0 0,0-1 1 0 0,0-1-1 0 0,-1-1 1 0 0,-46-1-1 0 0,-108-7 4 0 0,176 5-117 0 0,-2 0-5 0 0,-1 0-1 0 0,1 1 1 0 0,0 0 0 0 0,-1 1-1 0 0,1 0 1 0 0,0 0 0 0 0,0 1-1 0 0,0 0 1 0 0,0 0 0 0 0,1 1-1 0 0,-1 0 1 0 0,1 0 0 0 0,0 1 0 0 0,-11 9-1 0 0,13-9-23 0 0,0 0 0 0 0,0 0 0 0 0,1 1-1 0 0,0-1 1 0 0,0 1 0 0 0,0 0 0 0 0,1 0-1 0 0,0 0 1 0 0,0 0 0 0 0,1 0 0 0 0,-1 1 0 0 0,-2 13-1 0 0,1 5-8 0 0,0 0-1 0 0,1 30 1 0 0,2-41 10 0 0,-9 128-14 0 0,-2 170-34 0 0,33-100 12 0 0,-9-116-99 0 0,-6-28-56 0 0,-6 109 1 0 0,-21 68-141 0 0,-1 84 332 0 0,17-215 0 0 0,-6 259 0 0 0,5-129 0 0 0,4-160 18 0 0,2-25 26 0 0,-3 0 0 0 0,-16 95 0 0 0,10-111 69 0 0,0-2-64 0 0,-16 49-1 0 0,19-70-48 0 0,0 0 0 0 0,2 0 0 0 0,0 1 0 0 0,1-1 0 0 0,1 1 0 0 0,0 22 0 0 0,2-41 2 0 0,1 1-1 0 0,-1 0 1 0 0,0-1-1 0 0,1 1 1 0 0,-1 0-1 0 0,1-1 1 0 0,0 1-1 0 0,0 0 1 0 0,0-1-1 0 0,0 1 1 0 0,0-1-1 0 0,0 0 1 0 0,1 1-1 0 0,-1-1 1 0 0,1 0 0 0 0,0 0-1 0 0,-1 0 1 0 0,1 0-1 0 0,0 0 1 0 0,0 0-1 0 0,1-1 1 0 0,-1 1-1 0 0,0 0 1 0 0,0-1-1 0 0,1 0 1 0 0,-1 0-1 0 0,4 2 1 0 0,6 1 6 0 0,1-1 1 0 0,-1 0 0 0 0,1-1 0 0 0,20 2-1 0 0,-11-2-22 0 0,53 6 14 0 0,-15-2 0 0 0,60 15 0 0 0,-109-19 10 0 0,0-1-1 0 0,0 0 1 0 0,0-1-1 0 0,14-1 1 0 0,24 2 6 0 0,-25 0-16 0 0,43-2 0 0 0,-26-3 0 0 0,48-7 11 0 0,22-5 32 0 0,6 2-33 0 0,-12 6-10 0 0,62 9 0 0 0,-104 2 0 0 0,-19-2 0 0 0,44 1 0 0 0,7 3 0 0 0,-4 2 0 0 0,-5 0 0 0 0,-32-2 0 0 0,34 0 0 0 0,-8 1 0 0 0,56 1 0 0 0,-72-7 0 0 0,-18 0 0 0 0,58-2 0 0 0,1 0 0 0 0,37-2 0 0 0,-99 4 0 0 0,192-3 0 0 0,-188 1 8 0 0,122-10 48 0 0,-132 5-56 0 0,36-7 0 0 0,-25 3 0 0 0,65-23 0 0 0,-86 27 0 0 0,0 1 0 0 0,1 0 0 0 0,0 2 0 0 0,47 0 0 0 0,-30 3 0 0 0,65-11 0 0 0,45-17 0 0 0,-114 21 0 0 0,-8 1 0 0 0,49-13 0 0 0,5-7 0 0 0,11-11 0 0 0,-73 27 0 0 0,0 2 0 0 0,35-9 0 0 0,-24 8 0 0 0,19-3 0 0 0,-44 11 0 0 0,0 0 0 0 0,0 0 0 0 0,-1-1 0 0 0,1-1 0 0 0,10-5 0 0 0,-18 8 4 0 0,-1 0 0 0 0,0 0 0 0 0,1 1 0 0 0,-1-1 0 0 0,1 0 0 0 0,-1 1 0 0 0,0-1 0 0 0,1 1 0 0 0,-1 0 0 0 0,1 0 0 0 0,0 0 0 0 0,-1 0 0 0 0,4 1 0 0 0,0 0 20 0 0,0 1 0 0 0,0 0-1 0 0,10 5 1 0 0,3 2 7 0 0,-5-5-25 0 0,26 5 1 0 0,-30-7-8 0 0,-1-1 1 0 0,0 2 0 0 0,0-1-1 0 0,0 1 1 0 0,0 1 0 0 0,10 4-1 0 0,-16-6 1 0 0,0-1 0 0 0,0 0 0 0 0,0 0 0 0 0,0 0 0 0 0,0 0 0 0 0,1-1 0 0 0,-1 0 0 0 0,6 1 0 0 0,27-3 0 0 0,70-11 0 0 0,-82 11 0 0 0,37-10 0 0 0,-59 11 13 0 0,0 1 0 0 0,0-1 0 0 0,-1 0-1 0 0,1 0 1 0 0,0 0 0 0 0,-1 0 0 0 0,1-1 0 0 0,-1 1-1 0 0,0 0 1 0 0,1-1 0 0 0,-1 1 0 0 0,0-1 0 0 0,0 1-1 0 0,2-4 1 0 0,12-26 179 0 0,-10 14-185 0 0,-1-1 0 0 0,-1 1 0 0 0,-1-1 0 0 0,0 0 0 0 0,-1 0 0 0 0,-2-19 0 0 0,2-19 8 0 0,8-169 113 0 0,14-52 0 0 0,-2 81-128 0 0,-13 119 0 0 0,0-5 0 0 0,-3-112 0 0 0,-6 179 1 0 0,-1-36 20 0 0,1 0 0 0 0,9-63 0 0 0,0 57-21 0 0,23-145 0 0 0,-10 105 0 0 0,2-12 0 0 0,-18 71 45 0 0,-1-41-1 0 0,-1 12 357 0 0,1 42-324 0 0,1 1 1 0 0,0 0 0 0 0,2 1 0 0 0,1-1-1 0 0,13-25 1 0 0,-9 20-74 0 0,-9 19-4 0 0,0-1 0 0 0,-1 1 0 0 0,0 0 0 0 0,-1-1 0 0 0,1-18 0 0 0,1-10 0 0 0,19-88 0 0 0,-18 105 0 0 0,-3 19 0 0 0,3-13 0 0 0,-1 0 0 0 0,-1-1 0 0 0,0 1 0 0 0,-1-1 0 0 0,-2-21 0 0 0,1 35 3 0 0,-1 0 0 0 0,0-1 0 0 0,0 1 0 0 0,0 0-1 0 0,0 0 1 0 0,-1 0 0 0 0,1 0 0 0 0,-1 1 0 0 0,-3-6 0 0 0,-22-22 43 0 0,16 18-57 0 0,-4-2 38 0 0,-1 0-1 0 0,-1 0 1 0 0,0 2-1 0 0,-1 0 1 0 0,-25-13-1 0 0,15 9 65 0 0,-34-25 1 0 0,34 21-1 0 0,0 2 0 0 0,-1 1 1 0 0,-58-24-1 0 0,77 35-391 0 0,-1 0 1 0 0,1-1-1 0 0,1-1 1 0 0,-1 1-1 0 0,1-2 0 0 0,1 1 1 0 0,-15-19-1 0 0,10 12-771 0 0,-12-13-544 0 0</inkml:trace>
</inkml:ink>
</file>

<file path=ppt/ink/ink1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8-04T22:39:51.979"/>
    </inkml:context>
    <inkml:brush xml:id="br0">
      <inkml:brushProperty name="width" value="0.1" units="cm"/>
      <inkml:brushProperty name="height" value="0.1" units="cm"/>
      <inkml:brushProperty name="color" value="#E71224"/>
    </inkml:brush>
  </inkml:definitions>
  <inkml:trace contextRef="#ctx0" brushRef="#br0">9 35 919 0 0,'-8'-7'455'0'0,"9"11"396"0"0,4 8-383 0 0,-5-12-477 0 0,0 0-1 0 0,0 0 1 0 0,0 0 0 0 0,0 0 0 0 0,0 0-1 0 0,0 0 1 0 0,0 0 0 0 0,0 0 0 0 0,0 0 0 0 0,0 0-1 0 0,0 0 1 0 0,0 0 0 0 0,0-1 0 0 0,0 1-1 0 0,0 0 1 0 0,0 0 0 0 0,0 0 0 0 0,0 0-1 0 0,1 0 1 0 0,-1 0 0 0 0,0 0 0 0 0,0 0 0 0 0,0 0-1 0 0,0 0 1 0 0,0 0 0 0 0,0 0 0 0 0,0 0-1 0 0,0 0 1 0 0,0 0 0 0 0,0 0 0 0 0,0 0 0 0 0,0 0-1 0 0,0 0 1 0 0,0 0 0 0 0,0 0 0 0 0,0 0-1 0 0,0 0 1 0 0,0 0 0 0 0,0 0 0 0 0,0 0-1 0 0,0 0 1 0 0,0 0 0 0 0,0 0 0 0 0,0 1 0 0 0,0-1-1 0 0,0 0 1 0 0,0 0 0 0 0,1 0 0 0 0,-1 0-1 0 0,0 0 1 0 0,0 0 0 0 0,0 0 0 0 0,0 0 0 0 0,0 0-1 0 0,0 0 1 0 0,0 0 0 0 0,0 0 0 0 0,0 0-1 0 0,0 0 1 0 0,0 0 0 0 0,0 0 0 0 0,2-6 360 0 0,0-9 1634 0 0,-2 12-1247 0 0,0 2-440 0 0,0 0 0 0 0,0 0 0 0 0,0 0 0 0 0,0-1 0 0 0,-1 1 0 0 0,1 0 0 0 0,0 0 0 0 0,0 0 0 0 0,-1 0 0 0 0,1 0 0 0 0,-1-1 0 0 0,1 1 0 0 0,-1 0 0 0 0,1 0 0 0 0,-1 0 0 0 0,-1-1 0 0 0,2 2-225 0 0,0 1 0 0 0,0-1 1 0 0,0 0-1 0 0,0 0 0 0 0,-1 1 1 0 0,1-1-1 0 0,0 0 0 0 0,0 1 1 0 0,0-1-1 0 0,0 0 0 0 0,0 1 1 0 0,0-1-1 0 0,0 0 0 0 0,0 1 1 0 0,0-1-1 0 0,0 0 0 0 0,0 0 1 0 0,0 1-1 0 0,0-1 0 0 0,0 0 1 0 0,0 1-1 0 0,0-1 0 0 0,0 0 1 0 0,0 1-1 0 0,1-1 0 0 0,-1 0 1 0 0,0 0-1 0 0,0 1 0 0 0,1-1 1 0 0,5 16 228 0 0,-5-13-99 0 0,14 42-25 0 0,-13-37-151 0 0,0 0 0 0 0,1 0 0 0 0,0 0 1 0 0,0 0-1 0 0,0 0 0 0 0,1 0 0 0 0,1-1 0 0 0,-1 0 0 0 0,10 12 0 0 0,-13-18-10 0 0,0-1-1 0 0,0 1 0 0 0,0 0 1 0 0,0-1-1 0 0,0 1 0 0 0,0-1 1 0 0,0 1-1 0 0,0-1 0 0 0,0 1 0 0 0,0-1 1 0 0,0 0-1 0 0,0 1 0 0 0,0-1 1 0 0,0 0-1 0 0,0 0 0 0 0,0 0 1 0 0,0 0-1 0 0,0 0 0 0 0,0 0 1 0 0,0 0-1 0 0,1 0 0 0 0,-1 0 1 0 0,0-1-1 0 0,1 1 0 0 0,0-1 22 0 0,-1 0 1 0 0,1 1-1 0 0,0-1 0 0 0,0 0 0 0 0,-1 0 0 0 0,1 0 0 0 0,-1 0 1 0 0,1-1-1 0 0,-1 1 0 0 0,0 0 0 0 0,1-1 0 0 0,1-2 0 0 0,-2 3 5 0 0,-1 0 0 0 0,1 1 0 0 0,0-1 0 0 0,0 0 0 0 0,-1 0 0 0 0,1 0 0 0 0,0 1-1 0 0,0-1 1 0 0,0 0 0 0 0,0 1 0 0 0,0-1 0 0 0,0 1 0 0 0,0-1 0 0 0,0 1 0 0 0,0 0 0 0 0,1-1 0 0 0,0 1-1 0 0,22 0 34 0 0,-2 0-76 0 0,-16-1-8 0 0,-2 0 33 0 0,0 0 0 0 0,-1 0 0 0 0,1 0 0 0 0,0 0-1 0 0,-1 0 1 0 0,1-1 0 0 0,-1 1 0 0 0,6-4 0 0 0,20-9 172 0 0,-17 10-124 0 0,8-4 10 0 0,-11 4-40 0 0,1 0 0 0 0,-1 0 0 0 0,11-7 1 0 0,-14 7-11 0 0,-1 0 1 0 0,1 1 0 0 0,0 0 0 0 0,12-4-1 0 0,-15 6-29 0 0,-1 0 1 0 0,1 1-1 0 0,0-1 0 0 0,0 1 0 0 0,0 0 0 0 0,0 0 0 0 0,0 0 0 0 0,-1 0 1 0 0,1 0-1 0 0,0 1 0 0 0,0-1 0 0 0,0 1 0 0 0,4 1 0 0 0,14 9 55 0 0,-18-9-4 0 0,0 0 0 0 0,0-1-1 0 0,0 1 1 0 0,0-1 0 0 0,0 1 0 0 0,0-1-1 0 0,0 0 1 0 0,0 0 0 0 0,1-1 0 0 0,-1 1-1 0 0,0-1 1 0 0,1 1 0 0 0,4-1 0 0 0,15-4 199 0 0,-1-1 1 0 0,28-9-1 0 0,-28 7-226 0 0,0 1-1 0 0,34-5 1 0 0,-50 11-23 0 0,0 0 0 0 0,0 1 0 0 0,-1-1 0 0 0,1 1 0 0 0,0 1 0 0 0,0-1 0 0 0,-1 1 0 0 0,1 0 0 0 0,-1 0-1 0 0,0 0 1 0 0,1 1 0 0 0,8 5 0 0 0,-14-7 4 0 0,1-1-1 0 0,0 1 0 0 0,0-1 1 0 0,0 1-1 0 0,0-1 1 0 0,0 0-1 0 0,0 1 0 0 0,0-1 1 0 0,0 0-1 0 0,0 0 0 0 0,0 0 1 0 0,0 0-1 0 0,0 0 1 0 0,0 0-1 0 0,0 0 0 0 0,0 0 1 0 0,0 0-1 0 0,0-1 1 0 0,1 1-1 0 0,20-11 307 0 0,-1 1-136 0 0,-17 9-179 0 0,-1 0 1 0 0,1 1-1 0 0,0 0 1 0 0,0 0 0 0 0,0 0-1 0 0,-1 0 1 0 0,1 0-1 0 0,0 1 1 0 0,0 0 0 0 0,-1-1-1 0 0,1 2 1 0 0,0-1-1 0 0,-1 0 1 0 0,1 1 0 0 0,-1-1-1 0 0,0 1 1 0 0,4 2 0 0 0,-1 0-2 0 0,-1-2 1 0 0,1 1 0 0 0,0-1 0 0 0,0 0 0 0 0,8 2 0 0 0,-9-3 1 0 0,0-1 0 0 0,0 0-1 0 0,0 0 1 0 0,-1-1-1 0 0,9-1 1 0 0,-10 2 16 0 0,1-1 0 0 0,0 0 0 0 0,0 1 0 0 0,0 0 0 0 0,0 0 0 0 0,0 0 0 0 0,0 0 0 0 0,0 1 0 0 0,6 1 0 0 0,0 2-6 0 0,1-1 1 0 0,0 0 0 0 0,1-1 0 0 0,-1 0 0 0 0,0 0 0 0 0,1-1 0 0 0,-1-1 0 0 0,1 0-1 0 0,-1 0 1 0 0,16-4 0 0 0,-10 2-12 0 0,-1 0 0 0 0,1 1 0 0 0,-1 0 0 0 0,18 2 0 0 0,6 0 0 0 0,48-7 0 0 0,-64 2 0 0 0,1 2 0 0 0,48 2 0 0 0,-36 5-4 0 0,-26-3 13 0 0,1 0-1 0 0,-1-1 1 0 0,1 0-1 0 0,0-1 1 0 0,-1 0-1 0 0,1-1 1 0 0,20-4-1 0 0,-22 2-8 0 0,0 0 0 0 0,0 1 0 0 0,1 0 0 0 0,-1 0 0 0 0,1 1 0 0 0,-1 1 0 0 0,1 0 0 0 0,-1 0 0 0 0,15 3 0 0 0,-10-1 21 0 0,1 0 0 0 0,0-2-1 0 0,-1 1 1 0 0,1-2 0 0 0,-1 0-1 0 0,30-6 1 0 0,-14 2-30 0 0,-25 5 46 0 0,-1 0 0 0 0,0 0 0 0 0,0 1 0 0 0,1 0 0 0 0,-1 0 0 0 0,0 1 0 0 0,0-1 0 0 0,0 1 0 0 0,0 0 0 0 0,-1 1 0 0 0,7 3 0 0 0,19 7 31 0 0,-23-11-362 0 0,0 0 0 0 0,-1-1 1 0 0,1 0-1 0 0,10 1 0 0 0,3-2-1325 0 0</inkml:trace>
</inkml:ink>
</file>

<file path=ppt/ink/ink1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8-04T22:40:03.211"/>
    </inkml:context>
    <inkml:brush xml:id="br0">
      <inkml:brushProperty name="width" value="0.1" units="cm"/>
      <inkml:brushProperty name="height" value="0.1" units="cm"/>
      <inkml:brushProperty name="color" value="#E71224"/>
    </inkml:brush>
  </inkml:definitions>
  <inkml:trace contextRef="#ctx0" brushRef="#br0">5060 6387 3623 0 0,'-1'-22'125'0'0,"0"18"-94"0"0,1 0 1 0 0,-1 0-1 0 0,1-1 1 0 0,0 1-1 0 0,1 0 1 0 0,-1 0-1 0 0,2-7 0 0 0,18-75-60 0 0,-11 45 32 0 0,22-125 1805 0 0,-30 160-1694 0 0,2-23 677 0 0,-2 1-1 0 0,-1-1 1 0 0,0 1-1 0 0,-7-34 0 0 0,3 22-430 0 0,1-47 0 0 0,8 13 96 0 0,20-97 0 0 0,-16 111-282 0 0,-3 0-1 0 0,-3-1 0 0 0,-5-68 1 0 0,-28-181 556 0 0,23 253-522 0 0,-2-54-43 0 0,-3-21 150 0 0,-8 22 14 0 0,-1-14 248 0 0,19 101-473 0 0,1 0 1 0 0,1 1 0 0 0,5-41 0 0 0,18-67 317 0 0,-15 89-385 0 0,12-64 22 0 0,51-151 0 0 0,-60 221-20 0 0,10-61-1 0 0,-3 10 23 0 0,4-31-61 0 0,1-16 0 0 0,6-22 0 0 0,-7 43 49 0 0,-8 30-34 0 0,-5 27-15 0 0,-2 0 0 0 0,-1-92 0 0 0,-34-205 74 0 0,27 341-73 0 0,-50-339 171 0 0,44 306-152 0 0,-10-49 11 0 0,6 36-2 0 0,3-1 0 0 0,-3-73-1 0 0,13 54 8 0 0,20-139 0 0 0,-16 180-36 0 0,2-53 0 0 0,-8 77 0 0 0,0 1 0 0 0,-1-1 0 0 0,0 0 0 0 0,-1 1 0 0 0,0-1 0 0 0,-1 1 0 0 0,0 0 0 0 0,-9-19 0 0 0,-117-262 64 0 0,42 57 0 0 0,53 145-64 0 0,32 85 7 0 0,0 1 0 0 0,-1-1 0 0 0,0 0 0 0 0,0 1 0 0 0,0 0-1 0 0,-1-1 1 0 0,1 1 0 0 0,-1 0 0 0 0,0 1 0 0 0,0-1 0 0 0,0 1-1 0 0,-1 0 1 0 0,1 0 0 0 0,-1 0 0 0 0,-9-4 0 0 0,-5 0 53 0 0,-1 0-1 0 0,-39-7 1 0 0,2 0-13 0 0,35 7-36 0 0,1 0 0 0 0,-1-1-1 0 0,2-1 1 0 0,-1-1 0 0 0,-20-14-1 0 0,11 3-1 0 0,9 5 17 0 0,0 1 0 0 0,-1 1 0 0 0,-1 1 0 0 0,-47-19 0 0 0,33 21 43 0 0,0 2 0 0 0,0 1 0 0 0,-75-5 0 0 0,-114 12 269 0 0,-27-2-109 0 0,163-2-229 0 0,-133 9 1 0 0,-89 28 126 0 0,-198 39 11 0 0,4 0-138 0 0,223-58 30 0 0,-26 5 4 0 0,-53 58-34 0 0,287-58 0 0 0,-91 34 0 0 0,80-23 0 0 0,-13 13 0 0 0,62-26 0 0 0,20-7 0 0 0,1 1 0 0 0,-31 21 0 0 0,-1 3 0 0 0,41-31-7 0 0,0 1 0 0 0,-1-1-1 0 0,1 0 1 0 0,-10 2-1 0 0,9-3 0 0 0,-1 1-1 0 0,1-1 0 0 0,-13 8 0 0 0,-2 5 9 0 0,0 1 0 0 0,1 2 0 0 0,1 0 0 0 0,1 1 0 0 0,0 0 0 0 0,-27 38 0 0 0,32-35 0 0 0,2 0 0 0 0,1 1 0 0 0,-12 31 0 0 0,16-37 0 0 0,-6 20-21 0 0,1 1 0 0 0,-8 47-1 0 0,11-36 17 0 0,3 0 0 0 0,-3 64 0 0 0,11 100-29 0 0,1-113 0 0 0,-12 115 0 0 0,-30 67 23 0 0,13-109 11 0 0,16-98 0 0 0,-23 178 0 0 0,19 2 0 0 0,31-13-9 0 0,19-1 53 0 0,-12-99 257 0 0,1 18 806 0 0,22 158-2558 0 0,15 5 1379 0 0,-40-236 16 0 0,32 171-357 0 0,-34-103 301 0 0,23 131 85 0 0,-28-226 27 0 0,25 64 0 0 0,-33-111-7 0 0,0 0 0 0 0,2 0 0 0 0,0-1 0 0 0,0 0 0 0 0,1 0 0 0 0,0-1-1 0 0,1 0 1 0 0,19 16 0 0 0,68 54-35 0 0,-74-65 17 0 0,-1-1 0 0 0,41 20 0 0 0,39 21 14 0 0,83 52-57 0 0,-92-50 72 0 0,-56-38-2 0 0,0-3 0 0 0,73 24 0 0 0,9 3-68 0 0,-2 7-96 0 0,186 54 0 0 0,-289-102 169 0 0,113 27-78 0 0,-107-27 64 0 0,-1 1-1 0 0,1 1 0 0 0,-1 1 1 0 0,0 1-1 0 0,-1 1 1 0 0,0 0-1 0 0,19 13 0 0 0,2 4 7 0 0,68 60-1 0 0,21 19-62 0 0,-113-94 59 0 0,0 0 0 0 0,1-1 1 0 0,1 0-1 0 0,0-1 0 0 0,0-1 0 0 0,22 6 0 0 0,110 18-58 0 0,-9-2 32 0 0,-51-8 31 0 0,24 8 0 0 0,-14-3 0 0 0,-67-19 0 0 0,0 2 0 0 0,-1 0 0 0 0,49 24 0 0 0,-65-26 0 0 0,15 8 0 0 0,42 30 0 0 0,-44-27 11 0 0,0-2 0 0 0,33 15-1 0 0,-8-5 12 0 0,-46-22 50 0 0,1 0 1 0 0,0-1-1 0 0,0 0 1 0 0,10 3 0 0 0,-14-5-177 0 0,-1-1 0 0 0,0 0 0 0 0,0 1 1 0 0,1-1-1 0 0,-1 0 0 0 0,4-1 1 0 0,-5 1-316 0 0,0-1 1 0 0,0 1 0 0 0,0-1 0 0 0,0 0 0 0 0,1 0 0 0 0,-1 0 0 0 0,0 0 0 0 0,-1 0 0 0 0,5-2 0 0 0,6-10-4564 0 0</inkml:trace>
</inkml:ink>
</file>

<file path=ppt/ink/ink1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8-04T22:40:04.413"/>
    </inkml:context>
    <inkml:brush xml:id="br0">
      <inkml:brushProperty name="width" value="0.1" units="cm"/>
      <inkml:brushProperty name="height" value="0.1" units="cm"/>
      <inkml:brushProperty name="color" value="#E71224"/>
    </inkml:brush>
  </inkml:definitions>
  <inkml:trace contextRef="#ctx0" brushRef="#br0">1715 0 5759 0 0,'-184'59'1202'0'0,"16"-5"14"0"0,-36-6 285 0 0,-174 55 1607 0 0,231-55-2250 0 0,111-39-780 0 0,0-1 1 0 0,-43 4-1 0 0,36-8-181 0 0,-164 11 285 0 0,147-14-1360 0 0,-87-8 0 0 0,122 4-177 0 0</inkml:trace>
</inkml:ink>
</file>

<file path=ppt/ink/ink1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8-04T22:40:58.292"/>
    </inkml:context>
    <inkml:brush xml:id="br0">
      <inkml:brushProperty name="width" value="0.1" units="cm"/>
      <inkml:brushProperty name="height" value="0.1" units="cm"/>
      <inkml:brushProperty name="color" value="#E71224"/>
    </inkml:brush>
  </inkml:definitions>
  <inkml:trace contextRef="#ctx0" brushRef="#br0">85 108 455 0 0,'-20'-2'-302'0'0,"7"1"1598"0"0,3 0 2612 0 0,2 2-3167 0 0,-14-2 347 0 0,22 1-1071 0 0,-1-1 0 0 0,1 1 0 0 0,-1 0 0 0 0,1 0 0 0 0,-1-1 0 0 0,1 1 0 0 0,-1 0-1 0 0,1 0 1 0 0,-1-1 0 0 0,1 1 0 0 0,-1-1 0 0 0,1 1 0 0 0,-1 0 0 0 0,1-1 0 0 0,0 1 0 0 0,-1-1 0 0 0,1 1 0 0 0,0-1 0 0 0,-1 1 0 0 0,1-1 0 0 0,0 1 0 0 0,0-1 0 0 0,-1 0 0 0 0,1 1 0 0 0,0-1 0 0 0,0 1 0 0 0,0-1 0 0 0,0 1 0 0 0,0-1 0 0 0,0 0 0 0 0,0 0 0 0 0,0-7 300 0 0,-2-9 828 0 0,2 16-1075 0 0,0 0-1 0 0,1 0 1 0 0,-1 0 0 0 0,0 0-1 0 0,0 0 1 0 0,1 0-1 0 0,-1 0 1 0 0,0 0-1 0 0,1 0 1 0 0,-1 0-1 0 0,1 0 1 0 0,-1 0 0 0 0,1 0-1 0 0,0 0 1 0 0,-1 0-1 0 0,1 1 1 0 0,0-1-1 0 0,0 0 1 0 0,-1 0-1 0 0,1 1 1 0 0,0-1-1 0 0,1 0 1 0 0,22-13 237 0 0,4 1 69 0 0,-25 11-329 0 0,0 0 1 0 0,0 0-1 0 0,0 1 0 0 0,0-1 1 0 0,0 1-1 0 0,0 0 0 0 0,1 0 1 0 0,-1 0-1 0 0,0 0 0 0 0,1 0 1 0 0,-1 1-1 0 0,1 0 0 0 0,-1 0 1 0 0,1 0-1 0 0,4 0 0 0 0,0 2-45 0 0,0 0-1 0 0,0-1 0 0 0,0-1 1 0 0,0 1-1 0 0,0-1 0 0 0,0-1 1 0 0,11-1-1 0 0,-17 2 19 0 0,1-1-1 0 0,-1 1 1 0 0,1 0 0 0 0,-1 1-1 0 0,0-1 1 0 0,1 0 0 0 0,-1 1-1 0 0,1-1 1 0 0,-1 1 0 0 0,0 0 0 0 0,0-1-1 0 0,1 1 1 0 0,-1 0 0 0 0,2 2-1 0 0,30 21 420 0 0,-19-12-352 0 0,-1-4-87 0 0,-11-7 0 0 0,-1 0 0 0 0,1 1 0 0 0,-1-1 0 0 0,0 1 0 0 0,1 0 0 0 0,-1-1 0 0 0,3 4 0 0 0,-1-1 3 0 0,0 0 1 0 0,0-1-1 0 0,1 0 0 0 0,-1 0 0 0 0,1 0 0 0 0,-1-1 0 0 0,1 1 0 0 0,0-1 1 0 0,0 0-1 0 0,0-1 0 0 0,0 1 0 0 0,1-1 0 0 0,-1 0 0 0 0,0 0 0 0 0,0-1 1 0 0,9 1-1 0 0,-5-1 77 0 0,0 1 1 0 0,15 4 0 0 0,5 0 247 0 0,-2 1-59 0 0,-20-5-174 0 0,0 1 0 0 0,-1-1 0 0 0,13 0-1 0 0,-4-2-32 0 0,1-1-1 0 0,-1 0 0 0 0,1-1 0 0 0,20-8 1 0 0,-1 1-359 0 0,-27 8-785 0 0</inkml:trace>
</inkml:ink>
</file>

<file path=ppt/ink/ink1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8-04T22:41:03.210"/>
    </inkml:context>
    <inkml:brush xml:id="br0">
      <inkml:brushProperty name="width" value="0.1" units="cm"/>
      <inkml:brushProperty name="height" value="0.1" units="cm"/>
      <inkml:brushProperty name="color" value="#E71224"/>
    </inkml:brush>
  </inkml:definitions>
  <inkml:trace contextRef="#ctx0" brushRef="#br0">1190 43 1439 0 0,'0'-13'1512'0'0,"-1"10"-1205"0"0,1 0 0 0 0,0-1 0 0 0,0 1 0 0 0,0 0 0 0 0,0-1 1 0 0,1-4-1 0 0,-1 8-293 0 0,0 0-1 0 0,0 0 1 0 0,0 0 0 0 0,0 0 0 0 0,0 0 0 0 0,0 0-1 0 0,0 0 1 0 0,0 0 0 0 0,0 0 0 0 0,0 0 0 0 0,0 0-1 0 0,0 0 1 0 0,0 0 0 0 0,0 0 0 0 0,0 0 0 0 0,0 0-1 0 0,0 0 1 0 0,0 0 0 0 0,0-1 0 0 0,0 1 0 0 0,0 0-1 0 0,0 0 1 0 0,0 0 0 0 0,0 0 0 0 0,0 0 0 0 0,0 0-1 0 0,0 0 1 0 0,0 0 0 0 0,0 0 0 0 0,0 0 0 0 0,0 0-1 0 0,0 0 1 0 0,0 0 0 0 0,0 0 0 0 0,0 0 0 0 0,0 0-1 0 0,0 0 1 0 0,0 0 0 0 0,0-1 0 0 0,0 1 0 0 0,0 0-1 0 0,-1 0 1 0 0,1 0 0 0 0,0 0 0 0 0,0 0 0 0 0,0 0-1 0 0,0 0 1 0 0,0 0 0 0 0,0 0 0 0 0,0 0 0 0 0,0 0-1 0 0,0 0 1 0 0,0 0 0 0 0,0 0 0 0 0,0 0-1 0 0,0 0 1 0 0,0 0 0 0 0,0 0 0 0 0,0 0 0 0 0,0 0-1 0 0,-1 0 1 0 0,1 0 0 0 0,0 0 0 0 0,0 0 0 0 0,-6 3 573 0 0,-3 4 403 0 0,5-4-250 0 0,4-3-650 0 0,-1 0 0 0 0,0 1 0 0 0,0-1 0 0 0,1 1 0 0 0,-1-1-1 0 0,0 0 1 0 0,0 1 0 0 0,0-1 0 0 0,1 0 0 0 0,-1 0 0 0 0,0 0 0 0 0,0 0 0 0 0,0 0 0 0 0,0 0 0 0 0,1 0 0 0 0,-1 0 0 0 0,0 0-1 0 0,-1 0 1 0 0,-1 0 35 0 0,0 1 0 0 0,-1 0-1 0 0,1 0 1 0 0,0 0 0 0 0,0 1-1 0 0,0-1 1 0 0,0 1-1 0 0,1 0 1 0 0,-1 0 0 0 0,0 0-1 0 0,1 0 1 0 0,-1 0 0 0 0,-2 3-1 0 0,-19 13 369 0 0,13-14-337 0 0,1 0 1 0 0,-1-1 0 0 0,0-1 0 0 0,0 1-1 0 0,-12-1 1 0 0,-7 3 289 0 0,-31 9 265 0 0,38-8-574 0 0,-1 0 1 0 0,-32 2-1 0 0,14-4 698 0 0,-70 18-1 0 0,67-11-642 0 0,-6 4 0 0 0,41-11-157 0 0,1 0-1 0 0,-1-1 0 0 0,-1-1 0 0 0,1 0 1 0 0,0 0-1 0 0,-11 0 0 0 0,2-3 37 0 0,0-1 0 0 0,-29-6-1 0 0,-7-2 238 0 0,33 9-164 0 0,0 1 0 0 0,-1 1-1 0 0,2 1 1 0 0,-24 5 0 0 0,-39 3 473 0 0,-32-2-289 0 0,107-10-1629 0 0</inkml:trace>
</inkml:ink>
</file>

<file path=ppt/ink/ink1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8-04T22:56:33.969"/>
    </inkml:context>
    <inkml:brush xml:id="br0">
      <inkml:brushProperty name="width" value="0.1" units="cm"/>
      <inkml:brushProperty name="height" value="0.1" units="cm"/>
      <inkml:brushProperty name="color" value="#E71224"/>
    </inkml:brush>
  </inkml:definitions>
  <inkml:trace contextRef="#ctx0" brushRef="#br0">3252 1547 5407 0 0,'-7'8'179'0'0,"1"0"-1"0"0,0 0 1 0 0,1 0-1 0 0,-1 1 0 0 0,1 0 1 0 0,1 0-1 0 0,0 1 0 0 0,-5 15 1 0 0,9-24-165 0 0,0-1-1 0 0,0 0 1 0 0,0 0 0 0 0,0 0 0 0 0,0 0 0 0 0,-1 1 0 0 0,1-1 0 0 0,0 0-1 0 0,0 0 1 0 0,0 0 0 0 0,0 1 0 0 0,0-1 0 0 0,0 0 0 0 0,0 0 0 0 0,0 0-1 0 0,0 1 1 0 0,0-1 0 0 0,0 0 0 0 0,0 0 0 0 0,0 0 0 0 0,0 1 0 0 0,0-1-1 0 0,0 0 1 0 0,0 0 0 0 0,1 0 0 0 0,-1 1 0 0 0,0-1 0 0 0,0 0 0 0 0,0 0-1 0 0,0 0 1 0 0,0 0 0 0 0,0 1 0 0 0,1-1 0 0 0,-1 0 0 0 0,0 0 0 0 0,0 0-1 0 0,0 0 1 0 0,0 0 0 0 0,1 1 0 0 0,-1-1 0 0 0,0 0 0 0 0,0 0 0 0 0,0 0-1 0 0,0 0 1 0 0,1 0 0 0 0,-1 0 0 0 0,0 0 0 0 0,1 0 0 0 0,-1 0 30 0 0,0 0 1 0 0,0 0 0 0 0,1 0-1 0 0,-1 0 1 0 0,0 0 0 0 0,1-1-1 0 0,-1 1 1 0 0,0 0 0 0 0,0 0-1 0 0,1 0 1 0 0,-1 0 0 0 0,0-1-1 0 0,0 1 1 0 0,1 0 0 0 0,-1 0-1 0 0,0 0 1 0 0,0-1 0 0 0,0 1-1 0 0,1 0 1 0 0,-1 0 0 0 0,0-1-1 0 0,0 1 1 0 0,0 0-1 0 0,0-1 1 0 0,0 1 0 0 0,0 0-1 0 0,0 0 1 0 0,0-1 0 0 0,1 1-1 0 0,-1 0 1 0 0,0-1 0 0 0,0 1-1 0 0,0-1 1 0 0,0-6 770 0 0,0 5-535 0 0,0-1-1 0 0,0 0 0 0 0,0 1 0 0 0,0-1 1 0 0,0 0-1 0 0,-1 1 0 0 0,1-1 1 0 0,-1 0-1 0 0,1 1 0 0 0,-1-1 0 0 0,0 1 1 0 0,0-1-1 0 0,-2-2 0 0 0,-1 1 292 0 0,0-1-1 0 0,0 1 0 0 0,-1 0 0 0 0,-8-5 1 0 0,0-1 12 0 0,5 4-81 0 0,0 1 0 0 0,0 0 0 0 0,-18-7 0 0 0,19 9-341 0 0,0-1 0 0 0,0 1 0 0 0,0-1 1 0 0,0 0-1 0 0,0-1 0 0 0,-9-8 0 0 0,14 11-152 0 0,0 0 0 0 0,0 1 1 0 0,0-1-1 0 0,0 1 0 0 0,0 0 1 0 0,0-1-1 0 0,-1 1 0 0 0,1 0 0 0 0,0 0 1 0 0,-1 1-1 0 0,1-1 0 0 0,-1 0 0 0 0,1 1 1 0 0,-1 0-1 0 0,1-1 0 0 0,-4 1 1 0 0,-4 1 20 0 0,1 0 0 0 0,0 0 0 0 0,-11 3 0 0 0,-8 2 37 0 0,-1-1 247 0 0,1 2-1 0 0,0 1 1 0 0,-30 12-1 0 0,-21 8 156 0 0,1-9-47 0 0,-50 18-94 0 0,106-29-256 0 0,0-1-1 0 0,-1 0 0 0 0,1-2 0 0 0,-1-1 0 0 0,-45 3 0 0 0,29-7-2 0 0,-230 6 979 0 0,25 8-845 0 0,214-12-171 0 0,0-1 0 0 0,0-2 0 0 0,0-1 0 0 0,0-1 0 0 0,-31-8 0 0 0,-105-29 96 0 0,129 33-111 0 0,-64-3-1 0 0,61 8 0 0 0,-53-11-1 0 0,60 7-15 0 0,-50-14 0 0 0,64 16 20 0 0,0 0 0 0 0,-1 1 0 0 0,1 2 0 0 0,-25-1 0 0 0,-9 0 8 0 0,-29-2 36 0 0,-100-4-64 0 0,114 9 5 0 0,-82-2 29 0 0,119-1-22 0 0,-1-1 0 0 0,-52-13 0 0 0,74 13-6 0 0,-1 0 0 0 0,1 0 0 0 0,0-1 0 0 0,0 0 1 0 0,0-1-1 0 0,0 0 0 0 0,1-1 0 0 0,0 0 0 0 0,0 0 1 0 0,1-1-1 0 0,-1 0 0 0 0,2-1 0 0 0,-1 0 0 0 0,1 0 0 0 0,0 0 1 0 0,1-1-1 0 0,-1 0 0 0 0,-5-12 0 0 0,6 8-13 0 0,0 0 0 0 0,1 0 0 0 0,1-1 0 0 0,0 1 0 0 0,0-1-1 0 0,1 0 1 0 0,1 0 0 0 0,0-19 0 0 0,13-131-57 0 0,-8 115 64 0 0,-5-85 0 0 0,-1 92 0 0 0,2-1 0 0 0,8-76 0 0 0,-5 106-7 0 0,1 0 0 0 0,0 0 0 0 0,0 1 0 0 0,2-1 0 0 0,-1 1-1 0 0,1 0 1 0 0,1 0 0 0 0,12-18 0 0 0,-17 29 4 0 0,1-1 1 0 0,-1 1-1 0 0,1-1 0 0 0,0 1 0 0 0,0-1 0 0 0,0 1 1 0 0,-1 0-1 0 0,1 0 0 0 0,1 0 0 0 0,-1 0 1 0 0,0 0-1 0 0,0 1 0 0 0,0-1 0 0 0,0 1 0 0 0,4-1 1 0 0,37-2-68 0 0,-23 3 56 0 0,49-7-8 0 0,129-33-1 0 0,-183 37 4 0 0,185-46 19 0 0,-150 36 0 0 0,44-16 0 0 0,-48 14-11 0 0,42-14-31 0 0,-24 10 31 0 0,34-11 11 0 0,148-25 0 0 0,-203 48 0 0 0,19-4 0 0 0,47-6 0 0 0,7-6-32 0 0,-18 5 0 0 0,303-31 32 0 0,-353 43 0 0 0,14-4 0 0 0,39-10 0 0 0,59-21-28 0 0,-108 25 10 0 0,62-9 0 0 0,-93 22 18 0 0,0 1 0 0 0,0 0 0 0 0,0 2 0 0 0,0 0 0 0 0,35 6 0 0 0,-26-2 1 0 0,0 2-1 0 0,-1 1 1 0 0,42 16 0 0 0,-63-20-2 0 0,-1 0 0 0 0,0 1 1 0 0,0-1-1 0 0,0 2 0 0 0,0-1 1 0 0,-1 1-1 0 0,1 0 0 0 0,-1 0 0 0 0,-1 1 1 0 0,1-1-1 0 0,-1 1 0 0 0,0 1 1 0 0,0-1-1 0 0,-1 1 0 0 0,1 0 1 0 0,-1 0-1 0 0,-1 0 0 0 0,4 11 0 0 0,-1 1-13 0 0,-2 0-1 0 0,0 0 0 0 0,1 37 0 0 0,-5 61-74 0 0,0 3 40 0 0,6 71 49 0 0,-2-14 0 0 0,0-88 21 0 0,-1-22 31 0 0,13 84-1 0 0,32 70 16 0 0,-30-144-58 0 0,-10-42-70 0 0,-2 0 0 0 0,-1 0 1 0 0,-2 1-1 0 0,-2-1 0 0 0,-1 1 0 0 0,-1-1 0 0 0,-9 49 0 0 0,11-81-1325 0 0</inkml:trace>
</inkml:ink>
</file>

<file path=ppt/ink/ink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8-04T22:54:35.650"/>
    </inkml:context>
    <inkml:brush xml:id="br0">
      <inkml:brushProperty name="width" value="0.1" units="cm"/>
      <inkml:brushProperty name="height" value="0.1" units="cm"/>
      <inkml:brushProperty name="color" value="#E71224"/>
    </inkml:brush>
  </inkml:definitions>
  <inkml:trace contextRef="#ctx0" brushRef="#br0">8 0 2759 0 0,'-2'2'120'0'0,"0"0"32"0"0,0 2-152 0 0,0 0 0 0 0,2 0 0 0 0,0 2 0 0 0,2-2-64 0 0</inkml:trace>
</inkml:ink>
</file>

<file path=ppt/ink/ink1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8-04T22:56:38.422"/>
    </inkml:context>
    <inkml:brush xml:id="br0">
      <inkml:brushProperty name="width" value="0.1" units="cm"/>
      <inkml:brushProperty name="height" value="0.1" units="cm"/>
      <inkml:brushProperty name="color" value="#E71224"/>
    </inkml:brush>
  </inkml:definitions>
  <inkml:trace contextRef="#ctx0" brushRef="#br0">0 23 2879 0 0,'36'-22'280'0'0,"-14"24"664"0"0,-13-1-885 0 0,0 2-1 0 0,0-1 1 0 0,0 2-1 0 0,0-1 0 0 0,-1 1 1 0 0,11 6-1 0 0,23 11 99 0 0,-11-12 52 0 0,58 11 1 0 0,-65-15-91 0 0,-7-3 116 0 0,0-1 0 0 0,0 0 0 0 0,0-1 0 0 0,0-1 0 0 0,24-5 0 0 0,38 0 931 0 0,-56 6-1028 0 0,1 2-1 0 0,-1 1 0 0 0,1 0 0 0 0,-1 2 0 0 0,0 1 0 0 0,26 10 0 0 0,12 4-46 0 0,1-3 0 0 0,117 17-1 0 0,-137-30-71 0 0,78-4-1 0 0,-110 0-1 0 0,145-17 30 0 0,-15 1-20 0 0,71 9 32 0 0,182-15 90 0 0,-163 8-149 0 0,-89 7 0 0 0,343-14 75 0 0,-315 19-46 0 0,71-4-5 0 0,57 13-24 0 0,-136 14 20 0 0,-9 0 14 0 0,-120-19-28 0 0,0 0 0 0 0,58-7 0 0 0,44-15-6 0 0,35-3 0 0 0,-121 18 0 0 0,74 3 0 0 0,60 13-2 0 0,78 3 15 0 0,-30-14 45 0 0,88 4-63 0 0,-138 2 5 0 0,212 19 0 0 0,-116-1 0 0 0,-98-23 0 0 0,-123 2 5 0 0,211 20 54 0 0,-244-19-66 0 0,161 24 36 0 0,-129-22-8 0 0,77-2 0 0 0,48-13 5 0 0,58-2 12 0 0,63 3-27 0 0,-157-13 30 0 0,-51 6-29 0 0,29 1-12 0 0,124 1 0 0 0,40-4 0 0 0,47 1 0 0 0,-140 27 11 0 0,-147-10 7 0 0,-1-2 0 0 0,76-12-1 0 0,135-12 29 0 0,-210 23-28 0 0,103-2-18 0 0,-63 2 0 0 0,8 1 0 0 0,123-7 0 0 0,-19 7 68 0 0,-50 3-72 0 0,122-4 4 0 0,-182-1 0 0 0,269-1 0 0 0,-256 7 0 0 0,78 1 0 0 0,79-21 0 0 0,-80 2 0 0 0,-122 13 0 0 0,67 6 0 0 0,-92-1 29 0 0,0 2 0 0 0,0 1 0 0 0,48 16 0 0 0,-10 6-2821 0 0,-37-13-380 0 0</inkml:trace>
</inkml:ink>
</file>

<file path=ppt/ink/ink1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8-04T22:56:45.031"/>
    </inkml:context>
    <inkml:brush xml:id="br0">
      <inkml:brushProperty name="width" value="0.1" units="cm"/>
      <inkml:brushProperty name="height" value="0.1" units="cm"/>
      <inkml:brushProperty name="color" value="#E71224"/>
    </inkml:brush>
  </inkml:definitions>
  <inkml:trace contextRef="#ctx0" brushRef="#br0">0 128 919 0 0,'19'-13'67'0'0,"-17"10"174"0"0,1 1 0 0 0,0-1 0 0 0,0 1 0 0 0,1 0 0 0 0,3-2-1 0 0,4-1 72 0 0,0-1 0 0 0,-1-1 0 0 0,14-10 0 0 0,-13 8-104 0 0,22-12 0 0 0,-24 16-129 0 0,0 0 0 0 0,1 1-1 0 0,0 0 1 0 0,-1 0 0 0 0,1 1-1 0 0,0 1 1 0 0,1-1 0 0 0,-1 2-1 0 0,0-1 1 0 0,1 1 0 0 0,14 1-1 0 0,89 16 5 0 0,-77-10-84 0 0,43 3-1 0 0,50 1 70 0 0,91 0-72 0 0,124-1 4 0 0,-197 2 15 0 0,191 7 34 0 0,-98-11 342 0 0,-20 9 46 0 0,-113-11-268 0 0,111-10-1 0 0,-95 0-29 0 0,125 11 5 0 0,-9 1-72 0 0,-166-10-40 0 0,75-13 0 0 0,-78 7-32 0 0,1 3 0 0 0,0 3 0 0 0,132 13 0 0 0,-202-10 0 0 0,154 13-2 0 0,-117-12 6 0 0,1-1 1 0 0,39-6-1 0 0,275-25 49 0 0,-216 36-53 0 0,-54 0 0 0 0,106-6 49 0 0,-75 0-26 0 0,-56 2-1 0 0,0 3-1 0 0,65 11 0 0 0,-26 1 1 0 0,2-6-1 0 0,166-2 0 0 0,207-8-21 0 0,-97-9 0 0 0,-253 2 0 0 0,-49 3-3 0 0,83-2 70 0 0,-35 5-67 0 0,221-32 0 0 0,-259 24 0 0 0,1 4 0 0 0,149 9 0 0 0,-100 0 0 0 0,191-20 0 0 0,-247 11 32 0 0,113 8 0 0 0,-60 2-32 0 0,182-15 0 0 0,-235 6 0 0 0,0 3 0 0 0,-1 5 0 0 0,90 14 0 0 0,-106-12 0 0 0,0-2 0 0 0,1-3 0 0 0,115-12 0 0 0,-6 2 0 0 0,-75 7 0 0 0,-66 2 0 0 0,0 2 0 0 0,33 5 0 0 0,-14-1 0 0 0,50 0 0 0 0,176-14 0 0 0,-155 1 0 0 0,-34 7 44 0 0,134 18 1 0 0,-80-4-3 0 0,18 2 1 0 0,-124-10-160 0 0,0 1 0 0 0,53 18 0 0 0,-44-8-1563 0 0,3 3-615 0 0</inkml:trace>
</inkml:ink>
</file>

<file path=ppt/ink/ink1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8-04T22:56:47.562"/>
    </inkml:context>
    <inkml:brush xml:id="br0">
      <inkml:brushProperty name="width" value="0.1" units="cm"/>
      <inkml:brushProperty name="height" value="0.1" units="cm"/>
      <inkml:brushProperty name="color" value="#E71224"/>
    </inkml:brush>
  </inkml:definitions>
  <inkml:trace contextRef="#ctx0" brushRef="#br0">1 16 2759 0 0,'0'-1'35'0'0,"0"1"-1"0"0,0 0 1 0 0,0-1-1 0 0,0 1 0 0 0,0 0 1 0 0,1 0-1 0 0,-1-1 0 0 0,0 1 1 0 0,0 0-1 0 0,0 0 0 0 0,1-1 1 0 0,-1 1-1 0 0,0 0 1 0 0,0 0-1 0 0,0-1 0 0 0,1 1 1 0 0,-1 0-1 0 0,0 0 0 0 0,1 0 1 0 0,-1 0-1 0 0,0 0 1 0 0,0-1-1 0 0,1 1 0 0 0,-1 0 1 0 0,0 0-1 0 0,1 0 0 0 0,-1 0 1 0 0,0 0-1 0 0,1 0 0 0 0,-1 0 1 0 0,0 0-1 0 0,0 0 1 0 0,1 0-1 0 0,-1 0 0 0 0,0 0 1 0 0,1 0-1 0 0,-1 0 0 0 0,0 1 1 0 0,1-1-1 0 0,-1 0 0 0 0,0 0 1 0 0,0 0-1 0 0,1 1 1 0 0,23 7 317 0 0,-5-1-145 0 0,3-2 12 0 0,-7-2-68 0 0,-1 0 1 0 0,1-1-1 0 0,0 0 1 0 0,22-1-1 0 0,78-6 749 0 0,131 11-1 0 0,3 0-446 0 0,-42-19-296 0 0,130-3 242 0 0,78 5-153 0 0,-312 7-225 0 0,132 10 88 0 0,14-1-93 0 0,-122-14-20 0 0,-42 2 98 0 0,135 7 0 0 0,-98 10 9 0 0,200 8 212 0 0,-260-19-280 0 0,53-2 186 0 0,156 17 1 0 0,-44 9-91 0 0,-185-19-118 0 0</inkml:trace>
</inkml:ink>
</file>

<file path=ppt/ink/ink1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8-04T22:56:49.633"/>
    </inkml:context>
    <inkml:brush xml:id="br0">
      <inkml:brushProperty name="width" value="0.1" units="cm"/>
      <inkml:brushProperty name="height" value="0.1" units="cm"/>
      <inkml:brushProperty name="color" value="#E71224"/>
    </inkml:brush>
  </inkml:definitions>
  <inkml:trace contextRef="#ctx0" brushRef="#br0">55 1 3767 0 0,'-1'0'34'0'0,"0"0"-1"0"0,0 0 0 0 0,0 1 1 0 0,0-1-1 0 0,0 0 0 0 0,0 1 1 0 0,0-1-1 0 0,0 1 1 0 0,0-1-1 0 0,0 1 0 0 0,0 0 1 0 0,0-1-1 0 0,0 1 0 0 0,0 0 1 0 0,0 0-1 0 0,0 0 0 0 0,1 0 1 0 0,-1 0-1 0 0,0 0 0 0 0,1 0 1 0 0,-1 0-1 0 0,1 0 0 0 0,-1 0 1 0 0,1 0-1 0 0,-1 1 0 0 0,0 2 158 0 0,-1-1-1 0 0,1 1 1 0 0,0 0-1 0 0,1-1 1 0 0,-1 1-1 0 0,0 5 0 0 0,1-4-151 0 0,0 0 0 0 0,-1 0 0 0 0,0-1 0 0 0,0 1 0 0 0,0 0 0 0 0,0 0 0 0 0,-4 5 0 0 0,4-4 32 0 0,0-6-50 0 0,-8-5 815 0 0,10 5-825 0 0,-1 0 0 0 0,0 0 1 0 0,0 0-1 0 0,0 0 0 0 0,0 0 0 0 0,0 1 1 0 0,0-1-1 0 0,0 0 0 0 0,0 0 1 0 0,0 0-1 0 0,0 0 0 0 0,0 0 1 0 0,0 0-1 0 0,0 1 0 0 0,0-1 1 0 0,0 0-1 0 0,0 0 0 0 0,0 0 1 0 0,0 0-1 0 0,0 0 0 0 0,0 0 1 0 0,0 1-1 0 0,0-1 0 0 0,0 0 1 0 0,0 0-1 0 0,0 0 0 0 0,0 0 1 0 0,0 0-1 0 0,0 0 0 0 0,-1 1 1 0 0,1-1-1 0 0,0 0 0 0 0,0 0 1 0 0,0 0-1 0 0,0 0 0 0 0,0 0 1 0 0,0 0-1 0 0,0 0 0 0 0,0 0 1 0 0,-1 0-1 0 0,1 0 0 0 0,0 0 1 0 0,0 0-1 0 0,0 1 0 0 0,0-1 1 0 0,0 0-1 0 0,0 0 0 0 0,0 0 1 0 0,-1 0-1 0 0,1 0 0 0 0,0 0 1 0 0,0 0-1 0 0,0 0 0 0 0,0 0 0 0 0,0 0 1 0 0,-1 0-1 0 0,1 0 0 0 0,0-1 1 0 0,0 1-1 0 0,0 0 0 0 0,0 0 1 0 0,0 0-1 0 0,0 0 0 0 0,0 0 1 0 0,-1 0-1 0 0,1 0 0 0 0,0 0 1 0 0,0 0-1 0 0,0 0 0 0 0,2 8 116 0 0,-1-6-118 0 0,-1-1 1 0 0,1 1 0 0 0,0 0 0 0 0,-1-1 0 0 0,1 1-1 0 0,0 0 1 0 0,0-1 0 0 0,0 1 0 0 0,0-1-1 0 0,0 0 1 0 0,0 1 0 0 0,3 1 0 0 0,-2-1 16 0 0,1 0 0 0 0,-1 0 0 0 0,1 0 0 0 0,0-1 1 0 0,0 1-1 0 0,-1-1 0 0 0,1 0 0 0 0,0 1 0 0 0,0-2 0 0 0,0 1 1 0 0,1 0-1 0 0,-1 0 0 0 0,0-1 0 0 0,0 0 0 0 0,0 0 0 0 0,5 0 1 0 0,6-1 261 0 0,0-1 0 0 0,20-4 0 0 0,-28 5-211 0 0,99-28 620 0 0,-67 17-517 0 0,68-12-1 0 0,-2 8-146 0 0,109-11 62 0 0,-190 25-93 0 0,108-4 50 0 0,-41 1-12 0 0,-54 1-23 0 0,41 3 0 0 0,17 4-2 0 0,-29-2 10 0 0,72 11-1 0 0,-66-1-24 0 0,-18-1 0 0 0,0-2 0 0 0,93 0 0 0 0,-106-10 5 0 0,10 0 15 0 0,0 1 0 0 0,50 7-1 0 0,-74-3-19 0 0,5 1 0 0 0,34 8 0 0 0,-51-9 0 0 0,0 0 0 0 0,16-1 0 0 0,-16-1 0 0 0,28 6 0 0 0,17 5 39 0 0,-1-3-1 0 0,1-3 1 0 0,1-2-1 0 0,88-5 0 0 0,83 7 77 0 0,-52 1-38 0 0,-60-1-45 0 0,0-1 0 0 0,28 1-32 0 0,-105-3 0 0 0,74 7 0 0 0,-32-1 0 0 0,80 14 0 0 0,-105-13 0 0 0,109 5 0 0 0,-98-11 0 0 0,-47-2 0 0 0,1-1 0 0 0,41-3 0 0 0,-15-4 129 0 0,64 0 0 0 0,-98 7-230 0 0,0-1 1 0 0,0 2 0 0 0,0 0-1 0 0,0 1 1 0 0,0 1 0 0 0,-1 0 0 0 0,0 1-1 0 0,18 8 1 0 0,-12-1-3767 0 0</inkml:trace>
</inkml:ink>
</file>

<file path=ppt/ink/ink1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8-04T22:57:14.502"/>
    </inkml:context>
    <inkml:brush xml:id="br0">
      <inkml:brushProperty name="width" value="0.1" units="cm"/>
      <inkml:brushProperty name="height" value="0.1" units="cm"/>
      <inkml:brushProperty name="color" value="#E71224"/>
    </inkml:brush>
  </inkml:definitions>
  <inkml:trace contextRef="#ctx0" brushRef="#br0">0 182 919 0 0,'24'16'3270'0'0,"-16"-11"-3069"0"0,1-1 1 0 0,0 0-1 0 0,0-1 1 0 0,1 0 0 0 0,18 4-1 0 0,3 1 191 0 0,-21-6-251 0 0,0-1-1 0 0,0 0 1 0 0,0 0-1 0 0,0-1 1 0 0,20-2-1 0 0,-17 1 20 0 0,54-7 624 0 0,-51 4-636 0 0,1 2 0 0 0,-1 0 1 0 0,1 1-1 0 0,-1 1 0 0 0,1 0 0 0 0,20 4 0 0 0,94 26 139 0 0,73 15-253 0 0,-162-40-3 0 0,0-1-1 0 0,82-5 0 0 0,86-20 339 0 0,-73 5-65 0 0,-94 12-230 0 0,530-33 428 0 0,-345 51-489 0 0,-2 0-14 0 0,189 3 1497 0 0,-349-12-1458 0 0,342 11-1436 0 0,-85-4 1398 0 0,-89-1 0 0 0,103-10 0 0 0,-202-1 0 0 0,24 3 0 0 0,72-1 0 0 0,42-21 0 0 0,79-2 0 0 0,-58 15 0 0 0,0 0 0 0 0,-97 1 6 0 0,239-36-1 0 0,-68-1 27 0 0,53-7-11 0 0,-364 42-21 0 0,78 0 0 0 0,58 12 0 0 0,113-5 0 0 0,-208-7 0 0 0,132 7 0 0 0,-123 7 0 0 0,157-10 0 0 0,-124-13 0 0 0,121-6 0 0 0,-134 24 0 0 0,160-7 0 0 0,22-30 0 0 0,-184 28 142 0 0,-22 2 12 0 0,10-8 21 0 0,107-5 184 0 0,-181 20-334 0 0,-5 7 48 0 0</inkml:trace>
</inkml:ink>
</file>

<file path=ppt/ink/ink1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8-04T22:57:18.148"/>
    </inkml:context>
    <inkml:brush xml:id="br0">
      <inkml:brushProperty name="width" value="0.1" units="cm"/>
      <inkml:brushProperty name="height" value="0.1" units="cm"/>
      <inkml:brushProperty name="color" value="#E71224"/>
    </inkml:brush>
  </inkml:definitions>
  <inkml:trace contextRef="#ctx0" brushRef="#br0">1 159 919 0 0,'83'25'1198'0'0,"-55"-20"-509"0"0,-6-3-477 0 0,21 5 278 0 0,1-1 0 0 0,88-2-1 0 0,-92-5-296 0 0,42-2 22 0 0,4-4-98 0 0,1 3-1 0 0,129 11 1 0 0,-78 2 149 0 0,-11-6 20 0 0,-30-1-172 0 0,14-2 35 0 0,-61 0-98 0 0,56 5 0 0 0,50 21 7 0 0,-92-14-60 0 0,1-2 1 0 0,78 0-1 0 0,-92-11 6 0 0,1-3 0 0 0,75-15-1 0 0,-79 10 4 0 0,1 4 0 0 0,48-1 1 0 0,99 9 12 0 0,48-2-9 0 0,-104-12 48 0 0,100-3 96 0 0,17 12 129 0 0,-202-2-159 0 0,-1-3 0 0 0,90-21-1 0 0,-50 4 108 0 0,1 5 0 0 0,144-12 0 0 0,-177 27-167 0 0,310-19 158 0 0,-182 13-159 0 0,292-18 0 0 0,-14 7 0 0 0,-360 20-64 0 0,101-4 0 0 0,216 0 0 0 0,-167 15 0 0 0,-48-4 0 0 0,87 1-32 0 0,43 2-8 0 0,-95-2 40 0 0,-130-5 0 0 0,70-2 0 0 0,357-14 186 0 0,-472 11-170 0 0,173-9 153 0 0,-150 7-109 0 0,157 1 115 0 0,-132 9-111 0 0,253 7 29 0 0,-206-13-67 0 0,116 0 1 0 0,-150 5-27 0 0,249 2 0 0 0,59 18 0 0 0,-64-2 0 0 0,25-14 0 0 0,59-25 0 0 0,-394 13 0 0 0,253 8 0 0 0,-218 0 0 0 0,-19-1 11 0 0,159 3 42 0 0,133 0-53 0 0,-3 13 0 0 0,-232-17-23 0 0,64 7-18 0 0,227 11 41 0 0,-368-19 22 0 0,0 2-1 0 0,0 3 0 0 0,-1 3 1 0 0,0 2-1 0 0,98 33 0 0 0,-112-29-21 0 0</inkml:trace>
</inkml:ink>
</file>

<file path=ppt/ink/ink1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8-04T22:57:23.481"/>
    </inkml:context>
    <inkml:brush xml:id="br0">
      <inkml:brushProperty name="width" value="0.1" units="cm"/>
      <inkml:brushProperty name="height" value="0.1" units="cm"/>
      <inkml:brushProperty name="color" value="#E71224"/>
    </inkml:brush>
  </inkml:definitions>
  <inkml:trace contextRef="#ctx0" brushRef="#br0">0 237 1151 0 0,'115'2'560'0'0,"-96"-3"-425"0"0,-2 1 234 0 0,-1-1 0 0 0,1-1 0 0 0,22-4 0 0 0,36-10 718 0 0,137-10 0 0 0,-209 25-1078 0 0,49-3 104 0 0,73-9 252 0 0,93-16 418 0 0,105 29-566 0 0,-46 2 431 0 0,-204-4-427 0 0,178-14 372 0 0,-131 0-380 0 0,148-2 0 0 0,-124 27-213 0 0,289 22 64 0 0,-421-30-66 0 0,108 9 23 0 0,-97-9 53 0 0,-1-1 1 0 0,1-2-1 0 0,28-4 0 0 0,-44 4 14 0 0,-1 0-1 0 0,0-1 0 0 0,0 1 1 0 0,1-1-1 0 0,-2 0 1 0 0,1-1-1 0 0,0 1 0 0 0,-1-1 1 0 0,1 0-1 0 0,-1-1 0 0 0,-1 1 1 0 0,1-1-1 0 0,0 0 0 0 0,-1 0 1 0 0,0-1-1 0 0,0 1 1 0 0,-1-1-1 0 0,6-12 0 0 0,-7 14-44 0 0,0 0 0 0 0,-1 0 0 0 0,0 0 0 0 0,0-1 0 0 0,0 1 0 0 0,0 0 0 0 0,-1-1 0 0 0,1-5 0 0 0,-15 33-503 0 0,5-8-155 0 0</inkml:trace>
</inkml:ink>
</file>

<file path=ppt/ink/ink1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8-04T23:01:30.117"/>
    </inkml:context>
    <inkml:brush xml:id="br0">
      <inkml:brushProperty name="width" value="0.1" units="cm"/>
      <inkml:brushProperty name="height" value="0.1" units="cm"/>
      <inkml:brushProperty name="color" value="#E71224"/>
    </inkml:brush>
  </inkml:definitions>
  <inkml:trace contextRef="#ctx0" brushRef="#br0">5600 4737 919 0 0,'0'-12'567'0'0,"1"11"-430"0"0,-1 0-1 0 0,0 0 0 0 0,0 0 0 0 0,0 0 1 0 0,0 0-1 0 0,0 0 0 0 0,0 0 0 0 0,0 0 1 0 0,0 0-1 0 0,0 0 0 0 0,0 1 0 0 0,-1-1 1 0 0,1 0-1 0 0,0 0 0 0 0,-1 0 0 0 0,1 0 1 0 0,0 0-1 0 0,-1 1 0 0 0,1-1 0 0 0,-1 0 1 0 0,0 0-1 0 0,1 1 0 0 0,-1-1 0 0 0,1 0 1 0 0,-1 1-1 0 0,0-1 0 0 0,0 0 0 0 0,1 1 1 0 0,-1-1-1 0 0,0 1 0 0 0,0-1 0 0 0,0 1 1 0 0,0 0-1 0 0,1-1 0 0 0,-3 1 0 0 0,-8-5 861 0 0,10 4-848 0 0,-1 0 0 0 0,0 1 0 0 0,0-1 0 0 0,0 0 0 0 0,1 0 0 0 0,-1 0 0 0 0,0 0 0 0 0,1-1 0 0 0,-1 1 0 0 0,1 0 0 0 0,-1-1 0 0 0,1 1 0 0 0,0-1 0 0 0,-1 1 0 0 0,1-1 0 0 0,0 0-1 0 0,0 0 1 0 0,0 1 0 0 0,0-3 0 0 0,-5-10 561 0 0,2 0-1 0 0,0 0 1 0 0,-4-24-1 0 0,2 10 31 0 0,3 17-548 0 0,1 0 1 0 0,0 0 0 0 0,0 0-1 0 0,1-1 1 0 0,1 1 0 0 0,0 0-1 0 0,0-1 1 0 0,1 1 0 0 0,2-12-1 0 0,2 3-63 0 0,-1 8-81 0 0,-1-1 0 0 0,1 1 0 0 0,10-20-1 0 0,23-50-56 0 0,-11 22 113 0 0,-13 29 111 0 0,-2 0 1 0 0,-1-1-1 0 0,5-35 1 0 0,8-25 235 0 0,-9 46-339 0 0,40-117 598 0 0,-39 123-640 0 0,-2-1 0 0 0,12-62 1 0 0,4-87 131 0 0,11-240 65 0 0,-19 239-185 0 0,-6 76-84 0 0,5-77 15 0 0,-20 133 49 0 0,-9-67 0 0 0,6 95-69 0 0,-29-220 7 0 0,22 168 0 0 0,3 33 0 0 0,1-100 0 0 0,7 58 0 0 0,-1 47 0 0 0,2 0 0 0 0,10-59 0 0 0,-11 97 0 0 0,25-143 0 0 0,-22 114 0 0 0,-1 0 0 0 0,-3-45 0 0 0,-17-86 115 0 0,2 38-38 0 0,11 86-123 0 0,-12-50-1 0 0,11 73 31 0 0,0 0 1 0 0,-2 0-1 0 0,-1 0 1 0 0,-15-29 0 0 0,8 23 55 0 0,-20-27 1 0 0,30 46-34 0 0,0 1 0 0 0,-1-1 1 0 0,0 1-1 0 0,-1 0 0 0 0,0 0 0 0 0,1 0 1 0 0,-2 1-1 0 0,-10-6 0 0 0,-48-24 21 0 0,-61-27 62 0 0,-196-58-80 0 0,279 106 144 0 0,-76-13-1 0 0,-47 4 147 0 0,-42-8-67 0 0,-74-19 39 0 0,273 48-271 0 0,-211-20 202 0 0,120 19-97 0 0,-213 1-40 0 0,-96 33-138 0 0,362-29 74 0 0,-325 24 143 0 0,167 4 197 0 0,66-9-95 0 0,68-11-247 0 0,-1-4 0 0 0,-74-3 0 0 0,25-3-181 0 0,-130 16-1 0 0,250-16 181 0 0,-179 7-88 0 0,-55 7 41 0 0,-102 25-91 0 0,331-39 139 0 0,-179 14 0 0 0,0-17 0 0 0,119-3 0 0 0,-131-7 0 0 0,83 19-229 0 0,87-2 150 0 0,22-2 74 0 0,-1-1 0 0 0,1 0 0 0 0,-1-1-1 0 0,1 1 1 0 0,-1-1 0 0 0,1 0 0 0 0,-1-1 0 0 0,0 0-1 0 0,-8-2 1 0 0,-21-7 280 0 0,30 9-236 0 0,1-1-1 0 0,-1 1 1 0 0,0 0 0 0 0,1 0 0 0 0,-1 1-1 0 0,0-1 1 0 0,1 1 0 0 0,-8 1 0 0 0,1-1-7 0 0,1 1-17 0 0,1 0-1 0 0,-15 3 0 0 0,15-2 11 0 0,0 0 0 0 0,-13 0 0 0 0,17 0-8 0 0,1-2-96 0 0,6-1 79 0 0,-2 2 0 0 0,7-7 0 0 0,-6 6 0 0 0,1-1 0 0 0,-1 1 0 0 0,1 0 0 0 0,-1-1 0 0 0,1 1 0 0 0,-1-1 0 0 0,0 1 0 0 0,1-1 0 0 0,-1 1 0 0 0,0-1 0 0 0,1 1 0 0 0,-1-1 0 0 0,0 1 0 0 0,0-1 0 0 0,0 1 0 0 0,1-1 0 0 0,-1 0 0 0 0,0 1 0 0 0,0-1 0 0 0,0 0 0 0 0,-15-1 64 0 0,14 1-64 0 0,1 1 0 0 0,-1 0 0 0 0,1 0 0 0 0,-1 0 0 0 0,0 0 0 0 0,1 0 0 0 0,-1 0 0 0 0,0 1 0 0 0,1-1 0 0 0,-1 0 0 0 0,1 0 0 0 0,-1 0 0 0 0,0 1 0 0 0,1-1 0 0 0,-1 0 0 0 0,1 0 0 0 0,-1 1 0 0 0,1-1 0 0 0,-1 0 0 0 0,1 1 0 0 0,-1-1 0 0 0,0 1 0 0 0,-9 10 0 0 0,9-4 0 0 0,0 0 0 0 0,0 0 0 0 0,0 0-1 0 0,1 13 1 0 0,-1 12 12 0 0,1 35 41 0 0,0-48-53 0 0,3 32 0 0 0,0-16 0 0 0,2 26 25 0 0,1 31 14 0 0,-6-71-39 0 0,0 35 0 0 0,10 81 0 0 0,13 18-53 0 0,-21-123-3 0 0,0 0 1 0 0,-5 39-1 0 0,2 21-28 0 0,3-13 84 0 0,2 46 0 0 0,2 288 0 0 0,-9-307 0 0 0,13 148 0 0 0,-4-183 0 0 0,-3 0 0 0 0,-12 139 0 0 0,-12 29 0 0 0,20-206 0 0 0,2 0 0 0 0,1 1 0 0 0,1-1 0 0 0,9 37 0 0 0,13 104 0 0 0,-14-83 0 0 0,5 98 0 0 0,-10-109 0 0 0,4 109-133 0 0,-5-84 89 0 0,0 114-51 0 0,-6-201 95 0 0,-2 58 0 0 0,9 125 0 0 0,-4-190 0 0 0,0-1 0 0 0,1 0 0 0 0,7 17 0 0 0,0 1 0 0 0,2 10 0 0 0,7 46 0 0 0,-12-49 34 0 0,0-1-1 0 0,16 41 0 0 0,-18-61-20 0 0,1 0-1 0 0,0-1 1 0 0,1 0-1 0 0,1 0 1 0 0,0 0-1 0 0,1-1 1 0 0,19 21-1 0 0,3-3-22 0 0,62 47-1 0 0,-71-62 3 0 0,0-1 1 0 0,1-1-1 0 0,1-1 0 0 0,30 11 0 0 0,-7-7-11 0 0,-1-3 0 0 0,1-2 0 0 0,57 7 0 0 0,-42-9 19 0 0,-18-5-10 0 0,29-2-49 0 0,-37-1-28 0 0,44 0 11 0 0,-36-1 16 0 0,50-1 36 0 0,-43-1-24 0 0,56-3 24 0 0,-58 2-24 0 0,41-2 24 0 0,-49 2-24 0 0,49-7 24 0 0,15-5-24 0 0,-24 3 24 0 0,-43 6-24 0 0,51-9 24 0 0,-42 6-24 0 0,73-14 26 0 0,3-2-21 0 0,-16 5 20 0 0,-62 11-25 0 0,67-16 24 0 0,13-6-24 0 0,-9-1 26 0 0,4 2-21 0 0,3 3 32 0 0,8 2-2 0 0,8-1-40 0 0,-27 6 29 0 0,-71 13-19 0 0,49-5 32 0 0,19-3 11 0 0,15 3 0 0 0,33-1 0 0 0,-25 4 0 0 0,-18 4 0 0 0,0 0 0 0 0,25-3 0 0 0,2-1 0 0 0,8 0 0 0 0,-2 3 0 0 0,-21 2 0 0 0,-26 2 11 0 0,-80 2 121 0 0,-2-2-59 0 0,92-6 75 0 0,-107 8-129 0 0,16-1 180 0 0,1 0-1 0 0,-1 1 0 0 0,29 4 0 0 0,-47-3-185 0 0,0-1-1 0 0,0 0 0 0 0,0 0 1 0 0,0 1-1 0 0,0-1 0 0 0,0 1 1 0 0,0-1-1 0 0,-1 1 1 0 0,1-1-1 0 0,0 1 0 0 0,0-1 1 0 0,-1 1-1 0 0,1 0 0 0 0,0-1 1 0 0,-1 1-1 0 0,1 0 1 0 0,0 0-1 0 0,-1-1 0 0 0,1 1 1 0 0,-1 0-1 0 0,0 0 0 0 0,1 0 1 0 0,-1 0-1 0 0,0 0 1 0 0,1 0-1 0 0,-1 0 0 0 0,0 0 1 0 0,0 0-1 0 0,0 0 0 0 0,0-1 1 0 0,0 1-1 0 0,0 0 1 0 0,0 0-1 0 0,0 2 0 0 0,-1 4-404 0 0,0 0-1 0 0,-1 0 0 0 0,-4 13 0 0 0,2-10-1795 0 0</inkml:trace>
</inkml:ink>
</file>

<file path=ppt/ink/ink1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8-04T23:01:38.981"/>
    </inkml:context>
    <inkml:brush xml:id="br0">
      <inkml:brushProperty name="width" value="0.1" units="cm"/>
      <inkml:brushProperty name="height" value="0.1" units="cm"/>
      <inkml:brushProperty name="color" value="#E71224"/>
    </inkml:brush>
  </inkml:definitions>
  <inkml:trace contextRef="#ctx0" brushRef="#br0">2050 227 1375 0 0,'-12'1'6056'0'0,"18"-17"-4490"0"0,-6 14-1440 0 0,0 0 64 0 0,0 0-1 0 0,0 0 1 0 0,0 0 0 0 0,0 0-1 0 0,0 0 1 0 0,-1 0-1 0 0,1 0 1 0 0,-1 0 0 0 0,0-1-1 0 0,1 2-146 0 0,0 1-1 0 0,-1 0 0 0 0,1-1 1 0 0,0 1-1 0 0,0 0 1 0 0,-1 0-1 0 0,1-1 0 0 0,0 1 1 0 0,0 0-1 0 0,-1 0 0 0 0,1 0 1 0 0,0 0-1 0 0,-1-1 1 0 0,1 1-1 0 0,0 0 0 0 0,-1 0 1 0 0,1 0-1 0 0,0 0 0 0 0,-1 0 1 0 0,1 0-1 0 0,0 0 1 0 0,-1 0-1 0 0,-12 4 773 0 0,4 1-154 0 0,-8 6 144 0 0,17-11-801 0 0,-1 1 0 0 0,1-1-1 0 0,-1 0 1 0 0,1 0 0 0 0,-1 0-1 0 0,0 1 1 0 0,1-1 0 0 0,-1 0 0 0 0,1 0-1 0 0,-1 0 1 0 0,1 0 0 0 0,-1 0-1 0 0,1 0 1 0 0,-1 0 0 0 0,0 0 0 0 0,1 0-1 0 0,-1 0 1 0 0,1 0 0 0 0,-1-1-1 0 0,1 1 1 0 0,-1 0 0 0 0,1 0-1 0 0,-1 0 1 0 0,1-1 0 0 0,-1 1 0 0 0,0-1-1 0 0,-6-8 450 0 0,6 8-409 0 0,1 0 0 0 0,-1 0 0 0 0,1 0 0 0 0,-1 0 0 0 0,0 0 0 0 0,1 0 0 0 0,-1 1 0 0 0,0-1 0 0 0,0 0 0 0 0,0 0 0 0 0,0 1 0 0 0,1-1 0 0 0,-1 1 0 0 0,0-1-1 0 0,0 1 1 0 0,0-1 0 0 0,0 1 0 0 0,0 0 0 0 0,0-1 0 0 0,-2 1 0 0 0,-6-2 195 0 0,-1 2-1 0 0,0-1 0 0 0,-16 2 0 0 0,-19-1 385 0 0,21-2-410 0 0,13 2-114 0 0,0-1-1 0 0,0 0 1 0 0,1-1 0 0 0,-1 0 0 0 0,1-1-1 0 0,-14-5 1 0 0,-1-6 104 0 0,20 11-185 0 0,0 0 0 0 0,-1 0 0 0 0,1 1 0 0 0,-1-1 0 0 0,1 1 0 0 0,-1 0 0 0 0,-9-1 0 0 0,4 2 60 0 0,0 0-1 0 0,0 1 1 0 0,0 0 0 0 0,0 1-1 0 0,0 1 1 0 0,0 0 0 0 0,-16 5-1 0 0,14-3 45 0 0,-2 0 37 0 0,0 1 0 0 0,-21 2 0 0 0,31-6-109 0 0,0-1-1 0 0,0 0 0 0 0,0 0 1 0 0,0 0-1 0 0,0-1 1 0 0,0 1-1 0 0,0-1 1 0 0,0-1-1 0 0,1 1 0 0 0,-1 0 1 0 0,-7-4-1 0 0,-20-13 191 0 0,23 12-201 0 0,-1 1 0 0 0,0-1-1 0 0,-22-6 1 0 0,13 6 139 0 0,5 3-57 0 0,0-1 1 0 0,0 0-1 0 0,1-1 1 0 0,-25-14-1 0 0,28 14-75 0 0,0 0-1 0 0,-17-6 1 0 0,21 9-35 0 0,-5-1 17 0 0,-1-1 0 0 0,0 2 0 0 0,-19-2 0 0 0,12 1-12 0 0,-27-10 38 0 0,28 10-22 0 0,1 2 1 0 0,-1 0 0 0 0,0 1 0 0 0,1 1 0 0 0,-1 1 0 0 0,-19 4 0 0 0,-70 25 287 0 0,74-24-254 0 0,11-2-13 0 0,0-1-1 0 0,0-1 1 0 0,-24 1-1 0 0,9 1 18 0 0,32-4-71 0 0,0 0 0 0 0,0 0 1 0 0,0 0-1 0 0,0-1 1 0 0,0 0-1 0 0,0 0 1 0 0,0 0-1 0 0,0-1 1 0 0,-10-1-1 0 0,9 0 6 0 0,0 1 1 0 0,0 0-1 0 0,-1 0 1 0 0,-6 0-1 0 0,8 1 0 0 0,0 0-1 0 0,0-1 1 0 0,0 0 0 0 0,0 1-1 0 0,0-2 1 0 0,0 1-1 0 0,-7-3 1 0 0,5 0 23 0 0,-1 1 1 0 0,1 1-1 0 0,-1-1 0 0 0,0 1 0 0 0,0 0 1 0 0,0 1-1 0 0,-14-1 0 0 0,-2 2 180 0 0,-31 4 0 0 0,-10 1 1 0 0,7-2 6 0 0,47-1-156 0 0,-1-1 0 0 0,0 0 0 0 0,0-1-1 0 0,0 0 1 0 0,0-1 0 0 0,0-1-1 0 0,-12-2 1 0 0,16 1-455 0 0,0 2-1 0 0,0-1 1 0 0,0 1-1 0 0,-13 0 0 0 0,10 1-1308 0 0</inkml:trace>
</inkml:ink>
</file>

<file path=ppt/ink/ink1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8-04T23:02:53.102"/>
    </inkml:context>
    <inkml:brush xml:id="br0">
      <inkml:brushProperty name="width" value="0.35" units="cm"/>
      <inkml:brushProperty name="height" value="2.1" units="cm"/>
      <inkml:brushProperty name="color" value="#66CC00"/>
      <inkml:brushProperty name="inkEffects" value="pencil"/>
    </inkml:brush>
  </inkml:definitions>
  <inkml:trace contextRef="#ctx0" brushRef="#br0">5600 8332 1839 174780 77138,'-7'4'1176'0'0,"-5"2"1224"0"0,-1 2-384 0 0,0-1-592 0 0,2 0-728 0 0,1-1 200 0 0,0 0 976 0 0,0 0-152 0 0,1 0-240 0 0,2-1-216 0 0,2-1-304 0 0,1-2-488 0 0,2 0-120 0 0,2-1 312 0 0,1-1-128 0 0,0-1-352 0 0,2-1-8 0 0,0-2 128 0 0,0-4-56 0 0,2-3-128 0 0,0 0 40 0 0,0-2 16 0 0,1-1 0 0 0,0-2 0 0 0,-1 1-24 0 0,2-5 136 0 0,0-1-144 0 0,0-2 16 0 0,0-1 8 0 0,0-1 0-484 0,-1-4 128 484 0,0-5-72 0 0,-1-3-16-528-1,-2 0-120 528 1,-1 3 0 0 0,-3-2 0 0 0,-3-2-8 0 0,-2 0 0-484-2,-1 2-80 484 2,-3-2 64 0 0,-3-2 72 0 0,-3-4 8 0 0,0 1-72 0 0,1 5 8 0 0,-1 1 80 0 0,2 2-80 0 0,2 3-16 0 0,0 2 0 0 0,2 1 0 0 0,1 1 0 0 0,1 1 0 0 0,-1-5 32 0 0,1-1-32 0 0,1 0 0 0 0,0 1 0 0 0,1 2 0 0 0,0-2 0 0 0,0-5 8 0 0,1 0-72 0 0,1 2 0 0 0,1 3 72 0 0,2 1-72 0 0,1 2 0 0 0,2 1 0 0 0,0 1 0 0 0,1 1 0 0 0,2-4 0 0 0,0-2 0 0 0,-1 1 0 0 0,1 2 0 0 0,-1 1 0 0 0,-1 2 0 0 0,0 2 0 0 0,0-3 0 0 0,1-3 0 0 0,0 0 0 0 0,1 0 0 0 0,0-1 0 0 0,0-3 0 0 0,1-3 0 0 0,0 1 0 0 0,0 3 0 0 0,-1 1 0 0 0,2-4 0 0 0,-1 1 0 0 0,0 2 0 0 0,0 3 0 0 0,0 2 0 0 0,-1 1 0 0 0,0 2 0 0 0,0 1 0 0 0,1 2 0 0 0,-1 0 0 0 0,0 1 0 0 0,2-2 0 0 0,1-5 0 0 0,3-4 0 0 0,0 1 0 0 0,0 2 0 0 0,0-2 64 0 0,0 3-64 0 0,-1 1 0 0 0,-1 3 0 0 0,-1 2 0 0 0,0 1 0 0 0,-1 0 0 0 0,1-2 0 0 0,0-2 0 0 0,0 2 0 0 0,0-3 0 0 0,0-5 0 0 0,1-6 64 0 0,0-2-64 0 0,-2 0 0 0 0,-2 3 0 0 0,-1 2 64 0 0,0-2 32 0 0,-1-5 0 0 0,0-5 0 0 0,1-4-24 0 0,0-2-72 0 0,1 1 72 0 0,-2 4-72 0 0,0 7 72 0 0,-1 5-72 0 0,0 5 0 0 0,-2 4 0 0 0,0 5 0 0 0,-1 1 0 0 0,-1 0 64 0 0,0-1-64 0 0,-1 3 0 0 0,-2-2 0 0 0,-1-2 64 0 0,0-1-64 0 0,-1 0 0 0 0,0-2 0 0 0,-2-6 0 0 0,1-1 0 0 0,1 2 0 0 0,-1-3 0 0 0,0 1 64 0 0,1 1-64 0 0,0-2 0 0 0,0 0 0 0 0,0 0 0 0 0,0-2 0 0 0,0-4 0 0 0,1 0 0 0 0,-1 4 64 0 0,1 2-64 0 0,1 3 64 0 0,0-1 0 0 0,1 2-64 0 0,1 1 64 0 0,0-2 16 0 0,2 1-80 0 0,-1 3 0 0 0,3 0 0 0 0,1-4 0 0 0,1 1 0 0 0,1 0 0 0 0,1-1 0 0 0,1 1 0 0 0,-1 0 0 0 0,0 0 0 0 0,0-1 0 0 0,-1 3 0 0 0,-1-2 0 0 0,1-1 0 0 0,-1 2 0 0 0,0 0 0 0 0,-1 2 0 0 0,1 0 0 0 0,-1 1 0 0 0,1-4 0 0 0,-1-5 0 0 0,1-4 0 0 0,-1 1 0 0 0,-1 2 0 0 0,1 1 0 0 0,-1 2 0 0 0,-1 4 0 0 0,0 0 0 0 0,-1 2 0 0 0,0 4 0 0 0,-1 1 0 0 0,1 3 0 0 0,-1 0 64 0 0,-1 2-64 0 0,1-1 0 0 0,-1 1 0 0 0,1-5 0 0 0,-1-1 0 0 0,0 0 0 0 0,0-4 0 0 0,1 1 0 0 0,-1 1 0 0 0,0-2 0 0 0,0 0 0 0 0,0 1 0 0 0,1 2 0 0 0,-1 0 0 0 0,0-2 0 0 0,0 0 0 0 0,0 1 0 0 0,0 1 0 0 0,1 2 0 0 0,0 0 0 0 0,0 1 0 0 0,1 0 0 0 0,-1 2 0 0 0,0 1 0 0 0,0 0 0 0 0,0 0 0 0 0,0-3 0 0 0,0-1 0 0 0,0 0 0 0 0,-1-1 0 0 0,1 1 0 484 2,0 1 0-484-2,0 1 0 0 0,0 1 0 0 0,1-1 0 0 0,-1 1 0 0 0,1 0 0 0 0,0-1 0 0 0,1 0 0 0 0,0 0 0 528 1,1 0 0-528-1,0-4 0 0 0,2-6 0 0 0,1-2 0 0 0,0 2 0 0 0,1-3 0 528 1,0-1 0 0-1,0 0 0-528 0,0 3 0 0 0,0 4 0 0 0,-1 3 0 0 0,0 0-440 0 0,0-2-568 0 0,0 1 496 0 0,0 1 824 0 0,-1 0 664 0 0,0 2-464 484-2,0 2-416-484 2,-1-1-96 0 0,1-2 0 0 0,-1 1 0 0 0,0 0 0 0 0,1-2 0 0 0,-1 2 0 527-2,1 1 0-527 2,-1 1 0 0 0,1-1 0 0 0,0 1 0 0 0,-1 1 0 0 0,0-1 0 0 0,0 0 0 0 0,0 1 0 527-3,0-1 0-527 3,-1-2 0 0 0,1 0 0 481 5,-1 2 0-481-5,1 2 0 0 0,-1 2 0 0 0,0 1 64 0 0,0 2-64 0 0,0 0 0 0 0,1 0 0 0 0,0-2 0 0 0,1 0 0 0 0,1-1 0 0 0,-1 0 0 0 0,1 1 0 0 0,0-4 0 0 0,0-2 0 0 0,0 0 0 0 0,1 0 0 0 0,-1-1 0 0 0,0 1 0 0 0,1 1 0 0 0,-1-1 0 0 0,0 1 0 0 0,0-1 0 0 0,1 0 0 0 0,-1 0 0 0 0,1 1 0 0 0,0 0 0 0 0,0 0 0 0 0,1-3 0 0 0,0-5 0 571-5,-1 0 0-571 5,-1 2 0 0 0,0 1 0 0 0,-1 4 0 481 3,-2 3 0-481-3,-1 1 0 0 0,-1 0 0 0 0,-1-1 0 526 3,-1 0 0-526-3,-2-1 0 0 0,0 0 0 0 0,-2-3 0 0 0,-2-2 64 0 0,-1 0-64 0 0,-1 1 0 0 0,-1 0 0 0 0,0 2 0 0 0,-1 1 0 0 0,-1-2 0 0 0,-4-3 64 0 0,-3-4-64 525 1,-2-2 0-525-1,-3 0 0 526 1,1 2 0-88-1,3 4 0-438 0,-2 1 0 0 0,1 3 0 0 0,1 2 0 526-2,-1 1 0-526 2,0 0 0 0 0,1 2 0 0 0,0 2-80 0 0,1 0 80 0 0,-3-1 0 0 0,-3-1 0 0 0,1 2 0 0 0,-3-3 0 525-2,-6-1 0 0-2,-6-3 0-525 4,-1 1 64 0 0,3 2-64 0 0,3 1 0 0 0,3 2 0 0 0,3 2 64 0 0,1 1-64 483 6,1 2 0-483-6,1 1 0 0 0,0 0 0 0 0,0-1 0 525-5,0-1 0-525 5,1-1 0 0 0,0 0 0 571 3,1-2 0-43-1,-1 1 0-528-2,0 0 0 484 2,0 0 0-484-2,-2 0 0 0 0,-5-1 0 528 0,-4 0 0-528 0,1 1 0 0 0,-5-1 0 527-1,-2 1-64-527 1,1 1 64 0 0,0 2 0 485 0,0 0 0-485 0,-8 0 0 0 0,-3 1 0 527-3,1 0 0-527 3,-6 0 0 528-4,-8 1 0-528 4,2 0 0 0 0,3 1 0 533 5,5 2 0-533-5,5 1 0 0 0,-4 2 0 0 0,-9 2 0 0 0,-11 2 0 0 0,-11 1 0 484-5,1 1 0-484 5,6-1 0 0 0,10 1 0 0 0,8-1 0 0 0,2 2 64 0 0,2-1-64 0 0,4 1 0 0 0,4 0 0 0 0,3 0 0 0 0,3 0 0 534 3,0 1 0-534-3,-7 2 0 0 0,-5 1 0 0 0,-1 1 0 0 0,-8 0 0 0 0,-1 1 0 0 0,3-2 0 0 0,5 0 0 491 4,5-1 0-491-4,5 0 0 0 0,4 0 0 0 0,1 0-64 0 0,1 0 64 0 0,0 1 0 0 0,0 1 0 620-3,2-1 0 44-3,-1 1 0-78 13,-9 1 0 535-7,-13 2 0-587-5,-4 0 0-534 5,1 0 0 0 0,6 0 0 0 0,5-1 0 0 0,4-1 0 0 0,5 0 0 0 0,1-1 0 0 0,3 0 0 0 0,1 0 0 502 6,2-1 0-502-6,-1 0 0 0 0,1-1 0 544 2,1-1 0-544-2,1 0 0 0 0,0-1 0 0 0,0 0 0 0 0,-2-1 0 0 0,-1 0 0 0 0,0 1 0 0 0,-2 0 0 0 0,0 1 0 0 0,-1 1 0 0 0,-5 3 0 491-6,-1 1 0-491 6,3 0 0 0 0,-2 1 0 0 0,2 0 0 0 0,5-1 0 0 0,3 0 0 0 0,4-2 0 0 0,2 1 0 0 0,3 0 0 0 0,0 0 0 0 0,2-1 0 0 0,0 1 0 0 0,2 0 0 0 0,-3 2 0 0 0,0 1 0 0 0,-1-1 0 0 0,1 1-64 0 0,1 0 64 0 0,0-1 0 0 0,2-1 0 0 0,-3 3 0 0 0,-3 3 0 0 0,0 1-64 0 0,3 1 64 0 0,4-2 0 0 0,3 1 0 0 0,-1 2-64 0 0,1 6 64 0 0,1 1-64 0 0,2 0 64 0 0,3-2 0 0 0,3-2 0 0 0,2-1-64 0 0,3 0 64 0 0,-1 5 0 0 0,0 7 0 0 0,1 1 0 0 0,1 0 0 0 0,0 4-64 0 0,0 6 64 0 0,0 7 0 0 0,1 7-64 0 0,0-1 64 0 0,3-5 0 0 0,1 3 0 0 0,1-2 0 0 0,2-3 0 0 0,1-6 0 0 0,0-3 0 0 0,1-2-64 0 0,1-2 64 0 0,0-2 0 0 0,1 0 0 0 0,-1-2 0 0 0,1 0 0 0 0,0 6 0 0 0,3 7 0 0 0,0 1 0 0 0,-1-2 0 0 0,-1-4 0 0 0,-2-4 0 0 0,0-2 0 0 0,0-2 0 0 0,0 5 0 0 0,1 5 0 0 0,0 0 0 0 0,0-2 0 0 0,0-3 0 0 0,0-2 0 0 0,0-3 0 0 0,0-1 0 0 0,-1-2 0 0 0,1 0 0 0 0,0 0 0 0 0,0 0 0 0 0,-1 2 0 0 0,0 0 0 0 0,-1 2 0 0 0,2 0 0 0 0,-1 1 0 0 0,0-1 0 0 0,-1 1 0 0 0,0-1 0 0 0,0 1 0 0 0,-1 1 0 0 0,1 7 64 14 514,0 9-64-14-514,1 2 0 0 0,-1-2 0 0 0,0-5 0 0 0,0-2 0 0 0,1 5 0 0 0,0 3 0 0 0,0 0 0 0 0,1-1 0 0 0,-1-1 0-580 512,1 6 0 80-518,0 3 64 500 6,0-2-64 0 0,-1 4 0 0 0,0-3 0-488 2,-1-3 0 488-2,0-5 0-534 3,-1-3 0 534-3,0-3 0 0 0,0-2 0 0 0,0-2 0-489 1,0 1 0 489-1,0-1 0 0 0,-1 1 0 0 0,0 6 0-535 1,-1 11 0-487-3,-2 2 0 1022 2,0-2 0 0 0,-1 4 0-1022-5,-1-3 0 495 11,-2-4 0-7-11,0-4 0 534 5,0-4 0-479 4,-1 4 64-527 504,-1 3-64 1006-508,1 0 0-552 2,-1 6 64 552-2,2 1-64-502-1,0-3 64-49 1,1-2-64 49-2,0-3 64 1-1,1 5-64-548 5,1 7 0 1049-2,1 2 0 0 0,0-5 0-499 5,2 5 0-1-11,0 6 0 1 8,1 6 0-50 1,1 4 0-449-2,0 0 0 998-1,1-2 0-549-1,2-5 64-648-4,3-11-64 597 11,0-11 0 101-11,1-10 0 499 5,-1-8 0 0 0,2 0 0-501 5,2 2 0 3-11,0-1 0-3 9,-1-2 0 501-3,1 2 0 0 0,1 5 0-552 1,-2-7 0 552-1,1-1 0-502 1,-2-8 0 502-1,1 1 0-502 1,-2-6 0 502-1,3 4 0 0 0,2 3 0 0 0,-1-4 0-502-1,3 4 0-650-6,6 5 0 594 12,2 2 0 57-10,-3-7 0-9 10,2 2 0 510-5,6 5 0-559 2,-3-4 0 58-9,1-1 0-9 10,-1-2 0 0-2,-2-2 0 510-1,0-3 0-461 2,3 1 0-99-5,5 0 0 50 2,8 2-800-571 3,-4-4-1240 1081-2,-8-7-21791 0 0</inkml:trace>
</inkml:ink>
</file>

<file path=ppt/ink/ink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8-04T22:54:38.711"/>
    </inkml:context>
    <inkml:brush xml:id="br0">
      <inkml:brushProperty name="width" value="0.1" units="cm"/>
      <inkml:brushProperty name="height" value="0.1" units="cm"/>
      <inkml:brushProperty name="color" value="#E71224"/>
    </inkml:brush>
  </inkml:definitions>
  <inkml:trace contextRef="#ctx0" brushRef="#br0">4189 1498 5983 0 0,'-4'3'501'0'0,"0"-1"-1"0"0,-1 0 0 0 0,1 0 1 0 0,-1 0-1 0 0,0-1 1 0 0,0 1-1 0 0,1-1 0 0 0,-1 0 1 0 0,0 0-1 0 0,-7 0 0 0 0,13-8 1002 0 0,0 5-1470 0 0,0 0 0 0 0,-1 1 0 0 0,1-1 1 0 0,-1 0-1 0 0,0 1 0 0 0,0-1 0 0 0,1 0 0 0 0,-1 1 1 0 0,0-1-1 0 0,0 0 0 0 0,-1-2 0 0 0,-4-19 570 0 0,4 19-462 0 0,0 0 0 0 0,0 0 0 0 0,0 0 0 0 0,0 0 0 0 0,0 1 0 0 0,-1-1 0 0 0,1 0 0 0 0,-1 0 0 0 0,0 1 0 0 0,-1-1 0 0 0,-3-4 0 0 0,-15-19 2374 0 0,20 25-2465 0 0,1 1 0 0 0,-1-1 0 0 0,1 1 0 0 0,0-1 0 0 0,0 1 0 0 0,-1-1 0 0 0,1 1 0 0 0,0-1 1 0 0,0 0-1 0 0,1 1 0 0 0,-1-1 0 0 0,0 1 0 0 0,0-1 0 0 0,1 1 0 0 0,-1-1 0 0 0,1 1 0 0 0,-1-1 0 0 0,2-1 0 0 0,2-12 231 0 0,-4-3-9 0 0,-2-36 522 0 0,1 44-618 0 0,1-1 0 0 0,0 1 0 0 0,0 0 0 0 0,1 0-1 0 0,1 0 1 0 0,3-14 0 0 0,-2 14-89 0 0,-1 1-1 0 0,-1 0 0 0 0,1-11 0 0 0,-1 3 54 0 0,0 0 0 0 0,1 1-1 0 0,8-32 1 0 0,17-56 85 0 0,8-16-160 0 0,-10 55-64 0 0,-4 10 0 0 0,-15 39 0 0 0,0-1 0 0 0,1 2 0 0 0,13-23 0 0 0,-13 28 9 0 0,-4 7-1 0 0,-1-1 0 0 0,1 0 0 0 0,-1 0 0 0 0,1-1-1 0 0,-1 1 1 0 0,1-6 0 0 0,10-18-8 0 0,-10 22 0 0 0,0 0 0 0 0,0 0 0 0 0,2-10 0 0 0,-2 8 11 0 0,0-1 1 0 0,7-14-1 0 0,5-14 19 0 0,-11 27-30 0 0,0 1 0 0 0,0-1 0 0 0,1 1 0 0 0,11-16 0 0 0,-4 6 0 0 0,-5 9 0 0 0,16-19 0 0 0,-15 20 0 0 0,-1 0 0 0 0,11-17 0 0 0,-16 22 12 0 0,0-1 1 0 0,0 1-1 0 0,0-1 0 0 0,1-7 0 0 0,-3 10-7 0 0,1 0 0 0 0,-1 0 0 0 0,0 1 0 0 0,0-1 0 0 0,1 0-1 0 0,-1 0 1 0 0,0 0 0 0 0,-1 1 0 0 0,1-1 0 0 0,0 0 0 0 0,-1 0-1 0 0,1 1 1 0 0,0-1 0 0 0,-1 0 0 0 0,-1-3 0 0 0,-2-3 100 0 0,3 7-91 0 0,1 0 0 0 0,0 0 0 0 0,-1 0 0 0 0,1 0 0 0 0,-1 0 0 0 0,0 0 0 0 0,1 0 0 0 0,-1 0 0 0 0,0 1-1 0 0,1-1 1 0 0,-1 0 0 0 0,0 0 0 0 0,0 0 0 0 0,0 1 0 0 0,1-1 0 0 0,-1 0 0 0 0,0 1 0 0 0,0-1 0 0 0,-2 0 0 0 0,-18-10 94 0 0,17 9-83 0 0,1-1 0 0 0,-1 1 0 0 0,0 0 1 0 0,0 1-1 0 0,0-1 0 0 0,0 1 0 0 0,-8-2 0 0 0,-9 1 11 0 0,0 1-1 0 0,-30 2 1 0 0,26 1 6 0 0,-31-3 1 0 0,-8-2 135 0 0,-95 9 0 0 0,145-6-174 0 0,-93 13 27 0 0,-5-1 2 0 0,-44-6-33 0 0,-192-17 0 0 0,287 2 0 0 0,-87-22 0 0 0,106 21 0 0 0,-54-4 53 0 0,62 10-42 0 0,-241-40 38 0 0,148 22-34 0 0,90 17-15 0 0,-71 0 0 0 0,-38 11 0 0 0,69-2 0 0 0,-246 15 83 0 0,135-10-28 0 0,62-4-57 0 0,62-1 2 0 0,21 0 0 0 0,-51-2 0 0 0,-24-5 0 0 0,-20-2 0 0 0,-10-5 0 0 0,124 8-2 0 0,-25-8-1 0 0,26 5 32 0 0,-24-1 0 0 0,27 3-12 0 0,1 0 0 0 0,-21-7 0 0 0,-21-3 7 0 0,36 10-8 0 0,0 1 0 0 0,0 1 0 0 0,-41 5 0 0 0,-112 4 101 0 0,171-7-111 0 0,0 0-1 0 0,0 1 0 0 0,0 0 1 0 0,0 0-1 0 0,0 1 0 0 0,1 0 1 0 0,0 0-1 0 0,-1 0 0 0 0,1 1 1 0 0,0 0-1 0 0,1 0 0 0 0,-1 0 1 0 0,-5 6-1 0 0,6-4-8 0 0,1 1 0 0 0,0 0 0 0 0,0 0 0 0 0,0 0 0 0 0,1 0-1 0 0,0 0 1 0 0,1 1 0 0 0,-1-1 0 0 0,-1 11 0 0 0,0 10-17 0 0,-1 35 1 0 0,4-45 17 0 0,-7 64 2 0 0,-21 90 0 0 0,17-112 0 0 0,-6 78 0 0 0,9 91-64 0 0,3-172 64 0 0,-13 63 0 0 0,13-98 11 0 0,4-15-17 0 0,0 0-1 0 0,1 0 0 0 0,-1 0 0 0 0,1 0 0 0 0,1 0 0 0 0,-1 0 0 0 0,1 0 1 0 0,0 0-1 0 0,1 0 0 0 0,1 9 0 0 0,-1-14 1 0 0,1 0 0 0 0,-1 0 0 0 0,0 1 0 0 0,1-1 0 0 0,0 0 0 0 0,-1 0 1 0 0,1-1-1 0 0,0 1 0 0 0,0 0 0 0 0,0 0 0 0 0,0-1 0 0 0,0 0 0 0 0,1 1 0 0 0,-1-1 0 0 0,0 0 0 0 0,5 2 0 0 0,6 1-8 0 0,24 7 0 0 0,-34-11 15 0 0,148 29-65 0 0,-6-6 0 0 0,-94-17 64 0 0,-12-4 0 0 0,96-2 0 0 0,131 24-34 0 0,-166-13 15 0 0,58 5 8 0 0,-112-12 11 0 0,55-1 0 0 0,21-6 0 0 0,-1-2 0 0 0,-15-1 0 0 0,-60 3 0 0 0,61-1 0 0 0,-55 6 0 0 0,61 2-11 0 0,16-7-31 0 0,-11-6 31 0 0,0-1 11 0 0,5 1 0 0 0,-56 7 0 0 0,-1-2 0 0 0,-12-3 0 0 0,55 0 0 0 0,6 2 0 0 0,-8-2 0 0 0,7-5 0 0 0,1-1 75 0 0,-14 5 1281 0 0,-70 7-1716 0 0,35-7 0 0 0,49-5-195 0 0,-73 9 503 0 0,-18 1 52 0 0,41-3 0 0 0,-58 6 0 0 0,0 0 0 0 0,0 1 0 0 0,1-1 0 0 0,-1 1 0 0 0,0 1 0 0 0,10 2 0 0 0,37 12 64 0 0,-36-9-1631 0 0,1-1 0 0 0,29 6 0 0 0,-31-8-28 0 0</inkml:trace>
</inkml:ink>
</file>

<file path=ppt/ink/ink1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8-04T23:07:02.555"/>
    </inkml:context>
    <inkml:brush xml:id="br0">
      <inkml:brushProperty name="width" value="0.1" units="cm"/>
      <inkml:brushProperty name="height" value="0.1" units="cm"/>
      <inkml:brushProperty name="color" value="#E71224"/>
    </inkml:brush>
  </inkml:definitions>
  <inkml:trace contextRef="#ctx0" brushRef="#br0">10 0 455 0 0,'0'0'0'0'0,"-9"2"1640"0"0</inkml:trace>
</inkml:ink>
</file>

<file path=ppt/ink/ink1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8-04T23:07:03.452"/>
    </inkml:context>
    <inkml:brush xml:id="br0">
      <inkml:brushProperty name="width" value="0.1" units="cm"/>
      <inkml:brushProperty name="height" value="0.1" units="cm"/>
      <inkml:brushProperty name="color" value="#E71224"/>
    </inkml:brush>
  </inkml:definitions>
  <inkml:trace contextRef="#ctx0" brushRef="#br0">1996 0 4487 0 0,'-21'7'11531'0'0,"21"-6"-11485"0"0,-1 0 1 0 0,1-1-1 0 0,0 1 1 0 0,-1-1-1 0 0,1 1 1 0 0,0 0-1 0 0,-1-1 1 0 0,1 1-1 0 0,-1-1 1 0 0,1 1-1 0 0,-1-1 0 0 0,1 1 1 0 0,-1-1-1 0 0,1 0 1 0 0,-1 1-1 0 0,0-1 1 0 0,1 0-1 0 0,-1 1 1 0 0,1-1-1 0 0,-1 0 1 0 0,0 0-1 0 0,1 1 1 0 0,-1-1-1 0 0,0 0 0 0 0,0 0 1 0 0,-27 5 845 0 0,12-2-651 0 0,2 1 43 0 0,-24 11 1 0 0,5-1 114 0 0,1-3-19 0 0,-36 13 442 0 0,59-22-716 0 0,1 0 0 0 0,-1 0 0 0 0,1-1 0 0 0,-1-1 0 0 0,0 1 0 0 0,-10-2 0 0 0,14 1-78 0 0,0 0 1 0 0,-1 1-1 0 0,1-1 0 0 0,0 1 0 0 0,0 0 0 0 0,-10 3 1 0 0,10-2 15 0 0,0 0 0 0 0,-1-1 0 0 0,1 0 0 0 0,-1 0 0 0 0,1 0 1 0 0,-10-1-1 0 0,6 0 88 0 0,-1 0 1 0 0,1 0-1 0 0,-12 3 0 0 0,11-1-25 0 0,1-1 0 0 0,-1-1-1 0 0,-10 0 1 0 0,-15 1 35 0 0,24 0-96 0 0,0 0 1 0 0,-17-2-1 0 0,7-2-14 0 0,-40-9 0 0 0,44 6 27 0 0,-24-13-1 0 0,33 15-32 0 0,0 1-1 0 0,0 0 0 0 0,0 1 0 0 0,-1 0 0 0 0,1 0 0 0 0,-1 1 0 0 0,0 0 0 0 0,1 1 0 0 0,-10 0 0 0 0,-86 6 343 0 0,34 5-16 0 0,4-6-66 0 0,28-1-163 0 0,-61-3 0 0 0,-66-5 2229 0 0,139 5-3172 0 0,-27 5 0 0 0,-3 0 847 0 0,28-2 149 0 0,-35 8 1 0 0,11-2 24 0 0,-76 8 375 0 0,106-17-559 0 0,0 0-1 0 0,1-1 0 0 0,-42-6 1 0 0,50 4-50 0 0,-12-3-2203 0 0,9 0-3172 0 0,-5-5-2750 0 0</inkml:trace>
</inkml:ink>
</file>

<file path=ppt/ink/ink1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8-04T23:07:04.633"/>
    </inkml:context>
    <inkml:brush xml:id="br0">
      <inkml:brushProperty name="width" value="0.1" units="cm"/>
      <inkml:brushProperty name="height" value="0.1" units="cm"/>
      <inkml:brushProperty name="color" value="#E71224"/>
    </inkml:brush>
  </inkml:definitions>
  <inkml:trace contextRef="#ctx0" brushRef="#br0">5700 140 3679 0 0,'-28'-2'227'0'0,"18"1"575"0"0,1 1 0 0 0,-14 0 1 0 0,-24 3 5506 0 0,-1-3-3888 0 0,24 0-2159 0 0,12-1-69 0 0,1 0 1 0 0,-1 0-1 0 0,1-1 1 0 0,0 0-1 0 0,0-1 1 0 0,-11-4-1 0 0,-60-30 1198 0 0,29 11-547 0 0,36 20-632 0 0,-1 0 0 0 0,0 1 1 0 0,0 0-1 0 0,-1 2 0 0 0,1 0 1 0 0,-1 1-1 0 0,0 1 0 0 0,1 1 0 0 0,-22 2 1 0 0,-23 5 210 0 0,-81 19 0 0 0,139-24-399 0 0,-136 26 870 0 0,-169 14 0 0 0,112-40-384 0 0,109-3-404 0 0,-63-7 98 0 0,43 1-91 0 0,-24-1 79 0 0,-108-1-153 0 0,228 10-37 0 0,-99 0 60 0 0,51 2-5 0 0,9-1 3 0 0,-396 4 431 0 0,235-22-192 0 0,127 7-238 0 0,-71 1-63 0 0,-74-9 15 0 0,-71-23 248 0 0,227 33-227 0 0,-123 7 0 0 0,-73 23 34 0 0,213-17-21 0 0,1-3 0 0 0,-1-3 0 0 0,-90-10 0 0 0,-147-10 513 0 0,249 19-505 0 0,-155-1 220 0 0,-25-1-467 0 0,76-8-7760 0 0,111 5-310 0 0</inkml:trace>
</inkml:ink>
</file>

<file path=ppt/ink/ink1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8-04T23:07:06.048"/>
    </inkml:context>
    <inkml:brush xml:id="br0">
      <inkml:brushProperty name="width" value="0.1" units="cm"/>
      <inkml:brushProperty name="height" value="0.1" units="cm"/>
      <inkml:brushProperty name="color" value="#E71224"/>
    </inkml:brush>
  </inkml:definitions>
  <inkml:trace contextRef="#ctx0" brushRef="#br0">4344 38 4831 0 0,'12'1'5072'0'0,"-14"2"-4506"0"0,-1-1-1 0 0,1 0 1 0 0,-1 0-1 0 0,1-1 0 0 0,-1 1 1 0 0,0 0-1 0 0,0-1 1 0 0,-4 2-1 0 0,0 0-328 0 0,-8 4 244 0 0,0-2 0 0 0,-1 0 0 0 0,-30 5 1 0 0,23-6 18 0 0,-7 2 324 0 0,-50 0 1 0 0,48-4-518 0 0,-45 8 0 0 0,-2 2 78 0 0,-17 3 112 0 0,-44 8 392 0 0,97-17-514 0 0,26-5-224 0 0,1-1-1 0 0,-1 0 1 0 0,-24-4-1 0 0,-20 0 120 0 0,-11 6-92 0 0,29-1-58 0 0,-61-4 1 0 0,63 0 6 0 0,-46 3 1 0 0,35 0 14 0 0,-34 8 73 0 0,48-4-89 0 0,-109 17 561 0 0,69-16-821 0 0,-146-9 0 0 0,70 5 1008 0 0,111 2-439 0 0,0-3 0 0 0,0-1 0 0 0,-67-10-1 0 0,53-1-1002 0 0,0 3 0 0 0,-92-3-1 0 0,-91 16 701 0 0,206-4-103 0 0,0-1 1 0 0,0-1-1 0 0,-64-13 0 0 0,-28-9 179 0 0,84 17-173 0 0,18 4-14 0 0,-64-15 166 0 0,24 2 18 0 0,0 3-1 0 0,0 2 1 0 0,-1 4-1 0 0,-1 2 1 0 0,1 3 0 0 0,-111 11-1 0 0,122-4-185 0 0,0-2 0 0 0,-1-3 0 0 0,1-2 0 0 0,-79-13 0 0 0,-23-9-1853 0 0,98 15 173 0 0</inkml:trace>
</inkml:ink>
</file>

<file path=ppt/ink/ink1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8-04T23:07:07.004"/>
    </inkml:context>
    <inkml:brush xml:id="br0">
      <inkml:brushProperty name="width" value="0.1" units="cm"/>
      <inkml:brushProperty name="height" value="0.1" units="cm"/>
      <inkml:brushProperty name="color" value="#E71224"/>
    </inkml:brush>
  </inkml:definitions>
  <inkml:trace contextRef="#ctx0" brushRef="#br0">1210 115 10623 0 0,'-1'0'25'0'0,"0"0"0"0"0,0 0 0 0 0,0 0-1 0 0,1 0 1 0 0,-1 0 0 0 0,0 0-1 0 0,0 0 1 0 0,1 1 0 0 0,-1-1 0 0 0,0 0-1 0 0,0 1 1 0 0,1-1 0 0 0,-1 0 0 0 0,0 1-1 0 0,1-1 1 0 0,-1 1 0 0 0,1-1-1 0 0,-1 1 1 0 0,0-1 0 0 0,1 1 0 0 0,-1 0-1 0 0,1-1 1 0 0,-1 1 0 0 0,1-1 0 0 0,0 1-1 0 0,-1 0 1 0 0,1 0 0 0 0,0-1 0 0 0,-1 1-1 0 0,1 1 1 0 0,0-1 0 0 0,-1 0 0 0 0,1 0 0 0 0,-1 0 0 0 0,1 0 0 0 0,-1 0 0 0 0,1 0 1 0 0,-1 0-1 0 0,1 0 0 0 0,-1-1 0 0 0,0 1 0 0 0,0 0 0 0 0,1 0 0 0 0,-1-1 0 0 0,0 1 0 0 0,-1 0 0 0 0,-28 1 799 0 0,-27 2 2206 0 0,-27 4-172 0 0,37-1-1770 0 0,-110 23 1232 0 0,134-25-1805 0 0,-1 0 0 0 0,1-2 0 0 0,-28 1 0 0 0,-72-6 1721 0 0,80 0-2256 0 0,0-2 0 0 0,1-3 0 0 0,0 0 0 0 0,0-3-1 0 0,1-2 1 0 0,0-1 0 0 0,1-2 0 0 0,-56-30 0 0 0,76 34-339 0 0,5 3-478 0 0,0 0 0 0 0,0-2 0 0 0,-25-20 0 0 0,14 3-7307 0 0</inkml:trace>
</inkml:ink>
</file>

<file path=ppt/ink/ink1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8-04T23:07:08.036"/>
    </inkml:context>
    <inkml:brush xml:id="br0">
      <inkml:brushProperty name="width" value="0.1" units="cm"/>
      <inkml:brushProperty name="height" value="0.1" units="cm"/>
      <inkml:brushProperty name="color" value="#E71224"/>
    </inkml:brush>
  </inkml:definitions>
  <inkml:trace contextRef="#ctx0" brushRef="#br0">1309 15 12439 0 0,'-11'1'475'0'0,"1"0"0"0"0,-14-1-1 0 0,11 0-250 0 0,1 0 245 0 0,10 1-470 0 0,0-1 0 0 0,0 0-1 0 0,0 0 1 0 0,0 0 0 0 0,0 0 0 0 0,0 0-1 0 0,0-1 1 0 0,0 1 0 0 0,1-1-1 0 0,-1 1 1 0 0,-4-2 0 0 0,2 0 200 0 0,-1 0 0 0 0,0 1 1 0 0,0 0-1 0 0,0 0 0 0 0,-8-1 1 0 0,-6-1 920 0 0,12 2-754 0 0,0 0 0 0 0,0 1 1 0 0,0 0-1 0 0,0 0 1 0 0,0 1-1 0 0,1 0 1 0 0,-12 2-1 0 0,-46 16 1081 0 0,61-18-1408 0 0,-23 8 153 0 0,10-3-40 0 0,0-1 0 0 0,0 0 0 0 0,-1-1 0 0 0,1-1 0 0 0,-24 2 0 0 0,-225 6 3462 0 0,44 3-3700 0 0,-44-1-469 0 0,250-13 131 0 0,-35-1-1839 0 0,18-4-3479 0 0,5-4-1557 0 0</inkml:trace>
</inkml:ink>
</file>

<file path=ppt/ink/ink1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8-04T23:07:17.688"/>
    </inkml:context>
    <inkml:brush xml:id="br0">
      <inkml:brushProperty name="width" value="0.1" units="cm"/>
      <inkml:brushProperty name="height" value="0.1" units="cm"/>
      <inkml:brushProperty name="color" value="#E71224"/>
    </inkml:brush>
  </inkml:definitions>
  <inkml:trace contextRef="#ctx0" brushRef="#br0">5141 142 1375 0 0,'-7'0'-840'0'0,"-1"0"2067"0"0,0 0 1 0 0,-16 3 0 0 0,22-3-814 0 0,-1 1-1 0 0,0 0 1 0 0,0 0-1 0 0,0 0 1 0 0,1 0-1 0 0,-1 1 1 0 0,0-1 0 0 0,1 1-1 0 0,0 0 1 0 0,-1-1-1 0 0,-3 5 1 0 0,-17 20 41 0 0,16-18-250 0 0,0 0 0 0 0,0 0 0 0 0,-1-1 0 0 0,-14 11 0 0 0,3-3 400 0 0,14-12-413 0 0,1 1-1 0 0,0-1 1 0 0,-9 5 0 0 0,2-2 431 0 0,-19 15 1 0 0,25-17-414 0 0,-1 1 0 0 0,1-1 0 0 0,-1-1 0 0 0,0 1 0 0 0,0-1 1 0 0,0 0-1 0 0,0 0 0 0 0,-1-1 0 0 0,1 1 0 0 0,-14 1 0 0 0,0-1 320 0 0,1 1 0 0 0,-1 0-1 0 0,1 2 1 0 0,0 0 0 0 0,-25 12 0 0 0,-5 2-5 0 0,40-17-454 0 0,2 0-13 0 0,0 0 1 0 0,-1-1-1 0 0,1 0 0 0 0,-1 0 0 0 0,1 0 1 0 0,-1-1-1 0 0,1 0 0 0 0,-1-1 1 0 0,0 1-1 0 0,-8-2 0 0 0,8 0 5 0 0,-73-10 753 0 0,-90 0 1 0 0,162 11-768 0 0,-47 0 315 0 0,-1-2-1 0 0,-72-11 0 0 0,5-15-81 0 0,97 22-220 0 0,0 2 0 0 0,-41-3-1 0 0,-55 5 60 0 0,87 2-69 0 0,-116-12 159 0 0,31 1-22 0 0,116 11-180 0 0,-116-1 167 0 0,31-1 33 0 0,71 0-179 0 0,-27-7 0 0 0,-8-1-4 0 0,-217-23 543 0 0,157 12-418 0 0,-147-16-90 0 0,-29-1 608 0 0,187 29-484 0 0,60 6-130 0 0,4 0 3 0 0,-76-8 15 0 0,82 7-56 0 0,-81-15 102 0 0,81 14-43 0 0,1 2 0 0 0,-1 0 0 0 0,0 3 0 0 0,-36 3 0 0 0,-14-1 48 0 0,3 2 99 0 0,-114 20 0 0 0,93-9-72 0 0,8-3 175 0 0,-151-2-1 0 0,172-13-221 0 0,-1-2 0 0 0,1-4 0 0 0,-100-25 0 0 0,144 25-207 0 0,-1-1 0 0 0,-45-23 0 0 0,-8-14-4124 0 0,57 32-4525 0 0</inkml:trace>
</inkml:ink>
</file>

<file path=ppt/ink/ink1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8-04T23:07:22.298"/>
    </inkml:context>
    <inkml:brush xml:id="br0">
      <inkml:brushProperty name="width" value="0.1" units="cm"/>
      <inkml:brushProperty name="height" value="0.1" units="cm"/>
      <inkml:brushProperty name="color" value="#E71224"/>
    </inkml:brush>
  </inkml:definitions>
  <inkml:trace contextRef="#ctx0" brushRef="#br0">1369 169 4607 0 0,'10'12'11956'0'0,"-13"-26"-10472"0"0,2 11-1394 0 0,0 0 0 0 0,0 1 0 0 0,-1 0 1 0 0,0-1-1 0 0,1 1 0 0 0,-1 0 0 0 0,0 0 0 0 0,0 0 0 0 0,0 0 0 0 0,0 0 0 0 0,-1 0 0 0 0,1 0 0 0 0,0 1 0 0 0,-1-1 0 0 0,1 1 0 0 0,-1 0 1 0 0,1 0-1 0 0,-1 0 0 0 0,0 0 0 0 0,0 0 0 0 0,-5 0 0 0 0,-5-1 249 0 0,-1 1 0 0 0,0 0 0 0 0,-20 2 0 0 0,-7 0 699 0 0,16-4-635 0 0,1-2-1 0 0,-1 0 1 0 0,1-2-1 0 0,-43-17 0 0 0,25 9-206 0 0,11 6 2 0 0,0 1 0 0 0,-1 2 0 0 0,-33-2 0 0 0,-35-8 178 0 0,65 9-203 0 0,0 2 0 0 0,0 0 0 0 0,0 3 0 0 0,-40 2 0 0 0,40 1-28 0 0,7 0 150 0 0,-49 8 0 0 0,-26 16 111 0 0,-25 6 236 0 0,64-24-3366 0 0,48-6 546 0 0,1-1 0 0 0,-17-3 0 0 0,3-2-6084 0 0</inkml:trace>
</inkml:ink>
</file>

<file path=ppt/ink/ink1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8-04T23:07:24.238"/>
    </inkml:context>
    <inkml:brush xml:id="br0">
      <inkml:brushProperty name="width" value="0.1" units="cm"/>
      <inkml:brushProperty name="height" value="0.1" units="cm"/>
      <inkml:brushProperty name="color" value="#E71224"/>
    </inkml:brush>
  </inkml:definitions>
  <inkml:trace contextRef="#ctx0" brushRef="#br0">5929 131 919 0 0,'-3'0'670'0'0,"0"0"-1"0"0,0 1 0 0 0,1-1 1 0 0,-1 1-1 0 0,-5 2 0 0 0,-11 2 3819 0 0,6-7-5682 0 0,12 1 1207 0 0,-5-1 856 0 0,0-1 0 0 0,0 1 0 0 0,0 0 0 0 0,0 0-1 0 0,0 1 1 0 0,-1 0 0 0 0,1 0 0 0 0,-12 0 0 0 0,-44 4 1566 0 0,-27 2-1282 0 0,41-4-506 0 0,-136-2 1975 0 0,140-4-2071 0 0,-56-11-1 0 0,56 7-276 0 0,-57-3-1 0 0,37 9 106 0 0,0 3-1 0 0,-84 12 1 0 0,120-8-326 0 0,1-1 1 0 0,-1-1-1 0 0,0-1 0 0 0,1-1 1 0 0,-1-2-1 0 0,-33-6 0 0 0,-152-29 358 0 0,141 23-195 0 0,-115-9 0 0 0,22 11 131 0 0,21 1-214 0 0,-97 13-16 0 0,125-2-53 0 0,78 1-36 0 0,9 0 33 0 0,-45 7 0 0 0,9 4 30 0 0,-195 26 71 0 0,167-28-92 0 0,-20 0-1 0 0,-41-6 101 0 0,45 3-95 0 0,-218 3 194 0 0,315-10-266 0 0,-247 4 49 0 0,185 1-10 0 0,-110 21 0 0 0,73-12 67 0 0,12-1-18 0 0,69-10-55 0 0,1-1-1 0 0,-1-1 1 0 0,-41-4 0 0 0,-9 0 13 0 0,-199 16 261 0 0,0 18 33 0 0,258-29-340 0 0,-180 29 126 0 0,13-2-10 0 0,79-22-394 0 0,90-7-302 0 0,1-1 0 0 0,0 0 1 0 0,0-2-1 0 0,-18-4 0 0 0,1-6-6078 0 0,4-6-2075 0 0</inkml:trace>
</inkml:ink>
</file>

<file path=ppt/ink/ink1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8-04T23:07:26.670"/>
    </inkml:context>
    <inkml:brush xml:id="br0">
      <inkml:brushProperty name="width" value="0.1" units="cm"/>
      <inkml:brushProperty name="height" value="0.1" units="cm"/>
      <inkml:brushProperty name="color" value="#E71224"/>
    </inkml:brush>
  </inkml:definitions>
  <inkml:trace contextRef="#ctx0" brushRef="#br0">4920 229 5983 0 0,'-7'-2'571'0'0,"2"0"-493"0"0,-1 1 0 0 0,1-1 0 0 0,-1 1 0 0 0,0 0 0 0 0,-7 0-1 0 0,-7 4 5195 0 0,13-1-5157 0 0,-1-1 1 0 0,1 0-1 0 0,-1 0 0 0 0,1-1 1 0 0,-1 0-1 0 0,1 0 1 0 0,-1 0-1 0 0,0-1 1 0 0,1-1-1 0 0,0 1 1 0 0,-12-5-1 0 0,-172-59 6732 0 0,171 60-6602 0 0,-1 0 0 0 0,0 1 1 0 0,0 2-1 0 0,-32-1 1 0 0,-85 8 188 0 0,113-3-333 0 0,-26 2 138 0 0,0 0 166 0 0,0-2 1 0 0,-84-6 0 0 0,33-11 142 0 0,-86-7-173 0 0,-71 12 181 0 0,142 0-288 0 0,-33-1 73 0 0,99 11-310 0 0,-258-3 530 0 0,217 0-329 0 0,-129 15 0 0 0,85-3-39 0 0,65-5-150 0 0,-170-4 162 0 0,155-3-102 0 0,-698-29 1124 0 0,212 6-646 0 0,505 24-671 0 0,-418-27-1599 0 0,443 25 652 0 0</inkml:trace>
</inkml:ink>
</file>

<file path=ppt/ink/ink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8-04T22:54:48.516"/>
    </inkml:context>
    <inkml:brush xml:id="br0">
      <inkml:brushProperty name="width" value="0.1" units="cm"/>
      <inkml:brushProperty name="height" value="0.1" units="cm"/>
      <inkml:brushProperty name="color" value="#E71224"/>
    </inkml:brush>
  </inkml:definitions>
  <inkml:trace contextRef="#ctx0" brushRef="#br0">4610 1372 12263 0 0,'-2'-3'69'0'0,"0"1"0"0"0,1 0 0 0 0,-1 0 0 0 0,0 0 0 0 0,0 1 1 0 0,-1-1-1 0 0,1 0 0 0 0,0 1 0 0 0,0 0 0 0 0,-1-1 0 0 0,1 1 0 0 0,-1 0 0 0 0,1 0 0 0 0,-1 0 0 0 0,0 1 0 0 0,1-1 0 0 0,-1 0 0 0 0,0 1 0 0 0,1 0 0 0 0,-1 0 0 0 0,0 0 0 0 0,0 0 0 0 0,1 0 0 0 0,-1 0 0 0 0,0 1 0 0 0,0-1 0 0 0,1 1 0 0 0,-1 0 0 0 0,1 0 0 0 0,-4 1 0 0 0,6-2-28 0 0,0 0-1 0 0,0 1 0 0 0,-1-1 1 0 0,1 0-1 0 0,0 0 0 0 0,0 0 1 0 0,0 0-1 0 0,-1 1 0 0 0,1-1 1 0 0,0 0-1 0 0,0 0 0 0 0,0 1 1 0 0,0-1-1 0 0,-1 0 0 0 0,1 0 1 0 0,0 0-1 0 0,0 1 0 0 0,0-1 1 0 0,0 0-1 0 0,0 1 0 0 0,0-1 1 0 0,0 0-1 0 0,0 0 0 0 0,0 1 1 0 0,0-1-1 0 0,0 0-10 0 0,0 1 1 0 0,0-1-1 0 0,0 0 0 0 0,0 0 1 0 0,0 0-1 0 0,0 1 0 0 0,0-1 1 0 0,0 0-1 0 0,0 0 0 0 0,0 0 1 0 0,0 1-1 0 0,0-1 1 0 0,-1 0-1 0 0,1 0 0 0 0,0 0 1 0 0,0 0-1 0 0,0 1 0 0 0,0-1 1 0 0,0 0-1 0 0,0 0 0 0 0,-1 0 1 0 0,1 0-1 0 0,0 0 0 0 0,0 0 1 0 0,0 1-1 0 0,0-1 0 0 0,0 0 1 0 0,-1 0-1 0 0,1 0 0 0 0,0 0 1 0 0,0 0-1 0 0,0 0 1 0 0,-1 0-1 0 0,1 0 0 0 0,0 0 1 0 0,0 0-1 0 0,0 0 0 0 0,0 0 1 0 0,-1 0-1 0 0,1 0 0 0 0,0 0 1 0 0,0 0-1 0 0,0 0 0 0 0,-1 0 1 0 0,1 0-1 0 0,0 0 0 0 0,0 0 1 0 0,0 0-1 0 0,-1 0 0 0 0,1-1 1 0 0,0 1-1 0 0,0 0 1 0 0,0 0-1 0 0,0 0 0 0 0,0 0 1 0 0,-1 0-1 0 0,-18-6 308 0 0,0 2 0 0 0,-1 0 1 0 0,1 1-1 0 0,-1 1 0 0 0,-36 2 0 0 0,-3 5 447 0 0,-90 20 0 0 0,-111 28-316 0 0,218-48-254 0 0,-1-1 1 0 0,1-2-1 0 0,-1-3 1 0 0,-52-6-1 0 0,26-2 32 0 0,0 3-1 0 0,-1 3 0 0 0,0 3 1 0 0,-105 13-1 0 0,-206 20 246 0 0,347-31-392 0 0,-26 1 75 0 0,-16 0 192 0 0,-80 15-1 0 0,54-3-113 0 0,-13 2-54 0 0,41-6-163 0 0,0-4-1 0 0,-97-2 1 0 0,49-3 46 0 0,73 2-9 0 0,-48 10-1 0 0,54-6-4 0 0,-78 3-1 0 0,-32-21 75 0 0,-1 0-73 0 0,-43 1-16 0 0,144 8-5 0 0,-47 1 43 0 0,71 2-27 0 0,-1 1 0 0 0,0 1 0 0 0,-49 14 0 0 0,47-10-64 0 0,-1-2 0 0 0,1-1 0 0 0,-57 1 0 0 0,51-3 0 0 0,4-3 100 0 0,-49-4 0 0 0,73 3-77 0 0,0-1-1 0 0,1 1 0 0 0,-15-6 1 0 0,20 6-14 0 0,0-1 0 0 0,0 1 1 0 0,0-1-1 0 0,1 0 0 0 0,-1 0 1 0 0,1 0-1 0 0,-1-1 0 0 0,1 1 0 0 0,0-1 1 0 0,0 0-1 0 0,-4-4 0 0 0,-1-4 74 0 0,0 0-1 0 0,0 0 1 0 0,1-1-1 0 0,0 0 1 0 0,-8-24-1 0 0,-67-260 334 0 0,53 150-352 0 0,8 17 0 0 0,16 84-47 0 0,-1-55 1 0 0,3 17 64 0 0,-14-48-7 0 0,14 111-49 0 0,-5-23 1 0 0,4 28-8 0 0,1 0-1 0 0,0-1 1 0 0,1-17 0 0 0,1 9-6 0 0,1 14 4 0 0,-1-1-1 0 0,1 0 1 0 0,1 1 0 0 0,0-1 0 0 0,0 1 0 0 0,1 0 0 0 0,0-1 0 0 0,1 1 0 0 0,5-11-1 0 0,-8 19-9 0 0,2 1 1 0 0,-1-1-1 0 0,0 0 0 0 0,0 1 0 0 0,0-1 0 0 0,1 1 0 0 0,-1 0 0 0 0,1-1 0 0 0,-1 1 0 0 0,1 0 0 0 0,-1 0 0 0 0,1 0 0 0 0,0 0 0 0 0,-1 0 1 0 0,1 1-1 0 0,0-1 0 0 0,0 0 0 0 0,0 1 0 0 0,0-1 0 0 0,0 1 0 0 0,-1 0 0 0 0,5-1 0 0 0,3 1 31 0 0,1 1 0 0 0,-1-1 0 0 0,15 4 1 0 0,-4-1-45 0 0,89-1 123 0 0,-19 2-117 0 0,-21-3 29 0 0,131-17-1 0 0,-133 9-21 0 0,136-8-7 0 0,-56 1 22 0 0,-79 6-1 0 0,96 2 0 0 0,-84 9-21 0 0,136-12 0 0 0,-3-17 0 0 0,26 7 0 0 0,-205 17 0 0 0,237-13 0 0 0,40 1 0 0 0,-132 13 0 0 0,-90 2 0 0 0,-42-1 0 0 0,72 2 53 0 0,-39-3-40 0 0,40 0-15 0 0,-14-4 34 0 0,3 1 0 0 0,-59 6-35 0 0,41 1 99 0 0,100-9 0 0 0,3-13-85 0 0,-85 7-11 0 0,121-18 48 0 0,-117 16-32 0 0,-77 10 16 0 0,39 0 0 0 0,-53 3-23 0 0,-16 0 0 0 0,0 1-1 0 0,0-1 1 0 0,11 2-1 0 0,-15 0-6 0 0,-1-1-1 0 0,1 0 0 0 0,0 1 0 0 0,0-1 0 0 0,-1 1 1 0 0,1 0-1 0 0,0 0 0 0 0,-1 0 0 0 0,1 0 1 0 0,-1 0-1 0 0,1 0 0 0 0,-1 0 0 0 0,0 0 0 0 0,1 0 1 0 0,-1 1-1 0 0,2 1 0 0 0,-1 1 9 0 0,0 1-1 0 0,0-1 1 0 0,0 1-1 0 0,0-1 1 0 0,-1 1-1 0 0,0-1 1 0 0,0 1-1 0 0,0 0 1 0 0,-1 0-1 0 0,1 0 1 0 0,-2 7-1 0 0,5 25 5 0 0,19 71 53 0 0,11 47-70 0 0,20 81 3 0 0,-49-211 3 0 0,-2 0-1 0 0,-1 0 1 0 0,-2 36-1 0 0,-15 76 167 0 0,4-75-121 0 0,1-11-42 0 0,3-1 0 0 0,-2 61-1 0 0,12-49 100 0 0,2-1 1 0 0,16 74-1 0 0,-17-120-82 0 0,-3-9-4 0 0,0-1 0 0 0,1 0 0 0 0,-2 0-1 0 0,1 1 1 0 0,-1-1 0 0 0,1 1 0 0 0,-2-1-1 0 0,1 0 1 0 0,-1 7 0 0 0,1-12-15 0 0,0 1 0 0 0,-1-1 0 0 0,1 0-1 0 0,0 0 1 0 0,0 1 0 0 0,0-1 0 0 0,0 0 0 0 0,0 0 0 0 0,-1 1 0 0 0,1-1 0 0 0,0 0 0 0 0,0 0 0 0 0,0 1 0 0 0,-1-1 0 0 0,1 0 0 0 0,0 0-1 0 0,0 0 1 0 0,-1 0 0 0 0,1 1 0 0 0,0-1 0 0 0,0 0 0 0 0,-1 0 0 0 0,1 0 0 0 0,0 0 0 0 0,-1 0 0 0 0,1 0 0 0 0,0 0 0 0 0,0 0 0 0 0,-1 0 0 0 0,1 0-1 0 0,-8 3 73 0 0,8-2-111 0 0,0-1 0 0 0,0 0 0 0 0,0 0-1 0 0,0 1 1 0 0,0-1 0 0 0,0 0 0 0 0,0 0 0 0 0,0 1 0 0 0,1-1-1 0 0,-1 0 1 0 0,0 0 0 0 0,0 0 0 0 0,0 1 0 0 0,0-1 0 0 0,0 0-1 0 0,1 0 1 0 0,-1 0 0 0 0,0 1 0 0 0,0-1 0 0 0,0 0 0 0 0,1 0-1 0 0,-1 0 1 0 0,0 0 0 0 0,0 0 0 0 0,1 0 0 0 0,-1 1 0 0 0,0-1-1 0 0,0 0 1 0 0,1 0 0 0 0,-1 0 0 0 0,0 0 0 0 0,0 0 0 0 0,1 0-1 0 0,-1 0 1 0 0,0 0 0 0 0,1 0 0 0 0,5 2-1864 0 0</inkml:trace>
</inkml:ink>
</file>

<file path=ppt/ink/ink1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8-04T23:07:28.639"/>
    </inkml:context>
    <inkml:brush xml:id="br0">
      <inkml:brushProperty name="width" value="0.1" units="cm"/>
      <inkml:brushProperty name="height" value="0.1" units="cm"/>
      <inkml:brushProperty name="color" value="#E71224"/>
    </inkml:brush>
  </inkml:definitions>
  <inkml:trace contextRef="#ctx0" brushRef="#br0">3597 155 8287 0 0,'-85'-13'1412'0'0,"-15"-1"2755"0"0,76 12-4121 0 0,1-2 1 0 0,-1 0-1 0 0,1-2 1 0 0,-37-13-1 0 0,41 12 133 0 0,-6-4 619 0 0,0 2 0 0 0,-46-11 0 0 0,-21 4 962 0 0,-125-4 0 0 0,-60 14-898 0 0,102 3-662 0 0,-118 2 1794 0 0,223 6-1638 0 0,-117 23 0 0 0,38-4 20 0 0,75-13-125 0 0,-122 9 510 0 0,47-7-532 0 0,-97 11 315 0 0,-1-23 352 0 0,-165-31 47 0 0,297 28-814 0 0,59 2-460 0 0,-72-8 0 0 0,110 5-1121 0 0,2-2-451 0 0</inkml:trace>
</inkml:ink>
</file>

<file path=ppt/ink/ink1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8-04T23:07:29.816"/>
    </inkml:context>
    <inkml:brush xml:id="br0">
      <inkml:brushProperty name="width" value="0.1" units="cm"/>
      <inkml:brushProperty name="height" value="0.1" units="cm"/>
      <inkml:brushProperty name="color" value="#E71224"/>
    </inkml:brush>
  </inkml:definitions>
  <inkml:trace contextRef="#ctx0" brushRef="#br0">1733 341 14855 0 0,'-6'-3'388'0'0,"-1"-1"-1"0"0,1 1 0 0 0,-15-5 0 0 0,-6-3-213 0 0,-11-9 485 0 0,-45-32-1 0 0,48 31-112 0 0,0 0 1 0 0,-1 2-1 0 0,-54-19 0 0 0,-120-29 2042 0 0,19 28 1683 0 0,-3 15-5442 0 0,172 22 1199 0 0,-47-4 425 0 0,-1 4-1 0 0,-98 8 0 0 0,70 5-341 0 0,-108 26 0 0 0,129-15-917 0 0,40-11-2947 0 0,31-9 1928 0 0</inkml:trace>
</inkml:ink>
</file>

<file path=ppt/ink/ink1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8-04T23:07:30.217"/>
    </inkml:context>
    <inkml:brush xml:id="br0">
      <inkml:brushProperty name="width" value="0.1" units="cm"/>
      <inkml:brushProperty name="height" value="0.1" units="cm"/>
      <inkml:brushProperty name="color" value="#E71224"/>
    </inkml:brush>
  </inkml:definitions>
  <inkml:trace contextRef="#ctx0" brushRef="#br0">2479 337 11743 0 0,'-139'27'2532'0'0,"80"-13"-1588"0"0,0-4-1 0 0,-1-1 0 0 0,0-4 1 0 0,0-2-1 0 0,-117-10 0 0 0,142 3-612 0 0,-1-3 1 0 0,1 0-1 0 0,-38-15 0 0 0,-99-45 850 0 0,130 49-891 0 0,-121-43 1048 0 0,-174-39 0 0 0,190 64-944 0 0,-1 7 1 0 0,-194-13-1 0 0,301 39-1005 0 0,0 1 1 0 0,0 3 0 0 0,0 1-1 0 0,-71 13 1 0 0,53 0-1177 0 0</inkml:trace>
</inkml:ink>
</file>

<file path=ppt/ink/ink1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8-04T23:15:36.084"/>
    </inkml:context>
    <inkml:brush xml:id="br0">
      <inkml:brushProperty name="width" value="0.1" units="cm"/>
      <inkml:brushProperty name="height" value="0.1" units="cm"/>
      <inkml:brushProperty name="color" value="#FFFF00"/>
    </inkml:brush>
  </inkml:definitions>
  <inkml:trace contextRef="#ctx0" brushRef="#br0">2279 204 5983 0 0,'-2'-11'233'0'0,"0"1"0"0"0,0-17 0 0 0,1 0 1173 0 0,-4-28 0 0 0,5 54-1397 0 0,-1 1 0 0 0,1-1 0 0 0,0 0 0 0 0,0 0 0 0 0,-1 0-1 0 0,1 0 1 0 0,-1 0 0 0 0,1 1 0 0 0,-1-1 0 0 0,1 0 0 0 0,-1 0 0 0 0,0 1 0 0 0,1-1 0 0 0,-1 0 0 0 0,0 1 0 0 0,1-1 0 0 0,-1 1-1 0 0,0-1 1 0 0,0 1 0 0 0,0-1 0 0 0,1 1 0 0 0,-1 0 0 0 0,0-1 0 0 0,0 1 0 0 0,0 0 0 0 0,0 0 0 0 0,0-1 0 0 0,0 1-1 0 0,0 0 1 0 0,1 0 0 0 0,-1 0 0 0 0,0 0 0 0 0,-2 1 0 0 0,-4-1 89 0 0,-1 1-1 0 0,1 0 0 0 0,-11 3 1 0 0,6-2-24 0 0,-10 1 17 0 0,-29-1 0 0 0,-16 2 232 0 0,55-3-121 0 0,0 0 0 0 0,-22-3 0 0 0,0 0 337 0 0,-13-1 268 0 0,33 1-562 0 0,0 1 0 0 0,-20 1 1 0 0,-50 11-88 0 0,48-6-163 0 0,19-3 40 0 0,0-1 0 0 0,0-1 0 0 0,-29-2 0 0 0,-50-14 57 0 0,67 10 176 0 0,-1 1 1 0 0,1 2-1 0 0,-48-1 1 0 0,46 8-141 0 0,0 1 1 0 0,0 1 0 0 0,-31 10-1 0 0,10-2-68 0 0,12-6-25 0 0,0-2 1 0 0,-1-2-1 0 0,1-2 0 0 0,-70-4 0 0 0,14-3 26 0 0,4 0 64 0 0,-113 7 1 0 0,190-1-70 0 0,0-1 0 0 0,0 0 0 0 0,1-1 0 0 0,-1-1 0 0 0,0 0 0 0 0,0-1 0 0 0,-14-6 0 0 0,26 9-50 0 0,1-1-1 0 0,0 0 0 0 0,0 1 1 0 0,-1-1-1 0 0,1 1 0 0 0,0 0 1 0 0,-1 0-1 0 0,1-1 0 0 0,-1 2 1 0 0,1-1-1 0 0,0 0 0 0 0,-1 0 1 0 0,1 1-1 0 0,0-1 0 0 0,-1 1 1 0 0,1 0-1 0 0,0 0 0 0 0,0 0 1 0 0,0 0-1 0 0,0 0 0 0 0,0 0 1 0 0,0 1-1 0 0,-3 1 0 0 0,3 0 3 0 0,0-1-1 0 0,0 1 1 0 0,0-1-1 0 0,0 1 1 0 0,0 0-1 0 0,1-1 1 0 0,-1 1-1 0 0,1 0 1 0 0,0 0 0 0 0,0 0-1 0 0,0 0 1 0 0,0 0-1 0 0,1 1 1 0 0,-1-1-1 0 0,1 0 1 0 0,0 5-1 0 0,-2 50-7 0 0,0 23 0 0 0,6-20 0 0 0,2-1 0 0 0,21 89 0 0 0,-17-96 0 0 0,7 80 0 0 0,-11-69 0 0 0,9 72 153 0 0,16 145 302 0 0,37 261-391 0 0,-56-358-64 0 0,-8-85 0 0 0,-2 396 0 0 0,-3-477 0 0 0,-18 608 0 0 0,3-305 0 0 0,13-262 0 0 0,-2 9 0 0 0,-12 440 0 0 0,18-20 0 0 0,9-196 85 0 0,-1-107-42 0 0,-19 173-43 0 0,-16 88 116 0 0,17-243 296 0 0,10 54-225 0 0,-4 39-6 0 0,-27-28-132 0 0,-3 67 41 0 0,31-130 51 0 0,2-30-45 0 0,-10 111-42 0 0,5-73 51 0 0,-2 8-64 0 0,-8 243 178 0 0,-2-173-66 0 0,14-258-149 0 0,-15 193 15 0 0,-12 179 26 0 0,-11-73-46 0 0,18-185 13 0 0,0 10 41 0 0,-30 146-53 0 0,40-237 0 0 0,-38 191 64 0 0,39-124-8 0 0,8-73-36 0 0,-4 274 204 0 0,8-276-188 0 0,4 22 28 0 0,23 133 0 0 0,-25-201-64 0 0,30 130 0 0 0,-10-52 0 0 0,32 117-53 0 0,-34-137 42 0 0,-13-46 29 0 0,13 25-1 0 0,4 15 12 0 0,40 208 28 0 0,-50-203-50 0 0,-3 1-7 0 0,-3 0 0 0 0,-2 80 0 0 0,0-8 0 0 0,1-25 9 0 0,11 122 46 0 0,2 174-55 0 0,-5-202 0 0 0,-7-123 0 0 0,18 91 0 0 0,-10-75 0 0 0,-2-13 0 0 0,19 178 0 0 0,-27 65 0 0 0,-6-274 0 0 0,-38 390 140 0 0,23-325-88 0 0,-21 118-52 0 0,5-41 0 0 0,-6 136 0 0 0,4-32 0 0 0,25-219 120 0 0,3 1 0 0 0,6 91 0 0 0,3-142-85 0 0,0-1 1 0 0,3 0-1 0 0,10 37 0 0 0,45 100-24 0 0,-46-136-24 0 0,2-2 0 0 0,2 0-1 0 0,1-1 1 0 0,1-1 0 0 0,53 58-1 0 0,-56-72 4 0 0,1-1-1 0 0,1-1 0 0 0,1-1 1 0 0,0-1-1 0 0,1-1 0 0 0,31 14 1 0 0,-31-18-1 0 0,1-2 0 0 0,0-1 1 0 0,0-1-1 0 0,43 5 0 0 0,-58-10 11 0 0,24 3-5 0 0,-1-1 0 0 0,1-2-1 0 0,0-1 1 0 0,-1-2 0 0 0,1-1-1 0 0,-1-1 1 0 0,0-2 0 0 0,0-1-1 0 0,46-17 1 0 0,135-46-6 0 0,-147 48 11 0 0,76-17 0 0 0,12-3 0 0 0,-17-4 0 0 0,-12 3 0 0 0,-75 27 1 0 0,33-13-55 0 0,32-16 43 0 0,5-1 11 0 0,-8-1-10 0 0,-70 28-33 0 0,51-29 32 0 0,16-5 11 0 0,-54 25 0 0 0,77-52 0 0 0,-125 76 0 0 0,71-50 0 0 0,66-40 0 0 0,-102 72 0 0 0,29-18 0 0 0,-50 26 0 0 0,0 0 0 0 0,-2-1 0 0 0,1-1 0 0 0,-2-1 0 0 0,0-1 0 0 0,25-32 0 0 0,-31 35 0 0 0,1-2 0 0 0,-1 0 0 0 0,-1 0 0 0 0,0-2-1 0 0,-2 1 1 0 0,0-1 0 0 0,-1-1 0 0 0,-1 1-1 0 0,5-23 1 0 0,2-19 33 0 0,8-88 0 0 0,-13 21 43 0 0,-10-152-1 0 0,-1 108-34 0 0,-25-472 16 0 0,17 471-50 0 0,0-48 148 0 0,-2 0-14 0 0,3-28-77 0 0,2-160-69 0 0,6 133 10 0 0,-18 1 89 0 0,4 93 237 0 0,8 0 1 0 0,17-192-1 0 0,3 181-337 0 0,11-246 36 0 0,-23 308 28 0 0,-21-175 0 0 0,-14 72 154 0 0,-8-65-73 0 0,25 148-77 0 0,-18-248 142 0 0,40-271 95 0 0,3 318-299 0 0,0-8 0 0 0,-1 215 21 0 0,11-461 174 0 0,-27 101-195 0 0,18-73 0 0 0,-1 407 0 0 0,58-467 0 0 0,-44 497 32 0 0,6-239 0 0 0,-35 170 31 0 0,1 0 63 0 0,10 32 120 0 0,38-254-1 0 0,-20 210-197 0 0,-14 116-32 0 0,3-97-16 0 0,-8 114 0 0 0,-8-294 0 0 0,-14-99 75 0 0,14 283-22 0 0,-2 47-53 0 0,-1-51 0 0 0,6-75 136 0 0,-20 22-136 0 0,13 182 0 0 0,1-203 58 0 0,8 209-52 0 0,-9-78-6 0 0,1 31 0 0 0,-14-161 0 0 0,-1-65 0 0 0,34 146-89 0 0,-2-42-30 0 0,-10 192 119 0 0,1 1 0 0 0,3-1 0 0 0,10-55 0 0 0,13-53 0 0 0,-22 116 0 0 0,-1-1 0 0 0,-3-42 0 0 0,-1 73 1 0 0,0 0-1 0 0,0 0 1 0 0,-1 0 0 0 0,0 1-1 0 0,0-1 1 0 0,0 1 0 0 0,-1-1-1 0 0,0 1 1 0 0,-1 0 0 0 0,1 0-1 0 0,-6-7 1 0 0,3 5-13 0 0,0 1-1 0 0,-1 0 1 0 0,1 1 0 0 0,-1-1-1 0 0,-1 1 1 0 0,1 1 0 0 0,-15-9-1 0 0,-100-48-232 0 0,104 56 245 0 0,1 1 0 0 0,-1 1 0 0 0,-28-4 0 0 0,1 0 0 0 0,-101-10 0 0 0,52 9 0 0 0,-93-15 0 0 0,-74-15 0 0 0,-76-10 117 0 0,254 41-73 0 0,-31-4 75 0 0,83 8-63 0 0,-118-17 147 0 0,-65 8-592 0 0,158 10-2289 0 0,35 1-5130 0 0</inkml:trace>
</inkml:ink>
</file>

<file path=ppt/ink/ink1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8-04T23:15:52.164"/>
    </inkml:context>
    <inkml:brush xml:id="br0">
      <inkml:brushProperty name="width" value="0.1" units="cm"/>
      <inkml:brushProperty name="height" value="0.1" units="cm"/>
      <inkml:brushProperty name="color" value="#E71224"/>
    </inkml:brush>
  </inkml:definitions>
  <inkml:trace contextRef="#ctx0" brushRef="#br0">2001 357 455 0 0,'-32'1'11979'0'0,"19"-3"-12911"0"0,-1 0 1552 0 0,1 0 0 0 0,-2 1 0 0 0,1 0 0 0 0,-15 2 0 0 0,0 0 325 0 0,2 0-299 0 0,-16-1 16 0 0,-19-3-50 0 0,36 3-266 0 0,1-2-1 0 0,-49-8 0 0 0,53 3-276 0 0,-28-11 0 0 0,-7-3 475 0 0,43 16-461 0 0,-1 0 0 0 0,1-1 1 0 0,0 0-1 0 0,0-1 1 0 0,0 0-1 0 0,1-1 1 0 0,1-1-1 0 0,-1 0 1 0 0,-17-18-1 0 0,15 13-42 0 0,-1 1 1 0 0,0 1-1 0 0,0 1 0 0 0,-1 0 0 0 0,0 1 0 0 0,-1 1 0 0 0,-24-10 1 0 0,-31-16 84 0 0,51 24-37 0 0,1 1 0 0 0,-1 1 0 0 0,-1 1-1 0 0,-41-10 1 0 0,17 12 22 0 0,1 2 0 0 0,0 1 1 0 0,-1 3-1 0 0,0 2 0 0 0,-51 9 0 0 0,-79 17 1019 0 0,119-17-572 0 0,-59 21-1 0 0,89-23-770 0 0,0 1 0 0 0,1 1 0 0 0,-49 29 0 0 0,65-34 152 0 0,1 1 0 0 0,0 0 1 0 0,1 0-1 0 0,0 1 0 0 0,0 0 0 0 0,0 0 0 0 0,1 1 0 0 0,1 0 0 0 0,-1 0 1 0 0,1 1-1 0 0,1 0 0 0 0,0 0 0 0 0,-5 12 0 0 0,7-15 52 0 0,1 1 0 0 0,0-1 0 0 0,0 0 0 0 0,1 1 0 0 0,-1 0 0 0 0,2-1 0 0 0,-1 1 0 0 0,1-1 0 0 0,0 1 0 0 0,1 0 0 0 0,0-1 0 0 0,0 1 0 0 0,0-1 0 0 0,1 1 0 0 0,3 7 0 0 0,-1-5 9 0 0,0 0 0 0 0,0 0 0 0 0,1 0 0 0 0,0 0 0 0 0,10 12 0 0 0,-8-12 0 0 0,-3-4 0 0 0,1 1 0 0 0,0-1 0 0 0,9 9 0 0 0,12 5 0 0 0,36 27 0 0 0,-55-42 0 0 0,61 44 0 0 0,2-11 11 0 0,-70-38-11 0 0,4 2 20 0 0,1 0 1 0 0,-1 0-1 0 0,1 0 1 0 0,-1-1-1 0 0,7 2 0 0 0,63 15 398 0 0,-56-14 1028 0 0,0 0-1631 0 0,15 3-5 0 0,65 11-988 0 0,-70-14 1034 0 0,83 8 140 0 0,-32-9 87 0 0,-55-3-70 0 0,-5 1 64 0 0,-1 0-7 0 0,53 4-46 0 0,-37-1 18 0 0,34 5 44 0 0,-36-4 296 0 0,31 5 114 0 0,-47-8 390 0 0,4 2-1088 0 0,59 10-248 0 0,-60-10-50 0 0,-1-1-91 0 0,72 14 575 0 0,17-4 16 0 0,12-7 0 0 0,0-7 0 0 0,-28-6-12 0 0,-58 2-36 0 0,45-11 36 0 0,19-10 12 0 0,-12 2 0 0 0,-32 6 0 0 0,20-9 0 0 0,-17 6 0 0 0,33-14 0 0 0,-15 0 0 0 0,-13 2 0 0 0,-35 17 0 0 0,46-36 0 0 0,-62 44 0 0 0,0-1 0 0 0,-1 0 0 0 0,0-1 0 0 0,0 0 0 0 0,-1-1 0 0 0,0 0 0 0 0,7-12 0 0 0,-13 19 4 0 0,0-1-1 0 0,0 1 0 0 0,0-1 1 0 0,0 0-1 0 0,0 1 1 0 0,-1-1-1 0 0,0 0 1 0 0,0 0-1 0 0,-1 0 0 0 0,1 0 1 0 0,-1 0-1 0 0,0 0 1 0 0,0 0-1 0 0,-1 0 1 0 0,1 0-1 0 0,-1 0 0 0 0,0 0 1 0 0,-1 0-1 0 0,1 0 1 0 0,-4-7-1 0 0,1 5 10 0 0,0 0-1 0 0,-1 0 1 0 0,0 0 0 0 0,0 1-1 0 0,0-1 1 0 0,-1 1 0 0 0,0 1-1 0 0,0-1 1 0 0,-1 1 0 0 0,0 0-1 0 0,0 0 1 0 0,0 1 0 0 0,-14-7-1 0 0,-8-1 58 0 0,0 1 0 0 0,-40-9-1 0 0,61 18-66 0 0,-125-30 383 0 0,-208-23-1 0 0,268 48-73 0 0,0 4 0 0 0,0 3 1 0 0,0 3-1 0 0,1 4 0 0 0,-1 2 0 0 0,1 4 0 0 0,-102 31 0 0 0,101-20-1295 0 0,-40 12-1806 0 0,78-27 1632 0 0</inkml:trace>
</inkml:ink>
</file>

<file path=ppt/ink/ink1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8-04T23:17:35.732"/>
    </inkml:context>
    <inkml:brush xml:id="br0">
      <inkml:brushProperty name="width" value="0.1" units="cm"/>
      <inkml:brushProperty name="height" value="0.1" units="cm"/>
      <inkml:brushProperty name="color" value="#E71224"/>
    </inkml:brush>
  </inkml:definitions>
  <inkml:trace contextRef="#ctx0" brushRef="#br0">0 1 223 0 0,'35'13'0'0'0,"7"6"0"0"0,0 1 0 0 0,68 21 0 0 0,-108-41 1 0 0,137 36 1142 0 0,-116-32-821 0 0,1-1 0 0 0,0 0 0 0 0,48-3 0 0 0,-14-1 485 0 0,88 9 0 0 0,-77-3-583 0 0,57 7-65 0 0,-57-4 79 0 0,131-3-1 0 0,-14-24 27 0 0,59-2-26 0 0,-90 14 60 0 0,267-45 1 0 0,-376 45-259 0 0,-1 1-1 0 0,1 3 1 0 0,0 1 0 0 0,0 3-1 0 0,0 1 1 0 0,59 11-1 0 0,-52-4-49 0 0,70 13 49 0 0,-99-16-22 0 0,0 1 1 0 0,-1 0-1 0 0,23 12 1 0 0,-24-7-101 0 0</inkml:trace>
</inkml:ink>
</file>

<file path=ppt/ink/ink1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8-04T23:20:21.861"/>
    </inkml:context>
    <inkml:brush xml:id="br0">
      <inkml:brushProperty name="width" value="0.1" units="cm"/>
      <inkml:brushProperty name="height" value="0.1" units="cm"/>
      <inkml:brushProperty name="color" value="#E71224"/>
    </inkml:brush>
  </inkml:definitions>
  <inkml:trace contextRef="#ctx0" brushRef="#br0">3143 61 8431 0 0,'-4'-7'601'0'0,"-6"-11"-282"0"0,8 18-333 0 0,2 0 10 0 0,0 0 0 0 0,0-1 1 0 0,0 1-1 0 0,0 0 1 0 0,0 0-1 0 0,0 0 0 0 0,-1 0 1 0 0,1 0-1 0 0,0 0 0 0 0,0 0 1 0 0,0-1-1 0 0,0 1 1 0 0,0 0-1 0 0,0 0 0 0 0,0 0 1 0 0,0 0-1 0 0,0 0 0 0 0,0-1 1 0 0,0 1-1 0 0,0 0 1 0 0,0 0-1 0 0,0 0 0 0 0,0 0 1 0 0,0-1-1 0 0,0 1 0 0 0,0 0 1 0 0,0 0-1 0 0,0 0 1 0 0,0 0-1 0 0,0 0 0 0 0,0-1 1 0 0,0 1-1 0 0,0 0 0 0 0,0 0 1 0 0,0 0-1 0 0,0 0 0 0 0,0-1 1 0 0,0 1-1 0 0,0 0 1 0 0,0 0-1 0 0,1 0 0 0 0,-1 0 1 0 0,0 0-1 0 0,0-1 0 0 0,3 0 125 0 0,-2 7-6 0 0,-1-6-42 0 0,0 1 1 0 0,0-1 0 0 0,-1 0 0 0 0,1 0-1 0 0,0 1 1 0 0,0-1 0 0 0,0 0 0 0 0,-1 0-1 0 0,1 1 1 0 0,0-1 0 0 0,0 0-1 0 0,-1 0 1 0 0,1 0 0 0 0,0 0 0 0 0,0 1-1 0 0,-1-1 1 0 0,1 0 0 0 0,0 0 0 0 0,-1 0-1 0 0,1 0 1 0 0,0 0 0 0 0,0 0 0 0 0,-1 0-1 0 0,1 0 1 0 0,0 0 0 0 0,-1 0-1 0 0,1 0 1 0 0,0 0 0 0 0,-1 0 0 0 0,1 0-1 0 0,0 0 1 0 0,0 0 0 0 0,-1 0 0 0 0,1 0-1 0 0,0 0 1 0 0,-1 0 0 0 0,1 0 0 0 0,0-1-1 0 0,-1 1 1 0 0,-20-7 1540 0 0,8 3-875 0 0,2 2-349 0 0,0 1-1 0 0,-1 0 0 0 0,1 0 0 0 0,-1 1 1 0 0,-19 3-1 0 0,-57 14 233 0 0,86-17-620 0 0,-10 3 8 0 0,-1-1 1 0 0,0 0-1 0 0,0-1 0 0 0,-19 0 0 0 0,25-2 106 0 0,-1 0 0 0 0,1 0 0 0 0,-1 0 1 0 0,1-1-1 0 0,-1 0 0 0 0,1-1 0 0 0,0 0 0 0 0,-13-7 0 0 0,14 7 16 0 0,-1 0 0 0 0,1 1 0 0 0,-1-1 0 0 0,1 1 0 0 0,-1 0 0 0 0,0 1 0 0 0,0-1 0 0 0,-13 1 0 0 0,-3 0 226 0 0,-32 5 0 0 0,22-1-294 0 0,6-1-100 0 0,-1-1 0 0 0,1-1 0 0 0,-34-5 0 0 0,18 0 184 0 0,1 2-1 0 0,-59 4 0 0 0,33 0-26 0 0,-38-4 157 0 0,-43 2 116 0 0,122 1-333 0 0,-144 12 320 0 0,72 1 45 0 0,-189 1 0 0 0,93-15 396 0 0,-216 27 0 0 0,122-13-272 0 0,128-9-186 0 0,117-2-371 0 0,-5 1-154 0 0,-84-6-1 0 0,111 0-1055 0 0,1-2-4756 0 0</inkml:trace>
</inkml:ink>
</file>

<file path=ppt/ink/ink1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8-04T23:20:23.429"/>
    </inkml:context>
    <inkml:brush xml:id="br0">
      <inkml:brushProperty name="width" value="0.1" units="cm"/>
      <inkml:brushProperty name="height" value="0.1" units="cm"/>
      <inkml:brushProperty name="color" value="#E71224"/>
    </inkml:brush>
  </inkml:definitions>
  <inkml:trace contextRef="#ctx0" brushRef="#br0">2514 37 7831 0 0,'-1'-1'603'0'0,"-24"-7"-554"0"0,19 7 839 0 0,-1 0 0 0 0,1 0 0 0 0,-1 0 1 0 0,1 1-1 0 0,-1 0 0 0 0,0 0 0 0 0,-10 3 1 0 0,-107 16 977 0 0,113-19-1794 0 0,0-1-1 0 0,0 0 1 0 0,0-1-1 0 0,1 0 0 0 0,-18-5 1 0 0,-2-1 107 0 0,-1 1-123 0 0,12 2 70 0 0,1 1 1 0 0,-1 0-1 0 0,0 2 1 0 0,-28-1-1 0 0,-16 7 698 0 0,-66 11 0 0 0,-70 37-518 0 0,13-2-172 0 0,161-45-22 0 0,0-2 0 0 0,-1 0 0 0 0,1-2 0 0 0,-1-1 0 0 0,1-1 0 0 0,-1-1 0 0 0,-27-6 0 0 0,-4-2 240 0 0,0 2 0 0 0,0 3 0 0 0,-103 3 0 0 0,-173 38 1048 0 0,89 5-904 0 0,183-27-1383 0 0,0 3-1 0 0,-100 41 0 0 0,124-42-377 0 0</inkml:trace>
</inkml:ink>
</file>

<file path=ppt/ink/ink1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8-04T23:20:30.451"/>
    </inkml:context>
    <inkml:brush xml:id="br0">
      <inkml:brushProperty name="width" value="0.1" units="cm"/>
      <inkml:brushProperty name="height" value="0.1" units="cm"/>
      <inkml:brushProperty name="color" value="#E71224"/>
    </inkml:brush>
  </inkml:definitions>
  <inkml:trace contextRef="#ctx0" brushRef="#br0">2227 95 6447 0 0,'-3'-2'643'0'0,"0"1"0"0"0,1-1 0 0 0,-1 0 0 0 0,1 0 0 0 0,-5-5 0 0 0,-3-12-476 0 0,9 17-169 0 0,0 0-1 0 0,1 0 0 0 0,-1 0 0 0 0,-1 0 0 0 0,1 0 0 0 0,0 0 0 0 0,0 0 1 0 0,-1 1-1 0 0,1-1 0 0 0,-1 0 0 0 0,1 1 0 0 0,-1-1 0 0 0,0 1 0 0 0,0-1 1 0 0,0 1-1 0 0,0 0 0 0 0,0 0 0 0 0,0 0 0 0 0,-2-1 0 0 0,-10-3 164 0 0,-1 1-1 0 0,1 0 0 0 0,-1 1 0 0 0,-19-2 1 0 0,-96-1 3161 0 0,102 7-2418 0 0,0 0 1 0 0,-47 10 0 0 0,36-1-435 0 0,28-6-317 0 0,-1-1 0 0 0,1 0 0 0 0,-20 1 0 0 0,-30 5 12 0 0,41-6-84 0 0,-37 2 1 0 0,1-3 542 0 0,-95 13 0 0 0,129-11-498 0 0,6-1 25 0 0,1-1-1 0 0,-1 0 1 0 0,-23-1-1 0 0,-10-3 168 0 0,-121-9 524 0 0,165 10-827 0 0,-160-13 577 0 0,80 14-131 0 0,-118 15-1 0 0,75-3 21 0 0,42-2-37 0 0,-93 22-1 0 0,151-26-517 0 0,-41 8-199 0 0,60-13-165 0 0,0-1 0 0 0,0 1 1 0 0,0-2-1 0 0,0 1 0 0 0,-17-4 1 0 0,10-1-678 0 0</inkml:trace>
</inkml:ink>
</file>

<file path=ppt/ink/ink1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8-04T23:20:31.528"/>
    </inkml:context>
    <inkml:brush xml:id="br0">
      <inkml:brushProperty name="width" value="0.1" units="cm"/>
      <inkml:brushProperty name="height" value="0.1" units="cm"/>
      <inkml:brushProperty name="color" value="#E71224"/>
    </inkml:brush>
  </inkml:definitions>
  <inkml:trace contextRef="#ctx0" brushRef="#br0">2108 21 13247 0 0,'-26'-7'982'0'0,"15"3"-888"0"0,0 1-1 0 0,0 1 1 0 0,-1 0 0 0 0,-12-1 0 0 0,-17 5 331 0 0,12-2-146 0 0,0 1-1 0 0,0 1 1 0 0,-35 7-1 0 0,-84 26-251 0 0,-44 7 692 0 0,129-34-44 0 0,0-3 0 0 0,0-2 0 0 0,-78-7 0 0 0,54-4 72 0 0,-142 4 0 0 0,166 8-234 0 0,-302 9 540 0 0,202-6-517 0 0,-1 0-575 0 0,151-7-693 0 0,0-1-1 0 0,-23-4 0 0 0,19 1-438 0 0</inkml:trace>
</inkml:ink>
</file>

<file path=ppt/ink/ink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8-04T22:55:05.567"/>
    </inkml:context>
    <inkml:brush xml:id="br0">
      <inkml:brushProperty name="width" value="0.1" units="cm"/>
      <inkml:brushProperty name="height" value="0.6" units="cm"/>
      <inkml:brushProperty name="color" value="#66CC00"/>
      <inkml:brushProperty name="inkEffects" value="pencil"/>
    </inkml:brush>
  </inkml:definitions>
  <inkml:trace contextRef="#ctx0" brushRef="#br0">6704 0 4631 179190 84359,'0'0'200'0'0,"0"0"56"0"0,0 0-256 0 0,0 0 672 0 0,0 0 96 0 0,0 0 8 0 0,0 0 640 0 0,0 0-224 0 0,0 0-176 0 0,1 6-624 0 0,0 1-8 0 0,0-1 312 0 0,0 0-120 0 0,1 3-224 0 0,0 1-352 0 0,0 5 0 0 0,0-1 0 0 0,-1-2 0 0 0,0 2 0 0 0,-1-1 0 0 0,-2 3 0 0 0,-1-3 0 0 0,1-2 0 0 0,-2 0 0 0 0,-1-1 0 0 0,-2 2 312 0 0,-1-1 48 0 0,-1 2 16 0 0,-1-2 200 0 0,-2 1-248 0 0,-2 1 72 0 0,1-1-144 0 0,-2 1 0 0 0,2-1 0 0 0,1 0 32 0 0,-2 2 320 0 0,0 0-88 0 0,2-1-328 0 0,3-3 0 0 0,-1 1 192 0 0,-2 2-16 0 0,1-1 8 0 0,0 0 8 0 0,-3 1-64 0 0,2-2-192 0 0,-1-2-8 0 0,0-1 64 0 0,2-3-184 0 0,0-1 88 0 0,1-2-88 0 0,0-1 96 0 0,-2-2 0 0 0,1-1-96 0 0,3 1 0 0 0,-1-2 0 0 0,-2-1 0 0 0,-3 0 0 0 0,2 1 0 0 0,-2-1 0 0 0,3 2 0 0 0,-2-1 0-506 0,-4 2 480 506 0,-2-1 32 0 0,-1 1 16-506-2,3 1 0 506 2,0-1-304 0 0,4 0-56 0 0,-2-1-8-506-2,3 0-8 506 2,0-1-16-505-2,-3-1 136 505 2,1 0-64-1016 4,-2-1-144 1016-4,-3-2 112-505-3,-2 0-104 505 3,3 0 0-613 5,-1 1 0 109-10,4 1-72-10 10,-1 0 80-604-7,-2-1 0 616-4,-3 0 16-12 9,-3-2 0 514-3,3 1-32 0 0,0 0 0 0 0,4 1 0 0 0,0 0 0 0 0,-4 0 16-516 2,-4 0 0 516-2,-1 1-80 0 0,-4 1 0 0 0,1 2 0 0 0,1 1 64-516 3,-4 1-64 516-3,0 2 64 0 0,0 0 8 0 0,2 0 0 0 0,0 0 0 0 0,-4 1 72 0 0,-5 0 0-499-8,0-1-72 499 8,2 1-8 0 0,5 0 64-416 3,0-1-64 416-3,0 1-64 0 0,-4-1 0 0 0,-3-1 0 0 0,-6-1 64 0 0,1 1-64 0 0,3-1 64 0 0,6 0-64 0 0,3 1 72 0 0,5-1-72 0 0,1 1 80 0 0,3 0-80 0 0,1 0 64 0 0,-1 0-64 0 0,-1 1 0 0 0,-5 0 72 0 0,-3 1-8 0 0,0 0-64 0 0,1 0 64 0 0,0 0 0-516 1,-3 1 64 516-1,0 0-64 0 0,2 0-64 0 0,2-1 80-516 0,-1 0 0 516 0,-1 1-80 0 0,4-2 0 0 0,0 1 0-517 0,-2 0 0 517 0,4-1 0 0 0,0 1 0 0 0,-3 0 0 0 0,-4 0 0 0 0,0 0 0 0 0,-2 1 0 0 0,-2-1 0 0 0,-1 1 0 0 0,-2 0 0 0 0,0 0 0 0 0,2-2 0 0 0,3 0 0 0 0,-1 0 0-516 0,-3 1 0 516 0,1-2 0 0 0,3 1 0-516-1,4 0 0 516 1,2-1 64 0 0,0 0-64 0 0,1-1 64 0 0,-2 1 16 0 0,-1-1 0 0 0,4 1-80 0 0,0-1 72 0 0,-1 1-8 0 0,-4 1 16 0 0,-3 1-80 0 0,5 0 96 0 0,0 0-24 0 0,2 1-8 0 0,0 0 0 0 0,2 0 16 0 0,1-1-80 0 0,0 1 80 0 0,-3-1-80 0 0,-4 0 0 0 0,1-1 0 0 0,1 0 0 0 0,2 0 0 0 0,2-1 0 0 0,1 1 0 0 0,1-1 0 0 0,1 0 0 0 0,0 1 0 0 0,-4 0 64 0 0,-4-1 0 0 0,-1 0 0 0 0,0 0 0 0 0,-1-1-64 0 0,-1-1 64 0 0,-1-2-64 0 0,-1-1 0 0 0,5 0 0 0 0,1-1 0 0 0,7 1 0 0 0,-3 0 0 0 0,0-1 0 0 0,1 0 0 0 0,1 0 0 0 0,0-1 0 0 0,-6 0 0 0 0,0 0 0 0 0,6 0 0 0 0,-3 1 0 0 0,-1-1 0 0 0,2 2 0 0 0,1-1 0 0 0,1 2 0 0 0,-2 0 0 0 0,-5 0 0 0 0,0-1 0 0 0,2 1 0 0 0,-3 0 0 0 0,2 1 0 0 0,6 0 0 0 0,0 0 0 0 0,0 0 0 0 0,3 1 0 0 0,-1-1 0 0 0,4 1 0 0 0,-2-1 0 0 0,4 0 0 0 0,-3 0 0 0 0,-3 0 64 0 0,-4-1-64 0 0,-4 0 0 0 0,-2-1 0 0 0,-3 1 0 0 0,1-1 0 0 0,0 1 64 0 0,5 0-64 0 0,4 0 0 0 0,5 1 0 0 0,-3-1 64 0 0,0 0-64 0 0,1 1 0 0 0,-3-1 0 0 0,1 1 0 0 0,-1 0 0 0 0,3 1 0 0 0,0-1 64 0 0,0 1-64 0 0,-1 0 0 0 0,2 0 0 0 0,0-1 0 0 0,2 0 0 0 0,2-1 0 0 0,-3-1 0 0 0,-3 0 0 0 0,3-1 0 0 0,0 1 0 0 0,2 0 0 0 0,0 1 0 0 0,-2 0 64 0 0,-4 0 0 0 0,-1 1-64 0 0,-3 0 0 0 0,0 0 64 0 0,-1 1-64 0 0,6 0 64 0 0,1 0-64 0 0,4-1 0 0 0,1 1 0 0 0,-2-1 0 0 0,-3-1 0 0 0,-3 0 0 0 0,3 0 0 0 0,1 0 0 0 0,2 1 0 0 0,-2 0 0 0 0,-4 0 0 0 0,-1 0 0 0 0,1 1 0 0 0,2-1 0 0 0,2 1 64 0 0,0 0-64 0 0,-3 1 0 0 0,-2-2 0 0 0,0 1 0 0 0,6 0 0 0 0,0-1 0 0 0,0 1 0 0 0,-2-1 0 0 0,-1 0 0 0 0,4 1 0 0 0,0-1 0 0 0,4 1 0 0 0,0 0 0 0 0,-2-1 0 0 0,-2 0 0 0 0,-2 1 0 0 0,-3 0 0 0 0,3 0 0 0 0,1 0 0 0 0,3 0 0 0 0,5 0 0 0 0,-2 1 0 0 0,2 0 0 0 0,-1 0 0 0 0,1 0 0 0 0,-1 0 0 0 0,-3 0 0 0 0,-2 0 0 0 0,1 0 0 0 0,1-1 0 0 0,-2 1 0 0 0,2-1 0 0 0,1 0 0 0 0,-1-1 0 0 0,2 1 0 0 0,5 0 0 0 0,-3 0 0 0 0,3 1 0 0 0,-3-1 0 0 0,2 1 0 0 0,2 0-72 0 0,-2-1 72 0 0,1 0 0 0 0,-1 1 0 0 0,-1-1 0 0 0,0 1-64 0 0,0 0 64 0 0,1 0 0 0 0,3 0 0 0 0,0 0 0 0 0,0 1 0 0 0,0 0 0 0 0,0-1 0 0 0,2 1 0 0 0,2 0 0 0 0,-2 0 0 0 0,0 0 0 0 0,1-1 0 0 0,1 1 0 0 0,1 0 0 0 0,1-1 0 0 0,0 0 0 0 0,1 0 0 0 0,1 0 0 0 0,-1 0 0 0 0,0 0 0 0 0,0 0-72 0 0,0 0 72 0 0,0 0-176 0 0,0 0-48 0 0,0 0-2576 0 0,10-10 1296 0 0,3-3-22743 0 0</inkml:trace>
</inkml:ink>
</file>

<file path=ppt/ink/ink1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8-04T23:20:32.098"/>
    </inkml:context>
    <inkml:brush xml:id="br0">
      <inkml:brushProperty name="width" value="0.1" units="cm"/>
      <inkml:brushProperty name="height" value="0.1" units="cm"/>
      <inkml:brushProperty name="color" value="#E71224"/>
    </inkml:brush>
  </inkml:definitions>
  <inkml:trace contextRef="#ctx0" brushRef="#br0">1913 72 4143 0 0,'-2'-2'319'0'0,"0"-1"-50"0"0,0 0 0 0 0,0 0 0 0 0,0 0 0 0 0,-1 1 0 0 0,1-1 0 0 0,-1 1 0 0 0,0 0 0 0 0,0 0 0 0 0,0 0 0 0 0,0 0 0 0 0,0 0 0 0 0,0 1 0 0 0,-6-3-1 0 0,-6-1 2596 0 0,-29-6-1 0 0,14 5-1708 0 0,10 1-1166 0 0,0 2 1 0 0,0 0-1 0 0,-30 0 1 0 0,-64 7-60 0 0,17 0 54 0 0,1-6 248 0 0,-91 4 1885 0 0,-61 25-933 0 0,13-13 36 0 0,127-11-581 0 0,-80 0 315 0 0,56 8-500 0 0,41-1-475 0 0,35-4-343 0 0,33-3-1150 0 0,-1 0 0 0 0,-24-2 0 0 0,27-3-4741 0 0</inkml:trace>
</inkml:ink>
</file>

<file path=ppt/ink/ink1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8-04T23:20:32.549"/>
    </inkml:context>
    <inkml:brush xml:id="br0">
      <inkml:brushProperty name="width" value="0.1" units="cm"/>
      <inkml:brushProperty name="height" value="0.1" units="cm"/>
      <inkml:brushProperty name="color" value="#E71224"/>
    </inkml:brush>
  </inkml:definitions>
  <inkml:trace contextRef="#ctx0" brushRef="#br0">1601 93 14335 0 0,'-21'-12'1306'0'0,"7"7"-1037"0"0,10 7-309 0 0,3-1 53 0 0,-1-1-81 0 0,-1 0-45 0 0,-1 0 56 0 0,2 0 46 0 0,0 0-1 0 0,0-1 0 0 0,0 1 1 0 0,0 0-1 0 0,0-1 0 0 0,0 1 1 0 0,0-1-1 0 0,0 1 1 0 0,0-1-1 0 0,0 0 0 0 0,0 0 1 0 0,1 0-1 0 0,-1 0 0 0 0,0 0 1 0 0,0-1-1 0 0,-1-1 0 0 0,-11-8 37 0 0,0 1-1 0 0,-23-14 1 0 0,31 22 12 0 0,0-1 0 0 0,0 1 0 0 0,0 0 0 0 0,-1 1 0 0 0,1-1 1 0 0,0 1-1 0 0,-14 0 0 0 0,-50 0 2405 0 0,-27-2-1880 0 0,60 1-217 0 0,-47 4 1 0 0,16 0 160 0 0,-69-5-266 0 0,-68 2 68 0 0,-4 7-214 0 0,-230 7-69 0 0,417-12-1766 0 0,1-2-5117 0 0</inkml:trace>
</inkml:ink>
</file>

<file path=ppt/ink/ink1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8-04T23:20:33.582"/>
    </inkml:context>
    <inkml:brush xml:id="br0">
      <inkml:brushProperty name="width" value="0.1" units="cm"/>
      <inkml:brushProperty name="height" value="0.1" units="cm"/>
      <inkml:brushProperty name="color" value="#E71224"/>
    </inkml:brush>
  </inkml:definitions>
  <inkml:trace contextRef="#ctx0" brushRef="#br0">1848 61 3679 0 0,'-3'0'284'0'0,"-17"-2"-113"0"0,4 3 4510 0 0,-7-2-1154 0 0,7-1-3369 0 0,7 1-123 0 0,0 0 0 0 0,0-1 0 0 0,0 0 0 0 0,0 0 0 0 0,-10-5 0 0 0,0-1 131 0 0,0 1 1 0 0,-1 1-1 0 0,0 0 1 0 0,0 2-1 0 0,0 0 0 0 0,-41-2 1 0 0,16 6 920 0 0,-77 11 1 0 0,45-2-336 0 0,-56 9 278 0 0,41-4-463 0 0,52-9-364 0 0,-231 39 1002 0 0,9-6-406 0 0,202-32-574 0 0,-16 2-51 0 0,0-3 0 0 0,-98-6 0 0 0,159-1-883 0 0,-29-6 0 0 0,20 1-4587 0 0,8 1-1000 0 0</inkml:trace>
</inkml:ink>
</file>

<file path=ppt/ink/ink1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8-04T23:20:35.578"/>
    </inkml:context>
    <inkml:brush xml:id="br0">
      <inkml:brushProperty name="width" value="0.1" units="cm"/>
      <inkml:brushProperty name="height" value="0.1" units="cm"/>
      <inkml:brushProperty name="color" value="#E71224"/>
    </inkml:brush>
  </inkml:definitions>
  <inkml:trace contextRef="#ctx0" brushRef="#br0">2168 132 9215 0 0,'-2'-1'707'0'0,"-26"-11"1271"0"0,22 10-1859 0 0,1 0-1 0 0,-1-1 1 0 0,1 1-1 0 0,-1-1 1 0 0,-6-6-1 0 0,-11-16-909 0 0,17 17 417 0 0,-1 2 480 0 0,1 0 1 0 0,-1 0-1 0 0,0 0 0 0 0,-1 1 1 0 0,1 1-1 0 0,-1-1 1 0 0,0 1-1 0 0,0 0 0 0 0,0 1 1 0 0,-1 0-1 0 0,1 0 0 0 0,-1 1 1 0 0,0 0-1 0 0,-16-1 0 0 0,2 1 783 0 0,-1 2 0 0 0,0 0 0 0 0,0 2 0 0 0,-31 5 0 0 0,-74 18 1054 0 0,65-11-1425 0 0,-1-3 0 0 0,-111 5 0 0 0,-61-10-76 0 0,-155-4 1092 0 0,108 10-409 0 0,2 26-497 0 0,230-27-742 0 0,30-6-754 0 0,-41 4 1 0 0,45-9-653 0 0</inkml:trace>
</inkml:ink>
</file>

<file path=ppt/ink/ink1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8-04T23:20:36.567"/>
    </inkml:context>
    <inkml:brush xml:id="br0">
      <inkml:brushProperty name="width" value="0.1" units="cm"/>
      <inkml:brushProperty name="height" value="0.1" units="cm"/>
      <inkml:brushProperty name="color" value="#E71224"/>
    </inkml:brush>
  </inkml:definitions>
  <inkml:trace contextRef="#ctx0" brushRef="#br0">2584 333 10967 0 0,'-8'-5'194'0'0,"1"1"-39"0"0,0 1 0 0 0,1-1-1 0 0,0-1 1 0 0,-1 1-1 0 0,2-1 1 0 0,-1-1-1 0 0,1 1 1 0 0,-6-7 0 0 0,4 0 51 0 0,1 0 0 0 0,0-1 0 0 0,-4-16 1 0 0,7 20-106 0 0,0 2-57 0 0,1 0 1 0 0,0 1-1 0 0,-2-14 0 0 0,-1 0-63 0 0,2 14 72 0 0,1 0 0 0 0,-1 0 0 0 0,0 0 1 0 0,0 0-1 0 0,-1 1 0 0 0,0-1 0 0 0,0 1 0 0 0,0 0 1 0 0,-1 0-1 0 0,1 1 0 0 0,-8-6 0 0 0,4 4 191 0 0,0 1 1 0 0,-1 0-1 0 0,0 0 0 0 0,1 1 0 0 0,-2 0 0 0 0,-17-5 1 0 0,-15-1 484 0 0,0 1 0 0 0,-75-4 0 0 0,-88 9 475 0 0,188 4-1101 0 0,-376 18 1527 0 0,44-1-1564 0 0,-171 25 2438 0 0,386-27-2656 0 0,-181 25-707 0 0,218-28-558 0 0,34-6-4228 0 0,19-2-1082 0 0</inkml:trace>
</inkml:ink>
</file>

<file path=ppt/ink/ink1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8-04T23:21:07.682"/>
    </inkml:context>
    <inkml:brush xml:id="br0">
      <inkml:brushProperty name="width" value="0.1" units="cm"/>
      <inkml:brushProperty name="height" value="0.1" units="cm"/>
      <inkml:brushProperty name="color" value="#E71224"/>
    </inkml:brush>
  </inkml:definitions>
  <inkml:trace contextRef="#ctx0" brushRef="#br0">307 183 1839 0 0,'-1'-7'83'0'0,"2"1"0"0"0,-1-1-1 0 0,1 1 1 0 0,0 0-1 0 0,0-1 1 0 0,0 1-1 0 0,1 0 1 0 0,0-1-1 0 0,5-9 1 0 0,-6 14 198 0 0,0 0 0 0 0,0 0-1 0 0,-1 0 1 0 0,1 0 0 0 0,0 0 0 0 0,-1 0 0 0 0,1-3 0 0 0,1-7 116 0 0,0 8-282 0 0,0-5 130 0 0,2 0-1 0 0,-1 0 0 0 0,1 1 0 0 0,6-10 0 0 0,-9 17-192 0 0,-1-1 0 0 0,1 1 0 0 0,0 0 0 0 0,0-1 0 0 0,0 1 1 0 0,0 0-1 0 0,0 0 0 0 0,0 0 0 0 0,0 0 0 0 0,0 0 0 0 0,1 0 0 0 0,-1 0 0 0 0,0 0 0 0 0,1 0 0 0 0,-1 1 0 0 0,1-1 0 0 0,-1 1 0 0 0,0-1 0 0 0,1 1 0 0 0,-1-1 1 0 0,1 1-1 0 0,-1 0 0 0 0,1 0 0 0 0,0 0 0 0 0,-1 0 0 0 0,1 0 0 0 0,-1 0 0 0 0,1 0 0 0 0,-1 0 0 0 0,1 0 0 0 0,-1 1 0 0 0,1-1 0 0 0,1 1 0 0 0,25 14 386 0 0,-1 1 0 0 0,0 1 0 0 0,33 28-1 0 0,-10-7-76 0 0,-3-3-9 0 0,52 48 0 0 0,14 13 92 0 0,-76-68-203 0 0,-2 2 1 0 0,54 57-1 0 0,-22 1 108 0 0,81 138 0 0 0,-135-204-311 0 0,-7-12-22 0 0,81 139 237 0 0,-70-116-162 0 0,-2 1 0 0 0,19 58 0 0 0,-13-14 144 0 0,-3 0 1 0 0,13 144-1 0 0,-20 143 316 0 0,-13-316-467 0 0,-3 1 1 0 0,-2-1-1 0 0,-2 0 0 0 0,-2-1 0 0 0,-24 66 0 0 0,7-48 138 0 0,-2 0 1 0 0,-50 76-1 0 0,-94 113 767 0 0,146-217-835 0 0,-109 162 460 0 0,-77 134-102 0 0,189-303-439 0 0,-47 48-1 0 0,-36 19 132 0 0,96-87-193 0 0,-119 96 250 0 0,94-78-196 0 0,32-25-57 0 0,-79 59 173 0 0,70-54-132 0 0,-1 0 0 0 0,0-1 0 0 0,0 0 0 0 0,-18 5 0 0 0,1 5 15 0 0,28-16-64 0 0,1 1 0 0 0,0-1 0 0 0,0 1 0 0 0,0 0 0 0 0,0 0 0 0 0,1 1 0 0 0,-1-1 0 0 0,-2 6 0 0 0,-14 15 0 0 0,8-12 0 0 0,9-9 0 0 0,0 0 0 0 0,0-1 0 0 0,0 1 0 0 0,-1-1 0 0 0,-4 4 0 0 0,-15 12 0 0 0,20-16 2 0 0,1-1 1 0 0,-1 1-1 0 0,0 0 0 0 0,1 0 0 0 0,-1 0 0 0 0,1 0 0 0 0,-1 0 1 0 0,1 0-1 0 0,0 0 0 0 0,0 1 0 0 0,0-1 0 0 0,0 0 0 0 0,0 1 1 0 0,0-1-1 0 0,1 1 0 0 0,-1 3 0 0 0,0 6-217 0 0,0 0-1 0 0,1 15 1 0 0,0-14-418 0 0,0 22-781 0 0</inkml:trace>
</inkml:ink>
</file>

<file path=ppt/ink/ink1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8-04T23:24:29.322"/>
    </inkml:context>
    <inkml:brush xml:id="br0">
      <inkml:brushProperty name="width" value="0.1" units="cm"/>
      <inkml:brushProperty name="height" value="0.1" units="cm"/>
      <inkml:brushProperty name="color" value="#E71224"/>
    </inkml:brush>
  </inkml:definitions>
  <inkml:trace contextRef="#ctx0" brushRef="#br0">362 1 2183 0 0,'-29'0'1015'0'0,"-1"1"0"0"0,0 1 0 0 0,1 2 0 0 0,-44 10 0 0 0,-51 21 3453 0 0,110-33-3595 0 0,12-2-818 0 0,-1 0 0 0 0,1 0-1 0 0,0 1 1 0 0,0-1 0 0 0,0 1 0 0 0,0-1 0 0 0,-1 1-1 0 0,1 0 1 0 0,0 0 0 0 0,0-1 0 0 0,0 2-1 0 0,-3 1 1 0 0,5-3-32 0 0,0 0-1 0 0,0 0 1 0 0,0 0-1 0 0,0 0 1 0 0,0 0-1 0 0,0 0 0 0 0,0 0 1 0 0,-1 1-1 0 0,1-1 1 0 0,0 0-1 0 0,0 0 1 0 0,0 0-1 0 0,0 0 0 0 0,0 0 1 0 0,0 0-1 0 0,0 1 1 0 0,0-1-1 0 0,0 0 1 0 0,0 0-1 0 0,0 0 1 0 0,0 0-1 0 0,0 0 0 0 0,0 1 1 0 0,0-1-1 0 0,0 0 1 0 0,0 0-1 0 0,0 0 1 0 0,0 0-1 0 0,0 0 1 0 0,0 1-1 0 0,0-1 0 0 0,0 0 1 0 0,0 0-1 0 0,0 0 1 0 0,0 0-1 0 0,1 0 1 0 0,-1 0-1 0 0,0 1 1 0 0,7 2 1468 0 0,10-2-219 0 0,-15-1-1212 0 0,0-1 1 0 0,1 1-1 0 0,-1 0 1 0 0,0 0-1 0 0,0 0 1 0 0,0 0-1 0 0,1 0 1 0 0,-1 0-1 0 0,0 1 1 0 0,0-1-1 0 0,0 1 1 0 0,0 0-1 0 0,1-1 0 0 0,-1 1 1 0 0,0 0-1 0 0,0 0 1 0 0,2 2-1 0 0,4 2 183 0 0,0 2 1 0 0,13 11-1 0 0,9 7 252 0 0,-21-21-377 0 0,0 1 1 0 0,0-1-1 0 0,0 0 0 0 0,0-1 0 0 0,1 0 0 0 0,-1-1 1 0 0,1 1-1 0 0,19 0 0 0 0,5-2 73 0 0,44-3 0 0 0,17 0 102 0 0,25 8-6 0 0,135-10-1 0 0,-222 2-223 0 0,215-16 482 0 0,-71-3-393 0 0,14-1 16 0 0,-127 22-168 0 0,-18 2 0 0 0,101 7 0 0 0,463 51 272 0 0,-560-54-272 0 0,47 7 0 0 0,-41-6 0 0 0,0-3 0 0 0,1-2 0 0 0,83-8 0 0 0,-125 5 0 0 0,-3 0 0 0 0,196-8 0 0 0,-66 12 63 0 0,-45 0-63 0 0,177-18 1 0 0,-38-7-1 0 0,-178 18 0 0 0,-4 0 0 0 0,58-4 0 0 0,6-3 0 0 0,109-21 0 0 0,-139 18 0 0 0,116-5 0 0 0,-151 19 0 0 0,35 0 0 0 0,52 4 0 0 0,78-3 0 0 0,62-6 63 0 0,-252 5-62 0 0,179 6 495 0 0,-176-3-327 0 0,42 9 0 0 0,-7-1 133 0 0,-37-5-28 0 0,52 15 1 0 0,-12-1-2573 0 0,-52-16 1143 0 0</inkml:trace>
</inkml:ink>
</file>

<file path=ppt/ink/ink1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8-04T23:27:56.695"/>
    </inkml:context>
    <inkml:brush xml:id="br0">
      <inkml:brushProperty name="width" value="0.1" units="cm"/>
      <inkml:brushProperty name="height" value="0.1" units="cm"/>
      <inkml:brushProperty name="color" value="#E71224"/>
    </inkml:brush>
  </inkml:definitions>
  <inkml:trace contextRef="#ctx0" brushRef="#br0">349 1 1839 0 0,'3'7'4319'0'0,"-3"11"-2966"0"0,0-17-1274 0 0,0 0-1 0 0,-1 0 0 0 0,1 0 0 0 0,0 0 0 0 0,0-1 1 0 0,0 1-1 0 0,0 0 0 0 0,0 0 0 0 0,0 0 0 0 0,0 0 0 0 0,0 0 1 0 0,0 0-1 0 0,0 0 0 0 0,1-1 0 0 0,-1 1 0 0 0,0 0 1 0 0,1 0-1 0 0,-1 1 0 0 0,1-2-27 0 0,-1 1 0 0 0,1-1 1 0 0,-1 1-1 0 0,1-1 0 0 0,0 0 1 0 0,-1 1-1 0 0,1-1 0 0 0,-1 0 0 0 0,1 1 1 0 0,-1-1-1 0 0,1 0 0 0 0,0 0 0 0 0,-1 0 1 0 0,1 1-1 0 0,0-1 0 0 0,-1 0 0 0 0,1 0 1 0 0,0 0-1 0 0,0 0 0 0 0,5-1 190 0 0,0 0 0 0 0,0 0 0 0 0,-1-1 0 0 0,11-3 0 0 0,-2 0 201 0 0,-9 4-340 0 0,0 0-1 0 0,0 0 1 0 0,0 1 0 0 0,0-1 0 0 0,0 1 0 0 0,0 0 0 0 0,1 1 0 0 0,7 1 0 0 0,-10-1-64 0 0,1 0 1 0 0,-1 0 0 0 0,1 1-1 0 0,-1-1 1 0 0,0 1-1 0 0,0 0 1 0 0,1 0-1 0 0,-1 0 1 0 0,-1 0 0 0 0,1 1-1 0 0,0-1 1 0 0,-1 1-1 0 0,4 4 1 0 0,-2-2 5 0 0,8 9 93 0 0,-1 0 0 0 0,21 18 0 0 0,-28-29-109 0 0,0 0 1 0 0,0 0-1 0 0,0 0 1 0 0,0 0-1 0 0,0-1 1 0 0,1 1-1 0 0,-1-1 0 0 0,1-1 1 0 0,0 1-1 0 0,-1 0 1 0 0,1-1-1 0 0,0 0 0 0 0,0 0 1 0 0,6 0-1 0 0,16-3 162 0 0,-18 1-93 0 0,-1 1-1 0 0,0 0 0 0 0,1 0 1 0 0,-1 1-1 0 0,10 1 0 0 0,-15-1-44 0 0,1 1-1 0 0,-1-1 1 0 0,1 1 0 0 0,-1 0-1 0 0,0 0 1 0 0,0 1-1 0 0,0-1 1 0 0,0 0-1 0 0,0 1 1 0 0,0 0 0 0 0,-1-1-1 0 0,4 6 1 0 0,4 6 149 0 0,12 21-1 0 0,-18-28-160 0 0,3 3 19 0 0,0 0 0 0 0,1 0 0 0 0,1-1-1 0 0,0 0 1 0 0,0 0 0 0 0,10 7 0 0 0,19 18 95 0 0,-10 0-33 0 0,-23-26-84 0 0,2 0 0 0 0,-1 0 0 0 0,10 9 0 0 0,52 49 300 0 0,-37-34-226 0 0,-19-18-43 0 0,0 0-1 0 0,15 23 1 0 0,-12-15 28 0 0,0-4-85 0 0,-12-15 0 0 0,1 1-1 0 0,-1 1 1 0 0,0-1-1 0 0,0 0 1 0 0,3 7-1 0 0,0 0 12 0 0,1 1-1 0 0,0-1 0 0 0,1 0 0 0 0,0-1 1 0 0,10 10-1 0 0,-8-8-19 0 0,0 0 0 0 0,-1 0 0 0 0,10 17 0 0 0,11 29 62 0 0,-13-24-64 0 0,1 0 0 0 0,26 35 0 0 0,-39-61 10 0 0,0 0-1 0 0,0 1 0 0 0,4 12 1 0 0,-4-11-2 0 0,-1-1 1 0 0,9 15 0 0 0,-6-12 6 0 0,-1 0-1 0 0,0 0 0 0 0,-1 1 1 0 0,-1 0-1 0 0,0 0 0 0 0,4 27 1 0 0,-2-12 12 0 0,7 53-27 0 0,-10-58 0 0 0,8 99 48 0 0,-3-23-32 0 0,-4-66 42 0 0,0-2-35 0 0,-1 0 1 0 0,-2 42-1 0 0,-1-52-25 0 0,2 23 0 0 0,0 2 60 0 0,-11 109-4 0 0,2-49 30 0 0,2 39-20 0 0,5-29-64 0 0,-2-76 112 0 0,-10 53-1 0 0,8-65-74 0 0,-28 149 44 0 0,-2 7-14 0 0,32-170-67 0 0,-31 201 0 0 0,28-193 30 0 0,-11 29 0 0 0,9-31 4 0 0,-9 41 0 0 0,1 1-23 0 0,5-24 42 0 0,-33 113-53 0 0,39-136 14 0 0,-1 0 1 0 0,-1 0-1 0 0,-7 15 0 0 0,4-13-10 0 0,-8 29-1 0 0,-29 92 58 0 0,21-64 6 0 0,-4-1-3 0 0,-57 217 64 0 0,34-136-74 0 0,-6 2 10 0 0,47-126-51 0 0,-25 53 48 0 0,29-71-32 0 0,-17 23 0 0 0,16-23-26 0 0,-14 23 0 0 0,-29 54 21 0 0,9-17 27 0 0,19-29 27 0 0,-2-1 1 0 0,-1-1-1 0 0,-33 38 0 0 0,38-56-53 0 0,-23 30 117 0 0,-33 53-14 0 0,47-66-70 0 0,20-28-60 0 0,1 1 1 0 0,-10 16-1 0 0,10-14 10 0 0,-1 0-1 0 0,-13 14 1 0 0,-4 6 33 0 0,18-23-27 0 0,-1-1 0 0 0,-18 17 1 0 0,-3 3 6 0 0,-33 44 257 0 0,31-33 20 0 0,-1 9 44 0 0,-9 5-163 0 0,8-11-60 0 0,23-30-107 0 0,8-11-5 0 0,1 0-1 0 0,0 0 1 0 0,0 1-1 0 0,0-1 1 0 0,1 1-1 0 0,-1 0 1 0 0,-2 9-1 0 0,5-14-33 0 0,0 0 1 0 0,0 0-1 0 0,0 0 1 0 0,0 0-1 0 0,0 1 0 0 0,0-1 1 0 0,0 0-1 0 0,0 0 0 0 0,0 0 1 0 0,0 0-1 0 0,0 1 0 0 0,0-1 1 0 0,0 0-1 0 0,0 0 0 0 0,1 0 1 0 0,-1 0-1 0 0,0 1 0 0 0,0-1 1 0 0,0 0-1 0 0,0 0 0 0 0,0 0 1 0 0,0 0-1 0 0,1 0 0 0 0,-1 0 1 0 0,0 0-1 0 0,0 1 0 0 0,0-1 1 0 0,0 0-1 0 0,1 0 0 0 0,-1 0 1 0 0,0 0-1 0 0,0 0 0 0 0,0 0 1 0 0,0 0-1 0 0,1 0 0 0 0,-1 0 1 0 0,0 0-1 0 0,0 0 0 0 0,0 0 1 0 0,1 0-1 0 0,-1 0 0 0 0,0 0 1 0 0,0 0-1 0 0,0 0 0 0 0,0 0 1 0 0,1 0-1 0 0,-1 0 0 0 0,0-1 1 0 0,0 1-1 0 0,0 0 0 0 0,0 0 1 0 0,1 0-1 0 0,-1 0 0 0 0,4-3-1573 0 0</inkml:trace>
</inkml:ink>
</file>

<file path=ppt/ink/ink1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8-04T23:27:59.417"/>
    </inkml:context>
    <inkml:brush xml:id="br0">
      <inkml:brushProperty name="width" value="0.1" units="cm"/>
      <inkml:brushProperty name="height" value="0.1" units="cm"/>
      <inkml:brushProperty name="color" value="#E71224"/>
    </inkml:brush>
  </inkml:definitions>
  <inkml:trace contextRef="#ctx0" brushRef="#br0">481 21 919 0 0,'-4'-3'-4'0'0,"0"0"-1"0"0,-1 0 1 0 0,1 1-1 0 0,-7-4 1 0 0,10 6 156 0 0,-1-1 1 0 0,1 0 0 0 0,-1 1 0 0 0,1-1-1 0 0,0 1 1 0 0,-1 0 0 0 0,1 0 0 0 0,-1-1-1 0 0,1 1 1 0 0,-1 0 0 0 0,1 0 0 0 0,0 0 0 0 0,-1 0-1 0 0,1 1 1 0 0,-1-1 0 0 0,1 0 0 0 0,-1 1-1 0 0,1-1 1 0 0,0 1 0 0 0,-2 0 0 0 0,2 1 84 0 0,0 0 1 0 0,0 0-1 0 0,1 0 1 0 0,-1 0-1 0 0,1 0 1 0 0,-1 0 0 0 0,1 0-1 0 0,0 1 1 0 0,0-1-1 0 0,0 0 1 0 0,0 4-1 0 0,0 3-65 0 0,-2 20-18 0 0,-1 0-1 0 0,-10 37 0 0 0,10-54 36 0 0,-1 0-1 0 0,0 0 0 0 0,0-1 0 0 0,-2 1 0 0 0,1-1 0 0 0,-2 0 0 0 0,1-1 1 0 0,-10 12-1 0 0,10-15 44 0 0,0 0 0 0 0,1 0 1 0 0,-1 1-1 0 0,2 0 0 0 0,-1 0 1 0 0,1 0-1 0 0,0 0 0 0 0,1 1 0 0 0,0 0 1 0 0,0-1-1 0 0,1 1 0 0 0,-2 15 1 0 0,-5 57 71 0 0,-7 86 26 0 0,14-148-181 0 0,-8 30 0 0 0,6-33-56 0 0,1 0 1 0 0,0 0 0 0 0,0 20-1 0 0,3-29-72 0 0,0 16 105 0 0,1 0 1 0 0,0 0 0 0 0,7 30 0 0 0,-5-38-49 0 0,-1 2 0 0 0,0 19-1 0 0,0 4 74 0 0,-2-30-108 0 0,0-1-1 0 0,-1 1 1 0 0,0 0-1 0 0,-1 0 1 0 0,0 0 0 0 0,-7 16-1 0 0,1 1-24 0 0,4-11 7 0 0,0 0 1 0 0,1 0-1 0 0,1 1 0 0 0,0-1 0 0 0,1 0 0 0 0,1 1 1 0 0,1-1-1 0 0,0 1 0 0 0,4 16 0 0 0,0-9 7 0 0,-1 0 0 0 0,-2 0 0 0 0,0 0 0 0 0,-1 0 0 0 0,-5 44 0 0 0,-1-50-23 0 0,1 1 1 0 0,-2-1-1 0 0,-11 24 0 0 0,8-20 5 0 0,-10 37-1 0 0,12-31-13 0 0,2 0 0 0 0,-3 42 0 0 0,4-2 15 0 0,-2 84 34 0 0,6-119-49 0 0,-2 0 0 0 0,-1 0 0 0 0,-2-1 0 0 0,-10 38 0 0 0,-8 4 42 0 0,9-33 8 0 0,3 0 0 0 0,-8 49 0 0 0,12-12-35 0 0,5-45 74 0 0,-8 46-1 0 0,7-69-82 0 0,-1 6 47 0 0,1 1 1 0 0,0 0-1 0 0,1-1 0 0 0,1 30 0 0 0,1-37-27 0 0,0 0-1 0 0,-1 0 1 0 0,-1 11-1 0 0,-1 2 9 0 0,1 27-34 0 0,3-33 3 0 0,-2-1 1 0 0,-2 19 0 0 0,1-19 42 0 0,0 26 0 0 0,0 4-21 0 0,1-30 0 0 0,0 0-1 0 0,3 18 0 0 0,-1 3 85 0 0,0-22-90 0 0,1 1 1 0 0,0-1 0 0 0,8 27 0 0 0,-6-25-18 0 0,0 0 0 0 0,2 25 0 0 0,-4-1 25 0 0,2 0-1 0 0,2 0 1 0 0,15 56 0 0 0,8-10 175 0 0,-23-69-181 0 0,-2 1 0 0 0,0 0-1 0 0,-1 0 1 0 0,-1 0-1 0 0,0 0 1 0 0,-2 26 0 0 0,2 18 34 0 0,-2-7-14 0 0,0-40-24 0 0,0-1 1 0 0,0 1-1 0 0,1 0 1 0 0,4 18-1 0 0,0-16-17 0 0,-1 0 0 0 0,-1 1 0 0 0,-1 0 0 0 0,0-1 0 0 0,-2 26 0 0 0,-3 30 0 0 0,3-63 8 0 0,2 0 0 0 0,-1 0 0 0 0,1 0 0 0 0,6 14-1 0 0,3 18 29 0 0,-9-30-28 0 0,1 3 1 0 0,-1 1 0 0 0,0 0 0 0 0,-1-1 0 0 0,-2 18 0 0 0,1-29-9 0 0,0 0 0 0 0,1 0 0 0 0,-1 0 0 0 0,1 0 0 0 0,-1 0 0 0 0,1 0 0 0 0,0-1 0 0 0,3 7 0 0 0,16 31 0 0 0,-8-17 0 0 0,-5-7 0 0 0,7 24 0 0 0,11 28 0 0 0,-25-68 3 0 0,1 0 0 0 0,-1 0 0 0 0,1 0 0 0 0,0 0 0 0 0,0 0 0 0 0,-1 0 0 0 0,1 0-1 0 0,0 0 1 0 0,0 0 0 0 0,0 0 0 0 0,1 0 0 0 0,7 9 26 0 0,-9-9-24 0 0,0-1 0 0 0,1 1-1 0 0,-1-1 1 0 0,0 0 0 0 0,0 1-1 0 0,0-1 1 0 0,0 1 0 0 0,0-1 0 0 0,0 0-1 0 0,0 1 1 0 0,0-1 0 0 0,0 1-1 0 0,0-1 1 0 0,-1 1 0 0 0,1-1-1 0 0,0 0 1 0 0,0 1 0 0 0,0-1 0 0 0,0 0-1 0 0,-1 1 1 0 0,1-1 0 0 0,0 1-1 0 0,0-1 1 0 0,-1 0 0 0 0,1 1-1 0 0,0-1 1 0 0,0 0 0 0 0,-1 0 0 0 0,1 1-1 0 0,-16 10 289 0 0,14-10-267 0 0,0 0 1 0 0,0 0 0 0 0,0 1 0 0 0,0-1 0 0 0,0 1-1 0 0,0-1 1 0 0,1 1 0 0 0,-1 0 0 0 0,1-1-1 0 0,-2 3 1 0 0,1 1-164 0 0,2-1-1 0 0,-1 1 0 0 0,0 0 1 0 0,1-1-1 0 0,0 1 1 0 0,0-1-1 0 0,0 1 0 0 0,1 0 1 0 0,-1-1-1 0 0,1 1 0 0 0,2 5 1 0 0,-1 3-3105 0 0,2 10-2449 0 0</inkml:trace>
</inkml:ink>
</file>

<file path=ppt/ink/ink1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8-04T23:28:31.441"/>
    </inkml:context>
    <inkml:brush xml:id="br0">
      <inkml:brushProperty name="width" value="0.1" units="cm"/>
      <inkml:brushProperty name="height" value="0.1" units="cm"/>
      <inkml:brushProperty name="color" value="#E71224"/>
    </inkml:brush>
  </inkml:definitions>
  <inkml:trace contextRef="#ctx0" brushRef="#br0">0 230 1375 0 0,'1'-1'168'0'0,"-1"0"-1"0"0,0 1 1 0 0,1-1-1 0 0,-1 0 1 0 0,1 0-1 0 0,-1 1 1 0 0,1-1-1 0 0,-1 1 1 0 0,1-1-1 0 0,0 0 1 0 0,-1 1-1 0 0,1-1 1 0 0,-1 1-1 0 0,1-1 0 0 0,0 1 1 0 0,0 0-1 0 0,-1-1 1 0 0,1 1-1 0 0,0 0 1 0 0,0-1-1 0 0,-1 1 1 0 0,1 0-1 0 0,0 0 1 0 0,0 0-1 0 0,0 0 1 0 0,1 0-1 0 0,28-4 828 0 0,-24 4-828 0 0,14 0 152 0 0,1 1 0 0 0,-1 1 0 0 0,1 0-1 0 0,25 7 1 0 0,3 1 58 0 0,-14-4-13 0 0,0-2-1 0 0,0-1 1 0 0,41-3 0 0 0,-47-1-188 0 0,1-2 1 0 0,-1-1-1 0 0,1-2 1 0 0,36-11-1 0 0,-32 6-54 0 0,0 1 0 0 0,0 2 0 0 0,1 1 0 0 0,0 2 0 0 0,1 1 0 0 0,48 1 0 0 0,39 16-5 0 0,-80-7-46 0 0,0-1 0 0 0,46-2 0 0 0,3-12-5 0 0,-57 5-3 0 0,72 0 0 0 0,-91 6-52 0 0,1 1 1 0 0,-1 0-1 0 0,25 10 0 0 0,11 2 8 0 0,-22-8-9 0 0,-8 0 19 0 0,2-2-1 0 0,-1 0 1 0 0,0-2-1 0 0,1-1 1 0 0,33 0 0 0 0,55-14 28 0 0,27-1 35 0 0,-109 9-50 0 0,1 0-1 0 0,53-16 1 0 0,-38 8 4 0 0,0 2-21 0 0,1 3-1 0 0,74-4 1 0 0,192 13-25 0 0,-99-11 0 0 0,-131 3 0 0 0,241 7 0 0 0,-203 3 0 0 0,-75-4 18 0 0,67-9 1 0 0,44-16 45 0 0,-24 3-37 0 0,86 7-27 0 0,-2-1 0 0 0,-66 1 0 0 0,257 6 0 0 0,-353 11 0 0 0,-6 0 0 0 0,57-5 0 0 0,1-6 0 0 0,-1 5 0 0 0,179 17 0 0 0,-209-7 0 0 0,1-3 0 0 0,0-4 0 0 0,101-14 0 0 0,-102 7 14 0 0,1 4-1 0 0,0 3 0 0 0,110 13 1 0 0,-117-7 19 0 0,104-7 1 0 0,-99-1-27 0 0,39-4-7 0 0,-58 2 0 0 0,67 4 0 0 0,83 18 0 0 0,-87-6 0 0 0,1-4 0 0 0,129-11 0 0 0,132 15 0 0 0,-260-3 0 0 0,101-11 0 0 0,-31-1 0 0 0,10 15 19 0 0,0 0 16 0 0,142-5-25 0 0,-145-2 44 0 0,-156-2-44 0 0,56 6-10 0 0,80 4 0 0 0,-81-8 0 0 0,126 5 0 0 0,-83 10 0 0 0,-62-6 0 0 0,-62-11 1 0 0,28 4 2 0 0,0-1 1 0 0,73-1-1 0 0,-74-7 37 0 0,268-10 176 0 0,-162 16-90 0 0,102-3-7 0 0,40-23-55 0 0,-109 10 12 0 0,13 2 102 0 0,116-12-29 0 0,116-3-106 0 0,-164-2 18 0 0,-61 2 16 0 0,-20 24 7 0 0,-63 2-40 0 0,18-1-22 0 0,77-4 20 0 0,-62 0-42 0 0,-122 6 0 0 0,-1 1 0 0 0,0 2 0 0 0,35 8 0 0 0,31 10 0 0 0,174 18 0 0 0,31-9 0 0 0,-139-7-3 0 0,63 7 70 0 0,-98-29-67 0 0,-78-2 0 0 0,68 7 0 0 0,-33 2-63 0 0,-38-5 63 0 0,0 3 0 0 0,82 21-1 0 0,-119-25 86 0 0,1 0 1 0 0,-1 1-1 0 0,1 0 0 0 0,7 6 0 0 0,-13-9-147 0 0,-1 1 0 0 0,0-1 1 0 0,0 1-1 0 0,0 0 0 0 0,-1 0 1 0 0,1 0-1 0 0,0 0 0 0 0,1 3 0 0 0,-2-4-144 0 0,-1 0-1 0 0,1 0 1 0 0,-1 0-1 0 0,1 1 1 0 0,-1-1-1 0 0,0 0 1 0 0,1 0-1 0 0,-1 0 1 0 0,0 1-1 0 0,0-1 1 0 0,0 0-1 0 0,0 0 1 0 0,0 0-1 0 0,0 1 1 0 0,-1-1-1 0 0,1 0 1 0 0,0 0-1 0 0,-1 2 1 0 0,-6 9-4541 0 0</inkml:trace>
</inkml:ink>
</file>

<file path=ppt/ink/ink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8-04T22:55:13.076"/>
    </inkml:context>
    <inkml:brush xml:id="br0">
      <inkml:brushProperty name="width" value="0.35" units="cm"/>
      <inkml:brushProperty name="height" value="2.1" units="cm"/>
      <inkml:brushProperty name="color" value="#66CC00"/>
      <inkml:brushProperty name="inkEffects" value="pencil"/>
    </inkml:brush>
  </inkml:definitions>
  <inkml:trace contextRef="#ctx0" brushRef="#br0">7486 32 10591 198940 84684,'0'0'944'0'0,"-3"0"-752"0"0,-3 3 672 0 0,0-1 1176 0 0,-2 2-712 0 0,-2 2-1072 0 0,-1 1-152 0 0,0 0 96 0 0,2 0 248 0 0,1-2-224 0 0,2-1-224 0 0,3-2 0 0 0,1 0 0 0 0,-1-1 160 0 0,1 1 152 0 0,-3-1 96 0 0,-3 2 144 0 0,-3-1-272 0 0,1 0 0 0 0,-2 0 280 0 0,-3 0 24 0 0,-3-1 40 0 0,1-1-312 0 0,-1 0-24 0 0,-2 0 272 0 0,1-1-280 0 0,0 0-40 0 0,-1 0 224 0 0,-2 0-64 0 0,1 0-240 0 0,1 1-8 0 0,0 0 64 0 0,-2 0-120 0 0,-2-1-16 0 0,0 1-80 0 0,4-1 64 0 0,-4 1 0 0 0,0 0-64 0 0,0 1 0 0 0,-2-1 64 0 0,1-1 32 0 0,2 1-96 0 0,-2-1 192 0 0,0 0-96 0 0,0 0 0 0 0,-2 0 120 0 0,0 0-88 0 0,2 1 0 0 0,0-1 0 0 0,2 1-40 0 0,0 0-8 0 0,-1 0 0 0 0,0 0 0 0 0,-2 1-16 0 0,-5 0 32 0 0,-4 1-32 0 0,0-1 0 0 0,1 0 0 0 0,1 0 0 0 0,2-1 0 0 0,2 1 8 0 0,-3-1 72 0 0,2 0-72 0 0,0-1-72 0 0,-3-1 64 0 0,-6 2-384 0 0,-7-1-640 0 0,0 0 464 0 0,2 0 816 0 0,3 0 160 0 0,4 0 32 0 0,4 1 0 0 0,2-1-408 0 0,0 1-104 0 0,0-1 0 0 0,-8-1 0 0 0,-3 0 0 0 0,-2 1 0 0 0,0 0 0 0 0,3 0 88 0 0,2 0-88 0 0,3 1 96 0 0,-4-1-8 0 0,1 0-88 0 0,1 0 80 0 0,2 0-80 0 0,3 0 72 0 0,1 1-72 0 0,1-1 64 478 6,-5 0-64-478-6,-1 0 64 0 0,0 1-64 0 0,-3-1 0 0 0,-6 1 64 0 0,1 0-64 543-8,2 0 0-543 8,2 1 0 0 0,3 0 64 0 0,3-1-64 0 0,1 0 0 0 0,1 0 0 0 0,1 0 0 0 0,0-1 64 0 0,3 0-64 0 0,0 0 0 0 0,1-1 0 0 0,1 2 0 0 0,0-1 0 0 0,0 1 64 0 0,0 1-64 0 0,1 1 0 0 0,0-1 64 0 0,-5 1 0 0 0,0 0-64 0 0,-1 0 64 0 0,-4 1 0 0 0,1-1-64 0 0,2 1 80 0 0,-2-1 16 0 0,0 0-96 0 0,2 1 72 0 0,2-1-72 0 0,2 0 0 0 0,2-1 72 0 0,1 0-72 0 0,2 0 0 0 0,0-1 0 0 0,0 1 0 0 0,1 0 0 0 0,1-1 0 0 0,0 1 0 0 0,-1-1 0 0 0,-3 1 0 0 0,0 0 0 0 0,1-1 0 0 0,1 1 0 0 0,1-1 0 0 0,-2 1 0 0 0,0-1 0 0 0,0 1 0 0 0,-1-1 0 0 0,0 0 0 0 0,1 0 72 0 0,2 1-72 0 0,0-1 0 0 0,-1 1 0 0 0,-2-1 64 0 0,0 0-64 0 0,2 1 0 0 0,0 1 0 0 0,0-1 0 0 0,2 0 0 0 0,1 0 0 0 0,0-1 0 0 0,1 1 0 0 0,1-2 0 0 0,0 0 0 0 0,1 0 0 0 0,0 0 0 0 0,1 0 0 0 0,0-1 0 0 0,1 0 0 0 0,0 1 0 0 0,0-1 0 0 0,-3-1 0 0 0,-1 1 0 0 0,1-1 0 0 0,0 1 64 0 0,4 0-64 0 0,0 0 0 0 0,-2 0 0 0 0,1 1 0 0 0,-1-1 72 0 0,3 1-72 0 0,-3 0 0 0 0,3 0 80 0 0,-1 1-80 0 0,3 1 64 0 0,-3-1-64 0 0,2 0 0 0 0,-1 1 64 0 0,-3-1-64 0 0,2 0 0 0 0,-2 0 0 0 0,2 0 0 0 0,-1 0 0 0 0,-1 0 0 0 0,0 0 0 0 0,3 0 0 0 0,-4 0 64 0 0,-5 1-64 0 0,0 0 64 0 0,0 0-64 0 0,2-1 0 0 0,3 1 0 0 0,-2-1 64 0 0,0 1-64 0 0,1-1 72 0 0,-4 1-72 479 5,0-2 0-479-5,1 0 0 0 0,1 0 0 0 0,2-1 0 0 0,1 0 0 0 0,2 0 0 0 0,-2-1 0 0 0,-1 0 0 0 0,1 0 0 0 0,-2-1 0 0 0,1 1 0 0 0,0 0 0 0 0,2 0 0 0 0,4 1 0 0 0,-1 1 0 0 0,2-1 0 0 0,-1 1 0 0 0,1 0 0 0 0,0 0 0 0 0,-4 0 0 0 0,-2 0 0 0 0,1 0 0 0 0,0 0 0 0 0,-3-1 0 0 0,-1 0 0 0 0,-1-1 0 0 0,-2 0 0 0 0,3 0 0 0 0,2 1 0 0 0,3-1 0 0 0,1 1 64 0 0,3 1-64 0 0,-1-1 0 0 0,-2 1 0 0 0,-2-1 0 0 0,1 0 0 0 0,2 1 0 580 1,0 0 0-580-1,-1-1 0 0 0,-3 0 0 0 0,1 0 0 0 0,0 1 0 440-5,0-1 0-440 5,0 1 0 0 0,0 1 0 0 0,-2-1 0 0 0,-5 2 0 0 0,1-1 0 0 0,1 0 0 0 0,2 0 64 0 0,2 0-64 0 0,1 0 0 0 0,2 0 0 0 0,1 0 0 0 0,1 0 0 0 0,-3 1 64 0 0,-2 1-64 0 0,-2 0 0 0 0,2-1 0 0 0,-1 1 64 0 0,2 0-64 0 0,-1-1 0 0 0,0 0 0 0 0,-1 0 0 0 0,3-1 0 0 0,1 1 0 0 0,2-1 0 0 0,1 0 0 0 0,-2 0 0 0 0,2-1 0 0 0,-1 0 0 0 0,-1 1 0 0 0,0-1 0 0 0,0 1 0 0 0,-3 0 0 0 0,-1 1 0 0 0,1 0 0 0 0,1 0 0 0 0,2 0 0 0 0,0 0 0 0 0,2 0 0 0 0,0 1 0 0 0,-2-1 0 0 0,1 0 0 0 0,-1 0 0 0 0,2 0 0 0 0,0-1 0 0 0,1 1 0 0 0,-1 0 0 0 0,2-1 0 0 0,-2 1 0 0 0,-1 1 0 0 0,-2-1 0 0 0,-5 1 0 0 0,-4 0 0 0 0,0 0 0 0 0,1 1 0 0 0,3-1 0 0 0,1 0 0 0 0,3-1 0 0 0,1 1 0 0 0,-1-1 0 0 0,-2-1 0 0 0,-3 0-64 0 0,-1-1 64 0 0,2 1 0 0 0,0-2 0 0 0,0 1-64 0 0,1 0 64 0 0,1 0 0 0 0,2 0 0 0 0,0 1 0 0 0,3-1 0 0 0,-1 2 0 0 0,-3-1 0 0 0,-3 1 0 0 0,2 0 0 0 0,-1 1 0 0 0,2-1 0 0 0,0 0 0 0 0,-2 0 64 0 0,2-1-64 0 0,-1 0 0 0 0,-2 0 0 0 0,0 0 0 0 0,2 0 0 0 0,0 0 0 0 0,0-1 0 0 0,1 1 0 0 0,-3-1 0 0 0,-1 1 64 0 0,0-1-64 0 0,2 1 0 0 0,-1 0 0 0 0,-5 1 64 0 0,-5-1 0 0 0,-5 1-64 0 0,-4-1 64 0 0,-2 1-64 0 0,-1-1-80 0 0,3 0-160 0 0,3 0-224 0 0,4-1-1168 0 0,2-2-1672 0 0,6 0-20335 0 0</inkml:trace>
</inkml:ink>
</file>

<file path=ppt/ink/ink1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8-04T23:28:32.583"/>
    </inkml:context>
    <inkml:brush xml:id="br0">
      <inkml:brushProperty name="width" value="0.1" units="cm"/>
      <inkml:brushProperty name="height" value="0.1" units="cm"/>
      <inkml:brushProperty name="color" value="#E71224"/>
    </inkml:brush>
  </inkml:definitions>
  <inkml:trace contextRef="#ctx0" brushRef="#br0">1 0 2759 0 0,'65'2'2838'0'0,"-51"-1"-2206"0"0,1 0-1 0 0,23 6 1 0 0,-22-4-314 0 0,25 3-1 0 0,91 2 1474 0 0,218 16-246 0 0,-285-16-1410 0 0,-27-3-48 0 0,38 0 1 0 0,29 0 103 0 0,-46-1 108 0 0,-14-3-73 0 0,-17 0-35 0 0,40 5 0 0 0,-49-4-70 0 0,27 1 1 0 0,-10-2 3 0 0,-6 0-16 0 0,-17-1-5 0 0,0 1 0 0 0,20 3 1 0 0,-31-3-89 0 0,0 0 1 0 0,0-1 0 0 0,0 1 0 0 0,0 0-1 0 0,-1 0 1 0 0,1 0 0 0 0,0 0 0 0 0,-1 0-1 0 0,1 0 1 0 0,0 0 0 0 0,-1 1-1 0 0,1-1 1 0 0,-1 0 0 0 0,0 1 0 0 0,0 0-1 0 0,3 3 1 0 0,-1 0-990 0 0,0 1-1 0 0,-1 0 1 0 0,4 11-1 0 0,-2-3-3334 0 0</inkml:trace>
</inkml:ink>
</file>

<file path=ppt/ink/ink1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8-04T23:30:06.475"/>
    </inkml:context>
    <inkml:brush xml:id="br0">
      <inkml:brushProperty name="width" value="0.1" units="cm"/>
      <inkml:brushProperty name="height" value="0.1" units="cm"/>
      <inkml:brushProperty name="color" value="#E71224"/>
    </inkml:brush>
  </inkml:definitions>
  <inkml:trace contextRef="#ctx0" brushRef="#br0">1 95 2815 0 0,'0'-2'92'0'0,"0"1"0"0"0,0-1 0 0 0,0 1 0 0 0,1-1 0 0 0,-1 1 0 0 0,0-1 0 0 0,1 1 0 0 0,-1-1 0 0 0,1 1-1 0 0,-1-1 1 0 0,1 1 0 0 0,0 0 0 0 0,0-1 0 0 0,0 1 0 0 0,0 0 0 0 0,0 0 0 0 0,0-1 0 0 0,0 1-1 0 0,0 0 1 0 0,0 0 0 0 0,0 0 0 0 0,1 0 0 0 0,1 0 0 0 0,5-6-84 0 0,-6 5 63 0 0,1 0 0 0 0,0 0 0 0 0,0 0 0 0 0,0 0-1 0 0,0 0 1 0 0,0 1 0 0 0,0 0 0 0 0,0-1 0 0 0,1 1 0 0 0,-1 0 0 0 0,0 0 0 0 0,6 0 0 0 0,1 1 134 0 0,-1 0 1 0 0,0 1-1 0 0,13 2 0 0 0,-17-3-191 0 0,5 1 129 0 0,-1-1 0 0 0,1 0 1 0 0,-1 0-1 0 0,0-1 0 0 0,15-4 0 0 0,-12 3 212 0 0,1 0 0 0 0,14 0 0 0 0,-2 4-106 0 0,-19-2-213 0 0,0 1-1 0 0,0-1 0 0 0,0 0 0 0 0,0 0 0 0 0,12-3 0 0 0,-4 1 180 0 0,1 0 0 0 0,26-1 0 0 0,-23 3-74 0 0,23-5 1 0 0,-16 2-29 0 0,29-1 1 0 0,-10 2-34 0 0,-13-1-41 0 0,-11 0 51 0 0,27 1-1 0 0,-41 2-76 0 0,1 1-1 0 0,-1 0 0 0 0,1 0 1 0 0,-1 0-1 0 0,1 1 1 0 0,-1 0-1 0 0,1 0 1 0 0,5 3-1 0 0,-7-2-6 0 0,-1-2-1 0 0,1 1 0 0 0,0 0 1 0 0,-1-1-1 0 0,1 0 1 0 0,0 0-1 0 0,0-1 0 0 0,0 1 1 0 0,7-1-1 0 0,2-1 32 0 0,-1-1 0 0 0,14-3-1 0 0,-17 3-15 0 0,1 0-1 0 0,-1 0 1 0 0,1 1-1 0 0,20 1 1 0 0,-17 2 1 0 0,0 1 0 0 0,-1 0 0 0 0,0 1 0 0 0,17 8 0 0 0,-13-6-15 0 0,-10-4-3 0 0,0 0-1 0 0,0-1 1 0 0,0 0-1 0 0,0 0 1 0 0,0-1-1 0 0,0 0 1 0 0,0 0-1 0 0,0-1 0 0 0,14-2 1 0 0,-14 1 0 0 0,1 1-1 0 0,-1 0 1 0 0,1 1 0 0 0,-1 0-1 0 0,1 0 1 0 0,0 0 0 0 0,13 3-1 0 0,96 25-3 0 0,53 12 64 0 0,-156-39-64 0 0,-1-1 0 0 0,0 1 0 0 0,1-2 0 0 0,13-2 0 0 0,-5 1 0 0 0,-11 1 1 0 0,9-1 16 0 0,35 2 1 0 0,-48 0-15 0 0,1 1 0 0 0,-1 1 0 0 0,0-1 0 0 0,1 1 1 0 0,-1 0-1 0 0,0 1 0 0 0,0 0 0 0 0,8 4 0 0 0,-8-3 1 0 0,1-1 0 0 0,0 0 0 0 0,0 0 0 0 0,0-1 0 0 0,0 0 0 0 0,1 0 0 0 0,13 1 0 0 0,-8-3 4 0 0,0 0 0 0 0,0 0 0 0 0,26-5 0 0 0,3-5-8 0 0,-31 7 0 0 0,-1 0 0 0 0,0 0 0 0 0,1 2 0 0 0,0-1 0 0 0,-1 1 0 0 0,16 1 0 0 0,-11 2 4 0 0,-2 0 8 0 0,-1-1 0 0 0,1 0 0 0 0,0-1 0 0 0,24-3 0 0 0,45-6-12 0 0,6 0 0 0 0,-78 8 0 0 0,0 2 0 0 0,0-1 0 0 0,0 1 0 0 0,16 4 0 0 0,-14-2 0 0 0,0-1 0 0 0,16 0 0 0 0,-2-3 15 0 0,0-2 0 0 0,32-7 0 0 0,6-1 4 0 0,-54 11-19 0 0,0-1 0 0 0,0 2 0 0 0,0 0 0 0 0,16 3 0 0 0,-16-2 0 0 0,0 0 0 0 0,0-1 0 0 0,0-1 0 0 0,17 0 0 0 0,-20-1 0 0 0,1 1 0 0 0,-1 0 0 0 0,0 1 0 0 0,10 1 0 0 0,-10 0 0 0 0,0-1 0 0 0,0-1 0 0 0,0 1 0 0 0,10-2 0 0 0,65-12 81 0 0,21-3 30 0 0,-84 14-107 0 0,13-1 26 0 0,50-11 0 0 0,-57 9-30 0 0,50-3 0 0 0,-49 6 0 0 0,13 3 0 0 0,-29 0 0 0 0,-1-1 0 0 0,13 0 0 0 0,36-5 2 0 0,-32 4 19 0 0,0-1 0 0 0,50-12-1 0 0,-58 11-20 0 0,0 0 0 0 0,0 1 0 0 0,0 1 0 0 0,23 2 0 0 0,-14-1 0 0 0,16 0 0 0 0,125 4 0 0 0,-68 0 0 0 0,-90-4 0 0 0,0 0 0 0 0,0-1 0 0 0,10-2 0 0 0,24-1 0 0 0,10 9 0 0 0,-40-3 0 0 0,0-1 0 0 0,27-1 0 0 0,-26-1 95 0 0,0 0 0 0 0,27 2 0 0 0,-39 0-316 0 0,0-1 1 0 0,0 1-1 0 0,0 0 0 0 0,0 0 1 0 0,0 0-1 0 0,0 0 1 0 0,0 1-1 0 0,0 0 0 0 0,-1-1 1 0 0,1 1-1 0 0,0 1 1 0 0,-1-1-1 0 0,0 0 0 0 0,1 1 1 0 0,3 4-1 0 0,2 5-3462 0 0</inkml:trace>
</inkml:ink>
</file>

<file path=ppt/ink/ink1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8-04T23:31:27.944"/>
    </inkml:context>
    <inkml:brush xml:id="br0">
      <inkml:brushProperty name="width" value="0.1" units="cm"/>
      <inkml:brushProperty name="height" value="0.1" units="cm"/>
      <inkml:brushProperty name="color" value="#E71224"/>
    </inkml:brush>
  </inkml:definitions>
  <inkml:trace contextRef="#ctx0" brushRef="#br0">3752 85 1783 0 0,'-1'0'-1'0'0,"1"1"-1"0"0,-1-1 0 0 0,1 1 0 0 0,-1-1 0 0 0,1 0 0 0 0,-1 1 0 0 0,0-1 0 0 0,1 0 1 0 0,-1 1-1 0 0,0-1 0 0 0,1 0 0 0 0,-1 0 0 0 0,0 0 0 0 0,0 0 0 0 0,1 1 0 0 0,-1-1 1 0 0,0 0-1 0 0,1 0 0 0 0,-2-1 0 0 0,-15 1-139 0 0,-5-4 737 0 0,18 3-187 0 0,0 1 0 0 0,1-1 0 0 0,-1 0 0 0 0,0 0 0 0 0,-8-4 1155 0 0,12 5-1496 0 0,0-1-1 0 0,0 1 1 0 0,0 0 0 0 0,0 0 0 0 0,0 0 0 0 0,0-1 0 0 0,0 1 0 0 0,0 0 0 0 0,-1 0 0 0 0,1 0-1 0 0,0 0 1 0 0,0-1 0 0 0,0 1 0 0 0,0 0 0 0 0,0 0 0 0 0,0 0 0 0 0,1-1 0 0 0,-1 1 0 0 0,0 0 0 0 0,0 0-1 0 0,5-8 1212 0 0,-4 8-1186 0 0,0-1 0 0 0,-1 0 0 0 0,1 1 0 0 0,-1-1 0 0 0,1 0 0 0 0,0 0 0 0 0,-1 1 0 0 0,0-1 0 0 0,1 0 0 0 0,-1 0 0 0 0,1 0-1 0 0,-1 0 1 0 0,0-1 182 0 0,16 0 871 0 0,34-6 894 0 0,-49 8-1979 0 0,0-1 1 0 0,0 1-1 0 0,0 0 0 0 0,0-1 0 0 0,0 1 0 0 0,0-1 1 0 0,-1 1-1 0 0,1-1 0 0 0,0 0 0 0 0,0 1 0 0 0,0-1 1 0 0,-1 0-1 0 0,1 1 0 0 0,1-3 0 0 0,4-4 173 0 0,-6 7-220 0 0,0 0 0 0 0,0 0-1 0 0,0 0 1 0 0,0 0 0 0 0,0-1-1 0 0,0 1 1 0 0,0 0-1 0 0,0 0 1 0 0,0 0 0 0 0,0 0-1 0 0,0 0 1 0 0,0-1 0 0 0,0 1-1 0 0,0 0 1 0 0,0 0 0 0 0,0 0-1 0 0,0 0 1 0 0,0-1 0 0 0,0 1-1 0 0,0 0 1 0 0,0 0 0 0 0,0 0-1 0 0,0 0 1 0 0,0 0 0 0 0,0 0-1 0 0,-1-1 1 0 0,1 1-1 0 0,0 0 1 0 0,0 0 0 0 0,0 0-1 0 0,0 0 1 0 0,0 0 0 0 0,0 0-1 0 0,0 0 1 0 0,-1 0 0 0 0,1 0-1 0 0,0 0 1 0 0,0-1 0 0 0,0 1-1 0 0,0 0 1 0 0,0 0 0 0 0,-1 0-1 0 0,-11-5 1285 0 0,-16-1 648 0 0,-4 6-1538 0 0,-56 2 324 0 0,7 2-567 0 0,-40 4-37 0 0,97-7-125 0 0,-5 1 239 0 0,-30 6 1 0 0,14-1 24 0 0,0-2 0 0 0,-71-2-1 0 0,33 2-61 0 0,1 1-127 0 0,-25-9-4 0 0,-81 3 65 0 0,30-1 333 0 0,-55-19-336 0 0,115 10-136 0 0,-21 0 0 0 0,-204 0 0 0 0,274 9-2 0 0,-20 0 15 0 0,-182-3 102 0 0,132 6-113 0 0,54 1-2 0 0,40-1 0 0 0,1-1 0 0 0,-37-3 0 0 0,28 0 30 0 0,0 1 1 0 0,-64 6-1 0 0,27 1 300 0 0,5-4-230 0 0,-266 20 691 0 0,85 12-229 0 0,159-21-431 0 0,80-12-157 0 0,-32 3 54 0 0,35-4-128 0 0,1 0-1 0 0,-1 0 1 0 0,0-1 0 0 0,1 1-1 0 0,0-1 1 0 0,-1 0 0 0 0,1 0-1 0 0,-7-2 1 0 0,10 3 27 0 0,0-1-1 0 0,-1 1 1 0 0,1 0-1 0 0,0 0 1 0 0,0-1-1 0 0,0 1 1 0 0,-1 0 0 0 0,1-1-1 0 0,0 1 1 0 0,0-1-1 0 0,0 1 1 0 0,0 0-1 0 0,0-1 1 0 0,0 1-1 0 0,0 0 1 0 0,-1-1 0 0 0,1 1-1 0 0,0-1 1 0 0,0 1-1 0 0,1 0 1 0 0,-1-1-1 0 0,0 1 1 0 0,0 0-1 0 0,0-1 1 0 0,0 1 0 0 0,0 0-1 0 0,0-1 1 0 0,0 1-1 0 0,1-1 1 0 0,-1 1-1 0 0,0 0 1 0 0,0 0-1 0 0,0-1 1 0 0,1 1-1 0 0,-1 0 1 0 0,0-1 0 0 0,1 1-1 0 0,0-3-461 0 0,5-8-1131 0 0</inkml:trace>
</inkml:ink>
</file>

<file path=ppt/ink/ink1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8-04T23:31:28.999"/>
    </inkml:context>
    <inkml:brush xml:id="br0">
      <inkml:brushProperty name="width" value="0.1" units="cm"/>
      <inkml:brushProperty name="height" value="0.1" units="cm"/>
      <inkml:brushProperty name="color" value="#E71224"/>
    </inkml:brush>
  </inkml:definitions>
  <inkml:trace contextRef="#ctx0" brushRef="#br0">2954 110 919 0 0,'-12'17'1562'0'0,"10"-14"-1052"0"0,-1 0 0 0 0,1-1 0 0 0,0 1 0 0 0,0 0 0 0 0,1 0 0 0 0,-1 1 0 0 0,1-1 0 0 0,-1 0 0 0 0,1 0 0 0 0,0 1 0 0 0,0-1 0 0 0,0 7 0 0 0,1-10-506 0 0,0 1 0 0 0,0-1 0 0 0,0 1-1 0 0,0-1 1 0 0,0 1 0 0 0,0-1 0 0 0,0 0 0 0 0,0 1-1 0 0,0-1 1 0 0,0 1 0 0 0,0-1 0 0 0,1 0 0 0 0,-1 1-1 0 0,0-1 1 0 0,0 0 0 0 0,1 1 0 0 0,-1-1-1 0 0,0 1 1 0 0,0-1 0 0 0,1 0 0 0 0,-1 0 0 0 0,0 1-1 0 0,1-1 1 0 0,14 3-272 0 0,-11-7-11 0 0,13-14-10 0 0,-16 16 274 0 0,0 1-1 0 0,0 0 0 0 0,0-1 1 0 0,0 1-1 0 0,-1-1 1 0 0,1 1-1 0 0,-1-1 1 0 0,1 1-1 0 0,-1-1 1 0 0,0 1-1 0 0,1-1 1 0 0,-1 0-1 0 0,0 1 1 0 0,0-1-1 0 0,0 1 1 0 0,0-1-1 0 0,0 0 1 0 0,-1-1-1 0 0,-8-23 472 0 0,7 22-308 0 0,-1 0-1 0 0,1 0 1 0 0,-1 0 0 0 0,0 1-1 0 0,0-1 1 0 0,0 1-1 0 0,-1 0 1 0 0,1 0-1 0 0,-1 0 1 0 0,-4-3-1 0 0,-8-4 540 0 0,-19-8 0 0 0,30 15-514 0 0,-10-4 175 0 0,0 2-1 0 0,-1-1 1 0 0,1 2 0 0 0,-1 0 0 0 0,0 1 0 0 0,0 0 0 0 0,-1 2 0 0 0,-25 0-1 0 0,-15 3 310 0 0,-63 12 0 0 0,56-6-79 0 0,-34-1 128 0 0,51-4-363 0 0,-58 10 0 0 0,-40 4 158 0 0,41-7-242 0 0,-61-1 32 0 0,28-4-54 0 0,-15 3-111 0 0,-297 5 291 0 0,217-16 210 0 0,98 2-150 0 0,-18-1-28 0 0,-153 18-1 0 0,239-7-448 0 0,63-8 2 0 0,-131 8-493 0 0,106-10 228 0 0</inkml:trace>
</inkml:ink>
</file>

<file path=ppt/ink/ink1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8-04T23:31:36.078"/>
    </inkml:context>
    <inkml:brush xml:id="br0">
      <inkml:brushProperty name="width" value="0.1" units="cm"/>
      <inkml:brushProperty name="height" value="0.1" units="cm"/>
      <inkml:brushProperty name="color" value="#E71224"/>
    </inkml:brush>
  </inkml:definitions>
  <inkml:trace contextRef="#ctx0" brushRef="#br0">2815 1109 4111 0 0,'-1'-1'416'0'0,"0"6"-375"0"0,2-5-33 0 0,-1 0-1 0 0,0 0 1 0 0,0 0-1 0 0,0 0 1 0 0,0 0-1 0 0,0 0 1 0 0,0 0-1 0 0,0 0 1 0 0,0 0-1 0 0,1 0 1 0 0,-1-1-1 0 0,0 1 1 0 0,0 0-1 0 0,0 0 1 0 0,0 0-1 0 0,0 0 1 0 0,0 0-1 0 0,1 0 1 0 0,-1 0-1 0 0,0 0 1 0 0,0 0-1 0 0,0 0 1 0 0,0 0-1 0 0,0 0 1 0 0,1 0-1 0 0,-1 0 1 0 0,0 0-1 0 0,0 0 1 0 0,0 1-1 0 0,0-1 1 0 0,0 0-1 0 0,0 0 1 0 0,0 0-1 0 0,1 0 1 0 0,-1 0-1 0 0,0 0 1 0 0,0 0-1 0 0,0 0 1 0 0,0 0-1 0 0,0 0 1 0 0,0 0 0 0 0,0 1-1 0 0,0-1 1 0 0,0 0-1 0 0,1 0 1 0 0,-1 0-1 0 0,0 0 1 0 0,0 0-1 0 0,0 0 1 0 0,0 1-1 0 0,0-1 1 0 0,0 0-1 0 0,0 0 1 0 0,0 0-1 0 0,0 0 1 0 0,0 0-1 0 0,0 0 1 0 0,0 1-1 0 0,0-1 1 0 0,0 0-1 0 0,0 0 1 0 0,0 0-1 0 0,0 0 1 0 0,11-21 3101 0 0,-10 19-2966 0 0,1 0 0 0 0,0 1 0 0 0,-1-1 0 0 0,1 1-1 0 0,0-1 1 0 0,0 1 0 0 0,0 0 0 0 0,0 0 0 0 0,0 0 0 0 0,0 0 0 0 0,0 0-1 0 0,1 0 1 0 0,-1 1 0 0 0,0-1 0 0 0,0 1 0 0 0,1-1 0 0 0,-1 1 0 0 0,0 0-1 0 0,3 0 1 0 0,-5 0-66 0 0,1 0 1 0 0,0 0-1 0 0,-1 0 0 0 0,1 0 0 0 0,0-1 0 0 0,-1 1 0 0 0,1 0 1 0 0,0 0-1 0 0,-1 0 0 0 0,1-1 0 0 0,0 1 0 0 0,-1 0 0 0 0,1-1 1 0 0,-1 1-1 0 0,1 0 0 0 0,-1-1 0 0 0,1 1 0 0 0,-1-1 0 0 0,1 1 1 0 0,-1-1-1 0 0,1 1 0 0 0,-1-1 0 0 0,0 1 0 0 0,1-1 0 0 0,-1 1 0 0 0,0-1 1 0 0,1 1-1 0 0,-1-1 0 0 0,0 0 0 0 0,1 0 0 0 0,6-11 876 0 0,16-16 0 0 0,2-5-595 0 0,-20 27-256 0 0,60-99 2343 0 0,-47 62-1043 0 0,-9 18-1351 0 0,24-58-1655 0 0,-27 65 1617 0 0,-1 0-1 0 0,0 0 1 0 0,-1 0-1 0 0,-1-1 1 0 0,1-29-1 0 0,-9-94 251 0 0,3 106-245 0 0,1 10 12 0 0,1 0 0 0 0,1-1-1 0 0,1 1 1 0 0,2 0 0 0 0,0 1 0 0 0,11-32-1 0 0,-10 38-12 0 0,-1 0 0 0 0,0-1 0 0 0,-1 0 0 0 0,0-22 1 0 0,-3 41-8 0 0,0-1 0 0 0,0 1 1 0 0,0-1-1 0 0,-1 1 0 0 0,1 0 1 0 0,0-1-1 0 0,-1 1 0 0 0,1 0 1 0 0,-1-1-1 0 0,1 1 0 0 0,-1 0 1 0 0,0 0-1 0 0,0 0 0 0 0,1-1 1 0 0,-1 1-1 0 0,0 0 1 0 0,0 0-1 0 0,-1-1 0 0 0,-1 0 6 0 0,1 1 0 0 0,-1-1-1 0 0,1 0 1 0 0,-1 1 0 0 0,0 0 0 0 0,1 0-1 0 0,-1 0 1 0 0,-3-1 0 0 0,-5 0 38 0 0,1 0 1 0 0,0 1-1 0 0,-20-1 1 0 0,-7 5 119 0 0,0 1 1 0 0,0 1 0 0 0,-54 16 0 0 0,-26 5-128 0 0,107-25-34 0 0,-222 32 239 0 0,166-26-182 0 0,-102-4-1 0 0,132-6-69 0 0,1-1 0 0 0,0-2 0 0 0,-35-10 0 0 0,35 9 0 0 0,0 2 0 0 0,-1 1 0 0 0,1 2 0 0 0,-46 3 0 0 0,-12-2 0 0 0,-9-4 0 0 0,-85-1 0 0 0,163 6 20 0 0,-1-1 0 0 0,1-2 0 0 0,0 0 0 0 0,0-1 0 0 0,0-2 0 0 0,-39-14 0 0 0,38 11 25 0 0,-1 1 0 0 0,0 2 0 0 0,-1 0 0 0 0,-52-4 0 0 0,-112 8 98 0 0,111 3-107 0 0,-66 3 152 0 0,54 10-176 0 0,41-5-12 0 0,28-4 0 0 0,0 1 0 0 0,-28 11 0 0 0,-4 1 0 0 0,15-5 0 0 0,-45 23 0 0 0,22-9 0 0 0,54-23-4 0 0,-1 1-1 0 0,1 0 1 0 0,0 1 0 0 0,0 0-1 0 0,1 0 1 0 0,0 1-1 0 0,0 0 1 0 0,1 1 0 0 0,-1 0-1 0 0,2 0 1 0 0,-1 0-1 0 0,1 1 1 0 0,0 0 0 0 0,1 0-1 0 0,0 0 1 0 0,-5 14 0 0 0,-10 41-50 0 0,15-48 47 0 0,0 1-1 0 0,1-1 1 0 0,1 1-1 0 0,1 0 0 0 0,-1 20 1 0 0,3-2-2 0 0,7 52-1 0 0,4-8 10 0 0,8 101 0 0 0,-12-66 0 0 0,-7-108-64 0 0,1-1 1 0 0,0 1-1 0 0,0-1 0 0 0,0 1 1 0 0,0-1-1 0 0,1 1 0 0 0,0-1 0 0 0,0 0 1 0 0,1 0-1 0 0,4 8 0 0 0,21 25-3713 0 0,-17-25 2015 0 0</inkml:trace>
</inkml:ink>
</file>

<file path=ppt/ink/ink1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8-04T23:31:51.582"/>
    </inkml:context>
    <inkml:brush xml:id="br0">
      <inkml:brushProperty name="width" value="0.1" units="cm"/>
      <inkml:brushProperty name="height" value="0.1" units="cm"/>
      <inkml:brushProperty name="color" value="#E71224"/>
    </inkml:brush>
  </inkml:definitions>
  <inkml:trace contextRef="#ctx0" brushRef="#br0">278 53 799 0 0,'2'-3'124'0'0,"0"0"0"0"0,1 1 0 0 0,-1-1 0 0 0,0 0 0 0 0,-1-1 0 0 0,1 1 0 0 0,1-4 0 0 0,7-13 1950 0 0,-4 15-1299 0 0,-4 10-434 0 0,-2-3-322 0 0,-1 0 1 0 0,1-1 0 0 0,0 1 0 0 0,0-1-1 0 0,0 1 1 0 0,-1-1 0 0 0,1 1 0 0 0,-1-1-1 0 0,0 3 1 0 0,-1-1 19 0 0,0 1-1 0 0,0 0 1 0 0,0 0-1 0 0,-1 6 1 0 0,2-6-29 0 0,1-1 0 0 0,-2 0 0 0 0,1 1 0 0 0,0-1 0 0 0,-1 0 0 0 0,1 0 0 0 0,-1 0 0 0 0,0 0 0 0 0,-3 4 0 0 0,-18 18 20 0 0,-25 36-1 0 0,39-48-24 0 0,-3 3-13 0 0,0 0-1 0 0,-1-1 0 0 0,0 0 0 0 0,-1-1 0 0 0,-29 21 0 0 0,29-24 61 0 0,12-8 68 0 0,-1-1 0 0 0,0 0 1 0 0,0 0-1 0 0,-1 0 0 0 0,-6 4 0 0 0,26-28 1143 0 0,59-55-354 0 0,-57 56-859 0 0,1 1 1 0 0,1 0-1 0 0,0 2 1 0 0,25-17-1 0 0,46-15-50 0 0,-46 27 0 0 0,-15 7 0 0 0,-27 17 0 0 0,-6 4 0 0 0,-5 5 0 0 0,-42 33 13 0 0,-23 20 38 0 0,-115 89 13 0 0,187-150-62 0 0,-1-1 0 0 0,1 1 0 0 0,-1-1 0 0 0,0 0 0 0 0,0 0 0 0 0,1 0-1 0 0,-1 0 1 0 0,0 0 0 0 0,0-1 0 0 0,0 1 0 0 0,0 0 0 0 0,0-1 0 0 0,0 0 0 0 0,-4 1-1 0 0,6-1 16 0 0,0-1 0 0 0,0 1-1 0 0,0 0 1 0 0,-1 0 0 0 0,1-1-1 0 0,0 1 1 0 0,0 0 0 0 0,0-1-1 0 0,0 1 1 0 0,0 0 0 0 0,0-1-1 0 0,0 1 1 0 0,-1 0 0 0 0,1 0-1 0 0,0-1 1 0 0,0 1 0 0 0,0-1-1 0 0,0 1 1 0 0,0 0 0 0 0,0-1-1 0 0,1 1 1 0 0,-1 0 0 0 0,0 0-1 0 0,0-1 1 0 0,0 1 0 0 0,0 0-1 0 0,0-1 1 0 0,0 1 0 0 0,1 0-1 0 0,-1-1 1 0 0,0 1 0 0 0,0 0-1 0 0,0 0 1 0 0,1-1 0 0 0,7-11 325 0 0,10-8-181 0 0,0 0 0 0 0,2 1 0 0 0,1 1 0 0 0,31-22 0 0 0,-37 29-144 0 0,10-6-131 0 0,0 1-1 0 0,33-16 0 0 0,-104 72-493 0 0,-69 46 685 0 0,19-15 374 0 0,37-26-71 0 0,55-42-113 0 0,5-4-79 0 0,10-10 17 0 0,17-15-21 0 0,63-59 95 0 0,-54 52-222 0 0,105-80 7 0 0,-132 107-64 0 0,0 0 0 0 0,1 0 0 0 0,0 1 0 0 0,19-6 0 0 0,-26 12 0 0 0,-7 4 0 0 0,-6 4 0 0 0,-95 70 145 0 0,-138 116 2582 0 0,240-192-2695 0 0,-7 5 162 0 0,1 0 1 0 0,0 0 0 0 0,-6 10-1 0 0,13-16-227 0 0,-1 0-1 0 0,1-1 1 0 0,0 1-1 0 0,0-1 1 0 0,0 1-1 0 0,1 0 1 0 0,-1 0-1 0 0,0 0 1 0 0,0-1-1 0 0,1 1 1 0 0,0 0-1 0 0,-1 0 1 0 0,1 0-1 0 0,0 0 1 0 0,0 0-1 0 0,0 0 1 0 0,0 0-1 0 0,0 0 0 0 0,0 0 1 0 0,0 0-1 0 0,1 0 1 0 0,-1-1-1 0 0,1 1 1 0 0,-1 0-1 0 0,2 2 1 0 0,4 2-1146 0 0</inkml:trace>
</inkml:ink>
</file>

<file path=ppt/ink/ink1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8-04T23:36:34.531"/>
    </inkml:context>
    <inkml:brush xml:id="br0">
      <inkml:brushProperty name="width" value="0.35" units="cm"/>
      <inkml:brushProperty name="height" value="2.1" units="cm"/>
      <inkml:brushProperty name="color" value="#66CC00"/>
      <inkml:brushProperty name="inkEffects" value="pencil"/>
    </inkml:brush>
  </inkml:definitions>
  <inkml:trace contextRef="#ctx0" brushRef="#br0">3634 707 1295 188209 64250,'0'0'0'0'0,"0"1"112"0"0,0 0-112 0 0,0 0 0 0 0,0 1 0 0 0,1 0 224 0 0,-1-1 16 0 0,0 0 8 0 0,1 0 0 0 0,-1 0 200 0 0,0 1 528 0 0,0-1-16 0 0,0 1-504 0 0,-1-1 0 0 0,1 0 320 0 0,-1-1-192 0 0,0-1 80 0 0,0 0-280 0 0,0 0 8 0 0,0 0 0 0 0,0 0-24 0 0,1 0 352 0 0,0 0-120 0 0,0 0-384 0 0,0 1-8 0 0,1-1 0 0 0,-1 1-24 0 0,0 0 168 0 0,0 0-24 0 0,0 0-184 0 0,-1 1 0 0 0,1-1 192 0 0,0 0 80 0 0,0 0-16 0 0,1-2-16 0 0,-1-1 0 0 0,1-1-16 0 0,1-1-48 0 0,0-1-64 0 0,1-2 8 0 0,0-1 8 0 0,0 0-136 0 0,1 0-40 0 0,-1 1-16 0 0,1 0 0 0 0,-1 1 0 0 0,1 0 16 0 0,-1-1 112 0 0,0 0-104 0 0,-1 1-24 0 0,0 0-8 0 0,-1 1 0 0 0,-1 0 0 0 0,0 2-8 0 0,0-1 32 0 0,0-1 48 0 0,0 0-64 0 0,0 1 0 0 0,0-1 0 0 0,1 0 16 0 0,1 0 0 0 0,-1 1 0 0 0,2-2 0 0 0,0-1-16 0 0,0 1 0 0 0,-1-1-80 0 0,0 0 72 0 0,0 1-72 0 0,-1 1 64 0 0,0-2 0 0 0,-1 1-64 0 0,1 0 0 0 0,-1 1 0 0 0,1 0 0 0 0,-1-1 64 0 0,0 0-64 0 0,-1-1 0 0 0,1 0 0 0 0,0 0 0 0 0,0 1 0 0 0,1 0 0 0 0,-1-1 64 0 0,0 0-64 0 0,1 0 0 0 0,-1 0 64 0 0,1 0-64 0 0,0-1 64 0 0,0 0-64 0 0,-1-1 0 0 0,-1 0 0 0 0,0 1 72 0 0,0 1-72 0 0,-1 1 0 0 0,0 0 96 0 0,-1 1-32 0 0,1 0 0 0 0,-1-1-64 0 0,0 1 88 0 0,1-1-88 0 0,-1 1 80 0 0,1-1-80 0 0,-1 1 64 0 0,1 0-64 0 0,-1 1 0 0 0,0 0 72 0 0,0 0-72 0 0,0 0 0 0 0,-2 0 64 0 0,1 0 8 0 0,0 0-72 0 0,1 1 0 0 0,1-1 72 0 0,0-1-8 0 0,1 0-64 0 0,1 0 0 0 0,1 0 64 0 0,0 0-64 0 0,0 0 0 0 0,1-1 0 0 0,-2 1 0 0 0,1 0 0 0 0,0 1 0 0 0,-2 0 0 0 0,1 2 0 0 0,-1 0 0 0 0,1 2 0 0 0,-2 0 64 0 0,2 0-64 0 0,-1 0 0 0 0,0 0 64 0 0,1-1-64 0 0,0 1 0 0 0,-1-2 64 0 0,1 0-64 0 0,-1 0 0 0 0,1 0 0 0 0,-1 0 72 0 0,0 0-72 0 0,-1 1 0 0 0,-1 0 72 0 0,1 0-72 0 0,0 0 80 0 0,0-1-80 0 0,0 1 80 0 0,1 0-80 0 0,-1-1 0 0 0,-1 1 72 0 0,1-1-72 0 0,-1-1 72 0 0,0 1-72 0 0,-1-1 0 0 0,1 1 64 0 0,-1-1-64 0 0,0 0 0 0 0,0 0 0 0 0,-1 1 0 0 0,-1-2 64 0 0,-1 1-64 0 0,-1 0 64 0 0,-1 0 8 0 0,0 0-72 0 0,0 0 88 0 0,-1 0 8 0 0,-2 0 0 0 0,0 1-96 0 0,1 0 96 0 0,-1 1-24 0 0,-1 0-72 0 0,0 1 72 0 0,2 0-72 0 0,-1 1 0 0 0,2 1 0 0 0,0 0 0 0 0,2 0 64 0 0,0 0-64 0 0,0 0 64 0 0,-1 0-64 0 0,1 0 64 0 0,0 0-64 0 0,0 0 72 0 0,1 1-72 0 0,0 0 80 0 0,-1 0-8 0 0,-2 1-8 0 0,0 0-64 0 0,0 0 64 0 0,0 0-64 0 0,1-1 0 0 0,-3 1 64 0 0,-4 1-64 0 0,-1-1 64 0 0,1 1-64 0 0,0 0 0 0 0,0-1 0 0 0,1 1 0 0 0,0-1 64 0 0,2 0-64 0 0,1 0 0 0 0,0 0 0 0 0,0 0 0 0 0,-1 0 0 0 0,0 0 0 0 0,0 0 0 0 0,-1 1 0 0 0,0-1 64 0 0,0 1-64 0 0,1-1 0 0 0,0 0 0 0 0,-1 0 64 0 0,1-1-64 0 0,0 0 0 0 0,2 0 0 0 0,-2 0 0 0 0,0-1 64 0 0,1 1-64 0 0,0-1 0 0 0,2 0 64 0 0,-1 0-64 0 0,0 0 0 0 0,1 0 64 0 0,-1-1-64 0 0,1 1 0 0 0,0-1 0 0 0,-1 1 64 0 0,0 1-64 0 0,0-1 0 0 0,0 1 0 0 0,1-1 0 0 0,0 0 0 0 0,0 0 0 0 0,-1 0 0 0 0,2-1 0 0 0,-3 1 0 0 0,-1 1 64 0 0,0-1-64 0 0,-1 2 0 0 0,0-1 0 0 0,1 1 64 0 0,1-1-64 0 0,2-1 0 0 0,0 0 64 0 0,1 0-64 502-9,0-1 0-502 9,1 0 0 0 0,-1 0 64 0 0,1 0-64 0 0,-1-1 72 0 0,-2-1-72 0 0,-1 0 64 0 0,-1-1-64 0 0,1 0 0 0 0,-1 0 0 0 0,-2 0 0 0 0,-1 2 0 0 0,1 0 0 0 0,0 0 0 0 0,1 1 0 0 0,0 0 0 0 0,1-1 0 0 0,-1 1 96 0 0,0-1-8 0 0,0-1-8 0 0,0 1 0 0 0,2-1-80 0 0,-1-1 0 0 0,0 1 0 0 0,1-1 64 0 0,0 1-64 0 0,-1 0 0 0 0,0-1 0 0 0,-1 1 64 0 0,1-1-64 0 0,-3 1 0 0 0,0-1 0 0 0,1 1 0 0 0,-1 0 0 0 0,2 0 0 0 0,-1 0 64 0 0,-3 0 8 0 0,0 0-72 0 0,0 1 0 0 0,0-1 0 0 0,3 1 0 0 0,-2 0 64 0 0,-2 0-64 0 0,1 0 0 0 0,1 0 0 0 0,0 0 0 510 9,-2 0 0-510-9,-1 0 0 0 0,2 1 0 0 0,-1-1 0 0 0,-1 1 0 0 0,1 0 0 0 0,2 0 0 0 0,0 1 0 0 0,0 0 0 0 0,2 0 0 0 0,-1 1 0 0 0,-1 0 0 0 0,1 0 64 0 0,0 1-64 0 0,0-1 0 0 0,0 0 0 0 0,-1 0 0 0 0,-1 0 0 0 0,1-1 0 0 0,0-1 0 0 0,3 1 64 0 0,0-1-64 0 0,1 0 0 0 0,1 0 0 0 0,-2-1 0 0 0,-4 1 0 0 0,0-1 0 0 0,0 0 0 0 0,0 0 0 0 0,-1 1 0 0 0,0-1 0 0 0,3 1 0 0 0,-1-1 0 0 0,-1 0 0 0 0,0 0 0 0 0,1 1 0 0 0,2-1 0 0 0,0 0 0 0 0,1 0 0 0 0,0 1 0 0 0,1-1 0 0 0,1 2 0 0 0,0-1 0 0 0,1 0 0 0 0,-2 1 0 0 0,-2 1 0 0 0,-1 0 0 0 0,1 0 0 0 0,1 1 0 0 0,2-1 0 0 0,-1-1 0 0 0,0 1 0 0 0,0-1 0 0 0,-1 0 0 0 0,1 0 0 0 0,0-1 0 0 0,2 0 0 0 0,2 0 0 0 0,-1-1 0 0 0,0 0 0 0 0,1 1 0 0 0,1-1 0 0 0,0 0 0 0 0,1 0 0 0 0,0 0 0 0 0,0 1 0 0 0,0-1 0 0 0,-1 1 0 0 0,1-1 0 0 0,-1 1 0 0 0,0 0 0 0 0,1 0 0 0 0,0 0 0 0 0,-1 0 0 0 0,0 0 0 0 0,-1 0 0 0 0,1 0 0 0 0,0 0 0 0 0,0 0 0 0 0,0 0 0 0 0,0-1 0 0 0,0 0 0 0 0,0-1 0 0 0,-1 1 0 0 0,-2 0 0 0 0,0-1 0 0 0,1 0 0 0 0,-2 1 0 0 0,0-1 0 0 0,0 0 0 0 0,0 0 0 0 0,0 0 0 0 0,1 1 0 0 0,-2-1 0 0 0,-2 0 0 0 0,-4 0 0 0 0,0 0 0 0 0,0-1 0 0 0,3 0 0 0 0,2 1 0 0 0,3 0 0 0 0,1-1 64 0 0,2 1-64 0 0,0-1 0 0 0,0 1 0 0 0,-1 0 0 0 0,-3-1 0 0 0,0 0 0 0 0,0 1 0 0 0,0 0 0 0 0,0 0 0 0 0,0 0 0 0 0,1 1 64 0 0,1-1-64 0 0,-1 1 0 0 0,0 0 0 0 0,1-1 0 0 0,-2 1 64 0 0,1 1-64 0 0,1-1 0 0 0,0 1 0 0 0,0-1 0 0 0,2 1 64 0 0,0 0-64 0 0,0 0 0 0 0,2 0 0 0 0,0 1 0 0 0,-1 1 0 0 0,1-1 0 0 0,-1 1 0 0 0,0-1 0 0 0,0 1 0 0 0,-2 0 0 0 0,-2 2 0 0 0,0 0 0 0 0,0-1 0 0 0,0 2 0 0 0,0-1 0 0 0,0 1 0 0 0,1 0 0 0 0,1-1 0 0 0,1 1 0 0 0,1-1 0 0 0,1 0 0 0 0,1 0 0 0 0,1-1 0 0 0,0 1 0 0 0,1 0 0 0 0,-1 0 0 0 0,1 0 0 0 0,-1 1 0 0 0,0 0 0 0 0,0-1 0 0 0,0 0 0 0 0,1 0 0 0 0,-2 0 0 0 0,0 0 0 0 0,-1 2 0 0 0,1 0 0 0 0,0 1 0 0 0,0-2 0 0 0,2 1 0 0 0,0-1 0 0 0,1-1 0 0 0,0 1-64 0 0,0 2 64 0 0,-1 0 0 0 0,-2 2 0 0 0,0 0 0 0 0,0-1 0 0 0,-1 0 0 0 0,1-1 0 0 0,-1 0 0 0 0,0 0 0 0 0,0 0 0 0 0,0-1 0 0 0,1 0 0 0 0,0-1 0 0 0,0 0 0 0 0,1-1 0 0 0,-1 0 0 0 0,1 0 0 0 0,0-1 0 0 0,1 1 0 0 0,0 0 0 0 0,0 0 0 0 0,0 1 0 0 0,0 0 0 0 0,-1 1 0 0 0,0 1 0 0 0,-1 1 0 0 0,0-1 0 0 0,0 1 0 0 0,1 0 0 0 0,0 0 0 0 0,0 0 0 0 0,2-1 0 0 0,0 0 0 0 0,1-2 0 0 0,0 0 0 0 0,1 0 0 0 0,0 0 0 0 0,-1 1 0 0 0,1 0 0 0 0,0 0 0 0 0,0 0 0 0 0,1 1 0 0 0,-2 1 0 0 0,2 1 0 0 0,-1 0 0 0 0,0 0 0 0 0,1 0 0 0 0,1 1 0 0 0,0 0-64 0 0,0-1 64 0 0,1 0 0 0 0,1 0 0 0 0,0-1 0 0 0,0-1 0 0 0,2 1 0 0 0,0 0-64 0 0,0 0 64 0 0,0 0 0 0 0,1 0 0 0 0,1 1 0 0 0,-1-2 0 0 0,1 0 0 0 0,0 0 0 0 0,1-1 0 0 0,1 1 0 0 0,1 1 0 0 0,1 1 0 0 0,-1-1 0 0 0,-1 0 0 0 0,1 2 0 0 0,0 0 0 0 0,-1 0 0 0 0,-1-2 0 0 0,1 0 0 0 0,0 0 0 0 0,0-2 0 0 0,0 0 0 0 0,0 0 0 0 0,0-2 0 0 0,0 0 0 0 0,-1-1 0 0 0,2 0 0 0 0,1-1 0 0 0,-1 0 0 0 0,0-1 0 0 0,0 0 0 0 0,1 0 0 0 0,0 0 0 0 0,-1-1 0 0 0,1 0 0 0 0,0 0 0 0 0,0 0 0 0 0,1 0 0 0 0,-1 0 0 0 0,0 1 0 0 0,1-1 0 0 0,-1 1 0 0 0,0 1 0 0 0,4 0 0 0 0,0 0 0 0 0,-1 0 0 0 0,2 1 0 0 0,2 1 0 0 0,0 0 0 0 0,-1-1 0 0 0,-1 0 0 0 0,-1 0 0 0 0,-1-1 0 0 0,1 1 0 0 0,2-1 0 0 0,3 0 0 0 0,0 0 0 0 0,3 0 0 0 0,1-1 0 0 0,-1 0 0 0 0,-3 0 0 0 0,0 0 0 0 0,2 0 0 0 0,0 0 0 0 0,0 0 0 0 0,-2 0 0 0 0,-2 0 0 0 0,-2 0 0 0 0,-1-1 0 0 0,-3 1 0 0 0,0-1 0 0 0,2 0 0 0 0,1-1 0 0 0,-1 1 0 0 0,2 0 0 0 0,4-1 0 0 0,0 0 0 0 0,-1 0 0 0 0,0 0 0 0 0,2 0 0 0 0,-1 1 0 0 0,-1 0 0 0 0,-1 2 0 0 0,0 0 0 0 0,-2 0 0 0 0,-2 1 0 0 0,-2-1 0 0 0,-2 1 0 0 0,1-1 0 0 0,0 1 0 0 0,2 0 0 0 0,-1-2 0 0 0,0 0 0 0 0,-1 0 0 0 0,0-1 0 0 0,0-1 0 0 0,-1 0 0 0 0,1 0 0 0 0,3-1 0 0 0,1 1 0 0 0,1-1 0 0 0,1 1 0 0 0,0 0 0 0 0,-1-1 0 0 0,-1 1 0 0 0,2-1 0 0 0,0 0 0 0 0,-1-1 0 0 0,0 0 0 0 0,-1 0 0 0 0,0 0 0 0 0,0 0 0 0 0,0 0 0 0 0,-1 1 0 0 0,3-1 0 0 0,-1 0 0 0 0,0 0 0 0 0,-2 1 0 0 0,-2-1 0 0 0,0 1 0 0 0,-1-1 0 0 0,1 1 0 0 0,-1-1 0 0 0,3 0 0 0 0,0 1 0 0 0,1-1 0 0 0,0 0 0 0 0,-1 1 0 0 0,0-1 0 0 0,-1 1 0 0 0,3-1 0 0 0,2-1 0 0 0,1 1 0 0 0,0-1 0 0 0,-2 1 0 0 0,-1 0 0 0 0,0 1 0 0 0,1 1 0 0 0,-1-1 0 0 0,-1 2 0 0 0,-2-1 0 0 0,-1 1 0 0 0,-2 0 0 0 0,1 0 0 0 0,1-1 0 0 0,2 0 0 0 0,0 1 0 0 0,1-1 0 0 0,-2 1 0 0 0,0 0 0 0 0,2-1 0 0 0,0 2 0 0 0,0 0 0 0 0,2 0 0 0 0,1 0 0 0 0,0 0 0 0 0,-1 0 0 0 0,-3 0 0 0 0,-1 0 0 0 0,1-1 0 0 0,0 1 0 0 0,0 0 0 0 0,1-1 0 0 0,1 0 0 0 0,-2 0 0 0 0,-1 0 0 0 0,-2 0 0 0 0,2 0 0 0 0,-2 0 0 0 0,0 0 0 0 0,-1 0 64 0 0,-1 1-64 0 0,0-1 0 0 0,0 1 0 0 0,0 0 0 0 0,-1-1 0 0 0,1 1 0 0 0,-1-1 0 0 0,1 1 0 0 0,0 0 0 0 0,2 0 0 0 0,4 0 0 0 0,1 1 0 0 0,0-1 0 0 0,-1 0 0 0 0,-1 0 0 0 0,0 0 0 0 0,0 0 0 0 0,-1-1 0 0 0,1 1 0 0 0,1 0 0 0 0,4 0 0 0 0,4 0 0 0 0,0 1 0 0 0,-2-1 0 0 0,1 0 0 0 0,2 0 0 0 0,-2-1 0 0 0,0 1 0 0 0,-1 0 0 0 0,0 0 0 0 0,3-1 0 0 0,3 0 0 0 0,3-1 0 0 0,4 0 0 0 0,1 0 0 0 0,1-1 0 0 0,-1 1 0 0 0,-3-1 0 0 0,-4 0 0 0 0,-2 0 0 0 0,-5 0 0 0 0,-4-1 0 0 0,-3 1 0 0 0,-1 1 0 0 0,-2-1 0 0 0,-1 1 0 0 0,-1 0 0 0 0,-1 1 0 0 0,-1 0 0 0 0,0 0 0 0 0,-2 0 0 0 0,0 0 0 0 0,-1 1 0 0 0,0 1 0 0 0,0 1 0 0 0,1 2-848 0 0,1 4-1240 0 0,0 1-18223 0 0</inkml:trace>
</inkml:ink>
</file>

<file path=ppt/ink/ink1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8-04T23:38:41.559"/>
    </inkml:context>
    <inkml:brush xml:id="br0">
      <inkml:brushProperty name="width" value="0.35" units="cm"/>
      <inkml:brushProperty name="height" value="2.1" units="cm"/>
      <inkml:brushProperty name="color" value="#66CC00"/>
      <inkml:brushProperty name="inkEffects" value="pencil"/>
    </inkml:brush>
  </inkml:definitions>
  <inkml:trace contextRef="#ctx0" brushRef="#br0">2 82 919 207429 56198,'0'0'80'0'0,"0"1"-80"0"0,-1 0 0 0 0,1 0 768 0 0,0 1 1056 0 0,0 1-888 0 0,0 1-568 0 0,0 1-112 0 0,1 2-32 0 0,1 4 264 0 0,2 2 56 0 0,3 1-40 0 0,0-1-280 0 0,0-2 0 0 0,2-2 120 0 0,1-3-160 0 0,-1-2-96 0 0,0-3-88 0 0,-1-1 0 0 0,0-1 72 0 0,0-2-72 0 0,-1-1 0 0 0,-1-1 64 0 0,2-1-64 0 0,-1-1 0 0 0,1 0 0 0 0,-1-1 0 0 0,1 0 0 0 0,-1 0 0 0 0,-1 0 0 0 0,1 0 0 0 0,-1-1-72 0 0,-3 2 0 0 0,-1 1 0 0 0,-2 1 0 0 0,-1 3 72 0 0,-3 1-80 0 0,-1 1 80 0 0,-2 2-80 0 0,0 2 80 0 0,-3 2 0 0 0,-2 3 0 0 0,1 2 72 0 0,-1 2 32 0 0,2 1 8 0 0,-1 4 264 0 0,1 3-80 0 0,1-1 8 0 0,2 3 184 0 0,2 3-176 0 0,2-2-160 0 0,2-1-152 0 0,3-4 80 0 0,2-5-16 0 0,0-4-64 0 0,2-5 0 0 0,1-6 64 0 0,0-4-64 0 0,1-6 64 0 0,0-4 0 0 0,1-2-64 0 0,-2 1 0 0 0,-1-1 72 0 0,-1 0-72 0 0,-1 0 0 0 0,-1 1 64 0 0,-2-1-64 0 0,0-1 0 0 0,-2 0 0 0 0,-2-4 64 0 0,-3-5-64 0 0,-3 0 0 0 0,0 1 0 0 0,-1 4 0 0 0,0 4 0 0 0,-1 6 0 0 0,0 5 0 0 0,-2 8-304 0 0,0 12-400 0 0,1 4-8703 0 0</inkml:trace>
</inkml:ink>
</file>

<file path=ppt/ink/ink1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8-04T23:38:44.940"/>
    </inkml:context>
    <inkml:brush xml:id="br0">
      <inkml:brushProperty name="width" value="0.1" units="cm"/>
      <inkml:brushProperty name="height" value="0.1" units="cm"/>
      <inkml:brushProperty name="color" value="#E71224"/>
    </inkml:brush>
  </inkml:definitions>
  <inkml:trace contextRef="#ctx0" brushRef="#br0">480 170 4831 0 0,'-1'0'32'0'0,"-1"0"0"0"0,0-1 0 0 0,1 1 0 0 0,-1 0 0 0 0,1 0 0 0 0,-1 0 0 0 0,1 0 0 0 0,-1 1 0 0 0,1-1 0 0 0,-1 0 0 0 0,1 1 0 0 0,-1-1 0 0 0,1 1 0 0 0,-1-1 0 0 0,1 1 0 0 0,-1-1 0 0 0,1 1 0 0 0,0 0 0 0 0,-1 0 0 0 0,1 0 0 0 0,0 0 0 0 0,0 0 0 0 0,0 0 0 0 0,-1 0 0 0 0,1 0 0 0 0,-1 2 0 0 0,-2 4 84 0 0,-1 0-1 0 0,1 0 1 0 0,1 1-1 0 0,-4 7 1 0 0,-4 9-206 0 0,11-23 72 0 0,0-1-1 0 0,0 1 0 0 0,0-1 0 0 0,-1 1 0 0 0,1-1 0 0 0,0 1 0 0 0,0-1 1 0 0,-1 0-1 0 0,1 1 0 0 0,0-1 0 0 0,-1 1 0 0 0,1-1 0 0 0,-1 0 0 0 0,1 1 1 0 0,0-1-1 0 0,-1 0 0 0 0,1 1 0 0 0,-1-1 0 0 0,1 0 0 0 0,-1 0 0 0 0,1 1 1 0 0,-1-1-1 0 0,1 0 0 0 0,-1 0 0 0 0,1 0 0 0 0,-1 0 0 0 0,0 0 0 0 0,-9-9-1149 0 0,5 3 883 0 0,-21-29-1510 0 0,22 27 1766 0 0,-1 1 0 0 0,0 0-1 0 0,-1 0 1 0 0,0 0 0 0 0,0 1-1 0 0,0 0 1 0 0,-12-9 0 0 0,-118-62 365 0 0,126 72-48 0 0,0 1 0 0 0,0 0 0 0 0,0 0 0 0 0,-1 1 0 0 0,0 1 0 0 0,1 0 0 0 0,-1 0 0 0 0,0 1 0 0 0,0 0 0 0 0,0 1 0 0 0,-20 2 0 0 0,30-1-224 0 0,0-1 0 0 0,1 0 1 0 0,-1 0-1 0 0,0 1 1 0 0,1-1-1 0 0,-1 0 0 0 0,0 1 1 0 0,1-1-1 0 0,-1 1 0 0 0,0-1 1 0 0,1 1-1 0 0,-1-1 0 0 0,1 1 1 0 0,-1-1-1 0 0,1 1 1 0 0,-1-1-1 0 0,1 1 0 0 0,-1 0 1 0 0,1-1-1 0 0,0 1 0 0 0,-1 1 1 0 0,0 0 47 0 0,1 0-1 0 0,-1 0 1 0 0,1 0 0 0 0,0 0 0 0 0,0-1 0 0 0,-1 1 0 0 0,1 0 0 0 0,1 4-1 0 0,0-2 28 0 0,-1 1-1 0 0,1-1 0 0 0,1 0 1 0 0,-1 1-1 0 0,1-1 0 0 0,-1 0 1 0 0,4 5-1 0 0,-3-5-118 0 0,1-1 1 0 0,-1 0-1 0 0,1 0 1 0 0,0 0-1 0 0,0 0 1 0 0,0 0-1 0 0,1 0 1 0 0,-1-1-1 0 0,1 0 1 0 0,-1 0-1 0 0,1 0 1 0 0,0 0-1 0 0,-1 0 1 0 0,1-1-1 0 0,0 1 0 0 0,0-1 1 0 0,0 0-1 0 0,0-1 1 0 0,1 1-1 0 0,-1-1 1 0 0,0 1-1 0 0,0-1 1 0 0,0 0-1 0 0,8-2 1 0 0,-5 1 4 0 0,-1 0 0 0 0,1-1 0 0 0,-1 0 0 0 0,1 0 0 0 0,-1 0 0 0 0,0-1 0 0 0,0 0 1 0 0,0 0-1 0 0,0-1 0 0 0,-1 0 0 0 0,1 0 0 0 0,-1 0 0 0 0,0 0 0 0 0,0-1 0 0 0,4-5 0 0 0,3-4 3 0 0,17-14 0 0 0,-17 17-4 0 0,-1-1 0 0 0,14-17 0 0 0,-25 28-24 0 0,1 0 0 0 0,0 0 0 0 0,0 0 0 0 0,0 0 0 0 0,-1 0 0 0 0,1 1 0 0 0,0-1 0 0 0,0 0 0 0 0,0 1 0 0 0,0-1 0 0 0,0 0 0 0 0,0 1 0 0 0,0-1 0 0 0,2 0 0 0 0,-3 1 0 0 0,1 0 0 0 0,-1 0 0 0 0,0 1 0 0 0,0-1 0 0 0,0 0 0 0 0,1 0 0 0 0,-1 0 0 0 0,0 0 0 0 0,0 0 0 0 0,0 0 0 0 0,0 0 0 0 0,1 0 0 0 0,-1 1 0 0 0,0-1 0 0 0,0 0 0 0 0,0 0 0 0 0,0 0 0 0 0,0 0 0 0 0,0 0 0 0 0,0 1 0 0 0,1-1 0 0 0,-1 0 0 0 0,0 0 0 0 0,0 0 0 0 0,0 0 0 0 0,0 1 0 0 0,0-1 0 0 0,0 0 0 0 0,0 0 0 0 0,0 0 0 0 0,0 1 0 0 0,0-1 0 0 0,0 0 0 0 0,0 0 0 0 0,0 0 0 0 0,0 1 0 0 0,0-1 0 0 0,0 0 0 0 0,0 8 0 0 0,-2-3 21 0 0,1-1-1 0 0,-1 1 1 0 0,1-1 0 0 0,-4 6-1 0 0,-3 8 108 0 0,7-13-199 0 0,-7 16 519 0 0,-5 30 1 0 0,12-45-777 0 0,0 0-1 0 0,1 1 1 0 0,-1 0 0 0 0,1-1 0 0 0,0 1 0 0 0,1-1 0 0 0,0 1-1 0 0,0-1 1 0 0,2 8 0 0 0,3 3-3247 0 0</inkml:trace>
</inkml:ink>
</file>

<file path=ppt/ink/ink1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8-04T23:39:38.469"/>
    </inkml:context>
    <inkml:brush xml:id="br0">
      <inkml:brushProperty name="width" value="0.1" units="cm"/>
      <inkml:brushProperty name="height" value="0.1" units="cm"/>
      <inkml:brushProperty name="color" value="#E71224"/>
    </inkml:brush>
  </inkml:definitions>
  <inkml:trace contextRef="#ctx0" brushRef="#br0">0 152 2415 0 0,'1'-10'468'0'0,"0"0"0"0"0,1 1 0 0 0,0-1 0 0 0,1 1-1 0 0,5-14 1 0 0,0-5 829 0 0,-1 15-11 0 0,-7 13-1252 0 0,0 0-1 0 0,0 0 1 0 0,1 0-1 0 0,-1 0 1 0 0,0 0 0 0 0,0 0-1 0 0,0 0 1 0 0,0 0-1 0 0,1 0 1 0 0,-1 0-1 0 0,0 0 1 0 0,0 0-1 0 0,0 0 1 0 0,1 0-1 0 0,-1 0 1 0 0,0 0-1 0 0,0 0 1 0 0,0 0 0 0 0,0 0-1 0 0,1 0 1 0 0,-1 0-1 0 0,0 0 1 0 0,0 0-1 0 0,0 1 1 0 0,0-1-1 0 0,0 0 1 0 0,1 0-1 0 0,-1 0 1 0 0,0 0-1 0 0,0 0 1 0 0,0 0-1 0 0,0 1 1 0 0,0-1 0 0 0,0 0-1 0 0,0 0 1 0 0,1 0-1 0 0,-1 0 1 0 0,0 1-1 0 0,9 25 869 0 0,-6-10-717 0 0,-3-14-169 0 0,1 1-1 0 0,-1 0 0 0 0,1 0 1 0 0,-1 0-1 0 0,1 0 1 0 0,0 0-1 0 0,0 0 0 0 0,0-1 1 0 0,0 1-1 0 0,1 0 0 0 0,-1-1 1 0 0,1 1-1 0 0,0-1 1 0 0,-1 0-1 0 0,1 1 0 0 0,0-1 1 0 0,1 0-1 0 0,2 3 1 0 0,2-2 87 0 0,-1 1 0 0 0,1-1 1 0 0,-1-1-1 0 0,1 1 0 0 0,0-1 1 0 0,0 0-1 0 0,0-1 0 0 0,0 0 1 0 0,14 1-1 0 0,157 5 1048 0 0,-149-8-1006 0 0,1-1 0 0 0,0-2 0 0 0,55-13 0 0 0,67-28 576 0 0,-115 36-625 0 0,-13 3 15 0 0,0-1 0 0 0,31-14 0 0 0,-41 15-97 0 0,1 1-1 0 0,-1 0 1 0 0,1 1 0 0 0,21-3-1 0 0,62-2 55 0 0,-82 9-45 0 0,0 1-1 0 0,-1 0 0 0 0,1 2 1 0 0,23 5-1 0 0,-17-3-14 0 0,26 3 0 0 0,-36-7 66 0 0,0-1-1 0 0,1 0 0 0 0,-1 0 1 0 0,0-2-1 0 0,16-2 0 0 0,14-3 11 0 0,-31 7-63 0 0,-1-2 1 0 0,0 0 0 0 0,0 0 0 0 0,14-5-1 0 0,-11 3-10 0 0,-1 0 0 0 0,1 0-1 0 0,1 2 1 0 0,-1-1 0 0 0,0 2-1 0 0,1 0 1 0 0,-1 0 0 0 0,1 1-1 0 0,-1 1 1 0 0,1 0 0 0 0,22 6-1 0 0,24 1 30 0 0,-41-6-18 0 0,0 1 0 0 0,0 0 0 0 0,27 10 0 0 0,67 18 134 0 0,-29-10 68 0 0,-69-18-196 0 0,0 0 0 0 0,0-1 0 0 0,1-1 0 0 0,16 0 0 0 0,61 0 36 0 0,-76 0-59 0 0,-1 0 18 0 0,-1 0-1 0 0,1 1 1 0 0,0 1-1 0 0,23 7 1 0 0,46 14-13 0 0,-63-17 5 0 0,0-2 0 0 0,1-1-1 0 0,-1-1 1 0 0,42 0 0 0 0,0 1 191 0 0,-29 0-91 0 0,5-2-42 0 0,0 3-1 0 0,0 1 1 0 0,53 16 0 0 0,-86-19-64 0 0,0 1 0 0 0,0-1 0 0 0,-1 1 1 0 0,1 1-1 0 0,-1-1 0 0 0,0 1 0 0 0,0 0 1 0 0,-1 0-1 0 0,1 1 0 0 0,-1-1 0 0 0,0 1 0 0 0,-1 0 1 0 0,1 1-1 0 0,4 10 0 0 0,-8-16-5 0 0,0 1 0 0 0,0 0 0 0 0,0 0 0 0 0,0-1 1 0 0,1 1-1 0 0,-1 0 0 0 0,0-1 0 0 0,1 1 0 0 0,-1-1 0 0 0,1 0 0 0 0,-1 1 0 0 0,1-1 0 0 0,0 0 0 0 0,0 0 0 0 0,-1 0 0 0 0,1 0 0 0 0,0-1 0 0 0,0 1 0 0 0,3 1 0 0 0,-3-2 7 0 0,0 0-1 0 0,-1 0 0 0 0,1 0 0 0 0,0 0 1 0 0,-1 0-1 0 0,1 0 0 0 0,0-1 1 0 0,-1 1-1 0 0,1 0 0 0 0,0-1 0 0 0,-1 0 1 0 0,1 1-1 0 0,-1-1 0 0 0,1 0 0 0 0,-1 0 1 0 0,1 1-1 0 0,-1-1 0 0 0,1 0 1 0 0,-1-1-1 0 0,0 1 0 0 0,0 0 0 0 0,2-2 1 0 0,7-17 71 0 0,-9 18-64 0 0,0 0 0 0 0,0-1 0 0 0,0 1 0 0 0,1 0 0 0 0,-1-1 0 0 0,3-2 0 0 0,-4 5-18 0 0,0 0 1 0 0,0 0 0 0 0,0 0-1 0 0,0 0 1 0 0,0 0 0 0 0,0 0 0 0 0,0 0-1 0 0,0 0 1 0 0,0 0 0 0 0,1 0-1 0 0,-1 0 1 0 0,0 0 0 0 0,0 0 0 0 0,0 0-1 0 0,0 0 1 0 0,0 0 0 0 0,0 0-1 0 0,0 0 1 0 0,0 0 0 0 0,0 0 0 0 0,0 0-1 0 0,1 0 1 0 0,-1 0 0 0 0,0 0 0 0 0,0 0-1 0 0,0 0 1 0 0,0 0 0 0 0,0 0-1 0 0,0 0 1 0 0,0 0 0 0 0,0 0 0 0 0,0 0-1 0 0,0 0 1 0 0,0 0 0 0 0,1 0-1 0 0,-1 0 1 0 0,0 0 0 0 0,0 0 0 0 0,0 0-1 0 0,0 0 1 0 0,0 0 0 0 0,0 1-1 0 0,0-1 1 0 0,0 0 0 0 0,0 0 0 0 0,0 0-1 0 0,0 0 1 0 0,0 0 0 0 0,0 0 0 0 0,3 8 16 0 0,0 15-2042 0 0,-2-15-827 0 0,3 12-2634 0 0</inkml:trace>
</inkml:ink>
</file>

<file path=ppt/ink/ink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8-04T22:12:50.336"/>
    </inkml:context>
    <inkml:brush xml:id="br0">
      <inkml:brushProperty name="width" value="0.1" units="cm"/>
      <inkml:brushProperty name="height" value="0.1" units="cm"/>
      <inkml:brushProperty name="color" value="#FFFF00"/>
    </inkml:brush>
  </inkml:definitions>
  <inkml:trace contextRef="#ctx0" brushRef="#br0">0 1 24575,'0'0'-8191</inkml:trace>
</inkml:ink>
</file>

<file path=ppt/ink/ink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8-04T22:42:40.572"/>
    </inkml:context>
    <inkml:brush xml:id="br0">
      <inkml:brushProperty name="width" value="0.1" units="cm"/>
      <inkml:brushProperty name="height" value="0.1" units="cm"/>
      <inkml:brushProperty name="color" value="#E71224"/>
    </inkml:brush>
  </inkml:definitions>
  <inkml:trace contextRef="#ctx0" brushRef="#br0">2412 87 2183 0 0,'0'-2'73'0'0,"0"1"0"0"0,0 0 0 0 0,0-1 0 0 0,0 1-1 0 0,-1 0 1 0 0,1-1 0 0 0,0 1 0 0 0,-1 0 0 0 0,1-1-1 0 0,-1 1 1 0 0,0 0 0 0 0,1 0 0 0 0,-1 0 0 0 0,0-1-1 0 0,1 1 1 0 0,-1 0 0 0 0,0 0 0 0 0,0 0 0 0 0,-2-1-1 0 0,-30-9 1810 0 0,-7-2-949 0 0,-183-19 2647 0 0,134 28-1760 0 0,75 4-1620 0 0,1 1 0 0 0,-1 0 1 0 0,1 1-1 0 0,-22 6 0 0 0,-60 20 214 0 0,85-25-389 0 0,-1-1 1 0 0,1 0-1 0 0,-1-1 1 0 0,0-1-1 0 0,-11 0 1 0 0,-56-7 56 0 0,30 1 135 0 0,-267-2 1989 0 0,243 9-1343 0 0,-110 7 0 0 0,-312-3 1082 0 0,214 1-1048 0 0,135 1-801 0 0,131-6-267 0 0,0-2 1 0 0,1 0-1 0 0,-1 0 0 0 0,-15-5 1 0 0,-5-5-4982 0 0,10-2-1115 0 0</inkml:trace>
</inkml:ink>
</file>

<file path=ppt/ink/ink2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8-04T23:39:48.237"/>
    </inkml:context>
    <inkml:brush xml:id="br0">
      <inkml:brushProperty name="width" value="0.1" units="cm"/>
      <inkml:brushProperty name="height" value="0.1" units="cm"/>
      <inkml:brushProperty name="color" value="#E71224"/>
    </inkml:brush>
  </inkml:definitions>
  <inkml:trace contextRef="#ctx0" brushRef="#br0">0 92 919 0 0,'6'-18'0'0'0,"0"3"80"0"0,0 3-80 0 0,-1-5 0 0 0,1 3 0 0 0,-2 7 0 0 0,-2 5 680 0 0,-2 0 120 0 0,2 2 32 0 0,-2-2 0 0 0,2 0-688 0 0,0 2-144 0 0</inkml:trace>
</inkml:ink>
</file>

<file path=ppt/ink/ink2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8-04T23:39:49.221"/>
    </inkml:context>
    <inkml:brush xml:id="br0">
      <inkml:brushProperty name="width" value="0.1" units="cm"/>
      <inkml:brushProperty name="height" value="0.1" units="cm"/>
      <inkml:brushProperty name="color" value="#E71224"/>
    </inkml:brush>
  </inkml:definitions>
  <inkml:trace contextRef="#ctx0" brushRef="#br0">1 90 719 0 0,'1'-4'22'0'0,"0"-1"-1"0"0,1 1 0 0 0,0 0 1 0 0,0-1-1 0 0,1 1 0 0 0,-1 0 1 0 0,1 1-1 0 0,-1-1 0 0 0,1 0 1 0 0,1 1-1 0 0,-1-1 0 0 0,0 1 1 0 0,1 0-1 0 0,-1 0 0 0 0,1 1 1 0 0,8-5-1 0 0,9-1 20 0 0,-17 7-36 0 0,0 0 0 0 0,-1 0 0 0 0,1 0 0 0 0,-1-1 0 0 0,1 1 0 0 0,-1-1 0 0 0,0 0 0 0 0,4-2-1 0 0,-13 6-4 0 0,2 0 0 0 0</inkml:trace>
</inkml:ink>
</file>

<file path=ppt/ink/ink2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8-04T23:39:51.177"/>
    </inkml:context>
    <inkml:brush xml:id="br0">
      <inkml:brushProperty name="width" value="0.1" units="cm"/>
      <inkml:brushProperty name="height" value="0.1" units="cm"/>
      <inkml:brushProperty name="color" value="#E71224"/>
    </inkml:brush>
  </inkml:definitions>
  <inkml:trace contextRef="#ctx0" brushRef="#br0">24 12 2071 0 0,'0'-6'0'0'0,"0"2"88"0"0,-2 2-24 0 0,2 4 0 0 0,0 0-64 0 0,2-2 0 0 0,-6 0 0 0 0,2 0 0 0 0,-4 2 0 0 0,2 2 64 0 0,-2 2-64 0 0,5 0 64 0 0,1-1-64 0 0,1 1-80 0 0</inkml:trace>
</inkml:ink>
</file>

<file path=ppt/ink/ink2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8-04T23:39:51.583"/>
    </inkml:context>
    <inkml:brush xml:id="br0">
      <inkml:brushProperty name="width" value="0.1" units="cm"/>
      <inkml:brushProperty name="height" value="0.1" units="cm"/>
      <inkml:brushProperty name="color" value="#E71224"/>
    </inkml:brush>
  </inkml:definitions>
  <inkml:trace contextRef="#ctx0" brushRef="#br0">1 24 3223 0 0,'2'-8'288'0'0,"2"1"-288"0"0,-2 3 0 0 0,0 4 0 0 0,-1 2 88 0 0,3-2-88 0 0,0-2 80 0 0,4-2-80 0 0,4 4 0 0 0,1 0 0 0 0,1 2 0 0 0,-3 4-1480 0 0</inkml:trace>
</inkml:ink>
</file>

<file path=ppt/ink/ink2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8-04T23:39:51.920"/>
    </inkml:context>
    <inkml:brush xml:id="br0">
      <inkml:brushProperty name="width" value="0.1" units="cm"/>
      <inkml:brushProperty name="height" value="0.1" units="cm"/>
      <inkml:brushProperty name="color" value="#E71224"/>
    </inkml:brush>
  </inkml:definitions>
  <inkml:trace contextRef="#ctx0" brushRef="#br0">0 27 1375 0 0,'10'-13'128'0'0,"-3"3"-128"0"0,-3 6 0 0 0,-2 4 0 0 0,2 4 760 0 0,0-4 128 0 0,6-2 24 0 0,3 0-1872 0 0,7 2-384 0 0</inkml:trace>
</inkml:ink>
</file>

<file path=ppt/ink/ink2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8-04T23:39:52.273"/>
    </inkml:context>
    <inkml:brush xml:id="br0">
      <inkml:brushProperty name="width" value="0.1" units="cm"/>
      <inkml:brushProperty name="height" value="0.1" units="cm"/>
      <inkml:brushProperty name="color" value="#E71224"/>
    </inkml:brush>
  </inkml:definitions>
  <inkml:trace contextRef="#ctx0" brushRef="#br0">30 52 1839 0 0,'-2'-21'160'0'0,"-2"8"-160"0"0,0 1 0 0 0,0 8 0 0 0,0 2 224 0 0,-2 2 0 0 0,0 0 8 0 0</inkml:trace>
</inkml:ink>
</file>

<file path=ppt/ink/ink2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8-04T23:39:54.229"/>
    </inkml:context>
    <inkml:brush xml:id="br0">
      <inkml:brushProperty name="width" value="0.1" units="cm"/>
      <inkml:brushProperty name="height" value="0.1" units="cm"/>
      <inkml:brushProperty name="color" value="#E71224"/>
    </inkml:brush>
  </inkml:definitions>
  <inkml:trace contextRef="#ctx0" brushRef="#br0">1 44 1351 0 0,'1'0'18'0'0,"0"1"-1"0"0,0 0 0 0 0,0-1 1 0 0,0 1-1 0 0,1-1 0 0 0,-1 0 1 0 0,0 1-1 0 0,0-1 0 0 0,0 0 1 0 0,1 0-1 0 0,-1 1 0 0 0,0-1 1 0 0,1 0-1 0 0,-1 0 0 0 0,0 0 1 0 0,0-1-1 0 0,1 1 0 0 0,-1 0 1 0 0,0 0-1 0 0,2-2 0 0 0,30-10 954 0 0,-26 9-640 0 0,0 0-143 0 0,9-4 473 0 0,0 1 1 0 0,21-5-1 0 0,-31 9-543 0 0,-1 2 1 0 0,1-1 0 0 0,0 0 0 0 0,0 1 0 0 0,-1 0-1 0 0,1 0 1 0 0,0 1 0 0 0,0 0 0 0 0,-1 0 0 0 0,10 3-1 0 0,-6-1-77 0 0,1 0 0 0 0,1 1-1 0 0,-1-2 1 0 0,19 4-1 0 0,94-3 821 0 0,-76-2-119 0 0,83 11-1 0 0,-27-2-500 0 0,-41-6-173 0 0,107 17 51 0 0,-135-16-110 0 0,-23-4 45 0 0,0-1 0 0 0,-1 0 0 0 0,1 0 0 0 0,-1-1 0 0 0,1 0 0 0 0,12-4 0 0 0,62-21 722 0 0,-63 18-593 0 0,0 0 1 0 0,1 2 0 0 0,28-4-1 0 0,-2 6-1 0 0,74 3-1 0 0,48 15-58 0 0,36 15-113 0 0,-77-19 43 0 0,-70-6-42 0 0,99 2-26 0 0,-120-7 185 0 0,-1-1 1 0 0,45-9-1 0 0,-66 8-71 0 0,11-2 268 0 0,52-16-1 0 0,-2-5 226 0 0,-78 25-620 0 0,1 1 1 0 0,0 0-1 0 0,-1-1 0 0 0,1 1 0 0 0,0 0 0 0 0,-1 0 0 0 0,1-1 1 0 0,0 1-1 0 0,-1 0 0 0 0,1 0 0 0 0,0 0 0 0 0,0 0 0 0 0,-1 0 0 0 0,1 0 1 0 0,0 0-1 0 0,0 0 0 0 0,-1 0 0 0 0,1 0 0 0 0,0 0 0 0 0,-1 1 0 0 0,1-1 1 0 0,0 0-1 0 0,-1 0 0 0 0,1 1 0 0 0,0-1 0 0 0,-1 1 0 0 0,1-1 1 0 0,-1 0-1 0 0,1 1 0 0 0,-1-1 0 0 0,1 1 0 0 0,-1-1 0 0 0,1 1 0 0 0,-1-1 1 0 0,1 1-1 0 0,-1 0 0 0 0,1-1 0 0 0,-1 1 0 0 0,0 0 0 0 0,0-1 1 0 0,1 1-1 0 0,-1 0 0 0 0,0 0 0 0 0</inkml:trace>
</inkml:ink>
</file>

<file path=ppt/ink/ink2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8-04T23:39:55.300"/>
    </inkml:context>
    <inkml:brush xml:id="br0">
      <inkml:brushProperty name="width" value="0.1" units="cm"/>
      <inkml:brushProperty name="height" value="0.1" units="cm"/>
      <inkml:brushProperty name="color" value="#E71224"/>
    </inkml:brush>
  </inkml:definitions>
  <inkml:trace contextRef="#ctx0" brushRef="#br0">1 187 1375 0 0,'24'-14'386'0'0,"1"1"0"0"0,1 1 0 0 0,0 1 0 0 0,1 2 0 0 0,30-7 0 0 0,-31 10-98 0 0,0 2-1 0 0,1 0 1 0 0,30 1-1 0 0,81 7 900 0 0,-115-3-1138 0 0,15 3 136 0 0,37 8 0 0 0,23 3-129 0 0,-49-14 73 0 0,0-2-1 0 0,0-2 0 0 0,58-10 0 0 0,14-2 551 0 0,-18 5-179 0 0,-1-1-290 0 0,111 3 0 0 0,-94 17-210 0 0,-32-2 0 0 0,165-10 63 0 0,-157-1 6 0 0,-67 3 22 0 0,233-1 412 0 0,22 2-194 0 0,-16 0-10 0 0,-204 2-276 0 0,86 2 88 0 0,-111-5-77 0 0,74-13 0 0 0,-104 13-33 0 0,204-35 343 0 0,-169 31-262 0 0,-1 3 0 0 0,1 1 0 0 0,44 4-1 0 0,-63 1-58 0 0,37 10 0 0 0,-15-3-5 0 0,-27-7 23 0 0,0-1 0 0 0,0-1 0 0 0,0-1 0 0 0,0-1 0 0 0,0-1 0 0 0,0 0 0 0 0,0-2 0 0 0,0 0 0 0 0,-1-1 0 0 0,29-9 0 0 0,90-23 908 0 0,-136 36-943 0 0,5-2 18 0 0,0 1 1 0 0,0 1-1 0 0,0-1 1 0 0,12 2 0 0 0,-17-1-23 0 0,0 0 1 0 0,1 0-1 0 0,-1 0 1 0 0,0 0-1 0 0,1 0 1 0 0,-1 0 0 0 0,0 1-1 0 0,1-1 1 0 0,-1 1-1 0 0,0-1 1 0 0,1 1-1 0 0,-1-1 1 0 0,0 1-1 0 0,0 0 1 0 0,0 0 0 0 0,0-1-1 0 0,0 1 1 0 0,0 0-1 0 0,0 0 1 0 0,0 0-1 0 0,0 0 1 0 0,0 0 0 0 0,0 0-1 0 0,0 0 1 0 0,-1 1-1 0 0,1-1 1 0 0,0 2-1 0 0,0-2-54 0 0,-1-1 0 0 0,0 1 1 0 0,0-1-1 0 0,0 1 0 0 0,0-1 0 0 0,0 1 0 0 0,0 0 0 0 0,0-1 0 0 0,-1 1 0 0 0,1-1 0 0 0,0 1 0 0 0,0 0 0 0 0,0-1 0 0 0,-1 1 0 0 0,1-1 0 0 0,0 1 1 0 0,0-1-1 0 0,-1 1 0 0 0,-6 5-1042 0 0</inkml:trace>
</inkml:ink>
</file>

<file path=ppt/ink/ink2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8-04T23:39:56.525"/>
    </inkml:context>
    <inkml:brush xml:id="br0">
      <inkml:brushProperty name="width" value="0.1" units="cm"/>
      <inkml:brushProperty name="height" value="0.1" units="cm"/>
      <inkml:brushProperty name="color" value="#E71224"/>
    </inkml:brush>
  </inkml:definitions>
  <inkml:trace contextRef="#ctx0" brushRef="#br0">0 84 2183 0 0,'2'-3'43'0'0,"-1"-1"0"0"0,1 1-1 0 0,-1 0 1 0 0,1 0 0 0 0,0 1-1 0 0,0-1 1 0 0,0 0 0 0 0,1 1-1 0 0,-1-1 1 0 0,1 1-1 0 0,-1-1 1 0 0,1 1 0 0 0,0 0-1 0 0,0 0 1 0 0,5-2 0 0 0,-5 2 2 0 0,5-2-14 0 0,1-1 0 0 0,0 1 0 0 0,0 0 0 0 0,0 1 0 0 0,0 0 0 0 0,0 1 0 0 0,16-3 0 0 0,71-2-51 0 0,-69 6 32 0 0,37 2-12 0 0,129 17 0 0 0,-86-5 0 0 0,247 10 0 0 0,-169-6 0 0 0,5-1 0 0 0,-143-17 142 0 0,0-2 0 0 0,0-2 0 0 0,63-15 0 0 0,-75 14 268 0 0,0 2 0 0 0,63 0-1 0 0,72 14 68 0 0,-17-1-257 0 0,52-7 178 0 0,185 10-15 0 0,-12 5 126 0 0,-315-16-395 0 0,75 4 34 0 0,-52 6-137 0 0,-9 0 154 0 0,136 0 0 0 0,-171-12 48 0 0,0-2 0 0 0,0-2 0 0 0,43-11 0 0 0,33-11 428 0 0,-115 26-638 0 0,0 0-1 0 0,0 1 0 0 0,1 0 1 0 0,-1-1-1 0 0,0 1 0 0 0,0 0 0 0 0,0 1 1 0 0,0-1-1 0 0,0 0 0 0 0,0 1 1 0 0,0 0-1 0 0,0-1 0 0 0,0 1 1 0 0,0 0-1 0 0,0 1 0 0 0,0-1 1 0 0,0 1-1 0 0,0-1 0 0 0,-1 1 0 0 0,1 0 1 0 0,3 3-1 0 0,0 3-69 0 0</inkml:trace>
</inkml:ink>
</file>

<file path=ppt/ink/ink2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8-04T23:40:02.538"/>
    </inkml:context>
    <inkml:brush xml:id="br0">
      <inkml:brushProperty name="width" value="0.1" units="cm"/>
      <inkml:brushProperty name="height" value="0.1" units="cm"/>
      <inkml:brushProperty name="color" value="#E71224"/>
    </inkml:brush>
  </inkml:definitions>
  <inkml:trace contextRef="#ctx0" brushRef="#br0">0 86 5407 0 0,'12'-20'240'0'0,"1"1"48"0"0,3 0-224 0 0,-3 5-64 0 0,-3 4 0 0 0,-4 6 0 0 0,-2 4 0 0 0,0 2 0 0 0,5 0 0 0 0,3 0 0 0 0,3 2-144 0 0,-3 6 16 0 0</inkml:trace>
</inkml:ink>
</file>

<file path=ppt/ink/ink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8-04T22:42:42.942"/>
    </inkml:context>
    <inkml:brush xml:id="br0">
      <inkml:brushProperty name="width" value="0.1" units="cm"/>
      <inkml:brushProperty name="height" value="0.1" units="cm"/>
      <inkml:brushProperty name="color" value="#E71224"/>
    </inkml:brush>
  </inkml:definitions>
  <inkml:trace contextRef="#ctx0" brushRef="#br0">2648 18 9151 0 0,'-21'-4'1616'0'0,"21"4"-1612"0"0,0 0 0 0 0,0 0 0 0 0,0 0 0 0 0,0 0 1 0 0,0 0-1 0 0,0 0 0 0 0,0 0 0 0 0,0 0 0 0 0,0 1 0 0 0,0-1 0 0 0,0 0 0 0 0,0 0 0 0 0,0 0 0 0 0,0 0 0 0 0,0 0 0 0 0,0 0 0 0 0,0 0 0 0 0,0 0 0 0 0,0 0 0 0 0,0 0 0 0 0,0 0 0 0 0,0 0 0 0 0,0 0 0 0 0,0 0 0 0 0,0 0 0 0 0,0 0 0 0 0,0 0 0 0 0,0 0 1 0 0,0 0-1 0 0,0 0 0 0 0,0 0 0 0 0,0 0 0 0 0,0 0 0 0 0,0 0 0 0 0,0 0 0 0 0,0 0 0 0 0,0 0 0 0 0,0 0 0 0 0,0 0 0 0 0,0 0 0 0 0,0 0 0 0 0,0 1 0 0 0,0-1 0 0 0,0 0 0 0 0,0 0 0 0 0,1 0 0 0 0,-1 0 0 0 0,0 0 0 0 0,0 0 0 0 0,0 0 0 0 0,0 0 0 0 0,0 0 1 0 0,0 0-1 0 0,0 0 0 0 0,0 0 0 0 0,1 1 2 0 0,15-4 52 0 0,27-8 23 0 0,-33 9 1207 0 0,-35 13-57 0 0,-102 38 1082 0 0,49-22-78 0 0,62-20-2027 0 0,8-4-77 0 0,0 0-1 0 0,0 0 1 0 0,0-1-1 0 0,0 0 0 0 0,0 0 1 0 0,-16 1-1 0 0,15-3-129 0 0,8 1-1 0 0,0-1 0 0 0,0 0 0 0 0,0 0 0 0 0,0 0 0 0 0,0 0 0 0 0,0 0 0 0 0,0 0 1 0 0,0 0-1 0 0,0 0 0 0 0,0 0 0 0 0,0 0 0 0 0,0-1 0 0 0,0 1 0 0 0,-2-1 0 0 0,-15-6-15 0 0,-56-20-279 0 0,50 17 271 0 0,-1 1 0 0 0,1 1-1 0 0,-34-5 1 0 0,-33 2 170 0 0,-2 4 0 0 0,-135 7-1 0 0,-161 48 554 0 0,340-40-664 0 0,20-5 44 0 0,0-1 0 0 0,-46-3 0 0 0,-93 6 15 0 0,-1 0-102 0 0,74-9 199 0 0,-203-1 112 0 0,224 8-767 0 0,0-4-1 0 0,1-3 0 0 0,-88-16 1 0 0,125 14-587 0 0</inkml:trace>
</inkml:ink>
</file>

<file path=ppt/ink/ink2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8-04T23:40:03.047"/>
    </inkml:context>
    <inkml:brush xml:id="br0">
      <inkml:brushProperty name="width" value="0.1" units="cm"/>
      <inkml:brushProperty name="height" value="0.1" units="cm"/>
      <inkml:brushProperty name="color" value="#E71224"/>
    </inkml:brush>
  </inkml:definitions>
  <inkml:trace contextRef="#ctx0" brushRef="#br0">6 193 5983 0 0,'-2'-10'214'0'0,"0"0"-1"0"0,0-18 0 0 0,3 13-202 0 0,1-1 0 0 0,0 1-1 0 0,1 0 1 0 0,0-1 0 0 0,7-16-1 0 0,-9 30-10 0 0,0 0 0 0 0,0 0 0 0 0,-1 0 0 0 0,1 0 0 0 0,0 0 0 0 0,1 0 0 0 0,-1 0 0 0 0,0 0 0 0 0,0 1 0 0 0,1-1 0 0 0,-1 1 0 0 0,1-1 0 0 0,-1 1 0 0 0,1-1 0 0 0,0 1 0 0 0,0 0 0 0 0,-1 0 0 0 0,1 0 0 0 0,0 0 0 0 0,0 0 0 0 0,0 0 0 0 0,0 0 0 0 0,3 0 0 0 0,-3 1 0 0 0,0 0 0 0 0,0 0 0 0 0,-1 0 0 0 0,1 0 0 0 0,0 1 0 0 0,0-1 0 0 0,0 0 0 0 0,0 1 0 0 0,0 0 0 0 0,0-1 0 0 0,-1 1 0 0 0,1 0 0 0 0,0 0 0 0 0,-1 0 0 0 0,1 0 0 0 0,0 0 0 0 0,-1 0 0 0 0,1 0 0 0 0,-1 1 0 0 0,0-1 0 0 0,1 1 0 0 0,-1-1 0 0 0,0 1 0 0 0,0-1 0 0 0,2 4 0 0 0,1 2-18 0 0,0 1-1 0 0,0 0 0 0 0,-1-1 1 0 0,0 1-1 0 0,2 11 0 0 0,2 6-534 0 0,-4-15 234 0 0</inkml:trace>
</inkml:ink>
</file>

<file path=ppt/ink/ink2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8-04T23:40:26.521"/>
    </inkml:context>
    <inkml:brush xml:id="br0">
      <inkml:brushProperty name="width" value="0.1" units="cm"/>
      <inkml:brushProperty name="height" value="0.1" units="cm"/>
      <inkml:brushProperty name="color" value="#E71224"/>
    </inkml:brush>
  </inkml:definitions>
  <inkml:trace contextRef="#ctx0" brushRef="#br0">3852 164 2759 0 0,'5'-10'3522'0'0,"-1"7"-3141"0"0,-1 0 1 0 0,0 0-1 0 0,0 0 1 0 0,3-5-1 0 0,3-3-206 0 0,3-4 357 0 0,-1 0 0 0 0,0 0 0 0 0,-1-1 0 0 0,10-21 0 0 0,-20 37-407 0 0,0-1 0 0 0,1 0 0 0 0,-1 1 0 0 0,0-1 0 0 0,1 0 0 0 0,-1 1 0 0 0,0-1 0 0 0,0 0 0 0 0,0 1 0 0 0,0-1 0 0 0,0 0-1 0 0,0 1 1 0 0,0-1 0 0 0,0 0 0 0 0,0 0 0 0 0,0 1 0 0 0,0-1 0 0 0,0 0 0 0 0,0 1 0 0 0,-1-1 0 0 0,1 0 0 0 0,0 1 0 0 0,0-1 0 0 0,-1 1 0 0 0,1-1-1 0 0,0 0 1 0 0,-1 1 0 0 0,1-1 0 0 0,-1 1 0 0 0,1-1 0 0 0,-1 1 0 0 0,1-1 0 0 0,-1 1 0 0 0,1-1 0 0 0,-1 1 0 0 0,0 0 0 0 0,1-1 0 0 0,-1 1 0 0 0,1 0-1 0 0,-1-1 1 0 0,0 1 0 0 0,1 0 0 0 0,-1 0 0 0 0,0 0 0 0 0,1 0 0 0 0,-1-1 0 0 0,0 1 0 0 0,0 0 0 0 0,1 0 0 0 0,-1 0 0 0 0,0 1 0 0 0,-1-1 0 0 0,-29 7 326 0 0,16-4-440 0 0,1 0-1 0 0,-1 1 1 0 0,1 1-1 0 0,-26 12 1 0 0,26-10 317 0 0,11-6-259 0 0,0 0-1 0 0,0 1 1 0 0,0-1 0 0 0,1 1-1 0 0,-1 0 1 0 0,1-1 0 0 0,-1 1-1 0 0,-3 4 1 0 0,4-4-12 0 0,-1 1-1 0 0,1-1 1 0 0,-1 0 0 0 0,0 0-1 0 0,-6 3 1 0 0,-9 7 163 0 0,9-6-120 0 0,0 1 1 0 0,-1-1-1 0 0,1-1 0 0 0,-1 0 0 0 0,-18 7 0 0 0,-58 13 488 0 0,64-19-499 0 0,-5 0 39 0 0,0-1 1 0 0,0-1-1 0 0,0-2 1 0 0,-29 0-1 0 0,-44 3 491 0 0,78-6-500 0 0,0-1 1 0 0,0-1-1 0 0,0-1 1 0 0,-25-7-1 0 0,33 8 21 0 0,0 1 1 0 0,-23-2-1 0 0,-12-1 100 0 0,37 4-183 0 0,1 0 0 0 0,-1 1-1 0 0,-14 1 1 0 0,-5 0 15 0 0,24-1-71 0 0,-185-3 187 0 0,147 0-64 0 0,-1 2-1 0 0,1 3 0 0 0,-60 9 1 0 0,15-2 1264 0 0,20-3-2446 0 0,51-4 1004 0 0,-1-1 0 0 0,-24-3 0 0 0,-25 1 51 0 0,35 2 1 0 0,-17 2 15 0 0,-96 16 40 0 0,121-18-53 0 0,1-1 0 0 0,-50-8 0 0 0,55 5 2 0 0,-136-16 60 0 0,35 19-24 0 0,57 1 52 0 0,37 0-91 0 0,17 0 23 0 0,0 0-1 0 0,-14-2 1 0 0,-65 0-22 0 0,-92-21-4 0 0,85 7 80 0 0,43 7-60 0 0,22 3 12 0 0,-57-3 0 0 0,56 9-19 0 0,0 2 1 0 0,-39 7-1 0 0,-61 21 26 0 0,108-25-34 0 0,1-1-27 0 0,0-1 0 0 0,-1-2-1 0 0,1 0 1 0 0,-1-1 0 0 0,0-1 0 0 0,-26-4 0 0 0,-140-32-498 0 0,86 14 107 0 0,54 16-3167 0 0,25 6-3948 0 0</inkml:trace>
</inkml:ink>
</file>

<file path=ppt/ink/ink2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8-04T23:42:59.581"/>
    </inkml:context>
    <inkml:brush xml:id="br0">
      <inkml:brushProperty name="width" value="0.1" units="cm"/>
      <inkml:brushProperty name="height" value="0.1" units="cm"/>
      <inkml:brushProperty name="color" value="#E71224"/>
    </inkml:brush>
  </inkml:definitions>
  <inkml:trace contextRef="#ctx0" brushRef="#br0">0 10 1351 0 0,'10'-2'0'0'0,"1"0"120"0"0,3-2-120 0 0,0 2 0 0 0,-5 2 0 0 0,-1 0 0 0 0,-4 0 0 0 0,2 4 64 0 0,7-2-64 0 0</inkml:trace>
</inkml:ink>
</file>

<file path=ppt/ink/ink2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8-04T23:43:07.558"/>
    </inkml:context>
    <inkml:brush xml:id="br0">
      <inkml:brushProperty name="width" value="0.1" units="cm"/>
      <inkml:brushProperty name="height" value="0.1" units="cm"/>
      <inkml:brushProperty name="color" value="#E71224"/>
    </inkml:brush>
  </inkml:definitions>
  <inkml:trace contextRef="#ctx0" brushRef="#br0">1 58 4607 0 0,'8'-23'408'0'0,"-3"8"-328"0"0,-1 3-80 0 0,2 6 0 0 0,0 4 0 0 0,4 2 0 0 0,-3 2 0 0 0,5-2 0 0 0,11 0 0 0 0,2 0-160 0 0</inkml:trace>
</inkml:ink>
</file>

<file path=ppt/ink/ink2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8-04T23:43:10.908"/>
    </inkml:context>
    <inkml:brush xml:id="br0">
      <inkml:brushProperty name="width" value="0.1" units="cm"/>
      <inkml:brushProperty name="height" value="0.1" units="cm"/>
      <inkml:brushProperty name="color" value="#E71224"/>
    </inkml:brush>
  </inkml:definitions>
  <inkml:trace contextRef="#ctx0" brushRef="#br0">0 37 2815 0 0,'6'1'97'0'0,"-1"-1"-1"0"0,1 2 0 0 0,-1-1 0 0 0,0 1 0 0 0,0-1 1 0 0,1 1-1 0 0,-1 1 0 0 0,7 3 0 0 0,11 5 222 0 0,1 1-40 0 0,-20-9-233 0 0,1-1 0 0 0,-1 1 0 0 0,0-1 0 0 0,1 0 0 0 0,-1-1 0 0 0,1 1 0 0 0,0-1 0 0 0,0 0 0 0 0,5 1 0 0 0,-8-2-33 0 0,12 0 258 0 0,0 0 1 0 0,20-4-1 0 0,65-21 1171 0 0,22 4-1149 0 0,-103 17-267 0 0,-1 2 0 0 0,1 0 0 0 0,-1 1 0 0 0,32 2-1 0 0,76 9-24 0 0,-28-3 64 0 0,-12-6 154 0 0,-44-2-110 0 0,42 3-7 0 0,-35 0-14 0 0,68-6-1 0 0,-28-7-86 0 0,-35 3 0 0 0,72-2 0 0 0,-86 8 0 0 0,13 1 0 0 0,55 0 0 0 0,-40-1 0 0 0,18 3 0 0 0,214-11 0 0 0,-222 2 32 0 0,126 4 0 0 0,-168 8-32 0 0,48 9 0 0 0,-10-1 0 0 0,96 2 0 0 0,63-27 58 0 0,-62 1-52 0 0,-4 15-6 0 0,-42 1 0 0 0,-103-4 0 0 0,354 5 0 0 0,-282 1 0 0 0,50 0 0 0 0,-36-3 0 0 0,2-1 0 0 0,24-3 0 0 0,-106 2 0 0 0,-1 2 0 0 0,51 11 0 0 0,1 3 0 0 0,104 20 0 0 0,-157-33 0 0 0,163 24 0 0 0,-147-26 0 0 0,1-2 0 0 0,0-3 0 0 0,46-7 0 0 0,41-3 0 0 0,228 11 0 0 0,-145 16 64 0 0,-45-3-64 0 0,-68-3 0 0 0,-63-6 0 0 0,0 1 0 0 0,-1 1 0 0 0,41 12 0 0 0,-39-6 0 0 0,1-1 0 0 0,0-2 0 0 0,0-1 0 0 0,1-2 0 0 0,-1-2 0 0 0,1-1 0 0 0,54-7 0 0 0,-65 2 10 0 0,-2 1 22 0 0,29-2 1 0 0,-44 6 6 0 0,0 0 0 0 0,13 3 0 0 0,-14-4-39 0 0</inkml:trace>
</inkml:ink>
</file>

<file path=ppt/ink/ink2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8-04T23:43:12.578"/>
    </inkml:context>
    <inkml:brush xml:id="br0">
      <inkml:brushProperty name="width" value="0.1" units="cm"/>
      <inkml:brushProperty name="height" value="0.1" units="cm"/>
      <inkml:brushProperty name="color" value="#E71224"/>
    </inkml:brush>
  </inkml:definitions>
  <inkml:trace contextRef="#ctx0" brushRef="#br0">1 33 3223 0 0,'6'-1'205'0'0,"1"0"0"0"0,0 0 0 0 0,-1 0 0 0 0,13-5 0 0 0,9-2 410 0 0,12 1-152 0 0,0 3 0 0 0,1 1-1 0 0,74 4 1 0 0,62 14 6 0 0,-136-11-113 0 0,64-2 0 0 0,114-20 606 0 0,-167 18-815 0 0,103 12 0 0 0,-70-1-136 0 0,102 11 57 0 0,-131-18-36 0 0,77-4 0 0 0,-51-5-2 0 0,187-8 213 0 0,-209 14-187 0 0,1 2 0 0 0,85 16 0 0 0,-98-9-47 0 0,-6-1 19 0 0,67 6-1 0 0,269-26 60 0 0,-147-1-46 0 0,29 0 8 0 0,-139 6-34 0 0,-63 3-15 0 0,171-2 0 0 0,-53 22 0 0 0,222 24 0 0 0,-157-30 64 0 0,-205-8-64 0 0,96 10 0 0 0,-71-5 20 0 0,1-3 0 0 0,78-4-1 0 0,-87-1-14 0 0,96-6 80 0 0,67 2 188 0 0,-190 6-248 0 0,-1 0 0 0 0,0 2 0 0 0,0 1 0 0 0,-1 1 1 0 0,0 1-1 0 0,36 15 0 0 0,-52-18-24 0 0,0 0 1 0 0,0 0-1 0 0,0 1 1 0 0,-1 0-1 0 0,1 1 1 0 0,8 8-1 0 0,3 5-1 0 0</inkml:trace>
</inkml:ink>
</file>

<file path=ppt/ink/ink2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8-04T23:43:20.723"/>
    </inkml:context>
    <inkml:brush xml:id="br0">
      <inkml:brushProperty name="width" value="0.1" units="cm"/>
      <inkml:brushProperty name="height" value="0.1" units="cm"/>
      <inkml:brushProperty name="color" value="#E71224"/>
    </inkml:brush>
  </inkml:definitions>
  <inkml:trace contextRef="#ctx0" brushRef="#br0">1 154 3767 0 0,'1'5'768'0'0,"-1"0"-318"0"0,7-5 468 0 0,13-6-103 0 0,34-16-1 0 0,8-3-381 0 0,-28 13-298 0 0,42-22 0 0 0,-50 22-35 0 0,-4-1 12 0 0,-18 10-78 0 0,1 0 0 0 0,0 1-1 0 0,0-1 1 0 0,9-2-1 0 0,3 0 51 0 0,1 0-1 0 0,-1 1 0 0 0,1 1 0 0 0,26-1 0 0 0,-16 2-60 0 0,16 1 18 0 0,-12 4-28 0 0,0 1 0 0 0,0 2 0 0 0,0 1 0 0 0,31 10-1 0 0,-37-9-12 0 0,1-2 0 0 0,1-1 0 0 0,-1-2 0 0 0,32 1 0 0 0,-44-3 0 0 0,7-1 58 0 0,0 0 0 0 0,0-2 0 0 0,31-6-1 0 0,-26 3-16 0 0,-9 3 37 0 0,79-17 127 0 0,-86 18-176 0 0,-1-1 0 0 0,18 1-1 0 0,1-1 3 0 0,77-2 97 0 0,-76 4-117 0 0,-12-1 7 0 0,1 1-1 0 0,32 5 1 0 0,14 3-18 0 0,-49-7 0 0 0,0 1 0 0 0,-1 0 0 0 0,1 1 0 0 0,0 1 0 0 0,-1 1 0 0 0,22 8 0 0 0,-14-2 0 0 0,0-2 0 0 0,1-1 0 0 0,0-1 0 0 0,0-1 0 0 0,1-1 0 0 0,30 2 0 0 0,-24-4 0 0 0,0-1 0 0 0,32-2 0 0 0,1-3 0 0 0,93 7 0 0 0,-56 2 15 0 0,27 4 24 0 0,-97-9-37 0 0,-1 0 1 0 0,1-2-1 0 0,57-9 1 0 0,-8 1 8 0 0,175-17 266 0 0,-235 24-261 0 0,-1 1 0 0 0,0 1 0 0 0,36 4 0 0 0,-34-2 0 0 0,32 0 0 0 0,-32-1 0 0 0,35 3 0 0 0,-29 1-16 0 0,1-2 0 0 0,0-2 0 0 0,0 0 0 0 0,-1-2 0 0 0,42-5 0 0 0,82-8 0 0 0,-97 8 0 0 0,83 0 0 0 0,29 20 0 0 0,-151-12 0 0 0,49 6 32 0 0,124-1 0 0 0,-114-7-1 0 0,-45 1-14 0 0,51-5-1 0 0,11-6 48 0 0,-47 2-49 0 0,-26 5-3 0 0,0 0 0 0 0,0 1 1 0 0,28 0-1 0 0,-18 4-12 0 0,102 9 0 0 0,-103-7 11 0 0,0 0 0 0 0,0-2-1 0 0,1-1 1 0 0,-1-2 0 0 0,51-6-1 0 0,24-5-10 0 0,-64 9 32 0 0,1 0 0 0 0,0 3 0 0 0,73 9 0 0 0,-58-1-12 0 0,-31-4 2 0 0,46 2 0 0 0,-18-4-22 0 0,56 8 0 0 0,-47 0 0 0 0,-32-4 0 0 0,0-2 0 0 0,36 1 0 0 0,-39-5 0 0 0,89-4 0 0 0,-88 1 72 0 0,0 1 1 0 0,1 1-1 0 0,47 5 0 0 0,-62-2-81 0 0,0 0 0 0 0,1 1 0 0 0,-1 0 0 0 0,0 1 0 0 0,0 1 0 0 0,-1 0 1 0 0,0 0-1 0 0,1 1 0 0 0,-2 0 0 0 0,12 9 0 0 0,-6-3-510 0 0</inkml:trace>
</inkml:ink>
</file>

<file path=ppt/ink/ink2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8-04T23:43:31.404"/>
    </inkml:context>
    <inkml:brush xml:id="br0">
      <inkml:brushProperty name="width" value="0.1" units="cm"/>
      <inkml:brushProperty name="height" value="0.1" units="cm"/>
      <inkml:brushProperty name="color" value="#E71224"/>
    </inkml:brush>
  </inkml:definitions>
  <inkml:trace contextRef="#ctx0" brushRef="#br0">0 56 1375 0 0,'43'-3'4878'0'0,"-23"8"-3563"0"0,-17-3-1256 0 0,1-1 1 0 0,0 1-1 0 0,-1-1 0 0 0,1 0 1 0 0,0 0-1 0 0,4 0 0 0 0,23 2 219 0 0,-24-1-199 0 0,0-1 0 0 0,0-1 0 0 0,0 1 0 0 0,8-2-1 0 0,12-1 174 0 0,-3-1 30 0 0,0 1-1 0 0,44 2 0 0 0,83 21 55 0 0,-10 4-128 0 0,-118-22-89 0 0,1-1 0 0 0,-1-1-1 0 0,25-2 1 0 0,26-7 2 0 0,-1-3 0 0 0,92-26 0 0 0,-146 32-119 0 0,0 1 1 0 0,1 1 0 0 0,0 1-1 0 0,27 0 1 0 0,-13 3-4 0 0,58 10-1 0 0,-70-8 2 0 0,70 10 0 0 0,-41-8 24 0 0,22 0 16 0 0,74 3-40 0 0,-85-4 0 0 0,82 13 0 0 0,-92-9 0 0 0,-15-4 20 0 0,64-3 0 0 0,1 0 4 0 0,-15-2 51 0 0,-59 0-43 0 0,-1-2 0 0 0,1 0 0 0 0,46-14 0 0 0,94-18 149 0 0,-108 27-170 0 0,-7-5 62 0 0,33-7 156 0 0,-75 18-206 0 0,1 1-1 0 0,-1 0 1 0 0,1 1-1 0 0,-1 0 1 0 0,18 2-1 0 0,30 6 42 0 0,-50-7-58 0 0,0-1-1 0 0,1 0 0 0 0,-1 0 1 0 0,13-2-1 0 0,13-1 22 0 0,-10 2-22 0 0,35-6 0 0 0,-10 0-5 0 0,78-2 0 0 0,-47 11 0 0 0,-49-4 0 0 0,-21 0 0 0 0,1 1 0 0 0,23 1 0 0 0,-17 0 0 0 0,10 0 6 0 0,85 4 52 0 0,-82-5-58 0 0,-25 1 0 0 0,-1-1 0 0 0,0 1 0 0 0,1 0 0 0 0,5 1 0 0 0,-6 0 0 0 0,1-1 0 0 0,-1 1 0 0 0,0-2 0 0 0,7 0 0 0 0,-9 1 0 0 0,1-1 0 0 0,-1 1 0 0 0,1 0 0 0 0,0 0 0 0 0,-1 0 0 0 0,1 0 0 0 0,-1 1 0 0 0,1 0 0 0 0,5 1 0 0 0,41 13 0 0 0,-44-14 0 0 0,-1 0 0 0 0,0 0 0 0 0,0-1 0 0 0,1 1 0 0 0,9-2 0 0 0,0 0 0 0 0,10 3 27 0 0,34 4 0 0 0,-29-2-17 0 0,70 13-10 0 0,-59-13 0 0 0,79 12 0 0 0,-67-10 0 0 0,69-2 0 0 0,-10-1 0 0 0,-29-3 0 0 0,35-4 0 0 0,-108 3 0 0 0,1 0 0 0 0,0-1 0 0 0,10-2 0 0 0,3-1 0 0 0,174-15 0 0 0,-133 15 0 0 0,96-1 0 0 0,-51 2 64 0 0,-80 7-64 0 0,-25-3 0 0 0,0 1 0 0 0,1 0 0 0 0,-1-1 0 0 0,0 0 0 0 0,6-1 0 0 0,75-5 34 0 0,-7 0-4 0 0,-18-2-8 0 0,0 3-1 0 0,97 3 0 0 0,-107 2-21 0 0,-32 0 0 0 0,34 3 0 0 0,-6 7 0 0 0,-30-6 0 0 0,0-1 0 0 0,31 2 0 0 0,117 3 47 0 0,-91-3-30 0 0,-26-3 2 0 0,0-3 0 0 0,0-2-1 0 0,61-11 1 0 0,-78 10 68 0 0,1 2 1 0 0,-1 1-1 0 0,1 2 1 0 0,32 4-1 0 0,13 6-39 0 0,18 1 32 0 0,-7-14-30 0 0,-87 2-46 0 0,46-3 6 0 0,-6-1-10 0 0,55 3 0 0 0,-67 1 0 0 0,-21-1 0 0 0,-1 1 0 0 0,0 0 0 0 0,10 2 0 0 0,91 9 0 0 0,23 13 0 0 0,-70-11 0 0 0,-36-9 0 0 0,39 3 0 0 0,-62-7 0 0 0,124 8 0 0 0,-54-7 54 0 0,-70-1-57 0 0,10 1 32 0 0,0 1-1 0 0,20 4 1 0 0,-29-5-18 0 0,1 0 0 0 0,-1 0 0 0 0,1 1 0 0 0,-1-1 0 0 0,0 1-1 0 0,0 0 1 0 0,0 0 0 0 0,0 0 0 0 0,0 0 0 0 0,0 1 0 0 0,-1-1 0 0 0,1 1 0 0 0,3 4 0 0 0,2 3-85 0 0,-1 1-14 0 0</inkml:trace>
</inkml:ink>
</file>

<file path=ppt/ink/ink2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8-04T23:43:43.595"/>
    </inkml:context>
    <inkml:brush xml:id="br0">
      <inkml:brushProperty name="width" value="0.1" units="cm"/>
      <inkml:brushProperty name="height" value="0.1" units="cm"/>
      <inkml:brushProperty name="color" value="#E71224"/>
    </inkml:brush>
  </inkml:definitions>
  <inkml:trace contextRef="#ctx0" brushRef="#br0">0 49 1375 0 0,'0'-5'628'0'0,"1"1"0"0"0,0-1 0 0 0,0 1 0 0 0,0-1 0 0 0,0 1 0 0 0,1-1 0 0 0,-1 1 0 0 0,5-6 0 0 0,-6 10-608 0 0,0-1 0 0 0,0 1-1 0 0,0 0 1 0 0,0 0 0 0 0,0 0 0 0 0,1 0-1 0 0,-1-1 1 0 0,0 1 0 0 0,0 0-1 0 0,0 0 1 0 0,0 0 0 0 0,1 0-1 0 0,-1 0 1 0 0,0 0 0 0 0,0 0-1 0 0,0 0 1 0 0,1 0 0 0 0,-1-1 0 0 0,0 1-1 0 0,0 0 1 0 0,0 0 0 0 0,1 0-1 0 0,-1 0 1 0 0,0 0 0 0 0,0 0-1 0 0,1 0 1 0 0,-1 0 0 0 0,0 1 0 0 0,0-1-1 0 0,0 0 1 0 0,1 0 0 0 0,-1 0-1 0 0,0 0 1 0 0,0 0 0 0 0,0 0-1 0 0,1 0 1 0 0,-1 0 0 0 0,0 0-1 0 0,0 1 1 0 0,0-1 0 0 0,0 0 0 0 0,0 0-1 0 0,1 0 1 0 0,-1 1 0 0 0,9 10 191 0 0,-1-1 215 0 0,-1-5-227 0 0,0-1 0 0 0,0 0 0 0 0,0 0 0 0 0,0 0 0 0 0,1-1 0 0 0,-1 0 0 0 0,1-1 0 0 0,0 0 0 0 0,0 0 0 0 0,0 0 0 0 0,0-1 0 0 0,0 0-1 0 0,0-1 1 0 0,16 0 0 0 0,117-16 1033 0 0,-125 16-1144 0 0,1 0 1 0 0,0 1-1 0 0,27 6 0 0 0,48 16 27 0 0,14 2-95 0 0,-66-20-2 0 0,58-1-1 0 0,27 3 12 0 0,144 12 226 0 0,-158-15-190 0 0,-83-2-43 0 0,-1 1-1 0 0,1 2 0 0 0,-1 0 1 0 0,0 2-1 0 0,45 17 0 0 0,-31-9 51 0 0,1-2 0 0 0,55 10 0 0 0,-35-10-1005 0 0,-39-11-3734 0 0</inkml:trace>
</inkml:ink>
</file>

<file path=ppt/ink/ink2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8-04T23:43:50.099"/>
    </inkml:context>
    <inkml:brush xml:id="br0">
      <inkml:brushProperty name="width" value="0.1" units="cm"/>
      <inkml:brushProperty name="height" value="0.1" units="cm"/>
      <inkml:brushProperty name="color" value="#E71224"/>
    </inkml:brush>
  </inkml:definitions>
  <inkml:trace contextRef="#ctx0" brushRef="#br0">1 63 919 0 0,'63'-34'2170'0'0,"-62"33"-1953"0"0,1 1 0 0 0,-1-1 0 0 0,1 1-1 0 0,-1 0 1 0 0,1-1 0 0 0,-1 1 0 0 0,0 0 0 0 0,1 0 0 0 0,-1 0 0 0 0,1 0 0 0 0,-1 1 0 0 0,1-1 0 0 0,-1 0 0 0 0,1 0-1 0 0,-1 1 1 0 0,0-1 0 0 0,3 2 0 0 0,-1-1-170 0 0,-1 0 0 0 0,1 1 0 0 0,0-1-1 0 0,-1 1 1 0 0,1-1 0 0 0,-1 1 0 0 0,0 0-1 0 0,3 2 1 0 0,-2 0-21 0 0,1 0 0 0 0,0 0-1 0 0,0 0 1 0 0,0-1 0 0 0,0 1-1 0 0,1-1 1 0 0,-1 0 0 0 0,1-1 0 0 0,0 1-1 0 0,0-1 1 0 0,0 0 0 0 0,0 0-1 0 0,0 0 1 0 0,0-1 0 0 0,1 0 0 0 0,6 1-1 0 0,-3-1 48 0 0,-1-1-1 0 0,0 1 1 0 0,1-2 0 0 0,-1 1-1 0 0,1-1 1 0 0,-1-1-1 0 0,12-3 1 0 0,57-22 884 0 0,-49 16-521 0 0,3 0 178 0 0,1 0 0 0 0,45-7 0 0 0,-61 15-534 0 0,0 1 0 0 0,0 1-1 0 0,0 1 1 0 0,0 0 0 0 0,0 1 0 0 0,0 1 0 0 0,16 3 0 0 0,146 35 37 0 0,-123-30-101 0 0,0-3 0 0 0,1-2 0 0 0,100-3 0 0 0,17-2 174 0 0,-133 4-83 0 0,-1 1 1 0 0,53 13-1 0 0,-15 4-61 0 0,72 15 1 0 0,-129-34-30 0 0,1 0-1 0 0,-1-2 1 0 0,1 0-1 0 0,-1-1 1 0 0,34-5-1 0 0,250-38 566 0 0,-278 41-539 0 0,1 1 0 0 0,0 1 1 0 0,46 5-1 0 0,0 1 2 0 0,199-15-45 0 0,-237 6 0 0 0,-4 2 0 0 0,-1 2 0 0 0,0 0 0 0 0,53 11 0 0 0,87 29 0 0 0,-150-35 0 0 0,20 3 22 0 0,72 6-1 0 0,-18-4 0 0 0,0 9-21 0 0,145 50 0 0 0,-211-61 0 0 0,1-1 0 0 0,56 8 0 0 0,-33-13 179 0 0,96-5-1 0 0,-99 0-129 0 0,98-10 175 0 0,-106 9-110 0 0,56-13 1 0 0,-18 3 82 0 0,-30 6-125 0 0,1 2 0 0 0,0 2 0 0 0,57 4 0 0 0,-20 3-72 0 0,-56-5 0 0 0,-1 3 0 0 0,0 0 0 0 0,36 9 0 0 0,-61-10-20 0 0,-1 0 0 0 0,0 0-1 0 0,0 1 1 0 0,0 0 0 0 0,0 0 0 0 0,0 0-1 0 0,3 3 1 0 0,-5-4-11 0 0,-1 0 1 0 0,0 0-1 0 0,1 0 0 0 0,-1 0 1 0 0,0 1-1 0 0,0-1 1 0 0,0 0-1 0 0,0 1 0 0 0,0-1 1 0 0,0 1-1 0 0,0-1 1 0 0,0 1-1 0 0,-1 0 0 0 0,1-1 1 0 0,-1 1-1 0 0,1 0 0 0 0,-1-1 1 0 0,0 1-1 0 0,1 3 1 0 0,-4 9-932 0 0</inkml:trace>
</inkml:ink>
</file>

<file path=ppt/ink/ink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8-04T22:42:45.189"/>
    </inkml:context>
    <inkml:brush xml:id="br0">
      <inkml:brushProperty name="width" value="0.1" units="cm"/>
      <inkml:brushProperty name="height" value="0.1" units="cm"/>
      <inkml:brushProperty name="color" value="#E71224"/>
    </inkml:brush>
  </inkml:definitions>
  <inkml:trace contextRef="#ctx0" brushRef="#br0">3509 114 7831 0 0,'-20'2'384'0'0,"0"-2"0"0"0,-27-1 0 0 0,6 0 1478 0 0,19 1-272 0 0,-1 0-978 0 0,-31-3-1 0 0,48 2-625 0 0,-1 0 0 0 0,0 0 0 0 0,0-1 0 0 0,0 0 0 0 0,1-1 0 0 0,-1 0 0 0 0,1 1-1 0 0,-10-7 1 0 0,-13-13 527 0 0,24 17-557 0 0,-1 0 0 0 0,0 1 0 0 0,0 0 0 0 0,0 0 0 0 0,-1 0 0 0 0,0 1 0 0 0,1 0-1 0 0,-11-3 1 0 0,-16-3 27 0 0,-41-5 0 0 0,57 12 125 0 0,0 1 0 0 0,1 1 0 0 0,-1 0 1 0 0,-26 4-1 0 0,-121 28 2039 0 0,-4 1-1689 0 0,121-26-182 0 0,-76 1-1 0 0,-48-12 230 0 0,-78 2-169 0 0,59 2-55 0 0,80-2-178 0 0,3-2-103 0 0,-16 1 0 0 0,96 4 0 0 0,1 0 0 0 0,-42 9 0 0 0,-100 27 0 0 0,99-21 46 0 0,-114 10 0 0 0,-13 0 738 0 0,-77 5 536 0 0,196-28-1114 0 0,-241 0-132 0 0,296-5-956 0 0,1-4-280 0 0</inkml:trace>
</inkml:ink>
</file>

<file path=ppt/ink/ink2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8-04T23:44:01.720"/>
    </inkml:context>
    <inkml:brush xml:id="br0">
      <inkml:brushProperty name="width" value="0.1" units="cm"/>
      <inkml:brushProperty name="height" value="0.1" units="cm"/>
      <inkml:brushProperty name="color" value="#E71224"/>
    </inkml:brush>
  </inkml:definitions>
  <inkml:trace contextRef="#ctx0" brushRef="#br0">1 38 3279 0 0,'10'-12'64'0'0,"3"2"24"0"0,1 3 0 0 0,-5 3 8 0 0,-3 0-96 0 0,-2 4 0 0 0,0 0 0 0 0,6 0 0 0 0,3 2 72 0 0,5 0-8 0 0,1 3 0 0 0,0 3 0 0 0,1 0-64 0 0,-3 2 0 0 0</inkml:trace>
</inkml:ink>
</file>

<file path=ppt/ink/ink2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8-04T23:44:05.073"/>
    </inkml:context>
    <inkml:brush xml:id="br0">
      <inkml:brushProperty name="width" value="0.1" units="cm"/>
      <inkml:brushProperty name="height" value="0.1" units="cm"/>
      <inkml:brushProperty name="color" value="#E71224"/>
    </inkml:brush>
  </inkml:definitions>
  <inkml:trace contextRef="#ctx0" brushRef="#br0">1 39 2615 0 0,'14'6'354'0'0,"0"0"0"0"0,1-1-1 0 0,0-1 1 0 0,0 0 0 0 0,0-1-1 0 0,0-1 1 0 0,1 0-1 0 0,25-1 1 0 0,-15 0 31 0 0,-20-1-232 0 0,-1 1 0 0 0,1-1 1 0 0,-1 0-1 0 0,1 0 1 0 0,-1 0-1 0 0,1-1 0 0 0,-1 0 1 0 0,1 0-1 0 0,-1 0 1 0 0,0-1-1 0 0,1 0 0 0 0,7-4 1 0 0,5-4 287 0 0,0 0 1 0 0,1 1 0 0 0,31-10-1 0 0,-32 15-311 0 0,0 1-1 0 0,-1 1 0 0 0,1 1 1 0 0,0 0-1 0 0,28 3 0 0 0,39-3 50 0 0,-69 1-114 0 0,0 1 1 0 0,0 0-1 0 0,1 2 1 0 0,-2-1-1 0 0,1 2 0 0 0,20 6 1 0 0,14 4 41 0 0,-5-7 63 0 0,0-2-1 0 0,86 0 0 0 0,-22-3 17 0 0,6-3-115 0 0,-37-2-57 0 0,25-2 40 0 0,-40 1-44 0 0,55 3 43 0 0,49 5-23 0 0,-5 0 15 0 0,-106-4 9 0 0,39-3-55 0 0,89-5 1 0 0,-99 6 0 0 0,123 9 112 0 0,-202-6-106 0 0,174 20 5 0 0,32 2-12 0 0,-72-12 0 0 0,-48-4 13 0 0,2 4 46 0 0,4 1-63 0 0,4-6 5 0 0,225 9 0 0 0,86-8 118 0 0,-65-6-106 0 0,-150-3-14 0 0,-140 2 6 0 0,33 1 26 0 0,142-17 0 0 0,-60 5-28 0 0,-129 9 7 0 0,124 3 47 0 0,91-7 5 0 0,-235 4-60 0 0,73-8 31 0 0,105 4-1 0 0,173 2 33 0 0,-146-29-4 0 0,-48 5 8 0 0,-54 18-68 0 0,162 10 0 0 0,-165-5 37 0 0,-22 0-10 0 0,106-4-27 0 0,-132 9 0 0 0,84-1 0 0 0,-96-3 0 0 0,-38 1 0 0 0,-1 1 0 0 0,1 2 0 0 0,0 0 0 0 0,-1 2 0 0 0,28 4 0 0 0,-47-4-27 0 0,0-1-1 0 0,0 1 1 0 0,-1 0-1 0 0,1 0 1 0 0,-1 1 0 0 0,0 0-1 0 0,0 0 1 0 0,0 0-1 0 0,7 6 1 0 0,1 5-155 0 0</inkml:trace>
</inkml:ink>
</file>

<file path=ppt/ink/ink2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8-04T23:44:11.947"/>
    </inkml:context>
    <inkml:brush xml:id="br0">
      <inkml:brushProperty name="width" value="0.1" units="cm"/>
      <inkml:brushProperty name="height" value="0.1" units="cm"/>
      <inkml:brushProperty name="color" value="#E71224"/>
    </inkml:brush>
  </inkml:definitions>
  <inkml:trace contextRef="#ctx0" brushRef="#br0">23 115 2759 0 0,'-21'-39'1291'0'0,"21"38"-1193"0"0,-1 1-1 0 0,1-1 1 0 0,0 0-1 0 0,0 0 1 0 0,0 1-1 0 0,0-1 1 0 0,0 0-1 0 0,0 0 1 0 0,0 0-1 0 0,0 1 1 0 0,0-1-1 0 0,0 0 1 0 0,0 0-1 0 0,0 0 1 0 0,1 1-1 0 0,-1-1 1 0 0,0 0-1 0 0,1 0 1 0 0,-1 1-1 0 0,0-1 1 0 0,1 0-1 0 0,-1 1 1 0 0,1-1-1 0 0,-1 0 1 0 0,1 1-1 0 0,-1-1 1 0 0,1 1-1 0 0,0-1 1 0 0,1-1-60 0 0,-1 0 0 0 0,1 1 1 0 0,-1-1-1 0 0,1 1 0 0 0,0 0 1 0 0,0-1-1 0 0,0 1 0 0 0,0 0 0 0 0,2-1 1 0 0,20-2 381 0 0,1 1 0 0 0,-1 0 1 0 0,36 3-1 0 0,-51 0-205 0 0,20 2 165 0 0,-1 1 0 0 0,0 1 0 0 0,0 2-1 0 0,30 9 1 0 0,-22-5-240 0 0,55 8-1 0 0,44-7 178 0 0,-108-10-195 0 0,1-2-1 0 0,51-8 1 0 0,20-9 294 0 0,0 5 1 0 0,121-1-1 0 0,-186 15-385 0 0,1 1 1 0 0,-1 2-1 0 0,43 10 0 0 0,-51-10-31 0 0,0-1 0 0 0,0-1 0 0 0,47-3 0 0 0,-35-2 19 0 0,0-2 0 0 0,0-2-1 0 0,57-17 1 0 0,-57 8 47 0 0,-30 12-53 0 0,0 0 0 0 0,0 0-1 0 0,10-2 1 0 0,-17 6-47 0 0,0 0-1 0 0,0 0 0 0 0,0-1 0 0 0,0 1 0 0 0,1 0 1 0 0,-1 0-1 0 0,0 0 0 0 0,0 0 0 0 0,1 1 1 0 0,-1-1-1 0 0,0 0 0 0 0,0 0 0 0 0,0 1 0 0 0,0-1 1 0 0,0 1-1 0 0,1-1 0 0 0,-1 1 0 0 0,0-1 1 0 0,0 1-1 0 0,0 0 0 0 0,0-1 0 0 0,0 1 0 0 0,-1 0 1 0 0,1 0-1 0 0,0 0 0 0 0,0 0 0 0 0,0 0 1 0 0,-1 0-1 0 0,1 0 0 0 0,0 0 0 0 0,-1 0 0 0 0,1 0 1 0 0,-1 0-1 0 0,1 0 0 0 0,-1 2 0 0 0</inkml:trace>
</inkml:ink>
</file>

<file path=ppt/ink/ink2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8-04T23:44:14.872"/>
    </inkml:context>
    <inkml:brush xml:id="br0">
      <inkml:brushProperty name="width" value="0.1" units="cm"/>
      <inkml:brushProperty name="height" value="0.1" units="cm"/>
      <inkml:brushProperty name="color" value="#E71224"/>
    </inkml:brush>
  </inkml:definitions>
  <inkml:trace contextRef="#ctx0" brushRef="#br0">1 5 2815 0 0,'1'-2'64'0'0,"1"0"8"0"0,0 2 8 0 0,0 0 0 0 0,2 2-80 0 0,-2 0 0 0 0,0 0 0 0 0,0 2-1240 0 0</inkml:trace>
</inkml:ink>
</file>

<file path=ppt/ink/ink2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8-04T23:44:15.288"/>
    </inkml:context>
    <inkml:brush xml:id="br0">
      <inkml:brushProperty name="width" value="0.1" units="cm"/>
      <inkml:brushProperty name="height" value="0.1" units="cm"/>
      <inkml:brushProperty name="color" value="#E71224"/>
    </inkml:brush>
  </inkml:definitions>
  <inkml:trace contextRef="#ctx0" brushRef="#br0">0 6 1375 0 0,'4'-4'64'0'0,"0"2"8"0"0,4 2-72 0 0,-4 0 0 0 0,0 2 0 0 0,-1 0 0 0 0,1 2 216 0 0,2 0 24 0 0</inkml:trace>
</inkml:ink>
</file>

<file path=ppt/ink/ink2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8-04T23:44:15.674"/>
    </inkml:context>
    <inkml:brush xml:id="br0">
      <inkml:brushProperty name="width" value="0.1" units="cm"/>
      <inkml:brushProperty name="height" value="0.1" units="cm"/>
      <inkml:brushProperty name="color" value="#E71224"/>
    </inkml:brush>
  </inkml:definitions>
  <inkml:trace contextRef="#ctx0" brushRef="#br0">0 57 4687 0 0,'6'-20'208'0'0,"-2"9"48"0"0,2 1-256 0 0,-2 2 0 0 0,-1 4 0 0 0,-1 4 0 0 0,2-2 208 0 0,2 0-8 0 0,4 2 0 0 0,1 0 0 0 0,5 4-136 0 0,3 2-64 0 0,0 6 0 0 0,3-1-2392 0 0</inkml:trace>
</inkml:ink>
</file>

<file path=ppt/ink/ink2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8-04T23:44:16.059"/>
    </inkml:context>
    <inkml:brush xml:id="br0">
      <inkml:brushProperty name="width" value="0.1" units="cm"/>
      <inkml:brushProperty name="height" value="0.1" units="cm"/>
      <inkml:brushProperty name="color" value="#E71224"/>
    </inkml:brush>
  </inkml:definitions>
  <inkml:trace contextRef="#ctx0" brushRef="#br0">0 20 4607 0 0,'0'-14'408'0'0,"0"8"-328"0"0,2 10-80 0 0,-2 0 368 0 0,0 4 56 0 0,2-2 16 0 0,-2 1-2936 0 0</inkml:trace>
</inkml:ink>
</file>

<file path=ppt/ink/ink2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8-04T23:44:30.203"/>
    </inkml:context>
    <inkml:brush xml:id="br0">
      <inkml:brushProperty name="width" value="0.1" units="cm"/>
      <inkml:brushProperty name="height" value="0.1" units="cm"/>
      <inkml:brushProperty name="color" value="#E71224"/>
    </inkml:brush>
  </inkml:definitions>
  <inkml:trace contextRef="#ctx0" brushRef="#br0">5344 731 4175 0 0,'-3'2'14'0'0,"1"0"0"0"0,-1 0 0 0 0,0 1 0 0 0,1-1 0 0 0,0 1 0 0 0,-1 0 0 0 0,1 0 0 0 0,0 0 0 0 0,0 0 0 0 0,1 0 0 0 0,-1 0 0 0 0,0 0 0 0 0,1 0 0 0 0,0 1 0 0 0,0-1 0 0 0,0 1 0 0 0,0-1 0 0 0,1 1 0 0 0,-1-1-1 0 0,1 1 1 0 0,0-1 0 0 0,0 1 0 0 0,0-1 0 0 0,1 1 0 0 0,-1-1 0 0 0,1 1 0 0 0,2 6 0 0 0,-3-10-44 0 0,0 1 1 0 0,0 0-1 0 0,1-1 1 0 0,-1 1-1 0 0,0-1 0 0 0,1 0 1 0 0,-1 1-1 0 0,0-1 1 0 0,1 1-1 0 0,-1-1 0 0 0,0 1 1 0 0,1-1-1 0 0,-1 0 1 0 0,1 1-1 0 0,-1-1 0 0 0,1 0 1 0 0,-1 0-1 0 0,1 1 1 0 0,-1-1-1 0 0,1 0 0 0 0,-1 0 1 0 0,1 0-1 0 0,-1 0 1 0 0,1 1-1 0 0,0-1 0 0 0,-1 0 1 0 0,1 0-1 0 0,-1 0 1 0 0,1 0-1 0 0,-1 0 0 0 0,1 0 1 0 0,0-1-1 0 0,0 1 1 0 0,17-10 658 0 0,-1 12 4693 0 0,-16 0-4990 0 0,5 4 202 0 0,3 0-414 0 0,9 4 80 0 0,-18-9-195 0 0,1-1 0 0 0,0 1 0 0 0,-1-1 0 0 0,1 1 0 0 0,0 0 0 0 0,-1-1 0 0 0,1 1 0 0 0,-1 0 0 0 0,1-1 0 0 0,-1 1 0 0 0,0 0 0 0 0,1 0 0 0 0,-1-1-1 0 0,0 1 1 0 0,1 0 0 0 0,-1 0 0 0 0,0 0 0 0 0,1 1 0 0 0,-4-1 203 0 0,1-1-1 0 0,0 1 1 0 0,-1-1-1 0 0,1 1 1 0 0,0-1-1 0 0,-1 1 1 0 0,-4-1-1 0 0,4 0 61 0 0,-19 3 1471 0 0,-33 11 0 0 0,11-3-802 0 0,-65 16 514 0 0,91-23-1140 0 0,-1 1-1 0 0,-21 10 1 0 0,-21 5 203 0 0,29-12-261 0 0,4 0-87 0 0,1-2 0 0 0,-46 5 0 0 0,32-8 384 0 0,1 1 0 0 0,-1 2 1 0 0,-52 16-1 0 0,48-8-525 0 0,-1-3 0 0 0,-87 12 0 0 0,78-21 353 0 0,-107-11 0 0 0,76 2-68 0 0,-37-9-298 0 0,81 9-12 0 0,-74-2-1 0 0,20 11 39 0 0,-74-2 169 0 0,88-5-195 0 0,-64-8-2 0 0,111 8 45 0 0,-181-21 132 0 0,31 15-40 0 0,119 5-104 0 0,-130-16 186 0 0,156 17-163 0 0,-1 2-1 0 0,-44 2 1 0 0,-19-2 44 0 0,-155 7 5 0 0,84 3-49 0 0,124-6 10 0 0,19 0 33 0 0,-45-4-1 0 0,23 0-63 0 0,1 2 1 0 0,-63 7-1 0 0,92-4-42 0 0,-52-2 24 0 0,31-2-1 0 0,-16 3-22 0 0,-1 3 0 0 0,-100 19-1 0 0,122-15-3 0 0,-1-1 0 0 0,0-3 0 0 0,0-1 0 0 0,-45-2 0 0 0,-43 0 0 0 0,95 2 0 0 0,-1-3 0 0 0,0 0 0 0 0,-49-8 0 0 0,-67-23 0 0 0,125 25 0 0 0,1 0 0 0 0,0-2 0 0 0,1-1 0 0 0,0-1 0 0 0,-27-15 0 0 0,-107-84 260 0 0,153 106-237 0 0,2 0-19 0 0,-1-1 1 0 0,1 1-1 0 0,0-1 1 0 0,0 0 0 0 0,0 0-1 0 0,0 0 1 0 0,1 0-1 0 0,-1 0 1 0 0,-2-8 0 0 0,-2-6 10 0 0,-4-20 1 0 0,9 31-16 0 0,-2-13 0 0 0,1 1 0 0 0,1-1 0 0 0,1 0 0 0 0,1 0 0 0 0,0 0 0 0 0,4-21 0 0 0,0-37 0 0 0,-12-21 0 0 0,5 78 0 0 0,3 12 0 0 0,0 0 0 0 0,0 0 0 0 0,1 0 0 0 0,1 0 0 0 0,-1 0 0 0 0,1 0 0 0 0,1 0 0 0 0,0 0 0 0 0,0 1 0 0 0,0-1 0 0 0,1 1 0 0 0,1 0 0 0 0,-1 0 0 0 0,1 1 0 0 0,1-1 0 0 0,-1 1 0 0 0,1 0 0 0 0,1 0 0 0 0,-1 1 0 0 0,1 0 0 0 0,0 0 0 0 0,10-6 0 0 0,-17 12 0 0 0,16-9 0 0 0,1 0 0 0 0,0 1 0 0 0,25-8 0 0 0,-11 8-13 0 0,-1 0 0 0 0,1 3 1 0 0,0 0-1 0 0,44 0 0 0 0,60-1 13 0 0,-59 0 60 0 0,-35 1-37 0 0,105-11 30 0 0,-68 5-53 0 0,59-5 0 0 0,220 14 0 0 0,-311 5 0 0 0,47 9 0 0 0,-4 0 0 0 0,-47-7 0 0 0,52 7 11 0 0,78 3 101 0 0,-48-4-43 0 0,-89-8-69 0 0,14 1 0 0 0,52 4 0 0 0,8 0 0 0 0,1 0 0 0 0,-55-6 0 0 0,65-6 0 0 0,-39 0 0 0 0,77 2 64 0 0,-100 4-64 0 0,60 2 0 0 0,-2 5 0 0 0,-7 2 0 0 0,-10-3 0 0 0,177-7 0 0 0,-219-4 0 0 0,56-1 0 0 0,5 3 11 0 0,-11 3 31 0 0,-17 1-32 0 0,-10 0-9 0 0,94-9-1 0 0,-116 2 0 0 0,62-3 0 0 0,4 3 0 0 0,-17 2 0 0 0,34 5 0 0 0,90-4 0 0 0,-172-2 0 0 0,48-2 0 0 0,-36 1 0 0 0,35 0 0 0 0,7-1 11 0 0,2 5 31 0 0,90 7-20 0 0,-147-2 20 0 0,61 3-31 0 0,10 4-11 0 0,-13-3 0 0 0,42-6 0 0 0,-22-8 0 0 0,-31 0 0 0 0,-46 5 0 0 0,61 2 11 0 0,7 9 31 0 0,-15 5-31 0 0,-10 0-11 0 0,-45-7 0 0 0,103 2 0 0 0,-100-11 0 0 0,65 1 0 0 0,8 3 0 0 0,-31-1 0 0 0,-37-2 0 0 0,40-1 0 0 0,37 1 52 0 0,16 0 24 0 0,-93-1-76 0 0,62 3 0 0 0,-12 0 0 0 0,-54-4-1 0 0,72-10 1 0 0,-52 3 12 0 0,164-16 116 0 0,-218 23-75 0 0,51-1 11 0 0,-40 2-11 0 0,39-2-42 0 0,18-2 50 0 0,141-25 0 0 0,-187 22-55 0 0,-30 4-6 0 0,120-14 0 0 0,-46 11 0 0 0,-48 5 0 0 0,100 0 0 0 0,-90 1 11 0 0,190 8 106 0 0,-108 14-65 0 0,39 3 24 0 0,-134-21-55 0 0,-1 2 1 0 0,75 22-1 0 0,-23-7-21 0 0,-75-17 0 0 0,6 3 0 0 0,0-1 0 0 0,1-2 0 0 0,37 3 0 0 0,-49-7 0 0 0,0 2 0 0 0,14 2 0 0 0,9 1 0 0 0,68 10 64 0 0,-95-13-61 0 0,0-1-1 0 0,0 2 1 0 0,-1-1 0 0 0,1 1-1 0 0,-1 1 1 0 0,11 5 0 0 0,-15-7-1 0 0,-1 1 0 0 0,1-1 0 0 0,-1 1 0 0 0,0 0 1 0 0,0-1-1 0 0,0 1 0 0 0,-1 1 0 0 0,1-1 0 0 0,-1 0 0 0 0,1 1 1 0 0,-1-1-1 0 0,0 1 0 0 0,0 0 0 0 0,-1 0 0 0 0,3 7 0 0 0,1 10 14 0 0,-2 0-1 0 0,2 40 1 0 0,-1-1 12 0 0,-2-42-23 0 0,-1 0-1 0 0,0 1 1 0 0,-2-1-1 0 0,0 0 1 0 0,-1 1-1 0 0,-1-1 1 0 0,0 0 0 0 0,-2 0-1 0 0,0-1 1 0 0,-1 1-1 0 0,0-1 1 0 0,-2 0-1 0 0,-15 26 1 0 0,11-22 12 0 0,1 1 1 0 0,1 0-1 0 0,-9 29 0 0 0,16-42-22 0 0,1-5 5 0 0,1 0 0 0 0,-1 0 0 0 0,0 0 0 0 0,0-1 0 0 0,0 1 0 0 0,-1-1 0 0 0,1 0 0 0 0,-1 1 0 0 0,0-1 0 0 0,0 0 0 0 0,0-1 0 0 0,0 1 0 0 0,-1 0 0 0 0,1-1 0 0 0,-1 0 0 0 0,1 0 0 0 0,-1 0 0 0 0,0 0 0 0 0,0 0 0 0 0,-4 0 0 0 0,-6 2 0 0 0,-1-1 0 0 0,0-1 0 0 0,0 0 0 0 0,-18-1 0 0 0,14 0 0 0 0,-163 15 64 0 0,92-15-64 0 0,55-2 0 0 0,-63 7 0 0 0,-17 13 5 0 0,-76 10 17 0 0,151-25-13 0 0,0-2-1 0 0,-73-6 1 0 0,-108-15 2 0 0,153 16-11 0 0,-1 3 0 0 0,-92 12 0 0 0,80-5 0 0 0,-304 16 0 0 0,-102 9 0 0 0,440-28 0 0 0,-129 7 0 0 0,-95 11 0 0 0,-2 8 0 0 0,85-10 0 0 0,58-11 0 0 0,-135-7 0 0 0,126-4 0 0 0,8 4 0 0 0,-170 24 0 0 0,202-13 0 0 0,0-4 0 0 0,-1-5 0 0 0,-117-11 0 0 0,2-9 16 0 0,-233-23 32 0 0,-88 0-48 0 0,315 38 11 0 0,-396 4 42 0 0,510 1-78 0 0,-117-3-2101 0 0,187-4 349 0 0</inkml:trace>
</inkml:ink>
</file>

<file path=ppt/ink/ink2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8-04T23:48:42.075"/>
    </inkml:context>
    <inkml:brush xml:id="br0">
      <inkml:brushProperty name="width" value="0.1" units="cm"/>
      <inkml:brushProperty name="height" value="0.1" units="cm"/>
      <inkml:brushProperty name="color" value="#E71224"/>
    </inkml:brush>
  </inkml:definitions>
  <inkml:trace contextRef="#ctx0" brushRef="#br0">0 116 919 0 0,'10'-19'80'0'0,"2"-2"-80"0"0,-3 3 0 0 0,-1 7 0 0 0,-2 5 328 0 0,-2 4 56 0 0,1 0 0 0 0,3-4 8 0 0,4-4-160 0 0,3 1-32 0 0,7 3-8 0 0,-3 2 0 0 0,0 2-192 0 0,1 6 64 0 0,-5 4-64 0 0,-1 1-1336 0 0</inkml:trace>
</inkml:ink>
</file>

<file path=ppt/ink/ink2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8-04T23:48:50.133"/>
    </inkml:context>
    <inkml:brush xml:id="br0">
      <inkml:brushProperty name="width" value="0.1" units="cm"/>
      <inkml:brushProperty name="height" value="0.1" units="cm"/>
      <inkml:brushProperty name="color" value="#E71224"/>
    </inkml:brush>
  </inkml:definitions>
  <inkml:trace contextRef="#ctx0" brushRef="#br0">1 47 1207 0 0,'11'-6'0'0'0,"3"-2"0"0"0,3 1 72 0 0,-1-1-72 0 0,-1 0 0 0 0,-1 2 0 0 0,-5 2 0 0 0,-3 4 0 0 0,-2 2 96 0 0,0 0-24 0 0,6 2-8 0 0,5 4 0 0 0,6 2-64 0 0,3 3 0 0 0</inkml:trace>
</inkml:ink>
</file>

<file path=ppt/ink/ink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8-04T22:42:47.164"/>
    </inkml:context>
    <inkml:brush xml:id="br0">
      <inkml:brushProperty name="width" value="0.1" units="cm"/>
      <inkml:brushProperty name="height" value="0.1" units="cm"/>
      <inkml:brushProperty name="color" value="#E71224"/>
    </inkml:brush>
  </inkml:definitions>
  <inkml:trace contextRef="#ctx0" brushRef="#br0">1043 50 9935 0 0,'0'-3'100'0'0,"-2"1"0"0"0,1-1 0 0 0,0 1 0 0 0,0-1 1 0 0,-1 1-1 0 0,1-1 0 0 0,-1 1 0 0 0,0 0 0 0 0,0 0 0 0 0,0 0 0 0 0,0 0 0 0 0,0 0 0 0 0,0 0 0 0 0,-4-2 0 0 0,2 2-8 0 0,0 0 0 0 0,-1 0 0 0 0,1 0 0 0 0,0 1 0 0 0,-1-1-1 0 0,1 1 1 0 0,-1 0 0 0 0,-5 0 0 0 0,6 1-35 0 0,1 0-1 0 0,0 1 0 0 0,-1-1 0 0 0,1 1 0 0 0,0 0 1 0 0,-1-1-1 0 0,1 2 0 0 0,0-1 0 0 0,0 0 0 0 0,-1 1 1 0 0,1-1-1 0 0,-4 4 0 0 0,-4 1-79 0 0,8-5 20 0 0,0 0-1 0 0,0-1 0 0 0,-1 1 0 0 0,1-1 0 0 0,0 0 1 0 0,0 0-1 0 0,0 0 0 0 0,0 0 0 0 0,-1 0 0 0 0,-4-2 1 0 0,-5 1 86 0 0,-64-3 1761 0 0,-124 10 1 0 0,-10 6 92 0 0,-54 7-495 0 0,180-19-3556 0 0,65 0 274 0 0</inkml:trace>
</inkml:ink>
</file>

<file path=ppt/ink/ink2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8-04T23:48:52.324"/>
    </inkml:context>
    <inkml:brush xml:id="br0">
      <inkml:brushProperty name="width" value="0.1" units="cm"/>
      <inkml:brushProperty name="height" value="0.1" units="cm"/>
      <inkml:brushProperty name="color" value="#E71224"/>
    </inkml:brush>
  </inkml:definitions>
  <inkml:trace contextRef="#ctx0" brushRef="#br0">1 58 2527 0 0,'2'-25'112'0'0,"0"10"24"0"0,2 5-136 0 0,1 4 0 0 0,-1 4 0 0 0,2 4 0 0 0,0 2 0 0 0</inkml:trace>
</inkml:ink>
</file>

<file path=ppt/ink/ink2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8-04T23:49:04.134"/>
    </inkml:context>
    <inkml:brush xml:id="br0">
      <inkml:brushProperty name="width" value="0.1" units="cm"/>
      <inkml:brushProperty name="height" value="0.1" units="cm"/>
      <inkml:brushProperty name="color" value="#E71224"/>
    </inkml:brush>
  </inkml:definitions>
  <inkml:trace contextRef="#ctx0" brushRef="#br0">219 72 919 0 0,'-11'-4'790'0'0,"-23"-13"-1"0"0,-6-3-216 0 0,15 7-316 0 0,20 10-198 0 0,-1-1 0 0 0,0 2 0 0 0,1-1 0 0 0,-10-2 0 0 0,13 5-59 0 0,1 1 0 0 0,-1 0 0 0 0,0-1 0 0 0,1 1 0 0 0,-1 0 0 0 0,1 0 0 0 0,-1 0 0 0 0,1 0 0 0 0,-1 0 0 0 0,1 0 0 0 0,0 0 0 0 0,-1 0 0 0 0,1 0 0 0 0,-1 2 0 0 0,-12 8 0 0 0,12-10 0 0 0,0 0 0 0 0,0 0 0 0 0,0-1 0 0 0,0 0 0 0 0,0 1 0 0 0,0-1 0 0 0,-4 0 0 0 0,6 0 0 0 0,-1 0 0 0 0,1 0 0 0 0,-1 0 0 0 0,1 0 0 0 0,-1 0 0 0 0,1 0 0 0 0,-1 0 0 0 0,0 0 0 0 0,1 0 0 0 0,-1 0 0 0 0,1 0 0 0 0,-1 0 0 0 0,1-1 0 0 0,-1 1 0 0 0,1 0 0 0 0,-1 0 0 0 0,1-1 0 0 0,0 1 0 0 0,-1 0 0 0 0,1-1 0 0 0,-1 1 0 0 0,1 0 0 0 0,0-1 0 0 0,-1 1 0 0 0,1-1 0 0 0,0 1 0 0 0,-1-1 0 0 0,1 1 0 0 0,0 0 0 0 0,0-1 0 0 0,-1 1 0 0 0,1-1 0 0 0,0 1 0 0 0,0-1 0 0 0,0 0 0 0 0,0 0 0 0 0,0 3 0 0 0,0-1 0 0 0,1 1 0 0 0,-1-1 0 0 0,1 1 0 0 0,-1-1 0 0 0,1 0 0 0 0,0 1 0 0 0,0-1 0 0 0,0 0 0 0 0,0 1 0 0 0,0-1 0 0 0,0 0 0 0 0,0 0 0 0 0,0 0 0 0 0,0 0 0 0 0,0 0 0 0 0,1 0 0 0 0,-1 0 0 0 0,0 0 0 0 0,1 0 0 0 0,-1-1 0 0 0,3 2 0 0 0,8 3 0 0 0,23 6 0 0 0,-21-6 0 0 0,33 8-2 0 0,0-2-1 0 0,1-2 0 0 0,88 6 1 0 0,29-17-106 0 0,-93-1 82 0 0,-42 4 26 0 0,0 1 0 0 0,36 7 0 0 0,2 1 0 0 0,38-1-18 0 0,1-5 0 0 0,0-4 0 0 0,108-14 0 0 0,-118 7 14 0 0,138 9 0 0 0,5 0 103 0 0,-151-6-49 0 0,196-2 97 0 0,-237 9-144 0 0,53 3 28 0 0,160-10-1 0 0,-108-17 137 0 0,39-3 85 0 0,-170 23-201 0 0,35 1 1 0 0,-50 1-72 0 0,0 0-1 0 0,-1 0 1 0 0,1 0 0 0 0,0 1-1 0 0,-1 0 1 0 0,1 0 0 0 0,-1 1 0 0 0,0 0-1 0 0,9 5 1 0 0,-7-2-1427 0 0</inkml:trace>
</inkml:ink>
</file>

<file path=ppt/ink/ink2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8-04T23:49:05.092"/>
    </inkml:context>
    <inkml:brush xml:id="br0">
      <inkml:brushProperty name="width" value="0.1" units="cm"/>
      <inkml:brushProperty name="height" value="0.1" units="cm"/>
      <inkml:brushProperty name="color" value="#E71224"/>
    </inkml:brush>
  </inkml:definitions>
  <inkml:trace contextRef="#ctx0" brushRef="#br0">0 14 575 0 0,'26'-5'208'0'0,"0"2"-1"0"0,45-1 1 0 0,-39 3-79 0 0,58 0 222 0 0,104 14 0 0 0,-17 0-194 0 0,35-12-46 0 0,37 1-54 0 0,-178 2 9 0 0,120 5 139 0 0,-127-9-108 0 0,64-9-1 0 0,-31-2-13 0 0,-51 9-17 0 0</inkml:trace>
</inkml:ink>
</file>

<file path=ppt/ink/ink2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8-04T23:49:28.105"/>
    </inkml:context>
    <inkml:brush xml:id="br0">
      <inkml:brushProperty name="width" value="0.1" units="cm"/>
      <inkml:brushProperty name="height" value="0.1" units="cm"/>
      <inkml:brushProperty name="color" value="#E71224"/>
    </inkml:brush>
  </inkml:definitions>
  <inkml:trace contextRef="#ctx0" brushRef="#br0">105 37 8319 0 0,'-7'-3'257'0'0,"-1"0"0"0"0,0 1 0 0 0,0 0 0 0 0,-9-1 0 0 0,14 3-22 0 0,-1 0 1 0 0,0 0-1 0 0,0 0 0 0 0,0 0 0 0 0,1 0 0 0 0,-1 1 1 0 0,0-1-1 0 0,0 1 0 0 0,1 0 0 0 0,-8 3 0 0 0,11-4-217 0 0,-1 1-1 0 0,1-1 0 0 0,-1 0 0 0 0,1 1 1 0 0,-1-1-1 0 0,1 0 0 0 0,-1 1 0 0 0,1-1 0 0 0,-1 1 1 0 0,1-1-1 0 0,-1 1 0 0 0,1-1 0 0 0,0 1 1 0 0,-1-1-1 0 0,1 1 0 0 0,0-1 0 0 0,-1 1 1 0 0,1-1-1 0 0,0 1 0 0 0,0 0 0 0 0,0-1 1 0 0,0 1-1 0 0,-1-1 0 0 0,1 1 0 0 0,0 0 1 0 0,0-1-1 0 0,0 1 0 0 0,0 0 0 0 0,0-1 0 0 0,1 1 1 0 0,-1-1-1 0 0,0 1 0 0 0,0 0 0 0 0,0-1 1 0 0,0 1-1 0 0,1 0 0 0 0,-1 0 36 0 0,1 0-1 0 0,-1 0 0 0 0,1-1 1 0 0,-1 1-1 0 0,1 0 1 0 0,-1 0-1 0 0,1-1 1 0 0,0 1-1 0 0,-1 0 0 0 0,1-1 1 0 0,0 1-1 0 0,0-1 1 0 0,-1 1-1 0 0,1-1 0 0 0,0 1 1 0 0,0-1-1 0 0,0 1 1 0 0,-1-1-1 0 0,1 0 1 0 0,0 0-1 0 0,0 1 0 0 0,0-1 1 0 0,1 0-1 0 0,20 1 1433 0 0,-15 0-1381 0 0,-1-1 1 0 0,1 0-1 0 0,0 0 0 0 0,-1-1 1 0 0,1 0-1 0 0,-1 0 1 0 0,8-2-1 0 0,28-13 242 0 0,24-7 276 0 0,-50 21-406 0 0,-1-1-1 0 0,31 1 0 0 0,0 0 11 0 0,-31 1-164 0 0,0 1-1 0 0,15 1 0 0 0,17 1 9 0 0,-13-3-47 0 0,102-7 84 0 0,109 4 148 0 0,-139 5-168 0 0,-52 2 126 0 0,81 14 0 0 0,-26-2-55 0 0,67 16 90 0 0,-108-18-202 0 0,0-3 0 0 0,86 1 0 0 0,35-17 42 0 0,-117 1-22 0 0,79 5-1 0 0,-75 6-6 0 0,156 7-1 0 0,301-24 6 0 0,-488 10-69 0 0,72 6 0 0 0,44 16 38 0 0,-81-9-12 0 0,113 3-1 0 0,31-27-22 0 0,-44 1 2 0 0,-128 11 41 0 0,76 8 0 0 0,115 28 455 0 0,-209-29-433 0 0,-12-2-272 0 0,1-1-1 0 0,35 2 1 0 0,-47-6-914 0 0</inkml:trace>
</inkml:ink>
</file>

<file path=ppt/ink/ink2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8-04T23:52:56.098"/>
    </inkml:context>
    <inkml:brush xml:id="br0">
      <inkml:brushProperty name="width" value="0.1" units="cm"/>
      <inkml:brushProperty name="height" value="0.1" units="cm"/>
      <inkml:brushProperty name="color" value="#E71224"/>
    </inkml:brush>
  </inkml:definitions>
  <inkml:trace contextRef="#ctx0" brushRef="#br0">1 66 2671 0 0,'0'0'7'0'0,"1"-1"-1"0"0,0 0 0 0 0,-1 1 0 0 0,1-1 0 0 0,0 1 0 0 0,0-1 0 0 0,0 1 0 0 0,-1-1 0 0 0,1 1 0 0 0,0-1 0 0 0,0 1 0 0 0,0 0 0 0 0,0 0 0 0 0,0-1 0 0 0,0 1 0 0 0,0 0 1 0 0,0 0-1 0 0,0 0 0 0 0,0 0 0 0 0,0 0 0 0 0,0 0 0 0 0,0 0 0 0 0,0 0 0 0 0,0 1 0 0 0,-1-1 0 0 0,1 0 0 0 0,0 0 0 0 0,0 1 0 0 0,0-1 0 0 0,1 1 0 0 0,3 3 68 0 0,0-1 1 0 0,0 1-1 0 0,-1 0 0 0 0,6 6 0 0 0,-7-7-47 0 0,-1 0 1 0 0,1-1 0 0 0,0 1-1 0 0,0-1 1 0 0,0 0 0 0 0,0 1-1 0 0,0-1 1 0 0,0 0-1 0 0,5 1 1 0 0,2-1 101 0 0,1-1 0 0 0,-1 0 0 0 0,0-1 0 0 0,14-2 0 0 0,2-3 284 0 0,-23 4-365 0 0,-1 0 0 0 0,1 0 0 0 0,0 1 1 0 0,0-1-1 0 0,0 1 0 0 0,0-1 0 0 0,0 1 0 0 0,0 0 0 0 0,0 0 0 0 0,0 0 0 0 0,0 1 0 0 0,0-1 0 0 0,-1 1 1 0 0,1-1-1 0 0,0 1 0 0 0,0 0 0 0 0,0 0 0 0 0,5 3 0 0 0,1 1 77 0 0,1 1 0 0 0,1-2 0 0 0,-1 0 0 0 0,20 6 0 0 0,-20-8-38 0 0,2-1 0 0 0,-1 0 0 0 0,0 0 0 0 0,0-1 0 0 0,15-2 0 0 0,-9 1 136 0 0,22 1-1 0 0,9 0 219 0 0,-35-1-350 0 0,1 1-1 0 0,17 2 1 0 0,-3 0-52 0 0,-1-1-1 0 0,1-1 1 0 0,32-5-1 0 0,-17 2 0 0 0,18-5-8 0 0,-41 5-16 0 0,1 1 0 0 0,35 0 0 0 0,-27 4-14 0 0,-11 0 0 0 0,0-1 0 0 0,0-1 0 0 0,29-3 0 0 0,-7 0 0 0 0,-31 3 0 0 0,0 0 0 0 0,16-3 0 0 0,12-4 23 0 0,39-1 0 0 0,-9 1-5 0 0,-42 3 22 0 0,35-12-1 0 0,-38 10-14 0 0,46-8-1 0 0,-54 12-24 0 0,-1 0 0 0 0,0 1 0 0 0,1 0 0 0 0,-1 1 0 0 0,15 2 0 0 0,-5 0 0 0 0,-12-1 0 0 0,0 0 0 0 0,21 6 0 0 0,-12-2 0 0 0,1-1 0 0 0,31 3 0 0 0,-8-2 0 0 0,-22-3 0 0 0,1-1 0 0 0,-1-1 0 0 0,41-6 0 0 0,20 0 0 0 0,-45 5 0 0 0,-14 0 0 0 0,26 3 0 0 0,212 16 0 0 0,-231-17 0 0 0,64-4 0 0 0,93-21 0 0 0,-13 10 0 0 0,-62 7 0 0 0,-93 5 0 0 0,37-4 0 0 0,112 4 0 0 0,-94 10 0 0 0,51 2 0 0 0,-121-10-2 0 0,228 0 68 0 0,49-29-66 0 0,-246 27 0 0 0,0 1 0 0 0,68 9 0 0 0,-15-1 0 0 0,-34-4 0 0 0,-16-1 0 0 0,47-2 0 0 0,79-4 39 0 0,-93 4 48 0 0,73-9 1 0 0,-87 2 19 0 0,-1 2 1 0 0,1 3 0 0 0,59 6-1 0 0,-50 3-57 0 0,1-3-1 0 0,105-7 0 0 0,-122-3-49 0 0,0 2 0 0 0,1 3 0 0 0,79 7 0 0 0,-118-4 0 0 0,30 4 0 0 0,78 21 0 0 0,-87-18 0 0 0,0-3 0 0 0,0 0 0 0 0,0-2 0 0 0,62-1 0 0 0,-15-7 0 0 0,138-25 0 0 0,-66 6 0 0 0,-112 17 48 0 0,0 3 0 0 0,0 1 0 0 0,44 4 0 0 0,44 8 17 0 0,74 8 62 0 0,-89 1-106 0 0,76 10 41 0 0,-46-24-4 0 0,-5 0-63 0 0,-36 4 5 0 0,54 7 0 0 0,-117-10 0 0 0,2-2 0 0 0,-1-2 0 0 0,0-2 0 0 0,0-1 0 0 0,1-3 0 0 0,-1-1 0 0 0,61-16 0 0 0,256-56 0 0 0,-128 55-5 0 0,-94 11 74 0 0,-110 8-130 0 0,1 2 0 0 0,-1 1 0 0 0,1 1 0 0 0,-1 1 0 0 0,47 10 0 0 0,-54-5-2182 0 0,-3 2-788 0 0</inkml:trace>
</inkml:ink>
</file>

<file path=ppt/ink/ink2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8-04T23:52:57.291"/>
    </inkml:context>
    <inkml:brush xml:id="br0">
      <inkml:brushProperty name="width" value="0.1" units="cm"/>
      <inkml:brushProperty name="height" value="0.1" units="cm"/>
      <inkml:brushProperty name="color" value="#E71224"/>
    </inkml:brush>
  </inkml:definitions>
  <inkml:trace contextRef="#ctx0" brushRef="#br0">1 41 1375 0 0,'2'0'84'0'0,"-1"0"0"0"0,1 0-1 0 0,0 0 1 0 0,0 1 0 0 0,-1-1-1 0 0,1 0 1 0 0,0 1-1 0 0,-1 0 1 0 0,1-1 0 0 0,-1 1-1 0 0,1 0 1 0 0,0 0-1 0 0,-1 0 1 0 0,0 0 0 0 0,1 0-1 0 0,-1 0 1 0 0,3 2-1 0 0,8 7 642 0 0,17 13-508 0 0,-23-18-179 0 0,0 0 0 0 0,0 0 1 0 0,1 0-1 0 0,0-1 0 0 0,0 0 0 0 0,0 0 1 0 0,1-1-1 0 0,11 4 0 0 0,-3-3 25 0 0,1-1-1 0 0,-1-1 1 0 0,0 0-1 0 0,17-2 1 0 0,67-6 307 0 0,-85 5-324 0 0,100-16 356 0 0,-5 0-2 0 0,241-1 465 0 0,-288 16-782 0 0,205-28 441 0 0,-110 8-126 0 0,-82 13-170 0 0,-13 0-31 0 0,113 0 0 0 0,-159 10-168 0 0,0 1 0 0 0,-1 0 1 0 0,33 9-1 0 0,-40-8-21 0 0,1 0 0 0 0,0 1 0 0 0,-1 1 0 0 0,0-1 0 0 0,0 2 0 0 0,0-1 0 0 0,13 11 0 0 0,-1 3-51 0 0</inkml:trace>
</inkml:ink>
</file>

<file path=ppt/ink/ink2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8-04T23:53:16.958"/>
    </inkml:context>
    <inkml:brush xml:id="br0">
      <inkml:brushProperty name="width" value="0.1" units="cm"/>
      <inkml:brushProperty name="height" value="0.1" units="cm"/>
      <inkml:brushProperty name="color" value="#E71224"/>
    </inkml:brush>
  </inkml:definitions>
  <inkml:trace contextRef="#ctx0" brushRef="#br0">0 0 431 0 0,'14'4'0'0'0,"-1"0"0"0"0,5 2 0 0 0,-3-1 0 0 0,-3 1 0 0 0</inkml:trace>
</inkml:ink>
</file>

<file path=ppt/ink/ink2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8-04T23:53:17.358"/>
    </inkml:context>
    <inkml:brush xml:id="br0">
      <inkml:brushProperty name="width" value="0.1" units="cm"/>
      <inkml:brushProperty name="height" value="0.1" units="cm"/>
      <inkml:brushProperty name="color" value="#E71224"/>
    </inkml:brush>
  </inkml:definitions>
  <inkml:trace contextRef="#ctx0" brushRef="#br0">0 1 1375 0 0,'6'0'128'0'0,"-2"0"-128"0"0,0 0 0 0 0,-2 3 0 0 0,0-1 200 0 0,0 0 24 0 0,3 0 0 0 0,3 4 0 0 0,4 0-224 0 0,3 2 0 0 0,1 1 0 0 0</inkml:trace>
</inkml:ink>
</file>

<file path=ppt/ink/ink2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8-04T23:53:17.773"/>
    </inkml:context>
    <inkml:brush xml:id="br0">
      <inkml:brushProperty name="width" value="0.1" units="cm"/>
      <inkml:brushProperty name="height" value="0.1" units="cm"/>
      <inkml:brushProperty name="color" value="#E71224"/>
    </inkml:brush>
  </inkml:definitions>
  <inkml:trace contextRef="#ctx0" brushRef="#br0">1 38 455 0 0,'29'-14'0'0'0,"-10"4"0"0"0,0 3 0 0 0,-5 3 0 0 0,-4 2 0 0 0,-5 2 0 0 0,3 2 320 0 0,4 0 32 0 0,5 0 0 0 0,6 0 0 0 0,5 3-272 0 0,-3 1-80 0 0</inkml:trace>
</inkml:ink>
</file>

<file path=ppt/ink/ink2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8-04T23:53:20.344"/>
    </inkml:context>
    <inkml:brush xml:id="br0">
      <inkml:brushProperty name="width" value="0.1" units="cm"/>
      <inkml:brushProperty name="height" value="0.1" units="cm"/>
      <inkml:brushProperty name="color" value="#E71224"/>
    </inkml:brush>
  </inkml:definitions>
  <inkml:trace contextRef="#ctx0" brushRef="#br0">0 4 1783 0 0,'4'0'0'0'0,"2"-2"72"0"0,0 0-72 0 0,-2 2 96 0 0,-2 0-96 0 0,0 0 0 0 0,0 2 0 0 0,1 0 0 0 0,3 0 0 0 0,0 2 0 0 0,2 2 0 0 0,-1 2 0 0 0,1-1-88 0 0</inkml:trace>
</inkml:ink>
</file>

<file path=ppt/ink/ink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8-04T22:42:47.765"/>
    </inkml:context>
    <inkml:brush xml:id="br0">
      <inkml:brushProperty name="width" value="0.1" units="cm"/>
      <inkml:brushProperty name="height" value="0.1" units="cm"/>
      <inkml:brushProperty name="color" value="#E71224"/>
    </inkml:brush>
  </inkml:definitions>
  <inkml:trace contextRef="#ctx0" brushRef="#br0">1723 51 7831 0 0,'-47'2'1458'0'0,"14"4"3051"0"0,25-5-4491 0 0,-73 13 87 0 0,70-13-285 0 0,-1-1 0 0 0,0 0 0 0 0,1 0 0 0 0,-1-1 0 0 0,-13-3 0 0 0,-232-41 922 0 0,180 37-894 0 0,-141-9 3879 0 0,-106 40-1477 0 0,78-3-1276 0 0,106-8-437 0 0,30-2-1346 0 0,37-7-2568 0 0,47-5-2797 0 0</inkml:trace>
</inkml:ink>
</file>

<file path=ppt/ink/ink2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8-04T23:53:21.536"/>
    </inkml:context>
    <inkml:brush xml:id="br0">
      <inkml:brushProperty name="width" value="0.1" units="cm"/>
      <inkml:brushProperty name="height" value="0.1" units="cm"/>
      <inkml:brushProperty name="color" value="#E71224"/>
    </inkml:brush>
  </inkml:definitions>
  <inkml:trace contextRef="#ctx0" brushRef="#br0">0 0 1151 0 0,'2'0'0'0'0,"2"2"0"0"0,2 2 72 0 0,-4-2-72 0 0,0 0 0 0 0,0 0 0 0 0,0 0 0 0 0</inkml:trace>
</inkml:ink>
</file>

<file path=ppt/ink/ink2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8-04T23:53:33.160"/>
    </inkml:context>
    <inkml:brush xml:id="br0">
      <inkml:brushProperty name="width" value="0.1" units="cm"/>
      <inkml:brushProperty name="height" value="0.1" units="cm"/>
      <inkml:brushProperty name="color" value="#E71224"/>
    </inkml:brush>
  </inkml:definitions>
  <inkml:trace contextRef="#ctx0" brushRef="#br0">0 3 1375 0 0,'10'-2'128'0'0,"2"2"-128"0"0,-1 0 0 0 0,-3 0 0 0 0,-4 2 192 0 0,0 0 8 0 0,0 1 8 0 0,3 3 0 0 0,5 2-208 0 0,5 4 0 0 0,1 3 0 0 0</inkml:trace>
</inkml:ink>
</file>

<file path=ppt/ink/ink2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8-04T23:53:36.019"/>
    </inkml:context>
    <inkml:brush xml:id="br0">
      <inkml:brushProperty name="width" value="0.1" units="cm"/>
      <inkml:brushProperty name="height" value="0.1" units="cm"/>
      <inkml:brushProperty name="color" value="#E71224"/>
    </inkml:brush>
  </inkml:definitions>
  <inkml:trace contextRef="#ctx0" brushRef="#br0">1 12 455 0 0,'6'-6'0'0'0,"-5"3"0"0"0,1 3 0 0 0,0-2 0 0 0,0 2 256 0 0,0 0 16 0 0,0 2 0 0 0,2-2 0 0 0,2 1-208 0 0,2-1-64 0 0,3 4 0 0 0,1-2 0 0 0,1 2 0 0 0,1 0 0 0 0,-1-6 0 0 0</inkml:trace>
</inkml:ink>
</file>

<file path=ppt/ink/ink2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8-04T23:53:39.048"/>
    </inkml:context>
    <inkml:brush xml:id="br0">
      <inkml:brushProperty name="width" value="0.1" units="cm"/>
      <inkml:brushProperty name="height" value="0.1" units="cm"/>
      <inkml:brushProperty name="color" value="#E71224"/>
    </inkml:brush>
  </inkml:definitions>
  <inkml:trace contextRef="#ctx0" brushRef="#br0">1 4 455 0 0,'17'-2'0'0'0,"-5"0"0"0"0,-3 4 0 0 0,-1 0 0 0 0,-2 2 256 0 0,-2-2 16 0 0,3 4 0 0 0,5-1 0 0 0,3 5-272 0 0</inkml:trace>
</inkml:ink>
</file>

<file path=ppt/ink/ink2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8-04T23:53:39.403"/>
    </inkml:context>
    <inkml:brush xml:id="br0">
      <inkml:brushProperty name="width" value="0.1" units="cm"/>
      <inkml:brushProperty name="height" value="0.1" units="cm"/>
      <inkml:brushProperty name="color" value="#E71224"/>
    </inkml:brush>
  </inkml:definitions>
  <inkml:trace contextRef="#ctx0" brushRef="#br0">1 12 2327 0 0,'23'-8'96'0'0,"-8"4"32"0"0,1 4-128 0 0,-5 0 0 0 0,-3 0 0 0 0,-4 2 0 0 0,6 4 0 0 0,3 2 64 0 0,9 3-64 0 0</inkml:trace>
</inkml:ink>
</file>

<file path=ppt/ink/ink2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8-04T23:53:41.709"/>
    </inkml:context>
    <inkml:brush xml:id="br0">
      <inkml:brushProperty name="width" value="0.1" units="cm"/>
      <inkml:brushProperty name="height" value="0.1" units="cm"/>
      <inkml:brushProperty name="color" value="#E71224"/>
    </inkml:brush>
  </inkml:definitions>
  <inkml:trace contextRef="#ctx0" brushRef="#br0">36 78 1927 0 0,'-14'-15'80'0'0,"4"3"24"0"0,3 3-104 0 0,5 1 0 0 0,0 6 0 0 0,2 0 0 0 0,2-2 0 0 0,2 0 64 0 0,3-2-64 0 0,7-1 0 0 0,3 3 0 0 0,6 2 0 0 0,-1 0 0 0 0</inkml:trace>
</inkml:ink>
</file>

<file path=ppt/ink/ink2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8-04T23:53:51.910"/>
    </inkml:context>
    <inkml:brush xml:id="br0">
      <inkml:brushProperty name="width" value="0.1" units="cm"/>
      <inkml:brushProperty name="height" value="0.1" units="cm"/>
      <inkml:brushProperty name="color" value="#E71224"/>
    </inkml:brush>
  </inkml:definitions>
  <inkml:trace contextRef="#ctx0" brushRef="#br0">0 43 455 0 0,'27'-18'0'0'0,"-9"7"0"0"0,-3 1 0 0 0,-5 6 0 0 0,-2 4 0 0 0,-3 2 0 0 0,1 0 184 0 0,4 0-8 0 0,5 0 0 0 0,3 4 0 0 0</inkml:trace>
</inkml:ink>
</file>

<file path=ppt/ink/ink2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8-04T23:53:56.047"/>
    </inkml:context>
    <inkml:brush xml:id="br0">
      <inkml:brushProperty name="width" value="0.1" units="cm"/>
      <inkml:brushProperty name="height" value="0.1" units="cm"/>
      <inkml:brushProperty name="color" value="#E71224"/>
    </inkml:brush>
  </inkml:definitions>
  <inkml:trace contextRef="#ctx0" brushRef="#br0">1 28 1495 0 0,'31'-12'0'0'0,"-12"4"64"0"0,1 3-64 0 0,-9 3 80 0 0,-3 6-80 0 0,-2-2 0 0 0,1 1 0 0 0,5 3 0 0 0,7 2 0 0 0</inkml:trace>
</inkml:ink>
</file>

<file path=ppt/ink/ink2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8-04T23:53:56.401"/>
    </inkml:context>
    <inkml:brush xml:id="br0">
      <inkml:brushProperty name="width" value="0.1" units="cm"/>
      <inkml:brushProperty name="height" value="0.1" units="cm"/>
      <inkml:brushProperty name="color" value="#E71224"/>
    </inkml:brush>
  </inkml:definitions>
  <inkml:trace contextRef="#ctx0" brushRef="#br0">1 20 1295 0 0,'6'-8'0'0'0,"-3"3"112"0"0,1 1-112 0 0,0 2 0 0 0,-2 4 0 0 0,-2 0 0 0 0,2 0 0 0 0,0 0 0 0 0,0 3 0 0 0</inkml:trace>
</inkml:ink>
</file>

<file path=ppt/ink/ink2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8-04T23:54:11.844"/>
    </inkml:context>
    <inkml:brush xml:id="br0">
      <inkml:brushProperty name="width" value="0.1" units="cm"/>
      <inkml:brushProperty name="height" value="0.1" units="cm"/>
      <inkml:brushProperty name="color" value="#E71224"/>
    </inkml:brush>
  </inkml:definitions>
  <inkml:trace contextRef="#ctx0" brushRef="#br0">1 109 1375 0 0,'11'-16'128'0'0,"1"-3"-128"0"0,-1 2 0 0 0,1-1 0 0 0,0 3 584 0 0,-3 1 96 0 0,-3 6 24 0 0,-2 7 0 0 0,-2 1-464 0 0,0 0-88 0 0,2 0-24 0 0,2 1 0 0 0,3 3-128 0 0,1 4 0 0 0,0 2 0 0 0,-3 1-1920 0 0</inkml:trace>
</inkml:ink>
</file>

<file path=ppt/ink/ink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8-04T22:42:48.841"/>
    </inkml:context>
    <inkml:brush xml:id="br0">
      <inkml:brushProperty name="width" value="0.1" units="cm"/>
      <inkml:brushProperty name="height" value="0.1" units="cm"/>
      <inkml:brushProperty name="color" value="#E71224"/>
    </inkml:brush>
  </inkml:definitions>
  <inkml:trace contextRef="#ctx0" brushRef="#br0">2542 66 8287 0 0,'-16'1'1286'0'0,"15"-1"-1212"0"0,0 1 1 0 0,0-1-1 0 0,0 0 1 0 0,0 1-1 0 0,0-1 1 0 0,0 0-1 0 0,0 0 1 0 0,0 0-1 0 0,0 0 1 0 0,0 0 0 0 0,0 0-1 0 0,0 0 1 0 0,0 0-1 0 0,0-1 1 0 0,0 1-1 0 0,0 0 1 0 0,0 0-1 0 0,0-1 1 0 0,-1 0-1 0 0,2 0-79 0 0,-1 0-1 0 0,1 1 1 0 0,0-1 0 0 0,0 0-1 0 0,0 1 1 0 0,0-1-1 0 0,-1 0 1 0 0,1 0-1 0 0,0 1 1 0 0,0-1-1 0 0,1 0 1 0 0,-1 0-1 0 0,0 1 1 0 0,0-1 0 0 0,0 0-1 0 0,0 1 1 0 0,1-1-1 0 0,-1 0 1 0 0,0 0-1 0 0,1 1 1 0 0,-1-1-1 0 0,0 1 1 0 0,1-1 0 0 0,-1 0-1 0 0,2 0 1 0 0,-2 0-2 0 0,1 0 1 0 0,-1 1 0 0 0,1-1 0 0 0,0 0 0 0 0,-1 0 0 0 0,0 1 0 0 0,1-1-1 0 0,-1 0 1 0 0,1 0 0 0 0,-1 0 0 0 0,0 0 0 0 0,0 1 0 0 0,1-1 0 0 0,-1 0-1 0 0,0 0 1 0 0,0 0 0 0 0,0 0 0 0 0,0 0 0 0 0,0 0 0 0 0,0 0 0 0 0,0 0-1 0 0,-1 0 1 0 0,1 1 0 0 0,0-1 0 0 0,0 0 0 0 0,-1 0 0 0 0,1 0-1 0 0,-1-1 1 0 0,-1 1 29 0 0,1 0 0 0 0,-1 0 0 0 0,0 0 0 0 0,0 0-1 0 0,0 0 1 0 0,0 0 0 0 0,0 1 0 0 0,0-1 0 0 0,0 1 0 0 0,0-1-1 0 0,0 1 1 0 0,0 0 0 0 0,0 0 0 0 0,-4 0 0 0 0,-31 3 518 0 0,31-2-470 0 0,-42 4 896 0 0,-88 9 1262 0 0,118-13-2118 0 0,-31 1 46 0 0,-74 14 0 0 0,51-7-157 0 0,23-4 0 0 0,-5 3 131 0 0,-81 23 0 0 0,115-26-129 0 0,0-2 1 0 0,-1 0-1 0 0,-31 1 1 0 0,17-2-3 0 0,-62 2 926 0 0,-181-14 0 0 0,192 8 258 0 0,1 0-825 0 0,-217-19-520 0 0,197 15 458 0 0,-181-8 884 0 0,277 14-1144 0 0,-135-8 700 0 0,118 6-841 0 0,0-2 0 0 0,0-1 0 0 0,-36-13 0 0 0,37 7-1036 0 0,0-2-3680 0 0,3 1-1506 0 0</inkml:trace>
</inkml:ink>
</file>

<file path=ppt/ink/ink2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8-04T23:54:14.698"/>
    </inkml:context>
    <inkml:brush xml:id="br0">
      <inkml:brushProperty name="width" value="0.1" units="cm"/>
      <inkml:brushProperty name="height" value="0.1" units="cm"/>
      <inkml:brushProperty name="color" value="#E71224"/>
    </inkml:brush>
  </inkml:definitions>
  <inkml:trace contextRef="#ctx0" brushRef="#br0">1 21 455 0 0,'11'-11'0'0'0,"1"3"0"0"0,-4 6 0 0 0,-3 2 0 0 0,-1 2 256 0 0,6-2 16 0 0,2 0 0 0 0,9 2 0 0 0,8 2-272 0 0,2 4 0 0 0,0 5 0 0 0</inkml:trace>
</inkml:ink>
</file>

<file path=ppt/ink/ink2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8-04T23:54:15.067"/>
    </inkml:context>
    <inkml:brush xml:id="br0">
      <inkml:brushProperty name="width" value="0.1" units="cm"/>
      <inkml:brushProperty name="height" value="0.1" units="cm"/>
      <inkml:brushProperty name="color" value="#E71224"/>
    </inkml:brush>
  </inkml:definitions>
  <inkml:trace contextRef="#ctx0" brushRef="#br0">1 18 223 0 0,'21'-10'0'0'0,"0"4"0"0"0,-3 4 0 0 0,-9 2 0 0 0,-1 2 0 0 0,8-2 0 0 0,13 2 0 0 0,15-2 0 0 0</inkml:trace>
</inkml:ink>
</file>

<file path=ppt/ink/ink2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8-04T23:54:15.456"/>
    </inkml:context>
    <inkml:brush xml:id="br0">
      <inkml:brushProperty name="width" value="0.1" units="cm"/>
      <inkml:brushProperty name="height" value="0.1" units="cm"/>
      <inkml:brushProperty name="color" value="#E71224"/>
    </inkml:brush>
  </inkml:definitions>
  <inkml:trace contextRef="#ctx0" brushRef="#br0">0 43 455 0 0,'20'-17'0'0'0,"-7"5"0"0"0,-1 2 0 0 0,-5 9 0 0 0,1-1 352 0 0,-4 2 24 0 0,2 0 8 0 0,2 0 0 0 0,3 2-256 0 0,5 1-56 0 0,5 1-8 0 0,2 4 0 0 0,-1 4-64 0 0,1-1 0 0 0,-2 5 0 0 0</inkml:trace>
</inkml:ink>
</file>

<file path=ppt/ink/ink2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8-04T23:54:17.066"/>
    </inkml:context>
    <inkml:brush xml:id="br0">
      <inkml:brushProperty name="width" value="0.1" units="cm"/>
      <inkml:brushProperty name="height" value="0.1" units="cm"/>
      <inkml:brushProperty name="color" value="#E71224"/>
    </inkml:brush>
  </inkml:definitions>
  <inkml:trace contextRef="#ctx0" brushRef="#br0">1 57 1839 0 0,'6'-18'160'0'0,"-1"7"-160"0"0,1 5 0 0 0,-4 6 0 0 0,2 4 344 0 0,0-6 32 0 0,4-2 8 0 0,5-4 0 0 0,3 1-296 0 0,-1 3-88 0 0,1 4 0 0 0,-5 7 0 0 0,3 3 0 0 0</inkml:trace>
</inkml:ink>
</file>

<file path=ppt/ink/ink2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8-04T23:54:17.435"/>
    </inkml:context>
    <inkml:brush xml:id="br0">
      <inkml:brushProperty name="width" value="0.1" units="cm"/>
      <inkml:brushProperty name="height" value="0.1" units="cm"/>
      <inkml:brushProperty name="color" value="#E71224"/>
    </inkml:brush>
  </inkml:definitions>
  <inkml:trace contextRef="#ctx0" brushRef="#br0">1 41 1839 0 0,'7'-10'160'0'0,"-1"0"-160"0"0,0 7 0 0 0,-2 3 0 0 0,-2 0 512 0 0,0-2 64 0 0,6-2 8 0 0,1-2 8 0 0,9 0-416 0 0,-3 6-80 0 0,-1 6-24 0 0,-5 6 0 0 0,1 1-168 0 0</inkml:trace>
</inkml:ink>
</file>

<file path=ppt/ink/ink2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8-04T23:54:17.917"/>
    </inkml:context>
    <inkml:brush xml:id="br0">
      <inkml:brushProperty name="width" value="0.1" units="cm"/>
      <inkml:brushProperty name="height" value="0.1" units="cm"/>
      <inkml:brushProperty name="color" value="#E71224"/>
    </inkml:brush>
  </inkml:definitions>
  <inkml:trace contextRef="#ctx0" brushRef="#br0">0 19 943 0 0,'16'-9'0'0'0,"-5"3"88"0"0,1 2-88 0 0,-3 4 0 0 0,-3 0 0 0 0,-2 2 0 0 0,0 0 0 0 0,4 2 0 0 0,3 2 0 0 0</inkml:trace>
</inkml:ink>
</file>

<file path=ppt/ink/ink2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8-04T23:54:20.440"/>
    </inkml:context>
    <inkml:brush xml:id="br0">
      <inkml:brushProperty name="width" value="0.1" units="cm"/>
      <inkml:brushProperty name="height" value="0.1" units="cm"/>
      <inkml:brushProperty name="color" value="#E71224"/>
    </inkml:brush>
  </inkml:definitions>
  <inkml:trace contextRef="#ctx0" brushRef="#br0">2 6 1295 0 0,'0'-4'0'0'0,"0"3"72"0"0,-2 1-72 0 0,2 1 0 0 0,0 1 0 0 0,0 2 0 0 0,0-2 0 0 0,0 4 0 0 0,2 2 0 0 0</inkml:trace>
</inkml:ink>
</file>

<file path=ppt/ink/ink2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8-04T23:54:23.647"/>
    </inkml:context>
    <inkml:brush xml:id="br0">
      <inkml:brushProperty name="width" value="0.1" units="cm"/>
      <inkml:brushProperty name="height" value="0.1" units="cm"/>
      <inkml:brushProperty name="color" value="#E71224"/>
    </inkml:brush>
  </inkml:definitions>
  <inkml:trace contextRef="#ctx0" brushRef="#br0">1 68 2271 0 0,'23'-17'96'0'0,"-6"3"32"0"0,3 0-128 0 0,-5 7 0 0 0,-3 5 0 0 0,-6 2 0 0 0,3-2 232 0 0,9 0 24 0 0,11-2 8 0 0,6 0 0 0 0,1 2-264 0 0,1 6 0 0 0,-2 2 0 0 0,-4 4-1376 0 0</inkml:trace>
</inkml:ink>
</file>

<file path=ppt/ink/ink2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8-04T23:54:25.558"/>
    </inkml:context>
    <inkml:brush xml:id="br0">
      <inkml:brushProperty name="width" value="0.1" units="cm"/>
      <inkml:brushProperty name="height" value="0.1" units="cm"/>
      <inkml:brushProperty name="color" value="#E71224"/>
    </inkml:brush>
  </inkml:definitions>
  <inkml:trace contextRef="#ctx0" brushRef="#br0">1 26 919 0 0,'29'-10'0'0'0,"-8"2"80"0"0,-2 2-80 0 0,-5 4 0 0 0,-5 2 0 0 0,-3 2 0 0 0,4 2 176 0 0,9-2 16 0 0</inkml:trace>
</inkml:ink>
</file>

<file path=ppt/ink/ink2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8-04T23:54:25.957"/>
    </inkml:context>
    <inkml:brush xml:id="br0">
      <inkml:brushProperty name="width" value="0.1" units="cm"/>
      <inkml:brushProperty name="height" value="0.1" units="cm"/>
      <inkml:brushProperty name="color" value="#E71224"/>
    </inkml:brush>
  </inkml:definitions>
  <inkml:trace contextRef="#ctx0" brushRef="#br0">0 8 863 0 0,'16'-4'0'0'0,"-7"2"0"0"0,1 0 0 0 0,-4 4 72 0 0,-2-2-72 0 0,-1 2 0 0 0,1 2 0 0 0,2 2 0 0 0,4 2 0 0 0,5 1 0 0 0,1 5 72 0 0,-1-5-72 0 0</inkml:trace>
</inkml:ink>
</file>

<file path=ppt/ink/ink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8-04T22:42:51.051"/>
    </inkml:context>
    <inkml:brush xml:id="br0">
      <inkml:brushProperty name="width" value="0.1" units="cm"/>
      <inkml:brushProperty name="height" value="0.1" units="cm"/>
      <inkml:brushProperty name="color" value="#E71224"/>
    </inkml:brush>
  </inkml:definitions>
  <inkml:trace contextRef="#ctx0" brushRef="#br0">2900 20 5527 0 0,'-3'-3'560'0'0,"0"1"-1"0"0,0 0 1 0 0,-1 0-1 0 0,1 0 1 0 0,-5-1-1 0 0,1 0-212 0 0,6 2-256 0 0,0 1 0 0 0,0 0 1 0 0,0-1-1 0 0,1 1 0 0 0,-1 0 0 0 0,0 0 0 0 0,0 0 0 0 0,0 0 0 0 0,0 0 0 0 0,0 0 0 0 0,0 0 0 0 0,0 0 0 0 0,0 0 0 0 0,0 1 0 0 0,0-1 0 0 0,1 0 0 0 0,-1 1 0 0 0,0-1 0 0 0,0 0 0 0 0,-1 2 0 0 0,-18 12 850 0 0,4-2-466 0 0,-52 9-129 0 0,57-18-260 0 0,-1-1 1 0 0,0 0-1 0 0,0-1 1 0 0,0 0-1 0 0,-12-2 1 0 0,14 1-26 0 0,-59-3 511 0 0,45 1-458 0 0,0 1 0 0 0,-45 4 0 0 0,58-2-170 0 0,-174 27 408 0 0,128-16 560 0 0,-68 22 0 0 0,59-16 0 0 0,-121 17 0 0 0,138-30-698 0 0,-1-2 1 0 0,-61-5-1 0 0,93 1-193 0 0,4 1-26 0 0,-229-6 74 0 0,186 6 146 0 0,-293 6 930 0 0,251 0-813 0 0,-149 29 0 0 0,183-21 47 0 0,-5 2 309 0 0,-96 8 0 0 0,144-22-1046 0 0,0-2 0 0 0,0 0 1 0 0,0-1-1 0 0,0-1 0 0 0,0-2 0 0 0,0 0 0 0 0,1-1 1 0 0,-36-13-1 0 0,26 4-4469 0 0,0 0-1545 0 0</inkml:trace>
</inkml:ink>
</file>

<file path=ppt/ink/ink2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8-04T23:54:29.827"/>
    </inkml:context>
    <inkml:brush xml:id="br0">
      <inkml:brushProperty name="width" value="0.1" units="cm"/>
      <inkml:brushProperty name="height" value="0.1" units="cm"/>
      <inkml:brushProperty name="color" value="#E71224"/>
    </inkml:brush>
  </inkml:definitions>
  <inkml:trace contextRef="#ctx0" brushRef="#br0">1 30 2327 0 0,'13'-12'96'0'0,"-5"5"32"0"0,0-1-128 0 0,-2 6 0 0 0,-2 2 0 0 0,-2 0 0 0 0,1 2 72 0 0,5-2-8 0 0,2 2-64 0 0</inkml:trace>
</inkml:ink>
</file>

<file path=ppt/ink/ink2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8-04T23:54:30.200"/>
    </inkml:context>
    <inkml:brush xml:id="br0">
      <inkml:brushProperty name="width" value="0.1" units="cm"/>
      <inkml:brushProperty name="height" value="0.1" units="cm"/>
      <inkml:brushProperty name="color" value="#E71224"/>
    </inkml:brush>
  </inkml:definitions>
  <inkml:trace contextRef="#ctx0" brushRef="#br0">0 0 919 0 0,'22'4'0'0'0,"-7"-2"80"0"0,-1 2-80 0 0,-5 0 0 0 0,-1 2 0 0 0,-4-3 0 0 0,4 3 96 0 0</inkml:trace>
</inkml:ink>
</file>

<file path=ppt/ink/ink2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8-04T23:54:30.577"/>
    </inkml:context>
    <inkml:brush xml:id="br0">
      <inkml:brushProperty name="width" value="0.1" units="cm"/>
      <inkml:brushProperty name="height" value="0.1" units="cm"/>
      <inkml:brushProperty name="color" value="#E71224"/>
    </inkml:brush>
  </inkml:definitions>
  <inkml:trace contextRef="#ctx0" brushRef="#br0">1 0 655 0 0,'9'0'0'0'0,"7"0"0"0"0,-1 0 0 0 0,-3 2 64 0 0,-6 0-64 0 0,-2 0 0 0 0</inkml:trace>
</inkml:ink>
</file>

<file path=ppt/ink/ink2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8-04T23:54:31.351"/>
    </inkml:context>
    <inkml:brush xml:id="br0">
      <inkml:brushProperty name="width" value="0.1" units="cm"/>
      <inkml:brushProperty name="height" value="0.1" units="cm"/>
      <inkml:brushProperty name="color" value="#E71224"/>
    </inkml:brush>
  </inkml:definitions>
  <inkml:trace contextRef="#ctx0" brushRef="#br0">161 151 4607 0 0,'-23'-36'408'0'0,"4"10"-328"0"0,1 3-80 0 0,8 8 0 0 0,5 9 80 0 0,1 6 0 0 0,0-2 0 0 0,-4-6 0 0 0,-2-1-80 0 0,-1-3 0 0 0,-5 2 0 0 0,3 6 0 0 0,5 6 0 0 0,0 0-128 0 0,4 6 32 0 0</inkml:trace>
</inkml:ink>
</file>

<file path=ppt/ink/ink2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8-04T23:54:31.720"/>
    </inkml:context>
    <inkml:brush xml:id="br0">
      <inkml:brushProperty name="width" value="0.1" units="cm"/>
      <inkml:brushProperty name="height" value="0.1" units="cm"/>
      <inkml:brushProperty name="color" value="#E71224"/>
    </inkml:brush>
  </inkml:definitions>
  <inkml:trace contextRef="#ctx0" brushRef="#br0">0 51 2327 0 0,'29'-19'96'0'0,"-8"3"32"0"0,-1 5-128 0 0,-5 7 0 0 0,-3 6 0 0 0,-3 0 0 0 0,3-1 0 0 0,11 3 0 0 0,12 0 0 0 0,12 6 0 0 0,5 2 0 0 0</inkml:trace>
</inkml:ink>
</file>

<file path=ppt/ink/ink2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8-04T23:54:32.597"/>
    </inkml:context>
    <inkml:brush xml:id="br0">
      <inkml:brushProperty name="width" value="0.1" units="cm"/>
      <inkml:brushProperty name="height" value="0.1" units="cm"/>
      <inkml:brushProperty name="color" value="#E71224"/>
    </inkml:brush>
  </inkml:definitions>
  <inkml:trace contextRef="#ctx0" brushRef="#br0">1 18 919 0 0,'8'-9'80'0'0,"-1"3"-80"0"0,1 4 0 0 0,-2 4 0 0 0,-2 2 112 0 0,3-2 8 0 0,7-1 0 0 0,5 3 0 0 0,5 0-120 0 0,-1 4 0 0 0,2 0 0 0 0</inkml:trace>
</inkml:ink>
</file>

<file path=ppt/ink/ink2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8-04T23:54:33.558"/>
    </inkml:context>
    <inkml:brush xml:id="br0">
      <inkml:brushProperty name="width" value="0.1" units="cm"/>
      <inkml:brushProperty name="height" value="0.1" units="cm"/>
      <inkml:brushProperty name="color" value="#E71224"/>
    </inkml:brush>
  </inkml:definitions>
  <inkml:trace contextRef="#ctx0" brushRef="#br0">0 30 719 0 0,'16'-16'0'0'0,"-4"8"64"0"0,-1 5-64 0 0,-3 1 0 0 0,0 2 0 0 0,-3 0 0 0 0,1 2 0 0 0,4-1 0 0 0,5 5 0 0 0</inkml:trace>
</inkml:ink>
</file>

<file path=ppt/ink/ink2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8-04T23:54:34.766"/>
    </inkml:context>
    <inkml:brush xml:id="br0">
      <inkml:brushProperty name="width" value="0.1" units="cm"/>
      <inkml:brushProperty name="height" value="0.1" units="cm"/>
      <inkml:brushProperty name="color" value="#E71224"/>
    </inkml:brush>
  </inkml:definitions>
  <inkml:trace contextRef="#ctx0" brushRef="#br0">1 55 2271 0 0,'19'-24'96'0'0,"-5"11"32"0"0,-3 3-128 0 0,-1 4 0 0 0,-4 5 0 0 0,-4 2 0 0 0,2 1 0 0 0,3 2 0 0 0,1 2 0 0 0</inkml:trace>
</inkml:ink>
</file>

<file path=ppt/ink/ink2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8-04T23:54:35.510"/>
    </inkml:context>
    <inkml:brush xml:id="br0">
      <inkml:brushProperty name="width" value="0.1" units="cm"/>
      <inkml:brushProperty name="height" value="0.1" units="cm"/>
      <inkml:brushProperty name="color" value="#E71224"/>
    </inkml:brush>
  </inkml:definitions>
  <inkml:trace contextRef="#ctx0" brushRef="#br0">8 78 3079 0 0,'-6'-30'128'0'0,"4"13"40"0"0,2 4-168 0 0,0 3 0 0 0,2 6 0 0 0,0 2 0 0 0,0 4 0 0 0,2-4 0 0 0,2 0 0 0 0,3 2 0 0 0,5 0 0 0 0,3 4 0 0 0,1 4 0 0 0,1 1 0 0 0,4 3-64 0 0</inkml:trace>
</inkml:ink>
</file>

<file path=ppt/ink/ink2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8-04T23:54:36.019"/>
    </inkml:context>
    <inkml:brush xml:id="br0">
      <inkml:brushProperty name="width" value="0.1" units="cm"/>
      <inkml:brushProperty name="height" value="0.1" units="cm"/>
      <inkml:brushProperty name="color" value="#E71224"/>
    </inkml:brush>
  </inkml:definitions>
  <inkml:trace contextRef="#ctx0" brushRef="#br0">0 41 223 0 0,'18'-20'0'0'0,"-5"9"0"0"0,-1 5 0 0 0,-3 2 0 0 0,-1 4 0 0 0,-2 0 0 0 0,2 4 0 0 0,5-2 0 0 0,7 2 0 0 0,7 3 0 0 0</inkml:trace>
</inkml:ink>
</file>

<file path=ppt/ink/ink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8-04T22:54:02.873"/>
    </inkml:context>
    <inkml:brush xml:id="br0">
      <inkml:brushProperty name="width" value="0.1" units="cm"/>
      <inkml:brushProperty name="height" value="0.1" units="cm"/>
      <inkml:brushProperty name="color" value="#E71224"/>
    </inkml:brush>
  </inkml:definitions>
  <inkml:trace contextRef="#ctx0" brushRef="#br0">2267 125 1375 0 0,'-36'-6'7124'0'0,"28"-10"-6536"0"0,8 12-524 0 0,0 0-1 0 0,0 0 0 0 0,1-1 0 0 0,-1 1 0 0 0,1 0 0 0 0,0 0 1 0 0,1 0-1 0 0,-1 0 0 0 0,1 0 0 0 0,0 1 0 0 0,3-7 1 0 0,6-15-49 0 0,-10 22-67 0 0,3-15-110 0 0,-4 18 164 0 0,0 0 0 0 0,0 0 0 0 0,0-1 0 0 0,0 1 0 0 0,0 0 0 0 0,0 0 0 0 0,0 0 0 0 0,0 0 0 0 0,0 0 0 0 0,0 0 0 0 0,0-1 0 0 0,0 1 0 0 0,0 0 0 0 0,0 0 0 0 0,-1 0 0 0 0,1 0 0 0 0,0 0 0 0 0,0 0 0 0 0,0 0 0 0 0,0 0 0 0 0,0-1 0 0 0,0 1 0 0 0,0 0 0 0 0,-1 0 0 0 0,1 0 0 0 0,0 0 0 0 0,0 0 0 0 0,0 0 0 0 0,0 0 0 0 0,0 0 0 0 0,-1 0 0 0 0,1 0 0 0 0,0 0 0 0 0,0 0 0 0 0,0 0 0 0 0,-1 0 0 0 0,-10 5 251 0 0,-102 72 2314 0 0,103-72-2566 0 0,0 0 1 0 0,-1 0 0 0 0,0-1-1 0 0,1 0 1 0 0,-16 2 0 0 0,1 1-2 0 0,17-4 0 0 0,0-2 0 0 0,0 1 0 0 0,-1-1 0 0 0,1 0 0 0 0,0-1 0 0 0,-1 1 0 0 0,-11-3 0 0 0,-3-1 0 0 0,-29-9 0 0 0,0 0 0 0 0,-9 6-10 0 0,17 2 126 0 0,21 1 544 0 0,-1 2 1 0 0,1 0-1 0 0,-1 2 1 0 0,-35 5-1 0 0,3-1-437 0 0,37-5-71 0 0,-31 7 0 0 0,-6 6 73 0 0,-72 13 51 0 0,99-22-143 0 0,0-1 0 0 0,-43-1 0 0 0,-18-5 241 0 0,-184-2 513 0 0,90 5-62 0 0,-67 4 870 0 0,162 4-1471 0 0,-53 3 240 0 0,132-11-1126 0 0,-1 0-1 0 0,0 0 1 0 0,1-2 0 0 0,-21-4-1 0 0,13 1-6129 0 0</inkml:trace>
</inkml:ink>
</file>

<file path=ppt/ink/ink2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8-04T23:54:36.408"/>
    </inkml:context>
    <inkml:brush xml:id="br0">
      <inkml:brushProperty name="width" value="0.1" units="cm"/>
      <inkml:brushProperty name="height" value="0.1" units="cm"/>
      <inkml:brushProperty name="color" value="#E71224"/>
    </inkml:brush>
  </inkml:definitions>
  <inkml:trace contextRef="#ctx0" brushRef="#br0">0 18 1087 0 0,'33'-8'0'0'0,"-10"4"0"0"0,1 0 72 0 0,-7 2-72 0 0,-5 2 0 0 0,-5 2 0 0 0,7 4 0 0 0,5-2 0 0 0</inkml:trace>
</inkml:ink>
</file>

<file path=ppt/ink/ink2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8-04T23:54:36.781"/>
    </inkml:context>
    <inkml:brush xml:id="br0">
      <inkml:brushProperty name="width" value="0.1" units="cm"/>
      <inkml:brushProperty name="height" value="0.1" units="cm"/>
      <inkml:brushProperty name="color" value="#E71224"/>
    </inkml:brush>
  </inkml:definitions>
  <inkml:trace contextRef="#ctx0" brushRef="#br0">0 1 1007 0 0,'12'0'0'0'0,"-4"0"0"0"0,-3 2 0 0 0,-1 0 88 0 0,-2 0-88 0 0,0 0 0 0 0,-2 2 0 0 0</inkml:trace>
</inkml:ink>
</file>

<file path=ppt/ink/ink2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8-04T23:54:37.154"/>
    </inkml:context>
    <inkml:brush xml:id="br0">
      <inkml:brushProperty name="width" value="0.1" units="cm"/>
      <inkml:brushProperty name="height" value="0.1" units="cm"/>
      <inkml:brushProperty name="color" value="#E71224"/>
    </inkml:brush>
  </inkml:definitions>
  <inkml:trace contextRef="#ctx0" brushRef="#br0">0 4 863 0 0,'10'-2'0'0'0,"-4"1"72"0"0,-1 1-72 0 0,1 1 0 0 0,0-1 0 0 0,-2 2 0 0 0,2 0 0 0 0</inkml:trace>
</inkml:ink>
</file>

<file path=ppt/ink/ink2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8-04T23:54:37.481"/>
    </inkml:context>
    <inkml:brush xml:id="br0">
      <inkml:brushProperty name="width" value="0.1" units="cm"/>
      <inkml:brushProperty name="height" value="0.1" units="cm"/>
      <inkml:brushProperty name="color" value="#E71224"/>
    </inkml:brush>
  </inkml:definitions>
  <inkml:trace contextRef="#ctx0" brushRef="#br0">0 21 1375 0 0,'6'-11'128'0'0,"0"1"-128"0"0,-2 10 0 0 0,-2 2 0 0 0,0 0 80 0 0,2-2-8 0 0,1 0 0 0 0,3-2 0 0 0,6 4-72 0 0,-5 0 0 0 0</inkml:trace>
</inkml:ink>
</file>

<file path=ppt/ink/ink2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8-04T23:54:39.531"/>
    </inkml:context>
    <inkml:brush xml:id="br0">
      <inkml:brushProperty name="width" value="0.1" units="cm"/>
      <inkml:brushProperty name="height" value="0.1" units="cm"/>
      <inkml:brushProperty name="color" value="#E71224"/>
    </inkml:brush>
  </inkml:definitions>
  <inkml:trace contextRef="#ctx0" brushRef="#br0">0 48 3223 0 0,'12'-25'136'0'0,"-5"14"40"0"0,1 1-176 0 0,-2 8 0 0 0,-2 2 0 0 0,-2 2 0 0 0,0 0 0 0 0,2 6 0 0 0,1 3 0 0 0</inkml:trace>
</inkml:ink>
</file>

<file path=ppt/ink/ink2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8-04T23:54:47.573"/>
    </inkml:context>
    <inkml:brush xml:id="br0">
      <inkml:brushProperty name="width" value="0.1" units="cm"/>
      <inkml:brushProperty name="height" value="0.1" units="cm"/>
      <inkml:brushProperty name="color" value="#E71224"/>
    </inkml:brush>
  </inkml:definitions>
  <inkml:trace contextRef="#ctx0" brushRef="#br0">25657 1758 2303 0 0,'3'-10'137'0'0,"0"1"0"0"0,1-1-1 0 0,0 1 1 0 0,0 0 0 0 0,6-8-1 0 0,-2 3 1956 0 0,10-24 0 0 0,-4 7-1032 0 0,28-54 1672 0 0,-33 66-2312 0 0,-1 0 0 0 0,0-1 0 0 0,-2 1 0 0 0,0-1 0 0 0,-2 0 0 0 0,0-1 0 0 0,-1 1 0 0 0,0-24 0 0 0,-3 33-347 0 0,-1 0 0 0 0,-1 0-1 0 0,1-1 1 0 0,-2 1 0 0 0,0 0-1 0 0,0 1 1 0 0,-1-1-1 0 0,-7-15 1 0 0,0 5-21 0 0,-2 0-1 0 0,-28-36 0 0 0,29 42-3 0 0,3 2 27 0 0,-1 0 0 0 0,-1 1-1 0 0,0 0 1 0 0,0 1 0 0 0,-16-11-1 0 0,7 9 33 0 0,0 0 0 0 0,-33-14-1 0 0,-5-2 6 0 0,44 22-86 0 0,0 0 0 0 0,1-1 1 0 0,-15-12-1 0 0,-1 1 16 0 0,-9-6-4 0 0,3 2 57 0 0,-1 1 0 0 0,-73-32 0 0 0,33 25-28 0 0,1-4 1 0 0,-75-45-1 0 0,97 48-53 0 0,-69-46 36 0 0,38 23-50 0 0,-2-1 0 0 0,76 47 16 0 0,0 0-1 0 0,-1 0 0 0 0,-20-8 1 0 0,24 12-8 0 0,0 1 1 0 0,0 0-1 0 0,1 0 1 0 0,-1 1 0 0 0,-1 0-1 0 0,1 0 1 0 0,0 1-1 0 0,-8 0 1 0 0,-123 13 47 0 0,83-6-57 0 0,1-2 0 0 0,-104-5 0 0 0,88-7 1 0 0,-181-23 0 0 0,-14-9 64 0 0,243 35-44 0 0,0-1 0 0 0,-24-9 0 0 0,-18-5-16 0 0,-209-57 26 0 0,38 9 4 0 0,171 55-12 0 0,0 2 1 0 0,-92-1-1 0 0,18 1-14 0 0,-212-22 45 0 0,57 24-23 0 0,-33-4 4 0 0,259 5-34 0 0,-1 2 0 0 0,1 4 0 0 0,-90 8 0 0 0,54 1 0 0 0,-160-8 0 0 0,247 0 0 0 0,-55 1 0 0 0,-71 10 0 0 0,81-5 0 0 0,-92 18 0 0 0,95-13 0 0 0,-63 4 0 0 0,-54-14 0 0 0,25-1 0 0 0,98 3 0 0 0,1 1 0 0 0,-1 3 0 0 0,-51 14 0 0 0,52-10 0 0 0,-1-2 0 0 0,-62 2 0 0 0,23-3 0 0 0,-92 19 0 0 0,89-12 0 0 0,52-10 0 0 0,-44 12 0 0 0,64-10 0 0 0,-1 2 0 0 0,-21 10 0 0 0,-12 6 0 0 0,45-21 0 0 0,-107 44 0 0 0,85-33 0 0 0,-1-2 0 0 0,-1-2 0 0 0,-37 8 0 0 0,52-15 0 0 0,2 2 0 0 0,-30 11 0 0 0,40-14 0 0 0,1 1 0 0 0,-1-1 0 0 0,1 2 0 0 0,0-1 0 0 0,1 1 0 0 0,-1 0 0 0 0,1 0 0 0 0,-11 12 0 0 0,15-13 0 0 0,0-1 0 0 0,0 1 0 0 0,0-1 0 0 0,0 1 0 0 0,1 0 0 0 0,-1 0 0 0 0,1 0 0 0 0,0 0 0 0 0,0 0 0 0 0,0 0 0 0 0,0 7 0 0 0,1 5 0 0 0,2 26 0 0 0,-1-33 0 0 0,-1-9 0 0 0,12 220 0 0 0,-12-167 0 0 0,-2 0 0 0 0,-10 61 0 0 0,9-96 0 0 0,-1-1 0 0 0,0 1 0 0 0,-1-1 0 0 0,-1 0 0 0 0,-1 0 0 0 0,0-1 0 0 0,-1 0 0 0 0,-11 16 0 0 0,11-20 0 0 0,0 0 0 0 0,-14 14-1 0 0,18-22 3 0 0,-1 0-1 0 0,1 0 0 0 0,-1 0 0 0 0,0-1 1 0 0,0 1-1 0 0,0-1 0 0 0,-1 0 1 0 0,-8 3-1 0 0,8-4 20 0 0,0-1 0 0 0,0 1 1 0 0,0-1-1 0 0,0 0 0 0 0,0-1 1 0 0,-1 1-1 0 0,1-1 0 0 0,0 0 0 0 0,0-1 1 0 0,-1 0-1 0 0,1 0 0 0 0,-7-2 1 0 0,-6-3 28 0 0,0-1 0 0 0,-26-14 0 0 0,-1 0 11 0 0,-23-12 16 0 0,50 23-64 0 0,0 1 0 0 0,0 0-1 0 0,-1 1 1 0 0,-32-7 0 0 0,17 9-13 0 0,0 2 0 0 0,0 2 0 0 0,-1 1 0 0 0,1 2 0 0 0,-43 6 0 0 0,-173 44 0 0 0,201-40 0 0 0,-2-2 0 0 0,1-3 0 0 0,-1-2 0 0 0,1-2 0 0 0,-101-9 0 0 0,18-7 0 0 0,-162 4 0 0 0,-362 5 0 0 0,409-17 23 0 0,27 1 65 0 0,-2 17-7 0 0,118 10-81 0 0,-292 4 0 0 0,251-14 32 0 0,-238 23 0 0 0,0 14 12 0 0,-2-40 40 0 0,-112-9-84 0 0,-116 11 64 0 0,538 2-64 0 0,-101 11 0 0 0,-74 21 0 0 0,191-21 0 0 0,-73 7 3 0 0,0-6 0 0 0,-1-6-1 0 0,-143-15 1 0 0,99-6 82 0 0,-121-10 150 0 0,-235-20-22 0 0,139 7-149 0 0,207 25-64 0 0,31 3 0 0 0,-532-27 0 0 0,392 22 0 0 0,202 10 0 0 0,48 7 0 0 0,-56 6 0 0 0,20-1 0 0 0,-395-10 64 0 0,438 5-64 0 0,0 1 0 0 0,-69 11 0 0 0,18 2 0 0 0,-66 7 0 0 0,96-19 0 0 0,-88-8 0 0 0,91 2 0 0 0,-102 5 0 0 0,51 13 0 0 0,-15 2 0 0 0,77-11 0 0 0,-25 2 0 0 0,-196-10 54 0 0,89 11 10 0 0,140-5-54 0 0,-117 16-12 0 0,87-9 35 0 0,-77 1 0 0 0,-15-4-33 0 0,118-4 0 0 0,-205 13 0 0 0,-70-12 0 0 0,146-17 39 0 0,44 2-14 0 0,-57-7 9 0 0,17 1-4 0 0,-79-8-30 0 0,167 16 0 0 0,-160-26 1 0 0,168 24 9 0 0,1 3 17 0 0,-96 2 0 0 0,90 5 26 0 0,-20 1-42 0 0,-45-2-12 0 0,-13-2 1 0 0,-60-3 64 0 0,53 6-64 0 0,90-1 0 0 0,12-1 0 0 0,-121 10 0 0 0,-104 34 0 0 0,227-31 0 0 0,-27 3 0 0 0,44-10 0 0 0,0 3 0 0 0,0 1 0 0 0,1 2 0 0 0,-53 18 0 0 0,-48 31 0 0 0,112-48 0 0 0,-54 9 0 0 0,52-11 0 0 0,-1 1 0 0 0,1 1 0 0 0,0 2 0 0 0,-44 22 0 0 0,21-12 0 0 0,40-16 0 0 0,1 0 0 0 0,0 1 0 0 0,0 1 0 0 0,0 0 0 0 0,-13 10 0 0 0,5 1-16 0 0,0 1 0 0 0,1 1 0 0 0,-34 43 0 0 0,50-55 16 0 0,-1 0 0 0 0,2 0 0 0 0,-1 1 0 0 0,-5 15 0 0 0,-7 14 0 0 0,11-25-8 0 0,0 0 1 0 0,1 0-1 0 0,1 0 0 0 0,0 1 0 0 0,0 0 0 0 0,2 0 0 0 0,0 0 1 0 0,0 0-1 0 0,1 27 0 0 0,3-14 9 0 0,1-1 0 0 0,1 1 1 0 0,1-1-1 0 0,12 36 0 0 0,-3-18-1 0 0,24 49 0 0 0,63 95-64 0 0,-91-170 64 0 0,44 67 0 0 0,-44-72 0 0 0,1 0 0 0 0,0 0 0 0 0,1-1 0 0 0,14 11 0 0 0,165 119 0 0 0,-161-124-30 0 0,63 28 1 0 0,-68-35 24 0 0,38 15 5 0 0,73 19 0 0 0,-121-40 0 0 0,240 49 0 0 0,-147-37 0 0 0,71 13 0 0 0,210 37 0 0 0,-108-20 0 0 0,-86-19 0 0 0,-115-18 0 0 0,260 29 0 0 0,-237-26 0 0 0,141 22 0 0 0,-92-7 0 0 0,198 10 0 0 0,-204-33 0 0 0,194 14 0 0 0,147 6 0 0 0,-358-21 0 0 0,38 9 0 0 0,-15-2 0 0 0,93-10 0 0 0,76 5 0 0 0,-269-1 0 0 0,317 14 0 0 0,-276-20 0 0 0,217-2 0 0 0,131-17 54 0 0,-358 14-51 0 0,-1 3 1 0 0,132 14-1 0 0,140 8-3 0 0,138 0 0 0 0,-183-8 0 0 0,-202-10 0 0 0,194 22 0 0 0,-146-7 0 0 0,188-5 0 0 0,-84 0 0 0 0,-50-1 0 0 0,0-17 0 0 0,-96-3 0 0 0,0 5 0 0 0,129 12 0 0 0,-109-1 0 0 0,140-12 0 0 0,-191 6 16 0 0,147 17 0 0 0,-148-7 0 0 0,151-3 0 0 0,-154-11-16 0 0,296-4 0 0 0,90 18 0 0 0,-111-5 0 0 0,1 0 0 0 0,63 1 0 0 0,-322-2 0 0 0,4-5 0 0 0,109-15 0 0 0,-44 3 0 0 0,-80 11 0 0 0,121 15 0 0 0,-27 0 0 0 0,2-9 0 0 0,142 8 0 0 0,131-2 0 0 0,-316-10 0 0 0,147 20 0 0 0,10 1 0 0 0,-95-10 0 0 0,120 6 0 0 0,117-5 0 0 0,-229-8 66 0 0,-116 1-68 0 0,107 0 23 0 0,185 10 86 0 0,-151 6-107 0 0,101 7 0 0 0,-305-27 4 0 0,324 9 46 0 0,-79-9-40 0 0,-100 2-10 0 0,175 6 0 0 0,68-1 0 0 0,-217-10 0 0 0,89-2 0 0 0,663-5 0 0 0,-855 9 0 0 0,5 0 0 0 0,434-2 0 0 0,274 9 64 0 0,-319 4-64 0 0,-285-8 0 0 0,179-12 41 0 0,-60 1-18 0 0,229 8-23 0 0,-370-8 46 0 0,-85 2-28 0 0,18 2-18 0 0,109-7 0 0 0,147 1 64 0 0,-344 11-55 0 0,1-2 0 0 0,0-2 0 0 0,0 0 0 0 0,-1-2 0 0 0,45-13 0 0 0,105-28 65 0 0,85-35-74 0 0,-82 15 100 0 0,-152 53-75 0 0,-1-2 0 0 0,0 0 0 0 0,51-39 0 0 0,-55 34-3 0 0,0-1 0 0 0,-2 0 0 0 0,-1-2 0 0 0,0 0 0 0 0,-2-1 0 0 0,-1-1 0 0 0,0-1 0 0 0,-2-1 0 0 0,-1 0 0 0 0,-2-1 0 0 0,12-34 0 0 0,-10 11 21 0 0,-2 0 0 0 0,11-105-1 0 0,-21 127-33 0 0,-2 1 0 0 0,-1-1 1 0 0,-1 1-1 0 0,-1-1 0 0 0,-2 1 0 0 0,-8-34 0 0 0,4 33 0 0 0,-2 0 0 0 0,0 0 1 0 0,-2 0-1 0 0,-1 2 0 0 0,-2-1 0 0 0,-17-25 0 0 0,13 27-9 0 0,-1 1 0 0 0,-1 1 0 0 0,-1 1 0 0 0,-2 0 0 0 0,-27-20 0 0 0,14 15 0 0 0,-2 3 0 0 0,-79-41 0 0 0,98 57 0 0 0,-188-84 0 0 0,130 61 0 0 0,-22-7 0 0 0,-71-12 0 0 0,90 28 0 0 0,21 6-10 0 0,-114-37-44 0 0,154 47 36 0 0,1 0-1 0 0,-1 2 0 0 0,0 0 1 0 0,0 1-1 0 0,-24-1 1 0 0,31 5-37 0 0,0 0 0 0 0,0 0 1 0 0,0 1-1 0 0,0 1 1 0 0,0 0-1 0 0,0 1 1 0 0,1 0-1 0 0,-1 1 0 0 0,-12 6 1 0 0,-6 5-1363 0 0,-3 1-453 0 0</inkml:trace>
</inkml:ink>
</file>

<file path=ppt/ink/ink2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8-05T00:00:02.982"/>
    </inkml:context>
    <inkml:brush xml:id="br0">
      <inkml:brushProperty name="width" value="0.1" units="cm"/>
      <inkml:brushProperty name="height" value="0.1" units="cm"/>
      <inkml:brushProperty name="color" value="#E71224"/>
    </inkml:brush>
  </inkml:definitions>
  <inkml:trace contextRef="#ctx0" brushRef="#br0">34 136 2303 0 0,'-10'-19'200'0'0,"0"-3"-200"0"0,2 5 0 0 0,5 3 0 0 0,1 9 168 0 0,2 1-8 0 0,0 0 0 0 0,0-6 0 0 0,2 1-160 0 0,1-5 0 0 0,3 2 0 0 0,6 7 0 0 0,-1 5 0 0 0,3 3 0 0 0,5 5 0 0 0,1 2 0 0 0,5 2-128 0 0</inkml:trace>
</inkml:ink>
</file>

<file path=ppt/ink/ink2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8-05T00:00:04.248"/>
    </inkml:context>
    <inkml:brush xml:id="br0">
      <inkml:brushProperty name="width" value="0.1" units="cm"/>
      <inkml:brushProperty name="height" value="0.1" units="cm"/>
      <inkml:brushProperty name="color" value="#E71224"/>
    </inkml:brush>
  </inkml:definitions>
  <inkml:trace contextRef="#ctx0" brushRef="#br0">1 109 919 0 0,'29'1'79'0'0,"-18"-1"16"0"0,0 0 0 0 0,0 1 0 0 0,-1 0 0 0 0,13 4 0 0 0,-16-4 11 0 0,1 1 0 0 0,-1-1 0 0 0,0-1 0 0 0,7 1 0 0 0,6 0-72 0 0,47 4 4 0 0,-1-3 0 0 0,1-3 0 0 0,-1-2 1 0 0,0-3-1 0 0,84-20 0 0 0,-95 16 98 0 0,88-6 0 0 0,-134 15-108 0 0,40 0 74 0 0,96 9 0 0 0,13 0 15 0 0,-126-9-114 0 0,-1-1 0 0 0,1-1-1 0 0,32-8 1 0 0,220-40 393 0 0,-237 44-283 0 0,-4 3 27 0 0,-1 2 0 0 0,45 3 0 0 0,-21 0 35 0 0,149 7 114 0 0,-134-2-276 0 0,1 1-14 0 0,88-8 12 0 0,-156 0 7 0 0,-1 2 0 0 0,27 4-1 0 0,-20-1-17 0 0</inkml:trace>
</inkml:ink>
</file>

<file path=ppt/ink/ink2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8-05T00:00:05.765"/>
    </inkml:context>
    <inkml:brush xml:id="br0">
      <inkml:brushProperty name="width" value="0.1" units="cm"/>
      <inkml:brushProperty name="height" value="0.1" units="cm"/>
      <inkml:brushProperty name="color" value="#E71224"/>
    </inkml:brush>
  </inkml:definitions>
  <inkml:trace contextRef="#ctx0" brushRef="#br0">0 137 2327 0 0,'89'-41'768'0'0,"-14"8"-29"0"0,-52 21-558 0 0,1 1-1 0 0,0 1 1 0 0,1 2 0 0 0,0 0 0 0 0,29-4 0 0 0,-42 11-162 0 0,0 1-1 0 0,0 0 1 0 0,0 1-1 0 0,-1 0 1 0 0,1 1-1 0 0,0 0 0 0 0,-1 1 1 0 0,1 1-1 0 0,-1-1 1 0 0,16 9-1 0 0,10 7 53 0 0,56 37-1 0 0,-92-55-70 0 0,230 134 0 0 0,-214-127 52 0 0,1-1-1 0 0,-1 0 0 0 0,2-1 1 0 0,-1-1-1 0 0,35 5 0 0 0,95 0 522 0 0,-3-1-262 0 0,-63-1-167 0 0,26 5-18 0 0,-49-5-60 0 0,0-2-1 0 0,0-2 1 0 0,1-4 0 0 0,-1-2 0 0 0,113-18-1 0 0,-115 12 3 0 0,0 2-1 0 0,61 1 1 0 0,116 14 141 0 0,-220-9-201 0 0,243-4 141 0 0,7 1-94 0 0,-104 16-55 0 0,-62-3 0 0 0,128-4 0 0 0,-164-10 0 0 0,0 4 0 0 0,115 13 0 0 0,117 20 0 0 0,-93-14 0 0 0,66 1 0 0 0,-29-3 0 0 0,-26 0 0 0 0,-170-15 0 0 0,223 6 0 0 0,-160-6 0 0 0,46 2 0 0 0,410 4 0 0 0,-408-6 0 0 0,53 0 0 0 0,-36-8 64 0 0,-46 1-22 0 0,150 12-1 0 0,-187-1 13 0 0,-35-3-22 0 0,57 11-1 0 0,-49 0-561 0 0,-2-1-2124 0 0</inkml:trace>
</inkml:ink>
</file>

<file path=ppt/ink/ink2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8-05T00:00:08.157"/>
    </inkml:context>
    <inkml:brush xml:id="br0">
      <inkml:brushProperty name="width" value="0.1" units="cm"/>
      <inkml:brushProperty name="height" value="0.1" units="cm"/>
      <inkml:brushProperty name="color" value="#E71224"/>
    </inkml:brush>
  </inkml:definitions>
  <inkml:trace contextRef="#ctx0" brushRef="#br0">1 199 919 0 0,'64'-3'39'0'0,"-19"1"52"0"0,-32 2 395 0 0,0 0 1 0 0,24 4-1 0 0,-7 0-363 0 0,281 12 957 0 0,151-19-122 0 0,-334 4-842 0 0,46-3 74 0 0,-22-13-26 0 0,-65 5 86 0 0,169 1 0 0 0,-84 17-74 0 0,257-20 0 0 0,-145 8 269 0 0,-15 0-79 0 0,-10-23-199 0 0,-39 2-81 0 0,74 21-86 0 0,-278 5 0 0 0,261-5 64 0 0,-141-1-64 0 0,-65 4 0 0 0,459-40 288 0 0,-501 38-235 0 0,0 2-1 0 0,50 4 1 0 0,57 15 72 0 0,46 2-96 0 0,121-24 41 0 0,-244 2-76 0 0,161 8 6 0 0,-47-1 0 0 0,-84-3 0 0 0,120-6 0 0 0,-113-3 32 0 0,161 8 0 0 0,11 6 36 0 0,-212-7-61 0 0,56-2 68 0 0,63 2-25 0 0,-156 0-43 0 0,570-6 50 0 0,-176-5-57 0 0,-208 10 11 0 0,-83-4 13 0 0,122 3 5 0 0,-185 5-29 0 0,203 9 0 0 0,206-21 54 0 0,-304 4-43 0 0,152-14 42 0 0,-72-6 91 0 0,115 19 125 0 0,-128-7-189 0 0,-47 0-36 0 0,-136 12 59 0 0,89 11 1 0 0,-98-5-110 0 0,-2 1-74 0 0</inkml:trace>
</inkml:ink>
</file>

<file path=ppt/ink/ink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8-04T22:54:03.538"/>
    </inkml:context>
    <inkml:brush xml:id="br0">
      <inkml:brushProperty name="width" value="0.1" units="cm"/>
      <inkml:brushProperty name="height" value="0.1" units="cm"/>
      <inkml:brushProperty name="color" value="#E71224"/>
    </inkml:brush>
  </inkml:definitions>
  <inkml:trace contextRef="#ctx0" brushRef="#br0">1280 96 10735 0 0,'-13'1'290'0'0,"1"0"-1"0"0,0 1 0 0 0,-1 1 1 0 0,-18 6-1 0 0,-22 4 406 0 0,52-13-702 0 0,-1 1-1 0 0,0-1 1 0 0,0 0 0 0 0,1 1 0 0 0,-1-1 0 0 0,0 0 0 0 0,0 0 0 0 0,1-1 0 0 0,-1 1 0 0 0,0 0-1 0 0,0 0 1 0 0,1-1 0 0 0,-1 1 0 0 0,0-1 0 0 0,1 0 0 0 0,-1 1 0 0 0,0-1 0 0 0,1 0 0 0 0,-1 0-1 0 0,1 0 1 0 0,-1 0 0 0 0,1 0 0 0 0,0 0 0 0 0,-1-1 0 0 0,1 1 0 0 0,-2-2 0 0 0,1 0-5 0 0,-9-8-36 0 0,0 0 0 0 0,-14-9 0 0 0,20 17 86 0 0,1 0 1 0 0,-1 0-1 0 0,0 1 0 0 0,0 0 0 0 0,-1-1 0 0 0,1 2 1 0 0,0-1-1 0 0,-1 1 0 0 0,-6-2 0 0 0,-21 1 573 0 0,-48 1 0 0 0,-5 0 783 0 0,-104-9-102 0 0,-125-11 832 0 0,276 17-2013 0 0,0 2 0 0 0,0 2-1 0 0,0 1 1 0 0,-56 9 0 0 0,68-5-1805 0 0,17-2 698 0 0</inkml:trace>
</inkml:ink>
</file>

<file path=ppt/ink/ink2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8-05T00:00:10.417"/>
    </inkml:context>
    <inkml:brush xml:id="br0">
      <inkml:brushProperty name="width" value="0.1" units="cm"/>
      <inkml:brushProperty name="height" value="0.1" units="cm"/>
      <inkml:brushProperty name="color" value="#E71224"/>
    </inkml:brush>
  </inkml:definitions>
  <inkml:trace contextRef="#ctx0" brushRef="#br0">1 347 919 0 0,'2'-2'59'0'0,"0"0"-1"0"0,0 1 1 0 0,0 0-1 0 0,0 0 1 0 0,0 0-1 0 0,0 0 1 0 0,0 0-1 0 0,1 0 1 0 0,-1 0-1 0 0,0 1 1 0 0,1-1-1 0 0,-1 1 1 0 0,5-1-1 0 0,36 2 2247 0 0,-20 0-2177 0 0,0 0-69 0 0,0 0-1 0 0,1 2 1 0 0,23 6-1 0 0,67 23 18 0 0,-71-19-10 0 0,0-1 0 0 0,54 6 0 0 0,36-5 566 0 0,236-9 0 0 0,-289-9-477 0 0,83-3 172 0 0,-13 3-117 0 0,179-29 0 0 0,157-20 206 0 0,-236 28-230 0 0,69-5 50 0 0,117 6-160 0 0,-282 13-76 0 0,81-2 0 0 0,304 19 64 0 0,-199 6-26 0 0,-76-1-12 0 0,-96-2-26 0 0,62 0 0 0 0,-2-7 0 0 0,-75 0 0 0 0,294 9 0 0 0,-354-10 7 0 0,629-14 190 0 0,-308 6-46 0 0,-170 14-98 0 0,28-7 8 0 0,-88-2-58 0 0,74-6-3 0 0,-53 1 0 0 0,281-21 0 0 0,-122 13 64 0 0,119-6 54 0 0,-256 15-107 0 0,-131 6-6 0 0,116-15 0 0 0,328-39 112 0 0,-183 35 11 0 0,19 10-128 0 0,-125 8 0 0 0,-28-18 0 0 0,-135 10 0 0 0,172 1 0 0 0,-212 13 0 0 0,14 0 0 0 0,118-6 0 0 0,-106-6 4 0 0,226-17 46 0 0,-159 31-38 0 0,-70-2-14 0 0,-26-2 2 0 0,203 5 0 0 0,-179-7 0 0 0,25-1 0 0 0,110 14 0 0 0,-60 4 0 0 0,149-2 0 0 0,-265-14 0 0 0,0 1 0 0 0,38 8 0 0 0,56 19 0 0 0,-63-14 0 0 0,16 4 0 0 0,87 18 0 0 0,-74-23-36 0 0,157 3 0 0 0,-130-15 78 0 0,157 21-1 0 0,14 2 172 0 0,-184-16-203 0 0,-53-4 12 0 0,90-1 0 0 0,-75-8-15 0 0,176-8 135 0 0,-220 12-125 0 0,1 1 0 0 0,-1 1-1 0 0,0 1 1 0 0,0 1 0 0 0,0 0 0 0 0,35 14-1 0 0,-29-7-16 0 0</inkml:trace>
</inkml:ink>
</file>

<file path=ppt/ink/ink2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8-05T00:00:12.823"/>
    </inkml:context>
    <inkml:brush xml:id="br0">
      <inkml:brushProperty name="width" value="0.1" units="cm"/>
      <inkml:brushProperty name="height" value="0.1" units="cm"/>
      <inkml:brushProperty name="color" value="#E71224"/>
    </inkml:brush>
  </inkml:definitions>
  <inkml:trace contextRef="#ctx0" brushRef="#br0">0 372 2879 0 0,'178'-52'2052'0'0,"295"-59"-73"0"0,-458 108-1928 0 0,201-26 535 0 0,100-6-296 0 0,-208 27-240 0 0,-22 2-26 0 0,331-23 200 0 0,-329 33-200 0 0,-30 0 16 0 0,-15-2-39 0 0,109-2 9 0 0,-120-3 21 0 0,211-25 2 0 0,181-24 371 0 0,-290 39-270 0 0,-79 6-48 0 0,0 2 1 0 0,78 4-1 0 0,151 43-27 0 0,-225-32-54 0 0,-11 0-5 0 0,23 4 0 0 0,-65-13 0 0 0,-1 0 0 0 0,0 0 0 0 0,0 1 0 0 0,0-1 0 0 0,0 2 0 0 0,10 4 0 0 0,-6-2 0 0 0,1-6 42 0 0,-11 1-41 0 0,1 0 0 0 0,0 0 0 0 0,0 0 1 0 0,0 0-1 0 0,0 0 0 0 0,0 1 1 0 0,0-1-1 0 0,0 0 0 0 0,0 0 1 0 0,0 0-1 0 0,0 0 0 0 0,0 0 1 0 0,0 0-1 0 0,0 1 0 0 0,0-1 1 0 0,0 0-1 0 0,0 0 0 0 0,0 0 0 0 0,0 0 1 0 0,0 0-1 0 0,1 0 0 0 0,-1 0 1 0 0,0 1-1 0 0,0-1 0 0 0,0 0 1 0 0,0 0-1 0 0,0 0 0 0 0,0 0 1 0 0,0 0-1 0 0,0 0 0 0 0,0 0 1 0 0,0 0-1 0 0,0 0 0 0 0,1 0 0 0 0,-1 1 1 0 0,0-1-1 0 0,0 0 0 0 0,0 0 1 0 0,0 0-1 0 0,0 0 0 0 0,0 0 1 0 0,0 0-1 0 0,1 0 0 0 0,-1 0 1 0 0,0 0-1 0 0,0 0 0 0 0,0 0 1 0 0,0 0-1 0 0,0 0 0 0 0,0 0 1 0 0,1 0-1 0 0,-1 0 0 0 0,0 0 0 0 0,0 0 1 0 0,0 0-1 0 0,0 0 0 0 0,0-1 1 0 0,-7 19-613 0 0</inkml:trace>
</inkml:ink>
</file>

<file path=ppt/ink/ink2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8-05T00:00:24.269"/>
    </inkml:context>
    <inkml:brush xml:id="br0">
      <inkml:brushProperty name="width" value="0.1" units="cm"/>
      <inkml:brushProperty name="height" value="0.1" units="cm"/>
      <inkml:brushProperty name="color" value="#E71224"/>
    </inkml:brush>
  </inkml:definitions>
  <inkml:trace contextRef="#ctx0" brushRef="#br0">1 8 1207 0 0,'17'-4'0'0'0,"2"2"104"0"0,5 1-104 0 0,-5 1 0 0 0,-5 1 0 0 0,-9 1 0 0 0,1 0 0 0 0</inkml:trace>
</inkml:ink>
</file>

<file path=ppt/ink/ink2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8-05T00:00:25.250"/>
    </inkml:context>
    <inkml:brush xml:id="br0">
      <inkml:brushProperty name="width" value="0.1" units="cm"/>
      <inkml:brushProperty name="height" value="0.1" units="cm"/>
      <inkml:brushProperty name="color" value="#E71224"/>
    </inkml:brush>
  </inkml:definitions>
  <inkml:trace contextRef="#ctx0" brushRef="#br0">1 41 919 0 0,'17'-5'181'0'0,"0"1"0"0"0,0 0 0 0 0,0 2 0 0 0,32-2 0 0 0,-11 1-22 0 0,232-15-23 0 0,-266 18-136 0 0,17-1 0 0 0,27 3 0 0 0,-14 2 0 0 0</inkml:trace>
</inkml:ink>
</file>

<file path=ppt/ink/ink2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8-05T00:00:28.036"/>
    </inkml:context>
    <inkml:brush xml:id="br0">
      <inkml:brushProperty name="width" value="0.1" units="cm"/>
      <inkml:brushProperty name="height" value="0.1" units="cm"/>
      <inkml:brushProperty name="color" value="#E71224"/>
    </inkml:brush>
  </inkml:definitions>
  <inkml:trace contextRef="#ctx0" brushRef="#br0">0 91 919 0 0,'596'-44'1104'0'0,"-372"43"-1006"0"0,-101 4-60 0 0,-21-1-38 0 0,102-4 0 0 0,104-36 797 0 0,-270 33-730 0 0,-8 2 62 0 0,1 1 0 0 0,-1 2 0 0 0,32 3 0 0 0,91 18 20 0 0,-85-11-107 0 0,69 3-1 0 0,204 9 83 0 0,-191 3-124 0 0,-1 1 0 0 0,-59-15 0 0 0,159 1 0 0 0,-228-13 0 0 0,307 3 0 0 0,-7 4 0 0 0,-99-22 0 0 0,170 3 0 0 0,-116 3 0 0 0,-225 9 0 0 0,214-2 0 0 0,-120 1 0 0 0,2 0 0 0 0,66-1 0 0 0,-47-1 0 0 0,-3 6-1 0 0,186-6-70 0 0,109 0 135 0 0,-78-8-64 0 0,2 1 0 0 0,-52 9-1 0 0,-120-2 13 0 0,56 15 27 0 0,-69 0-25 0 0,-192-11-14 0 0,433 28 0 0 0,-371-21 23 0 0,69-4 0 0 0,-23-1-5 0 0,26-1 15 0 0,-66-2-6 0 0,-35 1 170 0 0,60 8 0 0 0,-57-2-164 0 0,148 21 208 0 0,-78-17-229 0 0,-86-7 48 0 0</inkml:trace>
</inkml:ink>
</file>

<file path=ppt/ink/ink2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8-05T00:00:30.408"/>
    </inkml:context>
    <inkml:brush xml:id="br0">
      <inkml:brushProperty name="width" value="0.1" units="cm"/>
      <inkml:brushProperty name="height" value="0.1" units="cm"/>
      <inkml:brushProperty name="color" value="#E71224"/>
    </inkml:brush>
  </inkml:definitions>
  <inkml:trace contextRef="#ctx0" brushRef="#br0">0 88 1983 0 0,'25'-7'135'0'0,"0"2"0"0"0,1 1 0 0 0,-1 1 0 0 0,27 1 0 0 0,-44 1-130 0 0,83 3 60 0 0,-78-1-55 0 0,247 19 467 0 0,-209-17-203 0 0,80 5 170 0 0,86 28-146 0 0,-180-30-253 0 0,1-1 0 0 0,55-2-1 0 0,-56-2-24 0 0,39 0 206 0 0,94 7 120 0 0,-133-4-303 0 0,429 42 308 0 0,-315-40-351 0 0,98 5 11 0 0,-169-4 41 0 0,-29-2-13 0 0,69-1 1 0 0,5-13 95 0 0,-41 3 9 0 0,157 7 1 0 0,-179 5-135 0 0,128 10 47 0 0,-143-15-50 0 0,-1-1-1 0 0,50-8 0 0 0,15-6 83 0 0,0 4-1 0 0,122 5 1 0 0,48 1 191 0 0,-150-1-251 0 0,-39 7-3 0 0,167 26-1 0 0,-124-10-23 0 0,-55-12-2 0 0,138-9 0 0 0,-138-1 0 0 0,173 0 0 0 0,-204 7 0 0 0,335 9 0 0 0,81-12 12 0 0,-231-1 51 0 0,0-19-65 0 0,26-1 1 0 0,197-42 62 0 0,-307 37-58 0 0,31 7-3 0 0,-83 11 0 0 0,12-1 0 0 0,59-7 0 0 0,263-21 0 0 0,-147 17 0 0 0,-152 7 0 0 0,197 8 0 0 0,82 8 0 0 0,28-11 0 0 0,-237 12 0 0 0,175 13 0 0 0,198 12 0 0 0,-461-27 0 0 0,244 9 0 0 0,-259-5 0 0 0,174 13 0 0 0,-1 16 0 0 0,-127-2 0 0 0,44 6 0 0 0,102-6 0 0 0,-24-3 0 0 0,-214-24 0 0 0,70-2 0 0 0,55-11 0 0 0,-136 5 0 0 0,-24 1 1 0 0,87-5 63 0 0,145 11-1 0 0,-178 1-45 0 0,79 10 36 0 0,-116-11-54 0 0</inkml:trace>
</inkml:ink>
</file>

<file path=ppt/ink/ink2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8-05T00:04:41.215"/>
    </inkml:context>
    <inkml:brush xml:id="br0">
      <inkml:brushProperty name="width" value="0.1" units="cm"/>
      <inkml:brushProperty name="height" value="0.1" units="cm"/>
      <inkml:brushProperty name="color" value="#E71224"/>
    </inkml:brush>
  </inkml:definitions>
  <inkml:trace contextRef="#ctx0" brushRef="#br0">0 195 455 0 0,'14'-2'-42'0'0,"-12"2"200"0"0,0-1-1 0 0,-1 1 1 0 0,1 0 0 0 0,0 0 0 0 0,0 0-1 0 0,0 0 1 0 0,0 0 0 0 0,2 1 0 0 0,-2-1 4 0 0,0 0 1 0 0,0 0 0 0 0,0-1-1 0 0,0 1 1 0 0,0 0 0 0 0,0 0-1 0 0,0-1 1 0 0,0 0 0 0 0,0 1-1 0 0,2-2 1 0 0,10-3 44 0 0,73-13 671 0 0,46-8-30 0 0,-112 24-515 0 0,30 1 0 0 0,-4 0 204 0 0,20 2-25 0 0,-25 0-359 0 0,-8-1-21 0 0,82 0 393 0 0,169-20 0 0 0,-218 6-378 0 0,-2-2 1 0 0,102-40-1 0 0,-147 49-73 0 0,1 1 0 0 0,0 0-1 0 0,0 2 1 0 0,1 1-1 0 0,-1 1 1 0 0,25 0-1 0 0,-14 3-19 0 0,-1 1 0 0 0,0 2 0 0 0,49 12 0 0 0,-51-8-46 0 0,1-2-1 0 0,-1-1 1 0 0,1-1-1 0 0,0-1 1 0 0,0-2 0 0 0,51-4-1 0 0,-71 1-6 0 0,159-15 98 0 0,-139 16-76 0 0,0 1 0 0 0,0 1 0 0 0,50 10 0 0 0,13 6-4 0 0,71 16 26 0 0,-116-23-34 0 0,0-1 0 0 0,1-3-1 0 0,0-1 1 0 0,0-3 0 0 0,60-5-1 0 0,-65 2 21 0 0,76 8 0 0 0,42 16 88 0 0,31 3-36 0 0,113-26-46 0 0,-76-5 1 0 0,-16 13 79 0 0,14-21-57 0 0,-60 1-2 0 0,149 22-48 0 0,-242-5-6 0 0,0-3-1 0 0,137-13 1 0 0,-132-1 19 0 0,203-22 71 0 0,-112 30-67 0 0,-66 4 0 0 0,89-6-17 0 0,175-2 54 0 0,27-22-26 0 0,-262 16 63 0 0,-55 9 22 0 0,120 10 1 0 0,-2 0 5 0 0,31-20-49 0 0,78 0 21 0 0,-43 11-101 0 0,-21-11 64 0 0,-208 16-64 0 0,0 1 0 0 0,40 8 0 0 0,-26-3 0 0 0,19 3 0 0 0,67 7 0 0 0,83-12 120 0 0,18 2 16 0 0,-113 1-107 0 0,16 2 6 0 0,-78-3-13 0 0,-1-2-1 0 0,107-6 0 0 0,-35-1-21 0 0,-43 2 0 0 0,-84 0 0 0 0,154-9 0 0 0,53-1 69 0 0,-20 2-10 0 0,104-3 133 0 0,-103 20-192 0 0,3 1 0 0 0,68 3 0 0 0,-63 3-4 0 0,-77-8 72 0 0,-47-3-64 0 0,-1-3-1 0 0,100-11 1 0 0,-105 3 81 0 0,0 4 1 0 0,107 10-1 0 0,-35 15-28 0 0,-21-2-61 0 0,-47-12 4 0 0,134-2 0 0 0,325-7 128 0 0,-230 6-68 0 0,-248-6-56 0 0,166 16 47 0 0,-127-7-38 0 0,34-3-13 0 0,170-15 0 0 0,-173 2 0 0 0,61 9 63 0 0,-6 0 56 0 0,77-33-44 0 0,-132 12-1 0 0,-47 10 113 0 0,129 4-1 0 0,131-1 6 0 0,-213-1-160 0 0,164 12 0 0 0,-175 0 0 0 0,125-10 0 0 0,-191 2-32 0 0,38-2 0 0 0,37 0 0 0 0,-72 5 0 0 0,-29-1 0 0 0,0 1 0 0 0,31 5 0 0 0,20 7 0 0 0,1-3 0 0 0,0-4 0 0 0,100-4 0 0 0,0-24 42 0 0,-59 7-20 0 0,-62 10-4 0 0,-1 4 0 0 0,75 4 0 0 0,156-3-7 0 0,-214-1-12 0 0,254 6 1 0 0,-229-1 0 0 0,-27-4 20 0 0,88-13 0 0 0,-11 0 15 0 0,-117 12-10 0 0,249-2 3 0 0,-265 5-26 0 0,166 8-10 0 0,-122-9 43 0 0,67-8 0 0 0,-41 0-35 0 0,1 3 0 0 0,110 8 0 0 0,-54 5 0 0 0,-80-3 0 0 0,0-2 0 0 0,85-7 0 0 0,-95 1 0 0 0,33-5 0 0 0,-33 2 13 0 0,0 3 0 0 0,1 2 0 0 0,-1 2-1 0 0,64 9 1 0 0,-41-2-13 0 0,0-4 0 0 0,1-3 0 0 0,130-15 0 0 0,81-8 0 0 0,-9 31 0 0 0,-26-11 0 0 0,34 3 0 0 0,22 20 0 0 0,-211-21 0 0 0,168-20 0 0 0,128-6 380 0 0,-317 25-223 0 0,-22-1-107 0 0,0 3 0 0 0,0 1 0 0 0,57 12-1 0 0,-97-12-130 0 0,0 0 0 0 0,-1 1 0 0 0,13 6 0 0 0,-16-6-882 0 0,-1 0 1 0 0,1 0-1 0 0,7 7 1 0 0,7 8-3784 0 0</inkml:trace>
</inkml:ink>
</file>

<file path=ppt/ink/ink2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8-05T00:04:43.116"/>
    </inkml:context>
    <inkml:brush xml:id="br0">
      <inkml:brushProperty name="width" value="0.1" units="cm"/>
      <inkml:brushProperty name="height" value="0.1" units="cm"/>
      <inkml:brushProperty name="color" value="#E71224"/>
    </inkml:brush>
  </inkml:definitions>
  <inkml:trace contextRef="#ctx0" brushRef="#br0">1 160 3767 0 0,'3'-1'32'0'0,"0"0"-1"0"0,0-1 0 0 0,0 1 0 0 0,0-1 0 0 0,-1 0 0 0 0,1 0 0 0 0,-1 0 0 0 0,1 0 0 0 0,-1-1 1 0 0,0 1-1 0 0,3-4 0 0 0,18-11 6 0 0,4-4 104 0 0,1 1 1 0 0,0 1-1 0 0,62-30 0 0 0,-87 48-72 0 0,0-1 0 0 0,0 1 0 0 0,0 0 0 0 0,0 0 0 0 0,0 1 0 0 0,0-1 0 0 0,0 1 0 0 0,0-1 0 0 0,0 1 0 0 0,0 0 0 0 0,0 0 0 0 0,1 1 0 0 0,-1-1-1 0 0,5 2 1 0 0,-4-1 38 0 0,0 1 0 0 0,0 0 0 0 0,0 0 0 0 0,0 0 0 0 0,0 1 0 0 0,0-1 0 0 0,-1 1 0 0 0,0 0 0 0 0,5 5 0 0 0,0-1-76 0 0,1 0-1 0 0,0 0 1 0 0,0-1-1 0 0,0 0 1 0 0,1 0-1 0 0,0-1 0 0 0,0 0 1 0 0,0-1-1 0 0,16 4 1 0 0,9 1 487 0 0,56 6 0 0 0,-67-11-61 0 0,105 14 268 0 0,-106-15-599 0 0,1-2 0 0 0,43-3 0 0 0,45-12 496 0 0,-71 8-378 0 0,26 0-73 0 0,99 3 1 0 0,-31 2-71 0 0,168-28 272 0 0,-174 16-282 0 0,-62 7-43 0 0,189-20 344 0 0,-137 20-203 0 0,-89 5-173 0 0,139 0 10 0 0,56-2 12 0 0,-207 2-37 0 0,173-6 9 0 0,-30 7 43 0 0,12 2-53 0 0,-13 11 0 0 0,86-1 16 0 0,71-35 939 0 0,-299 21-1056 0 0,0 1 0 0 0,0 1 0 0 0,1 1 0 0 0,-2 0 0 0 0,1 2 0 0 0,35 8 0 0 0,-34-7-4379 0 0</inkml:trace>
</inkml:ink>
</file>

<file path=ppt/ink/ink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8-04T22:54:04.205"/>
    </inkml:context>
    <inkml:brush xml:id="br0">
      <inkml:brushProperty name="width" value="0.1" units="cm"/>
      <inkml:brushProperty name="height" value="0.1" units="cm"/>
      <inkml:brushProperty name="color" value="#E71224"/>
    </inkml:brush>
  </inkml:definitions>
  <inkml:trace contextRef="#ctx0" brushRef="#br0">2472 56 2759 0 0,'-54'12'167'0'0,"-73"-1"7317"0"0,116-11-7251 0 0,1 0 0 0 0,-1-1 0 0 0,1-1 0 0 0,0 0 0 0 0,-15-4 0 0 0,-47-20 463 0 0,50 17-630 0 0,0 0-1 0 0,-36-7 1 0 0,40 13 73 0 0,-1 1 1 0 0,1 0 0 0 0,-1 2-1 0 0,1 0 1 0 0,-33 5 0 0 0,-89 27 944 0 0,87-18-316 0 0,-10 0-728 0 0,-101 9-1 0 0,-66-12 53 0 0,-230-28 1408 0 0,407 13-1387 0 0,39 3-86 0 0,-242-11 963 0 0,201 12-591 0 0,1 3 1 0 0,-93 17 0 0 0,102-12-324 0 0,-59 2 0 0 0,75-7-76 0 0,0 1 0 0 0</inkml:trace>
</inkml:ink>
</file>

<file path=ppt/ink/ink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8-04T22:34:18.937"/>
    </inkml:context>
    <inkml:brush xml:id="br0">
      <inkml:brushProperty name="width" value="0.1" units="cm"/>
      <inkml:brushProperty name="height" value="0.1" units="cm"/>
      <inkml:brushProperty name="color" value="#FFFF00"/>
    </inkml:brush>
  </inkml:definitions>
  <inkml:trace contextRef="#ctx0" brushRef="#br0">1734 21 455 0 0,'0'-6'8412'0'0,"-6"-2"-5555"0"0,5 7-2814 0 0,1 1 1 0 0,0-1-1 0 0,-1 1 1 0 0,1 0-1 0 0,0-1 1 0 0,-1 1-1 0 0,1 0 1 0 0,-1-1-1 0 0,1 1 0 0 0,0 0 1 0 0,-1-1-1 0 0,1 1 1 0 0,-1 0-1 0 0,1 0 1 0 0,-1-1-1 0 0,1 1 1 0 0,-1 0-1 0 0,0 0 1 0 0,1 0-1 0 0,-1 0 1 0 0,1 0-1 0 0,-1 0 0 0 0,1 0 1 0 0,-1 0-1 0 0,1 0 1 0 0,-1 0-1 0 0,1 0 1 0 0,-1 0-1 0 0,1 0 1 0 0,-1 1-1 0 0,1-1 1 0 0,-1 0-1 0 0,1 0 0 0 0,-1 0 1 0 0,1 1-1 0 0,-1-1 1 0 0,0 1-1 0 0,-4 3 693 0 0,-1 0 1 0 0,0 0-1 0 0,0-1 0 0 0,-7 4 0 0 0,10-6-425 0 0,-4 3-23 0 0,-1 0 0 0 0,-1-1 0 0 0,1 0 0 0 0,0-1 0 0 0,-18 4 0 0 0,-122 6 2320 0 0,137-11-2558 0 0,0-2 1 0 0,1 1-1 0 0,-1-1 0 0 0,1-1 1 0 0,-1 0-1 0 0,1-1 0 0 0,0 0 1 0 0,0 0-1 0 0,-10-5 0 0 0,5 2 110 0 0,0 1 1 0 0,0 0-1 0 0,-22-3 0 0 0,18 7 9 0 0,-1 0-1 0 0,1 1 1 0 0,-27 4-1 0 0,-59 14 453 0 0,-14 1-36 0 0,-104-16 344 0 0,-8 1 109 0 0,-1 39-515 0 0,215-39-517 0 0,9-2-7 0 0,-65 12-106 0 0,63-13 56 0 0,0 0 0 0 0,0-1 0 0 0,0 0 0 0 0,0 0 1 0 0,-12-3-1 0 0,18 2-187 0 0,0 0 1 0 0,0-1 0 0 0,0 1-1 0 0,0-1 1 0 0,1 0-1 0 0,-1 0 1 0 0,1 0-1 0 0,-1 0 1 0 0,1-1 0 0 0,0 1-1 0 0,0-1 1 0 0,0 0-1 0 0,0 0 1 0 0,0 0 0 0 0,1-1-1 0 0,-4-3 1 0 0,-10-21-8090 0 0</inkml:trace>
</inkml:ink>
</file>

<file path=ppt/ink/ink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8-04T22:55:22.322"/>
    </inkml:context>
    <inkml:brush xml:id="br0">
      <inkml:brushProperty name="width" value="0.1" units="cm"/>
      <inkml:brushProperty name="height" value="0.1" units="cm"/>
      <inkml:brushProperty name="color" value="#E71224"/>
    </inkml:brush>
  </inkml:definitions>
  <inkml:trace contextRef="#ctx0" brushRef="#br0">6480 1233 1375 0 0,'0'0'5476'0'0,"-1"-4"-6156"0"0,-2-15 1111 0 0,5 14-90 0 0,4-16 78 0 0,-4 16 1394 0 0,-4 2-1341 0 0,-4-13 1416 0 0,5 16-1815 0 0,-1 0-1 0 0,1 0 0 0 0,-1 0 0 0 0,1 1 0 0 0,0-1 1 0 0,-1 0-1 0 0,1 1 0 0 0,0 0 0 0 0,0-1 0 0 0,-1 1 1 0 0,-1 1-1 0 0,0 0 104 0 0,-1-1 407 0 0,0 1 7 0 0,-31 24 1226 0 0,31-23-1454 0 0,1-1-130 0 0,-26 18 329 0 0,28-20-556 0 0,0 1 0 0 0,0-1 0 0 0,0 1-1 0 0,0 0 1 0 0,0-1 0 0 0,0 0 0 0 0,0 1 0 0 0,0-1 0 0 0,0 0 0 0 0,0 1 0 0 0,0-1 0 0 0,-1 0-1 0 0,1 0 1 0 0,0 0 0 0 0,0 0 0 0 0,-2 0 0 0 0,-1 0 12 0 0,-10 1 299 0 0,0 0 0 0 0,-21-2 0 0 0,34 1-301 0 0,-59-3 1988 0 0,-106 9 0 0 0,148-3-1855 0 0,0 3-25 0 0,-12 2 22 0 0,-4 1-9 0 0,4-3-8 0 0,24-4-107 0 0,-20 4 75 0 0,-7-3 6 0 0,26-2-77 0 0,-19-1 99 0 0,-5-2 36 0 0,2 1-16 0 0,0-2-16 0 0,-7 1 3 0 0,13 1 74 0 0,0-1-1 0 0,-24-6 0 0 0,25 4-58 0 0,-1 1 1 0 0,-24 0-1 0 0,21 2-40 0 0,-34-7 0 0 0,-100-29 134 0 0,108 21-129 0 0,-10-2 192 0 0,29 10-96 0 0,0 1-39 0 0,6 3-99 0 0,-6 3 6 0 0,-4-1-6 0 0,7 2-58 0 0,-5 2-11 0 0,-138-2 424 0 0,148-2-341 0 0,14 0-38 0 0,0 2 0 0 0,-17 0 1 0 0,-6 1 0 0 0,-1-1 0 0 0,-57-8 0 0 0,67 5-51 0 0,4 1 5 0 0,-8-1 0 0 0,-1-1 0 0 0,1 2 11 0 0,-2-2 31 0 0,1 0-31 0 0,-5 0 42 0 0,8 2-42 0 0,-7 1 0 0 0,-1 0 31 0 0,-47 2 22 0 0,76-1-61 0 0,-170 11 152 0 0,120-5-121 0 0,-155 25 60 0 0,114-9 76 0 0,-101 16 254 0 0,130-19-411 0 0,-47 10-15 0 0,-71 8 2 0 0,-8-1 139 0 0,54-17 160 0 0,91-14-188 0 0,-21 5-15 0 0,-71 5 11 0 0,-169-13 74 0 0,256 0-74 0 0,-279 15 125 0 0,-62-17-168 0 0,369-2-64 0 0,-12 1 0 0 0,-2-1 0 0 0,2 1 0 0 0,-2 0 0 0 0,0 2 0 0 0,-247-10 0 0 0,33-3 64 0 0,245 11-64 0 0,-46-7 0 0 0,41 5 0 0 0,-17-2 0 0 0,-1 1 0 0 0,-2-1 11 0 0,1 2 31 0 0,2 0-31 0 0,3 0-11 0 0,2-1 0 0 0,-46-6 64 0 0,53 5-53 0 0,2-1 31 0 0,3 0-31 0 0,1 0-11 0 0,-1-2 0 0 0,1 1 0 0 0,-3 0 0 0 0,-9-1 25 0 0,18 2 27 0 0,0-1 15 0 0,-6-4 6 0 0,10 8-52 0 0,0 2 10 0 0,-3-4-20 0 0,0-6 0 0 0,4 9 3 0 0,0-1 1 0 0,1 0-1 0 0,0 0 1 0 0,-1 0-1 0 0,1 0 1 0 0,0-1-1 0 0,1 1 1 0 0,-2-6-1 0 0,2-2 41 0 0,-1 9-45 0 0,1 1-7 0 0,-1 0 0 0 0,1 0 0 0 0,0 0 1 0 0,0 1-1 0 0,0-1 0 0 0,-1 0 1 0 0,1 0-1 0 0,0 0 0 0 0,0 1 0 0 0,0-1 1 0 0,1 0-1 0 0,-1 0 0 0 0,0 0 1 0 0,0 1-1 0 0,0-1 0 0 0,1-1 0 0 0,3-18 8 0 0,-3-1-11 0 0,1 1 11 0 0,0-1 31 0 0,0-1-31 0 0,-1 0-11 0 0,0-3 12 0 0,-2-10 60 0 0,1 8-13 0 0,1 14-58 0 0,0-13-1 0 0,-1-6 12 0 0,0 29 5 0 0,-2-11 7 0 0,-1-11-2 0 0,-1 1 20 0 0,0-1-31 0 0,0-4-11 0 0,2-2 0 0 0,2 2 0 0 0,2 1 0 0 0,0 0 0 0 0,2-2 0 0 0,1-5 72 0 0,0 8 72 0 0,-2 2-84 0 0,-4 3-45 0 0,-1 12-16 0 0,2 0 0 0 0,-1-1 1 0 0,2-11-1 0 0,1-20 1 0 0,2 14 0 0 0,0-8 0 0 0,-3 15 0 0 0,-1 0 0 0 0,0-2 0 0 0,-1 6 0 0 0,4-2 0 0 0,0-2 0 0 0,-3 2 0 0 0,-2 5-11 0 0,2 12-10 0 0,9 0 0 0 0,42-3 10 0 0,11 8 11 0 0,0 0 0 0 0,-7-2-11 0 0,-32-2-31 0 0,33 0 31 0 0,17 3 11 0 0,3-1 0 0 0,-7-3 0 0 0,20-4-53 0 0,-18-1 42 0 0,13-1 11 0 0,-7 4 0 0 0,-6-1 0 0 0,1 3 0 0 0,4 1 0 0 0,1 2 0 0 0,3-1 0 0 0,-1 0 0 0 0,-7-2 0 0 0,11 2 0 0 0,-12-2 0 0 0,-4-1 0 0 0,-1 2 0 0 0,10 1 0 0 0,-12 0 0 0 0,-2 0 0 0 0,1-2 0 0 0,1-2 0 0 0,2 0-11 0 0,7-1-31 0 0,5-1 31 0 0,2 2 11 0 0,3 0 0 0 0,-6 0 0 0 0,-3 0 0 0 0,-1 0 0 0 0,-3 1 0 0 0,0-2 0 0 0,6-2 0 0 0,5-1 0 0 0,5 0 0 0 0,2-1 0 0 0,1 1 0 0 0,-9 2 0 0 0,-2 1 0 0 0,-1 1 0 0 0,-1 3 0 0 0,0 0 0 0 0,-1-1 0 0 0,2 0 0 0 0,6 0 0 0 0,-2 0 0 0 0,3 0 0 0 0,-3-1 0 0 0,-3-2 0 0 0,-3-1 0 0 0,1-1 0 0 0,0 0 0 0 0,-5 2 0 0 0,1 2 0 0 0,4 3 0 0 0,4 2 0 0 0,-4 3 0 0 0,-5 3 0 0 0,-2 0 0 0 0,-4 1 0 0 0,-3-1 0 0 0,0 0 0 0 0,-2-1 0 0 0,4-1 0 0 0,16 1 0 0 0,11-4 0 0 0,0 0 0 0 0,-19 0 0 0 0,-5-1 0 0 0,15-1 0 0 0,-14-1 0 0 0,-7-1 0 0 0,0 1 0 0 0,3-1 0 0 0,14-3 0 0 0,1-5 0 0 0,0-3 0 0 0,-3-1 0 0 0,-7-1 0 0 0,-4 1 0 0 0,-4 0 0 0 0,-54 12 0 0 0,0 0 0 0 0,0 1 0 0 0,-1-1 0 0 0,1 1 0 0 0,0 1 0 0 0,12 1 0 0 0,-16-1 0 0 0,0 0 0 0 0,0 0 0 0 0,1 0 0 0 0,-2 0 0 0 0,1 0 0 0 0,0 1 0 0 0,0 0 0 0 0,0-1 0 0 0,-1 1 0 0 0,1 0 0 0 0,-1 1 0 0 0,1-1 0 0 0,-1 0 0 0 0,0 1 0 0 0,2 2 0 0 0,-2-1 0 0 0,0 0 0 0 0,-1 0 0 0 0,1 0 0 0 0,-1 0 0 0 0,0 0 0 0 0,0 0 0 0 0,0 0 0 0 0,-1 1 0 0 0,1-1 0 0 0,-1 5 0 0 0,0 45 0 0 0,2 0 0 0 0,2 3 0 0 0,3 3 0 0 0,-3 1 0 0 0,-4-1 0 0 0,-1-12 0 0 0,-2 0 0 0 0,-1 0 0 0 0,-2 1 0 0 0,-2 2 0 0 0,1 4 0 0 0,1 2 0 0 0,0-4 0 0 0,0-5 0 0 0,-1-3 0 0 0,0-2 0 0 0,-1 8 0 0 0,-2-2 0 0 0,1-3 0 0 0,-2-6 0 0 0,-1 1 0 0 0,-2-4 0 0 0,0-10 11 0 0,9-18 31 0 0,-7 8-20 0 0,6-9 20 0 0,-4 9-19 0 0,6-6 36 0 0,-1 26-5 0 0,3 13-43 0 0,1-10-102 0 0,1-32-387 0 0,0-41-12449 0 0</inkml:trace>
</inkml:ink>
</file>

<file path=ppt/ink/ink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8-04T22:59:50.470"/>
    </inkml:context>
    <inkml:brush xml:id="br0">
      <inkml:brushProperty name="width" value="0.1" units="cm"/>
      <inkml:brushProperty name="height" value="0.1" units="cm"/>
      <inkml:brushProperty name="color" value="#E71224"/>
    </inkml:brush>
  </inkml:definitions>
  <inkml:trace contextRef="#ctx0" brushRef="#br0">797 31 919 0 0,'-9'3'247'0'0,"7"-3"-79"0"0,1 1-1 0 0,-1-1 1 0 0,0 0 0 0 0,0 1 0 0 0,0 0-1 0 0,0-1 1 0 0,1 1 0 0 0,-1 0 0 0 0,0 0-1 0 0,1 0 1 0 0,-1 0 0 0 0,1 0 0 0 0,-1 1-1 0 0,1-1 1 0 0,-1 0 0 0 0,1 1 0 0 0,0-1-1 0 0,0 1 1 0 0,-2 1 0 0 0,-6 12 1691 0 0,8-14-1779 0 0,-1 0 0 0 0,1 1 0 0 0,0-1 0 0 0,0 1 0 0 0,0-1 0 0 0,0 1 0 0 0,0-1 0 0 0,1 1 0 0 0,-1 0 0 0 0,0-1-1 0 0,1 1 1 0 0,-1 0 0 0 0,1 3 0 0 0,0-5-60 0 0,0 0-1 0 0,0 0 1 0 0,0 0-1 0 0,0 0 0 0 0,0 0 1 0 0,0 0-1 0 0,0 0 1 0 0,0 1-1 0 0,0-1 0 0 0,0 0 1 0 0,0 0-1 0 0,0 0 1 0 0,0 0-1 0 0,0 0 1 0 0,0 0-1 0 0,0 0 0 0 0,0 0 1 0 0,0 0-1 0 0,0 0 1 0 0,0 0-1 0 0,0 0 0 0 0,0 1 1 0 0,1-1-1 0 0,-1 0 1 0 0,0 0-1 0 0,0 0 0 0 0,0 0 1 0 0,0 0-1 0 0,0 0 1 0 0,0 0-1 0 0,0 0 0 0 0,0 0 1 0 0,0 0-1 0 0,1 0 1 0 0,-1 0-1 0 0,0 0 1 0 0,0 0-1 0 0,0 0 0 0 0,0 0 1 0 0,0 0-1 0 0,0 0 1 0 0,0 0-1 0 0,0 0 0 0 0,1 0 1 0 0,-1 0-1 0 0,7-3 584 0 0,5-5 329 0 0,-4-3 1546 0 0,-16 14-1362 0 0,6-2-824 0 0,0 0 0 0 0,0-1 0 0 0,0 1 0 0 0,0 0 0 0 0,0-1 0 0 0,0 1 0 0 0,-1-1 0 0 0,1 0 0 0 0,0 0 0 0 0,0 0 0 0 0,0 0 0 0 0,-1 0 0 0 0,-1-1 0 0 0,-28-10 1254 0 0,7 2-1336 0 0,8 4-45 0 0,-1 0 1 0 0,1 2 0 0 0,-1 0 0 0 0,0 0-1 0 0,0 2 1 0 0,0 0 0 0 0,1 1-1 0 0,-1 1 1 0 0,0 1 0 0 0,0 0 0 0 0,0 2-1 0 0,-17 5 1 0 0,-17 7 149 0 0,-69 18 196 0 0,97-29-334 0 0,-1-1 1 0 0,1-1 0 0 0,-29 0-1 0 0,48-3-143 0 0,-10 0 102 0 0,1 0 0 0 0,-16-3 0 0 0,27 2-123 0 0,0 1-1 0 0,0-1 1 0 0,0 0 0 0 0,0 1-1 0 0,0-1 1 0 0,0-1 0 0 0,0 1-1 0 0,0 0 1 0 0,1-1-1 0 0,-1 0 1 0 0,0 1 0 0 0,1-1-1 0 0,-1 0 1 0 0,1 0 0 0 0,-4-5-1 0 0,5 5-56 0 0,0 0 0 0 0,0 0-1 0 0,0 0 1 0 0,0 0 0 0 0,0-1 0 0 0,1 1-1 0 0,-1 0 1 0 0,1-1 0 0 0,0 1 0 0 0,-1 0-1 0 0,1-1 1 0 0,0 1 0 0 0,1-3 0 0 0,-1-2-723 0 0,1 0 1 0 0,1 0-1 0 0,2-9 1 0 0,5-8-6545 0 0</inkml:trace>
</inkml:ink>
</file>

<file path=ppt/ink/ink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8-04T22:54:21.216"/>
    </inkml:context>
    <inkml:brush xml:id="br0">
      <inkml:brushProperty name="width" value="0.1" units="cm"/>
      <inkml:brushProperty name="height" value="0.1" units="cm"/>
      <inkml:brushProperty name="color" value="#E71224"/>
    </inkml:brush>
  </inkml:definitions>
  <inkml:trace contextRef="#ctx0" brushRef="#br0">1393 22 4287 0 0,'-2'-2'233'0'0,"-1"0"-1"0"0,0-1 0 0 0,0 2 1 0 0,1-1-1 0 0,-2 0 0 0 0,1 0 1 0 0,0 1-1 0 0,0 0 0 0 0,0 0 1 0 0,-1 0-1 0 0,1 0 0 0 0,0 0 0 0 0,-1 0 1 0 0,1 1-1 0 0,-1 0 0 0 0,-6 0 1 0 0,-3 0-103 0 0,1 1 1 0 0,-1 1-1 0 0,1 0 1 0 0,-1 1-1 0 0,-18 6 0 0 0,-58 29-250 0 0,61-25 235 0 0,-1-1-1 0 0,-31 8 0 0 0,-234 46 3915 0 0,207-53-2869 0 0,-123 1 0 0 0,171-14-665 0 0,1-2 0 0 0,-61-10-1 0 0,-72-25 1272 0 0,136 29-1448 0 0,29 6-500 0 0,0 1 1 0 0,-1 0-1 0 0,1 1 0 0 0,-1-1 0 0 0,1 1 0 0 0,-1 1 0 0 0,-8 0 1 0 0</inkml:trace>
</inkml:ink>
</file>

<file path=ppt/ink/ink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8-04T22:54:23.480"/>
    </inkml:context>
    <inkml:brush xml:id="br0">
      <inkml:brushProperty name="width" value="0.1" units="cm"/>
      <inkml:brushProperty name="height" value="0.1" units="cm"/>
      <inkml:brushProperty name="color" value="#E71224"/>
    </inkml:brush>
  </inkml:definitions>
  <inkml:trace contextRef="#ctx0" brushRef="#br0">1272 221 6447 0 0,'-18'0'633'0'0,"0"2"0"0"0,-27 6 0 0 0,5-1-6 0 0,33-7-476 0 0,-1 0 0 0 0,0 0 0 0 0,0-1 1 0 0,0 0-1 0 0,0 0 0 0 0,-13-4 1 0 0,12 2 187 0 0,-2 1 1 0 0,1 0 0 0 0,-16 0 0 0 0,-93-2 748 0 0,-115-4 1120 0 0,202 4-2076 0 0,0-2 0 0 0,0-1 0 0 0,-52-20 0 0 0,-21-20 858 0 0,10 5-13 0 0,40 18-540 0 0,23 10 107 0 0,-42-13-1 0 0,65 25-676 0 0,-1-1 0 0 0,1 1 1 0 0,-1 1-1 0 0,0 0 0 0 0,1 0 0 0 0,-1 1 0 0 0,0 0 1 0 0,0 0-1 0 0,-11 3 0 0 0,8 1-1254 0 0,1 2-69 0 0</inkml:trace>
</inkml:ink>
</file>

<file path=ppt/ink/ink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8-04T22:54:24.068"/>
    </inkml:context>
    <inkml:brush xml:id="br0">
      <inkml:brushProperty name="width" value="0.1" units="cm"/>
      <inkml:brushProperty name="height" value="0.1" units="cm"/>
      <inkml:brushProperty name="color" value="#E71224"/>
    </inkml:brush>
  </inkml:definitions>
  <inkml:trace contextRef="#ctx0" brushRef="#br0">1206 22 9095 0 0,'-10'-1'378'0'0,"10"0"-343"0"0,-1 1 1 0 0,0 0-1 0 0,0 0 1 0 0,1-1-1 0 0,-1 1 0 0 0,0 0 1 0 0,0 0-1 0 0,1 0 1 0 0,-1 0-1 0 0,0 0 0 0 0,0 0 1 0 0,0 0-1 0 0,1 0 1 0 0,-1 0-1 0 0,-1 1 0 0 0,-23-4 412 0 0,-8 2 272 0 0,-32-6-1 0 0,43 3-112 0 0,-1 2-1 0 0,0 0 1 0 0,0 2 0 0 0,-27 2-1 0 0,-321 48 2595 0 0,162-35-1935 0 0,61-7-651 0 0,129-6-686 0 0,-128 16-1915 0 0,122-12 887 0 0</inkml:trace>
</inkml:ink>
</file>

<file path=ppt/ink/ink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8-04T22:54:05.995"/>
    </inkml:context>
    <inkml:brush xml:id="br0">
      <inkml:brushProperty name="width" value="0.1" units="cm"/>
      <inkml:brushProperty name="height" value="0.1" units="cm"/>
      <inkml:brushProperty name="color" value="#E71224"/>
    </inkml:brush>
  </inkml:definitions>
  <inkml:trace contextRef="#ctx0" brushRef="#br0">1574 188 4143 0 0,'-11'-7'513'0'0,"-1"-1"0"0"0,1 0 0 0 0,-14-13 0 0 0,19 14 92 0 0,-1 0-1 0 0,2 0 1 0 0,-8-10-1 0 0,1 0-218 0 0,9 12-294 0 0,-1 0 0 0 0,0 0 0 0 0,0 0 0 0 0,-1 0-1 0 0,1 1 1 0 0,-1 0 0 0 0,0 0 0 0 0,0 0 0 0 0,-1 0-1 0 0,1 1 1 0 0,-1 0 0 0 0,0 0 0 0 0,-8-3 0 0 0,0 2-23 0 0,0 1 1 0 0,0 1 0 0 0,0 0 0 0 0,0 1 0 0 0,-16 1-1 0 0,-74 7 525 0 0,72-4-324 0 0,-41 4 316 0 0,-319 17 3148 0 0,362-24-3443 0 0,-169-3 1214 0 0,142 0-894 0 0,-84-17 0 0 0,-35-5 161 0 0,101 20-4320 0 0,59 3-2390 0 0</inkml:trace>
</inkml:ink>
</file>

<file path=ppt/ink/ink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8-04T22:54:07.430"/>
    </inkml:context>
    <inkml:brush xml:id="br0">
      <inkml:brushProperty name="width" value="0.1" units="cm"/>
      <inkml:brushProperty name="height" value="0.1" units="cm"/>
      <inkml:brushProperty name="color" value="#E71224"/>
    </inkml:brush>
  </inkml:definitions>
  <inkml:trace contextRef="#ctx0" brushRef="#br0">2128 149 8263 0 0,'-5'-10'205'0'0,"2"6"5"0"0,2 0 0 0 0,-1 1 0 0 0,0-1 0 0 0,1 0 0 0 0,-2-6 0 0 0,3 9-172 0 0,0 0-1 0 0,-1 0 1 0 0,1-1-1 0 0,0 1 0 0 0,1 0 1 0 0,-1-1-1 0 0,0 1 1 0 0,0 0-1 0 0,0 0 0 0 0,1-1 1 0 0,-1 1-1 0 0,1 0 1 0 0,-1 0-1 0 0,1 0 1 0 0,-1 0-1 0 0,1-1 0 0 0,0 1 1 0 0,0 0-1 0 0,-1 0 1 0 0,1 0-1 0 0,1-1 0 0 0,-31 0-302 0 0,-40-2 1397 0 0,42 1-534 0 0,-32 2 0 0 0,5 1 293 0 0,-56-7-1 0 0,56 3 319 0 0,-56 1 0 0 0,53 5-1113 0 0,-58 5 110 0 0,67-2 39 0 0,-87-2 0 0 0,49-1-12 0 0,56-1-154 0 0,-40 4 114 0 0,-86-1 264 0 0,22-17 263 0 0,101 9-548 0 0,-62-14-1 0 0,-6-1-39 0 0,13 7 7 0 0,-70-6 375 0 0,14 15 111 0 0,123 4-1124 0 0,0 1 0 0 0,1 1 0 0 0,-1 2 0 0 0,-38 12 0 0 0,44-11-727 0 0</inkml:trace>
</inkml:ink>
</file>

<file path=ppt/ink/ink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8-04T22:54:09.196"/>
    </inkml:context>
    <inkml:brush xml:id="br0">
      <inkml:brushProperty name="width" value="0.1" units="cm"/>
      <inkml:brushProperty name="height" value="0.1" units="cm"/>
      <inkml:brushProperty name="color" value="#E71224"/>
    </inkml:brush>
  </inkml:definitions>
  <inkml:trace contextRef="#ctx0" brushRef="#br0">3618 49 1839 0 0,'-2'1'194'0'0,"0"0"-1"0"0,0 0 0 0 0,0 0 1 0 0,0-1-1 0 0,-1 1 0 0 0,1-1 1 0 0,0 0-1 0 0,0 0 0 0 0,0 1 1 0 0,-4-2-1 0 0,4 1-21 0 0,1 0 0 0 0,0 0 0 0 0,0 0 1 0 0,-1 0-1 0 0,1 0 0 0 0,0 0 0 0 0,0-1 0 0 0,0 1 0 0 0,-1 0 0 0 0,1-1 0 0 0,0 1 1 0 0,0-1-1 0 0,0 0 0 0 0,0 1 0 0 0,0-1 0 0 0,0 0 0 0 0,0 0 0 0 0,0 1 0 0 0,0-1 1 0 0,-1-1-1 0 0,2 1-167 0 0,0 1 1 0 0,0-1-1 0 0,0 1 1 0 0,0 0 0 0 0,0-1-1 0 0,0 1 1 0 0,0-1-1 0 0,0 1 1 0 0,0 0-1 0 0,0-1 1 0 0,0 1-1 0 0,0-1 1 0 0,0 1 0 0 0,0 0-1 0 0,0-1 1 0 0,0 1-1 0 0,1 0 1 0 0,-1-1-1 0 0,0 1 1 0 0,0 0-1 0 0,0-1 1 0 0,1 1 0 0 0,-1-1-11 0 0,1 1 0 0 0,-1 0 0 0 0,0-1 0 0 0,0 1 0 0 0,0 0 0 0 0,1-1 0 0 0,-1 1 0 0 0,0 0 0 0 0,0-1 0 0 0,0 1 0 0 0,0 0 0 0 0,0-1 0 0 0,0 1 0 0 0,1-1 0 0 0,-1 1 0 0 0,0 0 0 0 0,0-1 1 0 0,0 1-1 0 0,0-1 0 0 0,0 1 0 0 0,-1 0 0 0 0,1-1 0 0 0,0 1 0 0 0,0 0 0 0 0,0-1 0 0 0,0 1 0 0 0,0-1 0 0 0,0 1 0 0 0,-1 0 0 0 0,1-1 0 0 0,0 1 0 0 0,0 0 0 0 0,-1-1 0 0 0,1 1 0 0 0,-3-3 143 0 0,0 1 1 0 0,0 0-1 0 0,0 0 0 0 0,0 0 0 0 0,0 0 0 0 0,0 1 0 0 0,-1-1 0 0 0,1 1 0 0 0,0 0 0 0 0,-1 0 0 0 0,1 0 0 0 0,-1 0 0 0 0,0 1 0 0 0,1-1 0 0 0,-1 1 0 0 0,1 0 1 0 0,-6 1-1 0 0,-4 0 260 0 0,0 1 0 0 0,0 0 1 0 0,-19 7-1 0 0,25-6-241 0 0,-1 0 0 0 0,1 0-1 0 0,-13 8 1 0 0,16-7-90 0 0,-1-2 0 0 0,0 1 1 0 0,0 0-1 0 0,0-1 0 0 0,0 0 0 0 0,0 0 0 0 0,0-1 1 0 0,0 1-1 0 0,-1-1 0 0 0,1 0 0 0 0,-7 0 0 0 0,-9 0 25 0 0,-1 0-1 0 0,0 1 1 0 0,1 1-1 0 0,-1 2 0 0 0,1 0 1 0 0,-29 11-1 0 0,13-6 61 0 0,30-9-122 0 0,-1 1 1 0 0,1 0-1 0 0,-1 0 1 0 0,-6 4-1 0 0,1-1 118 0 0,0 0-1 0 0,0-2 1 0 0,0 1-1 0 0,0-1 1 0 0,-1-1-1 0 0,-19 1 1 0 0,15-2 34 0 0,1 2 0 0 0,-1 0-1 0 0,-19 6 1 0 0,11-2-163 0 0,0-1 0 0 0,-1-1-1 0 0,-37 2 1 0 0,-15 3 352 0 0,51-5-255 0 0,21-3-80 0 0,0 0 0 0 0,0-1 1 0 0,-10 0-1 0 0,-71-6 796 0 0,64 2-668 0 0,-254-10-220 0 0,-36-8 935 0 0,193 9-621 0 0,-112 11 105 0 0,213 2-363 0 0,-50 3 57 0 0,-54 0-61 0 0,-154-13 264 0 0,-100 4 663 0 0,19 1 46 0 0,99-2-3013 0 0,235 5 872 0 0</inkml:trace>
</inkml:ink>
</file>

<file path=ppt/ink/ink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8-04T22:54:11.246"/>
    </inkml:context>
    <inkml:brush xml:id="br0">
      <inkml:brushProperty name="width" value="0.1" units="cm"/>
      <inkml:brushProperty name="height" value="0.1" units="cm"/>
      <inkml:brushProperty name="color" value="#E71224"/>
    </inkml:brush>
  </inkml:definitions>
  <inkml:trace contextRef="#ctx0" brushRef="#br0">2164 125 10855 0 0,'-40'-4'919'0'0,"31"3"-865"0"0,0 0 1 0 0,0 0 0 0 0,0 1 0 0 0,-9 1-1 0 0,-15 1-20 0 0,23-2 261 0 0,1 1 0 0 0,0 0 0 0 0,-18 4 0 0 0,14-1-81 0 0,1 0 0 0 0,-1-1 1 0 0,0-1-1 0 0,0 0 0 0 0,0-1 0 0 0,0 0 1 0 0,0-1-1 0 0,-1-1 0 0 0,1 0 1 0 0,0-1-1 0 0,0 0 0 0 0,0-1 1 0 0,1 0-1 0 0,-13-5 0 0 0,5 0-128 0 0,0 2-1 0 0,0 1 1 0 0,0 0 0 0 0,-35-3-1 0 0,-61-1-74 0 0,-236-9 714 0 0,324 16-635 0 0,0-2-1 0 0,-33-8 1 0 0,14 2 121 0 0,9 2-40 0 0,-52-8 157 0 0,53 11-269 0 0,16 1 14 0 0,1 2-1 0 0,-1 0 1 0 0,-26 2-1 0 0,-151 8 359 0 0,25-1-179 0 0,66-4 105 0 0,54-3-45 0 0,-60 9 0 0 0,38 1-8392 0 0,59-9 3560 0 0</inkml:trace>
</inkml:ink>
</file>

<file path=ppt/ink/ink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8-04T22:54:11.972"/>
    </inkml:context>
    <inkml:brush xml:id="br0">
      <inkml:brushProperty name="width" value="0.1" units="cm"/>
      <inkml:brushProperty name="height" value="0.1" units="cm"/>
      <inkml:brushProperty name="color" value="#E71224"/>
    </inkml:brush>
  </inkml:definitions>
  <inkml:trace contextRef="#ctx0" brushRef="#br0">1127 90 2759 0 0,'-21'-13'4400'0'0,"17"11"-4083"0"0,0-1 0 0 0,0 1 0 0 0,-1-1 1 0 0,1 0-1 0 0,1 0 0 0 0,-1-1 1 0 0,0 1-1 0 0,1-1 0 0 0,0 0 0 0 0,-3-4 1 0 0,4 5-246 0 0,0 0 0 0 0,0 1 0 0 0,-1-1 0 0 0,1 1 0 0 0,0-1 0 0 0,-1 1-1 0 0,1 0 1 0 0,-1 0 0 0 0,0 0 0 0 0,0 0 0 0 0,0 0 0 0 0,0 1 0 0 0,0-1 0 0 0,0 1 0 0 0,0 0 0 0 0,-1 0 0 0 0,1 0 0 0 0,0 0 0 0 0,-1 1 0 0 0,1-1 0 0 0,0 1 0 0 0,-1 0 0 0 0,1 0 0 0 0,-7 1 0 0 0,-6 1 157 0 0,0 1 0 0 0,0 1 0 0 0,1 0 0 0 0,-17 7-1 0 0,11-4 93 0 0,-34 10 363 0 0,-2-2 1 0 0,0-4-1 0 0,0-1 1 0 0,-71 2-1 0 0,-82 7 819 0 0,79 7-1151 0 0,76-14-476 0 0,44-10-106 0 0,-1 0-1 0 0,1-1 1 0 0,0 0 0 0 0,-17-1 0 0 0,-2-6-5146 0 0,17 1-28 0 0</inkml:trace>
</inkml:ink>
</file>

<file path=ppt/ink/ink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8-04T22:34:20.557"/>
    </inkml:context>
    <inkml:brush xml:id="br0">
      <inkml:brushProperty name="width" value="0.1" units="cm"/>
      <inkml:brushProperty name="height" value="0.1" units="cm"/>
      <inkml:brushProperty name="color" value="#FFFF00"/>
    </inkml:brush>
  </inkml:definitions>
  <inkml:trace contextRef="#ctx0" brushRef="#br0">2472 33 8431 0 0,'0'0'8'0'0,"0"0"0"0"0,0 0 0 0 0,0 0-1 0 0,0 0 1 0 0,0-1 0 0 0,0 1 0 0 0,0 0-1 0 0,-1 0 1 0 0,1 0 0 0 0,0 0-1 0 0,0 0 1 0 0,0 0 0 0 0,0 0 0 0 0,0 0-1 0 0,0 0 1 0 0,-1 0 0 0 0,1 0 0 0 0,0-1-1 0 0,0 1 1 0 0,0 0 0 0 0,0 0 0 0 0,0 0-1 0 0,0 0 1 0 0,-1 0 0 0 0,1 0-1 0 0,0 0 1 0 0,0 0 0 0 0,0 0 0 0 0,0 0-1 0 0,0 0 1 0 0,-1 0 0 0 0,1 1 0 0 0,0-1-1 0 0,0 0 1 0 0,0 0 0 0 0,0 0-1 0 0,0 0 1 0 0,0 0 0 0 0,-1 0 0 0 0,1 0-1 0 0,0 0 1 0 0,0 0 0 0 0,0 0 0 0 0,0 0-1 0 0,0 1 1 0 0,0-1 0 0 0,0 0 0 0 0,0 0-1 0 0,0 0 1 0 0,0 0 0 0 0,-1 0-1 0 0,1 0 1 0 0,0 1 0 0 0,0-1 0 0 0,0 0-1 0 0,0 0 1 0 0,3 9 430 0 0,-2-3-567 0 0,8-11 227 0 0,28-14-2 0 0,-36 18-57 0 0,0 1-1 0 0,0-1 1 0 0,0 1-1 0 0,0-1 0 0 0,0 0 1 0 0,0 0-1 0 0,0 0 1 0 0,0 0-1 0 0,-1 1 0 0 0,1-1 1 0 0,1-2-1 0 0,-2 3-4 0 0,0 0 0 0 0,0-1 0 0 0,0 1 0 0 0,0 0 0 0 0,0-1 0 0 0,0 1 0 0 0,1 0 0 0 0,-1 0 0 0 0,0-1 0 0 0,0 1 0 0 0,0 0 0 0 0,0-1 0 0 0,-1 1 0 0 0,1 0 0 0 0,0 0 0 0 0,0-1 0 0 0,0 1 0 0 0,0 0 0 0 0,0 0 0 0 0,0-1 0 0 0,0 1-1 0 0,0 0 1 0 0,-1 0 0 0 0,1-1 0 0 0,0 1 0 0 0,0 0 0 0 0,-1-1 0 0 0,0 1 71 0 0,1-1 0 0 0,-1 0 0 0 0,0 1 0 0 0,-1-1 0 0 0,1 1 0 0 0,0-1 0 0 0,0 1 0 0 0,0-1 0 0 0,0 1 0 0 0,0 0-1 0 0,0 0 1 0 0,-2-1 0 0 0,-7 2 523 0 0,1 0-1 0 0,0 1 0 0 0,0 0 1 0 0,0 1-1 0 0,0 0 1 0 0,-8 4-1 0 0,-8 2 319 0 0,9-4-716 0 0,0 0 0 0 0,-1-1 0 0 0,1 0 0 0 0,-20 1 0 0 0,-240 21 2114 0 0,242-25-2166 0 0,1-2 0 0 0,-40-6 0 0 0,-6-1 608 0 0,33 8-433 0 0,-75 9 0 0 0,81-5-270 0 0,-376 24 917 0 0,349-25-777 0 0,0-3-1 0 0,-88-11 0 0 0,-60-4 659 0 0,107 11-622 0 0,-196-23 745 0 0,267 25-1038 0 0,-69 4 0 0 0,-1 1-4597 0 0,79-4-3518 0 0</inkml:trace>
</inkml:ink>
</file>

<file path=ppt/ink/ink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8-04T22:54:12.440"/>
    </inkml:context>
    <inkml:brush xml:id="br0">
      <inkml:brushProperty name="width" value="0.1" units="cm"/>
      <inkml:brushProperty name="height" value="0.1" units="cm"/>
      <inkml:brushProperty name="color" value="#E71224"/>
    </inkml:brush>
  </inkml:definitions>
  <inkml:trace contextRef="#ctx0" brushRef="#br0">1630 80 6911 0 0,'-40'-4'746'0'0,"-4"0"5043"0"0,38 4-5660 0 0,-18 0 116 0 0,1 0 0 0 0,-1-1 0 0 0,1-2 0 0 0,-39-8 1 0 0,27 2-544 0 0,-70-7 1 0 0,54 9 484 0 0,-139-12 1392 0 0,167 17-1209 0 0,-135-2 893 0 0,124 4-1261 0 0,-153 10 81 0 0,39 0 322 0 0,-292 11-29 0 0,427-19-408 0 0</inkml:trace>
</inkml:ink>
</file>

<file path=ppt/ink/ink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8-04T22:54:14.405"/>
    </inkml:context>
    <inkml:brush xml:id="br0">
      <inkml:brushProperty name="width" value="0.1" units="cm"/>
      <inkml:brushProperty name="height" value="0.1" units="cm"/>
      <inkml:brushProperty name="color" value="#E71224"/>
    </inkml:brush>
  </inkml:definitions>
  <inkml:trace contextRef="#ctx0" brushRef="#br0">2292 5 8807 0 0,'-93'7'1530'0'0,"64"-14"-1138"0"0,2 4-471 0 0,21 3 80 0 0,1-1-1 0 0,-1 1 1 0 0,0-1 0 0 0,0 2 0 0 0,1-1 0 0 0,-8 2-1 0 0,-162 29 772 0 0,41-9 192 0 0,-27 6 180 0 0,-75 18 194 0 0,139-34-461 0 0,-143 1 0 0 0,146-11-522 0 0,-7 2-127 0 0,-108 2 396 0 0,0-18 269 0 0,108 4-393 0 0,-113 5 0 0 0,141 3-613 0 0,36-2-5422 0 0,22 2-513 0 0</inkml:trace>
</inkml:ink>
</file>

<file path=ppt/ink/ink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8-04T22:54:15.583"/>
    </inkml:context>
    <inkml:brush xml:id="br0">
      <inkml:brushProperty name="width" value="0.1" units="cm"/>
      <inkml:brushProperty name="height" value="0.1" units="cm"/>
      <inkml:brushProperty name="color" value="#E71224"/>
    </inkml:brush>
  </inkml:definitions>
  <inkml:trace contextRef="#ctx0" brushRef="#br0">1773 0 2759 0 0,'-36'5'261'0'0,"25"-4"550"0"0,0 0 0 0 0,-11 4 0 0 0,-19 2 2446 0 0,35-7-3056 0 0,-1 1-171 0 0,-1-1-1 0 0,1 0 0 0 0,0-1 0 0 0,-8-1 1 0 0,-17-1-107 0 0,25 3 122 0 0,-8 0 373 0 0,-1 0 0 0 0,-29 5-1 0 0,-63 12 1533 0 0,53-10-1268 0 0,-155 11 1435 0 0,25-3 146 0 0,-37-4-1385 0 0,91-7-928 0 0,-183 2-894 0 0,153-16-910 0 0,100 5-2545 0 0,22 3-316 0 0</inkml:trace>
</inkml:ink>
</file>

<file path=ppt/ink/ink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8-04T22:54:16.736"/>
    </inkml:context>
    <inkml:brush xml:id="br0">
      <inkml:brushProperty name="width" value="0.1" units="cm"/>
      <inkml:brushProperty name="height" value="0.1" units="cm"/>
      <inkml:brushProperty name="color" value="#E71224"/>
    </inkml:brush>
  </inkml:definitions>
  <inkml:trace contextRef="#ctx0" brushRef="#br0">1448 128 8983 0 0,'-20'-22'984'0'0,"13"15"-984"0"0,5 3 102 0 0,0 0-1 0 0,0 0 0 0 0,1 0 1 0 0,-1 0-1 0 0,1 0 0 0 0,0-1 1 0 0,0 1-1 0 0,1 0 0 0 0,-1-7 1 0 0,0 7 4 0 0,2-9-53 0 0,-2-4-27 0 0,1 17-26 0 0,0-1 0 0 0,-1 1 0 0 0,1-1 0 0 0,0 1 0 0 0,0 0 0 0 0,-1-1 0 0 0,1 1 0 0 0,0 0 0 0 0,-1-1 0 0 0,1 1 0 0 0,0 0 1 0 0,-1-1-1 0 0,1 1 0 0 0,-1 0 0 0 0,1 0 0 0 0,0-1 0 0 0,-1 1 0 0 0,1 0 0 0 0,-1 0 0 0 0,1 0 0 0 0,-1 0 0 0 0,1 0 0 0 0,-1 0 0 0 0,1-1 0 0 0,-1 1 0 0 0,1 0 0 0 0,-1 0 0 0 0,1 1 0 0 0,0-1 0 0 0,-1 0 0 0 0,1 0 0 0 0,-2 0 0 0 0,-3 0 41 0 0,0 0 0 0 0,1 0 0 0 0,-1-1-1 0 0,0 0 1 0 0,-9-2 0 0 0,-7-1 162 0 0,-6 3 79 0 0,0 1 0 0 0,1 1 0 0 0,-34 6 0 0 0,37-4 732 0 0,-159 25 2587 0 0,-143 17-2217 0 0,209-29-1095 0 0,-169 6 559 0 0,249-22-911 0 0,-43-5 0 0 0,60 2-212 0 0,0-1 1 0 0,-23-8 0 0 0,-1 0-1711 0 0,18 6 703 0 0</inkml:trace>
</inkml:ink>
</file>

<file path=ppt/ink/ink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8-04T22:54:17.598"/>
    </inkml:context>
    <inkml:brush xml:id="br0">
      <inkml:brushProperty name="width" value="0.1" units="cm"/>
      <inkml:brushProperty name="height" value="0.1" units="cm"/>
      <inkml:brushProperty name="color" value="#E71224"/>
    </inkml:brush>
  </inkml:definitions>
  <inkml:trace contextRef="#ctx0" brushRef="#br0">1622 45 455 0 0,'-9'3'1652'0'0,"-1"-1"0"0"0,1 0 0 0 0,-19 2 0 0 0,-1-4-309 0 0,-31-2 0 0 0,32 0-955 0 0,-31 1 0 0 0,32 2-205 0 0,1-1 0 0 0,-1-1 1 0 0,1-1-1 0 0,0-1 0 0 0,-40-11 1 0 0,39 8 385 0 0,1 2 1 0 0,-50-1 0 0 0,52 4-457 0 0,-16-1 139 0 0,-107-2 1744 0 0,43 10-1224 0 0,9 1-474 0 0,-157-10 0 0 0,23 0 1171 0 0,127 4-546 0 0,87 0-903 0 0,13-1-131 0 0,-1 1-1 0 0,1-1 0 0 0,-1 0 0 0 0,1 1 1 0 0,0-1-1 0 0,-1 0 0 0 0,1-1 0 0 0,0 1 1 0 0,-1 0-1 0 0,1-1 0 0 0,0 1 0 0 0,-1-1 1 0 0,1 0-1 0 0,0 0 0 0 0,0 0 0 0 0,0 0 1 0 0,0 0-1 0 0,0 0 0 0 0,0 0 0 0 0,-3-3 1 0 0,0-2-1227 0 0</inkml:trace>
</inkml:ink>
</file>

<file path=ppt/ink/ink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8-04T22:54:19.855"/>
    </inkml:context>
    <inkml:brush xml:id="br0">
      <inkml:brushProperty name="width" value="0.1" units="cm"/>
      <inkml:brushProperty name="height" value="0.1" units="cm"/>
      <inkml:brushProperty name="color" value="#E71224"/>
    </inkml:brush>
  </inkml:definitions>
  <inkml:trace contextRef="#ctx0" brushRef="#br0">2935 145 8551 0 0,'-3'-2'169'0'0,"0"0"0"0"0,0 0 0 0 0,0-1 0 0 0,0 1-1 0 0,0-1 1 0 0,1 0 0 0 0,-1 0 0 0 0,1 0 0 0 0,0 0-1 0 0,0 0 1 0 0,0 0 0 0 0,0-1 0 0 0,1 1 0 0 0,-1 0-1 0 0,-1-7 1 0 0,1 4-93 0 0,0 1 0 0 0,0-1 0 0 0,-1 1 0 0 0,0 0 1 0 0,-5-7-1 0 0,5 9-40 0 0,-1-1 0 0 0,0 1 0 0 0,1 0 0 0 0,-2 0 0 0 0,1 0 0 0 0,0 1 0 0 0,0 0 0 0 0,-1-1 0 0 0,0 2 0 0 0,1-1 0 0 0,-1 0 0 0 0,0 1 0 0 0,0 0 0 0 0,-5-1 0 0 0,-5 0 292 0 0,-1 1-1 0 0,0 0 1 0 0,-18 2-1 0 0,-84 5 1110 0 0,-1-5-1 0 0,-127-16 1 0 0,193 10-1427 0 0,-91 3 1 0 0,-55 16 394 0 0,11-8 563 0 0,76-5-505 0 0,-162 17 190 0 0,135-7 63 0 0,47-3-148 0 0,38-2-384 0 0,0-3 0 0 0,-58-3 0 0 0,94-1-170 0 0,-148-15-116 0 0,126 13 102 0 0,-64 2 0 0 0,44 3 0 0 0,-111 6 89 0 0,104-2-1191 0 0,-102-5-1 0 0,144-3 51 0 0</inkml:trace>
</inkml:ink>
</file>

<file path=ppt/ink/ink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8-04T22:58:14.854"/>
    </inkml:context>
    <inkml:brush xml:id="br0">
      <inkml:brushProperty name="width" value="0.1" units="cm"/>
      <inkml:brushProperty name="height" value="0.1" units="cm"/>
      <inkml:brushProperty name="color" value="#E71224"/>
    </inkml:brush>
  </inkml:definitions>
  <inkml:trace contextRef="#ctx0" brushRef="#br0">50 8 8751 0 0,'-24'-7'572'0'0,"23"7"-549"0"0,-1 0-1 0 0,1 0 0 0 0,0-1 1 0 0,0 2-1 0 0,-1-1 0 0 0,1 0 1 0 0,0 0-1 0 0,-1 0 1 0 0,1 0-1 0 0,0 1 0 0 0,0-1 1 0 0,0 1-1 0 0,-1-1 0 0 0,1 1 1 0 0,0-1-1 0 0,-2 2 0 0 0,3-1 58 0 0,-1-1 0 0 0,1 1 0 0 0,0-1 1 0 0,0 0-1 0 0,-1 1 0 0 0,1-1 0 0 0,0 1 0 0 0,0-1 0 0 0,0 1 0 0 0,0-1 0 0 0,0 1 0 0 0,0-1 0 0 0,0 1 0 0 0,0-1 0 0 0,0 1 0 0 0,0-1 0 0 0,0 0 0 0 0,0 1 0 0 0,0-1 0 0 0,0 1 0 0 0,0-1 0 0 0,1 1 0 0 0,-1-1 0 0 0,0 1 0 0 0,0-1 0 0 0,0 0 0 0 0,1 1 0 0 0,-1 0 1 0 0,11 15 3428 0 0,-9-13-3016 0 0,35 45 679 0 0,2-1-1 0 0,56 52 0 0 0,103 68 1524 0 0,-191-161-2594 0 0,10 7 166 0 0,0-1 0 0 0,22 12 0 0 0,-35-22-268 0 0,0 0 1 0 0,1 0 0 0 0,0 0 0 0 0,-1 0-1 0 0,1-1 1 0 0,0 1 0 0 0,0-1 0 0 0,0 0-1 0 0,-1-1 1 0 0,1 1 0 0 0,0-1 0 0 0,0 0-1 0 0,0-1 1 0 0,9 0 0 0 0,-12 0-355 0 0,-1 0 0 0 0,1 0 0 0 0,-1 0 0 0 0,0 0 0 0 0,0 0 0 0 0,0 0 0 0 0,1 0 0 0 0,-1 0 0 0 0,0 0 0 0 0,0-1 0 0 0,0 1 0 0 0,-1 0 0 0 0,1-1 0 0 0,0 1-1 0 0,0 0 1 0 0,-1-1 0 0 0,1 1 0 0 0,-1-1 0 0 0,1 1 0 0 0,-1-1 0 0 0,0 0 0 0 0,1-1 0 0 0,0-1-664 0 0,3-15-4019 0 0</inkml:trace>
</inkml:ink>
</file>

<file path=ppt/ink/ink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8-04T22:58:15.243"/>
    </inkml:context>
    <inkml:brush xml:id="br0">
      <inkml:brushProperty name="width" value="0.1" units="cm"/>
      <inkml:brushProperty name="height" value="0.1" units="cm"/>
      <inkml:brushProperty name="color" value="#E71224"/>
    </inkml:brush>
  </inkml:definitions>
  <inkml:trace contextRef="#ctx0" brushRef="#br0">489 11 11519 0 0,'-8'-10'1038'0'0,"7"12"-549"0"0,4 6 852 0 0,-1-1-1117 0 0,-1 0-1 0 0,0-1 1 0 0,0 1 0 0 0,0 0-1 0 0,-1 10 1 0 0,1 3-427 0 0,-1 19 367 0 0,-1 1 1 0 0,-12 66-1 0 0,13-105-164 0 0,-12 69 2014 0 0,-41 131-1 0 0,-47 60 1257 0 0,81-222-2945 0 0,-1-1-1 0 0,-2-1 0 0 0,-33 43 0 0 0,-88 93-204 0 0,97-119-238 0 0,42-52-558 0 0,2-8-144 0 0,4-9-492 0 0,8-9-1313 0 0,4-11-4526 0 0</inkml:trace>
</inkml:ink>
</file>

<file path=ppt/ink/ink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8-04T22:58:15.611"/>
    </inkml:context>
    <inkml:brush xml:id="br0">
      <inkml:brushProperty name="width" value="0.1" units="cm"/>
      <inkml:brushProperty name="height" value="0.1" units="cm"/>
      <inkml:brushProperty name="color" value="#E71224"/>
    </inkml:brush>
  </inkml:definitions>
  <inkml:trace contextRef="#ctx0" brushRef="#br0">184 23 16727 0 0,'-1'-1'40'0'0,"-11"-14"826"0"0,11 14-840 0 0,1 1-1 0 0,0 0 0 0 0,0-1 0 0 0,0 1 1 0 0,-1 0-1 0 0,1-1 0 0 0,0 1 0 0 0,0 0 1 0 0,-1-1-1 0 0,1 1 0 0 0,0 0 1 0 0,-1-1-1 0 0,1 1 0 0 0,0 0 0 0 0,-1 0 1 0 0,1 0-1 0 0,-1-1 0 0 0,1 1 0 0 0,0 0 1 0 0,-1 0-1 0 0,1 0 0 0 0,-1 0 1 0 0,1 0-1 0 0,-1 0 0 0 0,1 0 0 0 0,0 0 1 0 0,-1 0-1 0 0,1 0 0 0 0,-1 0 1 0 0,1 0-1 0 0,-1 0 0 0 0,1 0 0 0 0,0 0 1 0 0,-1 0-1 0 0,0 1 0 0 0,5 25-1069 0 0,2 138-1265 0 0,-7-120 2548 0 0,-11 76-1 0 0,-52 164 2817 0 0,15-78-258 0 0,18 3-985 0 0,28-172-1634 0 0,-2 16-83 0 0,3 60 0 0 0,2-110-127 0 0,0 0 0 0 0,1 0 0 0 0,-1 0-1 0 0,1 0 1 0 0,0 0 0 0 0,0 0 0 0 0,0-1-1 0 0,0 1 1 0 0,0 0 0 0 0,2 2 0 0 0,-2-4-43 0 0,-1-1 0 0 0,1 1 0 0 0,-1-1-1 0 0,1 1 1 0 0,-1 0 0 0 0,1-1 0 0 0,-1 1 0 0 0,1-1 0 0 0,0 1 0 0 0,0-1 0 0 0,-1 1 0 0 0,1-1 0 0 0,0 0 0 0 0,-1 1 0 0 0,1-1-1 0 0,0 0 1 0 0,0 0 0 0 0,0 0 0 0 0,-1 1 0 0 0,1-1 0 0 0,0 0 0 0 0,0 0 0 0 0,0 0 0 0 0,0 0 0 0 0,-1 0 0 0 0,1-1 0 0 0,0 1-1 0 0,0 0 1 0 0,0 0 0 0 0,-1 0 0 0 0,1-1 0 0 0,0 1 0 0 0,0 0 0 0 0,-1-1 0 0 0,1 1 0 0 0,0-1 0 0 0,-1 1 0 0 0,2-2 0 0 0,11-7-1359 0 0</inkml:trace>
</inkml:ink>
</file>

<file path=ppt/ink/ink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8-04T22:58:15.964"/>
    </inkml:context>
    <inkml:brush xml:id="br0">
      <inkml:brushProperty name="width" value="0.1" units="cm"/>
      <inkml:brushProperty name="height" value="0.1" units="cm"/>
      <inkml:brushProperty name="color" value="#E71224"/>
    </inkml:brush>
  </inkml:definitions>
  <inkml:trace contextRef="#ctx0" brushRef="#br0">10 43 10135 0 0,'-9'-16'871'0'0,"9"16"-863"0"0,0 0 0 0 0,0 0 1 0 0,0 0-1 0 0,0 0 0 0 0,0-1 0 0 0,0 1 0 0 0,0 0 1 0 0,0 0-1 0 0,0 0 0 0 0,0 0 0 0 0,0 0 0 0 0,0-1 0 0 0,0 1 1 0 0,0 0-1 0 0,0 0 0 0 0,0 0 0 0 0,0 0 0 0 0,0 0 1 0 0,0 0-1 0 0,1 0 0 0 0,-1 0 0 0 0,0-1 0 0 0,0 1 1 0 0,0 0-1 0 0,0 0 0 0 0,0 0 0 0 0,0 0 0 0 0,0 0 0 0 0,1 0 1 0 0,-1 0-1 0 0,0 0 0 0 0,0 0 0 0 0,0 0 0 0 0,0 0 1 0 0,0 0-1 0 0,1 0 0 0 0,10 1 105 0 0,-6 0 417 0 0,0-1 0 0 0,-1 1 0 0 0,1-1 0 0 0,9-1 0 0 0,7 1 511 0 0,190 0 2324 0 0,-98 0-686 0 0,-83-1-2065 0 0,53-8 1 0 0,-37-1-6852 0 0,-22 4-697 0 0</inkml:trace>
</inkml:ink>
</file>

<file path=ppt/ink/ink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8-04T22:34:21.985"/>
    </inkml:context>
    <inkml:brush xml:id="br0">
      <inkml:brushProperty name="width" value="0.1" units="cm"/>
      <inkml:brushProperty name="height" value="0.1" units="cm"/>
      <inkml:brushProperty name="color" value="#FFFF00"/>
    </inkml:brush>
  </inkml:definitions>
  <inkml:trace contextRef="#ctx0" brushRef="#br0">2006 118 11055 0 0,'-4'-1'286'0'0,"0"0"-1"0"0,0 1 1 0 0,0 0-1 0 0,-1-1 0 0 0,1 2 1 0 0,0-1-1 0 0,0 0 1 0 0,0 1-1 0 0,0-1 0 0 0,0 1 1 0 0,1 0-1 0 0,-1 1 1 0 0,0-1-1 0 0,0 1 0 0 0,0-1 1 0 0,-3 4-1 0 0,1 3-833 0 0,6-8 527 0 0,0 1 0 0 0,0-1 0 0 0,-1 0 0 0 0,1 1 0 0 0,0-1-1 0 0,0 1 1 0 0,0-1 0 0 0,-1 0 0 0 0,1 1 0 0 0,0-1 0 0 0,-1 0 0 0 0,1 1-1 0 0,0-1 1 0 0,-1 0 0 0 0,1 1 0 0 0,0-1 0 0 0,-1 0 0 0 0,1 0 0 0 0,-1 0-1 0 0,1 1 1 0 0,0-1 0 0 0,-1 0 0 0 0,1 0 0 0 0,-1 0 0 0 0,1 0 0 0 0,-1 0-1 0 0,1 0 1 0 0,-1 0 0 0 0,1 0 0 0 0,0 0 0 0 0,-1 0 0 0 0,1 0 0 0 0,-1 0-1 0 0,0 0 1 0 0,-1 0 177 0 0,0-1 0 0 0,0 1 0 0 0,0-1 0 0 0,0 0 0 0 0,0 0 1 0 0,0 0-1 0 0,0 0 0 0 0,0 0 0 0 0,0 0 0 0 0,1 0 0 0 0,-1 0 0 0 0,0-1 0 0 0,1 1 0 0 0,-1-1 0 0 0,1 0 0 0 0,-1 1 0 0 0,1-1 0 0 0,0 0 0 0 0,-2-2 0 0 0,2 2 36 0 0,-1-1 1 0 0,0 1-1 0 0,0-1 0 0 0,0 1 0 0 0,0 0 1 0 0,0 0-1 0 0,-1 0 0 0 0,1 0 0 0 0,-1 1 1 0 0,1-1-1 0 0,-4-1 0 0 0,-16-3 31 0 0,1 2-1 0 0,-1 0 1 0 0,0 2-1 0 0,0 0 1 0 0,-31 2-1 0 0,47 0-109 0 0,-7-1-26 0 0,1 0 0 0 0,-1-1 0 0 0,0-1-1 0 0,1 0 1 0 0,-19-8 0 0 0,15 6 132 0 0,-1 0 1 0 0,-21-4-1 0 0,-291-24 1146 0 0,271 31-1065 0 0,-68 8 0 0 0,2 6 25 0 0,-47 5 270 0 0,-250 27 997 0 0,381-37-1411 0 0,-5 0-85 0 0,-75 4 0 0 0,116-11-282 0 0,0 0-1 0 0,0 0 0 0 0,0-1 0 0 0,1 1 1 0 0,-1-1-1 0 0,0 0 0 0 0,0 0 1 0 0,1 0-1 0 0,-1 0 0 0 0,0-1 0 0 0,1 1 1 0 0,-1-1-1 0 0,1 0 0 0 0,0 0 0 0 0,-1 0 1 0 0,1-1-1 0 0,0 1 0 0 0,1-1 1 0 0,-5-3-1 0 0,-3-11-1628 0 0</inkml:trace>
</inkml:ink>
</file>

<file path=ppt/ink/ink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8-04T22:58:16.366"/>
    </inkml:context>
    <inkml:brush xml:id="br0">
      <inkml:brushProperty name="width" value="0.1" units="cm"/>
      <inkml:brushProperty name="height" value="0.1" units="cm"/>
      <inkml:brushProperty name="color" value="#E71224"/>
    </inkml:brush>
  </inkml:definitions>
  <inkml:trace contextRef="#ctx0" brushRef="#br0">87 95 5983 0 0,'-13'-7'145'0'0,"8"4"-89"0"0,0-1 0 0 0,0 2 0 0 0,-1-1 0 0 0,1 0 0 0 0,-1 1 0 0 0,1 0 0 0 0,-1 0-1 0 0,-7-1 1 0 0,11 2 259 0 0,0-1-1 0 0,0 0 1 0 0,1 0-1 0 0,-1 0 0 0 0,1 0 1 0 0,0 0-1 0 0,0 0 1 0 0,-1 0-1 0 0,1-1 1 0 0,0-1-1 0 0,0 3-271 0 0,1-1 0 0 0,0 1-1 0 0,-1 0 1 0 0,1 0 0 0 0,0 0 0 0 0,0-1 0 0 0,0 1-1 0 0,0 0 1 0 0,0 0 0 0 0,0 0 0 0 0,0 0 0 0 0,1-1-1 0 0,-1 1 1 0 0,0 0 0 0 0,1 0 0 0 0,-1 0-1 0 0,1 0 1 0 0,-1 0 0 0 0,1 0 0 0 0,-1 0 0 0 0,1 0-1 0 0,0 0 1 0 0,-1 0 0 0 0,1 0 0 0 0,0 0 0 0 0,0 0-1 0 0,0 0 1 0 0,0 1 0 0 0,0-1 0 0 0,0 0 0 0 0,0 1-1 0 0,0-1 1 0 0,0 0 0 0 0,0 1 0 0 0,0 0 0 0 0,0-1-1 0 0,2 0 1 0 0,0 1 99 0 0,-1-1 0 0 0,0 1 0 0 0,1-1 0 0 0,0 1 0 0 0,-1 0 0 0 0,1 0 0 0 0,-1 0 0 0 0,1 0 0 0 0,-1 0 0 0 0,1 1 0 0 0,-1-1 0 0 0,1 1 0 0 0,-1 0-1 0 0,0 0 1 0 0,1 0 0 0 0,-1 0 0 0 0,3 1 0 0 0,0 2 32 0 0,-1 0 1 0 0,0 0-1 0 0,0 0 0 0 0,0 0 0 0 0,-1 1 0 0 0,1 0 1 0 0,-1-1-1 0 0,0 1 0 0 0,-1 0 0 0 0,1 0 0 0 0,2 8 1 0 0,2 9 424 0 0,7 33 1 0 0,-12-49-492 0 0,17 101 1030 0 0,-3 0 0 0 0,-6 1 0 0 0,-5 177-1 0 0,-5-128-534 0 0,-1-149-662 0 0,3 32 295 0 0,-2-38-335 0 0,0 0 0 0 0,0 1 0 0 0,1-1 1 0 0,-1 0-1 0 0,1 0 0 0 0,0 0 0 0 0,0 1 0 0 0,-1-1 0 0 0,1 0 0 0 0,1 0 0 0 0,-1 0 0 0 0,0-1 0 0 0,3 4 0 0 0</inkml:trace>
</inkml:ink>
</file>

<file path=ppt/ink/ink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8-04T22:59:53.737"/>
    </inkml:context>
    <inkml:brush xml:id="br0">
      <inkml:brushProperty name="width" value="0.1" units="cm"/>
      <inkml:brushProperty name="height" value="0.1" units="cm"/>
      <inkml:brushProperty name="color" value="#E71224"/>
    </inkml:brush>
  </inkml:definitions>
  <inkml:trace contextRef="#ctx0" brushRef="#br0">4855 139 7367 0 0,'-5'3'90'0'0,"0"-1"-1"0"0,0 1 0 0 0,0-1 0 0 0,0 0 1 0 0,0 0-1 0 0,0 0 0 0 0,-1-1 1 0 0,-7 1-1 0 0,-21 7-93 0 0,-12 13 5316 0 0,0-1-4433 0 0,46-21-869 0 0,-1 0 0 0 0,1 0 0 0 0,0 0-1 0 0,-1 0 1 0 0,1 1 0 0 0,0-1 0 0 0,-1 0 0 0 0,1 0 0 0 0,0 0 0 0 0,-1 0 0 0 0,1 0 0 0 0,0 0-1 0 0,-1 0 1 0 0,1 0 0 0 0,0 0 0 0 0,-1 0 0 0 0,1 0 0 0 0,0 0 0 0 0,-1 0 0 0 0,1 0-1 0 0,0 0 1 0 0,-1 0 0 0 0,1-1 0 0 0,0 1 0 0 0,-1 0 0 0 0,1 0 0 0 0,0 0 0 0 0,-1-1-1 0 0,1 1 1 0 0,0 0 0 0 0,0 0 0 0 0,-1 0 0 0 0,1-1 0 0 0,0 0 0 0 0,-4-12-256 0 0,1-2 43 0 0,-1 9 233 0 0,-1 0-1 0 0,1 1 1 0 0,-1-1-1 0 0,-1 1 1 0 0,1 0-1 0 0,0 1 0 0 0,-12-8 1 0 0,2 3 322 0 0,0 0-1 0 0,-19-7 1 0 0,18 9 12 0 0,-1 0 0 0 0,0 1 1 0 0,-1 1-1 0 0,-33-5 0 0 0,-37 2 1130 0 0,-27 5-964 0 0,-17-1 62 0 0,-4-5-152 0 0,1 0-344 0 0,55 0-124 0 0,-100-8 214 0 0,142 15-111 0 0,-1 2 1 0 0,-63 9-1 0 0,10 1-41 0 0,-112-3 1 0 0,111-5 135 0 0,-3-1 5 0 0,-98 6 131 0 0,-42 24-123 0 0,146-18-82 0 0,78-11-86 0 0,-231 26 162 0 0,154-20-131 0 0,-20 1 52 0 0,-357-3 1017 0 0,249-22-622 0 0,33 1-65 0 0,-417-10 779 0 0,433 22-1170 0 0,-54-4-2109 0 0,161 1 380 0 0</inkml:trace>
</inkml:ink>
</file>

<file path=ppt/ink/ink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8-04T22:59:55.364"/>
    </inkml:context>
    <inkml:brush xml:id="br0">
      <inkml:brushProperty name="width" value="0.1" units="cm"/>
      <inkml:brushProperty name="height" value="0.1" units="cm"/>
      <inkml:brushProperty name="color" value="#E71224"/>
    </inkml:brush>
  </inkml:definitions>
  <inkml:trace contextRef="#ctx0" brushRef="#br0">1109 40 4375 0 0,'0'1'74'0'0,"1"-1"0"0"0,-1 0-1 0 0,0 0 1 0 0,1 1 0 0 0,-1-1-1 0 0,0 0 1 0 0,1 0-1 0 0,-1 1 1 0 0,0-1 0 0 0,1 0-1 0 0,-1 1 1 0 0,0-1 0 0 0,0 1-1 0 0,0-1 1 0 0,0 0-1 0 0,1 1 1 0 0,-1-1 0 0 0,0 0-1 0 0,0 1 1 0 0,0-1 0 0 0,0 1-1 0 0,0-1 1 0 0,0 1-1 0 0,0-1 1 0 0,0 0 0 0 0,0 1-1 0 0,0-1 1 0 0,0 1 0 0 0,0-1-1 0 0,0 0 1 0 0,0 1-1 0 0,0-1 1 0 0,-1 1 0 0 0,1-1-1 0 0,0 0 1 0 0,0 1-1 0 0,0-1 1 0 0,-1 0 0 0 0,1 1-1 0 0,0-1 1 0 0,0 0 0 0 0,-1 1-1 0 0,1-1 1 0 0,0 0-1 0 0,-1 1 1 0 0,1-1 0 0 0,0 0-1 0 0,-1 0 1 0 0,1 0 0 0 0,0 1-1 0 0,-1-1 1 0 0,-1 1-31 0 0,1-1 1 0 0,0 1-1 0 0,0-1 1 0 0,-1 0-1 0 0,1 1 0 0 0,0-1 1 0 0,-1 0-1 0 0,1 0 1 0 0,0 0-1 0 0,-1 0 1 0 0,1 0-1 0 0,0 0 0 0 0,-1 0 1 0 0,-1-1-1 0 0,-6-3 457 0 0,1 0-1 0 0,-12-9 1 0 0,12 8-173 0 0,0 0 0 0 0,-15-7 0 0 0,11 8-64 0 0,0 1 0 0 0,0 0 0 0 0,-1 0 0 0 0,1 1 0 0 0,-1 1 0 0 0,0 0 0 0 0,1 1 0 0 0,-1 0 0 0 0,0 1-1 0 0,-16 4 1 0 0,-16 4 489 0 0,-65 23 0 0 0,86-25-585 0 0,-23 6 597 0 0,-93 13 0 0 0,80-18-30 0 0,0-2 0 0 0,-1-4-1 0 0,1-2 1 0 0,-115-14 0 0 0,168 13-879 0 0,0-1-1 0 0,0 1 1 0 0,0-1-1 0 0,0 0 1 0 0,0-1-1 0 0,-9-4 1 0 0,0-4-1125 0 0</inkml:trace>
</inkml:ink>
</file>

<file path=ppt/ink/ink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8-04T23:00:00.236"/>
    </inkml:context>
    <inkml:brush xml:id="br0">
      <inkml:brushProperty name="width" value="0.1" units="cm"/>
      <inkml:brushProperty name="height" value="0.1" units="cm"/>
      <inkml:brushProperty name="color" value="#E71224"/>
    </inkml:brush>
  </inkml:definitions>
  <inkml:trace contextRef="#ctx0" brushRef="#br0">2256 228 3823 0 0,'0'0'83'0'0,"-4"-7"453"0"0,4 4-461 0 0,1 0 0 0 0,0 0-1 0 0,0 0 1 0 0,0 0 0 0 0,0 1-1 0 0,0-1 1 0 0,0 0 0 0 0,1 0 0 0 0,-1 1-1 0 0,1-1 1 0 0,0 0 0 0 0,0 1 0 0 0,0 0-1 0 0,0-1 1 0 0,4-2 0 0 0,-4 3-65 0 0,1 0 0 0 0,-1 0 0 0 0,0 0-1 0 0,0-1 1 0 0,0 1 0 0 0,0-1 0 0 0,-1 1 0 0 0,1-1 0 0 0,-1 0 0 0 0,1 1 0 0 0,-1-1 0 0 0,0 0 0 0 0,0 0 0 0 0,0 0 0 0 0,0-5 0 0 0,-1 7 80 0 0,0 0 1 0 0,1 1 0 0 0,-1-1-1 0 0,0 0 1 0 0,0 0 0 0 0,0 0-1 0 0,0 0 1 0 0,-1 0-1 0 0,1 0 1 0 0,0 0 0 0 0,0 1-1 0 0,0-1 1 0 0,-1 0 0 0 0,1 0-1 0 0,0 0 1 0 0,-1 0 0 0 0,1 1-1 0 0,-1-1 1 0 0,1 0-1 0 0,-1 0 1 0 0,1 1 0 0 0,-1-1-1 0 0,0 0 1 0 0,1 1 0 0 0,-1-1-1 0 0,0 1 1 0 0,1-1 0 0 0,-1 1-1 0 0,0-1 1 0 0,0 1-1 0 0,0-1 1 0 0,1 1 0 0 0,-1 0-1 0 0,0-1 1 0 0,0 1 0 0 0,0 0-1 0 0,0 0 1 0 0,0 0-1 0 0,0 0 1 0 0,0 0 0 0 0,1 0-1 0 0,-3 0 1 0 0,0 0 112 0 0,-1 0 1 0 0,1 1-1 0 0,-1 0 0 0 0,1 0 1 0 0,0 0-1 0 0,-1 0 0 0 0,1 0 1 0 0,0 1-1 0 0,-5 2 0 0 0,-28 21 913 0 0,26-18-845 0 0,5-3-171 0 0,-1 0-1 0 0,1-1 1 0 0,-1 0 0 0 0,0 0-1 0 0,0-1 1 0 0,0 1 0 0 0,-1-1-1 0 0,1-1 1 0 0,-11 2 0 0 0,6-2 133 0 0,0 0 1 0 0,0-1 0 0 0,-1-1 0 0 0,-19-3-1 0 0,-2-1 223 0 0,3 1 68 0 0,-37-11 0 0 0,-22-14 398 0 0,-30-8 156 0 0,89 30-1060 0 0,0 2-1 0 0,-37-2 1 0 0,40 5 52 0 0,0-1 0 0 0,0-1-1 0 0,-39-11 1 0 0,29 5 138 0 0,0 2 1 0 0,-64-7-1 0 0,78 13-143 0 0,-6-1-31 0 0,0 1 0 0 0,0 2 0 0 0,0 1 0 0 0,-52 9 0 0 0,-36 15-7 0 0,47-10 0 0 0,38-10 119 0 0,-43 2-1 0 0,73-7-138 0 0,-20 1 73 0 0,0-2 0 0 0,0 0 0 0 0,0-1 0 0 0,-27-6 0 0 0,-50-8 208 0 0,87 15-244 0 0,0 1-1 0 0,0 0 1 0 0,0 1-1 0 0,-15 2 1 0 0,0 0 54 0 0,-19 3 232 0 0,1 3 0 0 0,0 1-1 0 0,-47 18 1 0 0,-10 2 144 0 0,82-23-435 0 0,16-5-78 0 0,0 0 1 0 0,-1 0-1 0 0,1-1 1 0 0,-1 1-1 0 0,1-1 1 0 0,-1 0-1 0 0,1-1 1 0 0,-1 1-1 0 0,-6-1 1 0 0,7-3-1301 0 0,0-5-437 0 0</inkml:trace>
</inkml:ink>
</file>

<file path=ppt/ink/ink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8-04T23:00:02.310"/>
    </inkml:context>
    <inkml:brush xml:id="br0">
      <inkml:brushProperty name="width" value="0.1" units="cm"/>
      <inkml:brushProperty name="height" value="0.1" units="cm"/>
      <inkml:brushProperty name="color" value="#E71224"/>
    </inkml:brush>
  </inkml:definitions>
  <inkml:trace contextRef="#ctx0" brushRef="#br0">5371 38 11255 0 0,'-12'0'218'0'0,"-1"1"-1"0"0,0 0 0 0 0,1 1 1 0 0,-1 1-1 0 0,-16 4 1 0 0,5 2 31 0 0,-39 21 1 0 0,31-13-22 0 0,-35 18 349 0 0,57-31-439 0 0,0 0-1 0 0,-1-1 0 0 0,1 0 1 0 0,-21 3-1 0 0,26-6-122 0 0,-1 0 1 0 0,0-1-1 0 0,1 0 0 0 0,-1-1 0 0 0,1 1 0 0 0,-1-1 1 0 0,1 0-1 0 0,0 0 0 0 0,0 0 0 0 0,-10-7 0 0 0,-13-5 450 0 0,2 4-64 0 0,0 2 1 0 0,-1 0-1 0 0,0 2 0 0 0,0 0 0 0 0,-1 2 0 0 0,-47-1 0 0 0,22 6 15 0 0,0 3 0 0 0,-91 16 0 0 0,69-4 204 0 0,-128 8 0 0 0,48-18 356 0 0,98-9-606 0 0,-100-18 0 0 0,-26-2-286 0 0,120 21-84 0 0,15 1 0 0 0,-94-14 0 0 0,-62-15 176 0 0,125 21 56 0 0,0 4-1 0 0,0 3 1 0 0,0 4-1 0 0,-97 15 0 0 0,158-15-167 0 0,0 0-1 0 0,-1-1 0 0 0,1-1 0 0 0,0 0 0 0 0,-35-6 0 0 0,-45-4 241 0 0,75 6-304 0 0,-1 2 0 0 0,1 0 0 0 0,-1 2 0 0 0,-36 3 0 0 0,17 0 0 0 0,-60-4 0 0 0,30 0 0 0 0,-8-3 72 0 0,16 3 1465 0 0,33 2-1074 0 0,-58 6-1814 0 0,33 0 678 0 0,7 0 673 0 0,-9-6-3 0 0,-33 0 21 0 0,48-4 142 0 0,-55-9 1 0 0,77 9-132 0 0,-41 0 0 0 0,-2 0-7 0 0,10-1 66 0 0,-103 7 0 0 0,41 1-3 0 0,-133-23 80 0 0,35 1 165 0 0,158 17-218 0 0,-27-3 400 0 0,-150 15 0 0 0,200-5-703 0 0,13 4-4307 0 0</inkml:trace>
</inkml:ink>
</file>

<file path=ppt/ink/ink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8-04T23:00:11.557"/>
    </inkml:context>
    <inkml:brush xml:id="br0">
      <inkml:brushProperty name="width" value="0.1" units="cm"/>
      <inkml:brushProperty name="height" value="0.1" units="cm"/>
      <inkml:brushProperty name="color" value="#E71224"/>
    </inkml:brush>
  </inkml:definitions>
  <inkml:trace contextRef="#ctx0" brushRef="#br0">2323 138 2759 0 0,'-7'-2'343'0'0,"0"0"0"0"0,-1 1-1 0 0,1 0 1 0 0,-23-4 4477 0 0,22-8-3304 0 0,8 10-1521 0 0,-1 1-1 0 0,0-1 0 0 0,1 1 0 0 0,-1-1 0 0 0,1 1 0 0 0,0 0 1 0 0,0-1-1 0 0,0-3 0 0 0,1 2-27 0 0,0 1 66 0 0,0 0 0 0 0,-1 0 0 0 0,1 0 0 0 0,-1 0-1 0 0,0 0 1 0 0,0 0 0 0 0,0-5 0 0 0,-1 7-14 0 0,1 1 0 0 0,0-1 0 0 0,0 1 1 0 0,0-1-1 0 0,-1 1 0 0 0,1-1 0 0 0,0 1 1 0 0,0-1-1 0 0,-1 1 0 0 0,1-1 0 0 0,0 1 1 0 0,-1 0-1 0 0,1-1 0 0 0,-1 1 0 0 0,1 0 1 0 0,0-1-1 0 0,-1 1 0 0 0,1 0 0 0 0,-2-1 1 0 0,1 1 22 0 0,0-1 1 0 0,0 1 0 0 0,0 0 0 0 0,-1 0 0 0 0,1 0 0 0 0,0 0 0 0 0,-1 0 0 0 0,1 0 0 0 0,0 0 0 0 0,0 0-1 0 0,-3 1 1 0 0,-58 10 821 0 0,58-11-717 0 0,-1 1 0 0 0,0-1-1 0 0,1 0 1 0 0,-1 0 0 0 0,0 0-1 0 0,1-1 1 0 0,-1 0 0 0 0,1 0-1 0 0,-1 0 1 0 0,1 0 0 0 0,-1 0-1 0 0,1-1 1 0 0,0 0 0 0 0,-5-3-1 0 0,3 3 3 0 0,0-1 0 0 0,0 1-1 0 0,-1 0 1 0 0,1 0 0 0 0,0 1 0 0 0,-1 0-1 0 0,-6-1 1 0 0,-2 0 407 0 0,-5 0 45 0 0,15 2-386 0 0,0-1 1 0 0,0 1-1 0 0,0-1 1 0 0,0 0-1 0 0,1 0 1 0 0,-1 0-1 0 0,0-1 1 0 0,1 0-1 0 0,-6-3 1 0 0,7 4-154 0 0,0-1 1 0 0,1 1 0 0 0,-1 0 0 0 0,0 0 0 0 0,0 0-1 0 0,0 0 1 0 0,0 0 0 0 0,0 1 0 0 0,0-1 0 0 0,0 1-1 0 0,0 0 1 0 0,-3 0 0 0 0,-6 1 383 0 0,-22 4 1 0 0,24-2-222 0 0,-1-2 1 0 0,-13 1 0 0 0,15-2-147 0 0,-1 0 0 0 0,1 0-1 0 0,-1 1 1 0 0,0 1 0 0 0,1-1-1 0 0,-1 1 1 0 0,1 1-1 0 0,0 0 1 0 0,0 0 0 0 0,0 1-1 0 0,-16 9 1 0 0,15-8-68 0 0,-1 0 1 0 0,0 0-1 0 0,0-1 0 0 0,0-1 0 0 0,-1 0 1 0 0,-16 2-1 0 0,5-1 153 0 0,1-1 0 0 0,-1-1 0 0 0,0-1 0 0 0,-27-3 0 0 0,-8-3-120 0 0,1-1 79 0 0,-1 3 0 0 0,-95 5 0 0 0,-104 18 709 0 0,181-11-624 0 0,-63 5-4 0 0,48-5-126 0 0,18-1 119 0 0,-33 1 168 0 0,-124 8 711 0 0,95-8-793 0 0,135-9-330 0 0,-1 0 0 0 0,0 1-1 0 0,0-1 1 0 0,0 0 0 0 0,1 0 0 0 0,-1 0 0 0 0,0 0 0 0 0,0 0 0 0 0,0 0 0 0 0,1 0 0 0 0,-1 0-1 0 0,0-1 1 0 0,0 1 0 0 0,0 0 0 0 0,1 0 0 0 0,-1-1 0 0 0,0 1 0 0 0,0 0 0 0 0,1-1 0 0 0,-1 1-1 0 0,0-1 1 0 0,1 1 0 0 0,-1-1 0 0 0,0 1 0 0 0,1-1 0 0 0,-1 1 0 0 0,1-1 0 0 0,-1 0 0 0 0,1 1-1 0 0,-1-1 1 0 0,1 0 0 0 0,-1 1 0 0 0,1-1 0 0 0,0 0 0 0 0,-1 0 0 0 0,1 1 0 0 0,0-1 0 0 0,0 0-1 0 0,0 0 1 0 0,0 0 0 0 0,-1 1 0 0 0,1-1 0 0 0,0 0 0 0 0,0 0 0 0 0,0 0 0 0 0,1 0 0 0 0,-1 0-1 0 0,1-14-1885 0 0</inkml:trace>
</inkml:ink>
</file>

<file path=ppt/ink/ink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8-04T23:00:13.872"/>
    </inkml:context>
    <inkml:brush xml:id="br0">
      <inkml:brushProperty name="width" value="0.1" units="cm"/>
      <inkml:brushProperty name="height" value="0.1" units="cm"/>
      <inkml:brushProperty name="color" value="#E71224"/>
    </inkml:brush>
  </inkml:definitions>
  <inkml:trace contextRef="#ctx0" brushRef="#br0">3478 108 3679 0 0,'-62'2'2204'0'0,"61"-2"-2046"0"0,-1 0 0 0 0,1 0 0 0 0,0 0-1 0 0,-1 0 1 0 0,1 0 0 0 0,0 0 0 0 0,-1 0 0 0 0,1-1-1 0 0,0 1 1 0 0,-1 0 0 0 0,1-1 0 0 0,0 1-1 0 0,0-1 1 0 0,-1 0 0 0 0,1 1 0 0 0,0-1-1 0 0,0 0 1 0 0,0 0 0 0 0,0 0 0 0 0,0 0 0 0 0,-1-1-1 0 0,1 1-98 0 0,1 0-1 0 0,-1 0 0 0 0,1-1 1 0 0,0 1-1 0 0,-1 0 1 0 0,1-1-1 0 0,0 1 0 0 0,0-1 1 0 0,-1 1-1 0 0,1 0 1 0 0,0-1-1 0 0,1 1 0 0 0,-1 0 1 0 0,0-1-1 0 0,0 1 1 0 0,1-3-1 0 0,2-3 159 0 0,-1 0 0 0 0,1 0-1 0 0,1 1 1 0 0,-1-1 0 0 0,1 1 0 0 0,5-7 0 0 0,-8 12-1 0 0,-1-1 0 0 0,1 1 0 0 0,-1-1 0 0 0,1 1 0 0 0,-1-1 0 0 0,1 1 1 0 0,-1-1-1 0 0,0 1 0 0 0,0-1 0 0 0,0 1 0 0 0,0-4 0 0 0,0 5-96 0 0,-1 0 44 0 0,0 1-1 0 0,0-1 1 0 0,-1 0 0 0 0,1 1 0 0 0,0-1-1 0 0,0 1 1 0 0,0-1 0 0 0,0 1-1 0 0,0-1 1 0 0,0 1 0 0 0,-2 1 0 0 0,2-1 60 0 0,-15 9 511 0 0,7-4-422 0 0,0-1 0 0 0,0 0 0 0 0,-1 0 0 0 0,0-1 1 0 0,-15 5-1 0 0,-8 2 194 0 0,0 0 1 0 0,1 3 0 0 0,-39 22 0 0 0,33-17-421 0 0,12-7 140 0 0,-1-2 0 0 0,1 0 0 0 0,-45 9 0 0 0,-126 33 733 0 0,178-46-838 0 0,0-1-1 0 0,-1-1 1 0 0,0-1 0 0 0,-22 1-1 0 0,-7-3 179 0 0,-58-9-1 0 0,23 2-82 0 0,-12 2 8 0 0,-100-7 45 0 0,36 2 137 0 0,155 8-397 0 0,-143 2 202 0 0,-17-1 56 0 0,-179-8 511 0 0,-7-1-165 0 0,75 1-30 0 0,-58-2 8 0 0,300 7-665 0 0,0-1 0 0 0,-45-11 0 0 0,59 9-404 0 0,0 0 0 0 0,0-1 0 0 0,1-1 0 0 0,0-1 0 0 0,-20-12 0 0 0,-2-7-1043 0 0</inkml:trace>
</inkml:ink>
</file>

<file path=ppt/ink/ink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8-04T23:00:16.007"/>
    </inkml:context>
    <inkml:brush xml:id="br0">
      <inkml:brushProperty name="width" value="0.1" units="cm"/>
      <inkml:brushProperty name="height" value="0.1" units="cm"/>
      <inkml:brushProperty name="color" value="#E71224"/>
    </inkml:brush>
  </inkml:definitions>
  <inkml:trace contextRef="#ctx0" brushRef="#br0">1913 26 2815 0 0,'-52'-4'296'0'0,"28"2"125"0"0,15 1 409 0 0,0 0 1 0 0,0 0 0 0 0,0 0 0 0 0,0-1 0 0 0,0-1 0 0 0,-15-8 5138 0 0,20 17-5510 0 0,3-5-517 0 0,-1 1 236 0 0,0 0-1 0 0,0 0 0 0 0,0 0 1 0 0,0 0-1 0 0,0 0 0 0 0,-1 0 0 0 0,1 0 1 0 0,-1-1-1 0 0,0 1 0 0 0,-3 1 1 0 0,-32 11 1831 0 0,24-10-1207 0 0,-1 1 285 0 0,9-4-864 0 0,1 1 0 0 0,-1-1 0 0 0,1 1 0 0 0,-1 1 0 0 0,1-1-1 0 0,0 1 1 0 0,-6 5 0 0 0,-4 2-145 0 0,0 0 1 0 0,-20 10-1 0 0,30-17-41 0 0,-7 2 107 0 0,1 0-1 0 0,-2-1 1 0 0,-22 5 0 0 0,8-2 145 0 0,-101 23 1095 0 0,121-30-1361 0 0,-1 1 0 0 0,0-1 0 0 0,1 0 1 0 0,-1 0-1 0 0,1-1 0 0 0,-1 0 0 0 0,1 0 0 0 0,-8-3 0 0 0,2-1 21 0 0,-22-10 0 0 0,22 9 15 0 0,-22-7-1 0 0,-25-6 307 0 0,21 6-180 0 0,0 2 0 0 0,-64-10-1 0 0,-106 8 172 0 0,17 2 114 0 0,161 8-428 0 0,-16-1 53 0 0,-7-1 140 0 0,-102 2 0 0 0,146 4-239 0 0,-116 14-242 0 0,119-14-358 0 0,0 0 0 0 0,0-1 0 0 0,0 1 1 0 0,0-1-1 0 0,0-1 0 0 0,-15-1 0 0 0,11-2-1276 0 0</inkml:trace>
</inkml:ink>
</file>

<file path=ppt/ink/ink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8-04T23:00:18.232"/>
    </inkml:context>
    <inkml:brush xml:id="br0">
      <inkml:brushProperty name="width" value="0.1" units="cm"/>
      <inkml:brushProperty name="height" value="0.1" units="cm"/>
      <inkml:brushProperty name="color" value="#E71224"/>
    </inkml:brush>
  </inkml:definitions>
  <inkml:trace contextRef="#ctx0" brushRef="#br0">2307 7 10967 0 0,'-2'-1'248'0'0,"-10"-1"81"0"0,1 1 0 0 0,-22-1 0 0 0,-81 8 1822 0 0,67 0-1681 0 0,46-6-452 0 0,-19-1 671 0 0,-1 2 0 0 0,1 0 1 0 0,0 1-1 0 0,-26 6 0 0 0,-102 34 2783 0 0,108-30-3479 0 0,37-11 32 0 0,0 0 0 0 0,0 0-1 0 0,0-1 1 0 0,-1 1 0 0 0,-5 0 0 0 0,-27 2 867 0 0,-72-4 1 0 0,-67-21 399 0 0,156 22-1254 0 0,-1 0 1 0 0,-33 5 0 0 0,8 0-26 0 0,-210 22 1359 0 0,224-24-1274 0 0,-1-1-1 0 0,0-1 0 0 0,-32-4 1 0 0,-16 0 97 0 0,37 3-4 0 0,-210 9 337 0 0,35 22-80 0 0,148-19-371 0 0,22-3-136 0 0,-49 2 1 0 0,93-11-118 0 0,0 0-1 0 0,0 0 1 0 0,0 0-1 0 0,0-1 1 0 0,0 1-1 0 0,1-1 1 0 0,-1 0 0 0 0,0-1-1 0 0,0 1 1 0 0,1-1-1 0 0,-7-3 1 0 0,-6-6-955 0 0</inkml:trace>
</inkml:ink>
</file>

<file path=ppt/ink/ink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8-04T23:00:19.853"/>
    </inkml:context>
    <inkml:brush xml:id="br0">
      <inkml:brushProperty name="width" value="0.1" units="cm"/>
      <inkml:brushProperty name="height" value="0.1" units="cm"/>
      <inkml:brushProperty name="color" value="#E71224"/>
    </inkml:brush>
  </inkml:definitions>
  <inkml:trace contextRef="#ctx0" brushRef="#br0">1978 90 14135 0 0,'-82'-6'1674'0'0,"67"6"-1421"0"0,-1-1 0 0 0,1-1 0 0 0,0 0 0 0 0,0-1 0 0 0,0 0 0 0 0,1-1 0 0 0,-1-1 0 0 0,-20-10 0 0 0,13 6 639 0 0,0 1-1 0 0,-44-11 1 0 0,60 18-794 0 0,-12-3 109 0 0,-1 1 0 0 0,1 1 0 0 0,-22 0-1 0 0,-57 4 116 0 0,63 0 189 0 0,-78 8 164 0 0,65-5-511 0 0,-166 24 239 0 0,146-20-266 0 0,-5-3-57 0 0,10-2 0 0 0,-57 4 258 0 0,52-4-96 0 0,-6 1-22 0 0,-125 11 265 0 0,144-9-372 0 0,-145 22 493 0 0,186-26-606 0 0,0-1 0 0 0,0 0 0 0 0,0-1 1 0 0,0-1-1 0 0,-22-2 0 0 0,34 2-73 0 0,0 0 1 0 0,0-1-1 0 0,0 1 0 0 0,0 0 0 0 0,1-1 1 0 0,-1 1-1 0 0,0-1 0 0 0,0 1 1 0 0,1-1-1 0 0,-1 0 0 0 0,0 1 0 0 0,1-1 1 0 0,-1 0-1 0 0,0 1 0 0 0,1-1 0 0 0,-1 0 1 0 0,1 0-1 0 0,-1 1 0 0 0,1-1 1 0 0,0 0-1 0 0,-1 0 0 0 0,1 0 0 0 0,0 0 1 0 0,0 0-1 0 0,-1 1 0 0 0,1-1 0 0 0,0 0 1 0 0,0 0-1 0 0,0 0 0 0 0,0-2 0 0 0,1-10-1144 0 0</inkml:trace>
</inkml:ink>
</file>

<file path=ppt/ink/ink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8-04T22:34:22.666"/>
    </inkml:context>
    <inkml:brush xml:id="br0">
      <inkml:brushProperty name="width" value="0.1" units="cm"/>
      <inkml:brushProperty name="height" value="0.1" units="cm"/>
      <inkml:brushProperty name="color" value="#FFFF00"/>
    </inkml:brush>
  </inkml:definitions>
  <inkml:trace contextRef="#ctx0" brushRef="#br0">1019 113 13071 0 0,'-8'-1'134'0'0,"1"0"0"0"0,-1 0 0 0 0,-13 1 0 0 0,12 1 67 0 0,0-2 0 0 0,0 1-1 0 0,-11-2 1 0 0,18 1-178 0 0,0 1 0 0 0,0-1 0 0 0,0 0 0 0 0,0 1 0 0 0,0-1 0 0 0,0 0 0 0 0,0 0 0 0 0,0 0 0 0 0,0-1 0 0 0,0 1 0 0 0,0 0 0 0 0,1-1-1 0 0,-1 1 1 0 0,0-1 0 0 0,1 0 0 0 0,-1 1 0 0 0,-1-4 0 0 0,-6-12-150 0 0,8 15 96 0 0,0-1 0 0 0,0 1 0 0 0,0 0 0 0 0,0-1 0 0 0,-1 1 1 0 0,0 0-1 0 0,1 0 0 0 0,-1 0 0 0 0,0 0 0 0 0,0 0 0 0 0,0 0 0 0 0,0 1 1 0 0,0-1-1 0 0,0 1 0 0 0,-4-3 0 0 0,-6-1 507 0 0,0 0-1 0 0,-1 1 1 0 0,0 1 0 0 0,0 0 0 0 0,0 0 0 0 0,0 1-1 0 0,-25 0 1 0 0,-95 9 2547 0 0,121-6-2809 0 0,-111 12 1781 0 0,-134 11 383 0 0,243-24-2614 0 0,-1 0 1 0 0,1-1-1 0 0,-1-1 1 0 0,1 0-1 0 0,-20-6 1 0 0,13 2-4045 0 0,-26-13 1 0 0,20 7-2480 0 0</inkml:trace>
</inkml:ink>
</file>

<file path=ppt/ink/ink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8-04T23:00:27.622"/>
    </inkml:context>
    <inkml:brush xml:id="br0">
      <inkml:brushProperty name="width" value="0.1" units="cm"/>
      <inkml:brushProperty name="height" value="0.1" units="cm"/>
      <inkml:brushProperty name="color" value="#E71224"/>
    </inkml:brush>
  </inkml:definitions>
  <inkml:trace contextRef="#ctx0" brushRef="#br0">1 274 455 0 0,'0'-1'133'0'0,"0"0"-1"0"0,0 0 0 0 0,0 1 0 0 0,0-1 0 0 0,0 0 0 0 0,0 0 0 0 0,0 1 0 0 0,1-1 0 0 0,-1 0 0 0 0,0 0 0 0 0,1 1 0 0 0,-1-1 0 0 0,0 0 0 0 0,1 1 1 0 0,-1-1-1 0 0,1 0 0 0 0,-1 1 0 0 0,1-1 0 0 0,0 1 0 0 0,-1-1 0 0 0,1 1 0 0 0,-1-1 0 0 0,1 1 0 0 0,0-1 0 0 0,0 1 0 0 0,-1-1 0 0 0,2 1 0 0 0,20-3 1482 0 0,-21 3-1489 0 0,0 0-1 0 0,-1 1 1 0 0,1-1 0 0 0,0 1-1 0 0,0-1 1 0 0,-1 1-1 0 0,1-1 1 0 0,-1 1-1 0 0,1 0 1 0 0,0-1-1 0 0,-1 1 1 0 0,1 0-1 0 0,-1-1 1 0 0,1 1-1 0 0,-1 0 1 0 0,0 0-1 0 0,1 0 1 0 0,-1-1-1 0 0,0 1 1 0 0,1 0-1 0 0,-1 0 1 0 0,0 0-1 0 0,0 0 1 0 0,0-1-1 0 0,0 1 1 0 0,0 0 0 0 0,0 2 200 0 0,27-2 1195 0 0,-16-3-1470 0 0,0-1-1 0 0,0-1 0 0 0,20-9 1 0 0,-23 9-22 0 0,0 0 0 0 0,1 1 1 0 0,-1 0-1 0 0,1 1 0 0 0,-1-1 1 0 0,1 2-1 0 0,17-3 0 0 0,-21 5-9 0 0,0-1 0 0 0,-1 1 1 0 0,1 0-1 0 0,0 0 0 0 0,-1 0 0 0 0,1 1 0 0 0,-1 0 0 0 0,8 4 0 0 0,19 6 65 0 0,-27-11-74 0 0,-1 0 1 0 0,1-1-1 0 0,0 1 0 0 0,0-1 0 0 0,-1 0 0 0 0,1 0 1 0 0,0-1-1 0 0,0 1 0 0 0,-1-1 0 0 0,1 0 0 0 0,0 0 0 0 0,-1 0 1 0 0,1 0-1 0 0,0-1 0 0 0,3-2 0 0 0,6-3 33 0 0,0-1-1 0 0,18-15 0 0 0,-16 11-12 0 0,-13 11-30 0 0,0-1 0 0 0,0 1 0 0 0,0 0 0 0 0,0 0 0 0 0,0 0 0 0 0,1 1 0 0 0,-1-1 0 0 0,0 0 0 0 0,1 1 0 0 0,-1-1 0 0 0,0 1 0 0 0,1 0 0 0 0,-1 0 0 0 0,0 0 0 0 0,1 0 0 0 0,-1 0 0 0 0,0 1 0 0 0,1-1 0 0 0,2 1 0 0 0,5 3 2 0 0,-1-1 0 0 0,1 1 0 0 0,11 7 1 0 0,-13-7 13 0 0,0 0 1 0 0,0 0-1 0 0,9 2 1 0 0,-7-4-4 0 0,0-1 0 0 0,-1 0 0 0 0,1-1 0 0 0,0 0 0 0 0,13-2 0 0 0,-9 0 7 0 0,26 2-1 0 0,-30 1-10 0 0,0 1-1 0 0,-1 1 1 0 0,18 6-1 0 0,-16-5 0 0 0,-1-1-1 0 0,0 0 1 0 0,11 1-1 0 0,-5-3 9 0 0,-1 0 0 0 0,1-1 0 0 0,19-2 0 0 0,-26 2-11 0 0,-1 0 0 0 0,1 0 0 0 0,-1 1 0 0 0,1 0 0 0 0,-1 0 0 0 0,0 1 0 0 0,1 0 0 0 0,-1 1 0 0 0,0-1 0 0 0,0 2-1 0 0,-1-1 1 0 0,12 8 0 0 0,-9-6 1 0 0,1-1 0 0 0,0 0 0 0 0,-1 0 0 0 0,1-1-1 0 0,1 0 1 0 0,-1-1 0 0 0,0 0 0 0 0,0-1 0 0 0,1 0-1 0 0,17-2 1 0 0,28 5-6 0 0,-28-2 0 0 0,-19-1 0 0 0,0-1 0 0 0,16 0 0 0 0,-19-1 0 0 0,0 1 0 0 0,0 1 0 0 0,-1-1 0 0 0,14 4 0 0 0,-15-3 0 0 0,0 0 0 0 0,0 0 0 0 0,-1 0 0 0 0,1-1 0 0 0,0 0 0 0 0,0 0 0 0 0,0 0 0 0 0,0 0 0 0 0,0-1 0 0 0,0 0 0 0 0,8-2 0 0 0,-4-1 1 0 0,77-33 52 0 0,-72 30-43 0 0,-2 1-6 0 0,0 0-1 0 0,17-6 1 0 0,-7 8 14 0 0,1 0-1 0 0,42-2 1 0 0,-10 1-18 0 0,41-1 0 0 0,9-1 0 0 0,-2-13 0 0 0,-31 1 0 0 0,-59 17 0 0 0,0 1 0 0 0,16 0 0 0 0,14-1 0 0 0,193-18 0 0 0,-197 17 0 0 0,-1-1 0 0 0,-1-2 0 0 0,54-15 0 0 0,-17 3 0 0 0,-22 4 5 0 0,-36 9 15 0 0,1 1-1 0 0,18-4 1 0 0,58-3-32 0 0,-83 10-44 0 0,-9 1 50 0 0,-7 1 8 0 0,-96 25 28 0 0,42-10 64 0 0,58-15-82 0 0,-146 33 782 0 0,113-28-632 0 0,0-1 0 0 0,-44 0 0 0 0,6-4-145 0 0,27 1 7 0 0,-52-5-1 0 0,-53-7 69 0 0,21 2-2 0 0,-114-9 214 0 0,52 8 263 0 0,-52-6 236 0 0,208 9-597 0 0,1-2 0 0 0,0-1 0 0 0,-38-17-1 0 0,20 8-61 0 0,-8-7 9 0 0,61 25-220 0 0,-1 0 48 0 0,1 0 0 0 0,0 0 0 0 0,0 0 0 0 0,0 0 1 0 0,0 0-1 0 0,0 0 0 0 0,0 0 0 0 0,0 0 1 0 0,-1 0-1 0 0,1 0 0 0 0,0 0 0 0 0,0 0 1 0 0,0 0-1 0 0,0 0 0 0 0,0 0 0 0 0,0 0 1 0 0,0 0-1 0 0,-1 0 0 0 0,1-1 0 0 0,0 1 0 0 0,0 0 1 0 0,0 0-1 0 0,0 0 0 0 0,0 0 0 0 0,0 0 1 0 0,0 0-1 0 0,0 0 0 0 0,0 0 0 0 0,0 0 1 0 0,0 0-1 0 0,-1-1 0 0 0,1 1 0 0 0,0 0 1 0 0,0 0-1 0 0,0 0 0 0 0,0 0 0 0 0,0 0 0 0 0,0 0 1 0 0,0 0-1 0 0,0 0 0 0 0,0-1 0 0 0,0 1 1 0 0,0 0-1 0 0,0 0 0 0 0,0 0 0 0 0,0 0 1 0 0,0 0-1 0 0,0 0 0 0 0,0-1 0 0 0,0 1 1 0 0,0 0-1 0 0,0 0 0 0 0,0 0 0 0 0,0 0 0 0 0,1 0 1 0 0,-1 0-1 0 0</inkml:trace>
</inkml:ink>
</file>

<file path=ppt/ink/ink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8-04T23:00:30.327"/>
    </inkml:context>
    <inkml:brush xml:id="br0">
      <inkml:brushProperty name="width" value="0.1" units="cm"/>
      <inkml:brushProperty name="height" value="0.1" units="cm"/>
      <inkml:brushProperty name="color" value="#E71224"/>
    </inkml:brush>
  </inkml:definitions>
  <inkml:trace contextRef="#ctx0" brushRef="#br0">3124 1400 2303 0 0,'-1'-1'155'0'0,"1"1"0"0"0,-1 0 0 0 0,0 0 0 0 0,1 0 0 0 0,-1 0 0 0 0,0 0-1 0 0,1 0 1 0 0,-1 0 0 0 0,1 0 0 0 0,-1 1 0 0 0,0-1 0 0 0,1 0 0 0 0,-1 0-1 0 0,1 0 1 0 0,-1 1 0 0 0,1-1 0 0 0,-1 0 0 0 0,1 0 0 0 0,-1 1 0 0 0,1-1 0 0 0,-1 0-1 0 0,0 1 1 0 0,0 0-12 0 0,0 0-1 0 0,0 0 0 0 0,0-1 1 0 0,0 1-1 0 0,0 0 0 0 0,0 0 1 0 0,0 0-1 0 0,0 0 1 0 0,1 0-1 0 0,-2 2 0 0 0,-1 7 507 0 0,2-5-121 0 0,0-1 0 0 0,0 1 0 0 0,0-1 1 0 0,0 8-1 0 0,0-15-12 0 0,1 0 0 0 0,-1-1 0 0 0,0 1-1 0 0,0 0 1 0 0,0 0 0 0 0,-1 0 0 0 0,1 0 0 0 0,-5-6 0 0 0,4 5-389 0 0,-1-1-1 0 0,1 0 0 0 0,-1 1 1 0 0,1-1-1 0 0,1 0 0 0 0,-1 0 1 0 0,0-7-1 0 0,0-10 193 0 0,2-27 1 0 0,1 29-168 0 0,-1 1 1 0 0,-3-24-1 0 0,0 17-1 0 0,1-1 0 0 0,1 0 0 0 0,5-45 0 0 0,19-80 405 0 0,-8 84-435 0 0,-7 34 32 0 0,6-53 0 0 0,-11 24 82 0 0,-6-77-1 0 0,3 122-182 0 0,1 0-1 0 0,1 1 1 0 0,4-22 0 0 0,1-1-24 0 0,11-65 78 0 0,2-18-95 0 0,-20 121-5 0 0,0-1 0 0 0,0 1 0 0 0,0 0 0 0 0,0 0 0 0 0,0 0-1 0 0,-1 0 1 0 0,1 0 0 0 0,0 0 0 0 0,-1-1 0 0 0,0 1 0 0 0,0 0 0 0 0,1 1-1 0 0,-1-1 1 0 0,0 0 0 0 0,-1 0 0 0 0,1 0 0 0 0,0 0 0 0 0,0 1 0 0 0,-1-1-1 0 0,1 1 1 0 0,-4-4 0 0 0,0 2 11 0 0,0-1-1 0 0,-1 1 1 0 0,1 0 0 0 0,-1 1-1 0 0,0-1 1 0 0,-7-1 0 0 0,-5-4 24 0 0,16 6-37 0 0,-1 1 0 0 0,0-1 0 0 0,1 1 1 0 0,-1 0-1 0 0,0 0 0 0 0,0 0 0 0 0,-3 0 0 0 0,-4 0 3 0 0,-1 1-1 0 0,1-1 0 0 0,-1 2 1 0 0,1-1-1 0 0,0 2 1 0 0,-1-1-1 0 0,1 1 0 0 0,0 1 1 0 0,-17 6-1 0 0,12-2 17 0 0,1 0-1 0 0,-14 10 0 0 0,-12 6-25 0 0,20-14 9 0 0,-39 11 0 0 0,28-10 46 0 0,-128 29-10 0 0,86-24-8 0 0,48-11 21 0 0,1 0 0 0 0,-1-2 1 0 0,-29 0-1 0 0,-75-9 140 0 0,121 6-193 0 0,-80-10 8 0 0,-43-13 180 0 0,121 20-157 0 0,0 1 0 0 0,0-1 0 0 0,0-1 0 0 0,0 0 0 0 0,-9-6 0 0 0,-27-13 67 0 0,2 6-28 0 0,-72-20 0 0 0,58 25 15 0 0,30 8-12 0 0,1-1 0 0 0,-44-16 0 0 0,55 15-71 0 0,5 2 3 0 0,1 0 1 0 0,-1 1-1 0 0,1 1 1 0 0,-1 0-1 0 0,0 0 1 0 0,0 1 0 0 0,-16-1-1 0 0,-50 1-7 0 0,62 1 0 0 0,-29-5 0 0 0,29 3 0 0 0,-30-1 0 0 0,-130 2 0 0 0,54 0 0 0 0,30 10 0 0 0,-2 0 0 0 0,-19 1 0 0 0,33-1 0 0 0,57-8 0 0 0,-1-1 0 0 0,1-1 0 0 0,-34-8 0 0 0,-28-2 0 0 0,73 11 0 0 0,0 1 0 0 0,1 0 0 0 0,-1 1 0 0 0,0 0 0 0 0,-20 6 0 0 0,-78 31 0 0 0,107-37 0 0 0,0 0 0 0 0,0 0 0 0 0,0 0 0 0 0,0 0 0 0 0,0 0 0 0 0,0 0 0 0 0,0 0 0 0 0,1 0 0 0 0,-3 3 0 0 0,3-4 0 0 0,1 1 0 0 0,-1 0 0 0 0,1-1 0 0 0,-1 1 0 0 0,1 0 0 0 0,-1-1 0 0 0,1 1 0 0 0,0 0 0 0 0,0 0 0 0 0,-1 0 0 0 0,1-1 0 0 0,0 1 0 0 0,0 0 0 0 0,0 0 0 0 0,0 0 0 0 0,0-1 0 0 0,0 1 0 0 0,0 0 0 0 0,0 0 0 0 0,0 0 0 0 0,0-1 0 0 0,0 1 0 0 0,1 0 0 0 0,-1 0 0 0 0,0-1 0 0 0,1 1 0 0 0,0 1 0 0 0,7 15-6 0 0,0 0-1 0 0,-2 0 1 0 0,0 0 0 0 0,6 27-1 0 0,-10-33 4 0 0,-1 0-1 0 0,0 0 1 0 0,0 0-1 0 0,-2 1 0 0 0,1-1 1 0 0,-1 0-1 0 0,-1 0 1 0 0,-4 18-1 0 0,-2-8 4 0 0,0 0 0 0 0,-2-1 0 0 0,0-1 0 0 0,-23 35 0 0 0,-14 24 0 0 0,35-51 0 0 0,0 0 0 0 0,2 0 0 0 0,2 1 0 0 0,0 0 0 0 0,-6 41 0 0 0,14-60 0 0 0,0-1 0 0 0,0 1 0 0 0,3 16 0 0 0,-2-16 0 0 0,0 1 0 0 0,-1 19 0 0 0,1 65 0 0 0,-2-76 0 0 0,-2 20 0 0 0,1-24 0 0 0,0 0 0 0 0,1-1 0 0 0,0 1 0 0 0,3 24 0 0 0,-1-33-2 0 0,0 0 0 0 0,0 0 0 0 0,1 0 0 0 0,-1 0 0 0 0,1 0 0 0 0,0-1 0 0 0,0 1 0 0 0,1-1 0 0 0,-1 1 0 0 0,1-1 0 0 0,0 0 0 0 0,1 0 1 0 0,-1 0-1 0 0,0-1 0 0 0,1 1 0 0 0,0-1 0 0 0,0 0 0 0 0,0 0 0 0 0,0 0 0 0 0,0 0 0 0 0,1-1 0 0 0,0 1 0 0 0,-1-1 0 0 0,1-1 0 0 0,0 1 0 0 0,7 1 0 0 0,12 4 0 0 0,0 2 0 0 0,-1 0-1 0 0,0 1 1 0 0,40 25 0 0 0,-53-30 2 0 0,0 0 0 0 0,1 0 0 0 0,0-1 0 0 0,0 0 0 0 0,1-1 0 0 0,-1 0 0 0 0,1 0 0 0 0,-1-2 0 0 0,1 1 0 0 0,0-2 0 0 0,-1 1 0 0 0,1-2 0 0 0,0 1 0 0 0,-1-2 0 0 0,1 0 0 0 0,18-5 0 0 0,84-19 0 0 0,-96 23 0 0 0,0 2 0 0 0,-1 0 0 0 0,1 0 0 0 0,29 5 0 0 0,7 4 0 0 0,-24-3 0 0 0,1-1 0 0 0,0-1 0 0 0,36-2 0 0 0,-59-1 0 0 0,0 0 0 0 0,0 0 0 0 0,0 1 0 0 0,0 0 0 0 0,0 1 0 0 0,-1-1 0 0 0,9 4 0 0 0,-13-4 0 0 0,0 0 0 0 0,0 0 0 0 0,-1 0 0 0 0,1 1 0 0 0,0-1 0 0 0,-1 1 0 0 0,1-1 0 0 0,-1 1 0 0 0,0 0 0 0 0,1 0 0 0 0,-1 0 0 0 0,0 0 0 0 0,0 0 0 0 0,0 0 0 0 0,-1 1 0 0 0,1-1 0 0 0,0 1 0 0 0,-1 0 0 0 0,0-1 0 0 0,1 1 0 0 0,0 5 0 0 0,1 9 9 0 0,-3-15-7 0 0,-1 0-1 0 0,2-1 1 0 0,-1 1 0 0 0,0 0 0 0 0,0-1 0 0 0,0 1-1 0 0,1 0 1 0 0,-1-1 0 0 0,1 1 0 0 0,-1 0 0 0 0,1-1-1 0 0,0 1 1 0 0,-1-1 0 0 0,1 1 0 0 0,0-1-1 0 0,0 0 1 0 0,0 1 0 0 0,0-1 0 0 0,0 0 0 0 0,1 0-1 0 0,-1 1 1 0 0,0-1 0 0 0,0 0 0 0 0,1 0-1 0 0,-1-1 1 0 0,1 1 0 0 0,-1 0 0 0 0,1 0 0 0 0,-1-1-1 0 0,3 1 1 0 0,10 5-949 0 0,0-2 0 0 0,15 3 0 0 0,-2-3-636 0 0</inkml:trace>
</inkml:ink>
</file>

<file path=ppt/ink/ink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8-04T23:01:00.167"/>
    </inkml:context>
    <inkml:brush xml:id="br0">
      <inkml:brushProperty name="width" value="0.1" units="cm"/>
      <inkml:brushProperty name="height" value="0.1" units="cm"/>
      <inkml:brushProperty name="color" value="#E71224"/>
    </inkml:brush>
  </inkml:definitions>
  <inkml:trace contextRef="#ctx0" brushRef="#br0">11580 208 8287 0 0,'-7'-4'321'0'0,"1"0"-1"0"0,-12-10 0 0 0,14 11 62 0 0,0-1 1 0 0,-1 1 0 0 0,1-1-1 0 0,-1 2 1 0 0,0-1-1 0 0,-6-2 1 0 0,7 3-171 0 0,1 1-1 0 0,0-1 1 0 0,-1 0-1 0 0,1 0 1 0 0,0 0-1 0 0,1 0 1 0 0,-1 0-1 0 0,-3-4 1 0 0,4 4-175 0 0,1 0 0 0 0,-1 1 0 0 0,1-1-1 0 0,-1 1 1 0 0,1 0 0 0 0,-1-1 0 0 0,0 1 0 0 0,0 0 0 0 0,0 0 0 0 0,0 0 0 0 0,0 0 0 0 0,0 0 0 0 0,0 1 0 0 0,0-1 0 0 0,0 1 0 0 0,0-1 0 0 0,0 1 0 0 0,0 0 0 0 0,-1 0 0 0 0,1 0 0 0 0,0 0 0 0 0,0 0 0 0 0,-3 0 0 0 0,-65 17 1640 0 0,-28 4 372 0 0,48-12-1399 0 0,34-5-430 0 0,0 0-1 0 0,-1-2 1 0 0,0 0 0 0 0,-32-1-1 0 0,23-4-128 0 0,0-2 1 0 0,-41-13-1 0 0,46 11-34 0 0,0 1 0 0 0,0 1 1 0 0,-1 1-1 0 0,-35-2 0 0 0,34 6-46 0 0,-15 1 97 0 0,1-2 0 0 0,-1-1 0 0 0,-64-13 0 0 0,17-10 325 0 0,58 15-194 0 0,-1 2 0 0 0,0 1 0 0 0,-54-7 0 0 0,-185-7 236 0 0,-87-4 13 0 0,61 32-119 0 0,140-1-224 0 0,-203 15 410 0 0,197-11-520 0 0,32-4 5 0 0,-184 27 133 0 0,28-2-37 0 0,-189 10 144 0 0,150-22 32 0 0,-3-13-72 0 0,216 3-240 0 0,54-3 0 0 0,9-1 6 0 0,-162 10 52 0 0,47-6 32 0 0,-10 0 25 0 0,-35 5 16 0 0,-34 0 13 0 0,169-14-134 0 0,-380 10 172 0 0,341-4-70 0 0,-1-5 0 0 0,-158-18 0 0 0,-54 3-112 0 0,-1 1 0 0 0,225 4 0 0 0,0 6 0 0 0,-1 3 0 0 0,-109 15 0 0 0,8-1 64 0 0,90-10-64 0 0,60-2 0 0 0,-371 11 75 0 0,198-18 19 0 0,1-17-7 0 0,209 20-87 0 0,-222-14 72 0 0,36 4-16 0 0,-134-8 72 0 0,97 29-62 0 0,2 17-15 0 0,54-4 93 0 0,-131 7 139 0 0,143-7-123 0 0,102-12-254 0 0,0-2 0 0 0,-80-1-1 0 0,133-8-360 0 0,0 0 1 0 0,0-1-1 0 0,0-1 0 0 0,-25-7 0 0 0,0-3-1604 0 0</inkml:trace>
</inkml:ink>
</file>

<file path=ppt/ink/ink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8-04T23:05:15.863"/>
    </inkml:context>
    <inkml:brush xml:id="br0">
      <inkml:brushProperty name="width" value="0.1" units="cm"/>
      <inkml:brushProperty name="height" value="0.1" units="cm"/>
      <inkml:brushProperty name="color" value="#E71224"/>
    </inkml:brush>
  </inkml:definitions>
  <inkml:trace contextRef="#ctx0" brushRef="#br0">4724 380 9151 0 0,'-23'-10'864'0'0,"-22"-7"-322"0"0,39 15-482 0 0,-14-6 164 0 0,19 8-215 0 0,0-1 0 0 0,0 0 1 0 0,0 0-1 0 0,1 0 0 0 0,-1 0 0 0 0,0 0 0 0 0,1 0 0 0 0,-1 0 0 0 0,1 0 0 0 0,-1 0 0 0 0,1 0 0 0 0,-1 0 0 0 0,1 0 0 0 0,0 0 0 0 0,-1 0 1 0 0,1 0-1 0 0,0-2 0 0 0,-1-3-14 0 0,0 1 1 0 0,0-1-1 0 0,0 0 1 0 0,-1 1 0 0 0,0 0-1 0 0,0-1 1 0 0,-3-6-1 0 0,3 10 65 0 0,0-1-1 0 0,0 0 0 0 0,0 1 1 0 0,0-1-1 0 0,0 1 0 0 0,-1 0 1 0 0,1 0-1 0 0,-1 0 0 0 0,1 0 1 0 0,-1 0-1 0 0,0 0 0 0 0,0 1 1 0 0,1-1-1 0 0,-5 0 0 0 0,-1-1 436 0 0,0 1-1 0 0,0 0 0 0 0,-1 0 1 0 0,1 1-1 0 0,-1 0 0 0 0,0 0 1 0 0,1 1-1 0 0,-11 1 0 0 0,-8 3 79 0 0,-33 8 0 0 0,35-6-149 0 0,-39 4 1 0 0,36-8-113 0 0,2 0 244 0 0,-42-2-1 0 0,-15-2-424 0 0,-15-2-21 0 0,-154-15-16 0 0,178 6 145 0 0,7 0-62 0 0,-82 10 79 0 0,37 2 96 0 0,-160-24 64 0 0,-100-4 333 0 0,187 33-466 0 0,-83-2 167 0 0,151-4-432 0 0,-99-6 28 0 0,13-7 34 0 0,116 18 179 0 0,18 0-214 0 0,-89 0 56 0 0,-87-1-74 0 0,79-16 126 0 0,-54-2 382 0 0,-24 2-20 0 0,200 8-306 0 0,-70-19-1 0 0,-10-2 252 0 0,-10 12-9 0 0,111 13-415 0 0,9 1-131 0 0,1-1 0 0 0,-1 0 0 0 0,-20-5 0 0 0,33 7 30 0 0,1 0 0 0 0,0-1 0 0 0,-1 1 0 0 0,1 0 0 0 0,-1 0 0 0 0,1 0-1 0 0,-1 0 1 0 0,1 0 0 0 0,0-1 0 0 0,-1 1 0 0 0,1 0 0 0 0,0 0 0 0 0,-1-1 0 0 0,1 1 0 0 0,0 0 0 0 0,-1-1 0 0 0,1 1 0 0 0,0 0 0 0 0,0-1 0 0 0,-1 1 0 0 0,1 0 0 0 0,0-1 0 0 0,0 1 0 0 0,0 0 0 0 0,-1-1 0 0 0,1 1 0 0 0,0-1 0 0 0,0 1 0 0 0,0-1 0 0 0,0 1-1 0 0,0-1 1 0 0,3-6-1176 0 0</inkml:trace>
</inkml:ink>
</file>

<file path=ppt/ink/ink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8-04T23:05:17.402"/>
    </inkml:context>
    <inkml:brush xml:id="br0">
      <inkml:brushProperty name="width" value="0.1" units="cm"/>
      <inkml:brushProperty name="height" value="0.1" units="cm"/>
      <inkml:brushProperty name="color" value="#E71224"/>
    </inkml:brush>
  </inkml:definitions>
  <inkml:trace contextRef="#ctx0" brushRef="#br0">2497 239 7023 0 0,'-1'-15'732'0'0,"0"12"-642"0"0,1-1 0 0 0,0 1 1 0 0,-1-1-1 0 0,2 0 0 0 0,-1-3 1 0 0,2 2 100 0 0,-1 1 1 0 0,0-1-1 0 0,0 1 1 0 0,-1-1-1 0 0,1 0 1 0 0,-1 1-1 0 0,0-1 1 0 0,0 0-1 0 0,-1 1 1 0 0,0-1-1 0 0,1 1 1 0 0,-1-1-1 0 0,-1 1 1 0 0,1-1-1 0 0,-3-4 1 0 0,3 6-71 0 0,-1 0 0 0 0,0 1 1 0 0,0-1-1 0 0,0 0 0 0 0,0 1 1 0 0,-1 0-1 0 0,1-1 0 0 0,-1 1 1 0 0,1 0-1 0 0,-1 0 0 0 0,0 1 1 0 0,0-1-1 0 0,0 0 0 0 0,0 1 0 0 0,0 0 1 0 0,0 0-1 0 0,0 0 0 0 0,0 0 1 0 0,-1 0-1 0 0,-3 0 0 0 0,-8-1 263 0 0,1 1 0 0 0,-1 1-1 0 0,-19 2 1 0 0,16-1 216 0 0,-73-1 120 0 0,59-1-534 0 0,0 1-1 0 0,0 2 0 0 0,-44 7 1 0 0,-81 14 740 0 0,116-20-579 0 0,-1-3 1 0 0,0-1-1 0 0,0-2 0 0 0,-68-13 0 0 0,-25 0 131 0 0,98 14-456 0 0,0-2 0 0 0,-60-13 0 0 0,21-1 319 0 0,0 3 0 0 0,-2 3 0 0 0,1 4-1 0 0,-106 3 1 0 0,-468 28 2107 0 0,646-23-2557 0 0,-80 7-36 0 0,43-8-2490 0 0,3-5-4672 0 0,18-2 2015 0 0</inkml:trace>
</inkml:ink>
</file>

<file path=ppt/ink/ink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8-04T23:05:18.733"/>
    </inkml:context>
    <inkml:brush xml:id="br0">
      <inkml:brushProperty name="width" value="0.1" units="cm"/>
      <inkml:brushProperty name="height" value="0.1" units="cm"/>
      <inkml:brushProperty name="color" value="#E71224"/>
    </inkml:brush>
  </inkml:definitions>
  <inkml:trace contextRef="#ctx0" brushRef="#br0">2910 87 11775 0 0,'-43'-6'1883'0'0,"35"6"-1546"0"0,0-1 1 0 0,0 0-1 0 0,0 0 0 0 0,0-1 1 0 0,-14-4-1 0 0,-1-3 362 0 0,-41-10 1 0 0,30 10 10 0 0,-3 0 353 0 0,-63-6 0 0 0,91 14-949 0 0,-81-6 819 0 0,-160 8 0 0 0,220 2-453 0 0,-55 13 1 0 0,47-8-236 0 0,-177 30 496 0 0,167-31-649 0 0,-39 8 11 0 0,83-14-99 0 0,-120 25 136 0 0,8-6-8 0 0,-151 13 389 0 0,158-20-443 0 0,-7 3-14 0 0,38-5-4 0 0,-43 3 72 0 0,9-8 124 0 0,17-1 227 0 0,-145-8-1 0 0,192 0-292 0 0,-50 4-1 0 0,-44-1-141 0 0,134 0-38 0 0,-4-1-605 0 0,11 1 536 0 0,1-1 1 0 0,0 1 0 0 0,0 0 0 0 0,-1 0-1 0 0,1-1 1 0 0,0 1 0 0 0,0 0 0 0 0,-1 0 0 0 0,1-1-1 0 0,0 1 1 0 0,0 0 0 0 0,0-1 0 0 0,0 1-1 0 0,-1 0 1 0 0,1-1 0 0 0,0 1 0 0 0,0 0 0 0 0,0-1-1 0 0,0 1 1 0 0,0 0 0 0 0,0-1 0 0 0,0 1-1 0 0,0 0 1 0 0,0-1 0 0 0,0 1 0 0 0,0 0-1 0 0,0-1 1 0 0,0 1 0 0 0,0 0 0 0 0,0-1 0 0 0,0 1-1 0 0,1 0 1 0 0,-1-1 0 0 0,0 1 0 0 0,0-1-1 0 0,6-9-2584 0 0</inkml:trace>
</inkml:ink>
</file>

<file path=ppt/ink/ink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8-04T23:05:20.287"/>
    </inkml:context>
    <inkml:brush xml:id="br0">
      <inkml:brushProperty name="width" value="0.1" units="cm"/>
      <inkml:brushProperty name="height" value="0.1" units="cm"/>
      <inkml:brushProperty name="color" value="#E71224"/>
    </inkml:brush>
  </inkml:definitions>
  <inkml:trace contextRef="#ctx0" brushRef="#br0">2567 62 9095 0 0,'0'-1'58'0'0,"0"0"-1"0"0,0 0 1 0 0,-1 0-1 0 0,1 1 1 0 0,0-1-1 0 0,-1 0 1 0 0,1 0 0 0 0,0 0-1 0 0,-1 1 1 0 0,1-1-1 0 0,-1 0 1 0 0,1 1-1 0 0,-1-1 1 0 0,1 0-1 0 0,-1 1 1 0 0,0-1-1 0 0,-1 0 1 0 0,1-2 338 0 0,12 5 276 0 0,-8-2-589 0 0,-1 0-1 0 0,1 1 1 0 0,0-1-1 0 0,0 0 1 0 0,-1 0-1 0 0,4-1 1 0 0,28-8 350 0 0,-29 8-377 0 0,-3 1 48 0 0,11-5 95 0 0,72-24 521 0 0,-73 26-239 0 0,-9 3 646 0 0,-41 19 1199 0 0,16-11-1821 0 0,-27 10 555 0 0,-54 12 1 0 0,39-14-168 0 0,-46 9-100 0 0,31-17-568 0 0,50-7-139 0 0,1 2-1 0 0,0 2 1 0 0,-36 9 0 0 0,-45 14 217 0 0,34-10-30 0 0,52-12-118 0 0,0 0 1 0 0,-1-2-1 0 0,0-1 0 0 0,-29 0 0 0 0,-6-2 211 0 0,-34 0 52 0 0,14-3-202 0 0,59 1-216 0 0,15 1 0 0 0,-1 0 0 0 0,1 0 0 0 0,-1 0 0 0 0,1-1 0 0 0,-6-2 0 0 0,-6-1 0 0 0,-33-4 0 0 0,30 6 0 0 0,-20-6 0 0 0,-92-16 124 0 0,78 15-53 0 0,-32-1 279 0 0,65 7-172 0 0,-36 1-1 0 0,-6-1 115 0 0,13 0-88 0 0,-61 3 0 0 0,40 1-119 0 0,-161-5-1115 0 0,85 13 2137 0 0,77-4-284 0 0,29 0-590 0 0,-64 15 0 0 0,-27 4-3676 0 0,122-23 2027 0 0</inkml:trace>
</inkml:ink>
</file>

<file path=ppt/ink/ink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8-04T23:05:52.073"/>
    </inkml:context>
    <inkml:brush xml:id="br0">
      <inkml:brushProperty name="width" value="0.1" units="cm"/>
      <inkml:brushProperty name="height" value="0.1" units="cm"/>
      <inkml:brushProperty name="color" value="#E71224"/>
    </inkml:brush>
  </inkml:definitions>
  <inkml:trace contextRef="#ctx0" brushRef="#br0">1535 186 6071 0 0,'-33'-42'715'0'0,"14"8"1501"0"0,14 24-1610 0 0,0 1 1 0 0,-12-16-1 0 0,15 22-482 0 0,-1 0 0 0 0,0 1 0 0 0,1-1 1 0 0,-1 1-1 0 0,0-1 0 0 0,0 1 0 0 0,0 0 0 0 0,-1 0 1 0 0,1 0-1 0 0,0 1 0 0 0,-8-3 0 0 0,-1 2 183 0 0,-1 0-1 0 0,1 1 1 0 0,-1 0-1 0 0,1 1 1 0 0,-1 1 0 0 0,1 0-1 0 0,-19 4 1 0 0,-8 0 306 0 0,-355 13 3213 0 0,265-15-2918 0 0,49-2-51 0 0,0-3-1 0 0,-88-14 0 0 0,-203-28-554 0 0,353 43-333 0 0,2-1 31 0 0</inkml:trace>
</inkml:ink>
</file>

<file path=ppt/ink/ink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8-04T23:06:12.431"/>
    </inkml:context>
    <inkml:brush xml:id="br0">
      <inkml:brushProperty name="width" value="0.1" units="cm"/>
      <inkml:brushProperty name="height" value="0.1" units="cm"/>
      <inkml:brushProperty name="color" value="#E71224"/>
    </inkml:brush>
  </inkml:definitions>
  <inkml:trace contextRef="#ctx0" brushRef="#br0">9714 1591 6559 0 0,'0'-1'48'0'0,"0"1"0"0"0,0 0-1 0 0,0-1 1 0 0,0 1-1 0 0,0 0 1 0 0,0 0 0 0 0,0-1-1 0 0,0 1 1 0 0,-1 0-1 0 0,1 0 1 0 0,0-1 0 0 0,0 1-1 0 0,0 0 1 0 0,-1 0 0 0 0,1-1-1 0 0,0 1 1 0 0,0 0-1 0 0,0 0 1 0 0,-1 0 0 0 0,1 0-1 0 0,0-1 1 0 0,0 1-1 0 0,-1 0 1 0 0,1 0 0 0 0,0 0-1 0 0,-1 0 1 0 0,1 0-1 0 0,0 0 1 0 0,0 0 0 0 0,-1 0-1 0 0,1 0 1 0 0,0 0-1 0 0,-1 0 1 0 0,-11-4 2347 0 0,11 4-2194 0 0,0 0 1 0 0,0-1-1 0 0,1 1 1 0 0,-1 0-1 0 0,0 0 1 0 0,1-1-1 0 0,-1 1 1 0 0,0 0-1 0 0,0-1 1 0 0,1 1-1 0 0,-1-1 1 0 0,1 1 0 0 0,-1-1-1 0 0,0 1 1 0 0,1-1-1 0 0,-1 0 1 0 0,-8-6 2888 0 0,8 6-2687 0 0,-2 0-113 0 0,1 1 1 0 0,0-1 0 0 0,-1 0-1 0 0,1 0 1 0 0,0 1-1 0 0,-1 0 1 0 0,1-1 0 0 0,0 1-1 0 0,-1 0 1 0 0,1 0 0 0 0,-1 0-1 0 0,1 0 1 0 0,0 1 0 0 0,-5 0-1 0 0,7-2-58 0 0,-1-1 0 0 0,1 1 0 0 0,0-1 0 0 0,0 0 0 0 0,0 1 0 0 0,0-1 0 0 0,0 1 0 0 0,0-1 0 0 0,0 1-1 0 0,1-3 1 0 0,-1-2 958 0 0,1-25-871 0 0,1-1 0 0 0,2 1 0 0 0,8-34 0 0 0,-8 46-165 0 0,-1 0-1 0 0,-1-1 0 0 0,-1 1 0 0 0,-1-1 0 0 0,-1 0 0 0 0,-6-34 0 0 0,4 23-51 0 0,0 0-1 0 0,2 0 0 0 0,1-1 1 0 0,2 1-1 0 0,8-46 0 0 0,-7 61-50 0 0,2-8 12 0 0,-1 0 0 0 0,-1 0 0 0 0,-1 0 0 0 0,-2-36 0 0 0,-2 37 19 0 0,0 1 1 0 0,2-1 0 0 0,2-25-1 0 0,0 36-79 0 0,1 1 0 0 0,0 0-1 0 0,7-14 1 0 0,1-7-3 0 0,-6 11 0 0 0,-1 0 0 0 0,-1 0 0 0 0,-1 0 0 0 0,-1-42 0 0 0,-1 42 0 0 0,1-8 0 0 0,-8-59 0 0 0,5 82 9 0 0,0-1 0 0 0,0 1 0 0 0,-1 0 0 0 0,0 0 0 0 0,0 0 0 0 0,0 1 0 0 0,-1-1 0 0 0,0 1 0 0 0,0-1 0 0 0,0 1 0 0 0,0 0 0 0 0,-10-7 0 0 0,10 9 36 0 0,-1 0-1 0 0,0 0 0 0 0,1 0 0 0 0,-1 0 1 0 0,0 1-1 0 0,0 0 0 0 0,-1 0 1 0 0,1 1-1 0 0,0-1 0 0 0,0 1 0 0 0,-1 0 1 0 0,-8 0-1 0 0,-3 1-53 0 0,0 1 0 0 0,-28 4 0 0 0,2 1 31 0 0,-59-3 42 0 0,73-1-64 0 0,-41 6 0 0 0,16 0 0 0 0,-63 11 39 0 0,71-10-27 0 0,-54 4 1 0 0,32-9 48 0 0,-69 3-58 0 0,-119 1 61 0 0,103-4-175 0 0,-141-6 1970 0 0,245 0-2397 0 0,-77 7 0 0 0,5 1 58 0 0,-88-11 480 0 0,84 1 0 0 0,39 7 1071 0 0,19 0-263 0 0,-21-1-1439 0 0,-36 0-489 0 0,-215-37 1120 0 0,326 33 0 0 0,-81-7 0 0 0,29 4 0 0 0,-165-14 0 0 0,-128 13 128 0 0,78 10-128 0 0,241-4 0 0 0,-79-6 38 0 0,35 2-1 0 0,55 3-28 0 0,-204-4 99 0 0,199 5-105 0 0,-282-13 122 0 0,-32-7-1 0 0,255 20-82 0 0,-118-15 0 0 0,50-14-42 0 0,-69-8 64 0 0,64 28-23 0 0,-31-3-18 0 0,49 4 25 0 0,75 6-32 0 0,-314-4 48 0 0,77 2-64 0 0,154 3 0 0 0,53-1 0 0 0,-193 11 53 0 0,187-5-42 0 0,-224-12-11 0 0,188 1 0 0 0,17 1 64 0 0,-3-8-64 0 0,-6 0 0 0 0,70 8 0 0 0,-15-1 0 0 0,-115-1 0 0 0,5 7 0 0 0,152-1 0 0 0,20 1 0 0 0,-24 1 0 0 0,33 1 0 0 0,3-1 0 0 0,0 1 0 0 0,0 0 0 0 0,0 0 0 0 0,0 1 0 0 0,-8 2 0 0 0,8-2 0 0 0,0 1 0 0 0,0 0 0 0 0,0 0 0 0 0,0 1 0 0 0,1 0 0 0 0,-1 0 0 0 0,1 0 0 0 0,0 1 0 0 0,0 0 0 0 0,1 0 0 0 0,-7 7 0 0 0,3 2 0 0 0,0-1 0 0 0,0 1 0 0 0,2 0 0 0 0,0 1 0 0 0,0 0 0 0 0,2 0 0 0 0,-6 21 0 0 0,4-11-2 0 0,-6 22-19 0 0,2 2 1 0 0,-6 62-1 0 0,3 18 21 0 0,-3 61 0 0 0,7-15 0 0 0,1-1 0 0 0,6-115 0 0 0,-11 65 0 0 0,1-19 0 0 0,12-94 0 0 0,0-5 0 0 0,0 0 0 0 0,1-1 0 0 0,0 1 0 0 0,0 0 0 0 0,2 10 0 0 0,-2-15 0 0 0,0-1 0 0 0,0 1 0 0 0,1-1 0 0 0,-1 0 0 0 0,0 1 0 0 0,0-1 1 0 0,0 1-1 0 0,1-1 0 0 0,-1 0 0 0 0,0 1 0 0 0,1-1 0 0 0,-1 0 0 0 0,0 0 0 0 0,1 1 0 0 0,-1-1 0 0 0,0 0 0 0 0,1 0 0 0 0,-1 1 0 0 0,1-1 0 0 0,-1 0 0 0 0,0 0 1 0 0,1 0-1 0 0,-1 0 0 0 0,1 0 0 0 0,-1 1 0 0 0,0-1 0 0 0,1 0 0 0 0,-1 0 0 0 0,1 0 0 0 0,-1 0 0 0 0,1 0 0 0 0,-1 0 0 0 0,1-1 0 0 0,14 4-15 0 0,-13-3-51 0 0,14 2 5 0 0,67 7 38 0 0,2-10-16 0 0,-77 1 36 0 0,79-2-8 0 0,-65 2 11 0 0,89 1 0 0 0,-35 2 0 0 0,-43-4 0 0 0,48-3 0 0 0,16 1 0 0 0,-1 1 0 0 0,-7 0 0 0 0,7-1 0 0 0,8 2 0 0 0,11-2 0 0 0,5 1 0 0 0,-2 2 0 0 0,-14 3 0 0 0,-11-3 0 0 0,-4 0 0 0 0,6-4 0 0 0,17 0 0 0 0,-14 3 0 0 0,-41 3 0 0 0,52 2 0 0 0,14 0 0 0 0,-9 9 0 0 0,-12 4 0 0 0,6-4 0 0 0,3-3 0 0 0,3-5 0 0 0,-13 0 0 0 0,-2 2 0 0 0,-6 2 0 0 0,-4 4 0 0 0,-1-4 0 0 0,9-3 0 0 0,15-4 0 0 0,2-4 0 0 0,-11 0 0 0 0,-6 5 0 0 0,-6 5 0 0 0,1 2 0 0 0,-3-2 0 0 0,7-4 0 0 0,16-5 0 0 0,7-6 0 0 0,3-3 0 0 0,-18 0 0 0 0,-8 2 0 0 0,10 0 0 0 0,10 2 0 0 0,-80 3 0 0 0,69-6 0 0 0,-63 4 0 0 0,59-8 0 0 0,0-1 0 0 0,-1 3 0 0 0,5 1 0 0 0,1 0 0 0 0,15 1 0 0 0,5 2 0 0 0,-5 2 0 0 0,-18 1 0 0 0,-1 1 0 0 0,4 5 0 0 0,2 4 0 0 0,1-1 0 0 0,-2-5 0 0 0,6 3 0 0 0,6-2 0 0 0,-3 0 0 0 0,-16-3 0 0 0,-9 1 0 0 0,-1 3 0 0 0,-56-2 0 0 0,49 5 0 0 0,2 9 0 0 0,-42-7 0 0 0,-4-2 0 0 0,56 5 0 0 0,13-1 0 0 0,-18-1 0 0 0,-14-1 48 0 0,-42-2 203 0 0,41 5 94 0 0,-56-8 352 0 0,-1 0-582 0 0,54 6-138 0 0,-54-6-235 0 0,2 0-96 0 0,64 7-19 0 0,-43-6 49 0 0,-4 0 219 0 0,56 4 94 0 0,13 4 11 0 0,-11 5 0 0 0,-17 4 49 0 0,-50-10 207 0 0,24 10 90 0 0,-39-14 338 0 0,-2 1-571 0 0,45 32-458 0 0,4 0-1591 0 0,-48-32-671 0 0</inkml:trace>
</inkml:ink>
</file>

<file path=ppt/ink/ink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8-04T23:05:37.326"/>
    </inkml:context>
    <inkml:brush xml:id="br0">
      <inkml:brushProperty name="width" value="0.1" units="cm"/>
      <inkml:brushProperty name="height" value="0.1" units="cm"/>
      <inkml:brushProperty name="color" value="#E71224"/>
    </inkml:brush>
  </inkml:definitions>
  <inkml:trace contextRef="#ctx0" brushRef="#br0">5589 97 7887 0 0,'-7'0'185'0'0,"-1"0"-1"0"0,1 0 0 0 0,-1 0 0 0 0,1-1 1 0 0,0 0-1 0 0,-1 0 0 0 0,1-1 0 0 0,0 0 1 0 0,0 0-1 0 0,-9-5 0 0 0,4 2 362 0 0,0 1-1 0 0,-14-2 0 0 0,-5 2 273 0 0,21 3-630 0 0,1 0 0 0 0,-1-1 0 0 0,1 0 0 0 0,0 0-1 0 0,-12-5 1 0 0,11 3-19 0 0,0 1 0 0 0,0-1 0 0 0,0 2 0 0 0,0 0 1 0 0,0 0-1 0 0,-1 0 0 0 0,1 2 0 0 0,0-1 0 0 0,-1 1 0 0 0,1 1 0 0 0,0 0 0 0 0,-1 0 0 0 0,-13 4 0 0 0,-73 22 1631 0 0,94-26-1731 0 0,-1-1 0 0 0,1 1 0 0 0,0-1 0 0 0,-1 0 0 0 0,1 0 0 0 0,-1 0 0 0 0,-3-1 0 0 0,4 0 10 0 0,-1 1 1 0 0,0 0 0 0 0,1 0 0 0 0,-1 0 0 0 0,-7 1 0 0 0,5 1 6 0 0,-1-1 1 0 0,0-1 0 0 0,0 0 0 0 0,0 1 0 0 0,1-2 0 0 0,-1 1 0 0 0,-7-2-1 0 0,-49-13 338 0 0,54 12-348 0 0,-21-6 215 0 0,19 6-170 0 0,1 0-1 0 0,0 0 1 0 0,-1 0 0 0 0,0 2 0 0 0,1-1-1 0 0,-14 1 1 0 0,12 1 33 0 0,-1-1 0 0 0,-23-4 0 0 0,-10-1 109 0 0,-21 5-18 0 0,1 2 0 0 0,0 3-1 0 0,-69 14 1 0 0,-66 5-245 0 0,150-22 18 0 0,-65-7-1 0 0,-7-1 236 0 0,84 7-217 0 0,-34 0 8 0 0,62 0-66 0 0,0 0-1 0 0,0-1 1 0 0,-18-4-1 0 0,-8 0-34 0 0,-56-7 1 0 0,23 2 59 0 0,16 6 18 0 0,-1 2 1 0 0,-73 7-1 0 0,-109 24 43 0 0,100-14-64 0 0,89-10 0 0 0,-6 0 69 0 0,-86-5 1 0 0,35 3-36 0 0,-1-1-15 0 0,-204-21-19 0 0,265 14 0 0 0,24 2 0 0 0,-25 0 0 0 0,-93-4 1153 0 0,43 2-677 0 0,-102-1-2033 0 0,-42-1 1765 0 0,90 7-144 0 0,77 4-64 0 0,-127 1 0 0 0,125-12 0 0 0,41 3 5 0 0,-46 1 1 0 0,-133-1 228 0 0,156 2-76 0 0,-99 6-1 0 0,-51 26 243 0 0,200-29-414 0 0,-29 4-751 0 0,33-5 476 0 0,0 1 0 0 0,0-1-1 0 0,0 0 1 0 0,0-1 0 0 0,0 1-1 0 0,0-1 1 0 0,0 1 0 0 0,1-1 0 0 0,-6-2-1 0 0</inkml:trace>
</inkml:ink>
</file>

<file path=ppt/ink/ink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8-04T22:34:23.337"/>
    </inkml:context>
    <inkml:brush xml:id="br0">
      <inkml:brushProperty name="width" value="0.1" units="cm"/>
      <inkml:brushProperty name="height" value="0.1" units="cm"/>
      <inkml:brushProperty name="color" value="#FFFF00"/>
    </inkml:brush>
  </inkml:definitions>
  <inkml:trace contextRef="#ctx0" brushRef="#br0">2889 144 9471 0 0,'-8'-3'411'0'0,"1"0"1"0"0,0 1-1 0 0,0-1 0 0 0,-1 2 0 0 0,1-1 0 0 0,-11 0 0 0 0,-48 0 1209 0 0,50 2-1726 0 0,-26 3 1120 0 0,-77 13 0 0 0,5 1 1454 0 0,-8 1-127 0 0,84-11-1895 0 0,0-1 0 0 0,0-2 0 0 0,-43-1 1 0 0,-18-13-352 0 0,24 2-44 0 0,-207 3 221 0 0,194 5-213 0 0,16 1 75 0 0,-9 0 454 0 0,-134-15-1 0 0,-228-73 280 0 0,217 37-697 0 0,180 40-140 0 0,0 2-1 0 0,-56-1 0 0 0,72 8-137 0 0,0 2-1 0 0,0 1 1 0 0,0 1-1 0 0,-44 11 1 0 0,-46 22-2104 0 0,57-12 905 0 0</inkml:trace>
</inkml:ink>
</file>

<file path=ppt/ink/ink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8-04T23:05:39.452"/>
    </inkml:context>
    <inkml:brush xml:id="br0">
      <inkml:brushProperty name="width" value="0.1" units="cm"/>
      <inkml:brushProperty name="height" value="0.1" units="cm"/>
      <inkml:brushProperty name="color" value="#E71224"/>
    </inkml:brush>
  </inkml:definitions>
  <inkml:trace contextRef="#ctx0" brushRef="#br0">3666 16 4143 0 0,'0'-6'251'0'0,"2"-2"2635"0"0,-2 7-2854 0 0,0 1 0 0 0,0 0 0 0 0,0 0 0 0 0,0 0 0 0 0,0 0 0 0 0,0 0 0 0 0,0 0-1 0 0,0 0 12 0 0,0 0 0 0 0,1 0 0 0 0,-1 0-1 0 0,0 1 1 0 0,0-1 0 0 0,0 0 0 0 0,0 0-1 0 0,0 0 1 0 0,0 0 0 0 0,1 1 0 0 0,-1-1-1 0 0,0 0 1 0 0,0 0 0 0 0,0 0 0 0 0,0 1-1 0 0,0-1 1 0 0,0 0 0 0 0,0 0 0 0 0,0 0-1 0 0,0 1 1 0 0,0-1 0 0 0,0 0 0 0 0,0 0-1 0 0,0 0 1 0 0,0 1 0 0 0,0-1 0 0 0,0 0-1 0 0,0 0 1 0 0,0 0 0 0 0,0 1 0 0 0,0-1-1 0 0,0 0 1 0 0,-1 0 0 0 0,1 0 0 0 0,0 1-1 0 0,0-1 1 0 0,0 0 0 0 0,0 0 0 0 0,0 0-1 0 0,0 0 1 0 0,-1 1 0 0 0,1-1 0 0 0,0 0-1 0 0,0 0 1 0 0,0 0 0 0 0,-1 0 0 0 0,1 0-1 0 0,-5 7 722 0 0,5-7-719 0 0,0 0 0 0 0,0 1 0 0 0,0-1 1 0 0,-1 0-1 0 0,1 0 0 0 0,0 1 0 0 0,0-1 0 0 0,-1 0 0 0 0,1 1 0 0 0,0-1 0 0 0,0 0 0 0 0,-1 0 0 0 0,1 0 0 0 0,0 1 0 0 0,-1-1 0 0 0,1 0 0 0 0,0 0 0 0 0,-1 0 0 0 0,1 0 0 0 0,0 0 0 0 0,-1 0 0 0 0,1 1 0 0 0,0-1 0 0 0,-1 0 0 0 0,1 0 1 0 0,0 0-1 0 0,-1 0 0 0 0,1 0 0 0 0,-1 0 0 0 0,1-1 0 0 0,0 1 0 0 0,-1 0 0 0 0,-15-4 1144 0 0,4 0-1273 0 0,-5 5 818 0 0,1 1 1 0 0,-31 8-1 0 0,28-5 78 0 0,-92 28 1042 0 0,90-26-1619 0 0,18-6-208 0 0,-25 8 326 0 0,1 0 1 0 0,-51 7-1 0 0,23-8 279 0 0,-19 2-300 0 0,-46-11 216 0 0,4-1-67 0 0,88 3-390 0 0,-40 4 120 0 0,50-2-125 0 0,-1-1 0 0 0,1-1 1 0 0,-1-1-1 0 0,-36-4 1 0 0,-74-19 2404 0 0,27-2-4044 0 0,100 25 1557 0 0,-37-8 85 0 0,-50-4-1 0 0,17 6-63 0 0,-47-1 246 0 0,-31 1 145 0 0,-34 18 3931 0 0,132-8-6433 0 0,-100-6 0 0 0,143 1 2382 0 0,-201-4-15 0 0,123 0-312 0 0,-107 0 2492 0 0,-116 30-4211 0 0,57-4 2396 0 0,11-1 190 0 0,53-7-780 0 0,183-13-255 0 0,0 0 0 0 0,0-1 0 0 0,1 1 1 0 0,-1-1-1 0 0,0 0 0 0 0,1-1 0 0 0,-1 0 0 0 0,1 1 1 0 0,-10-6-1 0 0,-1-8-1764 0 0</inkml:trace>
</inkml:ink>
</file>

<file path=ppt/ink/ink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8-04T23:05:41.135"/>
    </inkml:context>
    <inkml:brush xml:id="br0">
      <inkml:brushProperty name="width" value="0.1" units="cm"/>
      <inkml:brushProperty name="height" value="0.1" units="cm"/>
      <inkml:brushProperty name="color" value="#E71224"/>
    </inkml:brush>
  </inkml:definitions>
  <inkml:trace contextRef="#ctx0" brushRef="#br0">1087 114 10679 0 0,'-6'-2'281'0'0,"1"0"-1"0"0,0 0 0 0 0,-11-2 0 0 0,-5-2 95 0 0,20 6-324 0 0,-1-1-1 0 0,1 0 1 0 0,0 1-1 0 0,-1-1 0 0 0,1 0 1 0 0,0 0-1 0 0,0 0 1 0 0,0 0-1 0 0,0 0 1 0 0,0 0-1 0 0,0 0 0 0 0,0 0 1 0 0,0-1-1 0 0,0 1 1 0 0,1 0-1 0 0,-1 0 0 0 0,0-1 1 0 0,0-2-1 0 0,1 3-40 0 0,0 1 0 0 0,-1-1 0 0 0,1 0 0 0 0,0 0 0 0 0,0 1 0 0 0,0-1 0 0 0,0 0 0 0 0,0 0 0 0 0,0 0 0 0 0,0 1-1 0 0,0-1 1 0 0,0 0 0 0 0,0 0 0 0 0,1 1 0 0 0,-1-1 0 0 0,0 0 0 0 0,0 0 0 0 0,1 1 0 0 0,-1-1 0 0 0,1 0 0 0 0,-1 1 0 0 0,0-1 0 0 0,1 0 0 0 0,-1 1-1 0 0,1-1 1 0 0,0 1 0 0 0,-1-1 0 0 0,1 1 0 0 0,-1-1 0 0 0,1 1 0 0 0,0-1 0 0 0,-1 1 0 0 0,1 0 0 0 0,0-1 0 0 0,0 1 0 0 0,1-1 0 0 0,-1 0-20 0 0,1 0 1 0 0,0 0 0 0 0,0 0 0 0 0,0 0 0 0 0,-1-1-1 0 0,1 1 1 0 0,-1 0 0 0 0,1-1 0 0 0,-1 0 0 0 0,0 1-1 0 0,3-4 1 0 0,-4 4 3 0 0,1 0 0 0 0,0 0 0 0 0,-1 0-1 0 0,1 0 1 0 0,-1 0 0 0 0,1 0 0 0 0,-1 0 0 0 0,1 0 0 0 0,-1 0-1 0 0,0 0 1 0 0,0 0 0 0 0,1 0 0 0 0,-1 0 0 0 0,0-1 0 0 0,0 1-1 0 0,0 0 1 0 0,0 0 0 0 0,0 0 0 0 0,-1 0 0 0 0,1 0 0 0 0,0 0-1 0 0,0 0 1 0 0,-1-2 0 0 0,0 3 15 0 0,1-1 1 0 0,-1 0-1 0 0,0 1 0 0 0,1-1 0 0 0,-1 1 1 0 0,0 0-1 0 0,0-1 0 0 0,1 1 1 0 0,-1 0-1 0 0,0-1 0 0 0,0 1 1 0 0,1 0-1 0 0,-1 0 0 0 0,0-1 0 0 0,0 1 1 0 0,0 0-1 0 0,0 0 0 0 0,-1 0 1 0 0,-18 2 496 0 0,15-2-222 0 0,-14 3 915 0 0,-34 9 0 0 0,-5 0 56 0 0,2-3-260 0 0,0-4 0 0 0,-87-1 0 0 0,58-4-848 0 0,8 1-158 0 0,-131 1 2362 0 0,157 0-2036 0 0,0-3 0 0 0,-61-9 0 0 0,110 10-790 0 0,0-1 1 0 0,-1 1-1 0 0,1 0 0 0 0,0-1 1 0 0,0 1-1 0 0,-1-1 1 0 0,1 0-1 0 0,0 1 0 0 0,0-1 1 0 0,0 0-1 0 0,0-1 0 0 0,0 1 1 0 0,0 0-1 0 0,0 0 0 0 0,1-1 1 0 0,-1 1-1 0 0,0-1 0 0 0,1 0 1 0 0,-3-2-1 0 0</inkml:trace>
</inkml:ink>
</file>

<file path=ppt/ink/ink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8-04T23:05:42.292"/>
    </inkml:context>
    <inkml:brush xml:id="br0">
      <inkml:brushProperty name="width" value="0.1" units="cm"/>
      <inkml:brushProperty name="height" value="0.1" units="cm"/>
      <inkml:brushProperty name="color" value="#E71224"/>
    </inkml:brush>
  </inkml:definitions>
  <inkml:trace contextRef="#ctx0" brushRef="#br0">2959 140 5527 0 0,'0'1'15'0'0,"-1"0"0"0"0,0-1 0 0 0,0 1 0 0 0,0 0 0 0 0,1-1 0 0 0,-1 1 0 0 0,0-1 0 0 0,0 1 0 0 0,0-1 0 0 0,0 1 0 0 0,0-1 0 0 0,0 0 0 0 0,0 1 0 0 0,-1-1 0 0 0,-13 6 4003 0 0,-2 8 541 0 0,14-12-4539 0 0,1 1 0 0 0,-1 0 1 0 0,1 0-1 0 0,0 0 1 0 0,0 0-1 0 0,-3 6 0 0 0,5-9-14 0 0,-1 0-1 0 0,1 0 0 0 0,0 1 1 0 0,0-1-1 0 0,0 0 1 0 0,0 0-1 0 0,0 0 0 0 0,0 1 1 0 0,0-1-1 0 0,-1 0 1 0 0,1 0-1 0 0,0 0 0 0 0,0 1 1 0 0,0-1-1 0 0,0 0 1 0 0,-1 0-1 0 0,1 0 0 0 0,0 0 1 0 0,0 0-1 0 0,0 0 1 0 0,-1 1-1 0 0,1-1 0 0 0,0 0 1 0 0,0 0-1 0 0,0 0 1 0 0,-1 0-1 0 0,1 0 0 0 0,0 0 1 0 0,0 0-1 0 0,-1 0 1 0 0,1 0-1 0 0,0 0 0 0 0,0 0 1 0 0,-1 0-1 0 0,1 0 1 0 0,0 0-1 0 0,0 0 0 0 0,0 0 1 0 0,-1 0-1 0 0,1-1 1 0 0,0 1-1 0 0,0 0 0 0 0,0 0 1 0 0,-1 0-1 0 0,1 0 1 0 0,0 0-1 0 0,0 0 0 0 0,0-1 1 0 0,-1 1-1 0 0,1 0 1 0 0,-9-13 685 0 0,4 7-396 0 0,-7-7 490 0 0,8 8-642 0 0,0 1 1 0 0,0 0-1 0 0,0 1 1 0 0,0-1-1 0 0,0 1 1 0 0,-1-1-1 0 0,1 1 1 0 0,-1 1-1 0 0,-9-5 1 0 0,-2 2 84 0 0,0 0 1 0 0,-1 1 0 0 0,1 1 0 0 0,-1 1 0 0 0,0 0 0 0 0,0 1-1 0 0,-25 2 1 0 0,32-1-229 0 0,-18 2 0 0 0,-42 7 0 0 0,56-6-39 0 0,-106 18 1338 0 0,105-20-1228 0 0,0 0 0 0 0,0-1 0 0 0,1-1 0 0 0,-1 0 0 0 0,0-1 0 0 0,-16-4 0 0 0,-58-18 1403 0 0,-47-10-805 0 0,118 31-632 0 0,1 1 1 0 0,-22 1-1 0 0,-1-1 23 0 0,-398-39 961 0 0,373 36-857 0 0,-353-13 400 0 0,308 18-398 0 0,-84 6 199 0 0,-390 28 178 0 0,475-32-5217 0 0,80-2-3403 0 0</inkml:trace>
</inkml:ink>
</file>

<file path=ppt/ink/ink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8-04T23:05:43.368"/>
    </inkml:context>
    <inkml:brush xml:id="br0">
      <inkml:brushProperty name="width" value="0.1" units="cm"/>
      <inkml:brushProperty name="height" value="0.1" units="cm"/>
      <inkml:brushProperty name="color" value="#E71224"/>
    </inkml:brush>
  </inkml:definitions>
  <inkml:trace contextRef="#ctx0" brushRef="#br0">2158 20 5063 0 0,'-14'-5'145'0'0,"0"1"-1"0"0,-1 1 0 0 0,0 0 0 0 0,-27-1 1 0 0,34 4 1141 0 0,0 0 0 0 0,0 1 0 0 0,0 0 0 0 0,-15 4 0 0 0,-7 1-740 0 0,-65 10 742 0 0,43-7-392 0 0,1-1 1 0 0,-53 0-1 0 0,-56-8 1467 0 0,-250 35-1 0 0,177-5-1154 0 0,-41 7-81 0 0,189-22-893 0 0,-18 4 158 0 0,-155 9-1 0 0,248-28-400 0 0,1 0 0 0 0,-1-1 0 0 0,0 0-1 0 0,0 0 1 0 0,-16-5 0 0 0,22 4-105 0 0,-1 1 0 0 0,1-1 1 0 0,0 0-1 0 0,0 0 0 0 0,0-1 0 0 0,0 1 1 0 0,0-1-1 0 0,0 0 0 0 0,1 0 1 0 0,-1 0-1 0 0,1 0 0 0 0,0-1 0 0 0,0 1 1 0 0,-4-7-1 0 0,-6-20-1469 0 0</inkml:trace>
</inkml:ink>
</file>

<file path=ppt/ink/ink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8-04T23:06:30.852"/>
    </inkml:context>
    <inkml:brush xml:id="br0">
      <inkml:brushProperty name="width" value="0.1" units="cm"/>
      <inkml:brushProperty name="height" value="0.1" units="cm"/>
      <inkml:brushProperty name="color" value="#E71224"/>
    </inkml:brush>
  </inkml:definitions>
  <inkml:trace contextRef="#ctx0" brushRef="#br0">7225 1848 4895 0 0,'-1'3'320'0'0,"0"-3"-300"0"0,1 1-1 0 0,0-1 1 0 0,-1 1 0 0 0,1 0 0 0 0,0-1 0 0 0,-1 1 0 0 0,1-1-1 0 0,-1 1 1 0 0,1-1 0 0 0,-1 1 0 0 0,1-1 0 0 0,-1 1-1 0 0,1-1 1 0 0,-1 0 0 0 0,1 1 0 0 0,-1-1 0 0 0,0 0 0 0 0,0 1 222 0 0,12-3 1409 0 0,-8-1-1303 0 0,0 0 0 0 0,-1-1 0 0 0,1 1 0 0 0,-1 0 0 0 0,0-1 0 0 0,0 1 0 0 0,-1-1 0 0 0,1 0-1 0 0,-1 1 1 0 0,1-1 0 0 0,-1 0 0 0 0,0 0 0 0 0,-1 0 0 0 0,1-5 0 0 0,3-5 1743 0 0,-1 4-791 0 0,1-6-217 0 0,-3 11-809 0 0,-1-1 0 0 0,1 1 0 0 0,0-1 0 0 0,3-5 0 0 0,2-17 725 0 0,2-38 221 0 0,2-56 1664 0 0,-10 114-2741 0 0,0-1 0 0 0,1 1 0 0 0,0 0 0 0 0,0 0 0 0 0,1 0 0 0 0,0 0 0 0 0,0 0 0 0 0,1 1 0 0 0,0-1 0 0 0,0 1 0 0 0,1-1 0 0 0,5-8 0 0 0,-4 6-66 0 0,0 0 0 0 0,-1 0 0 0 0,0 0 0 0 0,-1-1 0 0 0,4-15 0 0 0,4-15 537 0 0,-2 16-403 0 0,-5 14-147 0 0,0-1-1 0 0,5-23 0 0 0,-8 7 152 0 0,-1 22-160 0 0,0 1 0 0 0,0-1-1 0 0,1 0 1 0 0,-1 1 0 0 0,3-7 0 0 0,-2 5-2 0 0,0-1 0 0 0,0 1 0 0 0,0 0 1 0 0,-1-9-1 0 0,-1 11-47 0 0,10-22 77 0 0,-5 2-38 0 0,2 0 0 0 0,0 0 1 0 0,14-31-1 0 0,-18 52-31 0 0,0 0-1 0 0,1 0 1 0 0,-1 0-1 0 0,1 1 1 0 0,6-7-1 0 0,3-6 42 0 0,-5 5-39 0 0,-1 0 0 0 0,0-1 0 0 0,-1 0 0 0 0,0 0 0 0 0,-1-1 0 0 0,0 1 0 0 0,3-20 0 0 0,-7 30-11 0 0,0 0 1 0 0,1 0-1 0 0,-1 0 0 0 0,-1 0 0 0 0,1 0 0 0 0,0 0 1 0 0,0 0-1 0 0,-1 0 0 0 0,0 0 0 0 0,1 0 0 0 0,-1 0 1 0 0,0 0-1 0 0,0 0 0 0 0,0 0 0 0 0,0 0 1 0 0,0 1-1 0 0,0-1 0 0 0,0 0 0 0 0,-1 1 0 0 0,-1-3 1 0 0,-1 0 1 0 0,1-1 9 0 0,0 0-1 0 0,0 0 0 0 0,0-1 1 0 0,1 1-1 0 0,0-1 0 0 0,-2-8 0 0 0,-7-15 17 0 0,7 25-30 0 0,-1 0 0 0 0,1 1 0 0 0,-1-1 1 0 0,-8-4-1 0 0,6 4 18 0 0,-1 1-1 0 0,1 0 1 0 0,-15-3 0 0 0,13 3-4 0 0,0 1 1 0 0,-12-7-1 0 0,5 2 16 0 0,0 1-1 0 0,-29-6 1 0 0,-6-3-10 0 0,39 11-9 0 0,0 1 0 0 0,0 0-1 0 0,-1 1 1 0 0,-18 0 0 0 0,-51 2 51 0 0,-75-3 142 0 0,43-2-76 0 0,98 5-122 0 0,5 1 4 0 0,1-1 1 0 0,-1-1-1 0 0,1 0 1 0 0,-1 0-1 0 0,-14-4 1 0 0,-4-2 16 0 0,0 2 1 0 0,0 1 0 0 0,-55 0 0 0 0,41 2-32 0 0,-275-21 130 0 0,210 18-55 0 0,19 2-18 0 0,-66-2 9 0 0,43 2 1 0 0,-16 0-2 0 0,9-18-63 0 0,89 20 6 0 0,22 1 33 0 0,0 0-1 0 0,0 0 1 0 0,-14-4-1 0 0,17 3-28 0 0,-18-5 3 0 0,-1 0 0 0 0,0 1 0 0 0,-1 2 0 0 0,-39-1 0 0 0,41 5-3 0 0,-1-1 1 0 0,1-1 0 0 0,-1 0-1 0 0,-37-9 1 0 0,47 7-4 0 0,0 1-1 0 0,0 1 1 0 0,0 0 0 0 0,0 1-1 0 0,0 0 1 0 0,-22 4-1 0 0,-27 1 12 0 0,-37-2 29 0 0,-42 0 34 0 0,-31-6-17 0 0,161 4-64 0 0,0 0 0 0 0,0-2 0 0 0,-1 1 0 0 0,1-1 0 0 0,-14-4 0 0 0,16 3 6 0 0,-1 1-1 0 0,0 0 1 0 0,1 1 0 0 0,-1 0 0 0 0,1 1-1 0 0,-15 2 1 0 0,10-1 2 0 0,0-1 0 0 0,-17-1 0 0 0,-159-5-8 0 0,18-3 1736 0 0,158 7-2509 0 0,-24-4 0 0 0,24 3 778 0 0,-25-2 0 0 0,-3 2-5 0 0,-55-9 0 0 0,28 1 0 0 0,-13 0 4 0 0,-140-11 67 0 0,28 7 1042 0 0,91 1-1669 0 0,69 8 316 0 0,-60-3 0 0 0,10 2 285 0 0,55 3 9 0 0,-43 0 0 0 0,42 3-85 0 0,-48-5 0 0 0,-13-2-52 0 0,-21 3 83 0 0,-172-20 0 0 0,198 17 0 0 0,-47-8 0 0 0,20-14 29 0 0,-17-2 6 0 0,30 19-35 0 0,46 6 18 0 0,-92-23 0 0 0,-26-3 10 0 0,-1 12-28 0 0,69 2 0 0 0,62 11 0 0 0,-81-12 0 0 0,74 21 0 0 0,33-2 0 0 0,1 0 0 0 0,-1 1 0 0 0,0 0 0 0 0,1 2 0 0 0,0 0 0 0 0,-22 7 0 0 0,29-7 0 0 0,0 0 0 0 0,0 1 0 0 0,-10 6 0 0 0,-19 8 0 0 0,22-10 0 0 0,-1 0 0 0 0,1 1 0 0 0,0 0 0 0 0,1 1 0 0 0,0 1 0 0 0,1 0 0 0 0,0 2 0 0 0,1-1 0 0 0,-15 19 0 0 0,16-16 0 0 0,1 1 0 0 0,1 0 0 0 0,1 1 0 0 0,-9 21 0 0 0,3-2 0 0 0,1 1 0 0 0,-10 47 0 0 0,20-65-16 0 0,0-1 0 0 0,1 1 0 0 0,-1 33 0 0 0,4-19 16 0 0,1 42 0 0 0,-14 104 0 0 0,1-100 0 0 0,-7 49 0 0 0,11-71 0 0 0,3-33 0 0 0,-1 46 0 0 0,3-24 0 0 0,1-31 0 0 0,1-1 0 0 0,1 18 0 0 0,1-21-1 0 0,0 5-12 0 0,0 0 0 0 0,6 20 0 0 0,-6-31 10 0 0,1 1 0 0 0,0-1 0 0 0,0 0 0 0 0,0 0 0 0 0,0 0 1 0 0,1 0-1 0 0,0-1 0 0 0,0 1 0 0 0,1-1 0 0 0,5 7 0 0 0,10 6 3 0 0,0-1 0 0 0,1-1 0 0 0,1 0 0 0 0,0-2 0 0 0,1 0 0 0 0,46 18 0 0 0,-49-24-5 0 0,0-1-1 0 0,1-1 1 0 0,28 4 0 0 0,63 1-30 0 0,-48-5 27 0 0,241 3 8 0 0,-236-8 0 0 0,93-7-1 0 0,1 1-62 0 0,194-5 63 0 0,-170 6 0 0 0,0-1 0 0 0,139 31 0 0 0,-236-18 223 0 0,103-5 0 0 0,-28-1-693 0 0,-101 1 316 0 0,227 10 607 0 0,-2 19-587 0 0,-220-21 101 0 0,1-3 0 0 0,0-2 0 0 0,0-4 0 0 0,75-8 0 0 0,-57 0 38 0 0,1 5 1 0 0,156 16-1 0 0,-165-10-14 0 0,84-6 1 0 0,67 4 9 0 0,-15 23 606 0 0,-178-21-1040 0 0,154 12 259 0 0,160 11 174 0 0,-250-10 0 0 0,-16-2 0 0 0,105 6 0 0 0,-127-21 0 0 0,71-10 0 0 0,-7 0 0 0 0,167 20 0 0 0,-159-5 0 0 0,-75-5 0 0 0,61 10 0 0 0,-110-9-85 0 0,0 2-1 0 0,0 0 1 0 0,0 0 0 0 0,0 1-1 0 0,0 0 1 0 0,-1 1 0 0 0,0 0-1 0 0,0 1 1 0 0,0 0 0 0 0,-1 0-1 0 0,0 1 1 0 0,0 0 0 0 0,0 1-1 0 0,8 10 1 0 0,29 37-10959 0 0,-19-20 4392 0 0</inkml:trace>
</inkml:ink>
</file>

<file path=ppt/ink/ink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8-04T23:10:30.052"/>
    </inkml:context>
    <inkml:brush xml:id="br0">
      <inkml:brushProperty name="width" value="0.1" units="cm"/>
      <inkml:brushProperty name="height" value="0.1" units="cm"/>
      <inkml:brushProperty name="color" value="#E71224"/>
    </inkml:brush>
  </inkml:definitions>
  <inkml:trace contextRef="#ctx0" brushRef="#br0">3531 206 5063 0 0,'-30'-14'3098'0'0,"43"-7"-1540"0"0,-10 18-1541 0 0,0 0 1 0 0,1 0-1 0 0,-1 1 0 0 0,1 0 0 0 0,-1-1 0 0 0,1 1 0 0 0,-1 0 0 0 0,1 1 0 0 0,0-1 0 0 0,0 1 1 0 0,7-2-1 0 0,-11 3 17 0 0,1 0-1 0 0,-1 0 1 0 0,0 0 0 0 0,0 0 0 0 0,0 0 0 0 0,0 0 0 0 0,1 0 0 0 0,-1 0 0 0 0,0 0 0 0 0,0 0 0 0 0,0 0 0 0 0,0 0-1 0 0,1 0 1 0 0,-1 0 0 0 0,0 0 0 0 0,0 0 0 0 0,0 0 0 0 0,0 0 0 0 0,0 0 0 0 0,1 0 0 0 0,-1 1 0 0 0,0-1 0 0 0,0 0-1 0 0,0 0 1 0 0,0 0 0 0 0,0 0 0 0 0,0 0 0 0 0,0 0 0 0 0,0 1 0 0 0,1-1 0 0 0,-1 0 0 0 0,0 0 0 0 0,0 0 0 0 0,0 0-1 0 0,0 1 1 0 0,0-1 0 0 0,0 0 0 0 0,0 0 0 0 0,0 0 0 0 0,0 0 0 0 0,0 1 0 0 0,0-1 0 0 0,0 0 0 0 0,0 0 0 0 0,0 0-1 0 0,0 0 1 0 0,0 1 0 0 0,0-1 0 0 0,-7 12 1053 0 0,5-9-643 0 0,-1 0 1 0 0,0 0-1 0 0,0 0 0 0 0,0 0 1 0 0,-4 3-1 0 0,5-5-359 0 0,1 0 0 0 0,-1-1 0 0 0,0 1-1 0 0,1-1 1 0 0,-1 1 0 0 0,0-1 0 0 0,0 0 0 0 0,0 0-1 0 0,1 1 1 0 0,-1-1 0 0 0,0 0 0 0 0,0-1-1 0 0,0 1 1 0 0,1 0 0 0 0,-1 0 0 0 0,0-1 0 0 0,0 1-1 0 0,1-1 1 0 0,-1 0 0 0 0,0 1 0 0 0,1-1-1 0 0,-1 0 1 0 0,-1-1 0 0 0,-10-4 71 0 0,9 5-102 0 0,3 1 37 0 0,0-1-1 0 0,-1 1 1 0 0,1-1-1 0 0,0 1 1 0 0,-1-1 0 0 0,1 0-1 0 0,0 1 1 0 0,0-1-1 0 0,0 0 1 0 0,-2-2 0 0 0,2-2 133 0 0,1-2-219 0 0,0 6 48 0 0,-1 1 21 0 0,-15-8 884 0 0,13 5-882 0 0,0 0-1 0 0,-1 1 0 0 0,1 0 1 0 0,-1-1-1 0 0,-4-1 0 0 0,7 4-70 0 0,1-1 0 0 0,0 1-1 0 0,0 0 1 0 0,0 0 0 0 0,-1 0 0 0 0,1 0-1 0 0,0 0 1 0 0,0 0 0 0 0,-1 0 0 0 0,1 0-1 0 0,0 0 1 0 0,0 0 0 0 0,-1 0-1 0 0,1 0 1 0 0,0 0 0 0 0,0 0 0 0 0,-1 0-1 0 0,1 0 1 0 0,0 0 0 0 0,0 0 0 0 0,-1 0-1 0 0,1 1 1 0 0,0-1 0 0 0,0 0 0 0 0,0 0-1 0 0,-1 0 1 0 0,1 0 0 0 0,0 1-1 0 0,0-1-2 0 0,0 0 0 0 0,0 0-1 0 0,0 0 1 0 0,0 0 0 0 0,0-1-1 0 0,0 1 1 0 0,0 0 0 0 0,0 0-1 0 0,0 0 1 0 0,0 0 0 0 0,0 0-1 0 0,0 0 1 0 0,0 0 0 0 0,0 0-1 0 0,0 0 1 0 0,0 0 0 0 0,0 0-1 0 0,0 0 1 0 0,0 0-1 0 0,0 0 1 0 0,0 0 0 0 0,0 0-1 0 0,0 0 1 0 0,0 0 0 0 0,0 0-1 0 0,0-1 1 0 0,0 1 0 0 0,0 0-1 0 0,0 0 1 0 0,0 0 0 0 0,-1 0-1 0 0,1 0 1 0 0,0 0 0 0 0,0 0-1 0 0,0 0 1 0 0,0 0 0 0 0,0 0-1 0 0,0 0 1 0 0,0 0-1 0 0,0 0 1 0 0,0 0 0 0 0,0 0-1 0 0,0 0 1 0 0,0 0 0 0 0,0 0-1 0 0,0 0 1 0 0,0 0 0 0 0,0 0-1 0 0,0 0 1 0 0,0 0 0 0 0,0 0-1 0 0,-1 0 1 0 0,1 0 0 0 0,0 0-1 0 0,0 0-1 0 0,0-1 0 0 0,0 1 0 0 0,-1-1 0 0 0,1 1 0 0 0,0-1 0 0 0,-1 1 0 0 0,1 0 0 0 0,0-1 0 0 0,-1 1 0 0 0,1 0 0 0 0,-1-1 0 0 0,1 1 0 0 0,0 0 0 0 0,-1 0 0 0 0,1-1 0 0 0,-1 1 0 0 0,1 0 0 0 0,-1 0 0 0 0,1 0 0 0 0,-1 0 0 0 0,1-1 0 0 0,-1 1 0 0 0,1 0 0 0 0,-1 0 0 0 0,1 0 0 0 0,-1 0 0 0 0,1 0 0 0 0,-1 0 0 0 0,1 0 0 0 0,-1 1 0 0 0,1-1 0 0 0,-2 0 0 0 0,-15 3 0 0 0,15-3 100 0 0,-1 1 0 0 0,0-1 0 0 0,1 1 0 0 0,-1-1 0 0 0,0 0 0 0 0,0 0 0 0 0,0 0 0 0 0,1-1 0 0 0,-1 1 0 0 0,0-1 0 0 0,-4-1 0 0 0,-20-2 564 0 0,21 4-535 0 0,0 0 1 0 0,-1 1-1 0 0,1 0 0 0 0,0 0 1 0 0,0 0-1 0 0,-9 4 0 0 0,-4-2 531 0 0,15-1-613 0 0,0 0 0 0 0,1 0-1 0 0,-1 0 1 0 0,1 0 0 0 0,-6 6-1 0 0,6-6-41 0 0,0 0 0 0 0,1-1-1 0 0,-1 1 1 0 0,0-1-1 0 0,0 0 1 0 0,0 0-1 0 0,0 0 1 0 0,0 0 0 0 0,0 0-1 0 0,-4 0 1 0 0,-12 3 99 0 0,9-1-44 0 0,1 0-1 0 0,0 1 1 0 0,0 0-1 0 0,1 1 1 0 0,-13 7-1 0 0,19-10-52 0 0,-1 0 0 0 0,-1-1 0 0 0,1 1-1 0 0,0-1 1 0 0,0 0 0 0 0,0 0 0 0 0,-1 0-1 0 0,1-1 1 0 0,-6 1 0 0 0,-34 1 61 0 0,34-2-65 0 0,-17-1-3 0 0,15 0 0 0 0,0 1 0 0 0,-18 1 0 0 0,-95 15 0 0 0,101-15 8 0 0,0 0 0 0 0,1-2 0 0 0,-42-5 0 0 0,-65-23 24 0 0,110 23-32 0 0,-1 2 0 0 0,1 1 0 0 0,-1 0 0 0 0,0 1 0 0 0,0 1 0 0 0,-20 2 0 0 0,4 5 0 0 0,27-3 0 0 0,-1-1 0 0 0,-19 0 0 0 0,-71-8 0 0 0,92 5 0 0 0,-1-1 0 0 0,1 0 0 0 0,0 0 0 0 0,-8-5 0 0 0,-18-4 0 0 0,4 5-12 0 0,-1 2 0 0 0,0 1 0 0 0,-42 1-1 0 0,-4 0-2 0 0,-53-11 15 0 0,106 11 0 0 0,12 1 0 0 0,0 1 0 0 0,-25 2 0 0 0,23 0 0 0 0,-25-1 0 0 0,-40 0 0 0 0,-3 0 0 0 0,-7-2 0 0 0,-11-1 0 0 0,-5 1 99 0 0,67 2-20 0 0,-51-6-1 0 0,-296-33 839 0 0,-48 31-234 0 0,431 7-743 0 0,-24 0 285 0 0,-49-6 0 0 0,66 4-651 0 0,0 0 0 0 0,0 0 1 0 0,-13-6-1 0 0,17 5-604 0 0,0 1 1 0 0,1-1-1 0 0,-1 0 1 0 0,0 0-1 0 0,1 0 1 0 0,-8-8-1 0 0,-8-14-6834 0 0</inkml:trace>
</inkml:ink>
</file>

<file path=ppt/ink/ink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8-04T23:05:44.721"/>
    </inkml:context>
    <inkml:brush xml:id="br0">
      <inkml:brushProperty name="width" value="0.1" units="cm"/>
      <inkml:brushProperty name="height" value="0.1" units="cm"/>
      <inkml:brushProperty name="color" value="#E71224"/>
    </inkml:brush>
  </inkml:definitions>
  <inkml:trace contextRef="#ctx0" brushRef="#br0">1663 144 8639 0 0,'-4'-12'656'0'0,"3"6"-456"0"0,0-2-160 0 0,1 7-42 0 0,0 0 0 0 0,0 0 0 0 0,0 0 0 0 0,0 1 0 0 0,0-1 0 0 0,0 0 0 0 0,0 0 0 0 0,0 1 1 0 0,1-1-1 0 0,-1 0 0 0 0,0 0 0 0 0,0 1 0 0 0,1-1 0 0 0,-1 0 0 0 0,0 1 0 0 0,1-1 0 0 0,-1 0 0 0 0,1 1 0 0 0,-1-1 0 0 0,1 1 0 0 0,-1-1 0 0 0,1 0 0 0 0,0 0 0 0 0,1 0-17 0 0,20-26-121 0 0,-15 19 75 0 0,-1 1 1 0 0,0-1 0 0 0,7-13-1 0 0,-12 21 79 0 0,-1-1-1 0 0,0 1 0 0 0,0-1 0 0 0,0 1 0 0 0,0 0 1 0 0,0-1-1 0 0,0 1 0 0 0,1-1 0 0 0,-1 1 0 0 0,0-1 1 0 0,0 1-1 0 0,0 0 0 0 0,0-1 0 0 0,-1 1 0 0 0,1-1 0 0 0,0 1 1 0 0,0 0-1 0 0,0-1 0 0 0,0 1 0 0 0,0-1 0 0 0,0 1 1 0 0,-1 0-1 0 0,1-1 0 0 0,0 1 0 0 0,0 0 0 0 0,0-1 1 0 0,-1 0-1 0 0,-12-7 825 0 0,-16 1 626 0 0,15 7-1023 0 0,0 0 0 0 0,0 0-1 0 0,0 1 1 0 0,0 1 0 0 0,-15 4-1 0 0,26-5-255 0 0,-126 28 3146 0 0,118-27-3246 0 0,-103 26 528 0 0,92-25-486 0 0,1 0 1 0 0,-1-1 0 0 0,-30-1-1 0 0,-37-6 345 0 0,-246-18 1252 0 0,155 17-430 0 0,56 5-768 0 0,-160 10 417 0 0,161-2-1551 0 0,70-5-2752 0 0,37-3 1641 0 0</inkml:trace>
</inkml:ink>
</file>

<file path=ppt/ink/ink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8-04T23:05:45.371"/>
    </inkml:context>
    <inkml:brush xml:id="br0">
      <inkml:brushProperty name="width" value="0.1" units="cm"/>
      <inkml:brushProperty name="height" value="0.1" units="cm"/>
      <inkml:brushProperty name="color" value="#E71224"/>
    </inkml:brush>
  </inkml:definitions>
  <inkml:trace contextRef="#ctx0" brushRef="#br0">1603 67 8751 0 0,'-7'-4'551'0'0,"3"3"-512"0"0,0-1-1 0 0,0 1 1 0 0,0-1-1 0 0,-1 1 1 0 0,1 0-1 0 0,0 1 1 0 0,0-1-1 0 0,-1 1 1 0 0,-4 0-1 0 0,-67-5 4456 0 0,-37-10-3106 0 0,-49-5 449 0 0,81 14-651 0 0,-29-1-76 0 0,-151 24 180 0 0,3 24 285 0 0,160-27-1271 0 0,-38 9 45 0 0,-48 10-803 0 0,142-31-629 0 0,15-7-2803 0 0</inkml:trace>
</inkml:ink>
</file>

<file path=ppt/ink/ink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8-04T23:05:45.946"/>
    </inkml:context>
    <inkml:brush xml:id="br0">
      <inkml:brushProperty name="width" value="0.1" units="cm"/>
      <inkml:brushProperty name="height" value="0.1" units="cm"/>
      <inkml:brushProperty name="color" value="#E71224"/>
    </inkml:brush>
  </inkml:definitions>
  <inkml:trace contextRef="#ctx0" brushRef="#br0">1758 8 14335 0 0,'-22'-8'1443'0'0,"19"9"-1323"0"0,-10 6-107 0 0,-6 3-13 0 0,-3 5 0 0 0,3 0 0 0 0,1-3-22 0 0,11-9-19 0 0,1 0 0 0 0,0-1 1 0 0,-1 0-1 0 0,1 0 1 0 0,-1 0-1 0 0,-7 1 1 0 0,-45 2 19 0 0,22-2 190 0 0,-231 5 2568 0 0,86-6-1037 0 0,-205 25 1146 0 0,-92 2-1426 0 0,452-29-1311 0 0,-36-3 0 0 0,18-4-1681 0 0,36 4-661 0 0,1 1-1 0 0,-16-8 1 0 0</inkml:trace>
</inkml:ink>
</file>

<file path=ppt/ink/ink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8-04T23:05:46.951"/>
    </inkml:context>
    <inkml:brush xml:id="br0">
      <inkml:brushProperty name="width" value="0.1" units="cm"/>
      <inkml:brushProperty name="height" value="0.1" units="cm"/>
      <inkml:brushProperty name="color" value="#E71224"/>
    </inkml:brush>
  </inkml:definitions>
  <inkml:trace contextRef="#ctx0" brushRef="#br0">1949 16 13559 0 0,'-7'-4'647'0'0,"-15"-5"178"0"0,17 8-567 0 0,-1 1-1 0 0,1-1 0 0 0,-12 1 1 0 0,-2 0 256 0 0,7 0 86 0 0,-1 0-1 0 0,0 0 1 0 0,-19 5 0 0 0,-9-1 313 0 0,-165 12-273 0 0,134-12 447 0 0,-99-6-1 0 0,-139 3-565 0 0,48 0 305 0 0,6 0 246 0 0,-21 0-581 0 0,215-1-746 0 0,39 1-709 0 0,-1 0 1 0 0,-43-7-1 0 0,40 2-397 0 0</inkml:trace>
</inkml:ink>
</file>

<file path=ppt/ink/ink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8-04T22:34:24.602"/>
    </inkml:context>
    <inkml:brush xml:id="br0">
      <inkml:brushProperty name="width" value="0.1" units="cm"/>
      <inkml:brushProperty name="height" value="0.1" units="cm"/>
      <inkml:brushProperty name="color" value="#FFFF00"/>
    </inkml:brush>
  </inkml:definitions>
  <inkml:trace contextRef="#ctx0" brushRef="#br0">1545 0 919 0 0,'-2'2'67'0'0,"-27"18"5098"0"0,22-21-4410 0 0,-1 1 0 0 0,1-1 0 0 0,0 0 0 0 0,-12-4 0 0 0,-18-3 304 0 0,32 7-821 0 0,1 1 0 0 0,-1 0 0 0 0,1 0 0 0 0,-1 0 0 0 0,1 1 0 0 0,-1 0 0 0 0,1-1 0 0 0,-1 2 0 0 0,1-1 0 0 0,0 0 0 0 0,-1 1 0 0 0,1 0 0 0 0,0 0 0 0 0,0 0 0 0 0,0 0 0 0 0,-4 4 0 0 0,-40 26 1114 0 0,27-18-920 0 0,13-8-201 0 0,1-1-1 0 0,-1 0 1 0 0,1-1-1 0 0,-1 0 1 0 0,-1 0-1 0 0,1 0 1 0 0,-1-1 0 0 0,1 0-1 0 0,-1-1 1 0 0,-11 2-1 0 0,-2-4 341 0 0,1-1-1 0 0,-1-1 1 0 0,-38-8-1 0 0,35 6-315 0 0,-1 0 1 0 0,-30-1-1 0 0,-40 10 789 0 0,-117 19 0 0 0,29 0-125 0 0,102-16-645 0 0,-52 5-19 0 0,104-12-322 0 0,0-1 0 0 0,-42-5 0 0 0,67 4-36 0 0,0 0 0 0 0,0 0 0 0 0,0-1 0 0 0,0 1 0 0 0,0-1 0 0 0,1 0 1 0 0,-1 0-1 0 0,0-1 0 0 0,1 1 0 0 0,0-1 0 0 0,0 0 0 0 0,-6-6 0 0 0,5 5-1218 0 0,1-1 1 0 0,0-1-1 0 0,0 1 0 0 0,0 0 0 0 0,-5-10 0 0 0,-2-8-5783 0 0</inkml:trace>
</inkml:ink>
</file>

<file path=ppt/ink/ink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8-04T23:05:47.750"/>
    </inkml:context>
    <inkml:brush xml:id="br0">
      <inkml:brushProperty name="width" value="0.1" units="cm"/>
      <inkml:brushProperty name="height" value="0.1" units="cm"/>
      <inkml:brushProperty name="color" value="#E71224"/>
    </inkml:brush>
  </inkml:definitions>
  <inkml:trace contextRef="#ctx0" brushRef="#br0">2567 30 10103 0 0,'-5'-2'359'0'0,"0"0"0"0"0,-1 0 0 0 0,1 1 0 0 0,-10-1 0 0 0,-8-3 798 0 0,23 5-1121 0 0,-1 0 0 0 0,1 0 0 0 0,-1-1-1 0 0,1 1 1 0 0,-1 0 0 0 0,1 0 0 0 0,-1 0 0 0 0,1-1-1 0 0,0 1 1 0 0,-1 0 0 0 0,1 0 0 0 0,0-1-1 0 0,-1 1 1 0 0,1 0 0 0 0,0-1 0 0 0,-1 1-1 0 0,1 0 1 0 0,0-1 0 0 0,-1 1 0 0 0,1-1 0 0 0,0 1-1 0 0,0-1 1 0 0,0 1 0 0 0,0 0 0 0 0,-1-1-1 0 0,1 1 1 0 0,0-1 0 0 0,0 0 0 0 0,0 1 3 0 0,0-1-1 0 0,0 1 1 0 0,0 0 0 0 0,0 0 0 0 0,0 0 0 0 0,0-1 0 0 0,0 1-1 0 0,0 0 1 0 0,0 0 0 0 0,0 0 0 0 0,0-1 0 0 0,0 1-1 0 0,-1 0 1 0 0,1 0 0 0 0,0 0 0 0 0,0 0 0 0 0,0-1 0 0 0,0 1-1 0 0,0 0 1 0 0,0 0 0 0 0,-1 0 0 0 0,1 0 0 0 0,0 0-1 0 0,0-1 1 0 0,0 1 0 0 0,0 0 0 0 0,-1 0 0 0 0,1 0 0 0 0,0 0-1 0 0,0 0 1 0 0,0 0 0 0 0,-1 0 0 0 0,1 0 0 0 0,0 0-1 0 0,0 0 1 0 0,0 0 0 0 0,-1 0 0 0 0,1 0 0 0 0,0 0 0 0 0,0 0-1 0 0,-1 0 1 0 0,-34 2 1784 0 0,-68 11 0 0 0,4 1-1043 0 0,40-9-220 0 0,0-2 0 0 0,-1-4 0 0 0,-78-10-1 0 0,106 6-485 0 0,-25-4 131 0 0,-91-2-1 0 0,-77 28 36 0 0,56-1-112 0 0,-215 28 962 0 0,149-13-492 0 0,71-22-55 0 0,-35 4-22 0 0,112 2-393 0 0,34-5-494 0 0,1-3 1 0 0,-54 1-1 0 0,91-8-1180 0 0,2-2-451 0 0</inkml:trace>
</inkml:ink>
</file>

<file path=ppt/ink/ink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8-04T23:05:55.546"/>
    </inkml:context>
    <inkml:brush xml:id="br0">
      <inkml:brushProperty name="width" value="0.1" units="cm"/>
      <inkml:brushProperty name="height" value="0.1" units="cm"/>
      <inkml:brushProperty name="color" value="#E71224"/>
    </inkml:brush>
  </inkml:definitions>
  <inkml:trace contextRef="#ctx0" brushRef="#br0">1564 127 1375 0 0,'-16'-31'429'0'0,"3"13"6686"0"0,10 10-7024 0 0,3 8-100 0 0,0 0 0 0 0,0 0 0 0 0,0 0 0 0 0,0 0 0 0 0,0 0 0 0 0,0 0 0 0 0,0 0 0 0 0,-1 0 0 0 0,1 0 0 0 0,0 0 0 0 0,0 0 0 0 0,0 0 0 0 0,0 0 0 0 0,0 0 0 0 0,0 0 0 0 0,0 0 0 0 0,0 0 0 0 0,0 0 0 0 0,0 0 0 0 0,0 0 0 0 0,0 0 0 0 0,0 0 0 0 0,-1 0 0 0 0,1 0 0 0 0,0 0 0 0 0,0 0 0 0 0,0 0 0 0 0,0 0 0 0 0,0 0 0 0 0,0 0 0 0 0,0 0-1 0 0,0 0 1 0 0,0 0 0 0 0,0 0 0 0 0,0 0 0 0 0,0 0 0 0 0,0 0 0 0 0,-1 0 0 0 0,1 0 0 0 0,0 0 0 0 0,0 0 0 0 0,0 0 0 0 0,0 0 0 0 0,0 0 0 0 0,0 0 0 0 0,0 0 0 0 0,0 0 0 0 0,0 0 0 0 0,0 0 0 0 0,0-1 0 0 0,0 1 0 0 0,0 0 0 0 0,0 0 0 0 0,0 0 0 0 0,0 0 0 0 0,0 0 0 0 0,0 0 0 0 0,0 0 0 0 0,0 0 0 0 0,0 0 0 0 0,0 0 0 0 0,0 0 0 0 0,0 0 0 0 0,0-1 0 0 0,0 1 0 0 0,0 0 0 0 0,-17 0 834 0 0,16 0-739 0 0,0 0 0 0 0,1-1-1 0 0,-1 1 1 0 0,0-1 0 0 0,1 1-1 0 0,-1 0 1 0 0,0-1 0 0 0,1 1-1 0 0,-1-1 1 0 0,1 0 0 0 0,-1 1-1 0 0,1-1 1 0 0,-1 1 0 0 0,1-1-1 0 0,0 0 1 0 0,-1 1 0 0 0,1-1-1 0 0,0 0 1 0 0,-1 1 0 0 0,1-1-1 0 0,0 0 1 0 0,0 0 0 0 0,0 1-1 0 0,0-1 1 0 0,-1 0 0 0 0,1 0-1 0 0,0 1 1 0 0,0-1 0 0 0,1 0-1 0 0,-1 0 1 0 0,0 1 0 0 0,0-1-1 0 0,0 0 1 0 0,0 0 0 0 0,1 1-1 0 0,-1-1 1 0 0,1 0 0 0 0,-1-1 14 0 0,0 1 1 0 0,1-1 0 0 0,-1 1 0 0 0,0-1 0 0 0,0 1 0 0 0,1-1-1 0 0,-1 1 1 0 0,0-1 0 0 0,-1 1 0 0 0,1-1 0 0 0,0-1 0 0 0,-1 1-52 0 0,0 1 0 0 0,0-1 0 0 0,0 1-1 0 0,0 0 1 0 0,0-1 0 0 0,0 1 0 0 0,0 0 0 0 0,0 0 0 0 0,0 0 0 0 0,0 0 0 0 0,-1 0 0 0 0,1 0 0 0 0,0 0 0 0 0,-1 0 0 0 0,1 0 0 0 0,-1 1 0 0 0,1-1 0 0 0,-1 0 0 0 0,1 1 0 0 0,-1 0 0 0 0,1-1 0 0 0,-1 1 0 0 0,0 0 0 0 0,-1 0 0 0 0,-8-1 374 0 0,1 0 0 0 0,-20 3 0 0 0,10-1-110 0 0,-42-2 701 0 0,-68 2 468 0 0,-71 16-666 0 0,136-14-599 0 0,-36 3 422 0 0,-359 28 1572 0 0,231-20-230 0 0,227-14-1961 0 0,-33 4 250 0 0,-61 15 0 0 0,79-11-1962 0 0</inkml:trace>
</inkml:ink>
</file>

<file path=ppt/ink/ink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8-04T23:05:56.237"/>
    </inkml:context>
    <inkml:brush xml:id="br0">
      <inkml:brushProperty name="width" value="0.1" units="cm"/>
      <inkml:brushProperty name="height" value="0.1" units="cm"/>
      <inkml:brushProperty name="color" value="#E71224"/>
    </inkml:brush>
  </inkml:definitions>
  <inkml:trace contextRef="#ctx0" brushRef="#br0">1470 43 6911 0 0,'-11'-4'1456'0'0,"1"-1"-1"0"0,-13-2 0 0 0,12 4-483 0 0,0 0 1 0 0,-11-6-1 0 0,15 6-856 0 0,0 1 0 0 0,-1 0 1 0 0,1 1-1 0 0,-1 0 0 0 0,1 0 1 0 0,-1 0-1 0 0,-8 1 0 0 0,-1 0 295 0 0,-140 0 3388 0 0,67 1-3748 0 0,-136 19 1292 0 0,140-9-1089 0 0,-68 12 174 0 0,-37 4 569 0 0,157-24-879 0 0,-118 7 657 0 0,117-10-1186 0 0,0-1-1 0 0,-45-7 1 0 0,51 1-837 0 0,2 1-51 0 0</inkml:trace>
</inkml:ink>
</file>

<file path=ppt/ink/ink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8-04T23:05:56.995"/>
    </inkml:context>
    <inkml:brush xml:id="br0">
      <inkml:brushProperty name="width" value="0.1" units="cm"/>
      <inkml:brushProperty name="height" value="0.1" units="cm"/>
      <inkml:brushProperty name="color" value="#E71224"/>
    </inkml:brush>
  </inkml:definitions>
  <inkml:trace contextRef="#ctx0" brushRef="#br0">2559 9 11255 0 0,'-1'0'85'0'0,"-2"-2"36"0"0,0 1 0 0 0,0 0 0 0 0,0 0 0 0 0,0 0 0 0 0,0 0 0 0 0,0 1 0 0 0,0-1 0 0 0,0 1 0 0 0,0 0 0 0 0,0 0 0 0 0,-1 0 0 0 0,-3 0 0 0 0,-15 1 546 0 0,18-1-449 0 0,-1 0-1 0 0,1 0 1 0 0,0 0 0 0 0,0 1 0 0 0,-7 1 0 0 0,8-1-83 0 0,-1-1 1 0 0,1 1-1 0 0,-1-1 0 0 0,0 0 0 0 0,1 0 0 0 0,-5-1 0 0 0,-6 0 465 0 0,-17 3-14 0 0,0 1 0 0 0,0 2 0 0 0,-32 9 0 0 0,30-7-189 0 0,0-1 0 0 0,-47 4-1 0 0,-350 30 1913 0 0,32-1-1557 0 0,-84-14 2638 0 0,204-18-3383 0 0,-12 0-233 0 0,259-5-758 0 0,-51-4-1 0 0,73 1 413 0 0,0-1 0 0 0,0 1-1 0 0,0-1 1 0 0,0-1-1 0 0,0 0 1 0 0,0 0-1 0 0,0 0 1 0 0,1-1-1 0 0,-15-10 1 0 0,2-4-7383 0 0</inkml:trace>
</inkml:ink>
</file>

<file path=ppt/ink/ink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8-04T23:05:59.065"/>
    </inkml:context>
    <inkml:brush xml:id="br0">
      <inkml:brushProperty name="width" value="0.1" units="cm"/>
      <inkml:brushProperty name="height" value="0.1" units="cm"/>
      <inkml:brushProperty name="color" value="#E71224"/>
    </inkml:brush>
  </inkml:definitions>
  <inkml:trace contextRef="#ctx0" brushRef="#br0">2462 74 919 0 0,'0'0'2'0'0,"-1"-1"-1"0"0,1 0 0 0 0,-1 0 0 0 0,1 1 0 0 0,-1-1 0 0 0,1 0 0 0 0,0 0 0 0 0,-1 1 0 0 0,1-1 0 0 0,0 0 0 0 0,0 0 0 0 0,0 0 0 0 0,0 0 0 0 0,0-1 0 0 0,-1-12 3605 0 0,10 5-4205 0 0,-9 9 771 0 0,-2-3 487 0 0,0 0-1 0 0,0 0 1 0 0,-1 0 0 0 0,1 1-1 0 0,-1-1 1 0 0,0 1 0 0 0,-3-3-1 0 0,2 3-490 0 0,1 0-1 0 0,-1 1 1 0 0,0-1-1 0 0,0 1 1 0 0,0-1-1 0 0,0 1 0 0 0,0 1 1 0 0,0-1-1 0 0,0 0 1 0 0,0 1-1 0 0,0 0 1 0 0,0 0-1 0 0,0 0 0 0 0,0 0 1 0 0,0 1-1 0 0,0 0 1 0 0,0 0-1 0 0,-4 1 1 0 0,-9 4 1114 0 0,1 0 0 0 0,-30 17 1 0 0,26-13-968 0 0,-16 9 16 0 0,14-7 258 0 0,-1-1 0 0 0,0-1 0 0 0,-38 11 0 0 0,4-5-992 0 0,30-10 217 0 0,-38 13-1 0 0,9-1 532 0 0,-10-2 318 0 0,-1-2 0 0 0,-82 6 1 0 0,-109-12 565 0 0,84-12-700 0 0,135 2-353 0 0,-103-7 347 0 0,12-1-200 0 0,42 4-141 0 0,-258-9 1002 0 0,222 12-736 0 0,-42 6 57 0 0,42 0-3158 0 0,102-3 665 0 0</inkml:trace>
</inkml:ink>
</file>

<file path=ppt/ink/ink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8-04T23:10:32.311"/>
    </inkml:context>
    <inkml:brush xml:id="br0">
      <inkml:brushProperty name="width" value="0.1" units="cm"/>
      <inkml:brushProperty name="height" value="0.1" units="cm"/>
      <inkml:brushProperty name="color" value="#E71224"/>
    </inkml:brush>
  </inkml:definitions>
  <inkml:trace contextRef="#ctx0" brushRef="#br0">1001 259 9759 0 0,'-1'-6'130'0'0,"0"0"0"0"0,0-1 0 0 0,1 1 0 0 0,-1 0 0 0 0,1-1 0 0 0,1 1 0 0 0,-1 0 0 0 0,1 0 0 0 0,0-1-1 0 0,4-9 1 0 0,-1 3-122 0 0,1 0 1 0 0,1 1-1 0 0,14-22 0 0 0,-17 29 158 0 0,0-1 1 0 0,-1 0 0 0 0,0 1-1 0 0,3-9 1 0 0,-4 12 24 0 0,-1 0 0 0 0,1-1 0 0 0,-1 1 0 0 0,1-1 0 0 0,-1 1 0 0 0,0 0 0 0 0,0-1 0 0 0,0 1 0 0 0,0-1 0 0 0,0 1-1 0 0,-1-1 1 0 0,1 1 0 0 0,-2-4 0 0 0,1 4-44 0 0,0 1-1 0 0,0-1 0 0 0,-1 0 1 0 0,1 0-1 0 0,0 1 1 0 0,-1-1-1 0 0,0 1 0 0 0,1 0 1 0 0,-1-1-1 0 0,0 1 0 0 0,1 0 1 0 0,-1 0-1 0 0,0 0 0 0 0,0 0 1 0 0,0 0-1 0 0,0 0 1 0 0,0 1-1 0 0,0-1 0 0 0,-4 0 1 0 0,-3 0 21 0 0,-1 0 0 0 0,1 1 0 0 0,-12 1 1 0 0,3-1 93 0 0,-38 2 179 0 0,34 0-231 0 0,0-2 0 0 0,0 0 0 0 0,-25-4 0 0 0,24 0 62 0 0,0 2-1 0 0,0 0 0 0 0,0 1 1 0 0,-1 2-1 0 0,1 0 0 0 0,0 2 1 0 0,0 0-1 0 0,0 2 1 0 0,0 0-1 0 0,1 1 0 0 0,0 2 1 0 0,-22 10-1 0 0,25-10-149 0 0,1 0 0 0 0,-1-1-1 0 0,-1-1 1 0 0,1-1 0 0 0,-25 4 0 0 0,-119 0 1126 0 0,75-6-1308 0 0,79-3-436 0 0,0 1 0 0 0,0 0 0 0 0,1 1 1 0 0,-1 0-1 0 0,-9 3 0 0 0,8 1-1024 0 0</inkml:trace>
</inkml:ink>
</file>

<file path=ppt/ink/ink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8-04T23:10:33.034"/>
    </inkml:context>
    <inkml:brush xml:id="br0">
      <inkml:brushProperty name="width" value="0.1" units="cm"/>
      <inkml:brushProperty name="height" value="0.1" units="cm"/>
      <inkml:brushProperty name="color" value="#E71224"/>
    </inkml:brush>
  </inkml:definitions>
  <inkml:trace contextRef="#ctx0" brushRef="#br0">1596 62 6911 0 0,'-3'-4'247'0'0,"1"1"0"0"0,-1 0 0 0 0,0 0 0 0 0,0 0 0 0 0,0 0 0 0 0,0 1 0 0 0,-1-1 0 0 0,1 1 0 0 0,-1 0 0 0 0,1 0 0 0 0,-1 0 0 0 0,0 0 0 0 0,-7-2 0 0 0,-6-1 2098 0 0,-34-5 0 0 0,35 7-2797 0 0,-2 1 496 0 0,0 1 1 0 0,0 0-1 0 0,0 1 0 0 0,1 1 0 0 0,-28 5 0 0 0,13-2-155 0 0,-76 4 693 0 0,-15-4 1056 0 0,18-1-28 0 0,47-1-586 0 0,-67-8 0 0 0,75 3-632 0 0,-70-6 443 0 0,-117-3 594 0 0,228 12-1371 0 0,-27 1 248 0 0,0 2 0 0 0,-38 6 0 0 0,29 0-230 0 0,-50 12 66 0 0,81-16-1239 0 0,1 0 0 0 0,-22 11 0 0 0,26-12-1006 0 0</inkml:trace>
</inkml:ink>
</file>

<file path=ppt/ink/ink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8-04T23:10:33.827"/>
    </inkml:context>
    <inkml:brush xml:id="br0">
      <inkml:brushProperty name="width" value="0.1" units="cm"/>
      <inkml:brushProperty name="height" value="0.1" units="cm"/>
      <inkml:brushProperty name="color" value="#E71224"/>
    </inkml:brush>
  </inkml:definitions>
  <inkml:trace contextRef="#ctx0" brushRef="#br0">1508 146 4607 0 0,'-1'-1'174'0'0,"0"1"0"0"0,0-1 0 0 0,0 0 0 0 0,0 1 0 0 0,0-1 0 0 0,0 0 0 0 0,0 1 0 0 0,0-1 0 0 0,0 0 0 0 0,0 0 0 0 0,0 0 0 0 0,0 0 0 0 0,1 0 0 0 0,-1 0 0 0 0,0 0 0 0 0,1 0 0 0 0,-1 0 0 0 0,1 0 0 0 0,-1 0 0 0 0,1 0 0 0 0,-1-2 0 0 0,1 0-41 0 0,0 0 0 0 0,0 0 0 0 0,1 0-1 0 0,-1 0 1 0 0,1 0 0 0 0,1-6 0 0 0,2-10 499 0 0,-4 19-580 0 0,0-1 1 0 0,0 0-1 0 0,0 0 1 0 0,0 0 0 0 0,0 0-1 0 0,0 0 1 0 0,0 0-1 0 0,0 0 1 0 0,0 0-1 0 0,0 1 1 0 0,-1-1 0 0 0,1 0-1 0 0,0 0 1 0 0,-1 0-1 0 0,1 0 1 0 0,-1 1-1 0 0,1-1 1 0 0,-1 0 0 0 0,1 1-1 0 0,-1-1 1 0 0,1 0-1 0 0,-1 1 1 0 0,0-1 0 0 0,1 0-1 0 0,-1 1 1 0 0,0-1-1 0 0,0 1 1 0 0,1-1-1 0 0,-1 1 1 0 0,-1-1 0 0 0,-3-1 537 0 0,0 1 0 0 0,0 0 0 0 0,0-1 0 0 0,-8 1 0 0 0,-5-3 160 0 0,-5-1 615 0 0,-46-6-1 0 0,-5-1-257 0 0,70 11-1058 0 0,-18-4 337 0 0,-40-4-1 0 0,26 8 30 0 0,-65 5 0 0 0,-38 15 245 0 0,56-7-70 0 0,-17 2-140 0 0,33-3-142 0 0,-109 4 1 0 0,118-16-88 0 0,-74 3 1000 0 0,107 0-1022 0 0,0 0-1 0 0,1 2 1 0 0,-33 10 0 0 0,39-8-1041 0 0,-20 9-1 0 0,19-6-1441 0 0,1 1-1 0 0,-22 16 1 0 0,16-9-4970 0 0</inkml:trace>
</inkml:ink>
</file>

<file path=ppt/ink/ink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8-04T23:10:35.267"/>
    </inkml:context>
    <inkml:brush xml:id="br0">
      <inkml:brushProperty name="width" value="0.1" units="cm"/>
      <inkml:brushProperty name="height" value="0.1" units="cm"/>
      <inkml:brushProperty name="color" value="#E71224"/>
    </inkml:brush>
  </inkml:definitions>
  <inkml:trace contextRef="#ctx0" brushRef="#br0">2141 213 3167 0 0,'7'-6'226'0'0,"-4"3"-196"0"0,0 0 0 0 0,0 0 0 0 0,0 0 0 0 0,-1 0 0 0 0,5-6 0 0 0,-7 8 161 0 0,1 0 0 0 0,0 0 1 0 0,0 0-1 0 0,0 0 0 0 0,0 0 1 0 0,1 0-1 0 0,-1 1 0 0 0,0-1 1 0 0,0 0-1 0 0,3-1 0 0 0,3-2 321 0 0,30-23 916 0 0,44-31 796 0 0,-48 37-1122 0 0,-13 8 239 0 0,29-14 0 0 0,-45 25-1156 0 0,2 0 181 0 0,-1 0 0 0 0,1-1 0 0 0,-1 0-1 0 0,8-6 516 0 0,-15 9-770 0 0,0 0-1 0 0,1 0 1 0 0,-1 0-1 0 0,0 0 1 0 0,0 1 0 0 0,0-1-1 0 0,0 1 1 0 0,1-1 0 0 0,-1 1-1 0 0,0 0 1 0 0,-2 1-1 0 0,-3 1 120 0 0,-26 10 400 0 0,2 1 1 0 0,-41 24-1 0 0,57-30-577 0 0,5-2 49 0 0,0-1-1 0 0,-1 0 1 0 0,0-1-1 0 0,0 0 1 0 0,0-1-1 0 0,-18 3 1 0 0,21-5 78 0 0,0-1 0 0 0,-1 0 0 0 0,-12-2 0 0 0,12 0-116 0 0,0 2 1 0 0,-18 0-1 0 0,-135 22 1680 0 0,141-18-1695 0 0,1-1 0 0 0,-1-2 0 0 0,0 0 1 0 0,0-1-1 0 0,-30-4 0 0 0,-63-15 540 0 0,91 16-505 0 0,0 0-1 0 0,0 2 1 0 0,-34 2 0 0 0,-14 6 45 0 0,-138 32 1 0 0,32-4-8 0 0,147-32-102 0 0,0-1 0 0 0,0-1 0 0 0,-31-3 0 0 0,-91-16 118 0 0,55 5-89 0 0,57 9 20 0 0,-87-13 96 0 0,108 14-94 0 0,-31 0 0 0 0,11 1 93 0 0,-32-3 108 0 0,-58-6 28 0 0,12-2-795 0 0,67 7-1922 0 0,24 4 982 0 0</inkml:trace>
</inkml:ink>
</file>

<file path=ppt/ink/ink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8-04T23:10:37.202"/>
    </inkml:context>
    <inkml:brush xml:id="br0">
      <inkml:brushProperty name="width" value="0.1" units="cm"/>
      <inkml:brushProperty name="height" value="0.1" units="cm"/>
      <inkml:brushProperty name="color" value="#E71224"/>
    </inkml:brush>
  </inkml:definitions>
  <inkml:trace contextRef="#ctx0" brushRef="#br0">2803 54 7455 0 0,'-1'-1'91'0'0,"1"-1"-1"0"0,-1 1 0 0 0,0-1 0 0 0,1 1 0 0 0,-1 0 0 0 0,1-1 0 0 0,0 1 0 0 0,-1-1 1 0 0,1 1-1 0 0,0-1 0 0 0,0 1 0 0 0,0-1 0 0 0,0 0 0 0 0,0 1 0 0 0,0-1 1 0 0,1 1-1 0 0,0-2 0 0 0,0-4 311 0 0,2-6 206 0 0,-2 8 17 0 0,-11 11-399 0 0,-73 58 3671 0 0,75-59-3661 0 0,-1 0 0 0 0,1 0 0 0 0,-1-1 0 0 0,0 0 0 0 0,0-1 0 0 0,0 0 0 0 0,-1 0 0 0 0,1-1 0 0 0,-14 2 0 0 0,-7-1 466 0 0,-51-3-1 0 0,48-1-270 0 0,-35 4 0 0 0,-161 8 757 0 0,106-2-525 0 0,26-2-330 0 0,-24 0-23 0 0,-55 1 150 0 0,62 0-105 0 0,76-4-236 0 0,-20 2 59 0 0,-33 3-127 0 0,-328-13 806 0 0,327-1-717 0 0,-55-1 100 0 0,22 8 110 0 0,18 0 170 0 0,-118-13 0 0 0,168 7-447 0 0,-20-3-98 0 0,68 5-156 0 0,-1 0 0 0 0,0-1-1 0 0,0 1 1 0 0,1-2-1 0 0,-15-6 1 0 0,9 0-1389 0 0,2-3-458 0 0</inkml:trace>
</inkml:ink>
</file>

<file path=ppt/ink/ink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8-04T22:34:25.303"/>
    </inkml:context>
    <inkml:brush xml:id="br0">
      <inkml:brushProperty name="width" value="0.1" units="cm"/>
      <inkml:brushProperty name="height" value="0.1" units="cm"/>
      <inkml:brushProperty name="color" value="#FFFF00"/>
    </inkml:brush>
  </inkml:definitions>
  <inkml:trace contextRef="#ctx0" brushRef="#br0">1369 137 7367 0 0,'0'0'334'0'0,"-1"-2"-1"0"0,-10-8 3808 0 0,11 6-4002 0 0,0-19 274 0 0,1 19-346 0 0,-1-10-54 0 0,-2 7-2 0 0,-2 4 251 0 0,-1 0 0 0 0,1 1 0 0 0,-1-1 0 0 0,0 1 0 0 0,1-1 0 0 0,-1 1 0 0 0,0 1 0 0 0,0-1 0 0 0,-1 1 1 0 0,-7-1-1 0 0,1-1 132 0 0,-9 0 154 0 0,0 0-1 0 0,0 2 0 0 0,-29 0 1 0 0,-10 1 494 0 0,37-2-593 0 0,-15-1 43 0 0,1 2 0 0 0,-67 7-1 0 0,61 0-547 0 0,-105 13 714 0 0,113-17-169 0 0,-1-1-1 0 0,-43-4 1 0 0,27-2-28 0 0,-209-24 1229 0 0,230 26-1446 0 0,-38 2 0 0 0,-23-1-708 0 0,87 1-34 0 0,-1 0 1 0 0,0 0-1 0 0,0-1 0 0 0,1 1 1 0 0,-1-1-1 0 0,0-1 1 0 0,1 1-1 0 0,0-1 0 0 0,-6-3 1 0 0</inkml:trace>
</inkml:ink>
</file>

<file path=ppt/ink/ink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8-04T23:10:38.491"/>
    </inkml:context>
    <inkml:brush xml:id="br0">
      <inkml:brushProperty name="width" value="0.1" units="cm"/>
      <inkml:brushProperty name="height" value="0.1" units="cm"/>
      <inkml:brushProperty name="color" value="#E71224"/>
    </inkml:brush>
  </inkml:definitions>
  <inkml:trace contextRef="#ctx0" brushRef="#br0">1154 54 2303 0 0,'-6'-5'17'0'0,"5"4"530"0"0,-6-5 2188 0 0,6 5-2188 0 0,0 0 0 0 0,0-1 0 0 0,0 1 0 0 0,0-1 0 0 0,1 1 0 0 0,-2-3 0 0 0,2 2-470 0 0,0 1 1 0 0,0-1-1 0 0,0 1 0 0 0,0-1 0 0 0,1 1 0 0 0,-1 0 0 0 0,1-1 0 0 0,-1 1 1 0 0,1 0-1 0 0,-1-1 0 0 0,1 1 0 0 0,0 0 0 0 0,1-3 0 0 0,-2 4-61 0 0,0 0-1 0 0,0 0 1 0 0,0 0 0 0 0,0-1-1 0 0,0 1 1 0 0,1 0-1 0 0,-1 0 1 0 0,0 0-1 0 0,0 0 1 0 0,0-1-1 0 0,0 1 1 0 0,0 0 0 0 0,0 0-1 0 0,-1 0 1 0 0,1-1-1 0 0,0 1 1 0 0,0 0-1 0 0,0 0 1 0 0,0 0-1 0 0,0 0 1 0 0,0-1 0 0 0,0 1-1 0 0,0 0 1 0 0,0 0-1 0 0,0 0 1 0 0,-1 0-1 0 0,1-1 1 0 0,0 1-1 0 0,0 0 1 0 0,0 0 0 0 0,0 0-1 0 0,0 0 1 0 0,-1 0-1 0 0,1 0 1 0 0,0 0-1 0 0,0-1 1 0 0,0 1 0 0 0,0 0-1 0 0,-1 0 1 0 0,1 0-1 0 0,0 0 1 0 0,0 0-1 0 0,0 0 1 0 0,0 0-1 0 0,-1 0 1 0 0,1 0 0 0 0,0 0-1 0 0,0 0 1 0 0,0 0-1 0 0,-1 0 1 0 0,-9-2 760 0 0,-1 3-69 0 0,1 1 0 0 0,0-1 0 0 0,-1 2 0 0 0,1-1 0 0 0,-16 8 0 0 0,7-4-83 0 0,-1 2-202 0 0,13-5-300 0 0,-1-1 1 0 0,1 1-1 0 0,-1-1 1 0 0,1-1-1 0 0,-12 2 0 0 0,-54 3 608 0 0,6-1 261 0 0,-82-2 0 0 0,118-4-385 0 0,-46 6 0 0 0,22 0-121 0 0,-108 9 263 0 0,80-5-417 0 0,-141 8-395 0 0,208-17-1129 0 0,3-1-374 0 0</inkml:trace>
</inkml:ink>
</file>

<file path=ppt/ink/ink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8-04T23:10:39.908"/>
    </inkml:context>
    <inkml:brush xml:id="br0">
      <inkml:brushProperty name="width" value="0.1" units="cm"/>
      <inkml:brushProperty name="height" value="0.1" units="cm"/>
      <inkml:brushProperty name="color" value="#E71224"/>
    </inkml:brush>
  </inkml:definitions>
  <inkml:trace contextRef="#ctx0" brushRef="#br0">1974 2 8983 0 0,'-5'-1'147'0'0,"-1"1"-1"0"0,0-1 0 0 0,0 1 1 0 0,1 0-1 0 0,-1 1 1 0 0,0 0-1 0 0,1 0 0 0 0,-1 0 1 0 0,0 0-1 0 0,1 1 0 0 0,-1 0 1 0 0,1 0-1 0 0,-8 5 0 0 0,-28 8 199 0 0,18-10 280 0 0,0 0 0 0 0,0-2-1 0 0,0 0 1 0 0,0-2 0 0 0,0 0 0 0 0,-46-6 0 0 0,42 3-102 0 0,0 0-1 0 0,0 2 0 0 0,-34 4 0 0 0,-80 16 390 0 0,46-4-385 0 0,48-9-316 0 0,-49 5 250 0 0,35-8 89 0 0,21 0-163 0 0,-1-2 1 0 0,-79-7-1 0 0,0-8 857 0 0,-125 1 0 0 0,224 12-1216 0 0,-144 4 645 0 0,129-2-499 0 0,1 3 1 0 0,-57 13-1 0 0,89-17-180 0 0,-14 4-646 0 0,0 0-1 0 0,0-1 1 0 0,0-2 0 0 0,-1 1-1 0 0,-24-1 1 0 0,30-3-972 0 0</inkml:trace>
</inkml:ink>
</file>

<file path=ppt/ink/ink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8-04T23:10:40.529"/>
    </inkml:context>
    <inkml:brush xml:id="br0">
      <inkml:brushProperty name="width" value="0.1" units="cm"/>
      <inkml:brushProperty name="height" value="0.1" units="cm"/>
      <inkml:brushProperty name="color" value="#E71224"/>
    </inkml:brush>
  </inkml:definitions>
  <inkml:trace contextRef="#ctx0" brushRef="#br0">1392 140 7367 0 0,'-62'-11'2102'0'0,"12"2"3260"0"0,-45-10-2274 0 0,-44-23-2870 0 0,101 30 455 0 0,-1 2 1 0 0,-1 2 0 0 0,-64-6-1 0 0,69 11-427 0 0,-51-3 353 0 0,21 3-207 0 0,43 1-191 0 0,0 2 0 0 0,0 0 0 0 0,-42 5 1 0 0,-19 10 324 0 0,-138 33 290 0 0,138-20-638 0 0,-25 7-3069 0 0,95-33 900 0 0</inkml:trace>
</inkml:ink>
</file>

<file path=ppt/ink/ink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8-04T23:10:41.410"/>
    </inkml:context>
    <inkml:brush xml:id="br0">
      <inkml:brushProperty name="width" value="0.1" units="cm"/>
      <inkml:brushProperty name="height" value="0.1" units="cm"/>
      <inkml:brushProperty name="color" value="#E71224"/>
    </inkml:brush>
  </inkml:definitions>
  <inkml:trace contextRef="#ctx0" brushRef="#br0">2125 0 5063 0 0,'-4'0'1227'0'0,"1"0"0"0"0,-1 1 0 0 0,0-1 0 0 0,0 1-1 0 0,-4 0 1 0 0,-3 4-957 0 0,-3 1 451 0 0,0-1-1 0 0,-1-1 1 0 0,1 0 0 0 0,-1-1-1 0 0,-19 1 1 0 0,2 1 220 0 0,-125 20 549 0 0,115-17-1324 0 0,-1-2 0 0 0,1-1 0 0 0,-58-2 0 0 0,29-2 196 0 0,-82 11 1 0 0,147-11-370 0 0,-76 8 1112 0 0,-76 7-476 0 0,112-14-720 0 0,-66-4 0 0 0,-54-22 841 0 0,109 13-225 0 0,-113-5 0 0 0,120 16-366 0 0,-135 4 178 0 0,46 2-443 0 0,112-7-669 0 0,-1-1-1 0 0,0-1 1 0 0,-28-7-1 0 0,25 1-640 0 0</inkml:trace>
</inkml:ink>
</file>

<file path=ppt/ink/ink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8-04T23:10:42.262"/>
    </inkml:context>
    <inkml:brush xml:id="br0">
      <inkml:brushProperty name="width" value="0.1" units="cm"/>
      <inkml:brushProperty name="height" value="0.1" units="cm"/>
      <inkml:brushProperty name="color" value="#E71224"/>
    </inkml:brush>
  </inkml:definitions>
  <inkml:trace contextRef="#ctx0" brushRef="#br0">2638 38 2759 0 0,'-7'-5'8899'0'0,"7"3"-8852"0"0,2 0 68 0 0,-1 0 0 0 0,0 0 0 0 0,0 0 1 0 0,0 0-1 0 0,0 0 0 0 0,0 0 0 0 0,0 0 0 0 0,-1-1 1 0 0,1 1-1 0 0,-1 0 0 0 0,1-3 0 0 0,-5 4 521 0 0,-1 1-1 0 0,1-1 0 0 0,0 1 1 0 0,-1 0-1 0 0,-7 0 0 0 0,-116 7 3455 0 0,52-5-3182 0 0,-113 6 18 0 0,21-5 111 0 0,-32 2 1514 0 0,36 11-4752 0 0,-32 1 2553 0 0,-226 20 500 0 0,116-20-268 0 0,128-11-206 0 0,154-5-356 0 0,-204 6 563 0 0,184-8-851 0 0,0-2 0 0 0,1-2 0 0 0,-52-12 0 0 0,82 14-599 0 0,1-1-1 0 0,0-1 1 0 0,-20-9 0 0 0,-2-8-7362 0 0</inkml:trace>
</inkml:ink>
</file>

<file path=ppt/ink/ink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8-04T23:11:00.520"/>
    </inkml:context>
    <inkml:brush xml:id="br0">
      <inkml:brushProperty name="width" value="0.1" units="cm"/>
      <inkml:brushProperty name="height" value="0.1" units="cm"/>
      <inkml:brushProperty name="color" value="#E71224"/>
    </inkml:brush>
  </inkml:definitions>
  <inkml:trace contextRef="#ctx0" brushRef="#br0">5195 1309 8639 0 0,'-4'-10'452'0'0,"3"7"-411"0"0,0 0 0 0 0,0 1 1 0 0,-1 0-1 0 0,1-1 0 0 0,0 1 0 0 0,-1 0 1 0 0,0-1-1 0 0,-3-2 0 0 0,4 3-172 0 0,1 2 234 0 0,0-1 0 0 0,0 1-1 0 0,-1 0 1 0 0,1-1 0 0 0,-1 1-1 0 0,1-1 1 0 0,0 1 0 0 0,-1 0-1 0 0,1-1 1 0 0,-1 1 0 0 0,1 0-1 0 0,-1-1 1 0 0,1 1 0 0 0,-1 0-1 0 0,1 0 1 0 0,-1 0 0 0 0,1-1-1 0 0,-1 1 1 0 0,1 0 0 0 0,-1 0-1 0 0,1 0 1 0 0,-1 0 0 0 0,1 0-1 0 0,-1 0 1 0 0,0 0 0 0 0,-5 1 523 0 0,0 0 0 0 0,0 0 0 0 0,0 0 0 0 0,0 1 0 0 0,1 0 0 0 0,-1 0 0 0 0,-10 5 0 0 0,-12 5 436 0 0,9-5-294 0 0,0 2-1 0 0,-20 11 1 0 0,22-10-216 0 0,-1-1 0 0 0,-29 10 0 0 0,23-13-64 0 0,0-1 0 0 0,-29 2 0 0 0,3 0 153 0 0,44-6-512 0 0,0 1-1 0 0,-1 0 1 0 0,1 1 0 0 0,-11 6-1 0 0,12-7-83 0 0,-53 27 579 0 0,38-21-433 0 0,0 2-78 0 0,14-6-89 0 0,-16 7 97 0 0,3-3 68 0 0,0-1 0 0 0,-24 6 0 0 0,-20 3 307 0 0,34-7-161 0 0,12-4-228 0 0,-45 11 267 0 0,-132 8 338 0 0,184-23-712 0 0,1-1 0 0 0,-1 0 0 0 0,-17-2 0 0 0,12 0 0 0 0,1 1 0 0 0,-1 0 0 0 0,-26 3 0 0 0,19 0 0 0 0,0-3 0 0 0,1-2 0 0 0,-1 1 0 0 0,-24-1 132 0 0,4 2 677 0 0,19 1-766 0 0,0-2-43 0 0,-57-5 0 0 0,-73 0 0 0 0,-59-5 0 0 0,-47-18 1004 0 0,-94 22-699 0 0,179 5-209 0 0,45-1-45 0 0,-40-4 2 0 0,109 1-40 0 0,-107-7 113 0 0,88 15-63 0 0,-130-6-62 0 0,116-6-1 0 0,-152-9 0 0 0,141 26-4 0 0,64-2 38 0 0,-55-3 0 0 0,-201-16 30 0 0,226 12-64 0 0,-144-17 0 0 0,133 13 0 0 0,33 4 0 0 0,-38-3 0 0 0,-61-7 0 0 0,126 11 0 0 0,16 2 0 0 0,0 0 0 0 0,0-1 0 0 0,-1 0 0 0 0,1 0 0 0 0,0 0 0 0 0,-7-3 0 0 0,-6-2 0 0 0,15 5 0 0 0,-1 0 0 0 0,1 0 0 0 0,0 0 0 0 0,0-1 0 0 0,-5-2 0 0 0,7 3 0 0 0,0 0 0 0 0,-1 0 0 0 0,1 0 0 0 0,0 0 0 0 0,0 0 0 0 0,1 0 0 0 0,-1 0 0 0 0,0-1 0 0 0,0 1 0 0 0,1 0 0 0 0,-1-1 0 0 0,0 1 0 0 0,1 0 0 0 0,0-1 0 0 0,-1 1 0 0 0,1-1 0 0 0,-1-1 0 0 0,-7-106-47 0 0,-1-5 30 0 0,3 73 42 0 0,2 10-5 0 0,-13-50-1 0 0,-27-98 33 0 0,39 146-47 0 0,1-1 0 0 0,2 0 0 0 0,2-48 0 0 0,-2 33-5 0 0,0 11 0 0 0,6-88 0 0 0,-3 92 0 0 0,-3-35 0 0 0,-1 2 0 0 0,8 16 0 0 0,-5 48-1 0 0,1 0-1 0 0,-1 0 1 0 0,1 0 0 0 0,0 0-1 0 0,0 0 1 0 0,1 1 0 0 0,-1-1-1 0 0,0 0 1 0 0,1 0-1 0 0,0 1 1 0 0,-1-1 0 0 0,1 1-1 0 0,0-1 1 0 0,1 1 0 0 0,-1 0-1 0 0,0 0 1 0 0,1 0 0 0 0,-1 0-1 0 0,1 0 1 0 0,-1 1 0 0 0,1-1-1 0 0,5-1 1 0 0,0 0-11 0 0,0 0 0 0 0,0 1 0 0 0,0 0-1 0 0,0 0 1 0 0,0 1 0 0 0,1 0 0 0 0,10 1 0 0 0,0 1 12 0 0,25 3-11 0 0,-21-2-31 0 0,38 3 31 0 0,13 3 11 0 0,-8-1-11 0 0,-40-4-31 0 0,37 1 31 0 0,5 0 11 0 0,2-1 0 0 0,4 0 0 0 0,2-4 0 0 0,-16-3 0 0 0,-1 2 0 0 0,6 0 0 0 0,3 2 0 0 0,0 1 0 0 0,5 4-11 0 0,14 4-31 0 0,-1-2 31 0 0,-10-2 11 0 0,1 0 0 0 0,-1-3 0 0 0,-2-6 0 0 0,0 0 0 0 0,-1 1 0 0 0,0 1 0 0 0,-4 0 0 0 0,0 0 0 0 0,12 2 0 0 0,-13-1 0 0 0,-3 1 0 0 0,1 1 0 0 0,0 1 0 0 0,1 0 0 0 0,15 2 0 0 0,-11-2 0 0 0,-4 2 0 0 0,2 1 0 0 0,-1-1 0 0 0,12 0 0 0 0,-12-2 0 0 0,-2 0 0 0 0,1 2 0 0 0,1-2 0 0 0,2 0 0 0 0,3-2 0 0 0,7 0 0 0 0,3-2 0 0 0,-1 1 0 0 0,-2-4 0 0 0,-1-1 0 0 0,-1-2 0 0 0,-2-3 0 0 0,1-1 0 0 0,0-2 0 0 0,-1 0 0 0 0,1 0 0 0 0,0 5 0 0 0,-2 2 0 0 0,-7 2 0 0 0,-6 1 0 0 0,-1 1 0 0 0,-2-1 0 0 0,1-1 0 0 0,3-1 0 0 0,1 1 0 0 0,-3 1 0 0 0,-1 1 0 0 0,0 0 0 0 0,0 1 0 0 0,0 0 0 0 0,15-1 0 0 0,-4 0 0 0 0,-5 4 0 0 0,-2-4 0 0 0,-6-1 0 0 0,0-1 0 0 0,-39 4 0 0 0,23 2 0 0 0,-32-1 0 0 0,-1 2 0 0 0,1-1 0 0 0,-1 1 0 0 0,1 1 0 0 0,12 4 0 0 0,-8 0-4 0 0,0 1 0 0 0,18 11 0 0 0,-31-18 1 0 0,0 0 1 0 0,0 0-1 0 0,1-1 0 0 0,-1 1 1 0 0,0 0-1 0 0,0 0 0 0 0,0 0 1 0 0,0 0-1 0 0,0 0 0 0 0,0 1 1 0 0,0-1-1 0 0,0 0 0 0 0,-1 0 1 0 0,1 1-1 0 0,0-1 0 0 0,-1 0 1 0 0,1 2-1 0 0,28 62-9 0 0,-3 1 1 0 0,-16-37-31 0 0,12 47 31 0 0,-4-1 11 0 0,-1-3 0 0 0,-2 1 0 0 0,-1 0 0 0 0,-2 1 0 0 0,1-4 0 0 0,-5-7 0 0 0,-5-1 0 0 0,-3-4 0 0 0,-4-6 0 0 0,-5-6 0 0 0,-2-13 16 0 0,-2-2 0 0 0,-1 1 0 0 0,-21 34 0 0 0,31-58-113 0 0,-1-1 0 0 0,2 1 0 0 0,-1 0 0 0 0,1 0 0 0 0,0 0-1 0 0,1 0 1 0 0,0 0 0 0 0,0 1 0 0 0,1-1 0 0 0,-1 14 0 0 0,7-11-678 0 0,13 33-1174 0 0</inkml:trace>
</inkml:ink>
</file>

<file path=ppt/ink/ink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8-04T23:11:13.869"/>
    </inkml:context>
    <inkml:brush xml:id="br0">
      <inkml:brushProperty name="width" value="0.1" units="cm"/>
      <inkml:brushProperty name="height" value="0.1" units="cm"/>
      <inkml:brushProperty name="color" value="#E71224"/>
    </inkml:brush>
  </inkml:definitions>
  <inkml:trace contextRef="#ctx0" brushRef="#br0">5156 113 11599 0 0,'-9'5'183'0'0,"-1"-1"0"0"0,1 0 0 0 0,-1 0 0 0 0,-15 2 0 0 0,-12 6 174 0 0,28-10-66 0 0,-1 0 0 0 0,0 0 1 0 0,0-1-1 0 0,0-1 0 0 0,0 1 0 0 0,0-2 0 0 0,-19-2 0 0 0,20 3-221 0 0,5-1-79 0 0,-1-1-1 0 0,1 1 1 0 0,0-1 0 0 0,-1 0-1 0 0,1 0 1 0 0,0 0 0 0 0,0 0-1 0 0,0-1 1 0 0,1 1 0 0 0,-1-1-1 0 0,0 0 1 0 0,-2-4 0 0 0,-23-15-45 0 0,22 18 175 0 0,0 0 0 0 0,0 0 0 0 0,0 1 0 0 0,-1 0-1 0 0,1 1 1 0 0,-1-1 0 0 0,0 2 0 0 0,0-1 0 0 0,1 1 0 0 0,-1 0 0 0 0,0 0-1 0 0,0 1 1 0 0,0 0 0 0 0,0 1 0 0 0,0 0 0 0 0,0 0 0 0 0,0 0-1 0 0,-8 4 1 0 0,-168 42 2551 0 0,161-42-2480 0 0,0-1-1 0 0,-29 2 1 0 0,26-4-39 0 0,-262 37 583 0 0,154-22-400 0 0,44-8-175 0 0,4-1 14 0 0,53-3-71 0 0,0-1 0 0 0,-1-2 0 0 0,-62-4 0 0 0,50-1-18 0 0,-76 5 0 0 0,78 0 14 0 0,-3-2 205 0 0,-59-9 0 0 0,59 4-104 0 0,-59 2-1 0 0,-90-7-92 0 0,96 3-22 0 0,-89-8 19 0 0,-123-3 153 0 0,-170 6 363 0 0,314 7-506 0 0,28 2 109 0 0,-93-4 296 0 0,-130-20 455 0 0,103 7-118 0 0,119 12-486 0 0,-122-11-250 0 0,214 12-1306 0 0,1-2-1 0 0,-55-18 1 0 0,59 14-727 0 0</inkml:trace>
</inkml:ink>
</file>

<file path=ppt/ink/ink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8-04T23:11:40.657"/>
    </inkml:context>
    <inkml:brush xml:id="br0">
      <inkml:brushProperty name="width" value="0.1" units="cm"/>
      <inkml:brushProperty name="height" value="0.1" units="cm"/>
      <inkml:brushProperty name="color" value="#E71224"/>
    </inkml:brush>
  </inkml:definitions>
  <inkml:trace contextRef="#ctx0" brushRef="#br0">2019 91 4607 0 0,'-7'-7'475'0'0,"4"4"-98"0"0,-1 0 0 0 0,1 0 0 0 0,1 0 0 0 0,-6-7 0 0 0,8 8 171 0 0,0 2-543 0 0,0-1-1 0 0,0 1 0 0 0,0-1 1 0 0,0 1-1 0 0,0 0 0 0 0,1-1 1 0 0,-1 1-1 0 0,0-1 0 0 0,0 1 1 0 0,1 0-1 0 0,-1-1 0 0 0,0 1 1 0 0,1-1-1 0 0,-1 1 0 0 0,0 0 1 0 0,1 0-1 0 0,-1-1 0 0 0,0 1 1 0 0,1 0-1 0 0,-1 0 0 0 0,1-1 1 0 0,-1 1-1 0 0,1 0 0 0 0,-1 0 1 0 0,0 0-1 0 0,2 0 0 0 0,11-3 204 0 0,-10 2-273 0 0,4-1 232 0 0,1 0 0 0 0,-1-1 0 0 0,1-1 0 0 0,-1 1 0 0 0,0-1 0 0 0,0 0 0 0 0,-1 0 0 0 0,11-9 0 0 0,-2 4 2537 0 0,-29 16-2199 0 0,-62 38 2215 0 0,58-32-2496 0 0,-1-1 0 0 0,0-1 0 0 0,-1-1 0 0 0,0-1 0 0 0,-23 7 0 0 0,21-11 18 0 0,0 0 0 0 0,-1-2 0 0 0,-29 1 0 0 0,-70-6 1131 0 0,34-1-228 0 0,20 2-420 0 0,-34 0-48 0 0,-90-5-595 0 0,140 3-76 0 0,-133-9 410 0 0,57 0 492 0 0,-3-4-245 0 0,39 3-330 0 0,10 4-157 0 0,-157-9 793 0 0,192 17-711 0 0,-30 1 295 0 0,67 0-512 0 0,0 1 0 0 0,0 1-1 0 0,-1 0 1 0 0,1 1-1 0 0,-13 4 1 0 0,19-6-48 0 0,0 1-1 0 0,1 0 1 0 0,-1-1 0 0 0,0 1-1 0 0,-4 3 1 0 0,-1 2-180 0 0,-26 16-3620 0 0,27-18 2085 0 0</inkml:trace>
</inkml:ink>
</file>

<file path=ppt/ink/ink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8-04T23:11:41.445"/>
    </inkml:context>
    <inkml:brush xml:id="br0">
      <inkml:brushProperty name="width" value="0.1" units="cm"/>
      <inkml:brushProperty name="height" value="0.1" units="cm"/>
      <inkml:brushProperty name="color" value="#E71224"/>
    </inkml:brush>
  </inkml:definitions>
  <inkml:trace contextRef="#ctx0" brushRef="#br0">2744 56 8287 0 0,'-1'-1'235'0'0,"-1"1"-1"0"0,1-1 1 0 0,-1 0-1 0 0,0 1 1 0 0,1-1-1 0 0,-1 1 1 0 0,0 0-1 0 0,1-1 1 0 0,-1 1-1 0 0,0 0 1 0 0,0 0-1 0 0,1 0 1 0 0,-4 1-1 0 0,-7-1 2125 0 0,-62 0-1875 0 0,61-1-389 0 0,1 0 1 0 0,0-2-1 0 0,0 1 0 0 0,0-2 1 0 0,-15-5-1 0 0,-20-6 641 0 0,24 10-359 0 0,-1 1 0 0 0,1 0 1 0 0,-1 2-1 0 0,0 0 0 0 0,1 2 1 0 0,-1 1-1 0 0,-27 4 0 0 0,-185 37 166 0 0,33-12 462 0 0,177-27-802 0 0,-82 10 730 0 0,78-9-493 0 0,-59-2 0 0 0,19-1-7 0 0,31 1-269 0 0,-172 11 487 0 0,28 3-440 0 0,-166 2-30 0 0,291-16-183 0 0,-16 1 15 0 0,35-2 12 0 0,-63 8-1 0 0,29 0 40 0 0,-4 1 70 0 0,43-5 57 0 0,-49 1 0 0 0,68-6-143 0 0,-1 1 0 0 0,0 1 0 0 0,0 0 0 0 0,1 0 0 0 0,-29 10 0 0 0,39-11-210 0 0,0 0 0 0 0,0 0 0 0 0,0 0-1 0 0,-1-1 1 0 0,1 0 0 0 0,-7 0 0 0 0,-20 1-7008 0 0</inkml:trace>
</inkml:ink>
</file>

<file path=ppt/ink/ink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8-04T23:11:42.279"/>
    </inkml:context>
    <inkml:brush xml:id="br0">
      <inkml:brushProperty name="width" value="0.1" units="cm"/>
      <inkml:brushProperty name="height" value="0.1" units="cm"/>
      <inkml:brushProperty name="color" value="#E71224"/>
    </inkml:brush>
  </inkml:definitions>
  <inkml:trace contextRef="#ctx0" brushRef="#br0">2896 58 12319 0 0,'-15'-7'852'0'0,"-23"-7"0"0"0,16 6-606 0 0,20 5-648 0 0,2 3 380 0 0,0-1-1 0 0,-1 1 0 0 0,1-1 1 0 0,0 0-1 0 0,-1 1 0 0 0,1-1 1 0 0,0 1-1 0 0,-1-1 0 0 0,1 1 1 0 0,-1-1-1 0 0,1 1 0 0 0,-1 0 1 0 0,1-1-1 0 0,-1 1 0 0 0,1 0 1 0 0,-1-1-1 0 0,0 0 0 0 0,-10-2 517 0 0,1-1-1 0 0,0 1 1 0 0,-1 1-1 0 0,1 0 1 0 0,-1 1-1 0 0,0 0 1 0 0,-16 0-1 0 0,-23 4 300 0 0,-89 15-1 0 0,90-9-786 0 0,-92 4 1 0 0,58-9 293 0 0,50-1 92 0 0,-47-3 0 0 0,31 0-36 0 0,0 1 1 0 0,-76 13-1 0 0,-8 0-195 0 0,-81 4-161 0 0,142-16 245 0 0,-114-13 0 0 0,173 10-263 0 0,-92-9 486 0 0,-344-14 821 0 0,402 25-1260 0 0,-122 7 94 0 0,-102 9 51 0 0,98-9-2321 0 0,131-6-3187 0 0,5-2-1716 0 0</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84912B1-0B8A-43BB-AD94-D274FB5AEB7B}" type="datetimeFigureOut">
              <a:rPr lang="en-US" smtClean="0"/>
              <a:t>8/5/2022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B4635D9-05AC-4144-8296-CA1932529D7A}" type="slidenum">
              <a:rPr lang="en-US" smtClean="0"/>
              <a:t>‹#›</a:t>
            </a:fld>
            <a:endParaRPr lang="en-US"/>
          </a:p>
        </p:txBody>
      </p:sp>
    </p:spTree>
    <p:extLst>
      <p:ext uri="{BB962C8B-B14F-4D97-AF65-F5344CB8AC3E}">
        <p14:creationId xmlns:p14="http://schemas.microsoft.com/office/powerpoint/2010/main" val="243141718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spcBef>
                <a:spcPts val="0"/>
              </a:spcBef>
              <a:spcAft>
                <a:spcPts val="0"/>
              </a:spcAft>
            </a:pPr>
            <a:endParaRPr lang="he-IL" sz="2800" b="0">
              <a:effectLst/>
            </a:endParaRPr>
          </a:p>
        </p:txBody>
      </p:sp>
      <p:sp>
        <p:nvSpPr>
          <p:cNvPr id="4" name="Slide Number Placeholder 3"/>
          <p:cNvSpPr>
            <a:spLocks noGrp="1"/>
          </p:cNvSpPr>
          <p:nvPr>
            <p:ph type="sldNum" sz="quarter" idx="5"/>
          </p:nvPr>
        </p:nvSpPr>
        <p:spPr/>
        <p:txBody>
          <a:bodyPr/>
          <a:lstStyle/>
          <a:p>
            <a:fld id="{CB4635D9-05AC-4144-8296-CA1932529D7A}" type="slidenum">
              <a:rPr lang="en-US" smtClean="0"/>
              <a:t>1</a:t>
            </a:fld>
            <a:endParaRPr lang="en-US"/>
          </a:p>
        </p:txBody>
      </p:sp>
    </p:spTree>
    <p:extLst>
      <p:ext uri="{BB962C8B-B14F-4D97-AF65-F5344CB8AC3E}">
        <p14:creationId xmlns:p14="http://schemas.microsoft.com/office/powerpoint/2010/main" val="383051519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spcBef>
                <a:spcPts val="0"/>
              </a:spcBef>
              <a:spcAft>
                <a:spcPts val="0"/>
              </a:spcAft>
            </a:pPr>
            <a:endParaRPr lang="he-IL" sz="4000" b="0" dirty="0">
              <a:effectLst/>
            </a:endParaRPr>
          </a:p>
        </p:txBody>
      </p:sp>
      <p:sp>
        <p:nvSpPr>
          <p:cNvPr id="4" name="Slide Number Placeholder 3"/>
          <p:cNvSpPr>
            <a:spLocks noGrp="1"/>
          </p:cNvSpPr>
          <p:nvPr>
            <p:ph type="sldNum" sz="quarter" idx="5"/>
          </p:nvPr>
        </p:nvSpPr>
        <p:spPr/>
        <p:txBody>
          <a:bodyPr/>
          <a:lstStyle/>
          <a:p>
            <a:fld id="{CB4635D9-05AC-4144-8296-CA1932529D7A}" type="slidenum">
              <a:rPr lang="en-US" smtClean="0"/>
              <a:t>10</a:t>
            </a:fld>
            <a:endParaRPr lang="en-US"/>
          </a:p>
        </p:txBody>
      </p:sp>
    </p:spTree>
    <p:extLst>
      <p:ext uri="{BB962C8B-B14F-4D97-AF65-F5344CB8AC3E}">
        <p14:creationId xmlns:p14="http://schemas.microsoft.com/office/powerpoint/2010/main" val="109754703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spcBef>
                <a:spcPts val="0"/>
              </a:spcBef>
              <a:spcAft>
                <a:spcPts val="0"/>
              </a:spcAft>
            </a:pPr>
            <a:endParaRPr lang="he-IL" sz="4000" b="0" dirty="0">
              <a:effectLst/>
            </a:endParaRPr>
          </a:p>
        </p:txBody>
      </p:sp>
      <p:sp>
        <p:nvSpPr>
          <p:cNvPr id="4" name="Slide Number Placeholder 3"/>
          <p:cNvSpPr>
            <a:spLocks noGrp="1"/>
          </p:cNvSpPr>
          <p:nvPr>
            <p:ph type="sldNum" sz="quarter" idx="5"/>
          </p:nvPr>
        </p:nvSpPr>
        <p:spPr/>
        <p:txBody>
          <a:bodyPr/>
          <a:lstStyle/>
          <a:p>
            <a:fld id="{CB4635D9-05AC-4144-8296-CA1932529D7A}" type="slidenum">
              <a:rPr lang="en-US" smtClean="0"/>
              <a:t>11</a:t>
            </a:fld>
            <a:endParaRPr lang="en-US"/>
          </a:p>
        </p:txBody>
      </p:sp>
    </p:spTree>
    <p:extLst>
      <p:ext uri="{BB962C8B-B14F-4D97-AF65-F5344CB8AC3E}">
        <p14:creationId xmlns:p14="http://schemas.microsoft.com/office/powerpoint/2010/main" val="99204670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spcBef>
                <a:spcPts val="0"/>
              </a:spcBef>
              <a:spcAft>
                <a:spcPts val="0"/>
              </a:spcAft>
            </a:pPr>
            <a:endParaRPr lang="he-IL" sz="4000" b="0" dirty="0">
              <a:effectLst/>
            </a:endParaRPr>
          </a:p>
        </p:txBody>
      </p:sp>
      <p:sp>
        <p:nvSpPr>
          <p:cNvPr id="4" name="Slide Number Placeholder 3"/>
          <p:cNvSpPr>
            <a:spLocks noGrp="1"/>
          </p:cNvSpPr>
          <p:nvPr>
            <p:ph type="sldNum" sz="quarter" idx="5"/>
          </p:nvPr>
        </p:nvSpPr>
        <p:spPr/>
        <p:txBody>
          <a:bodyPr/>
          <a:lstStyle/>
          <a:p>
            <a:fld id="{CB4635D9-05AC-4144-8296-CA1932529D7A}" type="slidenum">
              <a:rPr lang="en-US" smtClean="0"/>
              <a:t>12</a:t>
            </a:fld>
            <a:endParaRPr lang="en-US"/>
          </a:p>
        </p:txBody>
      </p:sp>
    </p:spTree>
    <p:extLst>
      <p:ext uri="{BB962C8B-B14F-4D97-AF65-F5344CB8AC3E}">
        <p14:creationId xmlns:p14="http://schemas.microsoft.com/office/powerpoint/2010/main" val="320790135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spcBef>
                <a:spcPts val="0"/>
              </a:spcBef>
              <a:spcAft>
                <a:spcPts val="0"/>
              </a:spcAft>
            </a:pPr>
            <a:endParaRPr lang="he-IL" sz="2800" b="0">
              <a:effectLst/>
            </a:endParaRPr>
          </a:p>
        </p:txBody>
      </p:sp>
      <p:sp>
        <p:nvSpPr>
          <p:cNvPr id="4" name="Slide Number Placeholder 3"/>
          <p:cNvSpPr>
            <a:spLocks noGrp="1"/>
          </p:cNvSpPr>
          <p:nvPr>
            <p:ph type="sldNum" sz="quarter" idx="5"/>
          </p:nvPr>
        </p:nvSpPr>
        <p:spPr/>
        <p:txBody>
          <a:bodyPr/>
          <a:lstStyle/>
          <a:p>
            <a:fld id="{CB4635D9-05AC-4144-8296-CA1932529D7A}" type="slidenum">
              <a:rPr lang="en-US" smtClean="0"/>
              <a:t>13</a:t>
            </a:fld>
            <a:endParaRPr lang="en-US"/>
          </a:p>
        </p:txBody>
      </p:sp>
    </p:spTree>
    <p:extLst>
      <p:ext uri="{BB962C8B-B14F-4D97-AF65-F5344CB8AC3E}">
        <p14:creationId xmlns:p14="http://schemas.microsoft.com/office/powerpoint/2010/main" val="225574419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spcBef>
                <a:spcPts val="0"/>
              </a:spcBef>
              <a:spcAft>
                <a:spcPts val="0"/>
              </a:spcAft>
            </a:pPr>
            <a:endParaRPr lang="he-IL" sz="4000" b="0" dirty="0">
              <a:effectLst/>
            </a:endParaRPr>
          </a:p>
        </p:txBody>
      </p:sp>
      <p:sp>
        <p:nvSpPr>
          <p:cNvPr id="4" name="Slide Number Placeholder 3"/>
          <p:cNvSpPr>
            <a:spLocks noGrp="1"/>
          </p:cNvSpPr>
          <p:nvPr>
            <p:ph type="sldNum" sz="quarter" idx="5"/>
          </p:nvPr>
        </p:nvSpPr>
        <p:spPr/>
        <p:txBody>
          <a:bodyPr/>
          <a:lstStyle/>
          <a:p>
            <a:fld id="{CB4635D9-05AC-4144-8296-CA1932529D7A}" type="slidenum">
              <a:rPr lang="en-US" smtClean="0"/>
              <a:t>14</a:t>
            </a:fld>
            <a:endParaRPr lang="en-US"/>
          </a:p>
        </p:txBody>
      </p:sp>
    </p:spTree>
    <p:extLst>
      <p:ext uri="{BB962C8B-B14F-4D97-AF65-F5344CB8AC3E}">
        <p14:creationId xmlns:p14="http://schemas.microsoft.com/office/powerpoint/2010/main" val="364474305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spcBef>
                <a:spcPts val="0"/>
              </a:spcBef>
              <a:spcAft>
                <a:spcPts val="0"/>
              </a:spcAft>
            </a:pPr>
            <a:endParaRPr lang="he-IL" sz="4000" b="0" dirty="0">
              <a:effectLst/>
            </a:endParaRPr>
          </a:p>
        </p:txBody>
      </p:sp>
      <p:sp>
        <p:nvSpPr>
          <p:cNvPr id="4" name="Slide Number Placeholder 3"/>
          <p:cNvSpPr>
            <a:spLocks noGrp="1"/>
          </p:cNvSpPr>
          <p:nvPr>
            <p:ph type="sldNum" sz="quarter" idx="5"/>
          </p:nvPr>
        </p:nvSpPr>
        <p:spPr/>
        <p:txBody>
          <a:bodyPr/>
          <a:lstStyle/>
          <a:p>
            <a:fld id="{CB4635D9-05AC-4144-8296-CA1932529D7A}" type="slidenum">
              <a:rPr lang="en-US" smtClean="0"/>
              <a:t>15</a:t>
            </a:fld>
            <a:endParaRPr lang="en-US"/>
          </a:p>
        </p:txBody>
      </p:sp>
    </p:spTree>
    <p:extLst>
      <p:ext uri="{BB962C8B-B14F-4D97-AF65-F5344CB8AC3E}">
        <p14:creationId xmlns:p14="http://schemas.microsoft.com/office/powerpoint/2010/main" val="261304302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spcBef>
                <a:spcPts val="0"/>
              </a:spcBef>
              <a:spcAft>
                <a:spcPts val="0"/>
              </a:spcAft>
            </a:pPr>
            <a:endParaRPr lang="he-IL" sz="4000" b="0" dirty="0">
              <a:effectLst/>
            </a:endParaRPr>
          </a:p>
        </p:txBody>
      </p:sp>
      <p:sp>
        <p:nvSpPr>
          <p:cNvPr id="4" name="Slide Number Placeholder 3"/>
          <p:cNvSpPr>
            <a:spLocks noGrp="1"/>
          </p:cNvSpPr>
          <p:nvPr>
            <p:ph type="sldNum" sz="quarter" idx="5"/>
          </p:nvPr>
        </p:nvSpPr>
        <p:spPr/>
        <p:txBody>
          <a:bodyPr/>
          <a:lstStyle/>
          <a:p>
            <a:fld id="{CB4635D9-05AC-4144-8296-CA1932529D7A}" type="slidenum">
              <a:rPr lang="en-US" smtClean="0"/>
              <a:t>16</a:t>
            </a:fld>
            <a:endParaRPr lang="en-US"/>
          </a:p>
        </p:txBody>
      </p:sp>
    </p:spTree>
    <p:extLst>
      <p:ext uri="{BB962C8B-B14F-4D97-AF65-F5344CB8AC3E}">
        <p14:creationId xmlns:p14="http://schemas.microsoft.com/office/powerpoint/2010/main" val="299472384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spcBef>
                <a:spcPts val="0"/>
              </a:spcBef>
              <a:spcAft>
                <a:spcPts val="0"/>
              </a:spcAft>
            </a:pPr>
            <a:endParaRPr lang="he-IL" sz="4000" b="0" dirty="0">
              <a:effectLst/>
            </a:endParaRPr>
          </a:p>
        </p:txBody>
      </p:sp>
      <p:sp>
        <p:nvSpPr>
          <p:cNvPr id="4" name="Slide Number Placeholder 3"/>
          <p:cNvSpPr>
            <a:spLocks noGrp="1"/>
          </p:cNvSpPr>
          <p:nvPr>
            <p:ph type="sldNum" sz="quarter" idx="5"/>
          </p:nvPr>
        </p:nvSpPr>
        <p:spPr/>
        <p:txBody>
          <a:bodyPr/>
          <a:lstStyle/>
          <a:p>
            <a:fld id="{CB4635D9-05AC-4144-8296-CA1932529D7A}" type="slidenum">
              <a:rPr lang="en-US" smtClean="0"/>
              <a:t>17</a:t>
            </a:fld>
            <a:endParaRPr lang="en-US"/>
          </a:p>
        </p:txBody>
      </p:sp>
    </p:spTree>
    <p:extLst>
      <p:ext uri="{BB962C8B-B14F-4D97-AF65-F5344CB8AC3E}">
        <p14:creationId xmlns:p14="http://schemas.microsoft.com/office/powerpoint/2010/main" val="13372191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spcBef>
                <a:spcPts val="0"/>
              </a:spcBef>
              <a:spcAft>
                <a:spcPts val="0"/>
              </a:spcAft>
            </a:pPr>
            <a:endParaRPr lang="he-IL" sz="4000" b="0" dirty="0">
              <a:effectLst/>
            </a:endParaRPr>
          </a:p>
        </p:txBody>
      </p:sp>
      <p:sp>
        <p:nvSpPr>
          <p:cNvPr id="4" name="Slide Number Placeholder 3"/>
          <p:cNvSpPr>
            <a:spLocks noGrp="1"/>
          </p:cNvSpPr>
          <p:nvPr>
            <p:ph type="sldNum" sz="quarter" idx="5"/>
          </p:nvPr>
        </p:nvSpPr>
        <p:spPr/>
        <p:txBody>
          <a:bodyPr/>
          <a:lstStyle/>
          <a:p>
            <a:fld id="{CB4635D9-05AC-4144-8296-CA1932529D7A}" type="slidenum">
              <a:rPr lang="en-US" smtClean="0"/>
              <a:t>18</a:t>
            </a:fld>
            <a:endParaRPr lang="en-US"/>
          </a:p>
        </p:txBody>
      </p:sp>
    </p:spTree>
    <p:extLst>
      <p:ext uri="{BB962C8B-B14F-4D97-AF65-F5344CB8AC3E}">
        <p14:creationId xmlns:p14="http://schemas.microsoft.com/office/powerpoint/2010/main" val="117211905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spcBef>
                <a:spcPts val="0"/>
              </a:spcBef>
              <a:spcAft>
                <a:spcPts val="0"/>
              </a:spcAft>
            </a:pPr>
            <a:endParaRPr lang="he-IL" sz="4000" b="0" dirty="0">
              <a:effectLst/>
            </a:endParaRPr>
          </a:p>
        </p:txBody>
      </p:sp>
      <p:sp>
        <p:nvSpPr>
          <p:cNvPr id="4" name="Slide Number Placeholder 3"/>
          <p:cNvSpPr>
            <a:spLocks noGrp="1"/>
          </p:cNvSpPr>
          <p:nvPr>
            <p:ph type="sldNum" sz="quarter" idx="5"/>
          </p:nvPr>
        </p:nvSpPr>
        <p:spPr/>
        <p:txBody>
          <a:bodyPr/>
          <a:lstStyle/>
          <a:p>
            <a:fld id="{CB4635D9-05AC-4144-8296-CA1932529D7A}" type="slidenum">
              <a:rPr lang="en-US" smtClean="0"/>
              <a:t>19</a:t>
            </a:fld>
            <a:endParaRPr lang="en-US"/>
          </a:p>
        </p:txBody>
      </p:sp>
    </p:spTree>
    <p:extLst>
      <p:ext uri="{BB962C8B-B14F-4D97-AF65-F5344CB8AC3E}">
        <p14:creationId xmlns:p14="http://schemas.microsoft.com/office/powerpoint/2010/main" val="351952722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spcBef>
                <a:spcPts val="0"/>
              </a:spcBef>
              <a:spcAft>
                <a:spcPts val="0"/>
              </a:spcAft>
            </a:pPr>
            <a:endParaRPr lang="he-IL" sz="4000" b="0" dirty="0">
              <a:effectLst/>
            </a:endParaRPr>
          </a:p>
        </p:txBody>
      </p:sp>
      <p:sp>
        <p:nvSpPr>
          <p:cNvPr id="4" name="Slide Number Placeholder 3"/>
          <p:cNvSpPr>
            <a:spLocks noGrp="1"/>
          </p:cNvSpPr>
          <p:nvPr>
            <p:ph type="sldNum" sz="quarter" idx="5"/>
          </p:nvPr>
        </p:nvSpPr>
        <p:spPr/>
        <p:txBody>
          <a:bodyPr/>
          <a:lstStyle/>
          <a:p>
            <a:fld id="{CB4635D9-05AC-4144-8296-CA1932529D7A}" type="slidenum">
              <a:rPr lang="en-US" smtClean="0"/>
              <a:t>2</a:t>
            </a:fld>
            <a:endParaRPr lang="en-US"/>
          </a:p>
        </p:txBody>
      </p:sp>
    </p:spTree>
    <p:extLst>
      <p:ext uri="{BB962C8B-B14F-4D97-AF65-F5344CB8AC3E}">
        <p14:creationId xmlns:p14="http://schemas.microsoft.com/office/powerpoint/2010/main" val="363671583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spcBef>
                <a:spcPts val="0"/>
              </a:spcBef>
              <a:spcAft>
                <a:spcPts val="0"/>
              </a:spcAft>
            </a:pPr>
            <a:endParaRPr lang="he-IL" sz="4000" b="0" dirty="0">
              <a:effectLst/>
            </a:endParaRPr>
          </a:p>
        </p:txBody>
      </p:sp>
      <p:sp>
        <p:nvSpPr>
          <p:cNvPr id="4" name="Slide Number Placeholder 3"/>
          <p:cNvSpPr>
            <a:spLocks noGrp="1"/>
          </p:cNvSpPr>
          <p:nvPr>
            <p:ph type="sldNum" sz="quarter" idx="5"/>
          </p:nvPr>
        </p:nvSpPr>
        <p:spPr/>
        <p:txBody>
          <a:bodyPr/>
          <a:lstStyle/>
          <a:p>
            <a:fld id="{CB4635D9-05AC-4144-8296-CA1932529D7A}" type="slidenum">
              <a:rPr lang="en-US" smtClean="0"/>
              <a:t>20</a:t>
            </a:fld>
            <a:endParaRPr lang="en-US"/>
          </a:p>
        </p:txBody>
      </p:sp>
    </p:spTree>
    <p:extLst>
      <p:ext uri="{BB962C8B-B14F-4D97-AF65-F5344CB8AC3E}">
        <p14:creationId xmlns:p14="http://schemas.microsoft.com/office/powerpoint/2010/main" val="67021948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spcBef>
                <a:spcPts val="0"/>
              </a:spcBef>
              <a:spcAft>
                <a:spcPts val="0"/>
              </a:spcAft>
            </a:pPr>
            <a:endParaRPr lang="he-IL" sz="4000" b="0" dirty="0">
              <a:effectLst/>
            </a:endParaRPr>
          </a:p>
        </p:txBody>
      </p:sp>
      <p:sp>
        <p:nvSpPr>
          <p:cNvPr id="4" name="Slide Number Placeholder 3"/>
          <p:cNvSpPr>
            <a:spLocks noGrp="1"/>
          </p:cNvSpPr>
          <p:nvPr>
            <p:ph type="sldNum" sz="quarter" idx="5"/>
          </p:nvPr>
        </p:nvSpPr>
        <p:spPr/>
        <p:txBody>
          <a:bodyPr/>
          <a:lstStyle/>
          <a:p>
            <a:fld id="{CB4635D9-05AC-4144-8296-CA1932529D7A}" type="slidenum">
              <a:rPr lang="en-US" smtClean="0"/>
              <a:t>3</a:t>
            </a:fld>
            <a:endParaRPr lang="en-US"/>
          </a:p>
        </p:txBody>
      </p:sp>
    </p:spTree>
    <p:extLst>
      <p:ext uri="{BB962C8B-B14F-4D97-AF65-F5344CB8AC3E}">
        <p14:creationId xmlns:p14="http://schemas.microsoft.com/office/powerpoint/2010/main" val="366317960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spcBef>
                <a:spcPts val="0"/>
              </a:spcBef>
              <a:spcAft>
                <a:spcPts val="0"/>
              </a:spcAft>
            </a:pPr>
            <a:endParaRPr lang="he-IL" sz="4000" b="0" dirty="0">
              <a:effectLst/>
            </a:endParaRPr>
          </a:p>
        </p:txBody>
      </p:sp>
      <p:sp>
        <p:nvSpPr>
          <p:cNvPr id="4" name="Slide Number Placeholder 3"/>
          <p:cNvSpPr>
            <a:spLocks noGrp="1"/>
          </p:cNvSpPr>
          <p:nvPr>
            <p:ph type="sldNum" sz="quarter" idx="5"/>
          </p:nvPr>
        </p:nvSpPr>
        <p:spPr/>
        <p:txBody>
          <a:bodyPr/>
          <a:lstStyle/>
          <a:p>
            <a:fld id="{CB4635D9-05AC-4144-8296-CA1932529D7A}" type="slidenum">
              <a:rPr lang="en-US" smtClean="0"/>
              <a:t>4</a:t>
            </a:fld>
            <a:endParaRPr lang="en-US"/>
          </a:p>
        </p:txBody>
      </p:sp>
    </p:spTree>
    <p:extLst>
      <p:ext uri="{BB962C8B-B14F-4D97-AF65-F5344CB8AC3E}">
        <p14:creationId xmlns:p14="http://schemas.microsoft.com/office/powerpoint/2010/main" val="107107318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spcBef>
                <a:spcPts val="0"/>
              </a:spcBef>
              <a:spcAft>
                <a:spcPts val="0"/>
              </a:spcAft>
            </a:pPr>
            <a:endParaRPr lang="he-IL" sz="4000" b="0" dirty="0">
              <a:effectLst/>
            </a:endParaRPr>
          </a:p>
        </p:txBody>
      </p:sp>
      <p:sp>
        <p:nvSpPr>
          <p:cNvPr id="4" name="Slide Number Placeholder 3"/>
          <p:cNvSpPr>
            <a:spLocks noGrp="1"/>
          </p:cNvSpPr>
          <p:nvPr>
            <p:ph type="sldNum" sz="quarter" idx="5"/>
          </p:nvPr>
        </p:nvSpPr>
        <p:spPr/>
        <p:txBody>
          <a:bodyPr/>
          <a:lstStyle/>
          <a:p>
            <a:fld id="{CB4635D9-05AC-4144-8296-CA1932529D7A}" type="slidenum">
              <a:rPr lang="en-US" smtClean="0"/>
              <a:t>5</a:t>
            </a:fld>
            <a:endParaRPr lang="en-US"/>
          </a:p>
        </p:txBody>
      </p:sp>
    </p:spTree>
    <p:extLst>
      <p:ext uri="{BB962C8B-B14F-4D97-AF65-F5344CB8AC3E}">
        <p14:creationId xmlns:p14="http://schemas.microsoft.com/office/powerpoint/2010/main" val="365434424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spcBef>
                <a:spcPts val="0"/>
              </a:spcBef>
              <a:spcAft>
                <a:spcPts val="0"/>
              </a:spcAft>
            </a:pPr>
            <a:endParaRPr lang="he-IL" sz="4000" b="0" dirty="0">
              <a:effectLst/>
            </a:endParaRPr>
          </a:p>
        </p:txBody>
      </p:sp>
      <p:sp>
        <p:nvSpPr>
          <p:cNvPr id="4" name="Slide Number Placeholder 3"/>
          <p:cNvSpPr>
            <a:spLocks noGrp="1"/>
          </p:cNvSpPr>
          <p:nvPr>
            <p:ph type="sldNum" sz="quarter" idx="5"/>
          </p:nvPr>
        </p:nvSpPr>
        <p:spPr/>
        <p:txBody>
          <a:bodyPr/>
          <a:lstStyle/>
          <a:p>
            <a:fld id="{CB4635D9-05AC-4144-8296-CA1932529D7A}" type="slidenum">
              <a:rPr lang="en-US" smtClean="0"/>
              <a:t>6</a:t>
            </a:fld>
            <a:endParaRPr lang="en-US"/>
          </a:p>
        </p:txBody>
      </p:sp>
    </p:spTree>
    <p:extLst>
      <p:ext uri="{BB962C8B-B14F-4D97-AF65-F5344CB8AC3E}">
        <p14:creationId xmlns:p14="http://schemas.microsoft.com/office/powerpoint/2010/main" val="94487092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spcBef>
                <a:spcPts val="0"/>
              </a:spcBef>
              <a:spcAft>
                <a:spcPts val="0"/>
              </a:spcAft>
            </a:pPr>
            <a:endParaRPr lang="he-IL" sz="4000" b="0" dirty="0">
              <a:effectLst/>
            </a:endParaRPr>
          </a:p>
        </p:txBody>
      </p:sp>
      <p:sp>
        <p:nvSpPr>
          <p:cNvPr id="4" name="Slide Number Placeholder 3"/>
          <p:cNvSpPr>
            <a:spLocks noGrp="1"/>
          </p:cNvSpPr>
          <p:nvPr>
            <p:ph type="sldNum" sz="quarter" idx="5"/>
          </p:nvPr>
        </p:nvSpPr>
        <p:spPr/>
        <p:txBody>
          <a:bodyPr/>
          <a:lstStyle/>
          <a:p>
            <a:fld id="{CB4635D9-05AC-4144-8296-CA1932529D7A}" type="slidenum">
              <a:rPr lang="en-US" smtClean="0"/>
              <a:t>7</a:t>
            </a:fld>
            <a:endParaRPr lang="en-US"/>
          </a:p>
        </p:txBody>
      </p:sp>
    </p:spTree>
    <p:extLst>
      <p:ext uri="{BB962C8B-B14F-4D97-AF65-F5344CB8AC3E}">
        <p14:creationId xmlns:p14="http://schemas.microsoft.com/office/powerpoint/2010/main" val="221699096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spcBef>
                <a:spcPts val="0"/>
              </a:spcBef>
              <a:spcAft>
                <a:spcPts val="0"/>
              </a:spcAft>
            </a:pPr>
            <a:endParaRPr lang="he-IL" sz="4000" b="0" dirty="0">
              <a:effectLst/>
            </a:endParaRPr>
          </a:p>
        </p:txBody>
      </p:sp>
      <p:sp>
        <p:nvSpPr>
          <p:cNvPr id="4" name="Slide Number Placeholder 3"/>
          <p:cNvSpPr>
            <a:spLocks noGrp="1"/>
          </p:cNvSpPr>
          <p:nvPr>
            <p:ph type="sldNum" sz="quarter" idx="5"/>
          </p:nvPr>
        </p:nvSpPr>
        <p:spPr/>
        <p:txBody>
          <a:bodyPr/>
          <a:lstStyle/>
          <a:p>
            <a:fld id="{CB4635D9-05AC-4144-8296-CA1932529D7A}" type="slidenum">
              <a:rPr lang="en-US" smtClean="0"/>
              <a:t>8</a:t>
            </a:fld>
            <a:endParaRPr lang="en-US"/>
          </a:p>
        </p:txBody>
      </p:sp>
    </p:spTree>
    <p:extLst>
      <p:ext uri="{BB962C8B-B14F-4D97-AF65-F5344CB8AC3E}">
        <p14:creationId xmlns:p14="http://schemas.microsoft.com/office/powerpoint/2010/main" val="106072295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spcBef>
                <a:spcPts val="0"/>
              </a:spcBef>
              <a:spcAft>
                <a:spcPts val="0"/>
              </a:spcAft>
            </a:pPr>
            <a:endParaRPr lang="he-IL" sz="4000" b="0" dirty="0">
              <a:effectLst/>
            </a:endParaRPr>
          </a:p>
        </p:txBody>
      </p:sp>
      <p:sp>
        <p:nvSpPr>
          <p:cNvPr id="4" name="Slide Number Placeholder 3"/>
          <p:cNvSpPr>
            <a:spLocks noGrp="1"/>
          </p:cNvSpPr>
          <p:nvPr>
            <p:ph type="sldNum" sz="quarter" idx="5"/>
          </p:nvPr>
        </p:nvSpPr>
        <p:spPr/>
        <p:txBody>
          <a:bodyPr/>
          <a:lstStyle/>
          <a:p>
            <a:fld id="{CB4635D9-05AC-4144-8296-CA1932529D7A}" type="slidenum">
              <a:rPr lang="en-US" smtClean="0"/>
              <a:t>9</a:t>
            </a:fld>
            <a:endParaRPr lang="en-US"/>
          </a:p>
        </p:txBody>
      </p:sp>
    </p:spTree>
    <p:extLst>
      <p:ext uri="{BB962C8B-B14F-4D97-AF65-F5344CB8AC3E}">
        <p14:creationId xmlns:p14="http://schemas.microsoft.com/office/powerpoint/2010/main" val="414408058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E8CB52-FC11-4563-BD16-119781D8E0DC}"/>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FB59EC73-4482-484B-AEEC-221ABF546E0D}"/>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D2A72022-7C2B-4C88-84A1-0E1D6999DBE4}"/>
              </a:ext>
            </a:extLst>
          </p:cNvPr>
          <p:cNvSpPr>
            <a:spLocks noGrp="1"/>
          </p:cNvSpPr>
          <p:nvPr>
            <p:ph type="dt" sz="half" idx="10"/>
          </p:nvPr>
        </p:nvSpPr>
        <p:spPr/>
        <p:txBody>
          <a:bodyPr/>
          <a:lstStyle/>
          <a:p>
            <a:fld id="{FCC27D8C-F86B-40DF-8E3F-C964AD132A93}" type="datetimeFigureOut">
              <a:rPr lang="en-US" smtClean="0"/>
              <a:t>8/5/2022</a:t>
            </a:fld>
            <a:endParaRPr lang="en-US"/>
          </a:p>
        </p:txBody>
      </p:sp>
      <p:sp>
        <p:nvSpPr>
          <p:cNvPr id="5" name="Footer Placeholder 4">
            <a:extLst>
              <a:ext uri="{FF2B5EF4-FFF2-40B4-BE49-F238E27FC236}">
                <a16:creationId xmlns:a16="http://schemas.microsoft.com/office/drawing/2014/main" id="{F209E17D-DBF6-4DAD-8CD3-A83672FA3D4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3B82C84-F2D6-4885-8BFE-A77AC66DD410}"/>
              </a:ext>
            </a:extLst>
          </p:cNvPr>
          <p:cNvSpPr>
            <a:spLocks noGrp="1"/>
          </p:cNvSpPr>
          <p:nvPr>
            <p:ph type="sldNum" sz="quarter" idx="12"/>
          </p:nvPr>
        </p:nvSpPr>
        <p:spPr/>
        <p:txBody>
          <a:bodyPr/>
          <a:lstStyle/>
          <a:p>
            <a:fld id="{28BA668F-7EF6-4C10-805B-957251468451}" type="slidenum">
              <a:rPr lang="en-US" smtClean="0"/>
              <a:t>‹#›</a:t>
            </a:fld>
            <a:endParaRPr lang="en-US"/>
          </a:p>
        </p:txBody>
      </p:sp>
    </p:spTree>
    <p:extLst>
      <p:ext uri="{BB962C8B-B14F-4D97-AF65-F5344CB8AC3E}">
        <p14:creationId xmlns:p14="http://schemas.microsoft.com/office/powerpoint/2010/main" val="255208163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8DB769-A922-436B-A0FC-7E61D8D250B6}"/>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8671E29F-53F0-4011-8AA3-689815E63879}"/>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465C5B9-E372-4185-BA4A-D57A36FA8529}"/>
              </a:ext>
            </a:extLst>
          </p:cNvPr>
          <p:cNvSpPr>
            <a:spLocks noGrp="1"/>
          </p:cNvSpPr>
          <p:nvPr>
            <p:ph type="dt" sz="half" idx="10"/>
          </p:nvPr>
        </p:nvSpPr>
        <p:spPr/>
        <p:txBody>
          <a:bodyPr/>
          <a:lstStyle/>
          <a:p>
            <a:fld id="{FCC27D8C-F86B-40DF-8E3F-C964AD132A93}" type="datetimeFigureOut">
              <a:rPr lang="en-US" smtClean="0"/>
              <a:t>8/5/2022</a:t>
            </a:fld>
            <a:endParaRPr lang="en-US"/>
          </a:p>
        </p:txBody>
      </p:sp>
      <p:sp>
        <p:nvSpPr>
          <p:cNvPr id="5" name="Footer Placeholder 4">
            <a:extLst>
              <a:ext uri="{FF2B5EF4-FFF2-40B4-BE49-F238E27FC236}">
                <a16:creationId xmlns:a16="http://schemas.microsoft.com/office/drawing/2014/main" id="{6A14EA82-F06A-48E1-8556-775E3999E91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4D4C019-47D8-4A8B-B7BB-B8255385D1A2}"/>
              </a:ext>
            </a:extLst>
          </p:cNvPr>
          <p:cNvSpPr>
            <a:spLocks noGrp="1"/>
          </p:cNvSpPr>
          <p:nvPr>
            <p:ph type="sldNum" sz="quarter" idx="12"/>
          </p:nvPr>
        </p:nvSpPr>
        <p:spPr/>
        <p:txBody>
          <a:bodyPr/>
          <a:lstStyle/>
          <a:p>
            <a:fld id="{28BA668F-7EF6-4C10-805B-957251468451}" type="slidenum">
              <a:rPr lang="en-US" smtClean="0"/>
              <a:t>‹#›</a:t>
            </a:fld>
            <a:endParaRPr lang="en-US"/>
          </a:p>
        </p:txBody>
      </p:sp>
    </p:spTree>
    <p:extLst>
      <p:ext uri="{BB962C8B-B14F-4D97-AF65-F5344CB8AC3E}">
        <p14:creationId xmlns:p14="http://schemas.microsoft.com/office/powerpoint/2010/main" val="207493660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748AE92B-C4A1-4FC1-9254-48B8CE751FDF}"/>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85121A64-6B5A-4A57-AF85-16A9CC9DA623}"/>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EE2DEC5-03FF-485D-9860-4A66E45C8EB7}"/>
              </a:ext>
            </a:extLst>
          </p:cNvPr>
          <p:cNvSpPr>
            <a:spLocks noGrp="1"/>
          </p:cNvSpPr>
          <p:nvPr>
            <p:ph type="dt" sz="half" idx="10"/>
          </p:nvPr>
        </p:nvSpPr>
        <p:spPr/>
        <p:txBody>
          <a:bodyPr/>
          <a:lstStyle/>
          <a:p>
            <a:fld id="{FCC27D8C-F86B-40DF-8E3F-C964AD132A93}" type="datetimeFigureOut">
              <a:rPr lang="en-US" smtClean="0"/>
              <a:t>8/5/2022</a:t>
            </a:fld>
            <a:endParaRPr lang="en-US"/>
          </a:p>
        </p:txBody>
      </p:sp>
      <p:sp>
        <p:nvSpPr>
          <p:cNvPr id="5" name="Footer Placeholder 4">
            <a:extLst>
              <a:ext uri="{FF2B5EF4-FFF2-40B4-BE49-F238E27FC236}">
                <a16:creationId xmlns:a16="http://schemas.microsoft.com/office/drawing/2014/main" id="{01D75490-1161-49E5-A114-A8D5AA81A77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4A42C9E-1F3A-4F71-BCE7-6ED8879E9012}"/>
              </a:ext>
            </a:extLst>
          </p:cNvPr>
          <p:cNvSpPr>
            <a:spLocks noGrp="1"/>
          </p:cNvSpPr>
          <p:nvPr>
            <p:ph type="sldNum" sz="quarter" idx="12"/>
          </p:nvPr>
        </p:nvSpPr>
        <p:spPr/>
        <p:txBody>
          <a:bodyPr/>
          <a:lstStyle/>
          <a:p>
            <a:fld id="{28BA668F-7EF6-4C10-805B-957251468451}" type="slidenum">
              <a:rPr lang="en-US" smtClean="0"/>
              <a:t>‹#›</a:t>
            </a:fld>
            <a:endParaRPr lang="en-US"/>
          </a:p>
        </p:txBody>
      </p:sp>
    </p:spTree>
    <p:extLst>
      <p:ext uri="{BB962C8B-B14F-4D97-AF65-F5344CB8AC3E}">
        <p14:creationId xmlns:p14="http://schemas.microsoft.com/office/powerpoint/2010/main" val="322801187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D1426E-D689-460C-8755-87C408730AAC}"/>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DDE54FCF-555D-4E9B-B96F-6AB542AB4E80}"/>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50B3ADE-8D43-40FD-A32D-C2B7ECA96EF1}"/>
              </a:ext>
            </a:extLst>
          </p:cNvPr>
          <p:cNvSpPr>
            <a:spLocks noGrp="1"/>
          </p:cNvSpPr>
          <p:nvPr>
            <p:ph type="dt" sz="half" idx="10"/>
          </p:nvPr>
        </p:nvSpPr>
        <p:spPr/>
        <p:txBody>
          <a:bodyPr/>
          <a:lstStyle/>
          <a:p>
            <a:fld id="{FCC27D8C-F86B-40DF-8E3F-C964AD132A93}" type="datetimeFigureOut">
              <a:rPr lang="en-US" smtClean="0"/>
              <a:t>8/5/2022</a:t>
            </a:fld>
            <a:endParaRPr lang="en-US"/>
          </a:p>
        </p:txBody>
      </p:sp>
      <p:sp>
        <p:nvSpPr>
          <p:cNvPr id="5" name="Footer Placeholder 4">
            <a:extLst>
              <a:ext uri="{FF2B5EF4-FFF2-40B4-BE49-F238E27FC236}">
                <a16:creationId xmlns:a16="http://schemas.microsoft.com/office/drawing/2014/main" id="{4DA2D8BB-8779-43E8-B66F-81C4A1AE149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03E545B-98B2-446D-A57E-A5B0C1471D8E}"/>
              </a:ext>
            </a:extLst>
          </p:cNvPr>
          <p:cNvSpPr>
            <a:spLocks noGrp="1"/>
          </p:cNvSpPr>
          <p:nvPr>
            <p:ph type="sldNum" sz="quarter" idx="12"/>
          </p:nvPr>
        </p:nvSpPr>
        <p:spPr/>
        <p:txBody>
          <a:bodyPr/>
          <a:lstStyle/>
          <a:p>
            <a:fld id="{28BA668F-7EF6-4C10-805B-957251468451}" type="slidenum">
              <a:rPr lang="en-US" smtClean="0"/>
              <a:t>‹#›</a:t>
            </a:fld>
            <a:endParaRPr lang="en-US"/>
          </a:p>
        </p:txBody>
      </p:sp>
    </p:spTree>
    <p:extLst>
      <p:ext uri="{BB962C8B-B14F-4D97-AF65-F5344CB8AC3E}">
        <p14:creationId xmlns:p14="http://schemas.microsoft.com/office/powerpoint/2010/main" val="35132517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A6A3FB-CDFF-4B51-AFC0-2EBCF493325E}"/>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A76725FC-715C-4309-86FB-362B69392589}"/>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5E7B61EA-B4FD-4A13-B5E3-BC8ECCC1B5AC}"/>
              </a:ext>
            </a:extLst>
          </p:cNvPr>
          <p:cNvSpPr>
            <a:spLocks noGrp="1"/>
          </p:cNvSpPr>
          <p:nvPr>
            <p:ph type="dt" sz="half" idx="10"/>
          </p:nvPr>
        </p:nvSpPr>
        <p:spPr/>
        <p:txBody>
          <a:bodyPr/>
          <a:lstStyle/>
          <a:p>
            <a:fld id="{FCC27D8C-F86B-40DF-8E3F-C964AD132A93}" type="datetimeFigureOut">
              <a:rPr lang="en-US" smtClean="0"/>
              <a:t>8/5/2022</a:t>
            </a:fld>
            <a:endParaRPr lang="en-US"/>
          </a:p>
        </p:txBody>
      </p:sp>
      <p:sp>
        <p:nvSpPr>
          <p:cNvPr id="5" name="Footer Placeholder 4">
            <a:extLst>
              <a:ext uri="{FF2B5EF4-FFF2-40B4-BE49-F238E27FC236}">
                <a16:creationId xmlns:a16="http://schemas.microsoft.com/office/drawing/2014/main" id="{5E416AFD-4277-4F3A-A50B-F309EE0B611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A72F770-5C2A-419E-8929-7794C612ECCD}"/>
              </a:ext>
            </a:extLst>
          </p:cNvPr>
          <p:cNvSpPr>
            <a:spLocks noGrp="1"/>
          </p:cNvSpPr>
          <p:nvPr>
            <p:ph type="sldNum" sz="quarter" idx="12"/>
          </p:nvPr>
        </p:nvSpPr>
        <p:spPr/>
        <p:txBody>
          <a:bodyPr/>
          <a:lstStyle/>
          <a:p>
            <a:fld id="{28BA668F-7EF6-4C10-805B-957251468451}" type="slidenum">
              <a:rPr lang="en-US" smtClean="0"/>
              <a:t>‹#›</a:t>
            </a:fld>
            <a:endParaRPr lang="en-US"/>
          </a:p>
        </p:txBody>
      </p:sp>
    </p:spTree>
    <p:extLst>
      <p:ext uri="{BB962C8B-B14F-4D97-AF65-F5344CB8AC3E}">
        <p14:creationId xmlns:p14="http://schemas.microsoft.com/office/powerpoint/2010/main" val="398540282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2A03E0-7A68-4A0D-AF00-E689923FBD6D}"/>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EBA7B331-19DE-40CC-930C-77B5CF23FDBE}"/>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AB2699AD-6784-442F-B25F-A11DB920FE77}"/>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0C0F6B2A-C1CD-4631-A1F4-F52D7E6E6958}"/>
              </a:ext>
            </a:extLst>
          </p:cNvPr>
          <p:cNvSpPr>
            <a:spLocks noGrp="1"/>
          </p:cNvSpPr>
          <p:nvPr>
            <p:ph type="dt" sz="half" idx="10"/>
          </p:nvPr>
        </p:nvSpPr>
        <p:spPr/>
        <p:txBody>
          <a:bodyPr/>
          <a:lstStyle/>
          <a:p>
            <a:fld id="{FCC27D8C-F86B-40DF-8E3F-C964AD132A93}" type="datetimeFigureOut">
              <a:rPr lang="en-US" smtClean="0"/>
              <a:t>8/5/2022</a:t>
            </a:fld>
            <a:endParaRPr lang="en-US"/>
          </a:p>
        </p:txBody>
      </p:sp>
      <p:sp>
        <p:nvSpPr>
          <p:cNvPr id="6" name="Footer Placeholder 5">
            <a:extLst>
              <a:ext uri="{FF2B5EF4-FFF2-40B4-BE49-F238E27FC236}">
                <a16:creationId xmlns:a16="http://schemas.microsoft.com/office/drawing/2014/main" id="{C339EDC0-4F6F-4A76-AB1B-EE68224EE8C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E00BEE1A-B57D-4B07-8CF8-804BA32C73DB}"/>
              </a:ext>
            </a:extLst>
          </p:cNvPr>
          <p:cNvSpPr>
            <a:spLocks noGrp="1"/>
          </p:cNvSpPr>
          <p:nvPr>
            <p:ph type="sldNum" sz="quarter" idx="12"/>
          </p:nvPr>
        </p:nvSpPr>
        <p:spPr/>
        <p:txBody>
          <a:bodyPr/>
          <a:lstStyle/>
          <a:p>
            <a:fld id="{28BA668F-7EF6-4C10-805B-957251468451}" type="slidenum">
              <a:rPr lang="en-US" smtClean="0"/>
              <a:t>‹#›</a:t>
            </a:fld>
            <a:endParaRPr lang="en-US"/>
          </a:p>
        </p:txBody>
      </p:sp>
    </p:spTree>
    <p:extLst>
      <p:ext uri="{BB962C8B-B14F-4D97-AF65-F5344CB8AC3E}">
        <p14:creationId xmlns:p14="http://schemas.microsoft.com/office/powerpoint/2010/main" val="86962387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C41897-C24B-4175-8280-657440B51877}"/>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4E9A88B4-E1E0-4B66-8F47-3A337E21EE3C}"/>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FD9E56BA-7A8A-4285-9396-215873D01846}"/>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D5C60A60-13A7-43F6-A196-42D666632199}"/>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A17EB919-070A-440B-A0FF-70CB3159BF64}"/>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2C2B7D31-EA07-4867-8131-C569A2195F3E}"/>
              </a:ext>
            </a:extLst>
          </p:cNvPr>
          <p:cNvSpPr>
            <a:spLocks noGrp="1"/>
          </p:cNvSpPr>
          <p:nvPr>
            <p:ph type="dt" sz="half" idx="10"/>
          </p:nvPr>
        </p:nvSpPr>
        <p:spPr/>
        <p:txBody>
          <a:bodyPr/>
          <a:lstStyle/>
          <a:p>
            <a:fld id="{FCC27D8C-F86B-40DF-8E3F-C964AD132A93}" type="datetimeFigureOut">
              <a:rPr lang="en-US" smtClean="0"/>
              <a:t>8/5/2022</a:t>
            </a:fld>
            <a:endParaRPr lang="en-US"/>
          </a:p>
        </p:txBody>
      </p:sp>
      <p:sp>
        <p:nvSpPr>
          <p:cNvPr id="8" name="Footer Placeholder 7">
            <a:extLst>
              <a:ext uri="{FF2B5EF4-FFF2-40B4-BE49-F238E27FC236}">
                <a16:creationId xmlns:a16="http://schemas.microsoft.com/office/drawing/2014/main" id="{4E00C4C0-75B2-424A-B698-9967FC766BB4}"/>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AE66D9A3-7A35-4DEB-96FD-4EB8B5D284DD}"/>
              </a:ext>
            </a:extLst>
          </p:cNvPr>
          <p:cNvSpPr>
            <a:spLocks noGrp="1"/>
          </p:cNvSpPr>
          <p:nvPr>
            <p:ph type="sldNum" sz="quarter" idx="12"/>
          </p:nvPr>
        </p:nvSpPr>
        <p:spPr/>
        <p:txBody>
          <a:bodyPr/>
          <a:lstStyle/>
          <a:p>
            <a:fld id="{28BA668F-7EF6-4C10-805B-957251468451}" type="slidenum">
              <a:rPr lang="en-US" smtClean="0"/>
              <a:t>‹#›</a:t>
            </a:fld>
            <a:endParaRPr lang="en-US"/>
          </a:p>
        </p:txBody>
      </p:sp>
    </p:spTree>
    <p:extLst>
      <p:ext uri="{BB962C8B-B14F-4D97-AF65-F5344CB8AC3E}">
        <p14:creationId xmlns:p14="http://schemas.microsoft.com/office/powerpoint/2010/main" val="251263152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72D3ED-318C-4B13-9B9C-EFA73DC2AAED}"/>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F509CB2C-07E5-416C-A2C1-6796C2498D31}"/>
              </a:ext>
            </a:extLst>
          </p:cNvPr>
          <p:cNvSpPr>
            <a:spLocks noGrp="1"/>
          </p:cNvSpPr>
          <p:nvPr>
            <p:ph type="dt" sz="half" idx="10"/>
          </p:nvPr>
        </p:nvSpPr>
        <p:spPr/>
        <p:txBody>
          <a:bodyPr/>
          <a:lstStyle/>
          <a:p>
            <a:fld id="{FCC27D8C-F86B-40DF-8E3F-C964AD132A93}" type="datetimeFigureOut">
              <a:rPr lang="en-US" smtClean="0"/>
              <a:t>8/5/2022</a:t>
            </a:fld>
            <a:endParaRPr lang="en-US"/>
          </a:p>
        </p:txBody>
      </p:sp>
      <p:sp>
        <p:nvSpPr>
          <p:cNvPr id="4" name="Footer Placeholder 3">
            <a:extLst>
              <a:ext uri="{FF2B5EF4-FFF2-40B4-BE49-F238E27FC236}">
                <a16:creationId xmlns:a16="http://schemas.microsoft.com/office/drawing/2014/main" id="{9F5F1F95-1C3A-4FCC-A8F9-8DDC1CA6E36E}"/>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3A3DA5B4-0FAE-40FA-A08C-8BCA037A3D2D}"/>
              </a:ext>
            </a:extLst>
          </p:cNvPr>
          <p:cNvSpPr>
            <a:spLocks noGrp="1"/>
          </p:cNvSpPr>
          <p:nvPr>
            <p:ph type="sldNum" sz="quarter" idx="12"/>
          </p:nvPr>
        </p:nvSpPr>
        <p:spPr/>
        <p:txBody>
          <a:bodyPr/>
          <a:lstStyle/>
          <a:p>
            <a:fld id="{28BA668F-7EF6-4C10-805B-957251468451}" type="slidenum">
              <a:rPr lang="en-US" smtClean="0"/>
              <a:t>‹#›</a:t>
            </a:fld>
            <a:endParaRPr lang="en-US"/>
          </a:p>
        </p:txBody>
      </p:sp>
    </p:spTree>
    <p:extLst>
      <p:ext uri="{BB962C8B-B14F-4D97-AF65-F5344CB8AC3E}">
        <p14:creationId xmlns:p14="http://schemas.microsoft.com/office/powerpoint/2010/main" val="321112383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6BE4B22E-335C-4A55-87B1-543AF8F5024F}"/>
              </a:ext>
            </a:extLst>
          </p:cNvPr>
          <p:cNvSpPr>
            <a:spLocks noGrp="1"/>
          </p:cNvSpPr>
          <p:nvPr>
            <p:ph type="dt" sz="half" idx="10"/>
          </p:nvPr>
        </p:nvSpPr>
        <p:spPr/>
        <p:txBody>
          <a:bodyPr/>
          <a:lstStyle/>
          <a:p>
            <a:fld id="{FCC27D8C-F86B-40DF-8E3F-C964AD132A93}" type="datetimeFigureOut">
              <a:rPr lang="en-US" smtClean="0"/>
              <a:t>8/5/2022</a:t>
            </a:fld>
            <a:endParaRPr lang="en-US"/>
          </a:p>
        </p:txBody>
      </p:sp>
      <p:sp>
        <p:nvSpPr>
          <p:cNvPr id="3" name="Footer Placeholder 2">
            <a:extLst>
              <a:ext uri="{FF2B5EF4-FFF2-40B4-BE49-F238E27FC236}">
                <a16:creationId xmlns:a16="http://schemas.microsoft.com/office/drawing/2014/main" id="{B5AAA6C5-B4DC-4627-B08B-A70DE641D67B}"/>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58BCEA28-8888-4CEF-B047-790D53EDDC7A}"/>
              </a:ext>
            </a:extLst>
          </p:cNvPr>
          <p:cNvSpPr>
            <a:spLocks noGrp="1"/>
          </p:cNvSpPr>
          <p:nvPr>
            <p:ph type="sldNum" sz="quarter" idx="12"/>
          </p:nvPr>
        </p:nvSpPr>
        <p:spPr/>
        <p:txBody>
          <a:bodyPr/>
          <a:lstStyle/>
          <a:p>
            <a:fld id="{28BA668F-7EF6-4C10-805B-957251468451}" type="slidenum">
              <a:rPr lang="en-US" smtClean="0"/>
              <a:t>‹#›</a:t>
            </a:fld>
            <a:endParaRPr lang="en-US"/>
          </a:p>
        </p:txBody>
      </p:sp>
    </p:spTree>
    <p:extLst>
      <p:ext uri="{BB962C8B-B14F-4D97-AF65-F5344CB8AC3E}">
        <p14:creationId xmlns:p14="http://schemas.microsoft.com/office/powerpoint/2010/main" val="22958794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F08415-B453-4985-A595-4E6A7BF83CE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DB4F0E60-3315-4627-B5FD-0C7B8599ACD4}"/>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EE80E7D2-7B36-4985-A108-5E12E362C7E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66A31EE4-3CBC-4FFD-A603-D8F5A9F85187}"/>
              </a:ext>
            </a:extLst>
          </p:cNvPr>
          <p:cNvSpPr>
            <a:spLocks noGrp="1"/>
          </p:cNvSpPr>
          <p:nvPr>
            <p:ph type="dt" sz="half" idx="10"/>
          </p:nvPr>
        </p:nvSpPr>
        <p:spPr/>
        <p:txBody>
          <a:bodyPr/>
          <a:lstStyle/>
          <a:p>
            <a:fld id="{FCC27D8C-F86B-40DF-8E3F-C964AD132A93}" type="datetimeFigureOut">
              <a:rPr lang="en-US" smtClean="0"/>
              <a:t>8/5/2022</a:t>
            </a:fld>
            <a:endParaRPr lang="en-US"/>
          </a:p>
        </p:txBody>
      </p:sp>
      <p:sp>
        <p:nvSpPr>
          <p:cNvPr id="6" name="Footer Placeholder 5">
            <a:extLst>
              <a:ext uri="{FF2B5EF4-FFF2-40B4-BE49-F238E27FC236}">
                <a16:creationId xmlns:a16="http://schemas.microsoft.com/office/drawing/2014/main" id="{3604337B-01DD-44FA-91A0-D137113903B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5D1E431-4735-4865-AB79-138758339F50}"/>
              </a:ext>
            </a:extLst>
          </p:cNvPr>
          <p:cNvSpPr>
            <a:spLocks noGrp="1"/>
          </p:cNvSpPr>
          <p:nvPr>
            <p:ph type="sldNum" sz="quarter" idx="12"/>
          </p:nvPr>
        </p:nvSpPr>
        <p:spPr/>
        <p:txBody>
          <a:bodyPr/>
          <a:lstStyle/>
          <a:p>
            <a:fld id="{28BA668F-7EF6-4C10-805B-957251468451}" type="slidenum">
              <a:rPr lang="en-US" smtClean="0"/>
              <a:t>‹#›</a:t>
            </a:fld>
            <a:endParaRPr lang="en-US"/>
          </a:p>
        </p:txBody>
      </p:sp>
    </p:spTree>
    <p:extLst>
      <p:ext uri="{BB962C8B-B14F-4D97-AF65-F5344CB8AC3E}">
        <p14:creationId xmlns:p14="http://schemas.microsoft.com/office/powerpoint/2010/main" val="293077828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AECF1C-FD4E-4DF8-8076-2B0F9FF563E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6EAB0522-D7D9-462E-9A97-9417CF01405E}"/>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B62DA688-8CD3-4AEE-8D11-8A8BF54E2D3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D638A5E5-8429-4758-B4CA-C8205C9D092A}"/>
              </a:ext>
            </a:extLst>
          </p:cNvPr>
          <p:cNvSpPr>
            <a:spLocks noGrp="1"/>
          </p:cNvSpPr>
          <p:nvPr>
            <p:ph type="dt" sz="half" idx="10"/>
          </p:nvPr>
        </p:nvSpPr>
        <p:spPr/>
        <p:txBody>
          <a:bodyPr/>
          <a:lstStyle/>
          <a:p>
            <a:fld id="{FCC27D8C-F86B-40DF-8E3F-C964AD132A93}" type="datetimeFigureOut">
              <a:rPr lang="en-US" smtClean="0"/>
              <a:t>8/5/2022</a:t>
            </a:fld>
            <a:endParaRPr lang="en-US"/>
          </a:p>
        </p:txBody>
      </p:sp>
      <p:sp>
        <p:nvSpPr>
          <p:cNvPr id="6" name="Footer Placeholder 5">
            <a:extLst>
              <a:ext uri="{FF2B5EF4-FFF2-40B4-BE49-F238E27FC236}">
                <a16:creationId xmlns:a16="http://schemas.microsoft.com/office/drawing/2014/main" id="{68F7A179-5C8E-4BBA-9BBA-60075CFC74F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3F02119-041C-4929-BA97-807756DA5CBD}"/>
              </a:ext>
            </a:extLst>
          </p:cNvPr>
          <p:cNvSpPr>
            <a:spLocks noGrp="1"/>
          </p:cNvSpPr>
          <p:nvPr>
            <p:ph type="sldNum" sz="quarter" idx="12"/>
          </p:nvPr>
        </p:nvSpPr>
        <p:spPr/>
        <p:txBody>
          <a:bodyPr/>
          <a:lstStyle/>
          <a:p>
            <a:fld id="{28BA668F-7EF6-4C10-805B-957251468451}" type="slidenum">
              <a:rPr lang="en-US" smtClean="0"/>
              <a:t>‹#›</a:t>
            </a:fld>
            <a:endParaRPr lang="en-US"/>
          </a:p>
        </p:txBody>
      </p:sp>
    </p:spTree>
    <p:extLst>
      <p:ext uri="{BB962C8B-B14F-4D97-AF65-F5344CB8AC3E}">
        <p14:creationId xmlns:p14="http://schemas.microsoft.com/office/powerpoint/2010/main" val="43678391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1BF2119F-86CB-4CD9-928C-AAE2F72BB8C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75FFEC57-1E7C-459F-91E0-E86C408D04FF}"/>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E2EC05C-49F4-4B51-98D1-982AF0504DDE}"/>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CC27D8C-F86B-40DF-8E3F-C964AD132A93}" type="datetimeFigureOut">
              <a:rPr lang="en-US" smtClean="0"/>
              <a:t>8/5/2022</a:t>
            </a:fld>
            <a:endParaRPr lang="en-US"/>
          </a:p>
        </p:txBody>
      </p:sp>
      <p:sp>
        <p:nvSpPr>
          <p:cNvPr id="5" name="Footer Placeholder 4">
            <a:extLst>
              <a:ext uri="{FF2B5EF4-FFF2-40B4-BE49-F238E27FC236}">
                <a16:creationId xmlns:a16="http://schemas.microsoft.com/office/drawing/2014/main" id="{62AB0FE6-CFD7-41B2-A024-2425091C59B5}"/>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A32C9B90-4659-4EE9-8747-A6902632D4C3}"/>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8BA668F-7EF6-4C10-805B-957251468451}" type="slidenum">
              <a:rPr lang="en-US" smtClean="0"/>
              <a:t>‹#›</a:t>
            </a:fld>
            <a:endParaRPr lang="en-US"/>
          </a:p>
        </p:txBody>
      </p:sp>
    </p:spTree>
    <p:extLst>
      <p:ext uri="{BB962C8B-B14F-4D97-AF65-F5344CB8AC3E}">
        <p14:creationId xmlns:p14="http://schemas.microsoft.com/office/powerpoint/2010/main" val="1638308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customXml" Target="../ink/ink2.xml"/><Relationship Id="rId5" Type="http://schemas.openxmlformats.org/officeDocument/2006/relationships/image" Target="../media/image2.png"/><Relationship Id="rId4" Type="http://schemas.openxmlformats.org/officeDocument/2006/relationships/customXml" Target="../ink/ink1.xml"/></Relationships>
</file>

<file path=ppt/slides/_rels/slide10.xml.rels><?xml version="1.0" encoding="UTF-8" standalone="yes"?>
<Relationships xmlns="http://schemas.openxmlformats.org/package/2006/relationships"><Relationship Id="rId8" Type="http://schemas.openxmlformats.org/officeDocument/2006/relationships/image" Target="../media/image178.png"/><Relationship Id="rId3" Type="http://schemas.openxmlformats.org/officeDocument/2006/relationships/image" Target="../media/image1.jpg"/><Relationship Id="rId7" Type="http://schemas.openxmlformats.org/officeDocument/2006/relationships/customXml" Target="../ink/ink174.xml"/><Relationship Id="rId2" Type="http://schemas.openxmlformats.org/officeDocument/2006/relationships/notesSlide" Target="../notesSlides/notesSlide10.xml"/><Relationship Id="rId1" Type="http://schemas.openxmlformats.org/officeDocument/2006/relationships/slideLayout" Target="../slideLayouts/slideLayout1.xml"/><Relationship Id="rId6" Type="http://schemas.openxmlformats.org/officeDocument/2006/relationships/image" Target="../media/image177.png"/><Relationship Id="rId5" Type="http://schemas.openxmlformats.org/officeDocument/2006/relationships/customXml" Target="../ink/ink173.xml"/><Relationship Id="rId10" Type="http://schemas.openxmlformats.org/officeDocument/2006/relationships/image" Target="../media/image179.png"/><Relationship Id="rId4" Type="http://schemas.openxmlformats.org/officeDocument/2006/relationships/image" Target="../media/image176.png"/><Relationship Id="rId9" Type="http://schemas.openxmlformats.org/officeDocument/2006/relationships/customXml" Target="../ink/ink175.xml"/></Relationships>
</file>

<file path=ppt/slides/_rels/slide11.xml.rels><?xml version="1.0" encoding="UTF-8" standalone="yes"?>
<Relationships xmlns="http://schemas.openxmlformats.org/package/2006/relationships"><Relationship Id="rId8" Type="http://schemas.openxmlformats.org/officeDocument/2006/relationships/customXml" Target="../ink/ink178.xml"/><Relationship Id="rId13" Type="http://schemas.openxmlformats.org/officeDocument/2006/relationships/image" Target="../media/image184.png"/><Relationship Id="rId18" Type="http://schemas.openxmlformats.org/officeDocument/2006/relationships/customXml" Target="../ink/ink183.xml"/><Relationship Id="rId3" Type="http://schemas.openxmlformats.org/officeDocument/2006/relationships/image" Target="../media/image1.jpg"/><Relationship Id="rId21" Type="http://schemas.openxmlformats.org/officeDocument/2006/relationships/image" Target="../media/image188.png"/><Relationship Id="rId7" Type="http://schemas.openxmlformats.org/officeDocument/2006/relationships/image" Target="../media/image181.png"/><Relationship Id="rId12" Type="http://schemas.openxmlformats.org/officeDocument/2006/relationships/customXml" Target="../ink/ink180.xml"/><Relationship Id="rId17" Type="http://schemas.openxmlformats.org/officeDocument/2006/relationships/image" Target="../media/image186.png"/><Relationship Id="rId2" Type="http://schemas.openxmlformats.org/officeDocument/2006/relationships/notesSlide" Target="../notesSlides/notesSlide11.xml"/><Relationship Id="rId16" Type="http://schemas.openxmlformats.org/officeDocument/2006/relationships/customXml" Target="../ink/ink182.xml"/><Relationship Id="rId20" Type="http://schemas.openxmlformats.org/officeDocument/2006/relationships/customXml" Target="../ink/ink184.xml"/><Relationship Id="rId1" Type="http://schemas.openxmlformats.org/officeDocument/2006/relationships/slideLayout" Target="../slideLayouts/slideLayout1.xml"/><Relationship Id="rId6" Type="http://schemas.openxmlformats.org/officeDocument/2006/relationships/customXml" Target="../ink/ink177.xml"/><Relationship Id="rId11" Type="http://schemas.openxmlformats.org/officeDocument/2006/relationships/image" Target="../media/image183.png"/><Relationship Id="rId5" Type="http://schemas.openxmlformats.org/officeDocument/2006/relationships/image" Target="../media/image180.png"/><Relationship Id="rId15" Type="http://schemas.openxmlformats.org/officeDocument/2006/relationships/image" Target="../media/image185.png"/><Relationship Id="rId23" Type="http://schemas.openxmlformats.org/officeDocument/2006/relationships/image" Target="../media/image189.png"/><Relationship Id="rId10" Type="http://schemas.openxmlformats.org/officeDocument/2006/relationships/customXml" Target="../ink/ink179.xml"/><Relationship Id="rId19" Type="http://schemas.openxmlformats.org/officeDocument/2006/relationships/image" Target="../media/image187.png"/><Relationship Id="rId4" Type="http://schemas.openxmlformats.org/officeDocument/2006/relationships/customXml" Target="../ink/ink176.xml"/><Relationship Id="rId9" Type="http://schemas.openxmlformats.org/officeDocument/2006/relationships/image" Target="../media/image182.png"/><Relationship Id="rId14" Type="http://schemas.openxmlformats.org/officeDocument/2006/relationships/customXml" Target="../ink/ink181.xml"/><Relationship Id="rId22" Type="http://schemas.openxmlformats.org/officeDocument/2006/relationships/customXml" Target="../ink/ink185.xml"/></Relationships>
</file>

<file path=ppt/slides/_rels/slide12.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2.xml"/><Relationship Id="rId1" Type="http://schemas.openxmlformats.org/officeDocument/2006/relationships/slideLayout" Target="../slideLayouts/slideLayout1.xml"/><Relationship Id="rId5" Type="http://schemas.openxmlformats.org/officeDocument/2006/relationships/image" Target="../media/image190.png"/><Relationship Id="rId4" Type="http://schemas.openxmlformats.org/officeDocument/2006/relationships/customXml" Target="../ink/ink186.xml"/></Relationships>
</file>

<file path=ppt/slides/_rels/slide13.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8" Type="http://schemas.openxmlformats.org/officeDocument/2006/relationships/customXml" Target="../ink/ink189.xml"/><Relationship Id="rId3" Type="http://schemas.openxmlformats.org/officeDocument/2006/relationships/image" Target="../media/image1.jpg"/><Relationship Id="rId7" Type="http://schemas.openxmlformats.org/officeDocument/2006/relationships/image" Target="../media/image192.png"/><Relationship Id="rId2" Type="http://schemas.openxmlformats.org/officeDocument/2006/relationships/notesSlide" Target="../notesSlides/notesSlide14.xml"/><Relationship Id="rId1" Type="http://schemas.openxmlformats.org/officeDocument/2006/relationships/slideLayout" Target="../slideLayouts/slideLayout1.xml"/><Relationship Id="rId6" Type="http://schemas.openxmlformats.org/officeDocument/2006/relationships/customXml" Target="../ink/ink188.xml"/><Relationship Id="rId11" Type="http://schemas.openxmlformats.org/officeDocument/2006/relationships/image" Target="../media/image194.png"/><Relationship Id="rId5" Type="http://schemas.openxmlformats.org/officeDocument/2006/relationships/image" Target="../media/image191.png"/><Relationship Id="rId10" Type="http://schemas.openxmlformats.org/officeDocument/2006/relationships/customXml" Target="../ink/ink190.xml"/><Relationship Id="rId4" Type="http://schemas.openxmlformats.org/officeDocument/2006/relationships/customXml" Target="../ink/ink187.xml"/><Relationship Id="rId9" Type="http://schemas.openxmlformats.org/officeDocument/2006/relationships/image" Target="../media/image193.png"/></Relationships>
</file>

<file path=ppt/slides/_rels/slide15.xml.rels><?xml version="1.0" encoding="UTF-8" standalone="yes"?>
<Relationships xmlns="http://schemas.openxmlformats.org/package/2006/relationships"><Relationship Id="rId8" Type="http://schemas.openxmlformats.org/officeDocument/2006/relationships/image" Target="../media/image197.png"/><Relationship Id="rId13" Type="http://schemas.openxmlformats.org/officeDocument/2006/relationships/customXml" Target="../ink/ink195.xml"/><Relationship Id="rId3" Type="http://schemas.openxmlformats.org/officeDocument/2006/relationships/image" Target="../media/image1.jpg"/><Relationship Id="rId7" Type="http://schemas.openxmlformats.org/officeDocument/2006/relationships/customXml" Target="../ink/ink192.xml"/><Relationship Id="rId12" Type="http://schemas.openxmlformats.org/officeDocument/2006/relationships/image" Target="../media/image199.png"/><Relationship Id="rId2" Type="http://schemas.openxmlformats.org/officeDocument/2006/relationships/notesSlide" Target="../notesSlides/notesSlide15.xml"/><Relationship Id="rId16" Type="http://schemas.openxmlformats.org/officeDocument/2006/relationships/image" Target="../media/image201.png"/><Relationship Id="rId1" Type="http://schemas.openxmlformats.org/officeDocument/2006/relationships/slideLayout" Target="../slideLayouts/slideLayout1.xml"/><Relationship Id="rId6" Type="http://schemas.openxmlformats.org/officeDocument/2006/relationships/image" Target="../media/image196.png"/><Relationship Id="rId11" Type="http://schemas.openxmlformats.org/officeDocument/2006/relationships/customXml" Target="../ink/ink194.xml"/><Relationship Id="rId5" Type="http://schemas.openxmlformats.org/officeDocument/2006/relationships/customXml" Target="../ink/ink191.xml"/><Relationship Id="rId15" Type="http://schemas.openxmlformats.org/officeDocument/2006/relationships/customXml" Target="../ink/ink196.xml"/><Relationship Id="rId10" Type="http://schemas.openxmlformats.org/officeDocument/2006/relationships/image" Target="../media/image198.png"/><Relationship Id="rId4" Type="http://schemas.openxmlformats.org/officeDocument/2006/relationships/image" Target="../media/image195.png"/><Relationship Id="rId9" Type="http://schemas.openxmlformats.org/officeDocument/2006/relationships/customXml" Target="../ink/ink193.xml"/><Relationship Id="rId14" Type="http://schemas.openxmlformats.org/officeDocument/2006/relationships/image" Target="../media/image200.png"/></Relationships>
</file>

<file path=ppt/slides/_rels/slide16.xml.rels><?xml version="1.0" encoding="UTF-8" standalone="yes"?>
<Relationships xmlns="http://schemas.openxmlformats.org/package/2006/relationships"><Relationship Id="rId13" Type="http://schemas.openxmlformats.org/officeDocument/2006/relationships/customXml" Target="../ink/ink201.xml"/><Relationship Id="rId18" Type="http://schemas.openxmlformats.org/officeDocument/2006/relationships/image" Target="../media/image209.png"/><Relationship Id="rId26" Type="http://schemas.openxmlformats.org/officeDocument/2006/relationships/image" Target="../media/image213.png"/><Relationship Id="rId3" Type="http://schemas.openxmlformats.org/officeDocument/2006/relationships/image" Target="../media/image1.jpg"/><Relationship Id="rId21" Type="http://schemas.openxmlformats.org/officeDocument/2006/relationships/customXml" Target="../ink/ink205.xml"/><Relationship Id="rId34" Type="http://schemas.openxmlformats.org/officeDocument/2006/relationships/image" Target="../media/image217.png"/><Relationship Id="rId7" Type="http://schemas.openxmlformats.org/officeDocument/2006/relationships/customXml" Target="../ink/ink198.xml"/><Relationship Id="rId12" Type="http://schemas.openxmlformats.org/officeDocument/2006/relationships/image" Target="../media/image206.png"/><Relationship Id="rId17" Type="http://schemas.openxmlformats.org/officeDocument/2006/relationships/customXml" Target="../ink/ink203.xml"/><Relationship Id="rId25" Type="http://schemas.openxmlformats.org/officeDocument/2006/relationships/customXml" Target="../ink/ink207.xml"/><Relationship Id="rId33" Type="http://schemas.openxmlformats.org/officeDocument/2006/relationships/customXml" Target="../ink/ink211.xml"/><Relationship Id="rId2" Type="http://schemas.openxmlformats.org/officeDocument/2006/relationships/notesSlide" Target="../notesSlides/notesSlide16.xml"/><Relationship Id="rId16" Type="http://schemas.openxmlformats.org/officeDocument/2006/relationships/image" Target="../media/image208.png"/><Relationship Id="rId20" Type="http://schemas.openxmlformats.org/officeDocument/2006/relationships/image" Target="../media/image210.png"/><Relationship Id="rId29" Type="http://schemas.openxmlformats.org/officeDocument/2006/relationships/customXml" Target="../ink/ink209.xml"/><Relationship Id="rId1" Type="http://schemas.openxmlformats.org/officeDocument/2006/relationships/slideLayout" Target="../slideLayouts/slideLayout1.xml"/><Relationship Id="rId6" Type="http://schemas.openxmlformats.org/officeDocument/2006/relationships/image" Target="../media/image203.png"/><Relationship Id="rId11" Type="http://schemas.openxmlformats.org/officeDocument/2006/relationships/customXml" Target="../ink/ink200.xml"/><Relationship Id="rId24" Type="http://schemas.openxmlformats.org/officeDocument/2006/relationships/image" Target="../media/image212.png"/><Relationship Id="rId32" Type="http://schemas.openxmlformats.org/officeDocument/2006/relationships/image" Target="../media/image216.png"/><Relationship Id="rId5" Type="http://schemas.openxmlformats.org/officeDocument/2006/relationships/customXml" Target="../ink/ink197.xml"/><Relationship Id="rId15" Type="http://schemas.openxmlformats.org/officeDocument/2006/relationships/customXml" Target="../ink/ink202.xml"/><Relationship Id="rId23" Type="http://schemas.openxmlformats.org/officeDocument/2006/relationships/customXml" Target="../ink/ink206.xml"/><Relationship Id="rId28" Type="http://schemas.openxmlformats.org/officeDocument/2006/relationships/image" Target="../media/image214.png"/><Relationship Id="rId10" Type="http://schemas.openxmlformats.org/officeDocument/2006/relationships/image" Target="../media/image205.png"/><Relationship Id="rId19" Type="http://schemas.openxmlformats.org/officeDocument/2006/relationships/customXml" Target="../ink/ink204.xml"/><Relationship Id="rId31" Type="http://schemas.openxmlformats.org/officeDocument/2006/relationships/customXml" Target="../ink/ink210.xml"/><Relationship Id="rId4" Type="http://schemas.openxmlformats.org/officeDocument/2006/relationships/image" Target="../media/image202.png"/><Relationship Id="rId9" Type="http://schemas.openxmlformats.org/officeDocument/2006/relationships/customXml" Target="../ink/ink199.xml"/><Relationship Id="rId14" Type="http://schemas.openxmlformats.org/officeDocument/2006/relationships/image" Target="../media/image207.png"/><Relationship Id="rId22" Type="http://schemas.openxmlformats.org/officeDocument/2006/relationships/image" Target="../media/image211.png"/><Relationship Id="rId27" Type="http://schemas.openxmlformats.org/officeDocument/2006/relationships/customXml" Target="../ink/ink208.xml"/><Relationship Id="rId30" Type="http://schemas.openxmlformats.org/officeDocument/2006/relationships/image" Target="../media/image215.png"/><Relationship Id="rId8" Type="http://schemas.openxmlformats.org/officeDocument/2006/relationships/image" Target="../media/image204.png"/></Relationships>
</file>

<file path=ppt/slides/_rels/slide17.xml.rels><?xml version="1.0" encoding="UTF-8" standalone="yes"?>
<Relationships xmlns="http://schemas.openxmlformats.org/package/2006/relationships"><Relationship Id="rId13" Type="http://schemas.openxmlformats.org/officeDocument/2006/relationships/image" Target="../media/image222.png"/><Relationship Id="rId18" Type="http://schemas.openxmlformats.org/officeDocument/2006/relationships/customXml" Target="../ink/ink219.xml"/><Relationship Id="rId26" Type="http://schemas.openxmlformats.org/officeDocument/2006/relationships/customXml" Target="../ink/ink223.xml"/><Relationship Id="rId3" Type="http://schemas.openxmlformats.org/officeDocument/2006/relationships/image" Target="../media/image1.jpg"/><Relationship Id="rId21" Type="http://schemas.openxmlformats.org/officeDocument/2006/relationships/image" Target="../media/image226.png"/><Relationship Id="rId34" Type="http://schemas.openxmlformats.org/officeDocument/2006/relationships/customXml" Target="../ink/ink227.xml"/><Relationship Id="rId7" Type="http://schemas.openxmlformats.org/officeDocument/2006/relationships/image" Target="../media/image219.png"/><Relationship Id="rId12" Type="http://schemas.openxmlformats.org/officeDocument/2006/relationships/customXml" Target="../ink/ink216.xml"/><Relationship Id="rId17" Type="http://schemas.openxmlformats.org/officeDocument/2006/relationships/image" Target="../media/image224.png"/><Relationship Id="rId25" Type="http://schemas.openxmlformats.org/officeDocument/2006/relationships/image" Target="../media/image228.png"/><Relationship Id="rId33" Type="http://schemas.openxmlformats.org/officeDocument/2006/relationships/image" Target="../media/image232.png"/><Relationship Id="rId2" Type="http://schemas.openxmlformats.org/officeDocument/2006/relationships/notesSlide" Target="../notesSlides/notesSlide17.xml"/><Relationship Id="rId16" Type="http://schemas.openxmlformats.org/officeDocument/2006/relationships/customXml" Target="../ink/ink218.xml"/><Relationship Id="rId20" Type="http://schemas.openxmlformats.org/officeDocument/2006/relationships/customXml" Target="../ink/ink220.xml"/><Relationship Id="rId29" Type="http://schemas.openxmlformats.org/officeDocument/2006/relationships/image" Target="../media/image230.png"/><Relationship Id="rId1" Type="http://schemas.openxmlformats.org/officeDocument/2006/relationships/slideLayout" Target="../slideLayouts/slideLayout1.xml"/><Relationship Id="rId6" Type="http://schemas.openxmlformats.org/officeDocument/2006/relationships/customXml" Target="../ink/ink213.xml"/><Relationship Id="rId11" Type="http://schemas.openxmlformats.org/officeDocument/2006/relationships/image" Target="../media/image221.png"/><Relationship Id="rId24" Type="http://schemas.openxmlformats.org/officeDocument/2006/relationships/customXml" Target="../ink/ink222.xml"/><Relationship Id="rId32" Type="http://schemas.openxmlformats.org/officeDocument/2006/relationships/customXml" Target="../ink/ink226.xml"/><Relationship Id="rId5" Type="http://schemas.openxmlformats.org/officeDocument/2006/relationships/image" Target="../media/image218.png"/><Relationship Id="rId15" Type="http://schemas.openxmlformats.org/officeDocument/2006/relationships/image" Target="../media/image223.png"/><Relationship Id="rId23" Type="http://schemas.openxmlformats.org/officeDocument/2006/relationships/image" Target="../media/image227.png"/><Relationship Id="rId28" Type="http://schemas.openxmlformats.org/officeDocument/2006/relationships/customXml" Target="../ink/ink224.xml"/><Relationship Id="rId10" Type="http://schemas.openxmlformats.org/officeDocument/2006/relationships/customXml" Target="../ink/ink215.xml"/><Relationship Id="rId19" Type="http://schemas.openxmlformats.org/officeDocument/2006/relationships/image" Target="../media/image225.png"/><Relationship Id="rId31" Type="http://schemas.openxmlformats.org/officeDocument/2006/relationships/image" Target="../media/image231.png"/><Relationship Id="rId4" Type="http://schemas.openxmlformats.org/officeDocument/2006/relationships/customXml" Target="../ink/ink212.xml"/><Relationship Id="rId9" Type="http://schemas.openxmlformats.org/officeDocument/2006/relationships/image" Target="../media/image220.png"/><Relationship Id="rId14" Type="http://schemas.openxmlformats.org/officeDocument/2006/relationships/customXml" Target="../ink/ink217.xml"/><Relationship Id="rId22" Type="http://schemas.openxmlformats.org/officeDocument/2006/relationships/customXml" Target="../ink/ink221.xml"/><Relationship Id="rId27" Type="http://schemas.openxmlformats.org/officeDocument/2006/relationships/image" Target="../media/image229.png"/><Relationship Id="rId30" Type="http://schemas.openxmlformats.org/officeDocument/2006/relationships/customXml" Target="../ink/ink225.xml"/><Relationship Id="rId35" Type="http://schemas.openxmlformats.org/officeDocument/2006/relationships/image" Target="../media/image233.png"/><Relationship Id="rId8" Type="http://schemas.openxmlformats.org/officeDocument/2006/relationships/customXml" Target="../ink/ink214.xml"/></Relationships>
</file>

<file path=ppt/slides/_rels/slide18.xml.rels><?xml version="1.0" encoding="UTF-8" standalone="yes"?>
<Relationships xmlns="http://schemas.openxmlformats.org/package/2006/relationships"><Relationship Id="rId8" Type="http://schemas.openxmlformats.org/officeDocument/2006/relationships/customXml" Target="../ink/ink230.xml"/><Relationship Id="rId13" Type="http://schemas.openxmlformats.org/officeDocument/2006/relationships/image" Target="../media/image238.png"/><Relationship Id="rId3" Type="http://schemas.openxmlformats.org/officeDocument/2006/relationships/image" Target="../media/image1.jpg"/><Relationship Id="rId7" Type="http://schemas.openxmlformats.org/officeDocument/2006/relationships/image" Target="../media/image235.png"/><Relationship Id="rId12" Type="http://schemas.openxmlformats.org/officeDocument/2006/relationships/customXml" Target="../ink/ink232.xml"/><Relationship Id="rId2" Type="http://schemas.openxmlformats.org/officeDocument/2006/relationships/notesSlide" Target="../notesSlides/notesSlide18.xml"/><Relationship Id="rId1" Type="http://schemas.openxmlformats.org/officeDocument/2006/relationships/slideLayout" Target="../slideLayouts/slideLayout1.xml"/><Relationship Id="rId6" Type="http://schemas.openxmlformats.org/officeDocument/2006/relationships/customXml" Target="../ink/ink229.xml"/><Relationship Id="rId11" Type="http://schemas.openxmlformats.org/officeDocument/2006/relationships/image" Target="../media/image237.png"/><Relationship Id="rId5" Type="http://schemas.openxmlformats.org/officeDocument/2006/relationships/image" Target="../media/image234.png"/><Relationship Id="rId15" Type="http://schemas.openxmlformats.org/officeDocument/2006/relationships/image" Target="../media/image239.png"/><Relationship Id="rId10" Type="http://schemas.openxmlformats.org/officeDocument/2006/relationships/customXml" Target="../ink/ink231.xml"/><Relationship Id="rId4" Type="http://schemas.openxmlformats.org/officeDocument/2006/relationships/customXml" Target="../ink/ink228.xml"/><Relationship Id="rId9" Type="http://schemas.openxmlformats.org/officeDocument/2006/relationships/image" Target="../media/image236.png"/><Relationship Id="rId14" Type="http://schemas.openxmlformats.org/officeDocument/2006/relationships/customXml" Target="../ink/ink233.xml"/></Relationships>
</file>

<file path=ppt/slides/_rels/slide19.xml.rels><?xml version="1.0" encoding="UTF-8" standalone="yes"?>
<Relationships xmlns="http://schemas.openxmlformats.org/package/2006/relationships"><Relationship Id="rId26" Type="http://schemas.openxmlformats.org/officeDocument/2006/relationships/customXml" Target="../ink/ink245.xml"/><Relationship Id="rId21" Type="http://schemas.openxmlformats.org/officeDocument/2006/relationships/image" Target="../media/image248.png"/><Relationship Id="rId42" Type="http://schemas.openxmlformats.org/officeDocument/2006/relationships/customXml" Target="../ink/ink253.xml"/><Relationship Id="rId47" Type="http://schemas.openxmlformats.org/officeDocument/2006/relationships/image" Target="../media/image261.png"/><Relationship Id="rId63" Type="http://schemas.openxmlformats.org/officeDocument/2006/relationships/image" Target="../media/image269.png"/><Relationship Id="rId68" Type="http://schemas.openxmlformats.org/officeDocument/2006/relationships/customXml" Target="../ink/ink266.xml"/><Relationship Id="rId84" Type="http://schemas.openxmlformats.org/officeDocument/2006/relationships/customXml" Target="../ink/ink274.xml"/><Relationship Id="rId16" Type="http://schemas.openxmlformats.org/officeDocument/2006/relationships/customXml" Target="../ink/ink240.xml"/><Relationship Id="rId11" Type="http://schemas.openxmlformats.org/officeDocument/2006/relationships/image" Target="../media/image243.png"/><Relationship Id="rId32" Type="http://schemas.openxmlformats.org/officeDocument/2006/relationships/customXml" Target="../ink/ink248.xml"/><Relationship Id="rId37" Type="http://schemas.openxmlformats.org/officeDocument/2006/relationships/image" Target="../media/image256.png"/><Relationship Id="rId53" Type="http://schemas.openxmlformats.org/officeDocument/2006/relationships/image" Target="../media/image264.png"/><Relationship Id="rId58" Type="http://schemas.openxmlformats.org/officeDocument/2006/relationships/customXml" Target="../ink/ink261.xml"/><Relationship Id="rId74" Type="http://schemas.openxmlformats.org/officeDocument/2006/relationships/customXml" Target="../ink/ink269.xml"/><Relationship Id="rId79" Type="http://schemas.openxmlformats.org/officeDocument/2006/relationships/image" Target="../media/image277.png"/><Relationship Id="rId5" Type="http://schemas.openxmlformats.org/officeDocument/2006/relationships/image" Target="../media/image240.png"/><Relationship Id="rId19" Type="http://schemas.openxmlformats.org/officeDocument/2006/relationships/image" Target="../media/image247.png"/><Relationship Id="rId14" Type="http://schemas.openxmlformats.org/officeDocument/2006/relationships/customXml" Target="../ink/ink239.xml"/><Relationship Id="rId22" Type="http://schemas.openxmlformats.org/officeDocument/2006/relationships/customXml" Target="../ink/ink243.xml"/><Relationship Id="rId27" Type="http://schemas.openxmlformats.org/officeDocument/2006/relationships/image" Target="../media/image251.png"/><Relationship Id="rId30" Type="http://schemas.openxmlformats.org/officeDocument/2006/relationships/customXml" Target="../ink/ink247.xml"/><Relationship Id="rId35" Type="http://schemas.openxmlformats.org/officeDocument/2006/relationships/image" Target="../media/image255.png"/><Relationship Id="rId43" Type="http://schemas.openxmlformats.org/officeDocument/2006/relationships/image" Target="../media/image259.png"/><Relationship Id="rId48" Type="http://schemas.openxmlformats.org/officeDocument/2006/relationships/customXml" Target="../ink/ink256.xml"/><Relationship Id="rId56" Type="http://schemas.openxmlformats.org/officeDocument/2006/relationships/customXml" Target="../ink/ink260.xml"/><Relationship Id="rId64" Type="http://schemas.openxmlformats.org/officeDocument/2006/relationships/customXml" Target="../ink/ink264.xml"/><Relationship Id="rId69" Type="http://schemas.openxmlformats.org/officeDocument/2006/relationships/image" Target="../media/image272.png"/><Relationship Id="rId77" Type="http://schemas.openxmlformats.org/officeDocument/2006/relationships/image" Target="../media/image276.png"/><Relationship Id="rId8" Type="http://schemas.openxmlformats.org/officeDocument/2006/relationships/customXml" Target="../ink/ink236.xml"/><Relationship Id="rId51" Type="http://schemas.openxmlformats.org/officeDocument/2006/relationships/image" Target="../media/image263.png"/><Relationship Id="rId72" Type="http://schemas.openxmlformats.org/officeDocument/2006/relationships/customXml" Target="../ink/ink268.xml"/><Relationship Id="rId80" Type="http://schemas.openxmlformats.org/officeDocument/2006/relationships/customXml" Target="../ink/ink272.xml"/><Relationship Id="rId85" Type="http://schemas.openxmlformats.org/officeDocument/2006/relationships/image" Target="../media/image280.png"/><Relationship Id="rId3" Type="http://schemas.openxmlformats.org/officeDocument/2006/relationships/image" Target="../media/image1.jpg"/><Relationship Id="rId12" Type="http://schemas.openxmlformats.org/officeDocument/2006/relationships/customXml" Target="../ink/ink238.xml"/><Relationship Id="rId17" Type="http://schemas.openxmlformats.org/officeDocument/2006/relationships/image" Target="../media/image246.png"/><Relationship Id="rId25" Type="http://schemas.openxmlformats.org/officeDocument/2006/relationships/image" Target="../media/image250.png"/><Relationship Id="rId33" Type="http://schemas.openxmlformats.org/officeDocument/2006/relationships/image" Target="../media/image254.png"/><Relationship Id="rId38" Type="http://schemas.openxmlformats.org/officeDocument/2006/relationships/customXml" Target="../ink/ink251.xml"/><Relationship Id="rId46" Type="http://schemas.openxmlformats.org/officeDocument/2006/relationships/customXml" Target="../ink/ink255.xml"/><Relationship Id="rId59" Type="http://schemas.openxmlformats.org/officeDocument/2006/relationships/image" Target="../media/image267.png"/><Relationship Id="rId67" Type="http://schemas.openxmlformats.org/officeDocument/2006/relationships/image" Target="../media/image271.png"/><Relationship Id="rId20" Type="http://schemas.openxmlformats.org/officeDocument/2006/relationships/customXml" Target="../ink/ink242.xml"/><Relationship Id="rId41" Type="http://schemas.openxmlformats.org/officeDocument/2006/relationships/image" Target="../media/image258.png"/><Relationship Id="rId54" Type="http://schemas.openxmlformats.org/officeDocument/2006/relationships/customXml" Target="../ink/ink259.xml"/><Relationship Id="rId62" Type="http://schemas.openxmlformats.org/officeDocument/2006/relationships/customXml" Target="../ink/ink263.xml"/><Relationship Id="rId70" Type="http://schemas.openxmlformats.org/officeDocument/2006/relationships/customXml" Target="../ink/ink267.xml"/><Relationship Id="rId75" Type="http://schemas.openxmlformats.org/officeDocument/2006/relationships/image" Target="../media/image275.png"/><Relationship Id="rId83" Type="http://schemas.openxmlformats.org/officeDocument/2006/relationships/image" Target="../media/image279.png"/><Relationship Id="rId1" Type="http://schemas.openxmlformats.org/officeDocument/2006/relationships/slideLayout" Target="../slideLayouts/slideLayout1.xml"/><Relationship Id="rId6" Type="http://schemas.openxmlformats.org/officeDocument/2006/relationships/customXml" Target="../ink/ink235.xml"/><Relationship Id="rId15" Type="http://schemas.openxmlformats.org/officeDocument/2006/relationships/image" Target="../media/image245.png"/><Relationship Id="rId23" Type="http://schemas.openxmlformats.org/officeDocument/2006/relationships/image" Target="../media/image249.png"/><Relationship Id="rId28" Type="http://schemas.openxmlformats.org/officeDocument/2006/relationships/customXml" Target="../ink/ink246.xml"/><Relationship Id="rId36" Type="http://schemas.openxmlformats.org/officeDocument/2006/relationships/customXml" Target="../ink/ink250.xml"/><Relationship Id="rId49" Type="http://schemas.openxmlformats.org/officeDocument/2006/relationships/image" Target="../media/image262.png"/><Relationship Id="rId57" Type="http://schemas.openxmlformats.org/officeDocument/2006/relationships/image" Target="../media/image266.png"/><Relationship Id="rId10" Type="http://schemas.openxmlformats.org/officeDocument/2006/relationships/customXml" Target="../ink/ink237.xml"/><Relationship Id="rId31" Type="http://schemas.openxmlformats.org/officeDocument/2006/relationships/image" Target="../media/image253.png"/><Relationship Id="rId44" Type="http://schemas.openxmlformats.org/officeDocument/2006/relationships/customXml" Target="../ink/ink254.xml"/><Relationship Id="rId52" Type="http://schemas.openxmlformats.org/officeDocument/2006/relationships/customXml" Target="../ink/ink258.xml"/><Relationship Id="rId60" Type="http://schemas.openxmlformats.org/officeDocument/2006/relationships/customXml" Target="../ink/ink262.xml"/><Relationship Id="rId65" Type="http://schemas.openxmlformats.org/officeDocument/2006/relationships/image" Target="../media/image270.png"/><Relationship Id="rId73" Type="http://schemas.openxmlformats.org/officeDocument/2006/relationships/image" Target="../media/image274.png"/><Relationship Id="rId78" Type="http://schemas.openxmlformats.org/officeDocument/2006/relationships/customXml" Target="../ink/ink271.xml"/><Relationship Id="rId81" Type="http://schemas.openxmlformats.org/officeDocument/2006/relationships/image" Target="../media/image278.png"/><Relationship Id="rId86" Type="http://schemas.openxmlformats.org/officeDocument/2006/relationships/customXml" Target="../ink/ink275.xml"/><Relationship Id="rId4" Type="http://schemas.openxmlformats.org/officeDocument/2006/relationships/customXml" Target="../ink/ink234.xml"/><Relationship Id="rId9" Type="http://schemas.openxmlformats.org/officeDocument/2006/relationships/image" Target="../media/image242.png"/><Relationship Id="rId13" Type="http://schemas.openxmlformats.org/officeDocument/2006/relationships/image" Target="../media/image244.png"/><Relationship Id="rId18" Type="http://schemas.openxmlformats.org/officeDocument/2006/relationships/customXml" Target="../ink/ink241.xml"/><Relationship Id="rId39" Type="http://schemas.openxmlformats.org/officeDocument/2006/relationships/image" Target="../media/image257.png"/><Relationship Id="rId34" Type="http://schemas.openxmlformats.org/officeDocument/2006/relationships/customXml" Target="../ink/ink249.xml"/><Relationship Id="rId50" Type="http://schemas.openxmlformats.org/officeDocument/2006/relationships/customXml" Target="../ink/ink257.xml"/><Relationship Id="rId55" Type="http://schemas.openxmlformats.org/officeDocument/2006/relationships/image" Target="../media/image265.png"/><Relationship Id="rId76" Type="http://schemas.openxmlformats.org/officeDocument/2006/relationships/customXml" Target="../ink/ink270.xml"/><Relationship Id="rId7" Type="http://schemas.openxmlformats.org/officeDocument/2006/relationships/image" Target="../media/image241.png"/><Relationship Id="rId71" Type="http://schemas.openxmlformats.org/officeDocument/2006/relationships/image" Target="../media/image273.png"/><Relationship Id="rId2" Type="http://schemas.openxmlformats.org/officeDocument/2006/relationships/notesSlide" Target="../notesSlides/notesSlide19.xml"/><Relationship Id="rId29" Type="http://schemas.openxmlformats.org/officeDocument/2006/relationships/image" Target="../media/image252.png"/><Relationship Id="rId24" Type="http://schemas.openxmlformats.org/officeDocument/2006/relationships/customXml" Target="../ink/ink244.xml"/><Relationship Id="rId40" Type="http://schemas.openxmlformats.org/officeDocument/2006/relationships/customXml" Target="../ink/ink252.xml"/><Relationship Id="rId45" Type="http://schemas.openxmlformats.org/officeDocument/2006/relationships/image" Target="../media/image260.png"/><Relationship Id="rId66" Type="http://schemas.openxmlformats.org/officeDocument/2006/relationships/customXml" Target="../ink/ink265.xml"/><Relationship Id="rId87" Type="http://schemas.openxmlformats.org/officeDocument/2006/relationships/image" Target="../media/image281.png"/><Relationship Id="rId61" Type="http://schemas.openxmlformats.org/officeDocument/2006/relationships/image" Target="../media/image268.png"/><Relationship Id="rId82" Type="http://schemas.openxmlformats.org/officeDocument/2006/relationships/customXml" Target="../ink/ink273.xml"/></Relationships>
</file>

<file path=ppt/slides/_rels/slide2.xml.rels><?xml version="1.0" encoding="UTF-8" standalone="yes"?>
<Relationships xmlns="http://schemas.openxmlformats.org/package/2006/relationships"><Relationship Id="rId117" Type="http://schemas.openxmlformats.org/officeDocument/2006/relationships/image" Target="../media/image59.png"/><Relationship Id="rId21" Type="http://schemas.openxmlformats.org/officeDocument/2006/relationships/image" Target="../media/image11.png"/><Relationship Id="rId63" Type="http://schemas.openxmlformats.org/officeDocument/2006/relationships/image" Target="../media/image32.png"/><Relationship Id="rId159" Type="http://schemas.openxmlformats.org/officeDocument/2006/relationships/image" Target="../media/image80.png"/><Relationship Id="rId170" Type="http://schemas.openxmlformats.org/officeDocument/2006/relationships/customXml" Target="../ink/ink86.xml"/><Relationship Id="rId226" Type="http://schemas.openxmlformats.org/officeDocument/2006/relationships/customXml" Target="../ink/ink114.xml"/><Relationship Id="rId268" Type="http://schemas.openxmlformats.org/officeDocument/2006/relationships/customXml" Target="../ink/ink135.xml"/><Relationship Id="rId32" Type="http://schemas.openxmlformats.org/officeDocument/2006/relationships/customXml" Target="../ink/ink17.xml"/><Relationship Id="rId74" Type="http://schemas.openxmlformats.org/officeDocument/2006/relationships/customXml" Target="../ink/ink38.xml"/><Relationship Id="rId128" Type="http://schemas.openxmlformats.org/officeDocument/2006/relationships/customXml" Target="../ink/ink65.xml"/><Relationship Id="rId5" Type="http://schemas.openxmlformats.org/officeDocument/2006/relationships/image" Target="../media/image3.png"/><Relationship Id="rId95" Type="http://schemas.openxmlformats.org/officeDocument/2006/relationships/image" Target="../media/image48.png"/><Relationship Id="rId160" Type="http://schemas.openxmlformats.org/officeDocument/2006/relationships/customXml" Target="../ink/ink81.xml"/><Relationship Id="rId181" Type="http://schemas.openxmlformats.org/officeDocument/2006/relationships/image" Target="../media/image91.png"/><Relationship Id="rId216" Type="http://schemas.openxmlformats.org/officeDocument/2006/relationships/customXml" Target="../ink/ink109.xml"/><Relationship Id="rId237" Type="http://schemas.openxmlformats.org/officeDocument/2006/relationships/image" Target="../media/image119.png"/><Relationship Id="rId258" Type="http://schemas.openxmlformats.org/officeDocument/2006/relationships/customXml" Target="../ink/ink130.xml"/><Relationship Id="rId22" Type="http://schemas.openxmlformats.org/officeDocument/2006/relationships/customXml" Target="../ink/ink12.xml"/><Relationship Id="rId43" Type="http://schemas.openxmlformats.org/officeDocument/2006/relationships/image" Target="../media/image22.png"/><Relationship Id="rId64" Type="http://schemas.openxmlformats.org/officeDocument/2006/relationships/customXml" Target="../ink/ink33.xml"/><Relationship Id="rId118" Type="http://schemas.openxmlformats.org/officeDocument/2006/relationships/customXml" Target="../ink/ink60.xml"/><Relationship Id="rId139" Type="http://schemas.openxmlformats.org/officeDocument/2006/relationships/image" Target="../media/image70.png"/><Relationship Id="rId85" Type="http://schemas.openxmlformats.org/officeDocument/2006/relationships/image" Target="../media/image43.png"/><Relationship Id="rId150" Type="http://schemas.openxmlformats.org/officeDocument/2006/relationships/customXml" Target="../ink/ink76.xml"/><Relationship Id="rId171" Type="http://schemas.openxmlformats.org/officeDocument/2006/relationships/image" Target="../media/image86.png"/><Relationship Id="rId192" Type="http://schemas.openxmlformats.org/officeDocument/2006/relationships/customXml" Target="../ink/ink97.xml"/><Relationship Id="rId206" Type="http://schemas.openxmlformats.org/officeDocument/2006/relationships/customXml" Target="../ink/ink104.xml"/><Relationship Id="rId227" Type="http://schemas.openxmlformats.org/officeDocument/2006/relationships/image" Target="../media/image114.png"/><Relationship Id="rId248" Type="http://schemas.openxmlformats.org/officeDocument/2006/relationships/customXml" Target="../ink/ink125.xml"/><Relationship Id="rId269" Type="http://schemas.openxmlformats.org/officeDocument/2006/relationships/image" Target="../media/image135.png"/><Relationship Id="rId12" Type="http://schemas.openxmlformats.org/officeDocument/2006/relationships/customXml" Target="../ink/ink7.xml"/><Relationship Id="rId33" Type="http://schemas.openxmlformats.org/officeDocument/2006/relationships/image" Target="../media/image17.png"/><Relationship Id="rId108" Type="http://schemas.openxmlformats.org/officeDocument/2006/relationships/customXml" Target="../ink/ink55.xml"/><Relationship Id="rId129" Type="http://schemas.openxmlformats.org/officeDocument/2006/relationships/image" Target="../media/image65.png"/><Relationship Id="rId54" Type="http://schemas.openxmlformats.org/officeDocument/2006/relationships/customXml" Target="../ink/ink28.xml"/><Relationship Id="rId75" Type="http://schemas.openxmlformats.org/officeDocument/2006/relationships/image" Target="../media/image38.png"/><Relationship Id="rId96" Type="http://schemas.openxmlformats.org/officeDocument/2006/relationships/customXml" Target="../ink/ink49.xml"/><Relationship Id="rId140" Type="http://schemas.openxmlformats.org/officeDocument/2006/relationships/customXml" Target="../ink/ink71.xml"/><Relationship Id="rId161" Type="http://schemas.openxmlformats.org/officeDocument/2006/relationships/image" Target="../media/image81.png"/><Relationship Id="rId182" Type="http://schemas.openxmlformats.org/officeDocument/2006/relationships/customXml" Target="../ink/ink92.xml"/><Relationship Id="rId217" Type="http://schemas.openxmlformats.org/officeDocument/2006/relationships/image" Target="../media/image109.png"/><Relationship Id="rId6" Type="http://schemas.openxmlformats.org/officeDocument/2006/relationships/customXml" Target="../ink/ink4.xml"/><Relationship Id="rId238" Type="http://schemas.openxmlformats.org/officeDocument/2006/relationships/customXml" Target="../ink/ink120.xml"/><Relationship Id="rId259" Type="http://schemas.openxmlformats.org/officeDocument/2006/relationships/image" Target="../media/image130.png"/><Relationship Id="rId23" Type="http://schemas.openxmlformats.org/officeDocument/2006/relationships/image" Target="../media/image12.png"/><Relationship Id="rId119" Type="http://schemas.openxmlformats.org/officeDocument/2006/relationships/image" Target="../media/image60.png"/><Relationship Id="rId270" Type="http://schemas.openxmlformats.org/officeDocument/2006/relationships/customXml" Target="../ink/ink136.xml"/><Relationship Id="rId44" Type="http://schemas.openxmlformats.org/officeDocument/2006/relationships/customXml" Target="../ink/ink23.xml"/><Relationship Id="rId65" Type="http://schemas.openxmlformats.org/officeDocument/2006/relationships/image" Target="../media/image33.png"/><Relationship Id="rId86" Type="http://schemas.openxmlformats.org/officeDocument/2006/relationships/customXml" Target="../ink/ink44.xml"/><Relationship Id="rId130" Type="http://schemas.openxmlformats.org/officeDocument/2006/relationships/customXml" Target="../ink/ink66.xml"/><Relationship Id="rId151" Type="http://schemas.openxmlformats.org/officeDocument/2006/relationships/image" Target="../media/image76.png"/><Relationship Id="rId172" Type="http://schemas.openxmlformats.org/officeDocument/2006/relationships/customXml" Target="../ink/ink87.xml"/><Relationship Id="rId193" Type="http://schemas.openxmlformats.org/officeDocument/2006/relationships/image" Target="../media/image97.png"/><Relationship Id="rId207" Type="http://schemas.openxmlformats.org/officeDocument/2006/relationships/image" Target="../media/image104.png"/><Relationship Id="rId228" Type="http://schemas.openxmlformats.org/officeDocument/2006/relationships/customXml" Target="../ink/ink115.xml"/><Relationship Id="rId249" Type="http://schemas.openxmlformats.org/officeDocument/2006/relationships/image" Target="../media/image125.png"/><Relationship Id="rId13" Type="http://schemas.openxmlformats.org/officeDocument/2006/relationships/image" Target="../media/image7.png"/><Relationship Id="rId109" Type="http://schemas.openxmlformats.org/officeDocument/2006/relationships/image" Target="../media/image55.png"/><Relationship Id="rId260" Type="http://schemas.openxmlformats.org/officeDocument/2006/relationships/customXml" Target="../ink/ink131.xml"/><Relationship Id="rId34" Type="http://schemas.openxmlformats.org/officeDocument/2006/relationships/customXml" Target="../ink/ink18.xml"/><Relationship Id="rId55" Type="http://schemas.openxmlformats.org/officeDocument/2006/relationships/image" Target="../media/image28.png"/><Relationship Id="rId76" Type="http://schemas.openxmlformats.org/officeDocument/2006/relationships/customXml" Target="../ink/ink39.xml"/><Relationship Id="rId97" Type="http://schemas.openxmlformats.org/officeDocument/2006/relationships/image" Target="../media/image49.png"/><Relationship Id="rId120" Type="http://schemas.openxmlformats.org/officeDocument/2006/relationships/customXml" Target="../ink/ink61.xml"/><Relationship Id="rId141" Type="http://schemas.openxmlformats.org/officeDocument/2006/relationships/image" Target="../media/image71.png"/><Relationship Id="rId7" Type="http://schemas.openxmlformats.org/officeDocument/2006/relationships/image" Target="../media/image4.png"/><Relationship Id="rId162" Type="http://schemas.openxmlformats.org/officeDocument/2006/relationships/customXml" Target="../ink/ink82.xml"/><Relationship Id="rId183" Type="http://schemas.openxmlformats.org/officeDocument/2006/relationships/image" Target="../media/image92.png"/><Relationship Id="rId218" Type="http://schemas.openxmlformats.org/officeDocument/2006/relationships/customXml" Target="../ink/ink110.xml"/><Relationship Id="rId239" Type="http://schemas.openxmlformats.org/officeDocument/2006/relationships/image" Target="../media/image120.png"/><Relationship Id="rId250" Type="http://schemas.openxmlformats.org/officeDocument/2006/relationships/customXml" Target="../ink/ink126.xml"/><Relationship Id="rId271" Type="http://schemas.openxmlformats.org/officeDocument/2006/relationships/image" Target="../media/image136.png"/><Relationship Id="rId24" Type="http://schemas.openxmlformats.org/officeDocument/2006/relationships/customXml" Target="../ink/ink13.xml"/><Relationship Id="rId45" Type="http://schemas.openxmlformats.org/officeDocument/2006/relationships/image" Target="../media/image23.png"/><Relationship Id="rId66" Type="http://schemas.openxmlformats.org/officeDocument/2006/relationships/customXml" Target="../ink/ink34.xml"/><Relationship Id="rId87" Type="http://schemas.openxmlformats.org/officeDocument/2006/relationships/image" Target="../media/image44.png"/><Relationship Id="rId110" Type="http://schemas.openxmlformats.org/officeDocument/2006/relationships/customXml" Target="../ink/ink56.xml"/><Relationship Id="rId131" Type="http://schemas.openxmlformats.org/officeDocument/2006/relationships/image" Target="../media/image66.png"/><Relationship Id="rId152" Type="http://schemas.openxmlformats.org/officeDocument/2006/relationships/customXml" Target="../ink/ink77.xml"/><Relationship Id="rId173" Type="http://schemas.openxmlformats.org/officeDocument/2006/relationships/image" Target="../media/image87.png"/><Relationship Id="rId194" Type="http://schemas.openxmlformats.org/officeDocument/2006/relationships/customXml" Target="../ink/ink98.xml"/><Relationship Id="rId208" Type="http://schemas.openxmlformats.org/officeDocument/2006/relationships/customXml" Target="../ink/ink105.xml"/><Relationship Id="rId229" Type="http://schemas.openxmlformats.org/officeDocument/2006/relationships/image" Target="../media/image115.png"/><Relationship Id="rId240" Type="http://schemas.openxmlformats.org/officeDocument/2006/relationships/customXml" Target="../ink/ink121.xml"/><Relationship Id="rId261" Type="http://schemas.openxmlformats.org/officeDocument/2006/relationships/image" Target="../media/image131.png"/><Relationship Id="rId14" Type="http://schemas.openxmlformats.org/officeDocument/2006/relationships/customXml" Target="../ink/ink8.xml"/><Relationship Id="rId35" Type="http://schemas.openxmlformats.org/officeDocument/2006/relationships/image" Target="../media/image18.png"/><Relationship Id="rId56" Type="http://schemas.openxmlformats.org/officeDocument/2006/relationships/customXml" Target="../ink/ink29.xml"/><Relationship Id="rId77" Type="http://schemas.openxmlformats.org/officeDocument/2006/relationships/image" Target="../media/image39.png"/><Relationship Id="rId100" Type="http://schemas.openxmlformats.org/officeDocument/2006/relationships/customXml" Target="../ink/ink51.xml"/><Relationship Id="rId8" Type="http://schemas.openxmlformats.org/officeDocument/2006/relationships/customXml" Target="../ink/ink5.xml"/><Relationship Id="rId98" Type="http://schemas.openxmlformats.org/officeDocument/2006/relationships/customXml" Target="../ink/ink50.xml"/><Relationship Id="rId121" Type="http://schemas.openxmlformats.org/officeDocument/2006/relationships/image" Target="../media/image61.png"/><Relationship Id="rId142" Type="http://schemas.openxmlformats.org/officeDocument/2006/relationships/customXml" Target="../ink/ink72.xml"/><Relationship Id="rId163" Type="http://schemas.openxmlformats.org/officeDocument/2006/relationships/image" Target="../media/image82.png"/><Relationship Id="rId184" Type="http://schemas.openxmlformats.org/officeDocument/2006/relationships/customXml" Target="../ink/ink93.xml"/><Relationship Id="rId219" Type="http://schemas.openxmlformats.org/officeDocument/2006/relationships/image" Target="../media/image110.png"/><Relationship Id="rId230" Type="http://schemas.openxmlformats.org/officeDocument/2006/relationships/customXml" Target="../ink/ink116.xml"/><Relationship Id="rId251" Type="http://schemas.openxmlformats.org/officeDocument/2006/relationships/image" Target="../media/image126.png"/><Relationship Id="rId25" Type="http://schemas.openxmlformats.org/officeDocument/2006/relationships/image" Target="../media/image13.png"/><Relationship Id="rId46" Type="http://schemas.openxmlformats.org/officeDocument/2006/relationships/customXml" Target="../ink/ink24.xml"/><Relationship Id="rId67" Type="http://schemas.openxmlformats.org/officeDocument/2006/relationships/image" Target="../media/image34.png"/><Relationship Id="rId272" Type="http://schemas.openxmlformats.org/officeDocument/2006/relationships/customXml" Target="../ink/ink137.xml"/><Relationship Id="rId88" Type="http://schemas.openxmlformats.org/officeDocument/2006/relationships/customXml" Target="../ink/ink45.xml"/><Relationship Id="rId111" Type="http://schemas.openxmlformats.org/officeDocument/2006/relationships/image" Target="../media/image56.png"/><Relationship Id="rId132" Type="http://schemas.openxmlformats.org/officeDocument/2006/relationships/customXml" Target="../ink/ink67.xml"/><Relationship Id="rId153" Type="http://schemas.openxmlformats.org/officeDocument/2006/relationships/image" Target="../media/image77.png"/><Relationship Id="rId174" Type="http://schemas.openxmlformats.org/officeDocument/2006/relationships/customXml" Target="../ink/ink88.xml"/><Relationship Id="rId195" Type="http://schemas.openxmlformats.org/officeDocument/2006/relationships/image" Target="../media/image98.png"/><Relationship Id="rId209" Type="http://schemas.openxmlformats.org/officeDocument/2006/relationships/image" Target="../media/image105.png"/><Relationship Id="rId220" Type="http://schemas.openxmlformats.org/officeDocument/2006/relationships/customXml" Target="../ink/ink111.xml"/><Relationship Id="rId241" Type="http://schemas.openxmlformats.org/officeDocument/2006/relationships/image" Target="../media/image121.png"/><Relationship Id="rId15" Type="http://schemas.openxmlformats.org/officeDocument/2006/relationships/image" Target="../media/image8.png"/><Relationship Id="rId36" Type="http://schemas.openxmlformats.org/officeDocument/2006/relationships/customXml" Target="../ink/ink19.xml"/><Relationship Id="rId57" Type="http://schemas.openxmlformats.org/officeDocument/2006/relationships/image" Target="../media/image29.png"/><Relationship Id="rId262" Type="http://schemas.openxmlformats.org/officeDocument/2006/relationships/customXml" Target="../ink/ink132.xml"/><Relationship Id="rId78" Type="http://schemas.openxmlformats.org/officeDocument/2006/relationships/customXml" Target="../ink/ink40.xml"/><Relationship Id="rId99" Type="http://schemas.openxmlformats.org/officeDocument/2006/relationships/image" Target="../media/image50.png"/><Relationship Id="rId101" Type="http://schemas.openxmlformats.org/officeDocument/2006/relationships/image" Target="../media/image51.png"/><Relationship Id="rId122" Type="http://schemas.openxmlformats.org/officeDocument/2006/relationships/customXml" Target="../ink/ink62.xml"/><Relationship Id="rId143" Type="http://schemas.openxmlformats.org/officeDocument/2006/relationships/image" Target="../media/image72.png"/><Relationship Id="rId164" Type="http://schemas.openxmlformats.org/officeDocument/2006/relationships/customXml" Target="../ink/ink83.xml"/><Relationship Id="rId185" Type="http://schemas.openxmlformats.org/officeDocument/2006/relationships/image" Target="../media/image93.png"/><Relationship Id="rId9" Type="http://schemas.openxmlformats.org/officeDocument/2006/relationships/image" Target="../media/image5.png"/><Relationship Id="rId210" Type="http://schemas.openxmlformats.org/officeDocument/2006/relationships/customXml" Target="../ink/ink106.xml"/><Relationship Id="rId26" Type="http://schemas.openxmlformats.org/officeDocument/2006/relationships/customXml" Target="../ink/ink14.xml"/><Relationship Id="rId231" Type="http://schemas.openxmlformats.org/officeDocument/2006/relationships/image" Target="../media/image116.png"/><Relationship Id="rId252" Type="http://schemas.openxmlformats.org/officeDocument/2006/relationships/customXml" Target="../ink/ink127.xml"/><Relationship Id="rId273" Type="http://schemas.openxmlformats.org/officeDocument/2006/relationships/image" Target="../media/image137.png"/><Relationship Id="rId47" Type="http://schemas.openxmlformats.org/officeDocument/2006/relationships/image" Target="../media/image24.png"/><Relationship Id="rId68" Type="http://schemas.openxmlformats.org/officeDocument/2006/relationships/customXml" Target="../ink/ink35.xml"/><Relationship Id="rId89" Type="http://schemas.openxmlformats.org/officeDocument/2006/relationships/image" Target="../media/image45.png"/><Relationship Id="rId112" Type="http://schemas.openxmlformats.org/officeDocument/2006/relationships/customXml" Target="../ink/ink57.xml"/><Relationship Id="rId133" Type="http://schemas.openxmlformats.org/officeDocument/2006/relationships/image" Target="../media/image67.png"/><Relationship Id="rId154" Type="http://schemas.openxmlformats.org/officeDocument/2006/relationships/customXml" Target="../ink/ink78.xml"/><Relationship Id="rId175" Type="http://schemas.openxmlformats.org/officeDocument/2006/relationships/image" Target="../media/image88.png"/><Relationship Id="rId196" Type="http://schemas.openxmlformats.org/officeDocument/2006/relationships/customXml" Target="../ink/ink99.xml"/><Relationship Id="rId200" Type="http://schemas.openxmlformats.org/officeDocument/2006/relationships/customXml" Target="../ink/ink101.xml"/><Relationship Id="rId16" Type="http://schemas.openxmlformats.org/officeDocument/2006/relationships/customXml" Target="../ink/ink9.xml"/><Relationship Id="rId221" Type="http://schemas.openxmlformats.org/officeDocument/2006/relationships/image" Target="../media/image111.png"/><Relationship Id="rId242" Type="http://schemas.openxmlformats.org/officeDocument/2006/relationships/customXml" Target="../ink/ink122.xml"/><Relationship Id="rId263" Type="http://schemas.openxmlformats.org/officeDocument/2006/relationships/image" Target="../media/image132.png"/><Relationship Id="rId37" Type="http://schemas.openxmlformats.org/officeDocument/2006/relationships/image" Target="../media/image19.png"/><Relationship Id="rId58" Type="http://schemas.openxmlformats.org/officeDocument/2006/relationships/customXml" Target="../ink/ink30.xml"/><Relationship Id="rId79" Type="http://schemas.openxmlformats.org/officeDocument/2006/relationships/image" Target="../media/image40.png"/><Relationship Id="rId102" Type="http://schemas.openxmlformats.org/officeDocument/2006/relationships/customXml" Target="../ink/ink52.xml"/><Relationship Id="rId123" Type="http://schemas.openxmlformats.org/officeDocument/2006/relationships/image" Target="../media/image62.png"/><Relationship Id="rId144" Type="http://schemas.openxmlformats.org/officeDocument/2006/relationships/customXml" Target="../ink/ink73.xml"/><Relationship Id="rId90" Type="http://schemas.openxmlformats.org/officeDocument/2006/relationships/customXml" Target="../ink/ink46.xml"/><Relationship Id="rId165" Type="http://schemas.openxmlformats.org/officeDocument/2006/relationships/image" Target="../media/image83.png"/><Relationship Id="rId186" Type="http://schemas.openxmlformats.org/officeDocument/2006/relationships/customXml" Target="../ink/ink94.xml"/><Relationship Id="rId211" Type="http://schemas.openxmlformats.org/officeDocument/2006/relationships/image" Target="../media/image106.png"/><Relationship Id="rId232" Type="http://schemas.openxmlformats.org/officeDocument/2006/relationships/customXml" Target="../ink/ink117.xml"/><Relationship Id="rId253" Type="http://schemas.openxmlformats.org/officeDocument/2006/relationships/image" Target="../media/image127.png"/><Relationship Id="rId27" Type="http://schemas.openxmlformats.org/officeDocument/2006/relationships/image" Target="../media/image14.png"/><Relationship Id="rId48" Type="http://schemas.openxmlformats.org/officeDocument/2006/relationships/customXml" Target="../ink/ink25.xml"/><Relationship Id="rId69" Type="http://schemas.openxmlformats.org/officeDocument/2006/relationships/image" Target="../media/image35.png"/><Relationship Id="rId113" Type="http://schemas.openxmlformats.org/officeDocument/2006/relationships/image" Target="../media/image57.png"/><Relationship Id="rId134" Type="http://schemas.openxmlformats.org/officeDocument/2006/relationships/customXml" Target="../ink/ink68.xml"/><Relationship Id="rId80" Type="http://schemas.openxmlformats.org/officeDocument/2006/relationships/customXml" Target="../ink/ink41.xml"/><Relationship Id="rId155" Type="http://schemas.openxmlformats.org/officeDocument/2006/relationships/image" Target="../media/image78.png"/><Relationship Id="rId176" Type="http://schemas.openxmlformats.org/officeDocument/2006/relationships/customXml" Target="../ink/ink89.xml"/><Relationship Id="rId197" Type="http://schemas.openxmlformats.org/officeDocument/2006/relationships/image" Target="../media/image99.png"/><Relationship Id="rId201" Type="http://schemas.openxmlformats.org/officeDocument/2006/relationships/image" Target="../media/image101.png"/><Relationship Id="rId222" Type="http://schemas.openxmlformats.org/officeDocument/2006/relationships/customXml" Target="../ink/ink112.xml"/><Relationship Id="rId243" Type="http://schemas.openxmlformats.org/officeDocument/2006/relationships/image" Target="../media/image122.png"/><Relationship Id="rId264" Type="http://schemas.openxmlformats.org/officeDocument/2006/relationships/customXml" Target="../ink/ink133.xml"/><Relationship Id="rId17" Type="http://schemas.openxmlformats.org/officeDocument/2006/relationships/image" Target="../media/image9.png"/><Relationship Id="rId38" Type="http://schemas.openxmlformats.org/officeDocument/2006/relationships/customXml" Target="../ink/ink20.xml"/><Relationship Id="rId59" Type="http://schemas.openxmlformats.org/officeDocument/2006/relationships/image" Target="../media/image30.png"/><Relationship Id="rId103" Type="http://schemas.openxmlformats.org/officeDocument/2006/relationships/image" Target="../media/image52.png"/><Relationship Id="rId124" Type="http://schemas.openxmlformats.org/officeDocument/2006/relationships/customXml" Target="../ink/ink63.xml"/><Relationship Id="rId70" Type="http://schemas.openxmlformats.org/officeDocument/2006/relationships/customXml" Target="../ink/ink36.xml"/><Relationship Id="rId91" Type="http://schemas.openxmlformats.org/officeDocument/2006/relationships/image" Target="../media/image46.png"/><Relationship Id="rId145" Type="http://schemas.openxmlformats.org/officeDocument/2006/relationships/image" Target="../media/image73.png"/><Relationship Id="rId166" Type="http://schemas.openxmlformats.org/officeDocument/2006/relationships/customXml" Target="../ink/ink84.xml"/><Relationship Id="rId187" Type="http://schemas.openxmlformats.org/officeDocument/2006/relationships/image" Target="../media/image94.png"/><Relationship Id="rId1" Type="http://schemas.openxmlformats.org/officeDocument/2006/relationships/slideLayout" Target="../slideLayouts/slideLayout1.xml"/><Relationship Id="rId212" Type="http://schemas.openxmlformats.org/officeDocument/2006/relationships/customXml" Target="../ink/ink107.xml"/><Relationship Id="rId233" Type="http://schemas.openxmlformats.org/officeDocument/2006/relationships/image" Target="../media/image117.png"/><Relationship Id="rId254" Type="http://schemas.openxmlformats.org/officeDocument/2006/relationships/customXml" Target="../ink/ink128.xml"/><Relationship Id="rId28" Type="http://schemas.openxmlformats.org/officeDocument/2006/relationships/customXml" Target="../ink/ink15.xml"/><Relationship Id="rId49" Type="http://schemas.openxmlformats.org/officeDocument/2006/relationships/image" Target="../media/image25.png"/><Relationship Id="rId114" Type="http://schemas.openxmlformats.org/officeDocument/2006/relationships/customXml" Target="../ink/ink58.xml"/><Relationship Id="rId60" Type="http://schemas.openxmlformats.org/officeDocument/2006/relationships/customXml" Target="../ink/ink31.xml"/><Relationship Id="rId81" Type="http://schemas.openxmlformats.org/officeDocument/2006/relationships/image" Target="../media/image41.png"/><Relationship Id="rId135" Type="http://schemas.openxmlformats.org/officeDocument/2006/relationships/image" Target="../media/image68.png"/><Relationship Id="rId156" Type="http://schemas.openxmlformats.org/officeDocument/2006/relationships/customXml" Target="../ink/ink79.xml"/><Relationship Id="rId177" Type="http://schemas.openxmlformats.org/officeDocument/2006/relationships/image" Target="../media/image89.png"/><Relationship Id="rId198" Type="http://schemas.openxmlformats.org/officeDocument/2006/relationships/customXml" Target="../ink/ink100.xml"/><Relationship Id="rId202" Type="http://schemas.openxmlformats.org/officeDocument/2006/relationships/customXml" Target="../ink/ink102.xml"/><Relationship Id="rId223" Type="http://schemas.openxmlformats.org/officeDocument/2006/relationships/image" Target="../media/image112.png"/><Relationship Id="rId244" Type="http://schemas.openxmlformats.org/officeDocument/2006/relationships/customXml" Target="../ink/ink123.xml"/><Relationship Id="rId18" Type="http://schemas.openxmlformats.org/officeDocument/2006/relationships/customXml" Target="../ink/ink10.xml"/><Relationship Id="rId39" Type="http://schemas.openxmlformats.org/officeDocument/2006/relationships/image" Target="../media/image20.png"/><Relationship Id="rId265" Type="http://schemas.openxmlformats.org/officeDocument/2006/relationships/image" Target="../media/image133.png"/><Relationship Id="rId50" Type="http://schemas.openxmlformats.org/officeDocument/2006/relationships/customXml" Target="../ink/ink26.xml"/><Relationship Id="rId104" Type="http://schemas.openxmlformats.org/officeDocument/2006/relationships/customXml" Target="../ink/ink53.xml"/><Relationship Id="rId125" Type="http://schemas.openxmlformats.org/officeDocument/2006/relationships/image" Target="../media/image63.png"/><Relationship Id="rId146" Type="http://schemas.openxmlformats.org/officeDocument/2006/relationships/customXml" Target="../ink/ink74.xml"/><Relationship Id="rId167" Type="http://schemas.openxmlformats.org/officeDocument/2006/relationships/image" Target="../media/image84.png"/><Relationship Id="rId188" Type="http://schemas.openxmlformats.org/officeDocument/2006/relationships/customXml" Target="../ink/ink95.xml"/><Relationship Id="rId71" Type="http://schemas.openxmlformats.org/officeDocument/2006/relationships/image" Target="../media/image36.png"/><Relationship Id="rId92" Type="http://schemas.openxmlformats.org/officeDocument/2006/relationships/customXml" Target="../ink/ink47.xml"/><Relationship Id="rId213" Type="http://schemas.openxmlformats.org/officeDocument/2006/relationships/image" Target="../media/image107.png"/><Relationship Id="rId234" Type="http://schemas.openxmlformats.org/officeDocument/2006/relationships/customXml" Target="../ink/ink118.xml"/><Relationship Id="rId2" Type="http://schemas.openxmlformats.org/officeDocument/2006/relationships/notesSlide" Target="../notesSlides/notesSlide2.xml"/><Relationship Id="rId29" Type="http://schemas.openxmlformats.org/officeDocument/2006/relationships/image" Target="../media/image15.png"/><Relationship Id="rId255" Type="http://schemas.openxmlformats.org/officeDocument/2006/relationships/image" Target="../media/image128.png"/><Relationship Id="rId40" Type="http://schemas.openxmlformats.org/officeDocument/2006/relationships/customXml" Target="../ink/ink21.xml"/><Relationship Id="rId115" Type="http://schemas.openxmlformats.org/officeDocument/2006/relationships/image" Target="../media/image58.png"/><Relationship Id="rId136" Type="http://schemas.openxmlformats.org/officeDocument/2006/relationships/customXml" Target="../ink/ink69.xml"/><Relationship Id="rId157" Type="http://schemas.openxmlformats.org/officeDocument/2006/relationships/image" Target="../media/image79.png"/><Relationship Id="rId178" Type="http://schemas.openxmlformats.org/officeDocument/2006/relationships/customXml" Target="../ink/ink90.xml"/><Relationship Id="rId61" Type="http://schemas.openxmlformats.org/officeDocument/2006/relationships/image" Target="../media/image31.png"/><Relationship Id="rId82" Type="http://schemas.openxmlformats.org/officeDocument/2006/relationships/customXml" Target="../ink/ink42.xml"/><Relationship Id="rId199" Type="http://schemas.openxmlformats.org/officeDocument/2006/relationships/image" Target="../media/image100.png"/><Relationship Id="rId203" Type="http://schemas.openxmlformats.org/officeDocument/2006/relationships/image" Target="../media/image102.png"/><Relationship Id="rId19" Type="http://schemas.openxmlformats.org/officeDocument/2006/relationships/image" Target="../media/image10.png"/><Relationship Id="rId224" Type="http://schemas.openxmlformats.org/officeDocument/2006/relationships/customXml" Target="../ink/ink113.xml"/><Relationship Id="rId245" Type="http://schemas.openxmlformats.org/officeDocument/2006/relationships/image" Target="../media/image123.png"/><Relationship Id="rId266" Type="http://schemas.openxmlformats.org/officeDocument/2006/relationships/customXml" Target="../ink/ink134.xml"/><Relationship Id="rId30" Type="http://schemas.openxmlformats.org/officeDocument/2006/relationships/customXml" Target="../ink/ink16.xml"/><Relationship Id="rId105" Type="http://schemas.openxmlformats.org/officeDocument/2006/relationships/image" Target="../media/image53.png"/><Relationship Id="rId126" Type="http://schemas.openxmlformats.org/officeDocument/2006/relationships/customXml" Target="../ink/ink64.xml"/><Relationship Id="rId147" Type="http://schemas.openxmlformats.org/officeDocument/2006/relationships/image" Target="../media/image74.png"/><Relationship Id="rId168" Type="http://schemas.openxmlformats.org/officeDocument/2006/relationships/customXml" Target="../ink/ink85.xml"/><Relationship Id="rId51" Type="http://schemas.openxmlformats.org/officeDocument/2006/relationships/image" Target="../media/image26.png"/><Relationship Id="rId72" Type="http://schemas.openxmlformats.org/officeDocument/2006/relationships/customXml" Target="../ink/ink37.xml"/><Relationship Id="rId93" Type="http://schemas.openxmlformats.org/officeDocument/2006/relationships/image" Target="../media/image47.png"/><Relationship Id="rId189" Type="http://schemas.openxmlformats.org/officeDocument/2006/relationships/image" Target="../media/image95.png"/><Relationship Id="rId3" Type="http://schemas.openxmlformats.org/officeDocument/2006/relationships/image" Target="../media/image1.jpg"/><Relationship Id="rId214" Type="http://schemas.openxmlformats.org/officeDocument/2006/relationships/customXml" Target="../ink/ink108.xml"/><Relationship Id="rId235" Type="http://schemas.openxmlformats.org/officeDocument/2006/relationships/image" Target="../media/image118.png"/><Relationship Id="rId256" Type="http://schemas.openxmlformats.org/officeDocument/2006/relationships/customXml" Target="../ink/ink129.xml"/><Relationship Id="rId116" Type="http://schemas.openxmlformats.org/officeDocument/2006/relationships/customXml" Target="../ink/ink59.xml"/><Relationship Id="rId137" Type="http://schemas.openxmlformats.org/officeDocument/2006/relationships/image" Target="../media/image69.png"/><Relationship Id="rId158" Type="http://schemas.openxmlformats.org/officeDocument/2006/relationships/customXml" Target="../ink/ink80.xml"/><Relationship Id="rId20" Type="http://schemas.openxmlformats.org/officeDocument/2006/relationships/customXml" Target="../ink/ink11.xml"/><Relationship Id="rId41" Type="http://schemas.openxmlformats.org/officeDocument/2006/relationships/image" Target="../media/image21.png"/><Relationship Id="rId62" Type="http://schemas.openxmlformats.org/officeDocument/2006/relationships/customXml" Target="../ink/ink32.xml"/><Relationship Id="rId83" Type="http://schemas.openxmlformats.org/officeDocument/2006/relationships/image" Target="../media/image42.png"/><Relationship Id="rId179" Type="http://schemas.openxmlformats.org/officeDocument/2006/relationships/image" Target="../media/image90.png"/><Relationship Id="rId190" Type="http://schemas.openxmlformats.org/officeDocument/2006/relationships/customXml" Target="../ink/ink96.xml"/><Relationship Id="rId204" Type="http://schemas.openxmlformats.org/officeDocument/2006/relationships/customXml" Target="../ink/ink103.xml"/><Relationship Id="rId225" Type="http://schemas.openxmlformats.org/officeDocument/2006/relationships/image" Target="../media/image113.png"/><Relationship Id="rId246" Type="http://schemas.openxmlformats.org/officeDocument/2006/relationships/customXml" Target="../ink/ink124.xml"/><Relationship Id="rId267" Type="http://schemas.openxmlformats.org/officeDocument/2006/relationships/image" Target="../media/image134.png"/><Relationship Id="rId106" Type="http://schemas.openxmlformats.org/officeDocument/2006/relationships/customXml" Target="../ink/ink54.xml"/><Relationship Id="rId127" Type="http://schemas.openxmlformats.org/officeDocument/2006/relationships/image" Target="../media/image64.png"/><Relationship Id="rId10" Type="http://schemas.openxmlformats.org/officeDocument/2006/relationships/customXml" Target="../ink/ink6.xml"/><Relationship Id="rId31" Type="http://schemas.openxmlformats.org/officeDocument/2006/relationships/image" Target="../media/image16.png"/><Relationship Id="rId52" Type="http://schemas.openxmlformats.org/officeDocument/2006/relationships/customXml" Target="../ink/ink27.xml"/><Relationship Id="rId73" Type="http://schemas.openxmlformats.org/officeDocument/2006/relationships/image" Target="../media/image37.png"/><Relationship Id="rId94" Type="http://schemas.openxmlformats.org/officeDocument/2006/relationships/customXml" Target="../ink/ink48.xml"/><Relationship Id="rId148" Type="http://schemas.openxmlformats.org/officeDocument/2006/relationships/customXml" Target="../ink/ink75.xml"/><Relationship Id="rId169" Type="http://schemas.openxmlformats.org/officeDocument/2006/relationships/image" Target="../media/image85.png"/><Relationship Id="rId4" Type="http://schemas.openxmlformats.org/officeDocument/2006/relationships/customXml" Target="../ink/ink3.xml"/><Relationship Id="rId180" Type="http://schemas.openxmlformats.org/officeDocument/2006/relationships/customXml" Target="../ink/ink91.xml"/><Relationship Id="rId215" Type="http://schemas.openxmlformats.org/officeDocument/2006/relationships/image" Target="../media/image108.png"/><Relationship Id="rId236" Type="http://schemas.openxmlformats.org/officeDocument/2006/relationships/customXml" Target="../ink/ink119.xml"/><Relationship Id="rId257" Type="http://schemas.openxmlformats.org/officeDocument/2006/relationships/image" Target="../media/image129.png"/><Relationship Id="rId42" Type="http://schemas.openxmlformats.org/officeDocument/2006/relationships/customXml" Target="../ink/ink22.xml"/><Relationship Id="rId84" Type="http://schemas.openxmlformats.org/officeDocument/2006/relationships/customXml" Target="../ink/ink43.xml"/><Relationship Id="rId138" Type="http://schemas.openxmlformats.org/officeDocument/2006/relationships/customXml" Target="../ink/ink70.xml"/><Relationship Id="rId191" Type="http://schemas.openxmlformats.org/officeDocument/2006/relationships/image" Target="../media/image96.png"/><Relationship Id="rId205" Type="http://schemas.openxmlformats.org/officeDocument/2006/relationships/image" Target="../media/image103.png"/><Relationship Id="rId247" Type="http://schemas.openxmlformats.org/officeDocument/2006/relationships/image" Target="../media/image124.png"/><Relationship Id="rId107" Type="http://schemas.openxmlformats.org/officeDocument/2006/relationships/image" Target="../media/image54.png"/><Relationship Id="rId11" Type="http://schemas.openxmlformats.org/officeDocument/2006/relationships/image" Target="../media/image6.png"/><Relationship Id="rId53" Type="http://schemas.openxmlformats.org/officeDocument/2006/relationships/image" Target="../media/image27.png"/><Relationship Id="rId149" Type="http://schemas.openxmlformats.org/officeDocument/2006/relationships/image" Target="../media/image75.png"/></Relationships>
</file>

<file path=ppt/slides/_rels/slide20.xml.rels><?xml version="1.0" encoding="UTF-8" standalone="yes"?>
<Relationships xmlns="http://schemas.openxmlformats.org/package/2006/relationships"><Relationship Id="rId8" Type="http://schemas.openxmlformats.org/officeDocument/2006/relationships/customXml" Target="../ink/ink278.xml"/><Relationship Id="rId13" Type="http://schemas.openxmlformats.org/officeDocument/2006/relationships/image" Target="../media/image286.png"/><Relationship Id="rId18" Type="http://schemas.openxmlformats.org/officeDocument/2006/relationships/customXml" Target="../ink/ink283.xml"/><Relationship Id="rId26" Type="http://schemas.openxmlformats.org/officeDocument/2006/relationships/customXml" Target="../ink/ink287.xml"/><Relationship Id="rId3" Type="http://schemas.openxmlformats.org/officeDocument/2006/relationships/image" Target="../media/image1.jpg"/><Relationship Id="rId21" Type="http://schemas.openxmlformats.org/officeDocument/2006/relationships/image" Target="../media/image290.png"/><Relationship Id="rId7" Type="http://schemas.openxmlformats.org/officeDocument/2006/relationships/image" Target="../media/image283.png"/><Relationship Id="rId12" Type="http://schemas.openxmlformats.org/officeDocument/2006/relationships/customXml" Target="../ink/ink280.xml"/><Relationship Id="rId17" Type="http://schemas.openxmlformats.org/officeDocument/2006/relationships/image" Target="../media/image288.png"/><Relationship Id="rId25" Type="http://schemas.openxmlformats.org/officeDocument/2006/relationships/image" Target="../media/image292.png"/><Relationship Id="rId2" Type="http://schemas.openxmlformats.org/officeDocument/2006/relationships/notesSlide" Target="../notesSlides/notesSlide20.xml"/><Relationship Id="rId16" Type="http://schemas.openxmlformats.org/officeDocument/2006/relationships/customXml" Target="../ink/ink282.xml"/><Relationship Id="rId20" Type="http://schemas.openxmlformats.org/officeDocument/2006/relationships/customXml" Target="../ink/ink284.xml"/><Relationship Id="rId1" Type="http://schemas.openxmlformats.org/officeDocument/2006/relationships/slideLayout" Target="../slideLayouts/slideLayout1.xml"/><Relationship Id="rId6" Type="http://schemas.openxmlformats.org/officeDocument/2006/relationships/customXml" Target="../ink/ink277.xml"/><Relationship Id="rId11" Type="http://schemas.openxmlformats.org/officeDocument/2006/relationships/image" Target="../media/image285.png"/><Relationship Id="rId24" Type="http://schemas.openxmlformats.org/officeDocument/2006/relationships/customXml" Target="../ink/ink286.xml"/><Relationship Id="rId5" Type="http://schemas.openxmlformats.org/officeDocument/2006/relationships/image" Target="../media/image282.png"/><Relationship Id="rId15" Type="http://schemas.openxmlformats.org/officeDocument/2006/relationships/image" Target="../media/image287.png"/><Relationship Id="rId23" Type="http://schemas.openxmlformats.org/officeDocument/2006/relationships/image" Target="../media/image291.png"/><Relationship Id="rId10" Type="http://schemas.openxmlformats.org/officeDocument/2006/relationships/customXml" Target="../ink/ink279.xml"/><Relationship Id="rId19" Type="http://schemas.openxmlformats.org/officeDocument/2006/relationships/image" Target="../media/image289.png"/><Relationship Id="rId4" Type="http://schemas.openxmlformats.org/officeDocument/2006/relationships/customXml" Target="../ink/ink276.xml"/><Relationship Id="rId9" Type="http://schemas.openxmlformats.org/officeDocument/2006/relationships/image" Target="../media/image284.png"/><Relationship Id="rId14" Type="http://schemas.openxmlformats.org/officeDocument/2006/relationships/customXml" Target="../ink/ink281.xml"/><Relationship Id="rId22" Type="http://schemas.openxmlformats.org/officeDocument/2006/relationships/customXml" Target="../ink/ink285.xml"/><Relationship Id="rId27" Type="http://schemas.openxmlformats.org/officeDocument/2006/relationships/image" Target="../media/image293.png"/></Relationships>
</file>

<file path=ppt/slides/_rels/slide3.xml.rels><?xml version="1.0" encoding="UTF-8" standalone="yes"?>
<Relationships xmlns="http://schemas.openxmlformats.org/package/2006/relationships"><Relationship Id="rId8" Type="http://schemas.openxmlformats.org/officeDocument/2006/relationships/image" Target="../media/image140.png"/><Relationship Id="rId13" Type="http://schemas.openxmlformats.org/officeDocument/2006/relationships/customXml" Target="../ink/ink142.xml"/><Relationship Id="rId3" Type="http://schemas.openxmlformats.org/officeDocument/2006/relationships/image" Target="../media/image1.jpg"/><Relationship Id="rId7" Type="http://schemas.openxmlformats.org/officeDocument/2006/relationships/customXml" Target="../ink/ink139.xml"/><Relationship Id="rId12" Type="http://schemas.openxmlformats.org/officeDocument/2006/relationships/image" Target="../media/image142.png"/><Relationship Id="rId2" Type="http://schemas.openxmlformats.org/officeDocument/2006/relationships/notesSlide" Target="../notesSlides/notesSlide3.xml"/><Relationship Id="rId1" Type="http://schemas.openxmlformats.org/officeDocument/2006/relationships/slideLayout" Target="../slideLayouts/slideLayout1.xml"/><Relationship Id="rId6" Type="http://schemas.openxmlformats.org/officeDocument/2006/relationships/image" Target="../media/image139.png"/><Relationship Id="rId11" Type="http://schemas.openxmlformats.org/officeDocument/2006/relationships/customXml" Target="../ink/ink141.xml"/><Relationship Id="rId5" Type="http://schemas.openxmlformats.org/officeDocument/2006/relationships/customXml" Target="../ink/ink138.xml"/><Relationship Id="rId10" Type="http://schemas.openxmlformats.org/officeDocument/2006/relationships/image" Target="../media/image141.png"/><Relationship Id="rId4" Type="http://schemas.openxmlformats.org/officeDocument/2006/relationships/image" Target="../media/image138.png"/><Relationship Id="rId9" Type="http://schemas.openxmlformats.org/officeDocument/2006/relationships/customXml" Target="../ink/ink140.xml"/><Relationship Id="rId14" Type="http://schemas.openxmlformats.org/officeDocument/2006/relationships/image" Target="../media/image143.png"/></Relationships>
</file>

<file path=ppt/slides/_rels/slide4.xml.rels><?xml version="1.0" encoding="UTF-8" standalone="yes"?>
<Relationships xmlns="http://schemas.openxmlformats.org/package/2006/relationships"><Relationship Id="rId8" Type="http://schemas.openxmlformats.org/officeDocument/2006/relationships/image" Target="../media/image146.png"/><Relationship Id="rId13" Type="http://schemas.openxmlformats.org/officeDocument/2006/relationships/customXml" Target="../ink/ink147.xml"/><Relationship Id="rId3" Type="http://schemas.openxmlformats.org/officeDocument/2006/relationships/image" Target="../media/image1.jpg"/><Relationship Id="rId7" Type="http://schemas.openxmlformats.org/officeDocument/2006/relationships/customXml" Target="../ink/ink144.xml"/><Relationship Id="rId12" Type="http://schemas.openxmlformats.org/officeDocument/2006/relationships/image" Target="../media/image148.png"/><Relationship Id="rId2" Type="http://schemas.openxmlformats.org/officeDocument/2006/relationships/notesSlide" Target="../notesSlides/notesSlide4.xml"/><Relationship Id="rId16" Type="http://schemas.openxmlformats.org/officeDocument/2006/relationships/image" Target="../media/image150.png"/><Relationship Id="rId1" Type="http://schemas.openxmlformats.org/officeDocument/2006/relationships/slideLayout" Target="../slideLayouts/slideLayout1.xml"/><Relationship Id="rId6" Type="http://schemas.openxmlformats.org/officeDocument/2006/relationships/image" Target="../media/image145.png"/><Relationship Id="rId11" Type="http://schemas.openxmlformats.org/officeDocument/2006/relationships/customXml" Target="../ink/ink146.xml"/><Relationship Id="rId5" Type="http://schemas.openxmlformats.org/officeDocument/2006/relationships/customXml" Target="../ink/ink143.xml"/><Relationship Id="rId15" Type="http://schemas.openxmlformats.org/officeDocument/2006/relationships/customXml" Target="../ink/ink148.xml"/><Relationship Id="rId10" Type="http://schemas.openxmlformats.org/officeDocument/2006/relationships/image" Target="../media/image147.png"/><Relationship Id="rId4" Type="http://schemas.openxmlformats.org/officeDocument/2006/relationships/image" Target="../media/image144.png"/><Relationship Id="rId9" Type="http://schemas.openxmlformats.org/officeDocument/2006/relationships/customXml" Target="../ink/ink145.xml"/><Relationship Id="rId14" Type="http://schemas.openxmlformats.org/officeDocument/2006/relationships/image" Target="../media/image149.png"/></Relationships>
</file>

<file path=ppt/slides/_rels/slide5.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8" Type="http://schemas.openxmlformats.org/officeDocument/2006/relationships/customXml" Target="../ink/ink151.xml"/><Relationship Id="rId13" Type="http://schemas.openxmlformats.org/officeDocument/2006/relationships/image" Target="../media/image155.png"/><Relationship Id="rId18" Type="http://schemas.openxmlformats.org/officeDocument/2006/relationships/customXml" Target="../ink/ink156.xml"/><Relationship Id="rId3" Type="http://schemas.openxmlformats.org/officeDocument/2006/relationships/image" Target="../media/image1.jpg"/><Relationship Id="rId7" Type="http://schemas.openxmlformats.org/officeDocument/2006/relationships/image" Target="../media/image152.png"/><Relationship Id="rId12" Type="http://schemas.openxmlformats.org/officeDocument/2006/relationships/customXml" Target="../ink/ink153.xml"/><Relationship Id="rId17" Type="http://schemas.openxmlformats.org/officeDocument/2006/relationships/image" Target="../media/image157.png"/><Relationship Id="rId2" Type="http://schemas.openxmlformats.org/officeDocument/2006/relationships/notesSlide" Target="../notesSlides/notesSlide7.xml"/><Relationship Id="rId16" Type="http://schemas.openxmlformats.org/officeDocument/2006/relationships/customXml" Target="../ink/ink155.xml"/><Relationship Id="rId1" Type="http://schemas.openxmlformats.org/officeDocument/2006/relationships/slideLayout" Target="../slideLayouts/slideLayout1.xml"/><Relationship Id="rId6" Type="http://schemas.openxmlformats.org/officeDocument/2006/relationships/customXml" Target="../ink/ink150.xml"/><Relationship Id="rId11" Type="http://schemas.openxmlformats.org/officeDocument/2006/relationships/image" Target="../media/image154.png"/><Relationship Id="rId5" Type="http://schemas.openxmlformats.org/officeDocument/2006/relationships/image" Target="../media/image151.png"/><Relationship Id="rId15" Type="http://schemas.openxmlformats.org/officeDocument/2006/relationships/image" Target="../media/image156.png"/><Relationship Id="rId10" Type="http://schemas.openxmlformats.org/officeDocument/2006/relationships/customXml" Target="../ink/ink152.xml"/><Relationship Id="rId19" Type="http://schemas.openxmlformats.org/officeDocument/2006/relationships/image" Target="../media/image158.png"/><Relationship Id="rId4" Type="http://schemas.openxmlformats.org/officeDocument/2006/relationships/customXml" Target="../ink/ink149.xml"/><Relationship Id="rId9" Type="http://schemas.openxmlformats.org/officeDocument/2006/relationships/image" Target="../media/image153.png"/><Relationship Id="rId14" Type="http://schemas.openxmlformats.org/officeDocument/2006/relationships/customXml" Target="../ink/ink154.xml"/></Relationships>
</file>

<file path=ppt/slides/_rels/slide8.xml.rels><?xml version="1.0" encoding="UTF-8" standalone="yes"?>
<Relationships xmlns="http://schemas.openxmlformats.org/package/2006/relationships"><Relationship Id="rId8" Type="http://schemas.openxmlformats.org/officeDocument/2006/relationships/image" Target="../media/image161.png"/><Relationship Id="rId3" Type="http://schemas.openxmlformats.org/officeDocument/2006/relationships/image" Target="../media/image1.jpg"/><Relationship Id="rId7" Type="http://schemas.openxmlformats.org/officeDocument/2006/relationships/customXml" Target="../ink/ink158.xml"/><Relationship Id="rId2" Type="http://schemas.openxmlformats.org/officeDocument/2006/relationships/notesSlide" Target="../notesSlides/notesSlide8.xml"/><Relationship Id="rId1" Type="http://schemas.openxmlformats.org/officeDocument/2006/relationships/slideLayout" Target="../slideLayouts/slideLayout1.xml"/><Relationship Id="rId6" Type="http://schemas.openxmlformats.org/officeDocument/2006/relationships/image" Target="../media/image160.png"/><Relationship Id="rId5" Type="http://schemas.openxmlformats.org/officeDocument/2006/relationships/customXml" Target="../ink/ink157.xml"/><Relationship Id="rId10" Type="http://schemas.openxmlformats.org/officeDocument/2006/relationships/image" Target="../media/image162.png"/><Relationship Id="rId4" Type="http://schemas.openxmlformats.org/officeDocument/2006/relationships/image" Target="../media/image159.png"/><Relationship Id="rId9" Type="http://schemas.openxmlformats.org/officeDocument/2006/relationships/customXml" Target="../ink/ink159.xml"/></Relationships>
</file>

<file path=ppt/slides/_rels/slide9.xml.rels><?xml version="1.0" encoding="UTF-8" standalone="yes"?>
<Relationships xmlns="http://schemas.openxmlformats.org/package/2006/relationships"><Relationship Id="rId8" Type="http://schemas.openxmlformats.org/officeDocument/2006/relationships/customXml" Target="../ink/ink162.xml"/><Relationship Id="rId13" Type="http://schemas.openxmlformats.org/officeDocument/2006/relationships/image" Target="../media/image167.png"/><Relationship Id="rId18" Type="http://schemas.openxmlformats.org/officeDocument/2006/relationships/customXml" Target="../ink/ink167.xml"/><Relationship Id="rId26" Type="http://schemas.openxmlformats.org/officeDocument/2006/relationships/customXml" Target="../ink/ink171.xml"/><Relationship Id="rId3" Type="http://schemas.openxmlformats.org/officeDocument/2006/relationships/image" Target="../media/image1.jpg"/><Relationship Id="rId21" Type="http://schemas.openxmlformats.org/officeDocument/2006/relationships/image" Target="../media/image171.png"/><Relationship Id="rId7" Type="http://schemas.openxmlformats.org/officeDocument/2006/relationships/image" Target="../media/image164.png"/><Relationship Id="rId12" Type="http://schemas.openxmlformats.org/officeDocument/2006/relationships/customXml" Target="../ink/ink164.xml"/><Relationship Id="rId17" Type="http://schemas.openxmlformats.org/officeDocument/2006/relationships/image" Target="../media/image169.png"/><Relationship Id="rId25" Type="http://schemas.openxmlformats.org/officeDocument/2006/relationships/image" Target="../media/image173.png"/><Relationship Id="rId2" Type="http://schemas.openxmlformats.org/officeDocument/2006/relationships/notesSlide" Target="../notesSlides/notesSlide9.xml"/><Relationship Id="rId16" Type="http://schemas.openxmlformats.org/officeDocument/2006/relationships/customXml" Target="../ink/ink166.xml"/><Relationship Id="rId20" Type="http://schemas.openxmlformats.org/officeDocument/2006/relationships/customXml" Target="../ink/ink168.xml"/><Relationship Id="rId29" Type="http://schemas.openxmlformats.org/officeDocument/2006/relationships/image" Target="../media/image175.png"/><Relationship Id="rId1" Type="http://schemas.openxmlformats.org/officeDocument/2006/relationships/slideLayout" Target="../slideLayouts/slideLayout1.xml"/><Relationship Id="rId6" Type="http://schemas.openxmlformats.org/officeDocument/2006/relationships/customXml" Target="../ink/ink161.xml"/><Relationship Id="rId11" Type="http://schemas.openxmlformats.org/officeDocument/2006/relationships/image" Target="../media/image166.png"/><Relationship Id="rId24" Type="http://schemas.openxmlformats.org/officeDocument/2006/relationships/customXml" Target="../ink/ink170.xml"/><Relationship Id="rId5" Type="http://schemas.openxmlformats.org/officeDocument/2006/relationships/image" Target="../media/image163.png"/><Relationship Id="rId15" Type="http://schemas.openxmlformats.org/officeDocument/2006/relationships/image" Target="../media/image168.png"/><Relationship Id="rId23" Type="http://schemas.openxmlformats.org/officeDocument/2006/relationships/image" Target="../media/image172.png"/><Relationship Id="rId28" Type="http://schemas.openxmlformats.org/officeDocument/2006/relationships/customXml" Target="../ink/ink172.xml"/><Relationship Id="rId10" Type="http://schemas.openxmlformats.org/officeDocument/2006/relationships/customXml" Target="../ink/ink163.xml"/><Relationship Id="rId19" Type="http://schemas.openxmlformats.org/officeDocument/2006/relationships/image" Target="../media/image170.png"/><Relationship Id="rId4" Type="http://schemas.openxmlformats.org/officeDocument/2006/relationships/customXml" Target="../ink/ink160.xml"/><Relationship Id="rId9" Type="http://schemas.openxmlformats.org/officeDocument/2006/relationships/image" Target="../media/image165.png"/><Relationship Id="rId14" Type="http://schemas.openxmlformats.org/officeDocument/2006/relationships/customXml" Target="../ink/ink165.xml"/><Relationship Id="rId22" Type="http://schemas.openxmlformats.org/officeDocument/2006/relationships/customXml" Target="../ink/ink169.xml"/><Relationship Id="rId27" Type="http://schemas.openxmlformats.org/officeDocument/2006/relationships/image" Target="../media/image174.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0DB53F4E-F7D8-4CE6-9400-7374C33ADB4D}"/>
              </a:ext>
            </a:extLst>
          </p:cNvPr>
          <p:cNvSpPr txBox="1"/>
          <p:nvPr/>
        </p:nvSpPr>
        <p:spPr>
          <a:xfrm>
            <a:off x="349250" y="6346398"/>
            <a:ext cx="7423150" cy="461665"/>
          </a:xfrm>
          <a:prstGeom prst="rect">
            <a:avLst/>
          </a:prstGeom>
          <a:noFill/>
        </p:spPr>
        <p:txBody>
          <a:bodyPr wrap="square" rtlCol="0">
            <a:spAutoFit/>
          </a:bodyPr>
          <a:lstStyle/>
          <a:p>
            <a:r>
              <a:rPr lang="en-US" sz="2400">
                <a:solidFill>
                  <a:srgbClr val="FFFF00"/>
                </a:solidFill>
                <a:cs typeface="+mj-cs"/>
              </a:rPr>
              <a:t>http://www.matsati.com</a:t>
            </a:r>
          </a:p>
        </p:txBody>
      </p:sp>
      <p:sp>
        <p:nvSpPr>
          <p:cNvPr id="10" name="TextBox 9">
            <a:extLst>
              <a:ext uri="{FF2B5EF4-FFF2-40B4-BE49-F238E27FC236}">
                <a16:creationId xmlns:a16="http://schemas.microsoft.com/office/drawing/2014/main" id="{638CE212-A8DA-4542-A937-323BC5C84730}"/>
              </a:ext>
            </a:extLst>
          </p:cNvPr>
          <p:cNvSpPr txBox="1"/>
          <p:nvPr/>
        </p:nvSpPr>
        <p:spPr>
          <a:xfrm>
            <a:off x="349250" y="5920268"/>
            <a:ext cx="10109842" cy="646331"/>
          </a:xfrm>
          <a:prstGeom prst="rect">
            <a:avLst/>
          </a:prstGeom>
          <a:noFill/>
        </p:spPr>
        <p:txBody>
          <a:bodyPr wrap="square" rtlCol="0">
            <a:spAutoFit/>
          </a:bodyPr>
          <a:lstStyle/>
          <a:p>
            <a:r>
              <a:rPr lang="en-US" sz="3600" b="1">
                <a:solidFill>
                  <a:srgbClr val="FFFF00"/>
                </a:solidFill>
                <a:cs typeface="+mj-cs"/>
              </a:rPr>
              <a:t>Isaiah / </a:t>
            </a:r>
            <a:r>
              <a:rPr lang="he-IL" sz="3600" b="1">
                <a:solidFill>
                  <a:srgbClr val="FFFF00"/>
                </a:solidFill>
                <a:cs typeface="+mj-cs"/>
              </a:rPr>
              <a:t>ישעיה</a:t>
            </a:r>
            <a:endParaRPr lang="en-US" sz="3600" b="1">
              <a:solidFill>
                <a:srgbClr val="FFFF00"/>
              </a:solidFill>
              <a:cs typeface="+mj-cs"/>
            </a:endParaRPr>
          </a:p>
        </p:txBody>
      </p:sp>
      <p:sp>
        <p:nvSpPr>
          <p:cNvPr id="2" name="TextBox 1">
            <a:extLst>
              <a:ext uri="{FF2B5EF4-FFF2-40B4-BE49-F238E27FC236}">
                <a16:creationId xmlns:a16="http://schemas.microsoft.com/office/drawing/2014/main" id="{7627D41E-199A-410B-94A8-9500D6DC7D33}"/>
              </a:ext>
            </a:extLst>
          </p:cNvPr>
          <p:cNvSpPr txBox="1"/>
          <p:nvPr/>
        </p:nvSpPr>
        <p:spPr>
          <a:xfrm>
            <a:off x="9981344" y="3580544"/>
            <a:ext cx="45719" cy="369332"/>
          </a:xfrm>
          <a:prstGeom prst="rect">
            <a:avLst/>
          </a:prstGeom>
          <a:noFill/>
        </p:spPr>
        <p:txBody>
          <a:bodyPr wrap="square" rtlCol="0">
            <a:spAutoFit/>
          </a:bodyPr>
          <a:lstStyle/>
          <a:p>
            <a:endParaRPr lang="en-US"/>
          </a:p>
        </p:txBody>
      </p:sp>
      <p:sp>
        <p:nvSpPr>
          <p:cNvPr id="3" name="TextBox 2">
            <a:extLst>
              <a:ext uri="{FF2B5EF4-FFF2-40B4-BE49-F238E27FC236}">
                <a16:creationId xmlns:a16="http://schemas.microsoft.com/office/drawing/2014/main" id="{05CC5247-4BEF-4E87-AD19-97290C25A155}"/>
              </a:ext>
            </a:extLst>
          </p:cNvPr>
          <p:cNvSpPr txBox="1"/>
          <p:nvPr/>
        </p:nvSpPr>
        <p:spPr>
          <a:xfrm>
            <a:off x="0" y="2720670"/>
            <a:ext cx="12192000" cy="2800767"/>
          </a:xfrm>
          <a:prstGeom prst="rect">
            <a:avLst/>
          </a:prstGeom>
          <a:noFill/>
        </p:spPr>
        <p:txBody>
          <a:bodyPr wrap="square" rtlCol="0">
            <a:spAutoFit/>
          </a:bodyPr>
          <a:lstStyle/>
          <a:p>
            <a:pPr algn="ctr"/>
            <a:r>
              <a:rPr lang="en-US" sz="8000" b="1" dirty="0">
                <a:ln w="15875">
                  <a:solidFill>
                    <a:schemeClr val="tx1"/>
                  </a:solidFill>
                  <a:prstDash val="solid"/>
                </a:ln>
                <a:solidFill>
                  <a:srgbClr val="FFFF00"/>
                </a:solidFill>
                <a:latin typeface="Arial Black" panose="020B0A04020102020204" pitchFamily="34" charset="0"/>
                <a:cs typeface="+mj-cs"/>
              </a:rPr>
              <a:t>Isaiah 23:10-18</a:t>
            </a:r>
          </a:p>
          <a:p>
            <a:pPr algn="ctr"/>
            <a:r>
              <a:rPr lang="he-IL" sz="9600" b="1" dirty="0">
                <a:ln w="15875">
                  <a:solidFill>
                    <a:schemeClr val="tx1"/>
                  </a:solidFill>
                  <a:prstDash val="solid"/>
                </a:ln>
                <a:solidFill>
                  <a:srgbClr val="FFFF00"/>
                </a:solidFill>
                <a:cs typeface="+mj-cs"/>
              </a:rPr>
              <a:t>ישעיהו כג:י-יח</a:t>
            </a:r>
            <a:endParaRPr lang="en-US" sz="9600" b="1" dirty="0">
              <a:ln w="15875">
                <a:solidFill>
                  <a:schemeClr val="tx1"/>
                </a:solidFill>
                <a:prstDash val="solid"/>
              </a:ln>
              <a:solidFill>
                <a:srgbClr val="FFFF00"/>
              </a:solidFill>
              <a:cs typeface="+mj-cs"/>
            </a:endParaRPr>
          </a:p>
        </p:txBody>
      </p:sp>
      <p:sp>
        <p:nvSpPr>
          <p:cNvPr id="7" name="TextBox 6">
            <a:extLst>
              <a:ext uri="{FF2B5EF4-FFF2-40B4-BE49-F238E27FC236}">
                <a16:creationId xmlns:a16="http://schemas.microsoft.com/office/drawing/2014/main" id="{5A583896-1B16-49C2-A8D4-8122CF82606E}"/>
              </a:ext>
            </a:extLst>
          </p:cNvPr>
          <p:cNvSpPr txBox="1"/>
          <p:nvPr/>
        </p:nvSpPr>
        <p:spPr>
          <a:xfrm>
            <a:off x="0" y="471690"/>
            <a:ext cx="12192000" cy="1446550"/>
          </a:xfrm>
          <a:prstGeom prst="rect">
            <a:avLst/>
          </a:prstGeom>
          <a:noFill/>
        </p:spPr>
        <p:txBody>
          <a:bodyPr wrap="square" rtlCol="0">
            <a:spAutoFit/>
          </a:bodyPr>
          <a:lstStyle/>
          <a:p>
            <a:pPr algn="ctr"/>
            <a:r>
              <a:rPr lang="en-US" sz="4400" b="1" dirty="0">
                <a:ln w="15875">
                  <a:solidFill>
                    <a:schemeClr val="tx1"/>
                  </a:solidFill>
                  <a:prstDash val="solid"/>
                </a:ln>
                <a:solidFill>
                  <a:srgbClr val="FFFF00"/>
                </a:solidFill>
                <a:latin typeface="Arial Black" panose="020B0A04020102020204" pitchFamily="34" charset="0"/>
                <a:cs typeface="+mj-cs"/>
              </a:rPr>
              <a:t>MATSATI.COM Teaching Ministry</a:t>
            </a:r>
          </a:p>
          <a:p>
            <a:pPr algn="ctr"/>
            <a:r>
              <a:rPr lang="en-US" sz="4400" b="1" dirty="0">
                <a:ln w="15875">
                  <a:solidFill>
                    <a:schemeClr val="tx1"/>
                  </a:solidFill>
                  <a:prstDash val="solid"/>
                </a:ln>
                <a:solidFill>
                  <a:srgbClr val="FFFF00"/>
                </a:solidFill>
                <a:cs typeface="+mj-cs"/>
              </a:rPr>
              <a:t>The Book of Isaiah</a:t>
            </a:r>
          </a:p>
        </p:txBody>
      </p:sp>
      <mc:AlternateContent xmlns:mc="http://schemas.openxmlformats.org/markup-compatibility/2006" xmlns:p14="http://schemas.microsoft.com/office/powerpoint/2010/main">
        <mc:Choice Requires="p14">
          <p:contentPart p14:bwMode="auto" r:id="rId4">
            <p14:nvContentPartPr>
              <p14:cNvPr id="9" name="Ink 8">
                <a:extLst>
                  <a:ext uri="{FF2B5EF4-FFF2-40B4-BE49-F238E27FC236}">
                    <a16:creationId xmlns:a16="http://schemas.microsoft.com/office/drawing/2014/main" id="{5A253B54-DBCF-C5C4-D41B-2D683AD190AC}"/>
                  </a:ext>
                </a:extLst>
              </p14:cNvPr>
              <p14:cNvContentPartPr/>
              <p14:nvPr/>
            </p14:nvContentPartPr>
            <p14:xfrm>
              <a:off x="-324793" y="2444885"/>
              <a:ext cx="360" cy="360"/>
            </p14:xfrm>
          </p:contentPart>
        </mc:Choice>
        <mc:Fallback xmlns="">
          <p:pic>
            <p:nvPicPr>
              <p:cNvPr id="9" name="Ink 8">
                <a:extLst>
                  <a:ext uri="{FF2B5EF4-FFF2-40B4-BE49-F238E27FC236}">
                    <a16:creationId xmlns:a16="http://schemas.microsoft.com/office/drawing/2014/main" id="{5A253B54-DBCF-C5C4-D41B-2D683AD190AC}"/>
                  </a:ext>
                </a:extLst>
              </p:cNvPr>
              <p:cNvPicPr/>
              <p:nvPr/>
            </p:nvPicPr>
            <p:blipFill>
              <a:blip r:embed="rId5"/>
              <a:stretch>
                <a:fillRect/>
              </a:stretch>
            </p:blipFill>
            <p:spPr>
              <a:xfrm>
                <a:off x="-342793" y="2426885"/>
                <a:ext cx="36000" cy="36000"/>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11" name="Ink 10">
                <a:extLst>
                  <a:ext uri="{FF2B5EF4-FFF2-40B4-BE49-F238E27FC236}">
                    <a16:creationId xmlns:a16="http://schemas.microsoft.com/office/drawing/2014/main" id="{AC54B4FA-C58D-EE70-29D6-DE77B9069025}"/>
                  </a:ext>
                </a:extLst>
              </p14:cNvPr>
              <p14:cNvContentPartPr/>
              <p14:nvPr/>
            </p14:nvContentPartPr>
            <p14:xfrm>
              <a:off x="-510193" y="3061205"/>
              <a:ext cx="360" cy="360"/>
            </p14:xfrm>
          </p:contentPart>
        </mc:Choice>
        <mc:Fallback xmlns="">
          <p:pic>
            <p:nvPicPr>
              <p:cNvPr id="11" name="Ink 10">
                <a:extLst>
                  <a:ext uri="{FF2B5EF4-FFF2-40B4-BE49-F238E27FC236}">
                    <a16:creationId xmlns:a16="http://schemas.microsoft.com/office/drawing/2014/main" id="{AC54B4FA-C58D-EE70-29D6-DE77B9069025}"/>
                  </a:ext>
                </a:extLst>
              </p:cNvPr>
              <p:cNvPicPr/>
              <p:nvPr/>
            </p:nvPicPr>
            <p:blipFill>
              <a:blip r:embed="rId5"/>
              <a:stretch>
                <a:fillRect/>
              </a:stretch>
            </p:blipFill>
            <p:spPr>
              <a:xfrm>
                <a:off x="-528193" y="3043565"/>
                <a:ext cx="36000" cy="36000"/>
              </a:xfrm>
              <a:prstGeom prst="rect">
                <a:avLst/>
              </a:prstGeom>
            </p:spPr>
          </p:pic>
        </mc:Fallback>
      </mc:AlternateContent>
    </p:spTree>
    <p:extLst>
      <p:ext uri="{BB962C8B-B14F-4D97-AF65-F5344CB8AC3E}">
        <p14:creationId xmlns:p14="http://schemas.microsoft.com/office/powerpoint/2010/main" val="283239845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6" name="Rectangle: Rounded Corners 5">
            <a:extLst>
              <a:ext uri="{FF2B5EF4-FFF2-40B4-BE49-F238E27FC236}">
                <a16:creationId xmlns:a16="http://schemas.microsoft.com/office/drawing/2014/main" id="{B2FD387F-92CC-4779-81C3-06BBC90B104F}"/>
              </a:ext>
            </a:extLst>
          </p:cNvPr>
          <p:cNvSpPr/>
          <p:nvPr/>
        </p:nvSpPr>
        <p:spPr>
          <a:xfrm>
            <a:off x="0" y="0"/>
            <a:ext cx="12192000" cy="6858000"/>
          </a:xfrm>
          <a:prstGeom prst="roundRect">
            <a:avLst/>
          </a:prstGeom>
          <a:solidFill>
            <a:schemeClr val="tx1">
              <a:alpha val="60000"/>
            </a:schemeClr>
          </a:solidFill>
          <a:effectLst>
            <a:softEdge rad="139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0DB53F4E-F7D8-4CE6-9400-7374C33ADB4D}"/>
              </a:ext>
            </a:extLst>
          </p:cNvPr>
          <p:cNvSpPr txBox="1"/>
          <p:nvPr/>
        </p:nvSpPr>
        <p:spPr>
          <a:xfrm>
            <a:off x="5494020" y="6310036"/>
            <a:ext cx="2763716" cy="461665"/>
          </a:xfrm>
          <a:prstGeom prst="rect">
            <a:avLst/>
          </a:prstGeom>
          <a:noFill/>
        </p:spPr>
        <p:txBody>
          <a:bodyPr wrap="square" rtlCol="0">
            <a:spAutoFit/>
          </a:bodyPr>
          <a:lstStyle/>
          <a:p>
            <a:pPr algn="ctr"/>
            <a:r>
              <a:rPr lang="en-US" sz="2400" dirty="0">
                <a:solidFill>
                  <a:srgbClr val="FFFF00"/>
                </a:solidFill>
                <a:cs typeface="+mj-cs"/>
              </a:rPr>
              <a:t>www.matsati.com</a:t>
            </a:r>
          </a:p>
        </p:txBody>
      </p:sp>
      <p:sp>
        <p:nvSpPr>
          <p:cNvPr id="10" name="TextBox 9">
            <a:extLst>
              <a:ext uri="{FF2B5EF4-FFF2-40B4-BE49-F238E27FC236}">
                <a16:creationId xmlns:a16="http://schemas.microsoft.com/office/drawing/2014/main" id="{638CE212-A8DA-4542-A937-323BC5C84730}"/>
              </a:ext>
            </a:extLst>
          </p:cNvPr>
          <p:cNvSpPr txBox="1"/>
          <p:nvPr/>
        </p:nvSpPr>
        <p:spPr>
          <a:xfrm>
            <a:off x="5494019" y="5859296"/>
            <a:ext cx="4044224" cy="646331"/>
          </a:xfrm>
          <a:prstGeom prst="rect">
            <a:avLst/>
          </a:prstGeom>
          <a:noFill/>
        </p:spPr>
        <p:txBody>
          <a:bodyPr wrap="square" rtlCol="0">
            <a:spAutoFit/>
          </a:bodyPr>
          <a:lstStyle/>
          <a:p>
            <a:r>
              <a:rPr lang="en-US" sz="3600" b="1" dirty="0">
                <a:solidFill>
                  <a:srgbClr val="FFFF00"/>
                </a:solidFill>
                <a:cs typeface="+mj-cs"/>
              </a:rPr>
              <a:t>Isaiah / </a:t>
            </a:r>
            <a:r>
              <a:rPr lang="he-IL" sz="3600" b="1" dirty="0">
                <a:solidFill>
                  <a:srgbClr val="FFFF00"/>
                </a:solidFill>
                <a:cs typeface="+mj-cs"/>
              </a:rPr>
              <a:t>ישעיה</a:t>
            </a:r>
            <a:endParaRPr lang="en-US" sz="3600" b="1" dirty="0">
              <a:solidFill>
                <a:srgbClr val="FFFF00"/>
              </a:solidFill>
              <a:cs typeface="+mj-cs"/>
            </a:endParaRPr>
          </a:p>
        </p:txBody>
      </p:sp>
      <p:pic>
        <p:nvPicPr>
          <p:cNvPr id="4098" name="Picture 2">
            <a:extLst>
              <a:ext uri="{FF2B5EF4-FFF2-40B4-BE49-F238E27FC236}">
                <a16:creationId xmlns:a16="http://schemas.microsoft.com/office/drawing/2014/main" id="{E89BCE11-25B3-43B3-AF5F-E9F649D854C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3658" y="0"/>
            <a:ext cx="5316537" cy="6858000"/>
          </a:xfrm>
          <a:prstGeom prst="rect">
            <a:avLst/>
          </a:prstGeom>
          <a:noFill/>
          <a:extLst>
            <a:ext uri="{909E8E84-426E-40DD-AFC4-6F175D3DCCD1}">
              <a14:hiddenFill xmlns:a14="http://schemas.microsoft.com/office/drawing/2010/main">
                <a:solidFill>
                  <a:srgbClr val="FFFFFF"/>
                </a:solidFill>
              </a14:hiddenFill>
            </a:ext>
          </a:extLst>
        </p:spPr>
      </p:pic>
      <p:sp>
        <p:nvSpPr>
          <p:cNvPr id="9" name="TextBox 8">
            <a:extLst>
              <a:ext uri="{FF2B5EF4-FFF2-40B4-BE49-F238E27FC236}">
                <a16:creationId xmlns:a16="http://schemas.microsoft.com/office/drawing/2014/main" id="{BF5EB7AF-9C22-44DE-BE9C-CF1DEFD6AE7D}"/>
              </a:ext>
            </a:extLst>
          </p:cNvPr>
          <p:cNvSpPr txBox="1"/>
          <p:nvPr/>
        </p:nvSpPr>
        <p:spPr>
          <a:xfrm>
            <a:off x="5494018" y="86299"/>
            <a:ext cx="6101860" cy="6186309"/>
          </a:xfrm>
          <a:prstGeom prst="rect">
            <a:avLst/>
          </a:prstGeom>
          <a:noFill/>
        </p:spPr>
        <p:txBody>
          <a:bodyPr wrap="square">
            <a:spAutoFit/>
          </a:bodyPr>
          <a:lstStyle/>
          <a:p>
            <a:pPr rtl="0">
              <a:spcBef>
                <a:spcPts val="0"/>
              </a:spcBef>
              <a:spcAft>
                <a:spcPts val="0"/>
              </a:spcAft>
            </a:pPr>
            <a:r>
              <a:rPr lang="en-US" sz="1800" b="1" i="0" u="none" strike="noStrike" dirty="0">
                <a:solidFill>
                  <a:srgbClr val="00B0F0"/>
                </a:solidFill>
                <a:effectLst/>
                <a:latin typeface="Arial" panose="020B0604020202020204" pitchFamily="34" charset="0"/>
              </a:rPr>
              <a:t>PTOLEMY</a:t>
            </a:r>
            <a:r>
              <a:rPr lang="en-US" sz="1800" b="1" i="0" u="none" strike="noStrike" dirty="0">
                <a:solidFill>
                  <a:srgbClr val="FFC000"/>
                </a:solidFill>
                <a:effectLst/>
                <a:latin typeface="Arial" panose="020B0604020202020204" pitchFamily="34" charset="0"/>
              </a:rPr>
              <a:t> </a:t>
            </a:r>
            <a:r>
              <a:rPr lang="en-US" sz="1800" b="0" i="0" u="none" strike="noStrike" dirty="0">
                <a:solidFill>
                  <a:srgbClr val="FFC000"/>
                </a:solidFill>
                <a:effectLst/>
                <a:latin typeface="Arial" panose="020B0604020202020204" pitchFamily="34" charset="0"/>
              </a:rPr>
              <a:t>(PERSON) [</a:t>
            </a:r>
            <a:r>
              <a:rPr lang="en-US" sz="1800" b="0" i="0" u="none" strike="noStrike" dirty="0" err="1">
                <a:solidFill>
                  <a:srgbClr val="FFC000"/>
                </a:solidFill>
                <a:effectLst/>
                <a:latin typeface="Arial" panose="020B0604020202020204" pitchFamily="34" charset="0"/>
              </a:rPr>
              <a:t>Gk</a:t>
            </a:r>
            <a:r>
              <a:rPr lang="en-US" sz="1800" b="0" i="0" u="none" strike="noStrike" dirty="0">
                <a:solidFill>
                  <a:srgbClr val="FFC000"/>
                </a:solidFill>
                <a:effectLst/>
                <a:latin typeface="Arial" panose="020B0604020202020204" pitchFamily="34" charset="0"/>
              </a:rPr>
              <a:t> </a:t>
            </a:r>
            <a:r>
              <a:rPr lang="en-US" sz="1800" b="0" i="0" u="none" strike="noStrike" dirty="0" err="1">
                <a:solidFill>
                  <a:srgbClr val="FFC000"/>
                </a:solidFill>
                <a:effectLst/>
                <a:latin typeface="Arial" panose="020B0604020202020204" pitchFamily="34" charset="0"/>
              </a:rPr>
              <a:t>Ptolemaios</a:t>
            </a:r>
            <a:r>
              <a:rPr lang="en-US" sz="1800" b="0" i="0" u="none" strike="noStrike" dirty="0">
                <a:solidFill>
                  <a:srgbClr val="FFC000"/>
                </a:solidFill>
                <a:effectLst/>
                <a:latin typeface="Arial" panose="020B0604020202020204" pitchFamily="34" charset="0"/>
              </a:rPr>
              <a:t> (</a:t>
            </a:r>
            <a:r>
              <a:rPr lang="en-US" sz="1800" b="0" i="0" u="none" strike="noStrike" dirty="0" err="1">
                <a:solidFill>
                  <a:srgbClr val="FFC000"/>
                </a:solidFill>
                <a:effectLst/>
                <a:latin typeface="Arial" panose="020B0604020202020204" pitchFamily="34" charset="0"/>
              </a:rPr>
              <a:t>Πτολεμ</a:t>
            </a:r>
            <a:r>
              <a:rPr lang="en-US" sz="1800" b="0" i="0" u="none" strike="noStrike" dirty="0">
                <a:solidFill>
                  <a:srgbClr val="FFC000"/>
                </a:solidFill>
                <a:effectLst/>
                <a:latin typeface="Arial" panose="020B0604020202020204" pitchFamily="34" charset="0"/>
              </a:rPr>
              <a:t>αιος)]. A name of Macedonian origin (</a:t>
            </a:r>
            <a:r>
              <a:rPr lang="en-US" sz="1800" b="0" i="0" u="none" strike="noStrike" dirty="0" err="1">
                <a:solidFill>
                  <a:srgbClr val="FFC000"/>
                </a:solidFill>
                <a:effectLst/>
                <a:latin typeface="Arial" panose="020B0604020202020204" pitchFamily="34" charset="0"/>
              </a:rPr>
              <a:t>Gk</a:t>
            </a:r>
            <a:r>
              <a:rPr lang="en-US" sz="1800" b="0" i="0" u="none" strike="noStrike" dirty="0">
                <a:solidFill>
                  <a:srgbClr val="FFC000"/>
                </a:solidFill>
                <a:effectLst/>
                <a:latin typeface="Arial" panose="020B0604020202020204" pitchFamily="34" charset="0"/>
              </a:rPr>
              <a:t> </a:t>
            </a:r>
            <a:r>
              <a:rPr lang="en-US" sz="1800" b="0" i="0" u="none" strike="noStrike" dirty="0" err="1">
                <a:solidFill>
                  <a:srgbClr val="FFC000"/>
                </a:solidFill>
                <a:effectLst/>
                <a:latin typeface="Arial" panose="020B0604020202020204" pitchFamily="34" charset="0"/>
              </a:rPr>
              <a:t>ptolemaios</a:t>
            </a:r>
            <a:r>
              <a:rPr lang="en-US" sz="1800" b="0" i="0" u="none" strike="noStrike" dirty="0">
                <a:solidFill>
                  <a:srgbClr val="FFC000"/>
                </a:solidFill>
                <a:effectLst/>
                <a:latin typeface="Arial" panose="020B0604020202020204" pitchFamily="34" charset="0"/>
              </a:rPr>
              <a:t> “warlike”) borne by the founder and, as a dynastic name, by all subsequent rulers of the line of Greek-speaking kings who ruled Egypt after the death of Alexander the Great (323 </a:t>
            </a:r>
            <a:r>
              <a:rPr lang="en-US" sz="1800" b="0" i="0" u="none" strike="noStrike" dirty="0" err="1">
                <a:solidFill>
                  <a:srgbClr val="FFC000"/>
                </a:solidFill>
                <a:effectLst/>
                <a:latin typeface="Arial" panose="020B0604020202020204" pitchFamily="34" charset="0"/>
              </a:rPr>
              <a:t>b.c.</a:t>
            </a:r>
            <a:r>
              <a:rPr lang="en-US" sz="1800" b="0" i="0" u="none" strike="noStrike" dirty="0">
                <a:solidFill>
                  <a:srgbClr val="FFC000"/>
                </a:solidFill>
                <a:effectLst/>
                <a:latin typeface="Arial" panose="020B0604020202020204" pitchFamily="34" charset="0"/>
              </a:rPr>
              <a:t>) until the country’s annexation by Rome (30 </a:t>
            </a:r>
            <a:r>
              <a:rPr lang="en-US" sz="1800" b="0" i="0" u="none" strike="noStrike" dirty="0" err="1">
                <a:solidFill>
                  <a:srgbClr val="FFC000"/>
                </a:solidFill>
                <a:effectLst/>
                <a:latin typeface="Arial" panose="020B0604020202020204" pitchFamily="34" charset="0"/>
              </a:rPr>
              <a:t>b.c.</a:t>
            </a:r>
            <a:r>
              <a:rPr lang="en-US" sz="1800" b="0" i="0" u="none" strike="noStrike" dirty="0">
                <a:solidFill>
                  <a:srgbClr val="FFC000"/>
                </a:solidFill>
                <a:effectLst/>
                <a:latin typeface="Arial" panose="020B0604020202020204" pitchFamily="34" charset="0"/>
              </a:rPr>
              <a:t>). Hence the line is known as the Ptolemaic dynasty; the period of its rule is often referred to as the Ptolemaic period; and the kings are usually referred to as the Ptolemies. They are of biblical interest because the struggles of the earlier Ptolemies with the Seleucid kings of Syria for control of Palestine led them into close contact with the Jews, toward whom they were generally well-disposed. Moreover, their promotion of Alexandria as a center of literature and scholarship was to have a profound effect upon the development of scholarship and learning in the early Christian church because the Church Fathers in essence adopted the scholarly methods of the classical tradition while rejecting its pagan content. (Anchor Yale Bible Dictionary)</a:t>
            </a:r>
            <a:endParaRPr lang="en-US" b="0" dirty="0">
              <a:solidFill>
                <a:srgbClr val="FFC000"/>
              </a:solidFill>
              <a:effectLst/>
            </a:endParaRPr>
          </a:p>
          <a:p>
            <a:br>
              <a:rPr lang="en-US" dirty="0">
                <a:solidFill>
                  <a:srgbClr val="FFC000"/>
                </a:solidFill>
              </a:rPr>
            </a:br>
            <a:endParaRPr lang="en-US" dirty="0">
              <a:solidFill>
                <a:srgbClr val="FFC000"/>
              </a:solidFill>
            </a:endParaRPr>
          </a:p>
        </p:txBody>
      </p:sp>
      <mc:AlternateContent xmlns:mc="http://schemas.openxmlformats.org/markup-compatibility/2006" xmlns:p14="http://schemas.microsoft.com/office/powerpoint/2010/main">
        <mc:Choice Requires="p14">
          <p:contentPart p14:bwMode="auto" r:id="rId5">
            <p14:nvContentPartPr>
              <p14:cNvPr id="2" name="Ink 1">
                <a:extLst>
                  <a:ext uri="{FF2B5EF4-FFF2-40B4-BE49-F238E27FC236}">
                    <a16:creationId xmlns:a16="http://schemas.microsoft.com/office/drawing/2014/main" id="{7A1A9B63-E245-9F8B-71D4-0B7C0E55E1E5}"/>
                  </a:ext>
                </a:extLst>
              </p14:cNvPr>
              <p14:cNvContentPartPr/>
              <p14:nvPr/>
            </p14:nvContentPartPr>
            <p14:xfrm>
              <a:off x="872567" y="-44525"/>
              <a:ext cx="1331280" cy="6584040"/>
            </p14:xfrm>
          </p:contentPart>
        </mc:Choice>
        <mc:Fallback xmlns="">
          <p:pic>
            <p:nvPicPr>
              <p:cNvPr id="2" name="Ink 1">
                <a:extLst>
                  <a:ext uri="{FF2B5EF4-FFF2-40B4-BE49-F238E27FC236}">
                    <a16:creationId xmlns:a16="http://schemas.microsoft.com/office/drawing/2014/main" id="{7A1A9B63-E245-9F8B-71D4-0B7C0E55E1E5}"/>
                  </a:ext>
                </a:extLst>
              </p:cNvPr>
              <p:cNvPicPr/>
              <p:nvPr/>
            </p:nvPicPr>
            <p:blipFill>
              <a:blip r:embed="rId6"/>
              <a:stretch>
                <a:fillRect/>
              </a:stretch>
            </p:blipFill>
            <p:spPr>
              <a:xfrm>
                <a:off x="854927" y="-62525"/>
                <a:ext cx="1366920" cy="6619680"/>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3" name="Ink 2">
                <a:extLst>
                  <a:ext uri="{FF2B5EF4-FFF2-40B4-BE49-F238E27FC236}">
                    <a16:creationId xmlns:a16="http://schemas.microsoft.com/office/drawing/2014/main" id="{AC19F151-BB8E-49BC-6597-B3F3A390E19C}"/>
                  </a:ext>
                </a:extLst>
              </p14:cNvPr>
              <p14:cNvContentPartPr/>
              <p14:nvPr/>
            </p14:nvContentPartPr>
            <p14:xfrm>
              <a:off x="3172967" y="-43445"/>
              <a:ext cx="974520" cy="312480"/>
            </p14:xfrm>
          </p:contentPart>
        </mc:Choice>
        <mc:Fallback xmlns="">
          <p:pic>
            <p:nvPicPr>
              <p:cNvPr id="3" name="Ink 2">
                <a:extLst>
                  <a:ext uri="{FF2B5EF4-FFF2-40B4-BE49-F238E27FC236}">
                    <a16:creationId xmlns:a16="http://schemas.microsoft.com/office/drawing/2014/main" id="{AC19F151-BB8E-49BC-6597-B3F3A390E19C}"/>
                  </a:ext>
                </a:extLst>
              </p:cNvPr>
              <p:cNvPicPr/>
              <p:nvPr/>
            </p:nvPicPr>
            <p:blipFill>
              <a:blip r:embed="rId8"/>
              <a:stretch>
                <a:fillRect/>
              </a:stretch>
            </p:blipFill>
            <p:spPr>
              <a:xfrm>
                <a:off x="3154967" y="-61445"/>
                <a:ext cx="1010160" cy="348120"/>
              </a:xfrm>
              <a:prstGeom prst="rect">
                <a:avLst/>
              </a:prstGeom>
            </p:spPr>
          </p:pic>
        </mc:Fallback>
      </mc:AlternateContent>
      <mc:AlternateContent xmlns:mc="http://schemas.openxmlformats.org/markup-compatibility/2006" xmlns:p14="http://schemas.microsoft.com/office/powerpoint/2010/main">
        <mc:Choice Requires="p14">
          <p:contentPart p14:bwMode="auto" r:id="rId9">
            <p14:nvContentPartPr>
              <p14:cNvPr id="4" name="Ink 3">
                <a:extLst>
                  <a:ext uri="{FF2B5EF4-FFF2-40B4-BE49-F238E27FC236}">
                    <a16:creationId xmlns:a16="http://schemas.microsoft.com/office/drawing/2014/main" id="{182D1847-C345-B2B0-2D5A-B65DF599C1E1}"/>
                  </a:ext>
                </a:extLst>
              </p14:cNvPr>
              <p14:cNvContentPartPr/>
              <p14:nvPr/>
            </p14:nvContentPartPr>
            <p14:xfrm>
              <a:off x="9313127" y="5369155"/>
              <a:ext cx="1038600" cy="63720"/>
            </p14:xfrm>
          </p:contentPart>
        </mc:Choice>
        <mc:Fallback xmlns="">
          <p:pic>
            <p:nvPicPr>
              <p:cNvPr id="4" name="Ink 3">
                <a:extLst>
                  <a:ext uri="{FF2B5EF4-FFF2-40B4-BE49-F238E27FC236}">
                    <a16:creationId xmlns:a16="http://schemas.microsoft.com/office/drawing/2014/main" id="{182D1847-C345-B2B0-2D5A-B65DF599C1E1}"/>
                  </a:ext>
                </a:extLst>
              </p:cNvPr>
              <p:cNvPicPr/>
              <p:nvPr/>
            </p:nvPicPr>
            <p:blipFill>
              <a:blip r:embed="rId10"/>
              <a:stretch>
                <a:fillRect/>
              </a:stretch>
            </p:blipFill>
            <p:spPr>
              <a:xfrm>
                <a:off x="9295127" y="5351515"/>
                <a:ext cx="1074240" cy="99360"/>
              </a:xfrm>
              <a:prstGeom prst="rect">
                <a:avLst/>
              </a:prstGeom>
            </p:spPr>
          </p:pic>
        </mc:Fallback>
      </mc:AlternateContent>
    </p:spTree>
    <p:extLst>
      <p:ext uri="{BB962C8B-B14F-4D97-AF65-F5344CB8AC3E}">
        <p14:creationId xmlns:p14="http://schemas.microsoft.com/office/powerpoint/2010/main" val="184868821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6" name="Rectangle: Rounded Corners 5">
            <a:extLst>
              <a:ext uri="{FF2B5EF4-FFF2-40B4-BE49-F238E27FC236}">
                <a16:creationId xmlns:a16="http://schemas.microsoft.com/office/drawing/2014/main" id="{B2FD387F-92CC-4779-81C3-06BBC90B104F}"/>
              </a:ext>
            </a:extLst>
          </p:cNvPr>
          <p:cNvSpPr/>
          <p:nvPr/>
        </p:nvSpPr>
        <p:spPr>
          <a:xfrm>
            <a:off x="0" y="0"/>
            <a:ext cx="10318653" cy="6858000"/>
          </a:xfrm>
          <a:prstGeom prst="roundRect">
            <a:avLst/>
          </a:prstGeom>
          <a:solidFill>
            <a:schemeClr val="tx1">
              <a:alpha val="60000"/>
            </a:schemeClr>
          </a:solidFill>
          <a:effectLst>
            <a:softEdge rad="139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0DB53F4E-F7D8-4CE6-9400-7374C33ADB4D}"/>
              </a:ext>
            </a:extLst>
          </p:cNvPr>
          <p:cNvSpPr txBox="1"/>
          <p:nvPr/>
        </p:nvSpPr>
        <p:spPr>
          <a:xfrm>
            <a:off x="92026" y="6324104"/>
            <a:ext cx="2763716" cy="461665"/>
          </a:xfrm>
          <a:prstGeom prst="rect">
            <a:avLst/>
          </a:prstGeom>
          <a:noFill/>
        </p:spPr>
        <p:txBody>
          <a:bodyPr wrap="square" rtlCol="0">
            <a:spAutoFit/>
          </a:bodyPr>
          <a:lstStyle/>
          <a:p>
            <a:pPr algn="ctr"/>
            <a:r>
              <a:rPr lang="en-US" sz="2400" dirty="0">
                <a:solidFill>
                  <a:srgbClr val="FFFF00"/>
                </a:solidFill>
                <a:cs typeface="+mj-cs"/>
              </a:rPr>
              <a:t>www.matsati.com</a:t>
            </a:r>
          </a:p>
        </p:txBody>
      </p:sp>
      <p:sp>
        <p:nvSpPr>
          <p:cNvPr id="10" name="TextBox 9">
            <a:extLst>
              <a:ext uri="{FF2B5EF4-FFF2-40B4-BE49-F238E27FC236}">
                <a16:creationId xmlns:a16="http://schemas.microsoft.com/office/drawing/2014/main" id="{638CE212-A8DA-4542-A937-323BC5C84730}"/>
              </a:ext>
            </a:extLst>
          </p:cNvPr>
          <p:cNvSpPr txBox="1"/>
          <p:nvPr/>
        </p:nvSpPr>
        <p:spPr>
          <a:xfrm>
            <a:off x="92025" y="5873364"/>
            <a:ext cx="4044224" cy="646331"/>
          </a:xfrm>
          <a:prstGeom prst="rect">
            <a:avLst/>
          </a:prstGeom>
          <a:noFill/>
        </p:spPr>
        <p:txBody>
          <a:bodyPr wrap="square" rtlCol="0">
            <a:spAutoFit/>
          </a:bodyPr>
          <a:lstStyle/>
          <a:p>
            <a:r>
              <a:rPr lang="en-US" sz="3600" b="1" dirty="0">
                <a:solidFill>
                  <a:srgbClr val="FFFF00"/>
                </a:solidFill>
                <a:cs typeface="+mj-cs"/>
              </a:rPr>
              <a:t>Isaiah / </a:t>
            </a:r>
            <a:r>
              <a:rPr lang="he-IL" sz="3600" b="1" dirty="0">
                <a:solidFill>
                  <a:srgbClr val="FFFF00"/>
                </a:solidFill>
                <a:cs typeface="+mj-cs"/>
              </a:rPr>
              <a:t>ישעיה</a:t>
            </a:r>
            <a:endParaRPr lang="en-US" sz="3600" b="1" dirty="0">
              <a:solidFill>
                <a:srgbClr val="FFFF00"/>
              </a:solidFill>
              <a:cs typeface="+mj-cs"/>
            </a:endParaRPr>
          </a:p>
        </p:txBody>
      </p:sp>
      <p:sp>
        <p:nvSpPr>
          <p:cNvPr id="7" name="TextBox 6">
            <a:extLst>
              <a:ext uri="{FF2B5EF4-FFF2-40B4-BE49-F238E27FC236}">
                <a16:creationId xmlns:a16="http://schemas.microsoft.com/office/drawing/2014/main" id="{A9B60E6A-87A3-41EF-BBB5-06E0FD9FE2EF}"/>
              </a:ext>
            </a:extLst>
          </p:cNvPr>
          <p:cNvSpPr txBox="1"/>
          <p:nvPr/>
        </p:nvSpPr>
        <p:spPr>
          <a:xfrm>
            <a:off x="668216" y="428303"/>
            <a:ext cx="8563706" cy="5016758"/>
          </a:xfrm>
          <a:prstGeom prst="rect">
            <a:avLst/>
          </a:prstGeom>
          <a:noFill/>
        </p:spPr>
        <p:txBody>
          <a:bodyPr wrap="square">
            <a:spAutoFit/>
          </a:bodyPr>
          <a:lstStyle/>
          <a:p>
            <a:pPr algn="r" rtl="0">
              <a:spcBef>
                <a:spcPts val="0"/>
              </a:spcBef>
              <a:spcAft>
                <a:spcPts val="0"/>
              </a:spcAft>
            </a:pPr>
            <a:r>
              <a:rPr lang="he-IL" sz="3200" b="1" i="0" u="none" strike="noStrike" dirty="0">
                <a:solidFill>
                  <a:srgbClr val="FFFF00"/>
                </a:solidFill>
                <a:effectLst/>
                <a:latin typeface="Arial" panose="020B0604020202020204" pitchFamily="34" charset="0"/>
                <a:cs typeface="+mj-cs"/>
              </a:rPr>
              <a:t>ספר דברים פרק כג</a:t>
            </a:r>
          </a:p>
          <a:p>
            <a:pPr algn="r" rtl="0">
              <a:spcBef>
                <a:spcPts val="0"/>
              </a:spcBef>
              <a:spcAft>
                <a:spcPts val="0"/>
              </a:spcAft>
            </a:pPr>
            <a:r>
              <a:rPr lang="he-IL" sz="3200" i="0" u="none" strike="noStrike" dirty="0">
                <a:solidFill>
                  <a:srgbClr val="FFFF00"/>
                </a:solidFill>
                <a:effectLst/>
                <a:latin typeface="Arial" panose="020B0604020202020204" pitchFamily="34" charset="0"/>
                <a:cs typeface="+mj-cs"/>
              </a:rPr>
              <a:t>﻿יח   לֹא-תִהְיֶה קְדֵשָׁה מִבְּנוֹת יִשְֹרָאֵל וְלֹא-יִהְיֶה קָדֵשׁ מִבְּנֵי יִשְֹרָאֵל: </a:t>
            </a:r>
          </a:p>
          <a:p>
            <a:pPr algn="r" rtl="0">
              <a:spcBef>
                <a:spcPts val="0"/>
              </a:spcBef>
              <a:spcAft>
                <a:spcPts val="0"/>
              </a:spcAft>
            </a:pPr>
            <a:endParaRPr lang="he-IL" sz="3200" b="1" i="0" u="none" strike="noStrike" dirty="0">
              <a:solidFill>
                <a:srgbClr val="FFFF00"/>
              </a:solidFill>
              <a:effectLst/>
              <a:latin typeface="Arial" panose="020B0604020202020204" pitchFamily="34" charset="0"/>
              <a:cs typeface="+mj-cs"/>
            </a:endParaRPr>
          </a:p>
          <a:p>
            <a:pPr rtl="0">
              <a:spcBef>
                <a:spcPts val="0"/>
              </a:spcBef>
              <a:spcAft>
                <a:spcPts val="0"/>
              </a:spcAft>
            </a:pPr>
            <a:r>
              <a:rPr lang="en-US" sz="3200" b="1" i="0" u="none" strike="noStrike" dirty="0" err="1">
                <a:solidFill>
                  <a:srgbClr val="FFC000"/>
                </a:solidFill>
                <a:effectLst/>
                <a:latin typeface="Arial" panose="020B0604020202020204" pitchFamily="34" charset="0"/>
                <a:cs typeface="+mj-cs"/>
              </a:rPr>
              <a:t>Devarim</a:t>
            </a:r>
            <a:r>
              <a:rPr lang="en-US" sz="3200" b="1" i="0" u="none" strike="noStrike" dirty="0">
                <a:solidFill>
                  <a:srgbClr val="FFC000"/>
                </a:solidFill>
                <a:effectLst/>
                <a:latin typeface="Arial" panose="020B0604020202020204" pitchFamily="34" charset="0"/>
                <a:cs typeface="+mj-cs"/>
              </a:rPr>
              <a:t> / Deuteronomy 23:18</a:t>
            </a:r>
          </a:p>
          <a:p>
            <a:pPr rtl="0">
              <a:spcBef>
                <a:spcPts val="0"/>
              </a:spcBef>
              <a:spcAft>
                <a:spcPts val="0"/>
              </a:spcAft>
            </a:pPr>
            <a:r>
              <a:rPr lang="en-US" sz="3200" i="0" u="none" strike="noStrike" dirty="0">
                <a:solidFill>
                  <a:srgbClr val="FFC000"/>
                </a:solidFill>
                <a:effectLst/>
                <a:latin typeface="Arial" panose="020B0604020202020204" pitchFamily="34" charset="0"/>
                <a:cs typeface="+mj-cs"/>
              </a:rPr>
              <a:t>23:18 Thou shalt not bring the hire of a whore, or the price of a dog, into the house of the LORD thy God for any vow: for even both these are abomination unto the LORD thy God. (KJV)</a:t>
            </a:r>
          </a:p>
        </p:txBody>
      </p:sp>
      <mc:AlternateContent xmlns:mc="http://schemas.openxmlformats.org/markup-compatibility/2006" xmlns:p14="http://schemas.microsoft.com/office/powerpoint/2010/main">
        <mc:Choice Requires="p14">
          <p:contentPart p14:bwMode="auto" r:id="rId4">
            <p14:nvContentPartPr>
              <p14:cNvPr id="2" name="Ink 1">
                <a:extLst>
                  <a:ext uri="{FF2B5EF4-FFF2-40B4-BE49-F238E27FC236}">
                    <a16:creationId xmlns:a16="http://schemas.microsoft.com/office/drawing/2014/main" id="{43EA8A4E-A1BF-6128-95F6-929BC6C7772A}"/>
                  </a:ext>
                </a:extLst>
              </p14:cNvPr>
              <p14:cNvContentPartPr/>
              <p14:nvPr/>
            </p14:nvContentPartPr>
            <p14:xfrm>
              <a:off x="7370207" y="1431767"/>
              <a:ext cx="1131480" cy="31680"/>
            </p14:xfrm>
          </p:contentPart>
        </mc:Choice>
        <mc:Fallback xmlns="">
          <p:pic>
            <p:nvPicPr>
              <p:cNvPr id="2" name="Ink 1">
                <a:extLst>
                  <a:ext uri="{FF2B5EF4-FFF2-40B4-BE49-F238E27FC236}">
                    <a16:creationId xmlns:a16="http://schemas.microsoft.com/office/drawing/2014/main" id="{43EA8A4E-A1BF-6128-95F6-929BC6C7772A}"/>
                  </a:ext>
                </a:extLst>
              </p:cNvPr>
              <p:cNvPicPr/>
              <p:nvPr/>
            </p:nvPicPr>
            <p:blipFill>
              <a:blip r:embed="rId5"/>
              <a:stretch>
                <a:fillRect/>
              </a:stretch>
            </p:blipFill>
            <p:spPr>
              <a:xfrm>
                <a:off x="7352207" y="1414127"/>
                <a:ext cx="1167120" cy="67320"/>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3" name="Ink 2">
                <a:extLst>
                  <a:ext uri="{FF2B5EF4-FFF2-40B4-BE49-F238E27FC236}">
                    <a16:creationId xmlns:a16="http://schemas.microsoft.com/office/drawing/2014/main" id="{7DBBDD04-973C-BE17-28A8-87C3D2997885}"/>
                  </a:ext>
                </a:extLst>
              </p14:cNvPr>
              <p14:cNvContentPartPr/>
              <p14:nvPr/>
            </p14:nvContentPartPr>
            <p14:xfrm>
              <a:off x="6412607" y="1529687"/>
              <a:ext cx="905400" cy="100440"/>
            </p14:xfrm>
          </p:contentPart>
        </mc:Choice>
        <mc:Fallback xmlns="">
          <p:pic>
            <p:nvPicPr>
              <p:cNvPr id="3" name="Ink 2">
                <a:extLst>
                  <a:ext uri="{FF2B5EF4-FFF2-40B4-BE49-F238E27FC236}">
                    <a16:creationId xmlns:a16="http://schemas.microsoft.com/office/drawing/2014/main" id="{7DBBDD04-973C-BE17-28A8-87C3D2997885}"/>
                  </a:ext>
                </a:extLst>
              </p:cNvPr>
              <p:cNvPicPr/>
              <p:nvPr/>
            </p:nvPicPr>
            <p:blipFill>
              <a:blip r:embed="rId7"/>
              <a:stretch>
                <a:fillRect/>
              </a:stretch>
            </p:blipFill>
            <p:spPr>
              <a:xfrm>
                <a:off x="6394607" y="1511687"/>
                <a:ext cx="941040" cy="136080"/>
              </a:xfrm>
              <a:prstGeom prst="rect">
                <a:avLst/>
              </a:prstGeom>
            </p:spPr>
          </p:pic>
        </mc:Fallback>
      </mc:AlternateContent>
      <p:grpSp>
        <p:nvGrpSpPr>
          <p:cNvPr id="16" name="Group 15">
            <a:extLst>
              <a:ext uri="{FF2B5EF4-FFF2-40B4-BE49-F238E27FC236}">
                <a16:creationId xmlns:a16="http://schemas.microsoft.com/office/drawing/2014/main" id="{2A99203E-1CD9-FD0F-953C-F975AEF169B3}"/>
              </a:ext>
            </a:extLst>
          </p:cNvPr>
          <p:cNvGrpSpPr/>
          <p:nvPr/>
        </p:nvGrpSpPr>
        <p:grpSpPr>
          <a:xfrm>
            <a:off x="1629287" y="1480007"/>
            <a:ext cx="4736880" cy="167760"/>
            <a:chOff x="1629287" y="1480007"/>
            <a:chExt cx="4736880" cy="167760"/>
          </a:xfrm>
        </p:grpSpPr>
        <mc:AlternateContent xmlns:mc="http://schemas.openxmlformats.org/markup-compatibility/2006" xmlns:p14="http://schemas.microsoft.com/office/powerpoint/2010/main">
          <mc:Choice Requires="p14">
            <p:contentPart p14:bwMode="auto" r:id="rId8">
              <p14:nvContentPartPr>
                <p14:cNvPr id="4" name="Ink 3">
                  <a:extLst>
                    <a:ext uri="{FF2B5EF4-FFF2-40B4-BE49-F238E27FC236}">
                      <a16:creationId xmlns:a16="http://schemas.microsoft.com/office/drawing/2014/main" id="{EFB5A59E-E0A9-50E8-11E8-08AC90226193}"/>
                    </a:ext>
                  </a:extLst>
                </p14:cNvPr>
                <p14:cNvContentPartPr/>
                <p14:nvPr/>
              </p14:nvContentPartPr>
              <p14:xfrm>
                <a:off x="5564447" y="1546247"/>
                <a:ext cx="801720" cy="52560"/>
              </p14:xfrm>
            </p:contentPart>
          </mc:Choice>
          <mc:Fallback xmlns="">
            <p:pic>
              <p:nvPicPr>
                <p:cNvPr id="4" name="Ink 3">
                  <a:extLst>
                    <a:ext uri="{FF2B5EF4-FFF2-40B4-BE49-F238E27FC236}">
                      <a16:creationId xmlns:a16="http://schemas.microsoft.com/office/drawing/2014/main" id="{EFB5A59E-E0A9-50E8-11E8-08AC90226193}"/>
                    </a:ext>
                  </a:extLst>
                </p:cNvPr>
                <p:cNvPicPr/>
                <p:nvPr/>
              </p:nvPicPr>
              <p:blipFill>
                <a:blip r:embed="rId9"/>
                <a:stretch>
                  <a:fillRect/>
                </a:stretch>
              </p:blipFill>
              <p:spPr>
                <a:xfrm>
                  <a:off x="5546807" y="1528247"/>
                  <a:ext cx="837360" cy="88200"/>
                </a:xfrm>
                <a:prstGeom prst="rect">
                  <a:avLst/>
                </a:prstGeom>
              </p:spPr>
            </p:pic>
          </mc:Fallback>
        </mc:AlternateContent>
        <mc:AlternateContent xmlns:mc="http://schemas.openxmlformats.org/markup-compatibility/2006" xmlns:p14="http://schemas.microsoft.com/office/powerpoint/2010/main">
          <mc:Choice Requires="p14">
            <p:contentPart p14:bwMode="auto" r:id="rId10">
              <p14:nvContentPartPr>
                <p14:cNvPr id="5" name="Ink 4">
                  <a:extLst>
                    <a:ext uri="{FF2B5EF4-FFF2-40B4-BE49-F238E27FC236}">
                      <a16:creationId xmlns:a16="http://schemas.microsoft.com/office/drawing/2014/main" id="{AA66CB66-15B9-7C66-C2DB-B070C16F358B}"/>
                    </a:ext>
                  </a:extLst>
                </p14:cNvPr>
                <p14:cNvContentPartPr/>
                <p14:nvPr/>
              </p14:nvContentPartPr>
              <p14:xfrm>
                <a:off x="4670567" y="1603487"/>
                <a:ext cx="759240" cy="44280"/>
              </p14:xfrm>
            </p:contentPart>
          </mc:Choice>
          <mc:Fallback xmlns="">
            <p:pic>
              <p:nvPicPr>
                <p:cNvPr id="5" name="Ink 4">
                  <a:extLst>
                    <a:ext uri="{FF2B5EF4-FFF2-40B4-BE49-F238E27FC236}">
                      <a16:creationId xmlns:a16="http://schemas.microsoft.com/office/drawing/2014/main" id="{AA66CB66-15B9-7C66-C2DB-B070C16F358B}"/>
                    </a:ext>
                  </a:extLst>
                </p:cNvPr>
                <p:cNvPicPr/>
                <p:nvPr/>
              </p:nvPicPr>
              <p:blipFill>
                <a:blip r:embed="rId11"/>
                <a:stretch>
                  <a:fillRect/>
                </a:stretch>
              </p:blipFill>
              <p:spPr>
                <a:xfrm>
                  <a:off x="4652927" y="1585487"/>
                  <a:ext cx="794880" cy="79920"/>
                </a:xfrm>
                <a:prstGeom prst="rect">
                  <a:avLst/>
                </a:prstGeom>
              </p:spPr>
            </p:pic>
          </mc:Fallback>
        </mc:AlternateContent>
        <mc:AlternateContent xmlns:mc="http://schemas.openxmlformats.org/markup-compatibility/2006" xmlns:p14="http://schemas.microsoft.com/office/powerpoint/2010/main">
          <mc:Choice Requires="p14">
            <p:contentPart p14:bwMode="auto" r:id="rId12">
              <p14:nvContentPartPr>
                <p14:cNvPr id="9" name="Ink 8">
                  <a:extLst>
                    <a:ext uri="{FF2B5EF4-FFF2-40B4-BE49-F238E27FC236}">
                      <a16:creationId xmlns:a16="http://schemas.microsoft.com/office/drawing/2014/main" id="{A13D50CA-DDAF-F40C-6A4A-7CAF96853401}"/>
                    </a:ext>
                  </a:extLst>
                </p14:cNvPr>
                <p14:cNvContentPartPr/>
                <p14:nvPr/>
              </p14:nvContentPartPr>
              <p14:xfrm>
                <a:off x="3766967" y="1568567"/>
                <a:ext cx="688680" cy="32400"/>
              </p14:xfrm>
            </p:contentPart>
          </mc:Choice>
          <mc:Fallback xmlns="">
            <p:pic>
              <p:nvPicPr>
                <p:cNvPr id="9" name="Ink 8">
                  <a:extLst>
                    <a:ext uri="{FF2B5EF4-FFF2-40B4-BE49-F238E27FC236}">
                      <a16:creationId xmlns:a16="http://schemas.microsoft.com/office/drawing/2014/main" id="{A13D50CA-DDAF-F40C-6A4A-7CAF96853401}"/>
                    </a:ext>
                  </a:extLst>
                </p:cNvPr>
                <p:cNvPicPr/>
                <p:nvPr/>
              </p:nvPicPr>
              <p:blipFill>
                <a:blip r:embed="rId13"/>
                <a:stretch>
                  <a:fillRect/>
                </a:stretch>
              </p:blipFill>
              <p:spPr>
                <a:xfrm>
                  <a:off x="3749327" y="1550567"/>
                  <a:ext cx="724320" cy="68040"/>
                </a:xfrm>
                <a:prstGeom prst="rect">
                  <a:avLst/>
                </a:prstGeom>
              </p:spPr>
            </p:pic>
          </mc:Fallback>
        </mc:AlternateContent>
        <mc:AlternateContent xmlns:mc="http://schemas.openxmlformats.org/markup-compatibility/2006" xmlns:p14="http://schemas.microsoft.com/office/powerpoint/2010/main">
          <mc:Choice Requires="p14">
            <p:contentPart p14:bwMode="auto" r:id="rId14">
              <p14:nvContentPartPr>
                <p14:cNvPr id="11" name="Ink 10">
                  <a:extLst>
                    <a:ext uri="{FF2B5EF4-FFF2-40B4-BE49-F238E27FC236}">
                      <a16:creationId xmlns:a16="http://schemas.microsoft.com/office/drawing/2014/main" id="{7DACB295-D23C-ED5A-DAE0-8088568EFDA6}"/>
                    </a:ext>
                  </a:extLst>
                </p14:cNvPr>
                <p14:cNvContentPartPr/>
                <p14:nvPr/>
              </p14:nvContentPartPr>
              <p14:xfrm>
                <a:off x="3084767" y="1595927"/>
                <a:ext cx="576720" cy="33840"/>
              </p14:xfrm>
            </p:contentPart>
          </mc:Choice>
          <mc:Fallback xmlns="">
            <p:pic>
              <p:nvPicPr>
                <p:cNvPr id="11" name="Ink 10">
                  <a:extLst>
                    <a:ext uri="{FF2B5EF4-FFF2-40B4-BE49-F238E27FC236}">
                      <a16:creationId xmlns:a16="http://schemas.microsoft.com/office/drawing/2014/main" id="{7DACB295-D23C-ED5A-DAE0-8088568EFDA6}"/>
                    </a:ext>
                  </a:extLst>
                </p:cNvPr>
                <p:cNvPicPr/>
                <p:nvPr/>
              </p:nvPicPr>
              <p:blipFill>
                <a:blip r:embed="rId15"/>
                <a:stretch>
                  <a:fillRect/>
                </a:stretch>
              </p:blipFill>
              <p:spPr>
                <a:xfrm>
                  <a:off x="3067127" y="1577927"/>
                  <a:ext cx="612360" cy="69480"/>
                </a:xfrm>
                <a:prstGeom prst="rect">
                  <a:avLst/>
                </a:prstGeom>
              </p:spPr>
            </p:pic>
          </mc:Fallback>
        </mc:AlternateContent>
        <mc:AlternateContent xmlns:mc="http://schemas.openxmlformats.org/markup-compatibility/2006" xmlns:p14="http://schemas.microsoft.com/office/powerpoint/2010/main">
          <mc:Choice Requires="p14">
            <p:contentPart p14:bwMode="auto" r:id="rId16">
              <p14:nvContentPartPr>
                <p14:cNvPr id="12" name="Ink 11">
                  <a:extLst>
                    <a:ext uri="{FF2B5EF4-FFF2-40B4-BE49-F238E27FC236}">
                      <a16:creationId xmlns:a16="http://schemas.microsoft.com/office/drawing/2014/main" id="{CC38A1D5-3B0A-ABD8-BD45-5C69D6CFFFF8}"/>
                    </a:ext>
                  </a:extLst>
                </p14:cNvPr>
                <p14:cNvContentPartPr/>
                <p14:nvPr/>
              </p14:nvContentPartPr>
              <p14:xfrm>
                <a:off x="2424527" y="1547327"/>
                <a:ext cx="665640" cy="57240"/>
              </p14:xfrm>
            </p:contentPart>
          </mc:Choice>
          <mc:Fallback xmlns="">
            <p:pic>
              <p:nvPicPr>
                <p:cNvPr id="12" name="Ink 11">
                  <a:extLst>
                    <a:ext uri="{FF2B5EF4-FFF2-40B4-BE49-F238E27FC236}">
                      <a16:creationId xmlns:a16="http://schemas.microsoft.com/office/drawing/2014/main" id="{CC38A1D5-3B0A-ABD8-BD45-5C69D6CFFFF8}"/>
                    </a:ext>
                  </a:extLst>
                </p:cNvPr>
                <p:cNvPicPr/>
                <p:nvPr/>
              </p:nvPicPr>
              <p:blipFill>
                <a:blip r:embed="rId17"/>
                <a:stretch>
                  <a:fillRect/>
                </a:stretch>
              </p:blipFill>
              <p:spPr>
                <a:xfrm>
                  <a:off x="2406527" y="1529687"/>
                  <a:ext cx="701280" cy="92880"/>
                </a:xfrm>
                <a:prstGeom prst="rect">
                  <a:avLst/>
                </a:prstGeom>
              </p:spPr>
            </p:pic>
          </mc:Fallback>
        </mc:AlternateContent>
        <mc:AlternateContent xmlns:mc="http://schemas.openxmlformats.org/markup-compatibility/2006" xmlns:p14="http://schemas.microsoft.com/office/powerpoint/2010/main">
          <mc:Choice Requires="p14">
            <p:contentPart p14:bwMode="auto" r:id="rId18">
              <p14:nvContentPartPr>
                <p14:cNvPr id="14" name="Ink 13">
                  <a:extLst>
                    <a:ext uri="{FF2B5EF4-FFF2-40B4-BE49-F238E27FC236}">
                      <a16:creationId xmlns:a16="http://schemas.microsoft.com/office/drawing/2014/main" id="{64272A01-D44B-0DC1-9BEA-FF6BEACC0A7C}"/>
                    </a:ext>
                  </a:extLst>
                </p14:cNvPr>
                <p14:cNvContentPartPr/>
                <p14:nvPr/>
              </p14:nvContentPartPr>
              <p14:xfrm>
                <a:off x="1629287" y="1480007"/>
                <a:ext cx="780840" cy="57600"/>
              </p14:xfrm>
            </p:contentPart>
          </mc:Choice>
          <mc:Fallback xmlns="">
            <p:pic>
              <p:nvPicPr>
                <p:cNvPr id="14" name="Ink 13">
                  <a:extLst>
                    <a:ext uri="{FF2B5EF4-FFF2-40B4-BE49-F238E27FC236}">
                      <a16:creationId xmlns:a16="http://schemas.microsoft.com/office/drawing/2014/main" id="{64272A01-D44B-0DC1-9BEA-FF6BEACC0A7C}"/>
                    </a:ext>
                  </a:extLst>
                </p:cNvPr>
                <p:cNvPicPr/>
                <p:nvPr/>
              </p:nvPicPr>
              <p:blipFill>
                <a:blip r:embed="rId19"/>
                <a:stretch>
                  <a:fillRect/>
                </a:stretch>
              </p:blipFill>
              <p:spPr>
                <a:xfrm>
                  <a:off x="1611647" y="1462367"/>
                  <a:ext cx="816480" cy="9324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20">
            <p14:nvContentPartPr>
              <p14:cNvPr id="15" name="Ink 14">
                <a:extLst>
                  <a:ext uri="{FF2B5EF4-FFF2-40B4-BE49-F238E27FC236}">
                    <a16:creationId xmlns:a16="http://schemas.microsoft.com/office/drawing/2014/main" id="{19587005-9CBD-DB96-C9F7-191B9B7132B4}"/>
                  </a:ext>
                </a:extLst>
              </p14:cNvPr>
              <p14:cNvContentPartPr/>
              <p14:nvPr/>
            </p14:nvContentPartPr>
            <p14:xfrm>
              <a:off x="8107127" y="1949807"/>
              <a:ext cx="930600" cy="119880"/>
            </p14:xfrm>
          </p:contentPart>
        </mc:Choice>
        <mc:Fallback xmlns="">
          <p:pic>
            <p:nvPicPr>
              <p:cNvPr id="15" name="Ink 14">
                <a:extLst>
                  <a:ext uri="{FF2B5EF4-FFF2-40B4-BE49-F238E27FC236}">
                    <a16:creationId xmlns:a16="http://schemas.microsoft.com/office/drawing/2014/main" id="{19587005-9CBD-DB96-C9F7-191B9B7132B4}"/>
                  </a:ext>
                </a:extLst>
              </p:cNvPr>
              <p:cNvPicPr/>
              <p:nvPr/>
            </p:nvPicPr>
            <p:blipFill>
              <a:blip r:embed="rId21"/>
              <a:stretch>
                <a:fillRect/>
              </a:stretch>
            </p:blipFill>
            <p:spPr>
              <a:xfrm>
                <a:off x="8089127" y="1932167"/>
                <a:ext cx="966240" cy="155520"/>
              </a:xfrm>
              <a:prstGeom prst="rect">
                <a:avLst/>
              </a:prstGeom>
            </p:spPr>
          </p:pic>
        </mc:Fallback>
      </mc:AlternateContent>
      <mc:AlternateContent xmlns:mc="http://schemas.openxmlformats.org/markup-compatibility/2006" xmlns:p14="http://schemas.microsoft.com/office/powerpoint/2010/main">
        <mc:Choice Requires="p14">
          <p:contentPart p14:bwMode="auto" r:id="rId22">
            <p14:nvContentPartPr>
              <p14:cNvPr id="17" name="Ink 16">
                <a:extLst>
                  <a:ext uri="{FF2B5EF4-FFF2-40B4-BE49-F238E27FC236}">
                    <a16:creationId xmlns:a16="http://schemas.microsoft.com/office/drawing/2014/main" id="{3824B3EB-E6F5-C5A9-EF40-696C26D1F5AE}"/>
                  </a:ext>
                </a:extLst>
              </p14:cNvPr>
              <p14:cNvContentPartPr/>
              <p14:nvPr/>
            </p14:nvContentPartPr>
            <p14:xfrm>
              <a:off x="9188207" y="838127"/>
              <a:ext cx="533160" cy="1469160"/>
            </p14:xfrm>
          </p:contentPart>
        </mc:Choice>
        <mc:Fallback xmlns="">
          <p:pic>
            <p:nvPicPr>
              <p:cNvPr id="17" name="Ink 16">
                <a:extLst>
                  <a:ext uri="{FF2B5EF4-FFF2-40B4-BE49-F238E27FC236}">
                    <a16:creationId xmlns:a16="http://schemas.microsoft.com/office/drawing/2014/main" id="{3824B3EB-E6F5-C5A9-EF40-696C26D1F5AE}"/>
                  </a:ext>
                </a:extLst>
              </p:cNvPr>
              <p:cNvPicPr/>
              <p:nvPr/>
            </p:nvPicPr>
            <p:blipFill>
              <a:blip r:embed="rId23"/>
              <a:stretch>
                <a:fillRect/>
              </a:stretch>
            </p:blipFill>
            <p:spPr>
              <a:xfrm>
                <a:off x="9170567" y="820487"/>
                <a:ext cx="568800" cy="1504800"/>
              </a:xfrm>
              <a:prstGeom prst="rect">
                <a:avLst/>
              </a:prstGeom>
            </p:spPr>
          </p:pic>
        </mc:Fallback>
      </mc:AlternateContent>
    </p:spTree>
    <p:extLst>
      <p:ext uri="{BB962C8B-B14F-4D97-AF65-F5344CB8AC3E}">
        <p14:creationId xmlns:p14="http://schemas.microsoft.com/office/powerpoint/2010/main" val="184473358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6" name="Rectangle: Rounded Corners 5">
            <a:extLst>
              <a:ext uri="{FF2B5EF4-FFF2-40B4-BE49-F238E27FC236}">
                <a16:creationId xmlns:a16="http://schemas.microsoft.com/office/drawing/2014/main" id="{B2FD387F-92CC-4779-81C3-06BBC90B104F}"/>
              </a:ext>
            </a:extLst>
          </p:cNvPr>
          <p:cNvSpPr/>
          <p:nvPr/>
        </p:nvSpPr>
        <p:spPr>
          <a:xfrm>
            <a:off x="0" y="0"/>
            <a:ext cx="10318653" cy="6175717"/>
          </a:xfrm>
          <a:prstGeom prst="roundRect">
            <a:avLst/>
          </a:prstGeom>
          <a:solidFill>
            <a:schemeClr val="tx1">
              <a:alpha val="60000"/>
            </a:schemeClr>
          </a:solidFill>
          <a:effectLst>
            <a:softEdge rad="139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0DB53F4E-F7D8-4CE6-9400-7374C33ADB4D}"/>
              </a:ext>
            </a:extLst>
          </p:cNvPr>
          <p:cNvSpPr txBox="1"/>
          <p:nvPr/>
        </p:nvSpPr>
        <p:spPr>
          <a:xfrm>
            <a:off x="92026" y="6324104"/>
            <a:ext cx="2763716" cy="461665"/>
          </a:xfrm>
          <a:prstGeom prst="rect">
            <a:avLst/>
          </a:prstGeom>
          <a:noFill/>
        </p:spPr>
        <p:txBody>
          <a:bodyPr wrap="square" rtlCol="0">
            <a:spAutoFit/>
          </a:bodyPr>
          <a:lstStyle/>
          <a:p>
            <a:pPr algn="ctr"/>
            <a:r>
              <a:rPr lang="en-US" sz="2400" dirty="0">
                <a:solidFill>
                  <a:srgbClr val="FFFF00"/>
                </a:solidFill>
                <a:cs typeface="+mj-cs"/>
              </a:rPr>
              <a:t>www.matsati.com</a:t>
            </a:r>
          </a:p>
        </p:txBody>
      </p:sp>
      <p:sp>
        <p:nvSpPr>
          <p:cNvPr id="10" name="TextBox 9">
            <a:extLst>
              <a:ext uri="{FF2B5EF4-FFF2-40B4-BE49-F238E27FC236}">
                <a16:creationId xmlns:a16="http://schemas.microsoft.com/office/drawing/2014/main" id="{638CE212-A8DA-4542-A937-323BC5C84730}"/>
              </a:ext>
            </a:extLst>
          </p:cNvPr>
          <p:cNvSpPr txBox="1"/>
          <p:nvPr/>
        </p:nvSpPr>
        <p:spPr>
          <a:xfrm>
            <a:off x="92025" y="5873364"/>
            <a:ext cx="4044224" cy="646331"/>
          </a:xfrm>
          <a:prstGeom prst="rect">
            <a:avLst/>
          </a:prstGeom>
          <a:noFill/>
        </p:spPr>
        <p:txBody>
          <a:bodyPr wrap="square" rtlCol="0">
            <a:spAutoFit/>
          </a:bodyPr>
          <a:lstStyle/>
          <a:p>
            <a:r>
              <a:rPr lang="en-US" sz="3600" b="1" dirty="0">
                <a:solidFill>
                  <a:srgbClr val="FFFF00"/>
                </a:solidFill>
                <a:cs typeface="+mj-cs"/>
              </a:rPr>
              <a:t>Isaiah / </a:t>
            </a:r>
            <a:r>
              <a:rPr lang="he-IL" sz="3600" b="1" dirty="0">
                <a:solidFill>
                  <a:srgbClr val="FFFF00"/>
                </a:solidFill>
                <a:cs typeface="+mj-cs"/>
              </a:rPr>
              <a:t>ישעיה</a:t>
            </a:r>
            <a:endParaRPr lang="en-US" sz="3600" b="1" dirty="0">
              <a:solidFill>
                <a:srgbClr val="FFFF00"/>
              </a:solidFill>
              <a:cs typeface="+mj-cs"/>
            </a:endParaRPr>
          </a:p>
        </p:txBody>
      </p:sp>
      <p:sp>
        <p:nvSpPr>
          <p:cNvPr id="7" name="TextBox 6">
            <a:extLst>
              <a:ext uri="{FF2B5EF4-FFF2-40B4-BE49-F238E27FC236}">
                <a16:creationId xmlns:a16="http://schemas.microsoft.com/office/drawing/2014/main" id="{A9B60E6A-87A3-41EF-BBB5-06E0FD9FE2EF}"/>
              </a:ext>
            </a:extLst>
          </p:cNvPr>
          <p:cNvSpPr txBox="1"/>
          <p:nvPr/>
        </p:nvSpPr>
        <p:spPr>
          <a:xfrm>
            <a:off x="295422" y="428303"/>
            <a:ext cx="9657470" cy="5478423"/>
          </a:xfrm>
          <a:prstGeom prst="rect">
            <a:avLst/>
          </a:prstGeom>
          <a:noFill/>
        </p:spPr>
        <p:txBody>
          <a:bodyPr wrap="square">
            <a:spAutoFit/>
          </a:bodyPr>
          <a:lstStyle/>
          <a:p>
            <a:pPr rtl="0">
              <a:spcBef>
                <a:spcPts val="0"/>
              </a:spcBef>
              <a:spcAft>
                <a:spcPts val="0"/>
              </a:spcAft>
            </a:pPr>
            <a:r>
              <a:rPr lang="en-US" sz="2000" b="1" i="0" u="none" strike="noStrike" dirty="0">
                <a:solidFill>
                  <a:srgbClr val="FFC000"/>
                </a:solidFill>
                <a:effectLst/>
                <a:latin typeface="Arial" panose="020B0604020202020204" pitchFamily="34" charset="0"/>
                <a:cs typeface="+mj-cs"/>
              </a:rPr>
              <a:t>2 Peter 1:8-11</a:t>
            </a:r>
          </a:p>
          <a:p>
            <a:pPr rtl="0">
              <a:spcBef>
                <a:spcPts val="0"/>
              </a:spcBef>
              <a:spcAft>
                <a:spcPts val="0"/>
              </a:spcAft>
            </a:pPr>
            <a:r>
              <a:rPr lang="en-US" sz="2000" i="0" u="none" strike="noStrike" dirty="0">
                <a:solidFill>
                  <a:srgbClr val="FFC000"/>
                </a:solidFill>
                <a:effectLst/>
                <a:latin typeface="Arial" panose="020B0604020202020204" pitchFamily="34" charset="0"/>
                <a:cs typeface="+mj-cs"/>
              </a:rPr>
              <a:t>1:8 For if these things be in you, and abound, they make you that ye shall neither be barren nor unfruitful in the knowledge of our Lord Jesus Christ. 1:9 But he that </a:t>
            </a:r>
            <a:r>
              <a:rPr lang="en-US" sz="2000" i="0" u="none" strike="noStrike" dirty="0" err="1">
                <a:solidFill>
                  <a:srgbClr val="FFC000"/>
                </a:solidFill>
                <a:effectLst/>
                <a:latin typeface="Arial" panose="020B0604020202020204" pitchFamily="34" charset="0"/>
                <a:cs typeface="+mj-cs"/>
              </a:rPr>
              <a:t>lacketh</a:t>
            </a:r>
            <a:r>
              <a:rPr lang="en-US" sz="2000" i="0" u="none" strike="noStrike" dirty="0">
                <a:solidFill>
                  <a:srgbClr val="FFC000"/>
                </a:solidFill>
                <a:effectLst/>
                <a:latin typeface="Arial" panose="020B0604020202020204" pitchFamily="34" charset="0"/>
                <a:cs typeface="+mj-cs"/>
              </a:rPr>
              <a:t> these things is blind, and cannot see afar off, and hath forgotten that he was purged from his old sins. 1:10 Wherefore the rather, brethren, give diligence to make your calling and election sure: for if ye do these things, ye shall never fall: 1:11 For so an entrance shall be ministered unto you abundantly into the everlasting kingdom of our Lord and Savior Jesus Christ. (KJV, </a:t>
            </a:r>
            <a:r>
              <a:rPr lang="syr-SY" sz="2000" i="0" u="none" strike="noStrike" dirty="0">
                <a:solidFill>
                  <a:srgbClr val="FFFF00"/>
                </a:solidFill>
                <a:effectLst/>
                <a:latin typeface="Arial" panose="020B0604020202020204" pitchFamily="34" charset="0"/>
                <a:cs typeface="+mj-cs"/>
              </a:rPr>
              <a:t>ܗܳܠܷܝܢ ܓܷ݁ܝܪ ܟܱ݁ܕ݂ ܫܟ݂ܺܝ̈ܚܳܢ ܠܟ݂ܽܘܢ ܘܝܰܬܻ݁ܝܪܴ̈ܢ ܆ ܠܴܐ ܗ̄ܘܳܐ ܒܱ݁ܛܻܝ̈ܠܷܐ ܐܴܦ݂ܠܴܐ ܕ݁ܠܴܐ ܦܻ݁ܐܪܷ̈ܐ ܁ ܡܩܺܝ̈ܡܳܢ ܠܟ݂ܽܘܢ ܇ ܒ݁ܫܽܘܘܕܴ݁ܥܶܗ ܕ݁ܡܳܪܱܢ ܝܶܫܽܘܥ ܡܫܺܝܚܳܐ ܂ܗܰܘ ܓܷ݁ܝܪ ܕ݁ܠܴܐ ܫܟ݂ܺܝ̈ܚܳܢ ܠܷܗ ܗܳܠܷܝܢ ܆ ܣܰܡܝܳܐ ܐܻܝܬ݂ܱܘܗ̄ܝ ܁ ܕ݁ܠܴܐ ܚܳܙܶܐ ܇ ܕܱ݁ܛܥܳܐ ܕܾ݁ܘܟܴ݁ܝܳܐ ܕܱ݁ܚܛܴܗܰܘܗ̄ܝ̈ ܩܰܕ݂ܡܳܝܷ̈ܐ ܂ ܘܥܰܠ ܗܳܝ ܝܰܬܻ݁ܝܪܴܐܝܺܬ݂ ܐܱܚܰܝ̈ ܆ ܝܺܨܱܦ݂ܘ ܕܱ݁ܒ݂ܝܰܕ݂ ܥܒ݂ܳܕ݂ܰܝ̈ܟܾ݁ܘܢ ܛܴܒ݂ܷ̈ܐ ܇ ܩܪܴܝܬ݁ܟ݂ܽܘܢ ܘܰܓ݂ܒ݂ܺܝܬ݂ܟ݂ܽܘܢ ܡܫܰܪܱܪܬܴ݁ܐ ܬܷ݁ܥܒ݁ܕ݂ܽܘܢ ܂ ܟܱ݁ܕ݂ ܓܷ݁ܝܪ ܗܳܠܷܝܢ ܥܳܒ݂ܕܻ݁ܝܢ ܐܢ̄ܬܾ݁ܘܢ ܆ ܠܴܐ ܡܬ݂ܾܘܡ ܡܶܫܬܱ݁ܪܥܺܝܢ ܐܢ̄ܬܾ݁ܘܢ ܂ ܗܳܟ݂ܰܢܳܐ ܓܷ݁ܝܪ ܥܰܬܻ݁ܝܪܴܐܝܺܬ݂ ܡܶܬ݂ܝܰܗ̄ܒ݂ܳܐ ܠܟ݂ܽܘܢ ܆ ܡܰܥܰܠܬܴ݁ܐ ܕ݁ܡܰܠܟܾ݁ܘܬ݂ܴܐ ܕܱ݁ܠܥܳܠܱܡ ܁ ܕ݁ܡܳܪܱܢ ܘܦ݂ܳܪܾܘܩܰܢ ܂ ܝܶܫܽܘܥ ܡܫܺܝܚܳܐ ܀ </a:t>
            </a:r>
            <a:r>
              <a:rPr lang="syr-SY" i="0" u="none" strike="noStrike" dirty="0">
                <a:solidFill>
                  <a:srgbClr val="92D050"/>
                </a:solidFill>
                <a:effectLst/>
                <a:latin typeface="Arial" panose="020B0604020202020204" pitchFamily="34" charset="0"/>
                <a:cs typeface="+mj-cs"/>
              </a:rPr>
              <a:t>8 </a:t>
            </a:r>
            <a:r>
              <a:rPr lang="el-GR" i="0" u="none" strike="noStrike" dirty="0">
                <a:solidFill>
                  <a:srgbClr val="92D050"/>
                </a:solidFill>
                <a:effectLst/>
                <a:latin typeface="Arial" panose="020B0604020202020204" pitchFamily="34" charset="0"/>
                <a:cs typeface="+mj-cs"/>
              </a:rPr>
              <a:t>ταῦτα γὰρ ὑμῖν ὑπάρχοντα καὶ πλεονάζοντα οὐκ ἀργοὺς οὐδὲ ἀκάρπους καθίστησιν εἰς τὴν τοῦ κυρίου ἡμῶν Ἰησοῦ χριστοῦ ἐπίγνωσιν. 9 ᾯ γὰρ μὴ πάρεστιν ταῦτα, τυφλός ἐστιν μυωπάζων, λήθην λαβὼν τοῦ καθαρισμοῦ τῶν πάλαι αὐτοῦ ἁμαρτιῶν. 10 διὸ μᾶλλον, ἀδελφοί, σπουδάσατε βεβαίαν ὑμῶν τὴν κλῆσιν καὶ ἐκλογὴν ποιεῖσθαι· ταῦτα γὰρ ποιοῦντες οὐ μὴ πταίσητέ ποτε. 11 οὕτως γὰρ πλουσίως ἐπιχορηγηθήσεται ὑμῖν ἡ εἴσοδος εἰς τὴν αἰώνιον βασιλείαν τοῦ κυρίου ἡμῶν καὶ σωτῆρος Ἰησοῦ χριστοῦ</a:t>
            </a:r>
            <a:r>
              <a:rPr lang="el-GR" sz="2000" i="0" u="none" strike="noStrike" dirty="0">
                <a:solidFill>
                  <a:srgbClr val="FFC000"/>
                </a:solidFill>
                <a:effectLst/>
                <a:latin typeface="Arial" panose="020B0604020202020204" pitchFamily="34" charset="0"/>
                <a:cs typeface="+mj-cs"/>
              </a:rPr>
              <a:t>.)</a:t>
            </a:r>
          </a:p>
        </p:txBody>
      </p:sp>
      <mc:AlternateContent xmlns:mc="http://schemas.openxmlformats.org/markup-compatibility/2006" xmlns:p14="http://schemas.microsoft.com/office/powerpoint/2010/main">
        <mc:Choice Requires="p14">
          <p:contentPart p14:bwMode="auto" r:id="rId4">
            <p14:nvContentPartPr>
              <p14:cNvPr id="2" name="Ink 1">
                <a:extLst>
                  <a:ext uri="{FF2B5EF4-FFF2-40B4-BE49-F238E27FC236}">
                    <a16:creationId xmlns:a16="http://schemas.microsoft.com/office/drawing/2014/main" id="{0382F8F1-9D7A-7258-1E1E-587D9848B664}"/>
                  </a:ext>
                </a:extLst>
              </p14:cNvPr>
              <p14:cNvContentPartPr/>
              <p14:nvPr/>
            </p14:nvContentPartPr>
            <p14:xfrm>
              <a:off x="359207" y="1378127"/>
              <a:ext cx="2165760" cy="76320"/>
            </p14:xfrm>
          </p:contentPart>
        </mc:Choice>
        <mc:Fallback xmlns="">
          <p:pic>
            <p:nvPicPr>
              <p:cNvPr id="2" name="Ink 1">
                <a:extLst>
                  <a:ext uri="{FF2B5EF4-FFF2-40B4-BE49-F238E27FC236}">
                    <a16:creationId xmlns:a16="http://schemas.microsoft.com/office/drawing/2014/main" id="{0382F8F1-9D7A-7258-1E1E-587D9848B664}"/>
                  </a:ext>
                </a:extLst>
              </p:cNvPr>
              <p:cNvPicPr/>
              <p:nvPr/>
            </p:nvPicPr>
            <p:blipFill>
              <a:blip r:embed="rId5"/>
              <a:stretch>
                <a:fillRect/>
              </a:stretch>
            </p:blipFill>
            <p:spPr>
              <a:xfrm>
                <a:off x="341567" y="1360487"/>
                <a:ext cx="2201400" cy="111960"/>
              </a:xfrm>
              <a:prstGeom prst="rect">
                <a:avLst/>
              </a:prstGeom>
            </p:spPr>
          </p:pic>
        </mc:Fallback>
      </mc:AlternateContent>
    </p:spTree>
    <p:extLst>
      <p:ext uri="{BB962C8B-B14F-4D97-AF65-F5344CB8AC3E}">
        <p14:creationId xmlns:p14="http://schemas.microsoft.com/office/powerpoint/2010/main" val="109341790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0DB53F4E-F7D8-4CE6-9400-7374C33ADB4D}"/>
              </a:ext>
            </a:extLst>
          </p:cNvPr>
          <p:cNvSpPr txBox="1"/>
          <p:nvPr/>
        </p:nvSpPr>
        <p:spPr>
          <a:xfrm>
            <a:off x="349250" y="6346398"/>
            <a:ext cx="2759710" cy="461665"/>
          </a:xfrm>
          <a:prstGeom prst="rect">
            <a:avLst/>
          </a:prstGeom>
          <a:noFill/>
        </p:spPr>
        <p:txBody>
          <a:bodyPr wrap="square" rtlCol="0">
            <a:spAutoFit/>
          </a:bodyPr>
          <a:lstStyle/>
          <a:p>
            <a:pPr algn="ctr"/>
            <a:r>
              <a:rPr lang="en-US" sz="2400" dirty="0">
                <a:solidFill>
                  <a:srgbClr val="FFFF00"/>
                </a:solidFill>
                <a:cs typeface="+mj-cs"/>
              </a:rPr>
              <a:t>www.matsati.com</a:t>
            </a:r>
          </a:p>
        </p:txBody>
      </p:sp>
      <p:sp>
        <p:nvSpPr>
          <p:cNvPr id="10" name="TextBox 9">
            <a:extLst>
              <a:ext uri="{FF2B5EF4-FFF2-40B4-BE49-F238E27FC236}">
                <a16:creationId xmlns:a16="http://schemas.microsoft.com/office/drawing/2014/main" id="{638CE212-A8DA-4542-A937-323BC5C84730}"/>
              </a:ext>
            </a:extLst>
          </p:cNvPr>
          <p:cNvSpPr txBox="1"/>
          <p:nvPr/>
        </p:nvSpPr>
        <p:spPr>
          <a:xfrm>
            <a:off x="349250" y="5920268"/>
            <a:ext cx="10109842" cy="646331"/>
          </a:xfrm>
          <a:prstGeom prst="rect">
            <a:avLst/>
          </a:prstGeom>
          <a:noFill/>
        </p:spPr>
        <p:txBody>
          <a:bodyPr wrap="square" rtlCol="0">
            <a:spAutoFit/>
          </a:bodyPr>
          <a:lstStyle/>
          <a:p>
            <a:r>
              <a:rPr lang="en-US" sz="3600" b="1">
                <a:solidFill>
                  <a:srgbClr val="FFFF00"/>
                </a:solidFill>
                <a:cs typeface="+mj-cs"/>
              </a:rPr>
              <a:t>Isaiah / </a:t>
            </a:r>
            <a:r>
              <a:rPr lang="he-IL" sz="3600" b="1">
                <a:solidFill>
                  <a:srgbClr val="FFFF00"/>
                </a:solidFill>
                <a:cs typeface="+mj-cs"/>
              </a:rPr>
              <a:t>ישעיה</a:t>
            </a:r>
            <a:endParaRPr lang="en-US" sz="3600" b="1">
              <a:solidFill>
                <a:srgbClr val="FFFF00"/>
              </a:solidFill>
              <a:cs typeface="+mj-cs"/>
            </a:endParaRPr>
          </a:p>
        </p:txBody>
      </p:sp>
      <p:sp>
        <p:nvSpPr>
          <p:cNvPr id="2" name="TextBox 1">
            <a:extLst>
              <a:ext uri="{FF2B5EF4-FFF2-40B4-BE49-F238E27FC236}">
                <a16:creationId xmlns:a16="http://schemas.microsoft.com/office/drawing/2014/main" id="{7627D41E-199A-410B-94A8-9500D6DC7D33}"/>
              </a:ext>
            </a:extLst>
          </p:cNvPr>
          <p:cNvSpPr txBox="1"/>
          <p:nvPr/>
        </p:nvSpPr>
        <p:spPr>
          <a:xfrm>
            <a:off x="9981344" y="3580544"/>
            <a:ext cx="45719" cy="369332"/>
          </a:xfrm>
          <a:prstGeom prst="rect">
            <a:avLst/>
          </a:prstGeom>
          <a:noFill/>
        </p:spPr>
        <p:txBody>
          <a:bodyPr wrap="square" rtlCol="0">
            <a:spAutoFit/>
          </a:bodyPr>
          <a:lstStyle/>
          <a:p>
            <a:endParaRPr lang="en-US"/>
          </a:p>
        </p:txBody>
      </p:sp>
      <p:sp>
        <p:nvSpPr>
          <p:cNvPr id="7" name="Rectangle: Rounded Corners 6">
            <a:extLst>
              <a:ext uri="{FF2B5EF4-FFF2-40B4-BE49-F238E27FC236}">
                <a16:creationId xmlns:a16="http://schemas.microsoft.com/office/drawing/2014/main" id="{4426F626-7A1A-43A8-B380-D11D76D34155}"/>
              </a:ext>
            </a:extLst>
          </p:cNvPr>
          <p:cNvSpPr/>
          <p:nvPr/>
        </p:nvSpPr>
        <p:spPr>
          <a:xfrm>
            <a:off x="3602369" y="1843674"/>
            <a:ext cx="4792928" cy="2589776"/>
          </a:xfrm>
          <a:prstGeom prst="roundRect">
            <a:avLst/>
          </a:prstGeom>
          <a:solidFill>
            <a:schemeClr val="tx1">
              <a:alpha val="55000"/>
            </a:schemeClr>
          </a:solidFill>
          <a:effectLst>
            <a:softEdge rad="139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95814F3C-AE7C-43CD-943F-E55B26546C47}"/>
              </a:ext>
            </a:extLst>
          </p:cNvPr>
          <p:cNvSpPr txBox="1"/>
          <p:nvPr/>
        </p:nvSpPr>
        <p:spPr>
          <a:xfrm>
            <a:off x="2975223" y="1977085"/>
            <a:ext cx="6096000" cy="2308324"/>
          </a:xfrm>
          <a:prstGeom prst="rect">
            <a:avLst/>
          </a:prstGeom>
          <a:noFill/>
        </p:spPr>
        <p:txBody>
          <a:bodyPr wrap="square">
            <a:spAutoFit/>
          </a:bodyPr>
          <a:lstStyle/>
          <a:p>
            <a:pPr algn="ctr"/>
            <a:r>
              <a:rPr lang="en-US" sz="3600" b="1">
                <a:solidFill>
                  <a:schemeClr val="bg1"/>
                </a:solidFill>
                <a:cs typeface="+mj-cs"/>
              </a:rPr>
              <a:t>Rabbinic Literature</a:t>
            </a:r>
          </a:p>
          <a:p>
            <a:pPr algn="ctr"/>
            <a:r>
              <a:rPr lang="he-IL" sz="3600" b="1">
                <a:solidFill>
                  <a:schemeClr val="bg1"/>
                </a:solidFill>
                <a:cs typeface="+mj-cs"/>
              </a:rPr>
              <a:t>ספרות רבנית</a:t>
            </a:r>
            <a:endParaRPr lang="en-US" sz="3600" b="1">
              <a:solidFill>
                <a:schemeClr val="bg1"/>
              </a:solidFill>
              <a:cs typeface="+mj-cs"/>
            </a:endParaRPr>
          </a:p>
          <a:p>
            <a:pPr algn="ctr"/>
            <a:endParaRPr lang="en-US" sz="3600" b="1">
              <a:solidFill>
                <a:schemeClr val="bg1"/>
              </a:solidFill>
              <a:cs typeface="+mj-cs"/>
            </a:endParaRPr>
          </a:p>
          <a:p>
            <a:pPr algn="ctr"/>
            <a:r>
              <a:rPr lang="en-US" sz="3600" b="1">
                <a:solidFill>
                  <a:schemeClr val="bg1"/>
                </a:solidFill>
                <a:cs typeface="+mj-cs"/>
              </a:rPr>
              <a:t>Part 2</a:t>
            </a:r>
            <a:endParaRPr lang="en-US" sz="3600">
              <a:solidFill>
                <a:schemeClr val="bg1"/>
              </a:solidFill>
              <a:cs typeface="+mj-cs"/>
            </a:endParaRPr>
          </a:p>
        </p:txBody>
      </p:sp>
    </p:spTree>
    <p:extLst>
      <p:ext uri="{BB962C8B-B14F-4D97-AF65-F5344CB8AC3E}">
        <p14:creationId xmlns:p14="http://schemas.microsoft.com/office/powerpoint/2010/main" val="215391271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6" name="Rectangle: Rounded Corners 5">
            <a:extLst>
              <a:ext uri="{FF2B5EF4-FFF2-40B4-BE49-F238E27FC236}">
                <a16:creationId xmlns:a16="http://schemas.microsoft.com/office/drawing/2014/main" id="{B2FD387F-92CC-4779-81C3-06BBC90B104F}"/>
              </a:ext>
            </a:extLst>
          </p:cNvPr>
          <p:cNvSpPr/>
          <p:nvPr/>
        </p:nvSpPr>
        <p:spPr>
          <a:xfrm>
            <a:off x="0" y="0"/>
            <a:ext cx="10318653" cy="6597748"/>
          </a:xfrm>
          <a:prstGeom prst="roundRect">
            <a:avLst/>
          </a:prstGeom>
          <a:solidFill>
            <a:schemeClr val="tx1">
              <a:alpha val="60000"/>
            </a:schemeClr>
          </a:solidFill>
          <a:effectLst>
            <a:softEdge rad="139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0DB53F4E-F7D8-4CE6-9400-7374C33ADB4D}"/>
              </a:ext>
            </a:extLst>
          </p:cNvPr>
          <p:cNvSpPr txBox="1"/>
          <p:nvPr/>
        </p:nvSpPr>
        <p:spPr>
          <a:xfrm>
            <a:off x="92026" y="6324104"/>
            <a:ext cx="2763716" cy="461665"/>
          </a:xfrm>
          <a:prstGeom prst="rect">
            <a:avLst/>
          </a:prstGeom>
          <a:noFill/>
        </p:spPr>
        <p:txBody>
          <a:bodyPr wrap="square" rtlCol="0">
            <a:spAutoFit/>
          </a:bodyPr>
          <a:lstStyle/>
          <a:p>
            <a:pPr algn="ctr"/>
            <a:r>
              <a:rPr lang="en-US" sz="2400" dirty="0">
                <a:solidFill>
                  <a:srgbClr val="FFFF00"/>
                </a:solidFill>
                <a:cs typeface="+mj-cs"/>
              </a:rPr>
              <a:t>www.matsati.com</a:t>
            </a:r>
          </a:p>
        </p:txBody>
      </p:sp>
      <p:sp>
        <p:nvSpPr>
          <p:cNvPr id="10" name="TextBox 9">
            <a:extLst>
              <a:ext uri="{FF2B5EF4-FFF2-40B4-BE49-F238E27FC236}">
                <a16:creationId xmlns:a16="http://schemas.microsoft.com/office/drawing/2014/main" id="{638CE212-A8DA-4542-A937-323BC5C84730}"/>
              </a:ext>
            </a:extLst>
          </p:cNvPr>
          <p:cNvSpPr txBox="1"/>
          <p:nvPr/>
        </p:nvSpPr>
        <p:spPr>
          <a:xfrm>
            <a:off x="92025" y="5873364"/>
            <a:ext cx="4044224" cy="646331"/>
          </a:xfrm>
          <a:prstGeom prst="rect">
            <a:avLst/>
          </a:prstGeom>
          <a:noFill/>
        </p:spPr>
        <p:txBody>
          <a:bodyPr wrap="square" rtlCol="0">
            <a:spAutoFit/>
          </a:bodyPr>
          <a:lstStyle/>
          <a:p>
            <a:r>
              <a:rPr lang="en-US" sz="3600" b="1" dirty="0">
                <a:solidFill>
                  <a:srgbClr val="FFFF00"/>
                </a:solidFill>
                <a:cs typeface="+mj-cs"/>
              </a:rPr>
              <a:t>Isaiah / </a:t>
            </a:r>
            <a:r>
              <a:rPr lang="he-IL" sz="3600" b="1" dirty="0">
                <a:solidFill>
                  <a:srgbClr val="FFFF00"/>
                </a:solidFill>
                <a:cs typeface="+mj-cs"/>
              </a:rPr>
              <a:t>ישעיה</a:t>
            </a:r>
            <a:endParaRPr lang="en-US" sz="3600" b="1" dirty="0">
              <a:solidFill>
                <a:srgbClr val="FFFF00"/>
              </a:solidFill>
              <a:cs typeface="+mj-cs"/>
            </a:endParaRPr>
          </a:p>
        </p:txBody>
      </p:sp>
      <p:sp>
        <p:nvSpPr>
          <p:cNvPr id="7" name="TextBox 6">
            <a:extLst>
              <a:ext uri="{FF2B5EF4-FFF2-40B4-BE49-F238E27FC236}">
                <a16:creationId xmlns:a16="http://schemas.microsoft.com/office/drawing/2014/main" id="{A9B60E6A-87A3-41EF-BBB5-06E0FD9FE2EF}"/>
              </a:ext>
            </a:extLst>
          </p:cNvPr>
          <p:cNvSpPr txBox="1"/>
          <p:nvPr/>
        </p:nvSpPr>
        <p:spPr>
          <a:xfrm>
            <a:off x="379827" y="158646"/>
            <a:ext cx="9713741" cy="6017032"/>
          </a:xfrm>
          <a:prstGeom prst="rect">
            <a:avLst/>
          </a:prstGeom>
          <a:noFill/>
        </p:spPr>
        <p:txBody>
          <a:bodyPr wrap="square">
            <a:spAutoFit/>
          </a:bodyPr>
          <a:lstStyle/>
          <a:p>
            <a:pPr rtl="0">
              <a:spcBef>
                <a:spcPts val="0"/>
              </a:spcBef>
              <a:spcAft>
                <a:spcPts val="0"/>
              </a:spcAft>
            </a:pPr>
            <a:r>
              <a:rPr lang="en-US" sz="2400" b="1" i="0" u="none" strike="noStrike" dirty="0">
                <a:solidFill>
                  <a:srgbClr val="FFC000"/>
                </a:solidFill>
                <a:effectLst/>
                <a:latin typeface="Arial" panose="020B0604020202020204" pitchFamily="34" charset="0"/>
                <a:cs typeface="+mj-cs"/>
              </a:rPr>
              <a:t>Targum Jonathan son of </a:t>
            </a:r>
            <a:r>
              <a:rPr lang="en-US" sz="2400" b="1" i="0" u="none" strike="noStrike" dirty="0" err="1">
                <a:solidFill>
                  <a:srgbClr val="FFC000"/>
                </a:solidFill>
                <a:effectLst/>
                <a:latin typeface="Arial" panose="020B0604020202020204" pitchFamily="34" charset="0"/>
                <a:cs typeface="+mj-cs"/>
              </a:rPr>
              <a:t>Uziel</a:t>
            </a:r>
            <a:r>
              <a:rPr lang="en-US" sz="2400" b="1" i="0" u="none" strike="noStrike" dirty="0">
                <a:solidFill>
                  <a:srgbClr val="FFC000"/>
                </a:solidFill>
                <a:effectLst/>
                <a:latin typeface="Arial" panose="020B0604020202020204" pitchFamily="34" charset="0"/>
                <a:cs typeface="+mj-cs"/>
              </a:rPr>
              <a:t> Isaiah 23:10-18</a:t>
            </a:r>
          </a:p>
          <a:p>
            <a:pPr rtl="0">
              <a:spcBef>
                <a:spcPts val="0"/>
              </a:spcBef>
              <a:spcAft>
                <a:spcPts val="0"/>
              </a:spcAft>
            </a:pPr>
            <a:r>
              <a:rPr lang="en-US" sz="1900" i="0" u="none" strike="noStrike" dirty="0">
                <a:solidFill>
                  <a:srgbClr val="FFC000"/>
                </a:solidFill>
                <a:effectLst/>
                <a:latin typeface="Arial" panose="020B0604020202020204" pitchFamily="34" charset="0"/>
                <a:cs typeface="+mj-cs"/>
              </a:rPr>
              <a:t>23:10 Remove from thy land, as the waters of a river; flee to a province of the sea: there is no more strength. 23:11 His power is lifted up against the sea, to make the kingdom to tremble; the Lord has given the command concerning the merchant city, to make an end of her strength. 23:12 And he said, ye shall no more be strong, ye that did violence to the people which are in </a:t>
            </a:r>
            <a:r>
              <a:rPr lang="en-US" sz="1900" i="0" u="none" strike="noStrike" dirty="0" err="1">
                <a:solidFill>
                  <a:srgbClr val="FFC000"/>
                </a:solidFill>
                <a:effectLst/>
                <a:latin typeface="Arial" panose="020B0604020202020204" pitchFamily="34" charset="0"/>
                <a:cs typeface="+mj-cs"/>
              </a:rPr>
              <a:t>Zidon</a:t>
            </a:r>
            <a:r>
              <a:rPr lang="en-US" sz="1900" i="0" u="none" strike="noStrike" dirty="0">
                <a:solidFill>
                  <a:srgbClr val="FFC000"/>
                </a:solidFill>
                <a:effectLst/>
                <a:latin typeface="Arial" panose="020B0604020202020204" pitchFamily="34" charset="0"/>
                <a:cs typeface="+mj-cs"/>
              </a:rPr>
              <a:t>. Arise, pass over to </a:t>
            </a:r>
            <a:r>
              <a:rPr lang="en-US" sz="1900" i="0" u="none" strike="noStrike" dirty="0" err="1">
                <a:solidFill>
                  <a:srgbClr val="FFC000"/>
                </a:solidFill>
                <a:effectLst/>
                <a:latin typeface="Arial" panose="020B0604020202020204" pitchFamily="34" charset="0"/>
                <a:cs typeface="+mj-cs"/>
              </a:rPr>
              <a:t>Chittim</a:t>
            </a:r>
            <a:r>
              <a:rPr lang="en-US" sz="1900" i="0" u="none" strike="noStrike" dirty="0">
                <a:solidFill>
                  <a:srgbClr val="FFC000"/>
                </a:solidFill>
                <a:effectLst/>
                <a:latin typeface="Arial" panose="020B0604020202020204" pitchFamily="34" charset="0"/>
                <a:cs typeface="+mj-cs"/>
              </a:rPr>
              <a:t>; even there ye shall have no rest. </a:t>
            </a:r>
            <a:r>
              <a:rPr lang="en-US" sz="1900" i="0" u="none" strike="noStrike" dirty="0">
                <a:solidFill>
                  <a:srgbClr val="92D050"/>
                </a:solidFill>
                <a:effectLst/>
                <a:latin typeface="Arial" panose="020B0604020202020204" pitchFamily="34" charset="0"/>
                <a:cs typeface="+mj-cs"/>
              </a:rPr>
              <a:t>23:13 Behold the land of the Chaldeans, this is the people that formerly did not exist; the Assyrians founded it in the islands; they raised up her beacons, they destroyed her palaces, they have made her a ruinous heap. </a:t>
            </a:r>
            <a:r>
              <a:rPr lang="en-US" sz="1900" i="0" u="none" strike="noStrike" dirty="0">
                <a:solidFill>
                  <a:srgbClr val="00B0F0"/>
                </a:solidFill>
                <a:effectLst/>
                <a:latin typeface="Arial" panose="020B0604020202020204" pitchFamily="34" charset="0"/>
                <a:cs typeface="+mj-cs"/>
              </a:rPr>
              <a:t>23:14 Howl, ye that are embarking in ships of the sea, for the seacoast of your strength is spoiled. 23:15 And it shall come to pass at that time, that </a:t>
            </a:r>
            <a:r>
              <a:rPr lang="en-US" sz="1900" i="0" u="none" strike="noStrike" dirty="0" err="1">
                <a:solidFill>
                  <a:srgbClr val="00B0F0"/>
                </a:solidFill>
                <a:effectLst/>
                <a:latin typeface="Arial" panose="020B0604020202020204" pitchFamily="34" charset="0"/>
                <a:cs typeface="+mj-cs"/>
              </a:rPr>
              <a:t>Tyre</a:t>
            </a:r>
            <a:r>
              <a:rPr lang="en-US" sz="1900" i="0" u="none" strike="noStrike" dirty="0">
                <a:solidFill>
                  <a:srgbClr val="00B0F0"/>
                </a:solidFill>
                <a:effectLst/>
                <a:latin typeface="Arial" panose="020B0604020202020204" pitchFamily="34" charset="0"/>
                <a:cs typeface="+mj-cs"/>
              </a:rPr>
              <a:t> shall be put by for seventy years, according to the days of one king: at the end of seventy years, it shall be unto </a:t>
            </a:r>
            <a:r>
              <a:rPr lang="en-US" sz="1900" i="0" u="none" strike="noStrike" dirty="0" err="1">
                <a:solidFill>
                  <a:srgbClr val="00B0F0"/>
                </a:solidFill>
                <a:effectLst/>
                <a:latin typeface="Arial" panose="020B0604020202020204" pitchFamily="34" charset="0"/>
                <a:cs typeface="+mj-cs"/>
              </a:rPr>
              <a:t>Tyre</a:t>
            </a:r>
            <a:r>
              <a:rPr lang="en-US" sz="1900" i="0" u="none" strike="noStrike" dirty="0">
                <a:solidFill>
                  <a:srgbClr val="00B0F0"/>
                </a:solidFill>
                <a:effectLst/>
                <a:latin typeface="Arial" panose="020B0604020202020204" pitchFamily="34" charset="0"/>
                <a:cs typeface="+mj-cs"/>
              </a:rPr>
              <a:t> as the song of an harlot. </a:t>
            </a:r>
            <a:r>
              <a:rPr lang="en-US" sz="1900" i="0" u="none" strike="noStrike" dirty="0">
                <a:solidFill>
                  <a:srgbClr val="FFC000"/>
                </a:solidFill>
                <a:effectLst/>
                <a:latin typeface="Arial" panose="020B0604020202020204" pitchFamily="34" charset="0"/>
                <a:cs typeface="+mj-cs"/>
              </a:rPr>
              <a:t>23:16 Thy glory is changed: wander to another country, O city, who hast been as an harlot, thou art doomed to oblivion: thy harp is turned into mourning, and thy song to lamentation; perhaps, thou mayest be remembered. 23:17 And it shall come to pass after the end of seventy years that </a:t>
            </a:r>
            <a:r>
              <a:rPr lang="en-US" sz="1900" i="0" u="none" strike="noStrike" dirty="0" err="1">
                <a:solidFill>
                  <a:srgbClr val="FFC000"/>
                </a:solidFill>
                <a:effectLst/>
                <a:latin typeface="Arial" panose="020B0604020202020204" pitchFamily="34" charset="0"/>
                <a:cs typeface="+mj-cs"/>
              </a:rPr>
              <a:t>Tyre</a:t>
            </a:r>
            <a:r>
              <a:rPr lang="en-US" sz="1900" i="0" u="none" strike="noStrike" dirty="0">
                <a:solidFill>
                  <a:srgbClr val="FFC000"/>
                </a:solidFill>
                <a:effectLst/>
                <a:latin typeface="Arial" panose="020B0604020202020204" pitchFamily="34" charset="0"/>
                <a:cs typeface="+mj-cs"/>
              </a:rPr>
              <a:t> shall be remembered before the Lord; and she shall return to her place, and her mart shall be plentiful for all the kingdoms of the nations, which are upon the face of the earth. 23:18 And her merchandise and her gain shall be holy before the Lord, it shall not be treasured nor laid up; for it shall be for them that are serving before the Lord; her gain shall be for food sufficient, and for vestments of glory. (</a:t>
            </a:r>
            <a:r>
              <a:rPr lang="en-US" sz="1900" i="0" u="none" strike="noStrike" dirty="0" err="1">
                <a:solidFill>
                  <a:srgbClr val="FFC000"/>
                </a:solidFill>
                <a:effectLst/>
                <a:latin typeface="Arial" panose="020B0604020202020204" pitchFamily="34" charset="0"/>
                <a:cs typeface="+mj-cs"/>
              </a:rPr>
              <a:t>TgJ</a:t>
            </a:r>
            <a:r>
              <a:rPr lang="en-US" sz="1900" i="0" u="none" strike="noStrike" dirty="0">
                <a:solidFill>
                  <a:srgbClr val="FFC000"/>
                </a:solidFill>
                <a:effectLst/>
                <a:latin typeface="Arial" panose="020B0604020202020204" pitchFamily="34" charset="0"/>
                <a:cs typeface="+mj-cs"/>
              </a:rPr>
              <a:t>)</a:t>
            </a:r>
          </a:p>
        </p:txBody>
      </p:sp>
      <mc:AlternateContent xmlns:mc="http://schemas.openxmlformats.org/markup-compatibility/2006" xmlns:p14="http://schemas.microsoft.com/office/powerpoint/2010/main">
        <mc:Choice Requires="p14">
          <p:contentPart p14:bwMode="auto" r:id="rId4">
            <p14:nvContentPartPr>
              <p14:cNvPr id="2" name="Ink 1">
                <a:extLst>
                  <a:ext uri="{FF2B5EF4-FFF2-40B4-BE49-F238E27FC236}">
                    <a16:creationId xmlns:a16="http://schemas.microsoft.com/office/drawing/2014/main" id="{7724DE02-97B8-8B3D-61B4-3CD9631ECE89}"/>
                  </a:ext>
                </a:extLst>
              </p14:cNvPr>
              <p14:cNvContentPartPr/>
              <p14:nvPr/>
            </p14:nvContentPartPr>
            <p14:xfrm>
              <a:off x="9463607" y="4031327"/>
              <a:ext cx="554760" cy="2122200"/>
            </p14:xfrm>
          </p:contentPart>
        </mc:Choice>
        <mc:Fallback xmlns="">
          <p:pic>
            <p:nvPicPr>
              <p:cNvPr id="2" name="Ink 1">
                <a:extLst>
                  <a:ext uri="{FF2B5EF4-FFF2-40B4-BE49-F238E27FC236}">
                    <a16:creationId xmlns:a16="http://schemas.microsoft.com/office/drawing/2014/main" id="{7724DE02-97B8-8B3D-61B4-3CD9631ECE89}"/>
                  </a:ext>
                </a:extLst>
              </p:cNvPr>
              <p:cNvPicPr/>
              <p:nvPr/>
            </p:nvPicPr>
            <p:blipFill>
              <a:blip r:embed="rId5"/>
              <a:stretch>
                <a:fillRect/>
              </a:stretch>
            </p:blipFill>
            <p:spPr>
              <a:xfrm>
                <a:off x="9445967" y="4013687"/>
                <a:ext cx="590400" cy="2157840"/>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3" name="Ink 2">
                <a:extLst>
                  <a:ext uri="{FF2B5EF4-FFF2-40B4-BE49-F238E27FC236}">
                    <a16:creationId xmlns:a16="http://schemas.microsoft.com/office/drawing/2014/main" id="{38EABCFD-FBD7-5CEA-1C5E-9F82E4B8D435}"/>
                  </a:ext>
                </a:extLst>
              </p14:cNvPr>
              <p14:cNvContentPartPr/>
              <p14:nvPr/>
            </p14:nvContentPartPr>
            <p14:xfrm>
              <a:off x="220247" y="4105487"/>
              <a:ext cx="173520" cy="1731600"/>
            </p14:xfrm>
          </p:contentPart>
        </mc:Choice>
        <mc:Fallback xmlns="">
          <p:pic>
            <p:nvPicPr>
              <p:cNvPr id="3" name="Ink 2">
                <a:extLst>
                  <a:ext uri="{FF2B5EF4-FFF2-40B4-BE49-F238E27FC236}">
                    <a16:creationId xmlns:a16="http://schemas.microsoft.com/office/drawing/2014/main" id="{38EABCFD-FBD7-5CEA-1C5E-9F82E4B8D435}"/>
                  </a:ext>
                </a:extLst>
              </p:cNvPr>
              <p:cNvPicPr/>
              <p:nvPr/>
            </p:nvPicPr>
            <p:blipFill>
              <a:blip r:embed="rId7"/>
              <a:stretch>
                <a:fillRect/>
              </a:stretch>
            </p:blipFill>
            <p:spPr>
              <a:xfrm>
                <a:off x="202247" y="4087487"/>
                <a:ext cx="209160" cy="1767240"/>
              </a:xfrm>
              <a:prstGeom prst="rect">
                <a:avLst/>
              </a:prstGeom>
            </p:spPr>
          </p:pic>
        </mc:Fallback>
      </mc:AlternateContent>
      <mc:AlternateContent xmlns:mc="http://schemas.openxmlformats.org/markup-compatibility/2006" xmlns:p14="http://schemas.microsoft.com/office/powerpoint/2010/main">
        <mc:Choice Requires="p14">
          <p:contentPart p14:bwMode="auto" r:id="rId8">
            <p14:nvContentPartPr>
              <p14:cNvPr id="4" name="Ink 3">
                <a:extLst>
                  <a:ext uri="{FF2B5EF4-FFF2-40B4-BE49-F238E27FC236}">
                    <a16:creationId xmlns:a16="http://schemas.microsoft.com/office/drawing/2014/main" id="{47D525FF-8720-C087-1D96-865325F69D34}"/>
                  </a:ext>
                </a:extLst>
              </p14:cNvPr>
              <p14:cNvContentPartPr/>
              <p14:nvPr/>
            </p14:nvContentPartPr>
            <p14:xfrm>
              <a:off x="3638807" y="5407967"/>
              <a:ext cx="5756040" cy="109440"/>
            </p14:xfrm>
          </p:contentPart>
        </mc:Choice>
        <mc:Fallback xmlns="">
          <p:pic>
            <p:nvPicPr>
              <p:cNvPr id="4" name="Ink 3">
                <a:extLst>
                  <a:ext uri="{FF2B5EF4-FFF2-40B4-BE49-F238E27FC236}">
                    <a16:creationId xmlns:a16="http://schemas.microsoft.com/office/drawing/2014/main" id="{47D525FF-8720-C087-1D96-865325F69D34}"/>
                  </a:ext>
                </a:extLst>
              </p:cNvPr>
              <p:cNvPicPr/>
              <p:nvPr/>
            </p:nvPicPr>
            <p:blipFill>
              <a:blip r:embed="rId9"/>
              <a:stretch>
                <a:fillRect/>
              </a:stretch>
            </p:blipFill>
            <p:spPr>
              <a:xfrm>
                <a:off x="3620807" y="5389967"/>
                <a:ext cx="5791680" cy="145080"/>
              </a:xfrm>
              <a:prstGeom prst="rect">
                <a:avLst/>
              </a:prstGeom>
            </p:spPr>
          </p:pic>
        </mc:Fallback>
      </mc:AlternateContent>
      <mc:AlternateContent xmlns:mc="http://schemas.openxmlformats.org/markup-compatibility/2006" xmlns:p14="http://schemas.microsoft.com/office/powerpoint/2010/main">
        <mc:Choice Requires="p14">
          <p:contentPart p14:bwMode="auto" r:id="rId10">
            <p14:nvContentPartPr>
              <p14:cNvPr id="5" name="Ink 4">
                <a:extLst>
                  <a:ext uri="{FF2B5EF4-FFF2-40B4-BE49-F238E27FC236}">
                    <a16:creationId xmlns:a16="http://schemas.microsoft.com/office/drawing/2014/main" id="{6AF74309-676D-0CF9-07E6-A94000BEFFA0}"/>
                  </a:ext>
                </a:extLst>
              </p14:cNvPr>
              <p14:cNvContentPartPr/>
              <p14:nvPr/>
            </p14:nvContentPartPr>
            <p14:xfrm>
              <a:off x="389807" y="5746367"/>
              <a:ext cx="501840" cy="61560"/>
            </p14:xfrm>
          </p:contentPart>
        </mc:Choice>
        <mc:Fallback xmlns="">
          <p:pic>
            <p:nvPicPr>
              <p:cNvPr id="5" name="Ink 4">
                <a:extLst>
                  <a:ext uri="{FF2B5EF4-FFF2-40B4-BE49-F238E27FC236}">
                    <a16:creationId xmlns:a16="http://schemas.microsoft.com/office/drawing/2014/main" id="{6AF74309-676D-0CF9-07E6-A94000BEFFA0}"/>
                  </a:ext>
                </a:extLst>
              </p:cNvPr>
              <p:cNvPicPr/>
              <p:nvPr/>
            </p:nvPicPr>
            <p:blipFill>
              <a:blip r:embed="rId11"/>
              <a:stretch>
                <a:fillRect/>
              </a:stretch>
            </p:blipFill>
            <p:spPr>
              <a:xfrm>
                <a:off x="372167" y="5728367"/>
                <a:ext cx="537480" cy="97200"/>
              </a:xfrm>
              <a:prstGeom prst="rect">
                <a:avLst/>
              </a:prstGeom>
            </p:spPr>
          </p:pic>
        </mc:Fallback>
      </mc:AlternateContent>
    </p:spTree>
    <p:extLst>
      <p:ext uri="{BB962C8B-B14F-4D97-AF65-F5344CB8AC3E}">
        <p14:creationId xmlns:p14="http://schemas.microsoft.com/office/powerpoint/2010/main" val="62653018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6" name="Rectangle: Rounded Corners 5">
            <a:extLst>
              <a:ext uri="{FF2B5EF4-FFF2-40B4-BE49-F238E27FC236}">
                <a16:creationId xmlns:a16="http://schemas.microsoft.com/office/drawing/2014/main" id="{B2FD387F-92CC-4779-81C3-06BBC90B104F}"/>
              </a:ext>
            </a:extLst>
          </p:cNvPr>
          <p:cNvSpPr/>
          <p:nvPr/>
        </p:nvSpPr>
        <p:spPr>
          <a:xfrm>
            <a:off x="0" y="0"/>
            <a:ext cx="10318653" cy="2497015"/>
          </a:xfrm>
          <a:prstGeom prst="roundRect">
            <a:avLst/>
          </a:prstGeom>
          <a:solidFill>
            <a:schemeClr val="tx1">
              <a:alpha val="60000"/>
            </a:schemeClr>
          </a:solidFill>
          <a:effectLst>
            <a:softEdge rad="139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0DB53F4E-F7D8-4CE6-9400-7374C33ADB4D}"/>
              </a:ext>
            </a:extLst>
          </p:cNvPr>
          <p:cNvSpPr txBox="1"/>
          <p:nvPr/>
        </p:nvSpPr>
        <p:spPr>
          <a:xfrm>
            <a:off x="92026" y="6324104"/>
            <a:ext cx="2763716" cy="461665"/>
          </a:xfrm>
          <a:prstGeom prst="rect">
            <a:avLst/>
          </a:prstGeom>
          <a:noFill/>
        </p:spPr>
        <p:txBody>
          <a:bodyPr wrap="square" rtlCol="0">
            <a:spAutoFit/>
          </a:bodyPr>
          <a:lstStyle/>
          <a:p>
            <a:pPr algn="ctr"/>
            <a:r>
              <a:rPr lang="en-US" sz="2400" dirty="0">
                <a:solidFill>
                  <a:srgbClr val="FFFF00"/>
                </a:solidFill>
                <a:cs typeface="+mj-cs"/>
              </a:rPr>
              <a:t>www.matsati.com</a:t>
            </a:r>
          </a:p>
        </p:txBody>
      </p:sp>
      <p:sp>
        <p:nvSpPr>
          <p:cNvPr id="10" name="TextBox 9">
            <a:extLst>
              <a:ext uri="{FF2B5EF4-FFF2-40B4-BE49-F238E27FC236}">
                <a16:creationId xmlns:a16="http://schemas.microsoft.com/office/drawing/2014/main" id="{638CE212-A8DA-4542-A937-323BC5C84730}"/>
              </a:ext>
            </a:extLst>
          </p:cNvPr>
          <p:cNvSpPr txBox="1"/>
          <p:nvPr/>
        </p:nvSpPr>
        <p:spPr>
          <a:xfrm>
            <a:off x="92025" y="5873364"/>
            <a:ext cx="4044224" cy="646331"/>
          </a:xfrm>
          <a:prstGeom prst="rect">
            <a:avLst/>
          </a:prstGeom>
          <a:noFill/>
        </p:spPr>
        <p:txBody>
          <a:bodyPr wrap="square" rtlCol="0">
            <a:spAutoFit/>
          </a:bodyPr>
          <a:lstStyle/>
          <a:p>
            <a:r>
              <a:rPr lang="en-US" sz="3600" b="1" dirty="0">
                <a:solidFill>
                  <a:srgbClr val="FFFF00"/>
                </a:solidFill>
                <a:cs typeface="+mj-cs"/>
              </a:rPr>
              <a:t>Isaiah / </a:t>
            </a:r>
            <a:r>
              <a:rPr lang="he-IL" sz="3600" b="1" dirty="0">
                <a:solidFill>
                  <a:srgbClr val="FFFF00"/>
                </a:solidFill>
                <a:cs typeface="+mj-cs"/>
              </a:rPr>
              <a:t>ישעיה</a:t>
            </a:r>
            <a:endParaRPr lang="en-US" sz="3600" b="1" dirty="0">
              <a:solidFill>
                <a:srgbClr val="FFFF00"/>
              </a:solidFill>
              <a:cs typeface="+mj-cs"/>
            </a:endParaRPr>
          </a:p>
        </p:txBody>
      </p:sp>
      <p:pic>
        <p:nvPicPr>
          <p:cNvPr id="5122" name="Picture 2">
            <a:extLst>
              <a:ext uri="{FF2B5EF4-FFF2-40B4-BE49-F238E27FC236}">
                <a16:creationId xmlns:a16="http://schemas.microsoft.com/office/drawing/2014/main" id="{C1376E8E-BE8E-4203-96AC-DFCC7BEAF083}"/>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2399" y="149603"/>
            <a:ext cx="9758289" cy="2001700"/>
          </a:xfrm>
          <a:prstGeom prst="rect">
            <a:avLst/>
          </a:prstGeom>
          <a:noFill/>
          <a:extLst>
            <a:ext uri="{909E8E84-426E-40DD-AFC4-6F175D3DCCD1}">
              <a14:hiddenFill xmlns:a14="http://schemas.microsoft.com/office/drawing/2010/main">
                <a:solidFill>
                  <a:srgbClr val="FFFFFF"/>
                </a:solidFill>
              </a14:hiddenFill>
            </a:ext>
          </a:extLst>
        </p:spPr>
      </p:pic>
      <mc:AlternateContent xmlns:mc="http://schemas.openxmlformats.org/markup-compatibility/2006" xmlns:p14="http://schemas.microsoft.com/office/powerpoint/2010/main">
        <mc:Choice Requires="p14">
          <p:contentPart p14:bwMode="auto" r:id="rId5">
            <p14:nvContentPartPr>
              <p14:cNvPr id="2" name="Ink 1">
                <a:extLst>
                  <a:ext uri="{FF2B5EF4-FFF2-40B4-BE49-F238E27FC236}">
                    <a16:creationId xmlns:a16="http://schemas.microsoft.com/office/drawing/2014/main" id="{8CF6A53E-A5BF-7A87-03EE-3E71F160E140}"/>
                  </a:ext>
                </a:extLst>
              </p14:cNvPr>
              <p14:cNvContentPartPr/>
              <p14:nvPr/>
            </p14:nvContentPartPr>
            <p14:xfrm>
              <a:off x="7753607" y="1323407"/>
              <a:ext cx="1589760" cy="53640"/>
            </p14:xfrm>
          </p:contentPart>
        </mc:Choice>
        <mc:Fallback xmlns="">
          <p:pic>
            <p:nvPicPr>
              <p:cNvPr id="2" name="Ink 1">
                <a:extLst>
                  <a:ext uri="{FF2B5EF4-FFF2-40B4-BE49-F238E27FC236}">
                    <a16:creationId xmlns:a16="http://schemas.microsoft.com/office/drawing/2014/main" id="{8CF6A53E-A5BF-7A87-03EE-3E71F160E140}"/>
                  </a:ext>
                </a:extLst>
              </p:cNvPr>
              <p:cNvPicPr/>
              <p:nvPr/>
            </p:nvPicPr>
            <p:blipFill>
              <a:blip r:embed="rId6"/>
              <a:stretch>
                <a:fillRect/>
              </a:stretch>
            </p:blipFill>
            <p:spPr>
              <a:xfrm>
                <a:off x="7735967" y="1305407"/>
                <a:ext cx="1625400" cy="89280"/>
              </a:xfrm>
              <a:prstGeom prst="rect">
                <a:avLst/>
              </a:prstGeom>
            </p:spPr>
          </p:pic>
        </mc:Fallback>
      </mc:AlternateContent>
      <p:grpSp>
        <p:nvGrpSpPr>
          <p:cNvPr id="7" name="Group 6">
            <a:extLst>
              <a:ext uri="{FF2B5EF4-FFF2-40B4-BE49-F238E27FC236}">
                <a16:creationId xmlns:a16="http://schemas.microsoft.com/office/drawing/2014/main" id="{0BC23F32-A9B6-DAE4-B6CC-520D0F07098C}"/>
              </a:ext>
            </a:extLst>
          </p:cNvPr>
          <p:cNvGrpSpPr/>
          <p:nvPr/>
        </p:nvGrpSpPr>
        <p:grpSpPr>
          <a:xfrm>
            <a:off x="5862527" y="1120727"/>
            <a:ext cx="1739520" cy="451440"/>
            <a:chOff x="5862527" y="1120727"/>
            <a:chExt cx="1739520" cy="451440"/>
          </a:xfrm>
        </p:grpSpPr>
        <mc:AlternateContent xmlns:mc="http://schemas.openxmlformats.org/markup-compatibility/2006" xmlns:p14="http://schemas.microsoft.com/office/powerpoint/2010/main">
          <mc:Choice Requires="p14">
            <p:contentPart p14:bwMode="auto" r:id="rId7">
              <p14:nvContentPartPr>
                <p14:cNvPr id="3" name="Ink 2">
                  <a:extLst>
                    <a:ext uri="{FF2B5EF4-FFF2-40B4-BE49-F238E27FC236}">
                      <a16:creationId xmlns:a16="http://schemas.microsoft.com/office/drawing/2014/main" id="{BBEB3AED-6BFB-BCED-4E12-4E101CC1D831}"/>
                    </a:ext>
                  </a:extLst>
                </p14:cNvPr>
                <p14:cNvContentPartPr/>
                <p14:nvPr/>
              </p14:nvContentPartPr>
              <p14:xfrm>
                <a:off x="5862527" y="1120727"/>
                <a:ext cx="1356120" cy="32760"/>
              </p14:xfrm>
            </p:contentPart>
          </mc:Choice>
          <mc:Fallback xmlns="">
            <p:pic>
              <p:nvPicPr>
                <p:cNvPr id="3" name="Ink 2">
                  <a:extLst>
                    <a:ext uri="{FF2B5EF4-FFF2-40B4-BE49-F238E27FC236}">
                      <a16:creationId xmlns:a16="http://schemas.microsoft.com/office/drawing/2014/main" id="{BBEB3AED-6BFB-BCED-4E12-4E101CC1D831}"/>
                    </a:ext>
                  </a:extLst>
                </p:cNvPr>
                <p:cNvPicPr/>
                <p:nvPr/>
              </p:nvPicPr>
              <p:blipFill>
                <a:blip r:embed="rId8"/>
                <a:stretch>
                  <a:fillRect/>
                </a:stretch>
              </p:blipFill>
              <p:spPr>
                <a:xfrm>
                  <a:off x="5844527" y="1102727"/>
                  <a:ext cx="1391760" cy="68400"/>
                </a:xfrm>
                <a:prstGeom prst="rect">
                  <a:avLst/>
                </a:prstGeom>
              </p:spPr>
            </p:pic>
          </mc:Fallback>
        </mc:AlternateContent>
        <mc:AlternateContent xmlns:mc="http://schemas.openxmlformats.org/markup-compatibility/2006" xmlns:p14="http://schemas.microsoft.com/office/powerpoint/2010/main">
          <mc:Choice Requires="p14">
            <p:contentPart p14:bwMode="auto" r:id="rId9">
              <p14:nvContentPartPr>
                <p14:cNvPr id="4" name="Ink 3">
                  <a:extLst>
                    <a:ext uri="{FF2B5EF4-FFF2-40B4-BE49-F238E27FC236}">
                      <a16:creationId xmlns:a16="http://schemas.microsoft.com/office/drawing/2014/main" id="{7016FDBF-8BFB-368E-FAF8-BE06289B38C9}"/>
                    </a:ext>
                  </a:extLst>
                </p14:cNvPr>
                <p14:cNvContentPartPr/>
                <p14:nvPr/>
              </p14:nvContentPartPr>
              <p14:xfrm>
                <a:off x="6434207" y="1505207"/>
                <a:ext cx="1069200" cy="66960"/>
              </p14:xfrm>
            </p:contentPart>
          </mc:Choice>
          <mc:Fallback xmlns="">
            <p:pic>
              <p:nvPicPr>
                <p:cNvPr id="4" name="Ink 3">
                  <a:extLst>
                    <a:ext uri="{FF2B5EF4-FFF2-40B4-BE49-F238E27FC236}">
                      <a16:creationId xmlns:a16="http://schemas.microsoft.com/office/drawing/2014/main" id="{7016FDBF-8BFB-368E-FAF8-BE06289B38C9}"/>
                    </a:ext>
                  </a:extLst>
                </p:cNvPr>
                <p:cNvPicPr/>
                <p:nvPr/>
              </p:nvPicPr>
              <p:blipFill>
                <a:blip r:embed="rId10"/>
                <a:stretch>
                  <a:fillRect/>
                </a:stretch>
              </p:blipFill>
              <p:spPr>
                <a:xfrm>
                  <a:off x="6416207" y="1487567"/>
                  <a:ext cx="1104840" cy="102600"/>
                </a:xfrm>
                <a:prstGeom prst="rect">
                  <a:avLst/>
                </a:prstGeom>
              </p:spPr>
            </p:pic>
          </mc:Fallback>
        </mc:AlternateContent>
        <mc:AlternateContent xmlns:mc="http://schemas.openxmlformats.org/markup-compatibility/2006" xmlns:p14="http://schemas.microsoft.com/office/powerpoint/2010/main">
          <mc:Choice Requires="p14">
            <p:contentPart p14:bwMode="auto" r:id="rId11">
              <p14:nvContentPartPr>
                <p14:cNvPr id="5" name="Ink 4">
                  <a:extLst>
                    <a:ext uri="{FF2B5EF4-FFF2-40B4-BE49-F238E27FC236}">
                      <a16:creationId xmlns:a16="http://schemas.microsoft.com/office/drawing/2014/main" id="{894B7A1B-6090-AE8B-4A5C-1D6A7BAAFE97}"/>
                    </a:ext>
                  </a:extLst>
                </p14:cNvPr>
                <p14:cNvContentPartPr/>
                <p14:nvPr/>
              </p14:nvContentPartPr>
              <p14:xfrm>
                <a:off x="6472367" y="1122167"/>
                <a:ext cx="1129680" cy="402120"/>
              </p14:xfrm>
            </p:contentPart>
          </mc:Choice>
          <mc:Fallback xmlns="">
            <p:pic>
              <p:nvPicPr>
                <p:cNvPr id="5" name="Ink 4">
                  <a:extLst>
                    <a:ext uri="{FF2B5EF4-FFF2-40B4-BE49-F238E27FC236}">
                      <a16:creationId xmlns:a16="http://schemas.microsoft.com/office/drawing/2014/main" id="{894B7A1B-6090-AE8B-4A5C-1D6A7BAAFE97}"/>
                    </a:ext>
                  </a:extLst>
                </p:cNvPr>
                <p:cNvPicPr/>
                <p:nvPr/>
              </p:nvPicPr>
              <p:blipFill>
                <a:blip r:embed="rId12"/>
                <a:stretch>
                  <a:fillRect/>
                </a:stretch>
              </p:blipFill>
              <p:spPr>
                <a:xfrm>
                  <a:off x="6454727" y="1104527"/>
                  <a:ext cx="1165320" cy="43776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13">
            <p14:nvContentPartPr>
              <p14:cNvPr id="9" name="Ink 8">
                <a:extLst>
                  <a:ext uri="{FF2B5EF4-FFF2-40B4-BE49-F238E27FC236}">
                    <a16:creationId xmlns:a16="http://schemas.microsoft.com/office/drawing/2014/main" id="{E68AF9A0-80DD-0DAA-40CB-E5937C79C428}"/>
                  </a:ext>
                </a:extLst>
              </p14:cNvPr>
              <p14:cNvContentPartPr/>
              <p14:nvPr/>
            </p14:nvContentPartPr>
            <p14:xfrm>
              <a:off x="7537607" y="1240967"/>
              <a:ext cx="157320" cy="153000"/>
            </p14:xfrm>
          </p:contentPart>
        </mc:Choice>
        <mc:Fallback xmlns="">
          <p:pic>
            <p:nvPicPr>
              <p:cNvPr id="9" name="Ink 8">
                <a:extLst>
                  <a:ext uri="{FF2B5EF4-FFF2-40B4-BE49-F238E27FC236}">
                    <a16:creationId xmlns:a16="http://schemas.microsoft.com/office/drawing/2014/main" id="{E68AF9A0-80DD-0DAA-40CB-E5937C79C428}"/>
                  </a:ext>
                </a:extLst>
              </p:cNvPr>
              <p:cNvPicPr/>
              <p:nvPr/>
            </p:nvPicPr>
            <p:blipFill>
              <a:blip r:embed="rId14"/>
              <a:stretch>
                <a:fillRect/>
              </a:stretch>
            </p:blipFill>
            <p:spPr>
              <a:xfrm>
                <a:off x="7519967" y="1222967"/>
                <a:ext cx="192960" cy="188640"/>
              </a:xfrm>
              <a:prstGeom prst="rect">
                <a:avLst/>
              </a:prstGeom>
            </p:spPr>
          </p:pic>
        </mc:Fallback>
      </mc:AlternateContent>
      <mc:AlternateContent xmlns:mc="http://schemas.openxmlformats.org/markup-compatibility/2006" xmlns:p14="http://schemas.microsoft.com/office/powerpoint/2010/main" xmlns:aink="http://schemas.microsoft.com/office/drawing/2016/ink">
        <mc:Choice Requires="p14 aink">
          <p:contentPart p14:bwMode="auto" r:id="rId15">
            <p14:nvContentPartPr>
              <p14:cNvPr id="11" name="Ink 10">
                <a:extLst>
                  <a:ext uri="{FF2B5EF4-FFF2-40B4-BE49-F238E27FC236}">
                    <a16:creationId xmlns:a16="http://schemas.microsoft.com/office/drawing/2014/main" id="{4CDBF20E-2914-EBEE-A4D0-50B94B7A14FC}"/>
                  </a:ext>
                </a:extLst>
              </p14:cNvPr>
              <p14:cNvContentPartPr/>
              <p14:nvPr/>
            </p14:nvContentPartPr>
            <p14:xfrm>
              <a:off x="7696367" y="1072487"/>
              <a:ext cx="1332360" cy="294480"/>
            </p14:xfrm>
          </p:contentPart>
        </mc:Choice>
        <mc:Fallback xmlns="">
          <p:pic>
            <p:nvPicPr>
              <p:cNvPr id="11" name="Ink 10">
                <a:extLst>
                  <a:ext uri="{FF2B5EF4-FFF2-40B4-BE49-F238E27FC236}">
                    <a16:creationId xmlns:a16="http://schemas.microsoft.com/office/drawing/2014/main" id="{4CDBF20E-2914-EBEE-A4D0-50B94B7A14FC}"/>
                  </a:ext>
                </a:extLst>
              </p:cNvPr>
              <p:cNvPicPr/>
              <p:nvPr/>
            </p:nvPicPr>
            <p:blipFill>
              <a:blip r:embed="rId16"/>
              <a:stretch>
                <a:fillRect/>
              </a:stretch>
            </p:blipFill>
            <p:spPr>
              <a:xfrm>
                <a:off x="7665047" y="1041167"/>
                <a:ext cx="1395000" cy="357120"/>
              </a:xfrm>
              <a:prstGeom prst="rect">
                <a:avLst/>
              </a:prstGeom>
            </p:spPr>
          </p:pic>
        </mc:Fallback>
      </mc:AlternateContent>
    </p:spTree>
    <p:extLst>
      <p:ext uri="{BB962C8B-B14F-4D97-AF65-F5344CB8AC3E}">
        <p14:creationId xmlns:p14="http://schemas.microsoft.com/office/powerpoint/2010/main" val="150947004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6" name="Rectangle: Rounded Corners 5">
            <a:extLst>
              <a:ext uri="{FF2B5EF4-FFF2-40B4-BE49-F238E27FC236}">
                <a16:creationId xmlns:a16="http://schemas.microsoft.com/office/drawing/2014/main" id="{B2FD387F-92CC-4779-81C3-06BBC90B104F}"/>
              </a:ext>
            </a:extLst>
          </p:cNvPr>
          <p:cNvSpPr/>
          <p:nvPr/>
        </p:nvSpPr>
        <p:spPr>
          <a:xfrm>
            <a:off x="0" y="0"/>
            <a:ext cx="10318653" cy="6597748"/>
          </a:xfrm>
          <a:prstGeom prst="roundRect">
            <a:avLst/>
          </a:prstGeom>
          <a:solidFill>
            <a:schemeClr val="tx1">
              <a:alpha val="60000"/>
            </a:schemeClr>
          </a:solidFill>
          <a:effectLst>
            <a:softEdge rad="139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0DB53F4E-F7D8-4CE6-9400-7374C33ADB4D}"/>
              </a:ext>
            </a:extLst>
          </p:cNvPr>
          <p:cNvSpPr txBox="1"/>
          <p:nvPr/>
        </p:nvSpPr>
        <p:spPr>
          <a:xfrm>
            <a:off x="92026" y="6324104"/>
            <a:ext cx="2763716" cy="461665"/>
          </a:xfrm>
          <a:prstGeom prst="rect">
            <a:avLst/>
          </a:prstGeom>
          <a:noFill/>
        </p:spPr>
        <p:txBody>
          <a:bodyPr wrap="square" rtlCol="0">
            <a:spAutoFit/>
          </a:bodyPr>
          <a:lstStyle/>
          <a:p>
            <a:pPr algn="ctr"/>
            <a:r>
              <a:rPr lang="en-US" sz="2400" dirty="0">
                <a:solidFill>
                  <a:srgbClr val="FFFF00"/>
                </a:solidFill>
                <a:cs typeface="+mj-cs"/>
              </a:rPr>
              <a:t>www.matsati.com</a:t>
            </a:r>
          </a:p>
        </p:txBody>
      </p:sp>
      <p:sp>
        <p:nvSpPr>
          <p:cNvPr id="10" name="TextBox 9">
            <a:extLst>
              <a:ext uri="{FF2B5EF4-FFF2-40B4-BE49-F238E27FC236}">
                <a16:creationId xmlns:a16="http://schemas.microsoft.com/office/drawing/2014/main" id="{638CE212-A8DA-4542-A937-323BC5C84730}"/>
              </a:ext>
            </a:extLst>
          </p:cNvPr>
          <p:cNvSpPr txBox="1"/>
          <p:nvPr/>
        </p:nvSpPr>
        <p:spPr>
          <a:xfrm>
            <a:off x="92025" y="5873364"/>
            <a:ext cx="4044224" cy="646331"/>
          </a:xfrm>
          <a:prstGeom prst="rect">
            <a:avLst/>
          </a:prstGeom>
          <a:noFill/>
        </p:spPr>
        <p:txBody>
          <a:bodyPr wrap="square" rtlCol="0">
            <a:spAutoFit/>
          </a:bodyPr>
          <a:lstStyle/>
          <a:p>
            <a:r>
              <a:rPr lang="en-US" sz="3600" b="1" dirty="0">
                <a:solidFill>
                  <a:srgbClr val="FFFF00"/>
                </a:solidFill>
                <a:cs typeface="+mj-cs"/>
              </a:rPr>
              <a:t>Isaiah / </a:t>
            </a:r>
            <a:r>
              <a:rPr lang="he-IL" sz="3600" b="1" dirty="0">
                <a:solidFill>
                  <a:srgbClr val="FFFF00"/>
                </a:solidFill>
                <a:cs typeface="+mj-cs"/>
              </a:rPr>
              <a:t>ישעיה</a:t>
            </a:r>
            <a:endParaRPr lang="en-US" sz="3600" b="1" dirty="0">
              <a:solidFill>
                <a:srgbClr val="FFFF00"/>
              </a:solidFill>
              <a:cs typeface="+mj-cs"/>
            </a:endParaRPr>
          </a:p>
        </p:txBody>
      </p:sp>
      <p:pic>
        <p:nvPicPr>
          <p:cNvPr id="6146" name="Picture 2">
            <a:extLst>
              <a:ext uri="{FF2B5EF4-FFF2-40B4-BE49-F238E27FC236}">
                <a16:creationId xmlns:a16="http://schemas.microsoft.com/office/drawing/2014/main" id="{B032FF72-CA40-4579-B942-33C8589AD74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192028" y="0"/>
            <a:ext cx="3727450" cy="6858000"/>
          </a:xfrm>
          <a:prstGeom prst="rect">
            <a:avLst/>
          </a:prstGeom>
          <a:noFill/>
          <a:extLst>
            <a:ext uri="{909E8E84-426E-40DD-AFC4-6F175D3DCCD1}">
              <a14:hiddenFill xmlns:a14="http://schemas.microsoft.com/office/drawing/2010/main">
                <a:solidFill>
                  <a:srgbClr val="FFFFFF"/>
                </a:solidFill>
              </a14:hiddenFill>
            </a:ext>
          </a:extLst>
        </p:spPr>
      </p:pic>
      <p:sp>
        <p:nvSpPr>
          <p:cNvPr id="9" name="TextBox 8">
            <a:extLst>
              <a:ext uri="{FF2B5EF4-FFF2-40B4-BE49-F238E27FC236}">
                <a16:creationId xmlns:a16="http://schemas.microsoft.com/office/drawing/2014/main" id="{B6E5E26D-1F6D-4F14-996A-1A444E893AD1}"/>
              </a:ext>
            </a:extLst>
          </p:cNvPr>
          <p:cNvSpPr txBox="1"/>
          <p:nvPr/>
        </p:nvSpPr>
        <p:spPr>
          <a:xfrm>
            <a:off x="313007" y="185320"/>
            <a:ext cx="5686966" cy="5878532"/>
          </a:xfrm>
          <a:prstGeom prst="rect">
            <a:avLst/>
          </a:prstGeom>
          <a:noFill/>
        </p:spPr>
        <p:txBody>
          <a:bodyPr wrap="square">
            <a:spAutoFit/>
          </a:bodyPr>
          <a:lstStyle/>
          <a:p>
            <a:pPr rtl="0">
              <a:spcBef>
                <a:spcPts val="0"/>
              </a:spcBef>
              <a:spcAft>
                <a:spcPts val="0"/>
              </a:spcAft>
            </a:pPr>
            <a:r>
              <a:rPr lang="en-US" sz="2400" b="1" i="0" u="none" strike="noStrike" dirty="0">
                <a:solidFill>
                  <a:srgbClr val="FFC000"/>
                </a:solidFill>
                <a:effectLst/>
                <a:latin typeface="Arial" panose="020B0604020202020204" pitchFamily="34" charset="0"/>
              </a:rPr>
              <a:t>Rashi on Isaiah 23:12 Part 1</a:t>
            </a:r>
            <a:endParaRPr lang="en-US" sz="2400" b="0" dirty="0">
              <a:solidFill>
                <a:srgbClr val="FFC000"/>
              </a:solidFill>
              <a:effectLst/>
            </a:endParaRPr>
          </a:p>
          <a:p>
            <a:pPr algn="r" rtl="1">
              <a:spcBef>
                <a:spcPts val="0"/>
              </a:spcBef>
              <a:spcAft>
                <a:spcPts val="0"/>
              </a:spcAft>
            </a:pPr>
            <a:r>
              <a:rPr lang="he-IL" sz="3200" b="1" i="0" u="none" strike="noStrike" dirty="0">
                <a:solidFill>
                  <a:srgbClr val="FFFF00"/>
                </a:solidFill>
                <a:effectLst/>
                <a:latin typeface="Arial" panose="020B0604020202020204" pitchFamily="34" charset="0"/>
                <a:cs typeface="+mj-cs"/>
              </a:rPr>
              <a:t>כתים.</a:t>
            </a:r>
            <a:r>
              <a:rPr lang="he-IL" sz="3200" b="0" i="0" u="none" strike="noStrike" dirty="0">
                <a:solidFill>
                  <a:srgbClr val="FFFF00"/>
                </a:solidFill>
                <a:effectLst/>
                <a:latin typeface="Arial" panose="020B0604020202020204" pitchFamily="34" charset="0"/>
                <a:cs typeface="+mj-cs"/>
              </a:rPr>
              <a:t> אל ארץ כתים קומי עבורי גם שם לא ינוח לך למה אני אומר קומי עבורי:</a:t>
            </a:r>
            <a:endParaRPr lang="he-IL" sz="3200" b="0" dirty="0">
              <a:solidFill>
                <a:srgbClr val="FFFF00"/>
              </a:solidFill>
              <a:effectLst/>
              <a:cs typeface="+mj-cs"/>
            </a:endParaRPr>
          </a:p>
          <a:p>
            <a:r>
              <a:rPr lang="he-IL" sz="2400" b="0" i="0" u="none" strike="noStrike" dirty="0">
                <a:solidFill>
                  <a:srgbClr val="FFC000"/>
                </a:solidFill>
                <a:effectLst/>
                <a:latin typeface="Arial" panose="020B0604020202020204" pitchFamily="34" charset="0"/>
              </a:rPr>
              <a:t> </a:t>
            </a:r>
            <a:r>
              <a:rPr lang="en-US" sz="2400" b="1" i="0" u="none" strike="noStrike" dirty="0">
                <a:solidFill>
                  <a:srgbClr val="FFC000"/>
                </a:solidFill>
                <a:effectLst/>
                <a:latin typeface="Arial" panose="020B0604020202020204" pitchFamily="34" charset="0"/>
              </a:rPr>
              <a:t>to </a:t>
            </a:r>
            <a:r>
              <a:rPr lang="en-US" sz="2400" b="1" i="0" u="none" strike="noStrike" dirty="0" err="1">
                <a:solidFill>
                  <a:srgbClr val="FFC000"/>
                </a:solidFill>
                <a:effectLst/>
                <a:latin typeface="Arial" panose="020B0604020202020204" pitchFamily="34" charset="0"/>
              </a:rPr>
              <a:t>Kittim</a:t>
            </a:r>
            <a:r>
              <a:rPr lang="en-US" sz="2400" b="0" i="0" u="none" strike="noStrike" dirty="0">
                <a:solidFill>
                  <a:srgbClr val="FFC000"/>
                </a:solidFill>
                <a:effectLst/>
                <a:latin typeface="Arial" panose="020B0604020202020204" pitchFamily="34" charset="0"/>
              </a:rPr>
              <a:t> to the land of </a:t>
            </a:r>
            <a:r>
              <a:rPr lang="en-US" sz="2400" b="0" i="0" u="none" strike="noStrike" dirty="0" err="1">
                <a:solidFill>
                  <a:srgbClr val="FFC000"/>
                </a:solidFill>
                <a:effectLst/>
                <a:latin typeface="Arial" panose="020B0604020202020204" pitchFamily="34" charset="0"/>
              </a:rPr>
              <a:t>Kittim</a:t>
            </a:r>
            <a:r>
              <a:rPr lang="en-US" sz="2400" b="0" i="0" u="none" strike="noStrike" dirty="0">
                <a:solidFill>
                  <a:srgbClr val="FFC000"/>
                </a:solidFill>
                <a:effectLst/>
                <a:latin typeface="Arial" panose="020B0604020202020204" pitchFamily="34" charset="0"/>
              </a:rPr>
              <a:t>, arise and cross; even there you shall have no rest. Why do I say, “Arise and cross over?” According to our reading, that of the printed editions, we find no answer to this question. According to some manuscripts, however, the reading is as follows:] </a:t>
            </a:r>
            <a:r>
              <a:rPr lang="en-US" sz="2400" b="1" i="0" u="none" strike="noStrike" dirty="0">
                <a:solidFill>
                  <a:srgbClr val="FFC000"/>
                </a:solidFill>
                <a:effectLst/>
                <a:latin typeface="Arial" panose="020B0604020202020204" pitchFamily="34" charset="0"/>
              </a:rPr>
              <a:t>to </a:t>
            </a:r>
            <a:r>
              <a:rPr lang="en-US" sz="2400" b="1" i="0" u="none" strike="noStrike" dirty="0" err="1">
                <a:solidFill>
                  <a:srgbClr val="FFC000"/>
                </a:solidFill>
                <a:effectLst/>
                <a:latin typeface="Arial" panose="020B0604020202020204" pitchFamily="34" charset="0"/>
              </a:rPr>
              <a:t>Kittim</a:t>
            </a:r>
            <a:r>
              <a:rPr lang="en-US" sz="2400" b="0" i="0" u="none" strike="noStrike" dirty="0">
                <a:solidFill>
                  <a:srgbClr val="FFC000"/>
                </a:solidFill>
                <a:effectLst/>
                <a:latin typeface="Arial" panose="020B0604020202020204" pitchFamily="34" charset="0"/>
              </a:rPr>
              <a:t> to the land of </a:t>
            </a:r>
            <a:r>
              <a:rPr lang="en-US" sz="2400" b="0" i="0" u="none" strike="noStrike" dirty="0" err="1">
                <a:solidFill>
                  <a:srgbClr val="FFC000"/>
                </a:solidFill>
                <a:effectLst/>
                <a:latin typeface="Arial" panose="020B0604020202020204" pitchFamily="34" charset="0"/>
              </a:rPr>
              <a:t>Kittim</a:t>
            </a:r>
            <a:r>
              <a:rPr lang="en-US" sz="2400" b="0" i="0" u="none" strike="noStrike" dirty="0">
                <a:solidFill>
                  <a:srgbClr val="FFC000"/>
                </a:solidFill>
                <a:effectLst/>
                <a:latin typeface="Arial" panose="020B0604020202020204" pitchFamily="34" charset="0"/>
              </a:rPr>
              <a:t>, arise and cross, even there you shall have no rest. Why? </a:t>
            </a:r>
            <a:r>
              <a:rPr lang="en-US" sz="2400" b="1" i="0" u="none" strike="noStrike" dirty="0">
                <a:solidFill>
                  <a:srgbClr val="FFC000"/>
                </a:solidFill>
                <a:effectLst/>
                <a:latin typeface="Arial" panose="020B0604020202020204" pitchFamily="34" charset="0"/>
              </a:rPr>
              <a:t>Behold the land of the Chaldees</a:t>
            </a:r>
            <a:r>
              <a:rPr lang="en-US" sz="2400" b="0" i="0" u="none" strike="noStrike" dirty="0">
                <a:solidFill>
                  <a:srgbClr val="FFC000"/>
                </a:solidFill>
                <a:effectLst/>
                <a:latin typeface="Arial" panose="020B0604020202020204" pitchFamily="34" charset="0"/>
              </a:rPr>
              <a:t> They shall exile you from there</a:t>
            </a:r>
            <a:endParaRPr lang="en-US" sz="2400" dirty="0">
              <a:solidFill>
                <a:srgbClr val="FFC000"/>
              </a:solidFill>
            </a:endParaRPr>
          </a:p>
        </p:txBody>
      </p:sp>
      <mc:AlternateContent xmlns:mc="http://schemas.openxmlformats.org/markup-compatibility/2006" xmlns:p14="http://schemas.microsoft.com/office/powerpoint/2010/main" xmlns:aink="http://schemas.microsoft.com/office/drawing/2016/ink">
        <mc:Choice Requires="p14 aink">
          <p:contentPart p14:bwMode="auto" r:id="rId5">
            <p14:nvContentPartPr>
              <p14:cNvPr id="2" name="Ink 1">
                <a:extLst>
                  <a:ext uri="{FF2B5EF4-FFF2-40B4-BE49-F238E27FC236}">
                    <a16:creationId xmlns:a16="http://schemas.microsoft.com/office/drawing/2014/main" id="{FD38D199-380B-5475-A19F-38368B4B6EDD}"/>
                  </a:ext>
                </a:extLst>
              </p14:cNvPr>
              <p14:cNvContentPartPr/>
              <p14:nvPr/>
            </p14:nvContentPartPr>
            <p14:xfrm>
              <a:off x="7446527" y="1806527"/>
              <a:ext cx="62280" cy="124920"/>
            </p14:xfrm>
          </p:contentPart>
        </mc:Choice>
        <mc:Fallback xmlns="">
          <p:pic>
            <p:nvPicPr>
              <p:cNvPr id="2" name="Ink 1">
                <a:extLst>
                  <a:ext uri="{FF2B5EF4-FFF2-40B4-BE49-F238E27FC236}">
                    <a16:creationId xmlns:a16="http://schemas.microsoft.com/office/drawing/2014/main" id="{FD38D199-380B-5475-A19F-38368B4B6EDD}"/>
                  </a:ext>
                </a:extLst>
              </p:cNvPr>
              <p:cNvPicPr/>
              <p:nvPr/>
            </p:nvPicPr>
            <p:blipFill>
              <a:blip r:embed="rId6"/>
              <a:stretch>
                <a:fillRect/>
              </a:stretch>
            </p:blipFill>
            <p:spPr>
              <a:xfrm>
                <a:off x="7415207" y="1775207"/>
                <a:ext cx="124920" cy="187560"/>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3" name="Ink 2">
                <a:extLst>
                  <a:ext uri="{FF2B5EF4-FFF2-40B4-BE49-F238E27FC236}">
                    <a16:creationId xmlns:a16="http://schemas.microsoft.com/office/drawing/2014/main" id="{5982B962-3419-42BF-45AC-C52EAD78831C}"/>
                  </a:ext>
                </a:extLst>
              </p14:cNvPr>
              <p14:cNvContentPartPr/>
              <p14:nvPr/>
            </p14:nvContentPartPr>
            <p14:xfrm>
              <a:off x="7352567" y="1841087"/>
              <a:ext cx="173160" cy="94680"/>
            </p14:xfrm>
          </p:contentPart>
        </mc:Choice>
        <mc:Fallback xmlns="">
          <p:pic>
            <p:nvPicPr>
              <p:cNvPr id="3" name="Ink 2">
                <a:extLst>
                  <a:ext uri="{FF2B5EF4-FFF2-40B4-BE49-F238E27FC236}">
                    <a16:creationId xmlns:a16="http://schemas.microsoft.com/office/drawing/2014/main" id="{5982B962-3419-42BF-45AC-C52EAD78831C}"/>
                  </a:ext>
                </a:extLst>
              </p:cNvPr>
              <p:cNvPicPr/>
              <p:nvPr/>
            </p:nvPicPr>
            <p:blipFill>
              <a:blip r:embed="rId8"/>
              <a:stretch>
                <a:fillRect/>
              </a:stretch>
            </p:blipFill>
            <p:spPr>
              <a:xfrm>
                <a:off x="7334567" y="1823087"/>
                <a:ext cx="208800" cy="130320"/>
              </a:xfrm>
              <a:prstGeom prst="rect">
                <a:avLst/>
              </a:prstGeom>
            </p:spPr>
          </p:pic>
        </mc:Fallback>
      </mc:AlternateContent>
      <mc:AlternateContent xmlns:mc="http://schemas.openxmlformats.org/markup-compatibility/2006" xmlns:p14="http://schemas.microsoft.com/office/powerpoint/2010/main">
        <mc:Choice Requires="p14">
          <p:contentPart p14:bwMode="auto" r:id="rId9">
            <p14:nvContentPartPr>
              <p14:cNvPr id="4" name="Ink 3">
                <a:extLst>
                  <a:ext uri="{FF2B5EF4-FFF2-40B4-BE49-F238E27FC236}">
                    <a16:creationId xmlns:a16="http://schemas.microsoft.com/office/drawing/2014/main" id="{DB633242-5CB2-356D-4B78-DDBA0DBC592F}"/>
                  </a:ext>
                </a:extLst>
              </p14:cNvPr>
              <p14:cNvContentPartPr/>
              <p14:nvPr/>
            </p14:nvContentPartPr>
            <p14:xfrm>
              <a:off x="523007" y="1863047"/>
              <a:ext cx="1064160" cy="117720"/>
            </p14:xfrm>
          </p:contentPart>
        </mc:Choice>
        <mc:Fallback xmlns="">
          <p:pic>
            <p:nvPicPr>
              <p:cNvPr id="4" name="Ink 3">
                <a:extLst>
                  <a:ext uri="{FF2B5EF4-FFF2-40B4-BE49-F238E27FC236}">
                    <a16:creationId xmlns:a16="http://schemas.microsoft.com/office/drawing/2014/main" id="{DB633242-5CB2-356D-4B78-DDBA0DBC592F}"/>
                  </a:ext>
                </a:extLst>
              </p:cNvPr>
              <p:cNvPicPr/>
              <p:nvPr/>
            </p:nvPicPr>
            <p:blipFill>
              <a:blip r:embed="rId10"/>
              <a:stretch>
                <a:fillRect/>
              </a:stretch>
            </p:blipFill>
            <p:spPr>
              <a:xfrm>
                <a:off x="505007" y="1845047"/>
                <a:ext cx="1099800" cy="153360"/>
              </a:xfrm>
              <a:prstGeom prst="rect">
                <a:avLst/>
              </a:prstGeom>
            </p:spPr>
          </p:pic>
        </mc:Fallback>
      </mc:AlternateContent>
      <mc:AlternateContent xmlns:mc="http://schemas.openxmlformats.org/markup-compatibility/2006" xmlns:p14="http://schemas.microsoft.com/office/powerpoint/2010/main">
        <mc:Choice Requires="p14">
          <p:contentPart p14:bwMode="auto" r:id="rId11">
            <p14:nvContentPartPr>
              <p14:cNvPr id="5" name="Ink 4">
                <a:extLst>
                  <a:ext uri="{FF2B5EF4-FFF2-40B4-BE49-F238E27FC236}">
                    <a16:creationId xmlns:a16="http://schemas.microsoft.com/office/drawing/2014/main" id="{80DFC790-311B-213E-AA16-E3D15C6BB268}"/>
                  </a:ext>
                </a:extLst>
              </p14:cNvPr>
              <p14:cNvContentPartPr/>
              <p14:nvPr/>
            </p14:nvContentPartPr>
            <p14:xfrm>
              <a:off x="4903487" y="3525527"/>
              <a:ext cx="15120" cy="33120"/>
            </p14:xfrm>
          </p:contentPart>
        </mc:Choice>
        <mc:Fallback xmlns="">
          <p:pic>
            <p:nvPicPr>
              <p:cNvPr id="5" name="Ink 4">
                <a:extLst>
                  <a:ext uri="{FF2B5EF4-FFF2-40B4-BE49-F238E27FC236}">
                    <a16:creationId xmlns:a16="http://schemas.microsoft.com/office/drawing/2014/main" id="{80DFC790-311B-213E-AA16-E3D15C6BB268}"/>
                  </a:ext>
                </a:extLst>
              </p:cNvPr>
              <p:cNvPicPr/>
              <p:nvPr/>
            </p:nvPicPr>
            <p:blipFill>
              <a:blip r:embed="rId12"/>
              <a:stretch>
                <a:fillRect/>
              </a:stretch>
            </p:blipFill>
            <p:spPr>
              <a:xfrm>
                <a:off x="4885487" y="3507887"/>
                <a:ext cx="50760" cy="68760"/>
              </a:xfrm>
              <a:prstGeom prst="rect">
                <a:avLst/>
              </a:prstGeom>
            </p:spPr>
          </p:pic>
        </mc:Fallback>
      </mc:AlternateContent>
      <mc:AlternateContent xmlns:mc="http://schemas.openxmlformats.org/markup-compatibility/2006" xmlns:p14="http://schemas.microsoft.com/office/powerpoint/2010/main">
        <mc:Choice Requires="p14">
          <p:contentPart p14:bwMode="auto" r:id="rId13">
            <p14:nvContentPartPr>
              <p14:cNvPr id="7" name="Ink 6">
                <a:extLst>
                  <a:ext uri="{FF2B5EF4-FFF2-40B4-BE49-F238E27FC236}">
                    <a16:creationId xmlns:a16="http://schemas.microsoft.com/office/drawing/2014/main" id="{8456DF0E-AD48-B041-4362-B9BDBCBE3E60}"/>
                  </a:ext>
                </a:extLst>
              </p14:cNvPr>
              <p14:cNvContentPartPr/>
              <p14:nvPr/>
            </p14:nvContentPartPr>
            <p14:xfrm>
              <a:off x="2698847" y="3816047"/>
              <a:ext cx="39960" cy="32400"/>
            </p14:xfrm>
          </p:contentPart>
        </mc:Choice>
        <mc:Fallback xmlns="">
          <p:pic>
            <p:nvPicPr>
              <p:cNvPr id="7" name="Ink 6">
                <a:extLst>
                  <a:ext uri="{FF2B5EF4-FFF2-40B4-BE49-F238E27FC236}">
                    <a16:creationId xmlns:a16="http://schemas.microsoft.com/office/drawing/2014/main" id="{8456DF0E-AD48-B041-4362-B9BDBCBE3E60}"/>
                  </a:ext>
                </a:extLst>
              </p:cNvPr>
              <p:cNvPicPr/>
              <p:nvPr/>
            </p:nvPicPr>
            <p:blipFill>
              <a:blip r:embed="rId14"/>
              <a:stretch>
                <a:fillRect/>
              </a:stretch>
            </p:blipFill>
            <p:spPr>
              <a:xfrm>
                <a:off x="2681207" y="3798407"/>
                <a:ext cx="75600" cy="68040"/>
              </a:xfrm>
              <a:prstGeom prst="rect">
                <a:avLst/>
              </a:prstGeom>
            </p:spPr>
          </p:pic>
        </mc:Fallback>
      </mc:AlternateContent>
      <mc:AlternateContent xmlns:mc="http://schemas.openxmlformats.org/markup-compatibility/2006" xmlns:p14="http://schemas.microsoft.com/office/powerpoint/2010/main">
        <mc:Choice Requires="p14">
          <p:contentPart p14:bwMode="auto" r:id="rId15">
            <p14:nvContentPartPr>
              <p14:cNvPr id="11" name="Ink 10">
                <a:extLst>
                  <a:ext uri="{FF2B5EF4-FFF2-40B4-BE49-F238E27FC236}">
                    <a16:creationId xmlns:a16="http://schemas.microsoft.com/office/drawing/2014/main" id="{2D5785B8-721F-1793-D994-4514FAE9616E}"/>
                  </a:ext>
                </a:extLst>
              </p14:cNvPr>
              <p14:cNvContentPartPr/>
              <p14:nvPr/>
            </p14:nvContentPartPr>
            <p14:xfrm>
              <a:off x="2655647" y="4125647"/>
              <a:ext cx="8640" cy="12240"/>
            </p14:xfrm>
          </p:contentPart>
        </mc:Choice>
        <mc:Fallback xmlns="">
          <p:pic>
            <p:nvPicPr>
              <p:cNvPr id="11" name="Ink 10">
                <a:extLst>
                  <a:ext uri="{FF2B5EF4-FFF2-40B4-BE49-F238E27FC236}">
                    <a16:creationId xmlns:a16="http://schemas.microsoft.com/office/drawing/2014/main" id="{2D5785B8-721F-1793-D994-4514FAE9616E}"/>
                  </a:ext>
                </a:extLst>
              </p:cNvPr>
              <p:cNvPicPr/>
              <p:nvPr/>
            </p:nvPicPr>
            <p:blipFill>
              <a:blip r:embed="rId16"/>
              <a:stretch>
                <a:fillRect/>
              </a:stretch>
            </p:blipFill>
            <p:spPr>
              <a:xfrm>
                <a:off x="2638007" y="4107647"/>
                <a:ext cx="44280" cy="47880"/>
              </a:xfrm>
              <a:prstGeom prst="rect">
                <a:avLst/>
              </a:prstGeom>
            </p:spPr>
          </p:pic>
        </mc:Fallback>
      </mc:AlternateContent>
      <mc:AlternateContent xmlns:mc="http://schemas.openxmlformats.org/markup-compatibility/2006" xmlns:p14="http://schemas.microsoft.com/office/powerpoint/2010/main">
        <mc:Choice Requires="p14">
          <p:contentPart p14:bwMode="auto" r:id="rId17">
            <p14:nvContentPartPr>
              <p14:cNvPr id="12" name="Ink 11">
                <a:extLst>
                  <a:ext uri="{FF2B5EF4-FFF2-40B4-BE49-F238E27FC236}">
                    <a16:creationId xmlns:a16="http://schemas.microsoft.com/office/drawing/2014/main" id="{34BBEA59-62CA-5107-16F0-8C192809D2B3}"/>
                  </a:ext>
                </a:extLst>
              </p14:cNvPr>
              <p14:cNvContentPartPr/>
              <p14:nvPr/>
            </p14:nvContentPartPr>
            <p14:xfrm>
              <a:off x="4237847" y="4174247"/>
              <a:ext cx="28080" cy="8640"/>
            </p14:xfrm>
          </p:contentPart>
        </mc:Choice>
        <mc:Fallback xmlns="">
          <p:pic>
            <p:nvPicPr>
              <p:cNvPr id="12" name="Ink 11">
                <a:extLst>
                  <a:ext uri="{FF2B5EF4-FFF2-40B4-BE49-F238E27FC236}">
                    <a16:creationId xmlns:a16="http://schemas.microsoft.com/office/drawing/2014/main" id="{34BBEA59-62CA-5107-16F0-8C192809D2B3}"/>
                  </a:ext>
                </a:extLst>
              </p:cNvPr>
              <p:cNvPicPr/>
              <p:nvPr/>
            </p:nvPicPr>
            <p:blipFill>
              <a:blip r:embed="rId18"/>
              <a:stretch>
                <a:fillRect/>
              </a:stretch>
            </p:blipFill>
            <p:spPr>
              <a:xfrm>
                <a:off x="4220207" y="4156607"/>
                <a:ext cx="63720" cy="44280"/>
              </a:xfrm>
              <a:prstGeom prst="rect">
                <a:avLst/>
              </a:prstGeom>
            </p:spPr>
          </p:pic>
        </mc:Fallback>
      </mc:AlternateContent>
      <mc:AlternateContent xmlns:mc="http://schemas.openxmlformats.org/markup-compatibility/2006" xmlns:p14="http://schemas.microsoft.com/office/powerpoint/2010/main">
        <mc:Choice Requires="p14">
          <p:contentPart p14:bwMode="auto" r:id="rId19">
            <p14:nvContentPartPr>
              <p14:cNvPr id="13" name="Ink 12">
                <a:extLst>
                  <a:ext uri="{FF2B5EF4-FFF2-40B4-BE49-F238E27FC236}">
                    <a16:creationId xmlns:a16="http://schemas.microsoft.com/office/drawing/2014/main" id="{0EECA807-BC9F-0C8A-BADB-07BECA4783B8}"/>
                  </a:ext>
                </a:extLst>
              </p14:cNvPr>
              <p14:cNvContentPartPr/>
              <p14:nvPr/>
            </p14:nvContentPartPr>
            <p14:xfrm>
              <a:off x="5260967" y="4202327"/>
              <a:ext cx="27000" cy="10080"/>
            </p14:xfrm>
          </p:contentPart>
        </mc:Choice>
        <mc:Fallback xmlns="">
          <p:pic>
            <p:nvPicPr>
              <p:cNvPr id="13" name="Ink 12">
                <a:extLst>
                  <a:ext uri="{FF2B5EF4-FFF2-40B4-BE49-F238E27FC236}">
                    <a16:creationId xmlns:a16="http://schemas.microsoft.com/office/drawing/2014/main" id="{0EECA807-BC9F-0C8A-BADB-07BECA4783B8}"/>
                  </a:ext>
                </a:extLst>
              </p:cNvPr>
              <p:cNvPicPr/>
              <p:nvPr/>
            </p:nvPicPr>
            <p:blipFill>
              <a:blip r:embed="rId20"/>
              <a:stretch>
                <a:fillRect/>
              </a:stretch>
            </p:blipFill>
            <p:spPr>
              <a:xfrm>
                <a:off x="5242967" y="4184327"/>
                <a:ext cx="62640" cy="45720"/>
              </a:xfrm>
              <a:prstGeom prst="rect">
                <a:avLst/>
              </a:prstGeom>
            </p:spPr>
          </p:pic>
        </mc:Fallback>
      </mc:AlternateContent>
      <mc:AlternateContent xmlns:mc="http://schemas.openxmlformats.org/markup-compatibility/2006" xmlns:p14="http://schemas.microsoft.com/office/powerpoint/2010/main">
        <mc:Choice Requires="p14">
          <p:contentPart p14:bwMode="auto" r:id="rId21">
            <p14:nvContentPartPr>
              <p14:cNvPr id="14" name="Ink 13">
                <a:extLst>
                  <a:ext uri="{FF2B5EF4-FFF2-40B4-BE49-F238E27FC236}">
                    <a16:creationId xmlns:a16="http://schemas.microsoft.com/office/drawing/2014/main" id="{B6F92616-F861-8E09-C9B6-3C704BA245BB}"/>
                  </a:ext>
                </a:extLst>
              </p14:cNvPr>
              <p14:cNvContentPartPr/>
              <p14:nvPr/>
            </p14:nvContentPartPr>
            <p14:xfrm>
              <a:off x="5525567" y="4223207"/>
              <a:ext cx="10800" cy="19080"/>
            </p14:xfrm>
          </p:contentPart>
        </mc:Choice>
        <mc:Fallback xmlns="">
          <p:pic>
            <p:nvPicPr>
              <p:cNvPr id="14" name="Ink 13">
                <a:extLst>
                  <a:ext uri="{FF2B5EF4-FFF2-40B4-BE49-F238E27FC236}">
                    <a16:creationId xmlns:a16="http://schemas.microsoft.com/office/drawing/2014/main" id="{B6F92616-F861-8E09-C9B6-3C704BA245BB}"/>
                  </a:ext>
                </a:extLst>
              </p:cNvPr>
              <p:cNvPicPr/>
              <p:nvPr/>
            </p:nvPicPr>
            <p:blipFill>
              <a:blip r:embed="rId22"/>
              <a:stretch>
                <a:fillRect/>
              </a:stretch>
            </p:blipFill>
            <p:spPr>
              <a:xfrm>
                <a:off x="5507567" y="4205207"/>
                <a:ext cx="46440" cy="54720"/>
              </a:xfrm>
              <a:prstGeom prst="rect">
                <a:avLst/>
              </a:prstGeom>
            </p:spPr>
          </p:pic>
        </mc:Fallback>
      </mc:AlternateContent>
      <mc:AlternateContent xmlns:mc="http://schemas.openxmlformats.org/markup-compatibility/2006" xmlns:p14="http://schemas.microsoft.com/office/powerpoint/2010/main">
        <mc:Choice Requires="p14">
          <p:contentPart p14:bwMode="auto" r:id="rId23">
            <p14:nvContentPartPr>
              <p14:cNvPr id="15" name="Ink 14">
                <a:extLst>
                  <a:ext uri="{FF2B5EF4-FFF2-40B4-BE49-F238E27FC236}">
                    <a16:creationId xmlns:a16="http://schemas.microsoft.com/office/drawing/2014/main" id="{4D2A710A-088C-4F54-FAFE-C5F7873FA3BD}"/>
                  </a:ext>
                </a:extLst>
              </p14:cNvPr>
              <p14:cNvContentPartPr/>
              <p14:nvPr/>
            </p14:nvContentPartPr>
            <p14:xfrm>
              <a:off x="1801367" y="4461167"/>
              <a:ext cx="911160" cy="29880"/>
            </p14:xfrm>
          </p:contentPart>
        </mc:Choice>
        <mc:Fallback xmlns="">
          <p:pic>
            <p:nvPicPr>
              <p:cNvPr id="15" name="Ink 14">
                <a:extLst>
                  <a:ext uri="{FF2B5EF4-FFF2-40B4-BE49-F238E27FC236}">
                    <a16:creationId xmlns:a16="http://schemas.microsoft.com/office/drawing/2014/main" id="{4D2A710A-088C-4F54-FAFE-C5F7873FA3BD}"/>
                  </a:ext>
                </a:extLst>
              </p:cNvPr>
              <p:cNvPicPr/>
              <p:nvPr/>
            </p:nvPicPr>
            <p:blipFill>
              <a:blip r:embed="rId24"/>
              <a:stretch>
                <a:fillRect/>
              </a:stretch>
            </p:blipFill>
            <p:spPr>
              <a:xfrm>
                <a:off x="1783727" y="4443167"/>
                <a:ext cx="946800" cy="65520"/>
              </a:xfrm>
              <a:prstGeom prst="rect">
                <a:avLst/>
              </a:prstGeom>
            </p:spPr>
          </p:pic>
        </mc:Fallback>
      </mc:AlternateContent>
      <mc:AlternateContent xmlns:mc="http://schemas.openxmlformats.org/markup-compatibility/2006" xmlns:p14="http://schemas.microsoft.com/office/powerpoint/2010/main">
        <mc:Choice Requires="p14">
          <p:contentPart p14:bwMode="auto" r:id="rId25">
            <p14:nvContentPartPr>
              <p14:cNvPr id="16" name="Ink 15">
                <a:extLst>
                  <a:ext uri="{FF2B5EF4-FFF2-40B4-BE49-F238E27FC236}">
                    <a16:creationId xmlns:a16="http://schemas.microsoft.com/office/drawing/2014/main" id="{931DD4A1-E355-3C7A-B4C3-2BBCF3852890}"/>
                  </a:ext>
                </a:extLst>
              </p14:cNvPr>
              <p14:cNvContentPartPr/>
              <p14:nvPr/>
            </p14:nvContentPartPr>
            <p14:xfrm>
              <a:off x="3376007" y="4449287"/>
              <a:ext cx="1531800" cy="67680"/>
            </p14:xfrm>
          </p:contentPart>
        </mc:Choice>
        <mc:Fallback xmlns="">
          <p:pic>
            <p:nvPicPr>
              <p:cNvPr id="16" name="Ink 15">
                <a:extLst>
                  <a:ext uri="{FF2B5EF4-FFF2-40B4-BE49-F238E27FC236}">
                    <a16:creationId xmlns:a16="http://schemas.microsoft.com/office/drawing/2014/main" id="{931DD4A1-E355-3C7A-B4C3-2BBCF3852890}"/>
                  </a:ext>
                </a:extLst>
              </p:cNvPr>
              <p:cNvPicPr/>
              <p:nvPr/>
            </p:nvPicPr>
            <p:blipFill>
              <a:blip r:embed="rId26"/>
              <a:stretch>
                <a:fillRect/>
              </a:stretch>
            </p:blipFill>
            <p:spPr>
              <a:xfrm>
                <a:off x="3358367" y="4431287"/>
                <a:ext cx="1567440" cy="103320"/>
              </a:xfrm>
              <a:prstGeom prst="rect">
                <a:avLst/>
              </a:prstGeom>
            </p:spPr>
          </p:pic>
        </mc:Fallback>
      </mc:AlternateContent>
      <mc:AlternateContent xmlns:mc="http://schemas.openxmlformats.org/markup-compatibility/2006" xmlns:p14="http://schemas.microsoft.com/office/powerpoint/2010/main">
        <mc:Choice Requires="p14">
          <p:contentPart p14:bwMode="auto" r:id="rId27">
            <p14:nvContentPartPr>
              <p14:cNvPr id="17" name="Ink 16">
                <a:extLst>
                  <a:ext uri="{FF2B5EF4-FFF2-40B4-BE49-F238E27FC236}">
                    <a16:creationId xmlns:a16="http://schemas.microsoft.com/office/drawing/2014/main" id="{F374C298-4025-C78D-CA91-1F9DDB221EF9}"/>
                  </a:ext>
                </a:extLst>
              </p14:cNvPr>
              <p14:cNvContentPartPr/>
              <p14:nvPr/>
            </p14:nvContentPartPr>
            <p14:xfrm>
              <a:off x="715967" y="4834127"/>
              <a:ext cx="1455840" cy="48600"/>
            </p14:xfrm>
          </p:contentPart>
        </mc:Choice>
        <mc:Fallback xmlns="">
          <p:pic>
            <p:nvPicPr>
              <p:cNvPr id="17" name="Ink 16">
                <a:extLst>
                  <a:ext uri="{FF2B5EF4-FFF2-40B4-BE49-F238E27FC236}">
                    <a16:creationId xmlns:a16="http://schemas.microsoft.com/office/drawing/2014/main" id="{F374C298-4025-C78D-CA91-1F9DDB221EF9}"/>
                  </a:ext>
                </a:extLst>
              </p:cNvPr>
              <p:cNvPicPr/>
              <p:nvPr/>
            </p:nvPicPr>
            <p:blipFill>
              <a:blip r:embed="rId28"/>
              <a:stretch>
                <a:fillRect/>
              </a:stretch>
            </p:blipFill>
            <p:spPr>
              <a:xfrm>
                <a:off x="697967" y="4816127"/>
                <a:ext cx="1491480" cy="84240"/>
              </a:xfrm>
              <a:prstGeom prst="rect">
                <a:avLst/>
              </a:prstGeom>
            </p:spPr>
          </p:pic>
        </mc:Fallback>
      </mc:AlternateContent>
      <mc:AlternateContent xmlns:mc="http://schemas.openxmlformats.org/markup-compatibility/2006" xmlns:p14="http://schemas.microsoft.com/office/powerpoint/2010/main">
        <mc:Choice Requires="p14">
          <p:contentPart p14:bwMode="auto" r:id="rId29">
            <p14:nvContentPartPr>
              <p14:cNvPr id="18" name="Ink 17">
                <a:extLst>
                  <a:ext uri="{FF2B5EF4-FFF2-40B4-BE49-F238E27FC236}">
                    <a16:creationId xmlns:a16="http://schemas.microsoft.com/office/drawing/2014/main" id="{02DDC4E3-1C6F-EE9D-D398-652D89FA9DAD}"/>
                  </a:ext>
                </a:extLst>
              </p14:cNvPr>
              <p14:cNvContentPartPr/>
              <p14:nvPr/>
            </p14:nvContentPartPr>
            <p14:xfrm>
              <a:off x="4805927" y="5721167"/>
              <a:ext cx="45720" cy="30960"/>
            </p14:xfrm>
          </p:contentPart>
        </mc:Choice>
        <mc:Fallback xmlns="">
          <p:pic>
            <p:nvPicPr>
              <p:cNvPr id="18" name="Ink 17">
                <a:extLst>
                  <a:ext uri="{FF2B5EF4-FFF2-40B4-BE49-F238E27FC236}">
                    <a16:creationId xmlns:a16="http://schemas.microsoft.com/office/drawing/2014/main" id="{02DDC4E3-1C6F-EE9D-D398-652D89FA9DAD}"/>
                  </a:ext>
                </a:extLst>
              </p:cNvPr>
              <p:cNvPicPr/>
              <p:nvPr/>
            </p:nvPicPr>
            <p:blipFill>
              <a:blip r:embed="rId30"/>
              <a:stretch>
                <a:fillRect/>
              </a:stretch>
            </p:blipFill>
            <p:spPr>
              <a:xfrm>
                <a:off x="4787927" y="5703167"/>
                <a:ext cx="81360" cy="66600"/>
              </a:xfrm>
              <a:prstGeom prst="rect">
                <a:avLst/>
              </a:prstGeom>
            </p:spPr>
          </p:pic>
        </mc:Fallback>
      </mc:AlternateContent>
      <mc:AlternateContent xmlns:mc="http://schemas.openxmlformats.org/markup-compatibility/2006" xmlns:p14="http://schemas.microsoft.com/office/powerpoint/2010/main">
        <mc:Choice Requires="p14">
          <p:contentPart p14:bwMode="auto" r:id="rId31">
            <p14:nvContentPartPr>
              <p14:cNvPr id="19" name="Ink 18">
                <a:extLst>
                  <a:ext uri="{FF2B5EF4-FFF2-40B4-BE49-F238E27FC236}">
                    <a16:creationId xmlns:a16="http://schemas.microsoft.com/office/drawing/2014/main" id="{9FA4ED16-F09C-80A2-9A5E-615A50A6B831}"/>
                  </a:ext>
                </a:extLst>
              </p14:cNvPr>
              <p14:cNvContentPartPr/>
              <p14:nvPr/>
            </p14:nvContentPartPr>
            <p14:xfrm>
              <a:off x="1549367" y="5681207"/>
              <a:ext cx="48960" cy="69840"/>
            </p14:xfrm>
          </p:contentPart>
        </mc:Choice>
        <mc:Fallback xmlns="">
          <p:pic>
            <p:nvPicPr>
              <p:cNvPr id="19" name="Ink 18">
                <a:extLst>
                  <a:ext uri="{FF2B5EF4-FFF2-40B4-BE49-F238E27FC236}">
                    <a16:creationId xmlns:a16="http://schemas.microsoft.com/office/drawing/2014/main" id="{9FA4ED16-F09C-80A2-9A5E-615A50A6B831}"/>
                  </a:ext>
                </a:extLst>
              </p:cNvPr>
              <p:cNvPicPr/>
              <p:nvPr/>
            </p:nvPicPr>
            <p:blipFill>
              <a:blip r:embed="rId32"/>
              <a:stretch>
                <a:fillRect/>
              </a:stretch>
            </p:blipFill>
            <p:spPr>
              <a:xfrm>
                <a:off x="1531367" y="5663207"/>
                <a:ext cx="84600" cy="105480"/>
              </a:xfrm>
              <a:prstGeom prst="rect">
                <a:avLst/>
              </a:prstGeom>
            </p:spPr>
          </p:pic>
        </mc:Fallback>
      </mc:AlternateContent>
      <mc:AlternateContent xmlns:mc="http://schemas.openxmlformats.org/markup-compatibility/2006" xmlns:p14="http://schemas.microsoft.com/office/powerpoint/2010/main">
        <mc:Choice Requires="p14">
          <p:contentPart p14:bwMode="auto" r:id="rId33">
            <p14:nvContentPartPr>
              <p14:cNvPr id="20" name="Ink 19">
                <a:extLst>
                  <a:ext uri="{FF2B5EF4-FFF2-40B4-BE49-F238E27FC236}">
                    <a16:creationId xmlns:a16="http://schemas.microsoft.com/office/drawing/2014/main" id="{A0235205-B938-88C7-B362-973742F06F1E}"/>
                  </a:ext>
                </a:extLst>
              </p14:cNvPr>
              <p14:cNvContentPartPr/>
              <p14:nvPr/>
            </p14:nvContentPartPr>
            <p14:xfrm>
              <a:off x="1620287" y="1017767"/>
              <a:ext cx="1422720" cy="72000"/>
            </p14:xfrm>
          </p:contentPart>
        </mc:Choice>
        <mc:Fallback xmlns="">
          <p:pic>
            <p:nvPicPr>
              <p:cNvPr id="20" name="Ink 19">
                <a:extLst>
                  <a:ext uri="{FF2B5EF4-FFF2-40B4-BE49-F238E27FC236}">
                    <a16:creationId xmlns:a16="http://schemas.microsoft.com/office/drawing/2014/main" id="{A0235205-B938-88C7-B362-973742F06F1E}"/>
                  </a:ext>
                </a:extLst>
              </p:cNvPr>
              <p:cNvPicPr/>
              <p:nvPr/>
            </p:nvPicPr>
            <p:blipFill>
              <a:blip r:embed="rId34"/>
              <a:stretch>
                <a:fillRect/>
              </a:stretch>
            </p:blipFill>
            <p:spPr>
              <a:xfrm>
                <a:off x="1602647" y="999767"/>
                <a:ext cx="1458360" cy="107640"/>
              </a:xfrm>
              <a:prstGeom prst="rect">
                <a:avLst/>
              </a:prstGeom>
            </p:spPr>
          </p:pic>
        </mc:Fallback>
      </mc:AlternateContent>
    </p:spTree>
    <p:extLst>
      <p:ext uri="{BB962C8B-B14F-4D97-AF65-F5344CB8AC3E}">
        <p14:creationId xmlns:p14="http://schemas.microsoft.com/office/powerpoint/2010/main" val="248738561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6" name="Rectangle: Rounded Corners 5">
            <a:extLst>
              <a:ext uri="{FF2B5EF4-FFF2-40B4-BE49-F238E27FC236}">
                <a16:creationId xmlns:a16="http://schemas.microsoft.com/office/drawing/2014/main" id="{B2FD387F-92CC-4779-81C3-06BBC90B104F}"/>
              </a:ext>
            </a:extLst>
          </p:cNvPr>
          <p:cNvSpPr/>
          <p:nvPr/>
        </p:nvSpPr>
        <p:spPr>
          <a:xfrm>
            <a:off x="0" y="0"/>
            <a:ext cx="10318653" cy="6597748"/>
          </a:xfrm>
          <a:prstGeom prst="roundRect">
            <a:avLst/>
          </a:prstGeom>
          <a:solidFill>
            <a:schemeClr val="tx1">
              <a:alpha val="60000"/>
            </a:schemeClr>
          </a:solidFill>
          <a:effectLst>
            <a:softEdge rad="139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0DB53F4E-F7D8-4CE6-9400-7374C33ADB4D}"/>
              </a:ext>
            </a:extLst>
          </p:cNvPr>
          <p:cNvSpPr txBox="1"/>
          <p:nvPr/>
        </p:nvSpPr>
        <p:spPr>
          <a:xfrm>
            <a:off x="92026" y="6324104"/>
            <a:ext cx="2763716" cy="461665"/>
          </a:xfrm>
          <a:prstGeom prst="rect">
            <a:avLst/>
          </a:prstGeom>
          <a:noFill/>
        </p:spPr>
        <p:txBody>
          <a:bodyPr wrap="square" rtlCol="0">
            <a:spAutoFit/>
          </a:bodyPr>
          <a:lstStyle/>
          <a:p>
            <a:pPr algn="ctr"/>
            <a:r>
              <a:rPr lang="en-US" sz="2400" dirty="0">
                <a:solidFill>
                  <a:srgbClr val="FFFF00"/>
                </a:solidFill>
                <a:cs typeface="+mj-cs"/>
              </a:rPr>
              <a:t>www.matsati.com</a:t>
            </a:r>
          </a:p>
        </p:txBody>
      </p:sp>
      <p:sp>
        <p:nvSpPr>
          <p:cNvPr id="10" name="TextBox 9">
            <a:extLst>
              <a:ext uri="{FF2B5EF4-FFF2-40B4-BE49-F238E27FC236}">
                <a16:creationId xmlns:a16="http://schemas.microsoft.com/office/drawing/2014/main" id="{638CE212-A8DA-4542-A937-323BC5C84730}"/>
              </a:ext>
            </a:extLst>
          </p:cNvPr>
          <p:cNvSpPr txBox="1"/>
          <p:nvPr/>
        </p:nvSpPr>
        <p:spPr>
          <a:xfrm>
            <a:off x="92025" y="5873364"/>
            <a:ext cx="4044224" cy="646331"/>
          </a:xfrm>
          <a:prstGeom prst="rect">
            <a:avLst/>
          </a:prstGeom>
          <a:noFill/>
        </p:spPr>
        <p:txBody>
          <a:bodyPr wrap="square" rtlCol="0">
            <a:spAutoFit/>
          </a:bodyPr>
          <a:lstStyle/>
          <a:p>
            <a:r>
              <a:rPr lang="en-US" sz="3600" b="1" dirty="0">
                <a:solidFill>
                  <a:srgbClr val="FFFF00"/>
                </a:solidFill>
                <a:cs typeface="+mj-cs"/>
              </a:rPr>
              <a:t>Isaiah / </a:t>
            </a:r>
            <a:r>
              <a:rPr lang="he-IL" sz="3600" b="1" dirty="0">
                <a:solidFill>
                  <a:srgbClr val="FFFF00"/>
                </a:solidFill>
                <a:cs typeface="+mj-cs"/>
              </a:rPr>
              <a:t>ישעיה</a:t>
            </a:r>
            <a:endParaRPr lang="en-US" sz="3600" b="1" dirty="0">
              <a:solidFill>
                <a:srgbClr val="FFFF00"/>
              </a:solidFill>
              <a:cs typeface="+mj-cs"/>
            </a:endParaRPr>
          </a:p>
        </p:txBody>
      </p:sp>
      <p:sp>
        <p:nvSpPr>
          <p:cNvPr id="9" name="TextBox 8">
            <a:extLst>
              <a:ext uri="{FF2B5EF4-FFF2-40B4-BE49-F238E27FC236}">
                <a16:creationId xmlns:a16="http://schemas.microsoft.com/office/drawing/2014/main" id="{B6E5E26D-1F6D-4F14-996A-1A444E893AD1}"/>
              </a:ext>
            </a:extLst>
          </p:cNvPr>
          <p:cNvSpPr txBox="1"/>
          <p:nvPr/>
        </p:nvSpPr>
        <p:spPr>
          <a:xfrm>
            <a:off x="362243" y="72231"/>
            <a:ext cx="9752427" cy="6001643"/>
          </a:xfrm>
          <a:prstGeom prst="rect">
            <a:avLst/>
          </a:prstGeom>
          <a:noFill/>
        </p:spPr>
        <p:txBody>
          <a:bodyPr wrap="square">
            <a:spAutoFit/>
          </a:bodyPr>
          <a:lstStyle/>
          <a:p>
            <a:pPr rtl="0">
              <a:spcBef>
                <a:spcPts val="0"/>
              </a:spcBef>
              <a:spcAft>
                <a:spcPts val="0"/>
              </a:spcAft>
            </a:pPr>
            <a:r>
              <a:rPr lang="en-US" sz="2400" b="1" i="0" u="none" strike="noStrike" dirty="0">
                <a:solidFill>
                  <a:srgbClr val="FFC000"/>
                </a:solidFill>
                <a:effectLst/>
                <a:latin typeface="Arial" panose="020B0604020202020204" pitchFamily="34" charset="0"/>
              </a:rPr>
              <a:t>Midrash </a:t>
            </a:r>
            <a:r>
              <a:rPr lang="en-US" sz="2400" b="1" i="0" u="none" strike="noStrike" dirty="0" err="1">
                <a:solidFill>
                  <a:srgbClr val="FFC000"/>
                </a:solidFill>
                <a:effectLst/>
                <a:latin typeface="Arial" panose="020B0604020202020204" pitchFamily="34" charset="0"/>
              </a:rPr>
              <a:t>Mishlei</a:t>
            </a:r>
            <a:r>
              <a:rPr lang="en-US" sz="2400" b="1" i="0" u="none" strike="noStrike" dirty="0">
                <a:solidFill>
                  <a:srgbClr val="FFC000"/>
                </a:solidFill>
                <a:effectLst/>
                <a:latin typeface="Arial" panose="020B0604020202020204" pitchFamily="34" charset="0"/>
              </a:rPr>
              <a:t> 30:7</a:t>
            </a:r>
          </a:p>
          <a:p>
            <a:pPr rtl="0">
              <a:spcBef>
                <a:spcPts val="0"/>
              </a:spcBef>
              <a:spcAft>
                <a:spcPts val="0"/>
              </a:spcAft>
            </a:pPr>
            <a:r>
              <a:rPr lang="en-US" sz="2000" i="0" u="none" strike="noStrike" dirty="0">
                <a:solidFill>
                  <a:srgbClr val="FFC000"/>
                </a:solidFill>
                <a:effectLst/>
                <a:latin typeface="Arial" panose="020B0604020202020204" pitchFamily="34" charset="0"/>
              </a:rPr>
              <a:t>"Four are among the tiniest on earth, and yet they are the wisest of the wise" (</a:t>
            </a:r>
            <a:r>
              <a:rPr lang="en-US" sz="2000" i="0" u="none" strike="noStrike" dirty="0">
                <a:solidFill>
                  <a:srgbClr val="00B0F0"/>
                </a:solidFill>
                <a:effectLst/>
                <a:latin typeface="Arial" panose="020B0604020202020204" pitchFamily="34" charset="0"/>
              </a:rPr>
              <a:t>Proverbs 30:24</a:t>
            </a:r>
            <a:r>
              <a:rPr lang="en-US" sz="2000" i="0" u="none" strike="noStrike" dirty="0">
                <a:solidFill>
                  <a:srgbClr val="FFC000"/>
                </a:solidFill>
                <a:effectLst/>
                <a:latin typeface="Arial" panose="020B0604020202020204" pitchFamily="34" charset="0"/>
              </a:rPr>
              <a:t>) these relate to the various empires and monarchs. </a:t>
            </a:r>
            <a:r>
              <a:rPr lang="en-US" sz="2000" i="0" u="none" strike="noStrike" dirty="0">
                <a:solidFill>
                  <a:srgbClr val="00B0F0"/>
                </a:solidFill>
                <a:effectLst/>
                <a:latin typeface="Arial" panose="020B0604020202020204" pitchFamily="34" charset="0"/>
              </a:rPr>
              <a:t>"Ants are a folk without power, and yet they prepare food for themselves in summer" </a:t>
            </a:r>
            <a:r>
              <a:rPr lang="en-US" sz="2000" i="0" u="none" strike="noStrike" dirty="0">
                <a:solidFill>
                  <a:srgbClr val="FFC000"/>
                </a:solidFill>
                <a:effectLst/>
                <a:latin typeface="Arial" panose="020B0604020202020204" pitchFamily="34" charset="0"/>
              </a:rPr>
              <a:t>(</a:t>
            </a:r>
            <a:r>
              <a:rPr lang="en-US" sz="2000" i="0" u="none" strike="noStrike" dirty="0">
                <a:solidFill>
                  <a:srgbClr val="00B0F0"/>
                </a:solidFill>
                <a:effectLst/>
                <a:latin typeface="Arial" panose="020B0604020202020204" pitchFamily="34" charset="0"/>
              </a:rPr>
              <a:t>Proverbs 30:25</a:t>
            </a:r>
            <a:r>
              <a:rPr lang="en-US" sz="2000" i="0" u="none" strike="noStrike" dirty="0">
                <a:solidFill>
                  <a:srgbClr val="FFC000"/>
                </a:solidFill>
                <a:effectLst/>
                <a:latin typeface="Arial" panose="020B0604020202020204" pitchFamily="34" charset="0"/>
              </a:rPr>
              <a:t>). This refers to the Empire of Babylon. As it is written </a:t>
            </a:r>
            <a:r>
              <a:rPr lang="en-US" sz="2000" i="0" u="none" strike="noStrike" dirty="0">
                <a:solidFill>
                  <a:srgbClr val="00B0F0"/>
                </a:solidFill>
                <a:effectLst/>
                <a:latin typeface="Arial" panose="020B0604020202020204" pitchFamily="34" charset="0"/>
              </a:rPr>
              <a:t>"Behold the land of Chaldea. This is the people that has ceased to be. Assyria founded it to station ships" </a:t>
            </a:r>
            <a:r>
              <a:rPr lang="en-US" sz="2000" i="0" u="none" strike="noStrike" dirty="0">
                <a:solidFill>
                  <a:srgbClr val="FFC000"/>
                </a:solidFill>
                <a:effectLst/>
                <a:latin typeface="Arial" panose="020B0604020202020204" pitchFamily="34" charset="0"/>
              </a:rPr>
              <a:t>(</a:t>
            </a:r>
            <a:r>
              <a:rPr lang="en-US" sz="2000" i="0" u="none" strike="noStrike" dirty="0">
                <a:solidFill>
                  <a:srgbClr val="00B0F0"/>
                </a:solidFill>
                <a:effectLst/>
                <a:latin typeface="Arial" panose="020B0604020202020204" pitchFamily="34" charset="0"/>
              </a:rPr>
              <a:t>Isaiah 23:13</a:t>
            </a:r>
            <a:r>
              <a:rPr lang="en-US" sz="2000" i="0" u="none" strike="noStrike" dirty="0">
                <a:solidFill>
                  <a:srgbClr val="FFC000"/>
                </a:solidFill>
                <a:effectLst/>
                <a:latin typeface="Arial" panose="020B0604020202020204" pitchFamily="34" charset="0"/>
              </a:rPr>
              <a:t>). </a:t>
            </a:r>
            <a:r>
              <a:rPr lang="en-US" sz="2000" i="0" u="none" strike="noStrike" dirty="0">
                <a:solidFill>
                  <a:srgbClr val="00B0F0"/>
                </a:solidFill>
                <a:effectLst/>
                <a:latin typeface="Arial" panose="020B0604020202020204" pitchFamily="34" charset="0"/>
              </a:rPr>
              <a:t>"The badger is a folk without strength, and yet it makes its home in the rock"</a:t>
            </a:r>
            <a:r>
              <a:rPr lang="en-US" sz="2000" i="0" u="none" strike="noStrike" dirty="0">
                <a:solidFill>
                  <a:srgbClr val="FFC000"/>
                </a:solidFill>
                <a:effectLst/>
                <a:latin typeface="Arial" panose="020B0604020202020204" pitchFamily="34" charset="0"/>
              </a:rPr>
              <a:t> (</a:t>
            </a:r>
            <a:r>
              <a:rPr lang="en-US" sz="2000" i="0" u="none" strike="noStrike" dirty="0">
                <a:solidFill>
                  <a:srgbClr val="00B0F0"/>
                </a:solidFill>
                <a:effectLst/>
                <a:latin typeface="Arial" panose="020B0604020202020204" pitchFamily="34" charset="0"/>
              </a:rPr>
              <a:t>Proverbs 30:26</a:t>
            </a:r>
            <a:r>
              <a:rPr lang="en-US" sz="2000" i="0" u="none" strike="noStrike" dirty="0">
                <a:solidFill>
                  <a:srgbClr val="FFC000"/>
                </a:solidFill>
                <a:effectLst/>
                <a:latin typeface="Arial" panose="020B0604020202020204" pitchFamily="34" charset="0"/>
              </a:rPr>
              <a:t>). This refers to the Persian-Median Empire. And what is the meaning of </a:t>
            </a:r>
            <a:r>
              <a:rPr lang="en-US" sz="2000" i="0" u="none" strike="noStrike" dirty="0">
                <a:solidFill>
                  <a:srgbClr val="00B0F0"/>
                </a:solidFill>
                <a:effectLst/>
                <a:latin typeface="Arial" panose="020B0604020202020204" pitchFamily="34" charset="0"/>
              </a:rPr>
              <a:t>"and yet it makes its home in the rock?" </a:t>
            </a:r>
            <a:r>
              <a:rPr lang="en-US" sz="2000" i="0" u="none" strike="noStrike" dirty="0">
                <a:solidFill>
                  <a:srgbClr val="FFC000"/>
                </a:solidFill>
                <a:effectLst/>
                <a:latin typeface="Arial" panose="020B0604020202020204" pitchFamily="34" charset="0"/>
              </a:rPr>
              <a:t>This refers to Ahasuerus and Cyrus who sought to rebuild the Holy Temple in Jerusalem. </a:t>
            </a:r>
            <a:r>
              <a:rPr lang="en-US" sz="2000" i="0" u="none" strike="noStrike" dirty="0">
                <a:solidFill>
                  <a:srgbClr val="00B0F0"/>
                </a:solidFill>
                <a:effectLst/>
                <a:latin typeface="Arial" panose="020B0604020202020204" pitchFamily="34" charset="0"/>
              </a:rPr>
              <a:t>"The locusts have no king, and yet they all march forth in formation"</a:t>
            </a:r>
            <a:r>
              <a:rPr lang="en-US" sz="2000" i="0" u="none" strike="noStrike" dirty="0">
                <a:solidFill>
                  <a:srgbClr val="FFC000"/>
                </a:solidFill>
                <a:effectLst/>
                <a:latin typeface="Arial" panose="020B0604020202020204" pitchFamily="34" charset="0"/>
              </a:rPr>
              <a:t> (</a:t>
            </a:r>
            <a:r>
              <a:rPr lang="en-US" sz="2000" i="0" u="none" strike="noStrike" dirty="0">
                <a:solidFill>
                  <a:srgbClr val="00B0F0"/>
                </a:solidFill>
                <a:effectLst/>
                <a:latin typeface="Arial" panose="020B0604020202020204" pitchFamily="34" charset="0"/>
              </a:rPr>
              <a:t>Proverbs 30:27</a:t>
            </a:r>
            <a:r>
              <a:rPr lang="en-US" sz="2000" i="0" u="none" strike="noStrike" dirty="0">
                <a:solidFill>
                  <a:srgbClr val="FFC000"/>
                </a:solidFill>
                <a:effectLst/>
                <a:latin typeface="Arial" panose="020B0604020202020204" pitchFamily="34" charset="0"/>
              </a:rPr>
              <a:t>). This refers to Alexander the Macedonian, for he overtook the entire world as locusts fly through the air. </a:t>
            </a:r>
            <a:r>
              <a:rPr lang="en-US" sz="2000" i="0" u="none" strike="noStrike" dirty="0">
                <a:solidFill>
                  <a:srgbClr val="00B0F0"/>
                </a:solidFill>
                <a:effectLst/>
                <a:latin typeface="Arial" panose="020B0604020202020204" pitchFamily="34" charset="0"/>
              </a:rPr>
              <a:t>"You can catch the lizard in your hand, and yet it is found in royal palaces"</a:t>
            </a:r>
            <a:r>
              <a:rPr lang="en-US" sz="2000" i="0" u="none" strike="noStrike" dirty="0">
                <a:solidFill>
                  <a:srgbClr val="FFC000"/>
                </a:solidFill>
                <a:effectLst/>
                <a:latin typeface="Arial" panose="020B0604020202020204" pitchFamily="34" charset="0"/>
              </a:rPr>
              <a:t> (</a:t>
            </a:r>
            <a:r>
              <a:rPr lang="en-US" sz="2000" i="0" u="none" strike="noStrike" dirty="0">
                <a:solidFill>
                  <a:srgbClr val="00B0F0"/>
                </a:solidFill>
                <a:effectLst/>
                <a:latin typeface="Arial" panose="020B0604020202020204" pitchFamily="34" charset="0"/>
              </a:rPr>
              <a:t>Proverbs 30:28</a:t>
            </a:r>
            <a:r>
              <a:rPr lang="en-US" sz="2000" i="0" u="none" strike="noStrike" dirty="0">
                <a:solidFill>
                  <a:srgbClr val="FFC000"/>
                </a:solidFill>
                <a:effectLst/>
                <a:latin typeface="Arial" panose="020B0604020202020204" pitchFamily="34" charset="0"/>
              </a:rPr>
              <a:t>). This refers to Edom (i.e., the Roman Empire), for of all the small creatures, none are despised like it. And so it is written </a:t>
            </a:r>
            <a:r>
              <a:rPr lang="en-US" sz="2000" i="0" u="none" strike="noStrike" dirty="0">
                <a:solidFill>
                  <a:srgbClr val="00B0F0"/>
                </a:solidFill>
                <a:effectLst/>
                <a:latin typeface="Arial" panose="020B0604020202020204" pitchFamily="34" charset="0"/>
              </a:rPr>
              <a:t>"And I hated Esau" </a:t>
            </a:r>
            <a:r>
              <a:rPr lang="en-US" sz="2000" i="0" u="none" strike="noStrike" dirty="0">
                <a:solidFill>
                  <a:srgbClr val="FFC000"/>
                </a:solidFill>
                <a:effectLst/>
                <a:latin typeface="Arial" panose="020B0604020202020204" pitchFamily="34" charset="0"/>
              </a:rPr>
              <a:t>(</a:t>
            </a:r>
            <a:r>
              <a:rPr lang="en-US" sz="2000" i="0" u="none" strike="noStrike" dirty="0">
                <a:solidFill>
                  <a:srgbClr val="00B0F0"/>
                </a:solidFill>
                <a:effectLst/>
                <a:latin typeface="Arial" panose="020B0604020202020204" pitchFamily="34" charset="0"/>
              </a:rPr>
              <a:t>Malachi 1:3</a:t>
            </a:r>
            <a:r>
              <a:rPr lang="en-US" sz="2000" i="0" u="none" strike="noStrike" dirty="0">
                <a:solidFill>
                  <a:srgbClr val="FFC000"/>
                </a:solidFill>
                <a:effectLst/>
                <a:latin typeface="Arial" panose="020B0604020202020204" pitchFamily="34" charset="0"/>
              </a:rPr>
              <a:t>). And what is the meaning of </a:t>
            </a:r>
            <a:r>
              <a:rPr lang="en-US" sz="2000" i="0" u="none" strike="noStrike" dirty="0">
                <a:solidFill>
                  <a:srgbClr val="00B0F0"/>
                </a:solidFill>
                <a:effectLst/>
                <a:latin typeface="Arial" panose="020B0604020202020204" pitchFamily="34" charset="0"/>
              </a:rPr>
              <a:t>"and yet it is found in royal palaces?" </a:t>
            </a:r>
            <a:r>
              <a:rPr lang="en-US" sz="2000" i="0" u="none" strike="noStrike" dirty="0">
                <a:solidFill>
                  <a:srgbClr val="FFC000"/>
                </a:solidFill>
                <a:effectLst/>
                <a:latin typeface="Arial" panose="020B0604020202020204" pitchFamily="34" charset="0"/>
              </a:rPr>
              <a:t>This also refers to Edom (i.e., Roman Empire), for they destroyed the Holy Temple. </a:t>
            </a:r>
            <a:r>
              <a:rPr lang="en-US" sz="2000" i="0" u="none" strike="noStrike" dirty="0">
                <a:solidFill>
                  <a:srgbClr val="00B0F0"/>
                </a:solidFill>
                <a:effectLst/>
                <a:latin typeface="Arial" panose="020B0604020202020204" pitchFamily="34" charset="0"/>
              </a:rPr>
              <a:t>"You can catch the lizard in your hand"</a:t>
            </a:r>
            <a:r>
              <a:rPr lang="en-US" sz="2000" i="0" u="none" strike="noStrike" dirty="0">
                <a:solidFill>
                  <a:srgbClr val="FFC000"/>
                </a:solidFill>
                <a:effectLst/>
                <a:latin typeface="Arial" panose="020B0604020202020204" pitchFamily="34" charset="0"/>
              </a:rPr>
              <a:t> Said Rabbi Jeremiah, this is Edom the wicked nation, for everything established there in Israel is now destroyed and forgotten.</a:t>
            </a:r>
          </a:p>
        </p:txBody>
      </p:sp>
      <mc:AlternateContent xmlns:mc="http://schemas.openxmlformats.org/markup-compatibility/2006" xmlns:p14="http://schemas.microsoft.com/office/powerpoint/2010/main">
        <mc:Choice Requires="p14">
          <p:contentPart p14:bwMode="auto" r:id="rId4">
            <p14:nvContentPartPr>
              <p14:cNvPr id="2" name="Ink 1">
                <a:extLst>
                  <a:ext uri="{FF2B5EF4-FFF2-40B4-BE49-F238E27FC236}">
                    <a16:creationId xmlns:a16="http://schemas.microsoft.com/office/drawing/2014/main" id="{ED5D8C5A-5BC4-322F-19DF-52E48F968CEE}"/>
                  </a:ext>
                </a:extLst>
              </p14:cNvPr>
              <p14:cNvContentPartPr/>
              <p14:nvPr/>
            </p14:nvContentPartPr>
            <p14:xfrm>
              <a:off x="4051367" y="2086967"/>
              <a:ext cx="32400" cy="3960"/>
            </p14:xfrm>
          </p:contentPart>
        </mc:Choice>
        <mc:Fallback xmlns="">
          <p:pic>
            <p:nvPicPr>
              <p:cNvPr id="2" name="Ink 1">
                <a:extLst>
                  <a:ext uri="{FF2B5EF4-FFF2-40B4-BE49-F238E27FC236}">
                    <a16:creationId xmlns:a16="http://schemas.microsoft.com/office/drawing/2014/main" id="{ED5D8C5A-5BC4-322F-19DF-52E48F968CEE}"/>
                  </a:ext>
                </a:extLst>
              </p:cNvPr>
              <p:cNvPicPr/>
              <p:nvPr/>
            </p:nvPicPr>
            <p:blipFill>
              <a:blip r:embed="rId5"/>
              <a:stretch>
                <a:fillRect/>
              </a:stretch>
            </p:blipFill>
            <p:spPr>
              <a:xfrm>
                <a:off x="4033367" y="2068967"/>
                <a:ext cx="68040" cy="39600"/>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3" name="Ink 2">
                <a:extLst>
                  <a:ext uri="{FF2B5EF4-FFF2-40B4-BE49-F238E27FC236}">
                    <a16:creationId xmlns:a16="http://schemas.microsoft.com/office/drawing/2014/main" id="{1D6F4EFF-91DC-DC62-4B99-E80ECECD831B}"/>
                  </a:ext>
                </a:extLst>
              </p14:cNvPr>
              <p14:cNvContentPartPr/>
              <p14:nvPr/>
            </p14:nvContentPartPr>
            <p14:xfrm>
              <a:off x="1747007" y="2679887"/>
              <a:ext cx="38520" cy="21240"/>
            </p14:xfrm>
          </p:contentPart>
        </mc:Choice>
        <mc:Fallback xmlns="">
          <p:pic>
            <p:nvPicPr>
              <p:cNvPr id="3" name="Ink 2">
                <a:extLst>
                  <a:ext uri="{FF2B5EF4-FFF2-40B4-BE49-F238E27FC236}">
                    <a16:creationId xmlns:a16="http://schemas.microsoft.com/office/drawing/2014/main" id="{1D6F4EFF-91DC-DC62-4B99-E80ECECD831B}"/>
                  </a:ext>
                </a:extLst>
              </p:cNvPr>
              <p:cNvPicPr/>
              <p:nvPr/>
            </p:nvPicPr>
            <p:blipFill>
              <a:blip r:embed="rId7"/>
              <a:stretch>
                <a:fillRect/>
              </a:stretch>
            </p:blipFill>
            <p:spPr>
              <a:xfrm>
                <a:off x="1729367" y="2661887"/>
                <a:ext cx="74160" cy="56880"/>
              </a:xfrm>
              <a:prstGeom prst="rect">
                <a:avLst/>
              </a:prstGeom>
            </p:spPr>
          </p:pic>
        </mc:Fallback>
      </mc:AlternateContent>
      <mc:AlternateContent xmlns:mc="http://schemas.openxmlformats.org/markup-compatibility/2006" xmlns:p14="http://schemas.microsoft.com/office/powerpoint/2010/main">
        <mc:Choice Requires="p14">
          <p:contentPart p14:bwMode="auto" r:id="rId8">
            <p14:nvContentPartPr>
              <p14:cNvPr id="4" name="Ink 3">
                <a:extLst>
                  <a:ext uri="{FF2B5EF4-FFF2-40B4-BE49-F238E27FC236}">
                    <a16:creationId xmlns:a16="http://schemas.microsoft.com/office/drawing/2014/main" id="{48ECD0B5-DCE3-408A-4D06-E8154B2F4BD5}"/>
                  </a:ext>
                </a:extLst>
              </p14:cNvPr>
              <p14:cNvContentPartPr/>
              <p14:nvPr/>
            </p14:nvContentPartPr>
            <p14:xfrm>
              <a:off x="6510167" y="2583767"/>
              <a:ext cx="2472480" cy="79560"/>
            </p14:xfrm>
          </p:contentPart>
        </mc:Choice>
        <mc:Fallback xmlns="">
          <p:pic>
            <p:nvPicPr>
              <p:cNvPr id="4" name="Ink 3">
                <a:extLst>
                  <a:ext uri="{FF2B5EF4-FFF2-40B4-BE49-F238E27FC236}">
                    <a16:creationId xmlns:a16="http://schemas.microsoft.com/office/drawing/2014/main" id="{48ECD0B5-DCE3-408A-4D06-E8154B2F4BD5}"/>
                  </a:ext>
                </a:extLst>
              </p:cNvPr>
              <p:cNvPicPr/>
              <p:nvPr/>
            </p:nvPicPr>
            <p:blipFill>
              <a:blip r:embed="rId9"/>
              <a:stretch>
                <a:fillRect/>
              </a:stretch>
            </p:blipFill>
            <p:spPr>
              <a:xfrm>
                <a:off x="6492167" y="2565767"/>
                <a:ext cx="2508120" cy="115200"/>
              </a:xfrm>
              <a:prstGeom prst="rect">
                <a:avLst/>
              </a:prstGeom>
            </p:spPr>
          </p:pic>
        </mc:Fallback>
      </mc:AlternateContent>
      <mc:AlternateContent xmlns:mc="http://schemas.openxmlformats.org/markup-compatibility/2006" xmlns:p14="http://schemas.microsoft.com/office/powerpoint/2010/main">
        <mc:Choice Requires="p14">
          <p:contentPart p14:bwMode="auto" r:id="rId10">
            <p14:nvContentPartPr>
              <p14:cNvPr id="5" name="Ink 4">
                <a:extLst>
                  <a:ext uri="{FF2B5EF4-FFF2-40B4-BE49-F238E27FC236}">
                    <a16:creationId xmlns:a16="http://schemas.microsoft.com/office/drawing/2014/main" id="{47AA108B-D296-2F3C-341A-0461702A5DC7}"/>
                  </a:ext>
                </a:extLst>
              </p14:cNvPr>
              <p14:cNvContentPartPr/>
              <p14:nvPr/>
            </p14:nvContentPartPr>
            <p14:xfrm>
              <a:off x="3227687" y="1672607"/>
              <a:ext cx="2004840" cy="87120"/>
            </p14:xfrm>
          </p:contentPart>
        </mc:Choice>
        <mc:Fallback xmlns="">
          <p:pic>
            <p:nvPicPr>
              <p:cNvPr id="5" name="Ink 4">
                <a:extLst>
                  <a:ext uri="{FF2B5EF4-FFF2-40B4-BE49-F238E27FC236}">
                    <a16:creationId xmlns:a16="http://schemas.microsoft.com/office/drawing/2014/main" id="{47AA108B-D296-2F3C-341A-0461702A5DC7}"/>
                  </a:ext>
                </a:extLst>
              </p:cNvPr>
              <p:cNvPicPr/>
              <p:nvPr/>
            </p:nvPicPr>
            <p:blipFill>
              <a:blip r:embed="rId11"/>
              <a:stretch>
                <a:fillRect/>
              </a:stretch>
            </p:blipFill>
            <p:spPr>
              <a:xfrm>
                <a:off x="3210047" y="1654967"/>
                <a:ext cx="2040480" cy="122760"/>
              </a:xfrm>
              <a:prstGeom prst="rect">
                <a:avLst/>
              </a:prstGeom>
            </p:spPr>
          </p:pic>
        </mc:Fallback>
      </mc:AlternateContent>
      <mc:AlternateContent xmlns:mc="http://schemas.openxmlformats.org/markup-compatibility/2006" xmlns:p14="http://schemas.microsoft.com/office/powerpoint/2010/main">
        <mc:Choice Requires="p14">
          <p:contentPart p14:bwMode="auto" r:id="rId12">
            <p14:nvContentPartPr>
              <p14:cNvPr id="7" name="Ink 6">
                <a:extLst>
                  <a:ext uri="{FF2B5EF4-FFF2-40B4-BE49-F238E27FC236}">
                    <a16:creationId xmlns:a16="http://schemas.microsoft.com/office/drawing/2014/main" id="{D65E6FE0-DC82-14E8-F71A-9EF4152798CD}"/>
                  </a:ext>
                </a:extLst>
              </p14:cNvPr>
              <p14:cNvContentPartPr/>
              <p14:nvPr/>
            </p14:nvContentPartPr>
            <p14:xfrm>
              <a:off x="580607" y="3160487"/>
              <a:ext cx="2246040" cy="73080"/>
            </p14:xfrm>
          </p:contentPart>
        </mc:Choice>
        <mc:Fallback xmlns="">
          <p:pic>
            <p:nvPicPr>
              <p:cNvPr id="7" name="Ink 6">
                <a:extLst>
                  <a:ext uri="{FF2B5EF4-FFF2-40B4-BE49-F238E27FC236}">
                    <a16:creationId xmlns:a16="http://schemas.microsoft.com/office/drawing/2014/main" id="{D65E6FE0-DC82-14E8-F71A-9EF4152798CD}"/>
                  </a:ext>
                </a:extLst>
              </p:cNvPr>
              <p:cNvPicPr/>
              <p:nvPr/>
            </p:nvPicPr>
            <p:blipFill>
              <a:blip r:embed="rId13"/>
              <a:stretch>
                <a:fillRect/>
              </a:stretch>
            </p:blipFill>
            <p:spPr>
              <a:xfrm>
                <a:off x="562967" y="3142487"/>
                <a:ext cx="2281680" cy="108720"/>
              </a:xfrm>
              <a:prstGeom prst="rect">
                <a:avLst/>
              </a:prstGeom>
            </p:spPr>
          </p:pic>
        </mc:Fallback>
      </mc:AlternateContent>
      <mc:AlternateContent xmlns:mc="http://schemas.openxmlformats.org/markup-compatibility/2006" xmlns:p14="http://schemas.microsoft.com/office/powerpoint/2010/main">
        <mc:Choice Requires="p14">
          <p:contentPart p14:bwMode="auto" r:id="rId14">
            <p14:nvContentPartPr>
              <p14:cNvPr id="11" name="Ink 10">
                <a:extLst>
                  <a:ext uri="{FF2B5EF4-FFF2-40B4-BE49-F238E27FC236}">
                    <a16:creationId xmlns:a16="http://schemas.microsoft.com/office/drawing/2014/main" id="{9CBF966E-DC86-B55D-00A4-179830D29102}"/>
                  </a:ext>
                </a:extLst>
              </p14:cNvPr>
              <p14:cNvContentPartPr/>
              <p14:nvPr/>
            </p14:nvContentPartPr>
            <p14:xfrm>
              <a:off x="1527767" y="3791207"/>
              <a:ext cx="2878560" cy="63000"/>
            </p14:xfrm>
          </p:contentPart>
        </mc:Choice>
        <mc:Fallback xmlns="">
          <p:pic>
            <p:nvPicPr>
              <p:cNvPr id="11" name="Ink 10">
                <a:extLst>
                  <a:ext uri="{FF2B5EF4-FFF2-40B4-BE49-F238E27FC236}">
                    <a16:creationId xmlns:a16="http://schemas.microsoft.com/office/drawing/2014/main" id="{9CBF966E-DC86-B55D-00A4-179830D29102}"/>
                  </a:ext>
                </a:extLst>
              </p:cNvPr>
              <p:cNvPicPr/>
              <p:nvPr/>
            </p:nvPicPr>
            <p:blipFill>
              <a:blip r:embed="rId15"/>
              <a:stretch>
                <a:fillRect/>
              </a:stretch>
            </p:blipFill>
            <p:spPr>
              <a:xfrm>
                <a:off x="1509767" y="3773207"/>
                <a:ext cx="2914200" cy="98640"/>
              </a:xfrm>
              <a:prstGeom prst="rect">
                <a:avLst/>
              </a:prstGeom>
            </p:spPr>
          </p:pic>
        </mc:Fallback>
      </mc:AlternateContent>
      <mc:AlternateContent xmlns:mc="http://schemas.openxmlformats.org/markup-compatibility/2006" xmlns:p14="http://schemas.microsoft.com/office/powerpoint/2010/main">
        <mc:Choice Requires="p14">
          <p:contentPart p14:bwMode="auto" r:id="rId16">
            <p14:nvContentPartPr>
              <p14:cNvPr id="12" name="Ink 11">
                <a:extLst>
                  <a:ext uri="{FF2B5EF4-FFF2-40B4-BE49-F238E27FC236}">
                    <a16:creationId xmlns:a16="http://schemas.microsoft.com/office/drawing/2014/main" id="{48CECB0F-6204-C35C-A500-2EA605312130}"/>
                  </a:ext>
                </a:extLst>
              </p14:cNvPr>
              <p14:cNvContentPartPr/>
              <p14:nvPr/>
            </p14:nvContentPartPr>
            <p14:xfrm>
              <a:off x="5088167" y="4381967"/>
              <a:ext cx="619200" cy="91080"/>
            </p14:xfrm>
          </p:contentPart>
        </mc:Choice>
        <mc:Fallback xmlns="">
          <p:pic>
            <p:nvPicPr>
              <p:cNvPr id="12" name="Ink 11">
                <a:extLst>
                  <a:ext uri="{FF2B5EF4-FFF2-40B4-BE49-F238E27FC236}">
                    <a16:creationId xmlns:a16="http://schemas.microsoft.com/office/drawing/2014/main" id="{48CECB0F-6204-C35C-A500-2EA605312130}"/>
                  </a:ext>
                </a:extLst>
              </p:cNvPr>
              <p:cNvPicPr/>
              <p:nvPr/>
            </p:nvPicPr>
            <p:blipFill>
              <a:blip r:embed="rId17"/>
              <a:stretch>
                <a:fillRect/>
              </a:stretch>
            </p:blipFill>
            <p:spPr>
              <a:xfrm>
                <a:off x="5070167" y="4363967"/>
                <a:ext cx="654840" cy="126720"/>
              </a:xfrm>
              <a:prstGeom prst="rect">
                <a:avLst/>
              </a:prstGeom>
            </p:spPr>
          </p:pic>
        </mc:Fallback>
      </mc:AlternateContent>
      <mc:AlternateContent xmlns:mc="http://schemas.openxmlformats.org/markup-compatibility/2006" xmlns:p14="http://schemas.microsoft.com/office/powerpoint/2010/main">
        <mc:Choice Requires="p14">
          <p:contentPart p14:bwMode="auto" r:id="rId18">
            <p14:nvContentPartPr>
              <p14:cNvPr id="13" name="Ink 12">
                <a:extLst>
                  <a:ext uri="{FF2B5EF4-FFF2-40B4-BE49-F238E27FC236}">
                    <a16:creationId xmlns:a16="http://schemas.microsoft.com/office/drawing/2014/main" id="{483E59CF-3F01-1E77-25F8-27408CD8C81F}"/>
                  </a:ext>
                </a:extLst>
              </p14:cNvPr>
              <p14:cNvContentPartPr/>
              <p14:nvPr/>
            </p14:nvContentPartPr>
            <p14:xfrm>
              <a:off x="6527447" y="4341287"/>
              <a:ext cx="1794600" cy="127440"/>
            </p14:xfrm>
          </p:contentPart>
        </mc:Choice>
        <mc:Fallback xmlns="">
          <p:pic>
            <p:nvPicPr>
              <p:cNvPr id="13" name="Ink 12">
                <a:extLst>
                  <a:ext uri="{FF2B5EF4-FFF2-40B4-BE49-F238E27FC236}">
                    <a16:creationId xmlns:a16="http://schemas.microsoft.com/office/drawing/2014/main" id="{483E59CF-3F01-1E77-25F8-27408CD8C81F}"/>
                  </a:ext>
                </a:extLst>
              </p:cNvPr>
              <p:cNvPicPr/>
              <p:nvPr/>
            </p:nvPicPr>
            <p:blipFill>
              <a:blip r:embed="rId19"/>
              <a:stretch>
                <a:fillRect/>
              </a:stretch>
            </p:blipFill>
            <p:spPr>
              <a:xfrm>
                <a:off x="6509807" y="4323647"/>
                <a:ext cx="1830240" cy="163080"/>
              </a:xfrm>
              <a:prstGeom prst="rect">
                <a:avLst/>
              </a:prstGeom>
            </p:spPr>
          </p:pic>
        </mc:Fallback>
      </mc:AlternateContent>
      <mc:AlternateContent xmlns:mc="http://schemas.openxmlformats.org/markup-compatibility/2006" xmlns:p14="http://schemas.microsoft.com/office/powerpoint/2010/main">
        <mc:Choice Requires="p14">
          <p:contentPart p14:bwMode="auto" r:id="rId20">
            <p14:nvContentPartPr>
              <p14:cNvPr id="14" name="Ink 13">
                <a:extLst>
                  <a:ext uri="{FF2B5EF4-FFF2-40B4-BE49-F238E27FC236}">
                    <a16:creationId xmlns:a16="http://schemas.microsoft.com/office/drawing/2014/main" id="{422C4FD2-2626-11DF-AF90-9754563E4347}"/>
                  </a:ext>
                </a:extLst>
              </p14:cNvPr>
              <p14:cNvContentPartPr/>
              <p14:nvPr/>
            </p14:nvContentPartPr>
            <p14:xfrm>
              <a:off x="8809847" y="4864727"/>
              <a:ext cx="63720" cy="13680"/>
            </p14:xfrm>
          </p:contentPart>
        </mc:Choice>
        <mc:Fallback xmlns="">
          <p:pic>
            <p:nvPicPr>
              <p:cNvPr id="14" name="Ink 13">
                <a:extLst>
                  <a:ext uri="{FF2B5EF4-FFF2-40B4-BE49-F238E27FC236}">
                    <a16:creationId xmlns:a16="http://schemas.microsoft.com/office/drawing/2014/main" id="{422C4FD2-2626-11DF-AF90-9754563E4347}"/>
                  </a:ext>
                </a:extLst>
              </p:cNvPr>
              <p:cNvPicPr/>
              <p:nvPr/>
            </p:nvPicPr>
            <p:blipFill>
              <a:blip r:embed="rId21"/>
              <a:stretch>
                <a:fillRect/>
              </a:stretch>
            </p:blipFill>
            <p:spPr>
              <a:xfrm>
                <a:off x="8792207" y="4847087"/>
                <a:ext cx="99360" cy="49320"/>
              </a:xfrm>
              <a:prstGeom prst="rect">
                <a:avLst/>
              </a:prstGeom>
            </p:spPr>
          </p:pic>
        </mc:Fallback>
      </mc:AlternateContent>
      <mc:AlternateContent xmlns:mc="http://schemas.openxmlformats.org/markup-compatibility/2006" xmlns:p14="http://schemas.microsoft.com/office/powerpoint/2010/main">
        <mc:Choice Requires="p14">
          <p:contentPart p14:bwMode="auto" r:id="rId22">
            <p14:nvContentPartPr>
              <p14:cNvPr id="15" name="Ink 14">
                <a:extLst>
                  <a:ext uri="{FF2B5EF4-FFF2-40B4-BE49-F238E27FC236}">
                    <a16:creationId xmlns:a16="http://schemas.microsoft.com/office/drawing/2014/main" id="{403F1074-2DFD-D8AC-D8AB-76F40EACAE19}"/>
                  </a:ext>
                </a:extLst>
              </p14:cNvPr>
              <p14:cNvContentPartPr/>
              <p14:nvPr/>
            </p14:nvContentPartPr>
            <p14:xfrm>
              <a:off x="1951127" y="5325527"/>
              <a:ext cx="2982960" cy="57240"/>
            </p14:xfrm>
          </p:contentPart>
        </mc:Choice>
        <mc:Fallback xmlns="">
          <p:pic>
            <p:nvPicPr>
              <p:cNvPr id="15" name="Ink 14">
                <a:extLst>
                  <a:ext uri="{FF2B5EF4-FFF2-40B4-BE49-F238E27FC236}">
                    <a16:creationId xmlns:a16="http://schemas.microsoft.com/office/drawing/2014/main" id="{403F1074-2DFD-D8AC-D8AB-76F40EACAE19}"/>
                  </a:ext>
                </a:extLst>
              </p:cNvPr>
              <p:cNvPicPr/>
              <p:nvPr/>
            </p:nvPicPr>
            <p:blipFill>
              <a:blip r:embed="rId23"/>
              <a:stretch>
                <a:fillRect/>
              </a:stretch>
            </p:blipFill>
            <p:spPr>
              <a:xfrm>
                <a:off x="1933487" y="5307887"/>
                <a:ext cx="3018600" cy="92880"/>
              </a:xfrm>
              <a:prstGeom prst="rect">
                <a:avLst/>
              </a:prstGeom>
            </p:spPr>
          </p:pic>
        </mc:Fallback>
      </mc:AlternateContent>
      <mc:AlternateContent xmlns:mc="http://schemas.openxmlformats.org/markup-compatibility/2006" xmlns:p14="http://schemas.microsoft.com/office/powerpoint/2010/main">
        <mc:Choice Requires="p14">
          <p:contentPart p14:bwMode="auto" r:id="rId24">
            <p14:nvContentPartPr>
              <p14:cNvPr id="16" name="Ink 15">
                <a:extLst>
                  <a:ext uri="{FF2B5EF4-FFF2-40B4-BE49-F238E27FC236}">
                    <a16:creationId xmlns:a16="http://schemas.microsoft.com/office/drawing/2014/main" id="{449BE963-1488-0CA7-2B75-3E7161138062}"/>
                  </a:ext>
                </a:extLst>
              </p14:cNvPr>
              <p14:cNvContentPartPr/>
              <p14:nvPr/>
            </p14:nvContentPartPr>
            <p14:xfrm>
              <a:off x="7507367" y="5631887"/>
              <a:ext cx="651600" cy="41760"/>
            </p14:xfrm>
          </p:contentPart>
        </mc:Choice>
        <mc:Fallback xmlns="">
          <p:pic>
            <p:nvPicPr>
              <p:cNvPr id="16" name="Ink 15">
                <a:extLst>
                  <a:ext uri="{FF2B5EF4-FFF2-40B4-BE49-F238E27FC236}">
                    <a16:creationId xmlns:a16="http://schemas.microsoft.com/office/drawing/2014/main" id="{449BE963-1488-0CA7-2B75-3E7161138062}"/>
                  </a:ext>
                </a:extLst>
              </p:cNvPr>
              <p:cNvPicPr/>
              <p:nvPr/>
            </p:nvPicPr>
            <p:blipFill>
              <a:blip r:embed="rId25"/>
              <a:stretch>
                <a:fillRect/>
              </a:stretch>
            </p:blipFill>
            <p:spPr>
              <a:xfrm>
                <a:off x="7489727" y="5613887"/>
                <a:ext cx="687240" cy="77400"/>
              </a:xfrm>
              <a:prstGeom prst="rect">
                <a:avLst/>
              </a:prstGeom>
            </p:spPr>
          </p:pic>
        </mc:Fallback>
      </mc:AlternateContent>
      <mc:AlternateContent xmlns:mc="http://schemas.openxmlformats.org/markup-compatibility/2006" xmlns:p14="http://schemas.microsoft.com/office/powerpoint/2010/main">
        <mc:Choice Requires="p14">
          <p:contentPart p14:bwMode="auto" r:id="rId26">
            <p14:nvContentPartPr>
              <p14:cNvPr id="17" name="Ink 16">
                <a:extLst>
                  <a:ext uri="{FF2B5EF4-FFF2-40B4-BE49-F238E27FC236}">
                    <a16:creationId xmlns:a16="http://schemas.microsoft.com/office/drawing/2014/main" id="{144320A0-B0FF-A130-CF31-F2A6F1BB0B86}"/>
                  </a:ext>
                </a:extLst>
              </p14:cNvPr>
              <p14:cNvContentPartPr/>
              <p14:nvPr/>
            </p14:nvContentPartPr>
            <p14:xfrm>
              <a:off x="5719247" y="5973887"/>
              <a:ext cx="6480" cy="3960"/>
            </p14:xfrm>
          </p:contentPart>
        </mc:Choice>
        <mc:Fallback xmlns="">
          <p:pic>
            <p:nvPicPr>
              <p:cNvPr id="17" name="Ink 16">
                <a:extLst>
                  <a:ext uri="{FF2B5EF4-FFF2-40B4-BE49-F238E27FC236}">
                    <a16:creationId xmlns:a16="http://schemas.microsoft.com/office/drawing/2014/main" id="{144320A0-B0FF-A130-CF31-F2A6F1BB0B86}"/>
                  </a:ext>
                </a:extLst>
              </p:cNvPr>
              <p:cNvPicPr/>
              <p:nvPr/>
            </p:nvPicPr>
            <p:blipFill>
              <a:blip r:embed="rId27"/>
              <a:stretch>
                <a:fillRect/>
              </a:stretch>
            </p:blipFill>
            <p:spPr>
              <a:xfrm>
                <a:off x="5701607" y="5956247"/>
                <a:ext cx="42120" cy="39600"/>
              </a:xfrm>
              <a:prstGeom prst="rect">
                <a:avLst/>
              </a:prstGeom>
            </p:spPr>
          </p:pic>
        </mc:Fallback>
      </mc:AlternateContent>
      <mc:AlternateContent xmlns:mc="http://schemas.openxmlformats.org/markup-compatibility/2006" xmlns:p14="http://schemas.microsoft.com/office/powerpoint/2010/main">
        <mc:Choice Requires="p14">
          <p:contentPart p14:bwMode="auto" r:id="rId28">
            <p14:nvContentPartPr>
              <p14:cNvPr id="18" name="Ink 17">
                <a:extLst>
                  <a:ext uri="{FF2B5EF4-FFF2-40B4-BE49-F238E27FC236}">
                    <a16:creationId xmlns:a16="http://schemas.microsoft.com/office/drawing/2014/main" id="{8AB404F9-1802-7208-EDF5-2A03CB17BE1B}"/>
                  </a:ext>
                </a:extLst>
              </p14:cNvPr>
              <p14:cNvContentPartPr/>
              <p14:nvPr/>
            </p14:nvContentPartPr>
            <p14:xfrm>
              <a:off x="6594407" y="6044447"/>
              <a:ext cx="13680" cy="4680"/>
            </p14:xfrm>
          </p:contentPart>
        </mc:Choice>
        <mc:Fallback xmlns="">
          <p:pic>
            <p:nvPicPr>
              <p:cNvPr id="18" name="Ink 17">
                <a:extLst>
                  <a:ext uri="{FF2B5EF4-FFF2-40B4-BE49-F238E27FC236}">
                    <a16:creationId xmlns:a16="http://schemas.microsoft.com/office/drawing/2014/main" id="{8AB404F9-1802-7208-EDF5-2A03CB17BE1B}"/>
                  </a:ext>
                </a:extLst>
              </p:cNvPr>
              <p:cNvPicPr/>
              <p:nvPr/>
            </p:nvPicPr>
            <p:blipFill>
              <a:blip r:embed="rId29"/>
              <a:stretch>
                <a:fillRect/>
              </a:stretch>
            </p:blipFill>
            <p:spPr>
              <a:xfrm>
                <a:off x="6576407" y="6026447"/>
                <a:ext cx="49320" cy="40320"/>
              </a:xfrm>
              <a:prstGeom prst="rect">
                <a:avLst/>
              </a:prstGeom>
            </p:spPr>
          </p:pic>
        </mc:Fallback>
      </mc:AlternateContent>
      <mc:AlternateContent xmlns:mc="http://schemas.openxmlformats.org/markup-compatibility/2006" xmlns:p14="http://schemas.microsoft.com/office/powerpoint/2010/main">
        <mc:Choice Requires="p14">
          <p:contentPart p14:bwMode="auto" r:id="rId30">
            <p14:nvContentPartPr>
              <p14:cNvPr id="19" name="Ink 18">
                <a:extLst>
                  <a:ext uri="{FF2B5EF4-FFF2-40B4-BE49-F238E27FC236}">
                    <a16:creationId xmlns:a16="http://schemas.microsoft.com/office/drawing/2014/main" id="{A0142896-1193-8B7B-742A-86EBE890016C}"/>
                  </a:ext>
                </a:extLst>
              </p14:cNvPr>
              <p14:cNvContentPartPr/>
              <p14:nvPr/>
            </p14:nvContentPartPr>
            <p14:xfrm>
              <a:off x="7351847" y="5991527"/>
              <a:ext cx="47880" cy="20520"/>
            </p14:xfrm>
          </p:contentPart>
        </mc:Choice>
        <mc:Fallback xmlns="">
          <p:pic>
            <p:nvPicPr>
              <p:cNvPr id="19" name="Ink 18">
                <a:extLst>
                  <a:ext uri="{FF2B5EF4-FFF2-40B4-BE49-F238E27FC236}">
                    <a16:creationId xmlns:a16="http://schemas.microsoft.com/office/drawing/2014/main" id="{A0142896-1193-8B7B-742A-86EBE890016C}"/>
                  </a:ext>
                </a:extLst>
              </p:cNvPr>
              <p:cNvPicPr/>
              <p:nvPr/>
            </p:nvPicPr>
            <p:blipFill>
              <a:blip r:embed="rId31"/>
              <a:stretch>
                <a:fillRect/>
              </a:stretch>
            </p:blipFill>
            <p:spPr>
              <a:xfrm>
                <a:off x="7333847" y="5973527"/>
                <a:ext cx="83520" cy="56160"/>
              </a:xfrm>
              <a:prstGeom prst="rect">
                <a:avLst/>
              </a:prstGeom>
            </p:spPr>
          </p:pic>
        </mc:Fallback>
      </mc:AlternateContent>
      <mc:AlternateContent xmlns:mc="http://schemas.openxmlformats.org/markup-compatibility/2006" xmlns:p14="http://schemas.microsoft.com/office/powerpoint/2010/main">
        <mc:Choice Requires="p14">
          <p:contentPart p14:bwMode="auto" r:id="rId32">
            <p14:nvContentPartPr>
              <p14:cNvPr id="20" name="Ink 19">
                <a:extLst>
                  <a:ext uri="{FF2B5EF4-FFF2-40B4-BE49-F238E27FC236}">
                    <a16:creationId xmlns:a16="http://schemas.microsoft.com/office/drawing/2014/main" id="{8B8F133B-B5B7-F991-00CB-AC8A577207F7}"/>
                  </a:ext>
                </a:extLst>
              </p14:cNvPr>
              <p14:cNvContentPartPr/>
              <p14:nvPr/>
            </p14:nvContentPartPr>
            <p14:xfrm>
              <a:off x="8603927" y="6001967"/>
              <a:ext cx="1800" cy="10800"/>
            </p14:xfrm>
          </p:contentPart>
        </mc:Choice>
        <mc:Fallback xmlns="">
          <p:pic>
            <p:nvPicPr>
              <p:cNvPr id="20" name="Ink 19">
                <a:extLst>
                  <a:ext uri="{FF2B5EF4-FFF2-40B4-BE49-F238E27FC236}">
                    <a16:creationId xmlns:a16="http://schemas.microsoft.com/office/drawing/2014/main" id="{8B8F133B-B5B7-F991-00CB-AC8A577207F7}"/>
                  </a:ext>
                </a:extLst>
              </p:cNvPr>
              <p:cNvPicPr/>
              <p:nvPr/>
            </p:nvPicPr>
            <p:blipFill>
              <a:blip r:embed="rId33"/>
              <a:stretch>
                <a:fillRect/>
              </a:stretch>
            </p:blipFill>
            <p:spPr>
              <a:xfrm>
                <a:off x="8585927" y="5983967"/>
                <a:ext cx="37440" cy="46440"/>
              </a:xfrm>
              <a:prstGeom prst="rect">
                <a:avLst/>
              </a:prstGeom>
            </p:spPr>
          </p:pic>
        </mc:Fallback>
      </mc:AlternateContent>
      <mc:AlternateContent xmlns:mc="http://schemas.openxmlformats.org/markup-compatibility/2006" xmlns:p14="http://schemas.microsoft.com/office/powerpoint/2010/main">
        <mc:Choice Requires="p14">
          <p:contentPart p14:bwMode="auto" r:id="rId34">
            <p14:nvContentPartPr>
              <p14:cNvPr id="21" name="Ink 20">
                <a:extLst>
                  <a:ext uri="{FF2B5EF4-FFF2-40B4-BE49-F238E27FC236}">
                    <a16:creationId xmlns:a16="http://schemas.microsoft.com/office/drawing/2014/main" id="{B17EDFAB-F107-0C6B-ABF5-4D7436C58BA7}"/>
                  </a:ext>
                </a:extLst>
              </p14:cNvPr>
              <p14:cNvContentPartPr/>
              <p14:nvPr/>
            </p14:nvContentPartPr>
            <p14:xfrm>
              <a:off x="1273967" y="1396847"/>
              <a:ext cx="4179960" cy="449280"/>
            </p14:xfrm>
          </p:contentPart>
        </mc:Choice>
        <mc:Fallback xmlns="">
          <p:pic>
            <p:nvPicPr>
              <p:cNvPr id="21" name="Ink 20">
                <a:extLst>
                  <a:ext uri="{FF2B5EF4-FFF2-40B4-BE49-F238E27FC236}">
                    <a16:creationId xmlns:a16="http://schemas.microsoft.com/office/drawing/2014/main" id="{B17EDFAB-F107-0C6B-ABF5-4D7436C58BA7}"/>
                  </a:ext>
                </a:extLst>
              </p:cNvPr>
              <p:cNvPicPr/>
              <p:nvPr/>
            </p:nvPicPr>
            <p:blipFill>
              <a:blip r:embed="rId35"/>
              <a:stretch>
                <a:fillRect/>
              </a:stretch>
            </p:blipFill>
            <p:spPr>
              <a:xfrm>
                <a:off x="1256327" y="1379207"/>
                <a:ext cx="4215600" cy="484920"/>
              </a:xfrm>
              <a:prstGeom prst="rect">
                <a:avLst/>
              </a:prstGeom>
            </p:spPr>
          </p:pic>
        </mc:Fallback>
      </mc:AlternateContent>
    </p:spTree>
    <p:extLst>
      <p:ext uri="{BB962C8B-B14F-4D97-AF65-F5344CB8AC3E}">
        <p14:creationId xmlns:p14="http://schemas.microsoft.com/office/powerpoint/2010/main" val="286834441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6" name="Rectangle: Rounded Corners 5">
            <a:extLst>
              <a:ext uri="{FF2B5EF4-FFF2-40B4-BE49-F238E27FC236}">
                <a16:creationId xmlns:a16="http://schemas.microsoft.com/office/drawing/2014/main" id="{B2FD387F-92CC-4779-81C3-06BBC90B104F}"/>
              </a:ext>
            </a:extLst>
          </p:cNvPr>
          <p:cNvSpPr/>
          <p:nvPr/>
        </p:nvSpPr>
        <p:spPr>
          <a:xfrm>
            <a:off x="0" y="0"/>
            <a:ext cx="10318653" cy="6597748"/>
          </a:xfrm>
          <a:prstGeom prst="roundRect">
            <a:avLst/>
          </a:prstGeom>
          <a:solidFill>
            <a:schemeClr val="tx1">
              <a:alpha val="60000"/>
            </a:schemeClr>
          </a:solidFill>
          <a:effectLst>
            <a:softEdge rad="139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0DB53F4E-F7D8-4CE6-9400-7374C33ADB4D}"/>
              </a:ext>
            </a:extLst>
          </p:cNvPr>
          <p:cNvSpPr txBox="1"/>
          <p:nvPr/>
        </p:nvSpPr>
        <p:spPr>
          <a:xfrm>
            <a:off x="92026" y="6324104"/>
            <a:ext cx="2763716" cy="461665"/>
          </a:xfrm>
          <a:prstGeom prst="rect">
            <a:avLst/>
          </a:prstGeom>
          <a:noFill/>
        </p:spPr>
        <p:txBody>
          <a:bodyPr wrap="square" rtlCol="0">
            <a:spAutoFit/>
          </a:bodyPr>
          <a:lstStyle/>
          <a:p>
            <a:pPr algn="ctr"/>
            <a:r>
              <a:rPr lang="en-US" sz="2400" dirty="0">
                <a:solidFill>
                  <a:srgbClr val="FFFF00"/>
                </a:solidFill>
                <a:cs typeface="+mj-cs"/>
              </a:rPr>
              <a:t>www.matsati.com</a:t>
            </a:r>
          </a:p>
        </p:txBody>
      </p:sp>
      <p:sp>
        <p:nvSpPr>
          <p:cNvPr id="10" name="TextBox 9">
            <a:extLst>
              <a:ext uri="{FF2B5EF4-FFF2-40B4-BE49-F238E27FC236}">
                <a16:creationId xmlns:a16="http://schemas.microsoft.com/office/drawing/2014/main" id="{638CE212-A8DA-4542-A937-323BC5C84730}"/>
              </a:ext>
            </a:extLst>
          </p:cNvPr>
          <p:cNvSpPr txBox="1"/>
          <p:nvPr/>
        </p:nvSpPr>
        <p:spPr>
          <a:xfrm>
            <a:off x="92025" y="5873364"/>
            <a:ext cx="4044224" cy="646331"/>
          </a:xfrm>
          <a:prstGeom prst="rect">
            <a:avLst/>
          </a:prstGeom>
          <a:noFill/>
        </p:spPr>
        <p:txBody>
          <a:bodyPr wrap="square" rtlCol="0">
            <a:spAutoFit/>
          </a:bodyPr>
          <a:lstStyle/>
          <a:p>
            <a:r>
              <a:rPr lang="en-US" sz="3600" b="1" dirty="0">
                <a:solidFill>
                  <a:srgbClr val="FFFF00"/>
                </a:solidFill>
                <a:cs typeface="+mj-cs"/>
              </a:rPr>
              <a:t>Isaiah / </a:t>
            </a:r>
            <a:r>
              <a:rPr lang="he-IL" sz="3600" b="1" dirty="0">
                <a:solidFill>
                  <a:srgbClr val="FFFF00"/>
                </a:solidFill>
                <a:cs typeface="+mj-cs"/>
              </a:rPr>
              <a:t>ישעיה</a:t>
            </a:r>
            <a:endParaRPr lang="en-US" sz="3600" b="1" dirty="0">
              <a:solidFill>
                <a:srgbClr val="FFFF00"/>
              </a:solidFill>
              <a:cs typeface="+mj-cs"/>
            </a:endParaRPr>
          </a:p>
        </p:txBody>
      </p:sp>
      <p:sp>
        <p:nvSpPr>
          <p:cNvPr id="9" name="TextBox 8">
            <a:extLst>
              <a:ext uri="{FF2B5EF4-FFF2-40B4-BE49-F238E27FC236}">
                <a16:creationId xmlns:a16="http://schemas.microsoft.com/office/drawing/2014/main" id="{B6E5E26D-1F6D-4F14-996A-1A444E893AD1}"/>
              </a:ext>
            </a:extLst>
          </p:cNvPr>
          <p:cNvSpPr txBox="1"/>
          <p:nvPr/>
        </p:nvSpPr>
        <p:spPr>
          <a:xfrm>
            <a:off x="362243" y="72231"/>
            <a:ext cx="9752427" cy="5955476"/>
          </a:xfrm>
          <a:prstGeom prst="rect">
            <a:avLst/>
          </a:prstGeom>
          <a:noFill/>
        </p:spPr>
        <p:txBody>
          <a:bodyPr wrap="square">
            <a:spAutoFit/>
          </a:bodyPr>
          <a:lstStyle/>
          <a:p>
            <a:pPr rtl="0">
              <a:spcBef>
                <a:spcPts val="0"/>
              </a:spcBef>
              <a:spcAft>
                <a:spcPts val="0"/>
              </a:spcAft>
            </a:pPr>
            <a:r>
              <a:rPr lang="en-US" sz="2400" b="1" i="0" u="none" strike="noStrike" dirty="0">
                <a:solidFill>
                  <a:srgbClr val="FFC000"/>
                </a:solidFill>
                <a:effectLst/>
                <a:latin typeface="Arial" panose="020B0604020202020204" pitchFamily="34" charset="0"/>
              </a:rPr>
              <a:t>Rashi on Isaiah 23,13 Part 1-4</a:t>
            </a:r>
          </a:p>
          <a:p>
            <a:pPr rtl="0">
              <a:spcBef>
                <a:spcPts val="0"/>
              </a:spcBef>
              <a:spcAft>
                <a:spcPts val="0"/>
              </a:spcAft>
            </a:pPr>
            <a:r>
              <a:rPr lang="he-IL" sz="2100" i="0" u="none" strike="noStrike" dirty="0">
                <a:solidFill>
                  <a:srgbClr val="FFFF00"/>
                </a:solidFill>
                <a:effectLst/>
                <a:latin typeface="Arial" panose="020B0604020202020204" pitchFamily="34" charset="0"/>
                <a:cs typeface="+mj-cs"/>
              </a:rPr>
              <a:t>הן ארץ כשדים זה העם לא היה. אשר לא כדאי הוא להיות עם שהרי נקראו הגוי המר והנמהר (חבקוק א׳:ו׳) עם שוטה הוא מן הבריות שהקב"ה מתחרט עליהן על שבראם כמו ששנינו שלשה הקב"ה מתחרט עליהם במסכת סוכה: </a:t>
            </a:r>
            <a:r>
              <a:rPr lang="en-US" sz="2100" i="0" u="none" strike="noStrike" dirty="0">
                <a:solidFill>
                  <a:srgbClr val="FFFF00"/>
                </a:solidFill>
                <a:effectLst/>
                <a:latin typeface="Arial" panose="020B0604020202020204" pitchFamily="34" charset="0"/>
                <a:cs typeface="+mj-cs"/>
              </a:rPr>
              <a:t> </a:t>
            </a:r>
            <a:r>
              <a:rPr lang="en-US" sz="2100" i="0" u="none" strike="noStrike" dirty="0">
                <a:solidFill>
                  <a:srgbClr val="FFC000"/>
                </a:solidFill>
                <a:effectLst/>
                <a:latin typeface="Arial" panose="020B0604020202020204" pitchFamily="34" charset="0"/>
              </a:rPr>
              <a:t>Behold the land of the Chaldees, this people has never been It was not to be a people, for they are called, (</a:t>
            </a:r>
            <a:r>
              <a:rPr lang="en-US" sz="2100" i="0" u="none" strike="noStrike" dirty="0">
                <a:solidFill>
                  <a:srgbClr val="00B0F0"/>
                </a:solidFill>
                <a:effectLst/>
                <a:latin typeface="Arial" panose="020B0604020202020204" pitchFamily="34" charset="0"/>
              </a:rPr>
              <a:t>Habakkuk 1:6</a:t>
            </a:r>
            <a:r>
              <a:rPr lang="en-US" sz="2100" i="0" u="none" strike="noStrike" dirty="0">
                <a:solidFill>
                  <a:srgbClr val="FFC000"/>
                </a:solidFill>
                <a:effectLst/>
                <a:latin typeface="Arial" panose="020B0604020202020204" pitchFamily="34" charset="0"/>
              </a:rPr>
              <a:t>) </a:t>
            </a:r>
            <a:r>
              <a:rPr lang="en-US" sz="2100" i="0" u="none" strike="noStrike" dirty="0">
                <a:solidFill>
                  <a:srgbClr val="00B0F0"/>
                </a:solidFill>
                <a:effectLst/>
                <a:latin typeface="Arial" panose="020B0604020202020204" pitchFamily="34" charset="0"/>
              </a:rPr>
              <a:t>“bitter, impetuous nation.” </a:t>
            </a:r>
            <a:r>
              <a:rPr lang="en-US" sz="2100" i="0" u="none" strike="noStrike" dirty="0">
                <a:solidFill>
                  <a:srgbClr val="FFC000"/>
                </a:solidFill>
                <a:effectLst/>
                <a:latin typeface="Arial" panose="020B0604020202020204" pitchFamily="34" charset="0"/>
              </a:rPr>
              <a:t>They are a foolish nation, of the creatures that the Holy One, blessed be He, (so to speak,) regrets (creating) them. [Tractate Sukkah (52b)].</a:t>
            </a:r>
          </a:p>
          <a:p>
            <a:pPr rtl="0">
              <a:spcBef>
                <a:spcPts val="0"/>
              </a:spcBef>
              <a:spcAft>
                <a:spcPts val="0"/>
              </a:spcAft>
            </a:pPr>
            <a:r>
              <a:rPr lang="he-IL" sz="2100" i="0" u="none" strike="noStrike" dirty="0">
                <a:solidFill>
                  <a:srgbClr val="FFFF00"/>
                </a:solidFill>
                <a:effectLst/>
                <a:latin typeface="Arial" panose="020B0604020202020204" pitchFamily="34" charset="0"/>
                <a:cs typeface="+mj-cs"/>
              </a:rPr>
              <a:t>אשור יסדה. להשכין בה ציים שלו ספינותיו בירניות גדולות כמו צי אדיר </a:t>
            </a:r>
            <a:r>
              <a:rPr lang="he-IL" sz="2100" i="0" u="none" strike="noStrike" dirty="0">
                <a:solidFill>
                  <a:srgbClr val="FFC000"/>
                </a:solidFill>
                <a:effectLst/>
                <a:latin typeface="Arial" panose="020B0604020202020204" pitchFamily="34" charset="0"/>
              </a:rPr>
              <a:t>(</a:t>
            </a:r>
            <a:r>
              <a:rPr lang="he-IL" sz="2100" i="0" u="none" strike="noStrike" dirty="0">
                <a:solidFill>
                  <a:srgbClr val="FFFF00"/>
                </a:solidFill>
                <a:effectLst/>
                <a:latin typeface="Arial" panose="020B0604020202020204" pitchFamily="34" charset="0"/>
                <a:cs typeface="+mj-cs"/>
              </a:rPr>
              <a:t>לקמן לג</a:t>
            </a:r>
            <a:r>
              <a:rPr lang="he-IL" sz="2100" i="0" u="none" strike="noStrike" dirty="0">
                <a:solidFill>
                  <a:srgbClr val="FFC000"/>
                </a:solidFill>
                <a:effectLst/>
                <a:latin typeface="Arial" panose="020B0604020202020204" pitchFamily="34" charset="0"/>
              </a:rPr>
              <a:t>): </a:t>
            </a:r>
            <a:r>
              <a:rPr lang="en-US" sz="2100" i="0" u="none" strike="noStrike" dirty="0">
                <a:solidFill>
                  <a:srgbClr val="FFC000"/>
                </a:solidFill>
                <a:effectLst/>
                <a:latin typeface="Arial" panose="020B0604020202020204" pitchFamily="34" charset="0"/>
              </a:rPr>
              <a:t> Assyria established it to station his fleets therein, his ships, huge battle ships, as (</a:t>
            </a:r>
            <a:r>
              <a:rPr lang="en-US" sz="2100" i="0" u="none" strike="noStrike" dirty="0">
                <a:solidFill>
                  <a:srgbClr val="00B0F0"/>
                </a:solidFill>
                <a:effectLst/>
                <a:latin typeface="Arial" panose="020B0604020202020204" pitchFamily="34" charset="0"/>
              </a:rPr>
              <a:t>infra 33:21</a:t>
            </a:r>
            <a:r>
              <a:rPr lang="en-US" sz="2100" i="0" u="none" strike="noStrike" dirty="0">
                <a:solidFill>
                  <a:srgbClr val="FFC000"/>
                </a:solidFill>
                <a:effectLst/>
                <a:latin typeface="Arial" panose="020B0604020202020204" pitchFamily="34" charset="0"/>
              </a:rPr>
              <a:t>): </a:t>
            </a:r>
            <a:r>
              <a:rPr lang="en-US" sz="2100" i="0" u="none" strike="noStrike" dirty="0">
                <a:solidFill>
                  <a:srgbClr val="00B0F0"/>
                </a:solidFill>
                <a:effectLst/>
                <a:latin typeface="Arial" panose="020B0604020202020204" pitchFamily="34" charset="0"/>
              </a:rPr>
              <a:t>“A mighty fleet</a:t>
            </a:r>
            <a:r>
              <a:rPr lang="en-US" sz="2100" i="0" u="none" strike="noStrike" dirty="0">
                <a:solidFill>
                  <a:srgbClr val="FFC000"/>
                </a:solidFill>
                <a:effectLst/>
                <a:latin typeface="Arial" panose="020B0604020202020204" pitchFamily="34" charset="0"/>
              </a:rPr>
              <a:t> (</a:t>
            </a:r>
            <a:r>
              <a:rPr lang="he-IL" sz="2100" i="0" u="none" strike="noStrike" dirty="0">
                <a:solidFill>
                  <a:srgbClr val="FFFF00"/>
                </a:solidFill>
                <a:effectLst/>
                <a:latin typeface="Arial" panose="020B0604020202020204" pitchFamily="34" charset="0"/>
                <a:cs typeface="+mj-cs"/>
              </a:rPr>
              <a:t>צִי</a:t>
            </a:r>
            <a:r>
              <a:rPr lang="he-IL" sz="2100" i="0" u="none" strike="noStrike" dirty="0">
                <a:solidFill>
                  <a:srgbClr val="FFC000"/>
                </a:solidFill>
                <a:effectLst/>
                <a:latin typeface="Arial" panose="020B0604020202020204" pitchFamily="34" charset="0"/>
              </a:rPr>
              <a:t>).</a:t>
            </a:r>
            <a:r>
              <a:rPr lang="he-IL" sz="2100" i="0" u="none" strike="noStrike" dirty="0">
                <a:solidFill>
                  <a:srgbClr val="00B0F0"/>
                </a:solidFill>
                <a:effectLst/>
                <a:latin typeface="Arial" panose="020B0604020202020204" pitchFamily="34" charset="0"/>
              </a:rPr>
              <a:t>”</a:t>
            </a:r>
          </a:p>
          <a:p>
            <a:pPr rtl="0">
              <a:spcBef>
                <a:spcPts val="0"/>
              </a:spcBef>
              <a:spcAft>
                <a:spcPts val="0"/>
              </a:spcAft>
            </a:pPr>
            <a:r>
              <a:rPr lang="he-IL" sz="2100" i="0" u="none" strike="noStrike" dirty="0">
                <a:solidFill>
                  <a:srgbClr val="FFFF00"/>
                </a:solidFill>
                <a:effectLst/>
                <a:latin typeface="Arial" panose="020B0604020202020204" pitchFamily="34" charset="0"/>
                <a:cs typeface="+mj-cs"/>
              </a:rPr>
              <a:t>הקימו בחוניו. הם יקימו מצודותיהם על צור, בחוניו ל' עופל ובוחן (לקמן לב) בורפריי"ץ בלע"ז שעושין למצור על הכרכים: </a:t>
            </a:r>
            <a:r>
              <a:rPr lang="en-US" sz="2100" i="0" u="none" strike="noStrike" dirty="0">
                <a:solidFill>
                  <a:srgbClr val="FFFF00"/>
                </a:solidFill>
                <a:effectLst/>
                <a:latin typeface="Arial" panose="020B0604020202020204" pitchFamily="34" charset="0"/>
                <a:cs typeface="+mj-cs"/>
              </a:rPr>
              <a:t> </a:t>
            </a:r>
            <a:r>
              <a:rPr lang="en-US" sz="2100" i="0" u="none" strike="noStrike" dirty="0">
                <a:solidFill>
                  <a:srgbClr val="FFC000"/>
                </a:solidFill>
                <a:effectLst/>
                <a:latin typeface="Arial" panose="020B0604020202020204" pitchFamily="34" charset="0"/>
              </a:rPr>
              <a:t>they erected its towers They shall erect their fortifications (var., their siege towers) upon </a:t>
            </a:r>
            <a:r>
              <a:rPr lang="en-US" sz="2100" i="0" u="none" strike="noStrike" dirty="0" err="1">
                <a:solidFill>
                  <a:srgbClr val="FFC000"/>
                </a:solidFill>
                <a:effectLst/>
                <a:latin typeface="Arial" panose="020B0604020202020204" pitchFamily="34" charset="0"/>
              </a:rPr>
              <a:t>Tyre</a:t>
            </a:r>
            <a:r>
              <a:rPr lang="en-US" sz="2100" i="0" u="none" strike="noStrike" dirty="0">
                <a:solidFill>
                  <a:srgbClr val="FFC000"/>
                </a:solidFill>
                <a:effectLst/>
                <a:latin typeface="Arial" panose="020B0604020202020204" pitchFamily="34" charset="0"/>
              </a:rPr>
              <a:t>. (Heb.) </a:t>
            </a:r>
            <a:r>
              <a:rPr lang="he-IL" sz="2100" i="0" u="none" strike="noStrike" dirty="0">
                <a:solidFill>
                  <a:srgbClr val="FFFF00"/>
                </a:solidFill>
                <a:effectLst/>
                <a:latin typeface="Arial" panose="020B0604020202020204" pitchFamily="34" charset="0"/>
                <a:cs typeface="+mj-cs"/>
              </a:rPr>
              <a:t>בַּחוּנָיו</a:t>
            </a:r>
            <a:r>
              <a:rPr lang="he-IL" sz="2100" i="0" u="none" strike="noStrike" dirty="0">
                <a:solidFill>
                  <a:srgbClr val="FFC000"/>
                </a:solidFill>
                <a:effectLst/>
                <a:latin typeface="Arial" panose="020B0604020202020204" pitchFamily="34" charset="0"/>
              </a:rPr>
              <a:t>, </a:t>
            </a:r>
            <a:r>
              <a:rPr lang="en-US" sz="2100" i="0" u="none" strike="noStrike" dirty="0">
                <a:solidFill>
                  <a:srgbClr val="FFC000"/>
                </a:solidFill>
                <a:effectLst/>
                <a:latin typeface="Arial" panose="020B0604020202020204" pitchFamily="34" charset="0"/>
              </a:rPr>
              <a:t> an expression similar to (</a:t>
            </a:r>
            <a:r>
              <a:rPr lang="en-US" sz="2100" i="0" u="none" strike="noStrike" dirty="0">
                <a:solidFill>
                  <a:srgbClr val="00B0F0"/>
                </a:solidFill>
                <a:effectLst/>
                <a:latin typeface="Arial" panose="020B0604020202020204" pitchFamily="34" charset="0"/>
              </a:rPr>
              <a:t>infra 32:14</a:t>
            </a:r>
            <a:r>
              <a:rPr lang="en-US" sz="2100" i="0" u="none" strike="noStrike" dirty="0">
                <a:solidFill>
                  <a:srgbClr val="FFC000"/>
                </a:solidFill>
                <a:effectLst/>
                <a:latin typeface="Arial" panose="020B0604020202020204" pitchFamily="34" charset="0"/>
              </a:rPr>
              <a:t>): “tower and bastion (</a:t>
            </a:r>
            <a:r>
              <a:rPr lang="he-IL" sz="2100" i="0" u="none" strike="noStrike" dirty="0">
                <a:solidFill>
                  <a:srgbClr val="FFFF00"/>
                </a:solidFill>
                <a:effectLst/>
                <a:latin typeface="Arial" panose="020B0604020202020204" pitchFamily="34" charset="0"/>
              </a:rPr>
              <a:t>בּ</a:t>
            </a:r>
            <a:r>
              <a:rPr lang="he-IL" sz="2100" i="0" u="none" strike="noStrike" dirty="0">
                <a:solidFill>
                  <a:srgbClr val="FFFF00"/>
                </a:solidFill>
                <a:effectLst/>
                <a:cs typeface="+mj-cs"/>
              </a:rPr>
              <a:t>ֹחַן</a:t>
            </a:r>
            <a:r>
              <a:rPr lang="he-IL" sz="2100" i="0" u="none" strike="noStrike" dirty="0">
                <a:solidFill>
                  <a:srgbClr val="FFC000"/>
                </a:solidFill>
                <a:effectLst/>
                <a:latin typeface="Arial" panose="020B0604020202020204" pitchFamily="34" charset="0"/>
              </a:rPr>
              <a:t>),” </a:t>
            </a:r>
            <a:r>
              <a:rPr lang="en-US" sz="2100" i="0" u="none" strike="noStrike" dirty="0">
                <a:solidFill>
                  <a:srgbClr val="FFC000"/>
                </a:solidFill>
                <a:effectLst/>
                <a:latin typeface="Arial" panose="020B0604020202020204" pitchFamily="34" charset="0"/>
              </a:rPr>
              <a:t> </a:t>
            </a:r>
            <a:r>
              <a:rPr lang="en-US" sz="2100" i="0" u="none" strike="noStrike" dirty="0" err="1">
                <a:solidFill>
                  <a:srgbClr val="FFC000"/>
                </a:solidFill>
                <a:effectLst/>
                <a:latin typeface="Arial" panose="020B0604020202020204" pitchFamily="34" charset="0"/>
              </a:rPr>
              <a:t>bajjpred</a:t>
            </a:r>
            <a:r>
              <a:rPr lang="en-US" sz="2100" i="0" u="none" strike="noStrike" dirty="0">
                <a:solidFill>
                  <a:srgbClr val="FFC000"/>
                </a:solidFill>
                <a:effectLst/>
                <a:latin typeface="Arial" panose="020B0604020202020204" pitchFamily="34" charset="0"/>
              </a:rPr>
              <a:t> in O.F., which they erect for a siege against walled cities.</a:t>
            </a:r>
          </a:p>
          <a:p>
            <a:pPr rtl="0">
              <a:spcBef>
                <a:spcPts val="0"/>
              </a:spcBef>
              <a:spcAft>
                <a:spcPts val="0"/>
              </a:spcAft>
            </a:pPr>
            <a:r>
              <a:rPr lang="he-IL" sz="2100" i="0" u="none" strike="noStrike" dirty="0">
                <a:solidFill>
                  <a:srgbClr val="FFFF00"/>
                </a:solidFill>
                <a:effectLst/>
                <a:latin typeface="Arial" panose="020B0604020202020204" pitchFamily="34" charset="0"/>
                <a:cs typeface="+mj-cs"/>
              </a:rPr>
              <a:t>עוררו ארמנותיה. יחריבו ל' ערו ערו (תהילים קל״ז:ז׳) ל' נתיצה עד היסוד: </a:t>
            </a:r>
            <a:r>
              <a:rPr lang="en-US" sz="2100" i="0" u="none" strike="noStrike" dirty="0">
                <a:solidFill>
                  <a:srgbClr val="FFFF00"/>
                </a:solidFill>
                <a:effectLst/>
                <a:latin typeface="Arial" panose="020B0604020202020204" pitchFamily="34" charset="0"/>
                <a:cs typeface="+mj-cs"/>
              </a:rPr>
              <a:t> </a:t>
            </a:r>
            <a:r>
              <a:rPr lang="en-US" sz="2100" i="0" u="none" strike="noStrike" dirty="0">
                <a:solidFill>
                  <a:srgbClr val="FFC000"/>
                </a:solidFill>
                <a:effectLst/>
                <a:latin typeface="Arial" panose="020B0604020202020204" pitchFamily="34" charset="0"/>
              </a:rPr>
              <a:t>destroyed its palaces (</a:t>
            </a:r>
            <a:r>
              <a:rPr lang="he-IL" sz="2100" i="0" u="none" strike="noStrike" dirty="0">
                <a:solidFill>
                  <a:srgbClr val="FFFF00"/>
                </a:solidFill>
                <a:effectLst/>
                <a:latin typeface="Arial" panose="020B0604020202020204" pitchFamily="34" charset="0"/>
                <a:cs typeface="+mj-cs"/>
              </a:rPr>
              <a:t>עוֹרְרוּ</a:t>
            </a:r>
            <a:r>
              <a:rPr lang="he-IL" sz="2100" i="0" u="none" strike="noStrike" dirty="0">
                <a:solidFill>
                  <a:srgbClr val="FFC000"/>
                </a:solidFill>
                <a:effectLst/>
                <a:latin typeface="Arial" panose="020B0604020202020204" pitchFamily="34" charset="0"/>
              </a:rPr>
              <a:t>). </a:t>
            </a:r>
            <a:r>
              <a:rPr lang="en-US" sz="2100" i="0" u="none" strike="noStrike" dirty="0">
                <a:solidFill>
                  <a:srgbClr val="FFC000"/>
                </a:solidFill>
                <a:effectLst/>
                <a:latin typeface="Arial" panose="020B0604020202020204" pitchFamily="34" charset="0"/>
              </a:rPr>
              <a:t> They shall destroy. (This is) an expression like (</a:t>
            </a:r>
            <a:r>
              <a:rPr lang="en-US" sz="2100" i="0" u="none" strike="noStrike" dirty="0">
                <a:solidFill>
                  <a:srgbClr val="00B0F0"/>
                </a:solidFill>
                <a:effectLst/>
                <a:latin typeface="Arial" panose="020B0604020202020204" pitchFamily="34" charset="0"/>
              </a:rPr>
              <a:t>Psalms 137:7</a:t>
            </a:r>
            <a:r>
              <a:rPr lang="en-US" sz="2100" i="0" u="none" strike="noStrike" dirty="0">
                <a:solidFill>
                  <a:srgbClr val="FFC000"/>
                </a:solidFill>
                <a:effectLst/>
                <a:latin typeface="Arial" panose="020B0604020202020204" pitchFamily="34" charset="0"/>
              </a:rPr>
              <a:t>): </a:t>
            </a:r>
            <a:r>
              <a:rPr lang="en-US" sz="2100" i="0" u="none" strike="noStrike" dirty="0">
                <a:solidFill>
                  <a:srgbClr val="00B0F0"/>
                </a:solidFill>
                <a:effectLst/>
                <a:latin typeface="Arial" panose="020B0604020202020204" pitchFamily="34" charset="0"/>
              </a:rPr>
              <a:t>“Raze it, raze it</a:t>
            </a:r>
            <a:r>
              <a:rPr lang="en-US" sz="2100" i="0" u="none" strike="noStrike" dirty="0">
                <a:solidFill>
                  <a:srgbClr val="FFC000"/>
                </a:solidFill>
                <a:effectLst/>
                <a:latin typeface="Arial" panose="020B0604020202020204" pitchFamily="34" charset="0"/>
              </a:rPr>
              <a:t> ( </a:t>
            </a:r>
            <a:r>
              <a:rPr lang="he-IL" sz="2100" i="0" u="none" strike="noStrike" dirty="0">
                <a:solidFill>
                  <a:srgbClr val="FFFF00"/>
                </a:solidFill>
                <a:effectLst/>
                <a:latin typeface="Arial" panose="020B0604020202020204" pitchFamily="34" charset="0"/>
                <a:cs typeface="+mj-cs"/>
              </a:rPr>
              <a:t>עָרוּ עָרוּ</a:t>
            </a:r>
            <a:r>
              <a:rPr lang="he-IL" sz="2100" i="0" u="none" strike="noStrike" dirty="0">
                <a:solidFill>
                  <a:srgbClr val="FFC000"/>
                </a:solidFill>
                <a:effectLst/>
                <a:latin typeface="Arial" panose="020B0604020202020204" pitchFamily="34" charset="0"/>
              </a:rPr>
              <a:t>),” </a:t>
            </a:r>
            <a:r>
              <a:rPr lang="en-US" sz="2100" i="0" u="none" strike="noStrike" dirty="0">
                <a:solidFill>
                  <a:srgbClr val="FFC000"/>
                </a:solidFill>
                <a:effectLst/>
                <a:latin typeface="Arial" panose="020B0604020202020204" pitchFamily="34" charset="0"/>
              </a:rPr>
              <a:t> an expression of demolition until the very foundation.</a:t>
            </a:r>
          </a:p>
        </p:txBody>
      </p:sp>
      <mc:AlternateContent xmlns:mc="http://schemas.openxmlformats.org/markup-compatibility/2006" xmlns:p14="http://schemas.microsoft.com/office/powerpoint/2010/main">
        <mc:Choice Requires="p14">
          <p:contentPart p14:bwMode="auto" r:id="rId4">
            <p14:nvContentPartPr>
              <p14:cNvPr id="2" name="Ink 1">
                <a:extLst>
                  <a:ext uri="{FF2B5EF4-FFF2-40B4-BE49-F238E27FC236}">
                    <a16:creationId xmlns:a16="http://schemas.microsoft.com/office/drawing/2014/main" id="{1B0447AD-E0C8-9CDA-A23B-77949F4F822A}"/>
                  </a:ext>
                </a:extLst>
              </p14:cNvPr>
              <p14:cNvContentPartPr/>
              <p14:nvPr/>
            </p14:nvContentPartPr>
            <p14:xfrm>
              <a:off x="2788847" y="3360647"/>
              <a:ext cx="71280" cy="42120"/>
            </p14:xfrm>
          </p:contentPart>
        </mc:Choice>
        <mc:Fallback xmlns="">
          <p:pic>
            <p:nvPicPr>
              <p:cNvPr id="2" name="Ink 1">
                <a:extLst>
                  <a:ext uri="{FF2B5EF4-FFF2-40B4-BE49-F238E27FC236}">
                    <a16:creationId xmlns:a16="http://schemas.microsoft.com/office/drawing/2014/main" id="{1B0447AD-E0C8-9CDA-A23B-77949F4F822A}"/>
                  </a:ext>
                </a:extLst>
              </p:cNvPr>
              <p:cNvPicPr/>
              <p:nvPr/>
            </p:nvPicPr>
            <p:blipFill>
              <a:blip r:embed="rId5"/>
              <a:stretch>
                <a:fillRect/>
              </a:stretch>
            </p:blipFill>
            <p:spPr>
              <a:xfrm>
                <a:off x="2770847" y="3342647"/>
                <a:ext cx="106920" cy="77760"/>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3" name="Ink 2">
                <a:extLst>
                  <a:ext uri="{FF2B5EF4-FFF2-40B4-BE49-F238E27FC236}">
                    <a16:creationId xmlns:a16="http://schemas.microsoft.com/office/drawing/2014/main" id="{933F0B3A-FA58-FF2F-0AAD-89FD3F6D96E7}"/>
                  </a:ext>
                </a:extLst>
              </p14:cNvPr>
              <p14:cNvContentPartPr/>
              <p14:nvPr/>
            </p14:nvContentPartPr>
            <p14:xfrm>
              <a:off x="7400447" y="4231487"/>
              <a:ext cx="65160" cy="16920"/>
            </p14:xfrm>
          </p:contentPart>
        </mc:Choice>
        <mc:Fallback xmlns="">
          <p:pic>
            <p:nvPicPr>
              <p:cNvPr id="3" name="Ink 2">
                <a:extLst>
                  <a:ext uri="{FF2B5EF4-FFF2-40B4-BE49-F238E27FC236}">
                    <a16:creationId xmlns:a16="http://schemas.microsoft.com/office/drawing/2014/main" id="{933F0B3A-FA58-FF2F-0AAD-89FD3F6D96E7}"/>
                  </a:ext>
                </a:extLst>
              </p:cNvPr>
              <p:cNvPicPr/>
              <p:nvPr/>
            </p:nvPicPr>
            <p:blipFill>
              <a:blip r:embed="rId7"/>
              <a:stretch>
                <a:fillRect/>
              </a:stretch>
            </p:blipFill>
            <p:spPr>
              <a:xfrm>
                <a:off x="7382807" y="4213487"/>
                <a:ext cx="100800" cy="52560"/>
              </a:xfrm>
              <a:prstGeom prst="rect">
                <a:avLst/>
              </a:prstGeom>
            </p:spPr>
          </p:pic>
        </mc:Fallback>
      </mc:AlternateContent>
      <mc:AlternateContent xmlns:mc="http://schemas.openxmlformats.org/markup-compatibility/2006" xmlns:p14="http://schemas.microsoft.com/office/powerpoint/2010/main">
        <mc:Choice Requires="p14">
          <p:contentPart p14:bwMode="auto" r:id="rId8">
            <p14:nvContentPartPr>
              <p14:cNvPr id="4" name="Ink 3">
                <a:extLst>
                  <a:ext uri="{FF2B5EF4-FFF2-40B4-BE49-F238E27FC236}">
                    <a16:creationId xmlns:a16="http://schemas.microsoft.com/office/drawing/2014/main" id="{7B7874F1-CB66-8AF5-A773-C64391AE5291}"/>
                  </a:ext>
                </a:extLst>
              </p14:cNvPr>
              <p14:cNvContentPartPr/>
              <p14:nvPr/>
            </p14:nvContentPartPr>
            <p14:xfrm>
              <a:off x="2241647" y="4621007"/>
              <a:ext cx="10800" cy="21240"/>
            </p14:xfrm>
          </p:contentPart>
        </mc:Choice>
        <mc:Fallback xmlns="">
          <p:pic>
            <p:nvPicPr>
              <p:cNvPr id="4" name="Ink 3">
                <a:extLst>
                  <a:ext uri="{FF2B5EF4-FFF2-40B4-BE49-F238E27FC236}">
                    <a16:creationId xmlns:a16="http://schemas.microsoft.com/office/drawing/2014/main" id="{7B7874F1-CB66-8AF5-A773-C64391AE5291}"/>
                  </a:ext>
                </a:extLst>
              </p:cNvPr>
              <p:cNvPicPr/>
              <p:nvPr/>
            </p:nvPicPr>
            <p:blipFill>
              <a:blip r:embed="rId9"/>
              <a:stretch>
                <a:fillRect/>
              </a:stretch>
            </p:blipFill>
            <p:spPr>
              <a:xfrm>
                <a:off x="2224007" y="4603007"/>
                <a:ext cx="46440" cy="56880"/>
              </a:xfrm>
              <a:prstGeom prst="rect">
                <a:avLst/>
              </a:prstGeom>
            </p:spPr>
          </p:pic>
        </mc:Fallback>
      </mc:AlternateContent>
      <mc:AlternateContent xmlns:mc="http://schemas.openxmlformats.org/markup-compatibility/2006" xmlns:p14="http://schemas.microsoft.com/office/powerpoint/2010/main">
        <mc:Choice Requires="p14">
          <p:contentPart p14:bwMode="auto" r:id="rId10">
            <p14:nvContentPartPr>
              <p14:cNvPr id="5" name="Ink 4">
                <a:extLst>
                  <a:ext uri="{FF2B5EF4-FFF2-40B4-BE49-F238E27FC236}">
                    <a16:creationId xmlns:a16="http://schemas.microsoft.com/office/drawing/2014/main" id="{C5835453-4788-13C0-78A0-9FD6474D2892}"/>
                  </a:ext>
                </a:extLst>
              </p14:cNvPr>
              <p14:cNvContentPartPr/>
              <p14:nvPr/>
            </p14:nvContentPartPr>
            <p14:xfrm>
              <a:off x="8792567" y="5686247"/>
              <a:ext cx="1149120" cy="52920"/>
            </p14:xfrm>
          </p:contentPart>
        </mc:Choice>
        <mc:Fallback xmlns="">
          <p:pic>
            <p:nvPicPr>
              <p:cNvPr id="5" name="Ink 4">
                <a:extLst>
                  <a:ext uri="{FF2B5EF4-FFF2-40B4-BE49-F238E27FC236}">
                    <a16:creationId xmlns:a16="http://schemas.microsoft.com/office/drawing/2014/main" id="{C5835453-4788-13C0-78A0-9FD6474D2892}"/>
                  </a:ext>
                </a:extLst>
              </p:cNvPr>
              <p:cNvPicPr/>
              <p:nvPr/>
            </p:nvPicPr>
            <p:blipFill>
              <a:blip r:embed="rId11"/>
              <a:stretch>
                <a:fillRect/>
              </a:stretch>
            </p:blipFill>
            <p:spPr>
              <a:xfrm>
                <a:off x="8774927" y="5668607"/>
                <a:ext cx="1184760" cy="88560"/>
              </a:xfrm>
              <a:prstGeom prst="rect">
                <a:avLst/>
              </a:prstGeom>
            </p:spPr>
          </p:pic>
        </mc:Fallback>
      </mc:AlternateContent>
      <mc:AlternateContent xmlns:mc="http://schemas.openxmlformats.org/markup-compatibility/2006" xmlns:p14="http://schemas.microsoft.com/office/powerpoint/2010/main">
        <mc:Choice Requires="p14">
          <p:contentPart p14:bwMode="auto" r:id="rId12">
            <p14:nvContentPartPr>
              <p14:cNvPr id="7" name="Ink 6">
                <a:extLst>
                  <a:ext uri="{FF2B5EF4-FFF2-40B4-BE49-F238E27FC236}">
                    <a16:creationId xmlns:a16="http://schemas.microsoft.com/office/drawing/2014/main" id="{2C143FCE-D4B6-0EAC-A77E-7433CDFC211B}"/>
                  </a:ext>
                </a:extLst>
              </p14:cNvPr>
              <p14:cNvContentPartPr/>
              <p14:nvPr/>
            </p14:nvContentPartPr>
            <p14:xfrm>
              <a:off x="436607" y="5968487"/>
              <a:ext cx="603000" cy="15480"/>
            </p14:xfrm>
          </p:contentPart>
        </mc:Choice>
        <mc:Fallback xmlns="">
          <p:pic>
            <p:nvPicPr>
              <p:cNvPr id="7" name="Ink 6">
                <a:extLst>
                  <a:ext uri="{FF2B5EF4-FFF2-40B4-BE49-F238E27FC236}">
                    <a16:creationId xmlns:a16="http://schemas.microsoft.com/office/drawing/2014/main" id="{2C143FCE-D4B6-0EAC-A77E-7433CDFC211B}"/>
                  </a:ext>
                </a:extLst>
              </p:cNvPr>
              <p:cNvPicPr/>
              <p:nvPr/>
            </p:nvPicPr>
            <p:blipFill>
              <a:blip r:embed="rId13"/>
              <a:stretch>
                <a:fillRect/>
              </a:stretch>
            </p:blipFill>
            <p:spPr>
              <a:xfrm>
                <a:off x="418607" y="5950487"/>
                <a:ext cx="638640" cy="51120"/>
              </a:xfrm>
              <a:prstGeom prst="rect">
                <a:avLst/>
              </a:prstGeom>
            </p:spPr>
          </p:pic>
        </mc:Fallback>
      </mc:AlternateContent>
      <mc:AlternateContent xmlns:mc="http://schemas.openxmlformats.org/markup-compatibility/2006" xmlns:p14="http://schemas.microsoft.com/office/powerpoint/2010/main">
        <mc:Choice Requires="p14">
          <p:contentPart p14:bwMode="auto" r:id="rId14">
            <p14:nvContentPartPr>
              <p14:cNvPr id="11" name="Ink 10">
                <a:extLst>
                  <a:ext uri="{FF2B5EF4-FFF2-40B4-BE49-F238E27FC236}">
                    <a16:creationId xmlns:a16="http://schemas.microsoft.com/office/drawing/2014/main" id="{38C6780C-EAC4-B49F-A845-A40F6E5C1758}"/>
                  </a:ext>
                </a:extLst>
              </p14:cNvPr>
              <p14:cNvContentPartPr/>
              <p14:nvPr/>
            </p14:nvContentPartPr>
            <p14:xfrm>
              <a:off x="5606927" y="2410967"/>
              <a:ext cx="1638000" cy="69840"/>
            </p14:xfrm>
          </p:contentPart>
        </mc:Choice>
        <mc:Fallback xmlns="">
          <p:pic>
            <p:nvPicPr>
              <p:cNvPr id="11" name="Ink 10">
                <a:extLst>
                  <a:ext uri="{FF2B5EF4-FFF2-40B4-BE49-F238E27FC236}">
                    <a16:creationId xmlns:a16="http://schemas.microsoft.com/office/drawing/2014/main" id="{38C6780C-EAC4-B49F-A845-A40F6E5C1758}"/>
                  </a:ext>
                </a:extLst>
              </p:cNvPr>
              <p:cNvPicPr/>
              <p:nvPr/>
            </p:nvPicPr>
            <p:blipFill>
              <a:blip r:embed="rId15"/>
              <a:stretch>
                <a:fillRect/>
              </a:stretch>
            </p:blipFill>
            <p:spPr>
              <a:xfrm>
                <a:off x="5588927" y="2393327"/>
                <a:ext cx="1673640" cy="105480"/>
              </a:xfrm>
              <a:prstGeom prst="rect">
                <a:avLst/>
              </a:prstGeom>
            </p:spPr>
          </p:pic>
        </mc:Fallback>
      </mc:AlternateContent>
    </p:spTree>
    <p:extLst>
      <p:ext uri="{BB962C8B-B14F-4D97-AF65-F5344CB8AC3E}">
        <p14:creationId xmlns:p14="http://schemas.microsoft.com/office/powerpoint/2010/main" val="323364445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6" name="Rectangle: Rounded Corners 5">
            <a:extLst>
              <a:ext uri="{FF2B5EF4-FFF2-40B4-BE49-F238E27FC236}">
                <a16:creationId xmlns:a16="http://schemas.microsoft.com/office/drawing/2014/main" id="{B2FD387F-92CC-4779-81C3-06BBC90B104F}"/>
              </a:ext>
            </a:extLst>
          </p:cNvPr>
          <p:cNvSpPr/>
          <p:nvPr/>
        </p:nvSpPr>
        <p:spPr>
          <a:xfrm>
            <a:off x="0" y="0"/>
            <a:ext cx="10318653" cy="6597748"/>
          </a:xfrm>
          <a:prstGeom prst="roundRect">
            <a:avLst/>
          </a:prstGeom>
          <a:solidFill>
            <a:schemeClr val="tx1">
              <a:alpha val="60000"/>
            </a:schemeClr>
          </a:solidFill>
          <a:effectLst>
            <a:softEdge rad="139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0DB53F4E-F7D8-4CE6-9400-7374C33ADB4D}"/>
              </a:ext>
            </a:extLst>
          </p:cNvPr>
          <p:cNvSpPr txBox="1"/>
          <p:nvPr/>
        </p:nvSpPr>
        <p:spPr>
          <a:xfrm>
            <a:off x="92026" y="6324104"/>
            <a:ext cx="2763716" cy="461665"/>
          </a:xfrm>
          <a:prstGeom prst="rect">
            <a:avLst/>
          </a:prstGeom>
          <a:noFill/>
        </p:spPr>
        <p:txBody>
          <a:bodyPr wrap="square" rtlCol="0">
            <a:spAutoFit/>
          </a:bodyPr>
          <a:lstStyle/>
          <a:p>
            <a:pPr algn="ctr"/>
            <a:r>
              <a:rPr lang="en-US" sz="2400" dirty="0">
                <a:solidFill>
                  <a:srgbClr val="FFFF00"/>
                </a:solidFill>
                <a:cs typeface="+mj-cs"/>
              </a:rPr>
              <a:t>www.matsati.com</a:t>
            </a:r>
          </a:p>
        </p:txBody>
      </p:sp>
      <p:sp>
        <p:nvSpPr>
          <p:cNvPr id="10" name="TextBox 9">
            <a:extLst>
              <a:ext uri="{FF2B5EF4-FFF2-40B4-BE49-F238E27FC236}">
                <a16:creationId xmlns:a16="http://schemas.microsoft.com/office/drawing/2014/main" id="{638CE212-A8DA-4542-A937-323BC5C84730}"/>
              </a:ext>
            </a:extLst>
          </p:cNvPr>
          <p:cNvSpPr txBox="1"/>
          <p:nvPr/>
        </p:nvSpPr>
        <p:spPr>
          <a:xfrm>
            <a:off x="92025" y="5873364"/>
            <a:ext cx="4044224" cy="646331"/>
          </a:xfrm>
          <a:prstGeom prst="rect">
            <a:avLst/>
          </a:prstGeom>
          <a:noFill/>
        </p:spPr>
        <p:txBody>
          <a:bodyPr wrap="square" rtlCol="0">
            <a:spAutoFit/>
          </a:bodyPr>
          <a:lstStyle/>
          <a:p>
            <a:r>
              <a:rPr lang="en-US" sz="3600" b="1" dirty="0">
                <a:solidFill>
                  <a:srgbClr val="FFFF00"/>
                </a:solidFill>
                <a:cs typeface="+mj-cs"/>
              </a:rPr>
              <a:t>Isaiah / </a:t>
            </a:r>
            <a:r>
              <a:rPr lang="he-IL" sz="3600" b="1" dirty="0">
                <a:solidFill>
                  <a:srgbClr val="FFFF00"/>
                </a:solidFill>
                <a:cs typeface="+mj-cs"/>
              </a:rPr>
              <a:t>ישעיה</a:t>
            </a:r>
            <a:endParaRPr lang="en-US" sz="3600" b="1" dirty="0">
              <a:solidFill>
                <a:srgbClr val="FFFF00"/>
              </a:solidFill>
              <a:cs typeface="+mj-cs"/>
            </a:endParaRPr>
          </a:p>
        </p:txBody>
      </p:sp>
      <p:sp>
        <p:nvSpPr>
          <p:cNvPr id="9" name="TextBox 8">
            <a:extLst>
              <a:ext uri="{FF2B5EF4-FFF2-40B4-BE49-F238E27FC236}">
                <a16:creationId xmlns:a16="http://schemas.microsoft.com/office/drawing/2014/main" id="{B6E5E26D-1F6D-4F14-996A-1A444E893AD1}"/>
              </a:ext>
            </a:extLst>
          </p:cNvPr>
          <p:cNvSpPr txBox="1"/>
          <p:nvPr/>
        </p:nvSpPr>
        <p:spPr>
          <a:xfrm>
            <a:off x="376311" y="-82113"/>
            <a:ext cx="9752427" cy="6278642"/>
          </a:xfrm>
          <a:prstGeom prst="rect">
            <a:avLst/>
          </a:prstGeom>
          <a:noFill/>
        </p:spPr>
        <p:txBody>
          <a:bodyPr wrap="square">
            <a:spAutoFit/>
          </a:bodyPr>
          <a:lstStyle/>
          <a:p>
            <a:pPr rtl="0">
              <a:spcBef>
                <a:spcPts val="0"/>
              </a:spcBef>
              <a:spcAft>
                <a:spcPts val="0"/>
              </a:spcAft>
            </a:pPr>
            <a:r>
              <a:rPr lang="en-US" sz="2400" b="1" i="0" u="none" strike="noStrike" dirty="0">
                <a:solidFill>
                  <a:srgbClr val="FFC000"/>
                </a:solidFill>
                <a:effectLst/>
                <a:latin typeface="Arial" panose="020B0604020202020204" pitchFamily="34" charset="0"/>
              </a:rPr>
              <a:t>Ein Yaakov (Glick Edition), Sanhedrin 11:53</a:t>
            </a:r>
          </a:p>
          <a:p>
            <a:pPr rtl="0">
              <a:spcBef>
                <a:spcPts val="0"/>
              </a:spcBef>
              <a:spcAft>
                <a:spcPts val="0"/>
              </a:spcAft>
            </a:pPr>
            <a:r>
              <a:rPr lang="en-US" i="0" u="none" strike="noStrike" dirty="0">
                <a:solidFill>
                  <a:srgbClr val="FFC000"/>
                </a:solidFill>
                <a:effectLst/>
                <a:latin typeface="Arial" panose="020B0604020202020204" pitchFamily="34" charset="0"/>
              </a:rPr>
              <a:t>R. </a:t>
            </a:r>
            <a:r>
              <a:rPr lang="en-US" i="0" u="none" strike="noStrike" dirty="0" err="1">
                <a:solidFill>
                  <a:srgbClr val="FFC000"/>
                </a:solidFill>
                <a:effectLst/>
                <a:latin typeface="Arial" panose="020B0604020202020204" pitchFamily="34" charset="0"/>
              </a:rPr>
              <a:t>Simlai</a:t>
            </a:r>
            <a:r>
              <a:rPr lang="en-US" i="0" u="none" strike="noStrike" dirty="0">
                <a:solidFill>
                  <a:srgbClr val="FFC000"/>
                </a:solidFill>
                <a:effectLst/>
                <a:latin typeface="Arial" panose="020B0604020202020204" pitchFamily="34" charset="0"/>
              </a:rPr>
              <a:t> lectured: "What does the passage (</a:t>
            </a:r>
            <a:r>
              <a:rPr lang="en-US" i="0" u="none" strike="noStrike" dirty="0">
                <a:solidFill>
                  <a:srgbClr val="00B0F0"/>
                </a:solidFill>
                <a:effectLst/>
                <a:latin typeface="Arial" panose="020B0604020202020204" pitchFamily="34" charset="0"/>
              </a:rPr>
              <a:t>Am. 5:18</a:t>
            </a:r>
            <a:r>
              <a:rPr lang="en-US" i="0" u="none" strike="noStrike" dirty="0">
                <a:solidFill>
                  <a:srgbClr val="FFC000"/>
                </a:solidFill>
                <a:effectLst/>
                <a:latin typeface="Arial" panose="020B0604020202020204" pitchFamily="34" charset="0"/>
              </a:rPr>
              <a:t>) Woe unto you that long for the day of the Lord, mean? For what do you wish the day of the Lord? It is [one of] darkness and not of light. This might be likened unto a cock and a bat, which were waiting for daybreak. The cock said to the bat, 'I look out for the light, because the light is mine (I see it), but for what purpose do you wait for it?'" </a:t>
            </a:r>
            <a:r>
              <a:rPr lang="en-US" i="0" u="none" strike="noStrike" dirty="0">
                <a:solidFill>
                  <a:srgbClr val="00B0F0"/>
                </a:solidFill>
                <a:effectLst/>
                <a:latin typeface="Arial" panose="020B0604020202020204" pitchFamily="34" charset="0"/>
              </a:rPr>
              <a:t>Ib. 5:33</a:t>
            </a:r>
            <a:r>
              <a:rPr lang="en-US" i="0" u="none" strike="noStrike" dirty="0">
                <a:solidFill>
                  <a:srgbClr val="FFC000"/>
                </a:solidFill>
                <a:effectLst/>
                <a:latin typeface="Arial" panose="020B0604020202020204" pitchFamily="34" charset="0"/>
              </a:rPr>
              <a:t>) And this is what a Sadducee said to R. </a:t>
            </a:r>
            <a:r>
              <a:rPr lang="en-US" i="0" u="none" strike="noStrike" dirty="0" err="1">
                <a:solidFill>
                  <a:srgbClr val="FFC000"/>
                </a:solidFill>
                <a:effectLst/>
                <a:latin typeface="Arial" panose="020B0604020202020204" pitchFamily="34" charset="0"/>
              </a:rPr>
              <a:t>Abahu</a:t>
            </a:r>
            <a:r>
              <a:rPr lang="en-US" i="0" u="none" strike="noStrike" dirty="0">
                <a:solidFill>
                  <a:srgbClr val="FFC000"/>
                </a:solidFill>
                <a:effectLst/>
                <a:latin typeface="Arial" panose="020B0604020202020204" pitchFamily="34" charset="0"/>
              </a:rPr>
              <a:t>: </a:t>
            </a:r>
            <a:r>
              <a:rPr lang="en-US" i="0" u="none" strike="noStrike" dirty="0">
                <a:solidFill>
                  <a:srgbClr val="00B0F0"/>
                </a:solidFill>
                <a:effectLst/>
                <a:latin typeface="Arial" panose="020B0604020202020204" pitchFamily="34" charset="0"/>
              </a:rPr>
              <a:t>"When will your Messiah appear?"</a:t>
            </a:r>
            <a:r>
              <a:rPr lang="en-US" i="0" u="none" strike="noStrike" dirty="0">
                <a:solidFill>
                  <a:srgbClr val="FFC000"/>
                </a:solidFill>
                <a:effectLst/>
                <a:latin typeface="Arial" panose="020B0604020202020204" pitchFamily="34" charset="0"/>
              </a:rPr>
              <a:t> And he answered: </a:t>
            </a:r>
            <a:r>
              <a:rPr lang="en-US" i="0" u="none" strike="noStrike" dirty="0">
                <a:solidFill>
                  <a:srgbClr val="00B0F0"/>
                </a:solidFill>
                <a:effectLst/>
                <a:latin typeface="Arial" panose="020B0604020202020204" pitchFamily="34" charset="0"/>
              </a:rPr>
              <a:t>"When your people will be surrounded with darkness." </a:t>
            </a:r>
            <a:r>
              <a:rPr lang="en-US" i="0" u="none" strike="noStrike" dirty="0">
                <a:solidFill>
                  <a:srgbClr val="FFC000"/>
                </a:solidFill>
                <a:effectLst/>
                <a:latin typeface="Arial" panose="020B0604020202020204" pitchFamily="34" charset="0"/>
              </a:rPr>
              <a:t>"Art thou trying to curse me?" asked the Sadducee. He answered: "No, it is written so (</a:t>
            </a:r>
            <a:r>
              <a:rPr lang="en-US" i="0" u="none" strike="noStrike" dirty="0">
                <a:solidFill>
                  <a:srgbClr val="00B0F0"/>
                </a:solidFill>
                <a:effectLst/>
                <a:latin typeface="Arial" panose="020B0604020202020204" pitchFamily="34" charset="0"/>
              </a:rPr>
              <a:t>Isa. 60:2</a:t>
            </a:r>
            <a:r>
              <a:rPr lang="en-US" i="0" u="none" strike="noStrike" dirty="0">
                <a:solidFill>
                  <a:srgbClr val="FFC000"/>
                </a:solidFill>
                <a:effectLst/>
                <a:latin typeface="Arial" panose="020B0604020202020204" pitchFamily="34" charset="0"/>
              </a:rPr>
              <a:t>) For behold, the darkness shall cover the earth, and a gross darkness the people; but over thee will shine forth the Lord, and His glory will be seen over thee?" We are taught in a </a:t>
            </a:r>
            <a:r>
              <a:rPr lang="en-US" i="0" u="none" strike="noStrike" dirty="0" err="1">
                <a:solidFill>
                  <a:srgbClr val="FFC000"/>
                </a:solidFill>
                <a:effectLst/>
                <a:latin typeface="Arial" panose="020B0604020202020204" pitchFamily="34" charset="0"/>
              </a:rPr>
              <a:t>Baraitha</a:t>
            </a:r>
            <a:r>
              <a:rPr lang="en-US" i="0" u="none" strike="noStrike" dirty="0">
                <a:solidFill>
                  <a:srgbClr val="FFC000"/>
                </a:solidFill>
                <a:effectLst/>
                <a:latin typeface="Arial" panose="020B0604020202020204" pitchFamily="34" charset="0"/>
              </a:rPr>
              <a:t> that R. Elazar says: </a:t>
            </a:r>
            <a:r>
              <a:rPr lang="en-US" i="0" u="none" strike="noStrike" dirty="0">
                <a:solidFill>
                  <a:srgbClr val="00B0F0"/>
                </a:solidFill>
                <a:effectLst/>
                <a:latin typeface="Arial" panose="020B0604020202020204" pitchFamily="34" charset="0"/>
              </a:rPr>
              <a:t>"Forty years will be the Messianic period, as it is said (Ps. 95:10) Forty years did I feel loathing on this generation." </a:t>
            </a:r>
            <a:r>
              <a:rPr lang="en-US" i="0" u="none" strike="noStrike" dirty="0">
                <a:solidFill>
                  <a:srgbClr val="FFC000"/>
                </a:solidFill>
                <a:effectLst/>
                <a:latin typeface="Arial" panose="020B0604020202020204" pitchFamily="34" charset="0"/>
              </a:rPr>
              <a:t>R. Elazar b. </a:t>
            </a:r>
            <a:r>
              <a:rPr lang="en-US" i="0" u="none" strike="noStrike" dirty="0" err="1">
                <a:solidFill>
                  <a:srgbClr val="FFC000"/>
                </a:solidFill>
                <a:effectLst/>
                <a:latin typeface="Arial" panose="020B0604020202020204" pitchFamily="34" charset="0"/>
              </a:rPr>
              <a:t>Azaryah</a:t>
            </a:r>
            <a:r>
              <a:rPr lang="en-US" i="0" u="none" strike="noStrike" dirty="0">
                <a:solidFill>
                  <a:srgbClr val="FFC000"/>
                </a:solidFill>
                <a:effectLst/>
                <a:latin typeface="Arial" panose="020B0604020202020204" pitchFamily="34" charset="0"/>
              </a:rPr>
              <a:t> says: </a:t>
            </a:r>
            <a:r>
              <a:rPr lang="en-US" i="0" u="none" strike="noStrike" dirty="0">
                <a:solidFill>
                  <a:srgbClr val="00B0F0"/>
                </a:solidFill>
                <a:effectLst/>
                <a:latin typeface="Arial" panose="020B0604020202020204" pitchFamily="34" charset="0"/>
              </a:rPr>
              <a:t>"Seventy years, as it is said (Is. 23:15) And it shall come to pass on that day that </a:t>
            </a:r>
            <a:r>
              <a:rPr lang="en-US" i="0" u="none" strike="noStrike" dirty="0" err="1">
                <a:solidFill>
                  <a:srgbClr val="00B0F0"/>
                </a:solidFill>
                <a:effectLst/>
                <a:latin typeface="Arial" panose="020B0604020202020204" pitchFamily="34" charset="0"/>
              </a:rPr>
              <a:t>Tyre</a:t>
            </a:r>
            <a:r>
              <a:rPr lang="en-US" i="0" u="none" strike="noStrike" dirty="0">
                <a:solidFill>
                  <a:srgbClr val="00B0F0"/>
                </a:solidFill>
                <a:effectLst/>
                <a:latin typeface="Arial" panose="020B0604020202020204" pitchFamily="34" charset="0"/>
              </a:rPr>
              <a:t> shall be forgotten for seventy years, like the days of one king; i.e., who is meant by the one king? The Messiah is meant."</a:t>
            </a:r>
            <a:r>
              <a:rPr lang="en-US" i="0" u="none" strike="noStrike" dirty="0">
                <a:solidFill>
                  <a:srgbClr val="FFC000"/>
                </a:solidFill>
                <a:effectLst/>
                <a:latin typeface="Arial" panose="020B0604020202020204" pitchFamily="34" charset="0"/>
              </a:rPr>
              <a:t> Rabbi, however, says: </a:t>
            </a:r>
            <a:r>
              <a:rPr lang="en-US" i="0" u="none" strike="noStrike" dirty="0">
                <a:solidFill>
                  <a:srgbClr val="00B0F0"/>
                </a:solidFill>
                <a:effectLst/>
                <a:latin typeface="Arial" panose="020B0604020202020204" pitchFamily="34" charset="0"/>
              </a:rPr>
              <a:t>"It will continue for three generations," </a:t>
            </a:r>
            <a:r>
              <a:rPr lang="en-US" i="0" u="none" strike="noStrike" dirty="0">
                <a:solidFill>
                  <a:srgbClr val="FFC000"/>
                </a:solidFill>
                <a:effectLst/>
                <a:latin typeface="Arial" panose="020B0604020202020204" pitchFamily="34" charset="0"/>
              </a:rPr>
              <a:t>as it is said (</a:t>
            </a:r>
            <a:r>
              <a:rPr lang="en-US" i="0" u="none" strike="noStrike" dirty="0">
                <a:solidFill>
                  <a:srgbClr val="00B0F0"/>
                </a:solidFill>
                <a:effectLst/>
                <a:latin typeface="Arial" panose="020B0604020202020204" pitchFamily="34" charset="0"/>
              </a:rPr>
              <a:t>Ps. 72:5</a:t>
            </a:r>
            <a:r>
              <a:rPr lang="en-US" i="0" u="none" strike="noStrike" dirty="0">
                <a:solidFill>
                  <a:srgbClr val="FFC000"/>
                </a:solidFill>
                <a:effectLst/>
                <a:latin typeface="Arial" panose="020B0604020202020204" pitchFamily="34" charset="0"/>
              </a:rPr>
              <a:t>) They shall fear thee, as long as the sun shineth, and in the presence of the moon throughout all generations." R. Hillel, however, says: </a:t>
            </a:r>
            <a:r>
              <a:rPr lang="en-US" i="0" u="none" strike="noStrike" dirty="0">
                <a:solidFill>
                  <a:srgbClr val="00B0F0"/>
                </a:solidFill>
                <a:effectLst/>
                <a:latin typeface="Arial" panose="020B0604020202020204" pitchFamily="34" charset="0"/>
              </a:rPr>
              <a:t>"Israel has no more Messiah to expect, for they have already enjoyed him in the days of Hezekiah."</a:t>
            </a:r>
            <a:r>
              <a:rPr lang="en-US" i="0" u="none" strike="noStrike" dirty="0">
                <a:solidFill>
                  <a:srgbClr val="FFC000"/>
                </a:solidFill>
                <a:effectLst/>
                <a:latin typeface="Arial" panose="020B0604020202020204" pitchFamily="34" charset="0"/>
              </a:rPr>
              <a:t> R. Joseph said: "May the Lord forgive R. Hillel [for his statement] for Hezekiah was there at the time of the first Temple, and </a:t>
            </a:r>
            <a:r>
              <a:rPr lang="en-US" i="0" u="none" strike="noStrike" dirty="0" err="1">
                <a:solidFill>
                  <a:srgbClr val="FFC000"/>
                </a:solidFill>
                <a:effectLst/>
                <a:latin typeface="Arial" panose="020B0604020202020204" pitchFamily="34" charset="0"/>
              </a:rPr>
              <a:t>Zacharyah</a:t>
            </a:r>
            <a:r>
              <a:rPr lang="en-US" i="0" u="none" strike="noStrike" dirty="0">
                <a:solidFill>
                  <a:srgbClr val="FFC000"/>
                </a:solidFill>
                <a:effectLst/>
                <a:latin typeface="Arial" panose="020B0604020202020204" pitchFamily="34" charset="0"/>
              </a:rPr>
              <a:t>, who prophesied at the time of the second Temple, said (</a:t>
            </a:r>
            <a:r>
              <a:rPr lang="en-US" i="0" u="none" strike="noStrike" dirty="0">
                <a:solidFill>
                  <a:srgbClr val="00B0F0"/>
                </a:solidFill>
                <a:effectLst/>
                <a:latin typeface="Arial" panose="020B0604020202020204" pitchFamily="34" charset="0"/>
              </a:rPr>
              <a:t>Zech. 9:9</a:t>
            </a:r>
            <a:r>
              <a:rPr lang="en-US" i="0" u="none" strike="noStrike" dirty="0">
                <a:solidFill>
                  <a:srgbClr val="FFC000"/>
                </a:solidFill>
                <a:effectLst/>
                <a:latin typeface="Arial" panose="020B0604020202020204" pitchFamily="34" charset="0"/>
              </a:rPr>
              <a:t>) Be exceedingly glad, O daughter of Zion; shout, O daughter of Jerusalem! Behold, thy king will come unto thee, righteous and victorious, lowly, and riding upon an ass, and upon a call the foal of a she-ass."</a:t>
            </a:r>
          </a:p>
        </p:txBody>
      </p:sp>
      <mc:AlternateContent xmlns:mc="http://schemas.openxmlformats.org/markup-compatibility/2006" xmlns:p14="http://schemas.microsoft.com/office/powerpoint/2010/main">
        <mc:Choice Requires="p14">
          <p:contentPart p14:bwMode="auto" r:id="rId4">
            <p14:nvContentPartPr>
              <p14:cNvPr id="2" name="Ink 1">
                <a:extLst>
                  <a:ext uri="{FF2B5EF4-FFF2-40B4-BE49-F238E27FC236}">
                    <a16:creationId xmlns:a16="http://schemas.microsoft.com/office/drawing/2014/main" id="{0FAE4799-67B3-1906-E9F5-A1E8F2C4AE38}"/>
                  </a:ext>
                </a:extLst>
              </p14:cNvPr>
              <p14:cNvContentPartPr/>
              <p14:nvPr/>
            </p14:nvContentPartPr>
            <p14:xfrm>
              <a:off x="6505847" y="841727"/>
              <a:ext cx="3328560" cy="53280"/>
            </p14:xfrm>
          </p:contentPart>
        </mc:Choice>
        <mc:Fallback xmlns="">
          <p:pic>
            <p:nvPicPr>
              <p:cNvPr id="2" name="Ink 1">
                <a:extLst>
                  <a:ext uri="{FF2B5EF4-FFF2-40B4-BE49-F238E27FC236}">
                    <a16:creationId xmlns:a16="http://schemas.microsoft.com/office/drawing/2014/main" id="{0FAE4799-67B3-1906-E9F5-A1E8F2C4AE38}"/>
                  </a:ext>
                </a:extLst>
              </p:cNvPr>
              <p:cNvPicPr/>
              <p:nvPr/>
            </p:nvPicPr>
            <p:blipFill>
              <a:blip r:embed="rId5"/>
              <a:stretch>
                <a:fillRect/>
              </a:stretch>
            </p:blipFill>
            <p:spPr>
              <a:xfrm>
                <a:off x="6488207" y="824087"/>
                <a:ext cx="3364200" cy="88920"/>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3" name="Ink 2">
                <a:extLst>
                  <a:ext uri="{FF2B5EF4-FFF2-40B4-BE49-F238E27FC236}">
                    <a16:creationId xmlns:a16="http://schemas.microsoft.com/office/drawing/2014/main" id="{B989B210-6114-E07F-91BF-81925A93B1AB}"/>
                  </a:ext>
                </a:extLst>
              </p14:cNvPr>
              <p14:cNvContentPartPr/>
              <p14:nvPr/>
            </p14:nvContentPartPr>
            <p14:xfrm>
              <a:off x="344447" y="1117127"/>
              <a:ext cx="700560" cy="50760"/>
            </p14:xfrm>
          </p:contentPart>
        </mc:Choice>
        <mc:Fallback xmlns="">
          <p:pic>
            <p:nvPicPr>
              <p:cNvPr id="3" name="Ink 2">
                <a:extLst>
                  <a:ext uri="{FF2B5EF4-FFF2-40B4-BE49-F238E27FC236}">
                    <a16:creationId xmlns:a16="http://schemas.microsoft.com/office/drawing/2014/main" id="{B989B210-6114-E07F-91BF-81925A93B1AB}"/>
                  </a:ext>
                </a:extLst>
              </p:cNvPr>
              <p:cNvPicPr/>
              <p:nvPr/>
            </p:nvPicPr>
            <p:blipFill>
              <a:blip r:embed="rId7"/>
              <a:stretch>
                <a:fillRect/>
              </a:stretch>
            </p:blipFill>
            <p:spPr>
              <a:xfrm>
                <a:off x="326807" y="1099127"/>
                <a:ext cx="736200" cy="86400"/>
              </a:xfrm>
              <a:prstGeom prst="rect">
                <a:avLst/>
              </a:prstGeom>
            </p:spPr>
          </p:pic>
        </mc:Fallback>
      </mc:AlternateContent>
      <p:grpSp>
        <p:nvGrpSpPr>
          <p:cNvPr id="11" name="Group 10">
            <a:extLst>
              <a:ext uri="{FF2B5EF4-FFF2-40B4-BE49-F238E27FC236}">
                <a16:creationId xmlns:a16="http://schemas.microsoft.com/office/drawing/2014/main" id="{EB4E4BD2-4394-EB9B-7F3B-8CF1E897D512}"/>
              </a:ext>
            </a:extLst>
          </p:cNvPr>
          <p:cNvGrpSpPr/>
          <p:nvPr/>
        </p:nvGrpSpPr>
        <p:grpSpPr>
          <a:xfrm>
            <a:off x="7307927" y="1894727"/>
            <a:ext cx="382680" cy="29520"/>
            <a:chOff x="7307927" y="1894727"/>
            <a:chExt cx="382680" cy="29520"/>
          </a:xfrm>
        </p:grpSpPr>
        <mc:AlternateContent xmlns:mc="http://schemas.openxmlformats.org/markup-compatibility/2006" xmlns:p14="http://schemas.microsoft.com/office/powerpoint/2010/main">
          <mc:Choice Requires="p14">
            <p:contentPart p14:bwMode="auto" r:id="rId8">
              <p14:nvContentPartPr>
                <p14:cNvPr id="4" name="Ink 3">
                  <a:extLst>
                    <a:ext uri="{FF2B5EF4-FFF2-40B4-BE49-F238E27FC236}">
                      <a16:creationId xmlns:a16="http://schemas.microsoft.com/office/drawing/2014/main" id="{786EC04F-7FEA-3853-F1F0-4420CAE63B31}"/>
                    </a:ext>
                  </a:extLst>
                </p14:cNvPr>
                <p14:cNvContentPartPr/>
                <p14:nvPr/>
              </p14:nvContentPartPr>
              <p14:xfrm>
                <a:off x="7307927" y="1894727"/>
                <a:ext cx="26280" cy="9360"/>
              </p14:xfrm>
            </p:contentPart>
          </mc:Choice>
          <mc:Fallback xmlns="">
            <p:pic>
              <p:nvPicPr>
                <p:cNvPr id="4" name="Ink 3">
                  <a:extLst>
                    <a:ext uri="{FF2B5EF4-FFF2-40B4-BE49-F238E27FC236}">
                      <a16:creationId xmlns:a16="http://schemas.microsoft.com/office/drawing/2014/main" id="{786EC04F-7FEA-3853-F1F0-4420CAE63B31}"/>
                    </a:ext>
                  </a:extLst>
                </p:cNvPr>
                <p:cNvPicPr/>
                <p:nvPr/>
              </p:nvPicPr>
              <p:blipFill>
                <a:blip r:embed="rId9"/>
                <a:stretch>
                  <a:fillRect/>
                </a:stretch>
              </p:blipFill>
              <p:spPr>
                <a:xfrm>
                  <a:off x="7289927" y="1876727"/>
                  <a:ext cx="61920" cy="45000"/>
                </a:xfrm>
                <a:prstGeom prst="rect">
                  <a:avLst/>
                </a:prstGeom>
              </p:spPr>
            </p:pic>
          </mc:Fallback>
        </mc:AlternateContent>
        <mc:AlternateContent xmlns:mc="http://schemas.openxmlformats.org/markup-compatibility/2006" xmlns:p14="http://schemas.microsoft.com/office/powerpoint/2010/main">
          <mc:Choice Requires="p14">
            <p:contentPart p14:bwMode="auto" r:id="rId10">
              <p14:nvContentPartPr>
                <p14:cNvPr id="5" name="Ink 4">
                  <a:extLst>
                    <a:ext uri="{FF2B5EF4-FFF2-40B4-BE49-F238E27FC236}">
                      <a16:creationId xmlns:a16="http://schemas.microsoft.com/office/drawing/2014/main" id="{F2F188CE-E94B-C542-4B52-021973A267D3}"/>
                    </a:ext>
                  </a:extLst>
                </p14:cNvPr>
                <p14:cNvContentPartPr/>
                <p14:nvPr/>
              </p14:nvContentPartPr>
              <p14:xfrm>
                <a:off x="7663247" y="1909847"/>
                <a:ext cx="27360" cy="14400"/>
              </p14:xfrm>
            </p:contentPart>
          </mc:Choice>
          <mc:Fallback xmlns="">
            <p:pic>
              <p:nvPicPr>
                <p:cNvPr id="5" name="Ink 4">
                  <a:extLst>
                    <a:ext uri="{FF2B5EF4-FFF2-40B4-BE49-F238E27FC236}">
                      <a16:creationId xmlns:a16="http://schemas.microsoft.com/office/drawing/2014/main" id="{F2F188CE-E94B-C542-4B52-021973A267D3}"/>
                    </a:ext>
                  </a:extLst>
                </p:cNvPr>
                <p:cNvPicPr/>
                <p:nvPr/>
              </p:nvPicPr>
              <p:blipFill>
                <a:blip r:embed="rId11"/>
                <a:stretch>
                  <a:fillRect/>
                </a:stretch>
              </p:blipFill>
              <p:spPr>
                <a:xfrm>
                  <a:off x="7645247" y="1892207"/>
                  <a:ext cx="63000" cy="5004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12">
            <p14:nvContentPartPr>
              <p14:cNvPr id="7" name="Ink 6">
                <a:extLst>
                  <a:ext uri="{FF2B5EF4-FFF2-40B4-BE49-F238E27FC236}">
                    <a16:creationId xmlns:a16="http://schemas.microsoft.com/office/drawing/2014/main" id="{4497AA34-5CBC-0C22-455B-91C7D5FE6DAB}"/>
                  </a:ext>
                </a:extLst>
              </p14:cNvPr>
              <p14:cNvContentPartPr/>
              <p14:nvPr/>
            </p14:nvContentPartPr>
            <p14:xfrm>
              <a:off x="9265607" y="1874207"/>
              <a:ext cx="75600" cy="13680"/>
            </p14:xfrm>
          </p:contentPart>
        </mc:Choice>
        <mc:Fallback xmlns="">
          <p:pic>
            <p:nvPicPr>
              <p:cNvPr id="7" name="Ink 6">
                <a:extLst>
                  <a:ext uri="{FF2B5EF4-FFF2-40B4-BE49-F238E27FC236}">
                    <a16:creationId xmlns:a16="http://schemas.microsoft.com/office/drawing/2014/main" id="{4497AA34-5CBC-0C22-455B-91C7D5FE6DAB}"/>
                  </a:ext>
                </a:extLst>
              </p:cNvPr>
              <p:cNvPicPr/>
              <p:nvPr/>
            </p:nvPicPr>
            <p:blipFill>
              <a:blip r:embed="rId13"/>
              <a:stretch>
                <a:fillRect/>
              </a:stretch>
            </p:blipFill>
            <p:spPr>
              <a:xfrm>
                <a:off x="9247967" y="1856567"/>
                <a:ext cx="111240" cy="49320"/>
              </a:xfrm>
              <a:prstGeom prst="rect">
                <a:avLst/>
              </a:prstGeom>
            </p:spPr>
          </p:pic>
        </mc:Fallback>
      </mc:AlternateContent>
      <mc:AlternateContent xmlns:mc="http://schemas.openxmlformats.org/markup-compatibility/2006" xmlns:p14="http://schemas.microsoft.com/office/powerpoint/2010/main">
        <mc:Choice Requires="p14">
          <p:contentPart p14:bwMode="auto" r:id="rId14">
            <p14:nvContentPartPr>
              <p14:cNvPr id="12" name="Ink 11">
                <a:extLst>
                  <a:ext uri="{FF2B5EF4-FFF2-40B4-BE49-F238E27FC236}">
                    <a16:creationId xmlns:a16="http://schemas.microsoft.com/office/drawing/2014/main" id="{790C038B-BE5D-97CD-3035-12B48DB08F47}"/>
                  </a:ext>
                </a:extLst>
              </p14:cNvPr>
              <p14:cNvContentPartPr/>
              <p14:nvPr/>
            </p14:nvContentPartPr>
            <p14:xfrm>
              <a:off x="3844367" y="2150327"/>
              <a:ext cx="23400" cy="11520"/>
            </p14:xfrm>
          </p:contentPart>
        </mc:Choice>
        <mc:Fallback xmlns="">
          <p:pic>
            <p:nvPicPr>
              <p:cNvPr id="12" name="Ink 11">
                <a:extLst>
                  <a:ext uri="{FF2B5EF4-FFF2-40B4-BE49-F238E27FC236}">
                    <a16:creationId xmlns:a16="http://schemas.microsoft.com/office/drawing/2014/main" id="{790C038B-BE5D-97CD-3035-12B48DB08F47}"/>
                  </a:ext>
                </a:extLst>
              </p:cNvPr>
              <p:cNvPicPr/>
              <p:nvPr/>
            </p:nvPicPr>
            <p:blipFill>
              <a:blip r:embed="rId15"/>
              <a:stretch>
                <a:fillRect/>
              </a:stretch>
            </p:blipFill>
            <p:spPr>
              <a:xfrm>
                <a:off x="3826367" y="2132327"/>
                <a:ext cx="59040" cy="47160"/>
              </a:xfrm>
              <a:prstGeom prst="rect">
                <a:avLst/>
              </a:prstGeom>
            </p:spPr>
          </p:pic>
        </mc:Fallback>
      </mc:AlternateContent>
      <mc:AlternateContent xmlns:mc="http://schemas.openxmlformats.org/markup-compatibility/2006" xmlns:p14="http://schemas.microsoft.com/office/powerpoint/2010/main">
        <mc:Choice Requires="p14">
          <p:contentPart p14:bwMode="auto" r:id="rId16">
            <p14:nvContentPartPr>
              <p14:cNvPr id="13" name="Ink 12">
                <a:extLst>
                  <a:ext uri="{FF2B5EF4-FFF2-40B4-BE49-F238E27FC236}">
                    <a16:creationId xmlns:a16="http://schemas.microsoft.com/office/drawing/2014/main" id="{DD355537-36DB-3CD6-CF83-F01A946F30E0}"/>
                  </a:ext>
                </a:extLst>
              </p14:cNvPr>
              <p14:cNvContentPartPr/>
              <p14:nvPr/>
            </p14:nvContentPartPr>
            <p14:xfrm>
              <a:off x="6140087" y="2225567"/>
              <a:ext cx="7200" cy="5400"/>
            </p14:xfrm>
          </p:contentPart>
        </mc:Choice>
        <mc:Fallback xmlns="">
          <p:pic>
            <p:nvPicPr>
              <p:cNvPr id="13" name="Ink 12">
                <a:extLst>
                  <a:ext uri="{FF2B5EF4-FFF2-40B4-BE49-F238E27FC236}">
                    <a16:creationId xmlns:a16="http://schemas.microsoft.com/office/drawing/2014/main" id="{DD355537-36DB-3CD6-CF83-F01A946F30E0}"/>
                  </a:ext>
                </a:extLst>
              </p:cNvPr>
              <p:cNvPicPr/>
              <p:nvPr/>
            </p:nvPicPr>
            <p:blipFill>
              <a:blip r:embed="rId17"/>
              <a:stretch>
                <a:fillRect/>
              </a:stretch>
            </p:blipFill>
            <p:spPr>
              <a:xfrm>
                <a:off x="6122087" y="2207567"/>
                <a:ext cx="42840" cy="41040"/>
              </a:xfrm>
              <a:prstGeom prst="rect">
                <a:avLst/>
              </a:prstGeom>
            </p:spPr>
          </p:pic>
        </mc:Fallback>
      </mc:AlternateContent>
      <mc:AlternateContent xmlns:mc="http://schemas.openxmlformats.org/markup-compatibility/2006" xmlns:p14="http://schemas.microsoft.com/office/powerpoint/2010/main">
        <mc:Choice Requires="p14">
          <p:contentPart p14:bwMode="auto" r:id="rId18">
            <p14:nvContentPartPr>
              <p14:cNvPr id="14" name="Ink 13">
                <a:extLst>
                  <a:ext uri="{FF2B5EF4-FFF2-40B4-BE49-F238E27FC236}">
                    <a16:creationId xmlns:a16="http://schemas.microsoft.com/office/drawing/2014/main" id="{F1ECA88F-4633-81B3-0C63-64E2765DF1C8}"/>
                  </a:ext>
                </a:extLst>
              </p14:cNvPr>
              <p14:cNvContentPartPr/>
              <p14:nvPr/>
            </p14:nvContentPartPr>
            <p14:xfrm>
              <a:off x="7306487" y="2814887"/>
              <a:ext cx="38520" cy="17640"/>
            </p14:xfrm>
          </p:contentPart>
        </mc:Choice>
        <mc:Fallback xmlns="">
          <p:pic>
            <p:nvPicPr>
              <p:cNvPr id="14" name="Ink 13">
                <a:extLst>
                  <a:ext uri="{FF2B5EF4-FFF2-40B4-BE49-F238E27FC236}">
                    <a16:creationId xmlns:a16="http://schemas.microsoft.com/office/drawing/2014/main" id="{F1ECA88F-4633-81B3-0C63-64E2765DF1C8}"/>
                  </a:ext>
                </a:extLst>
              </p:cNvPr>
              <p:cNvPicPr/>
              <p:nvPr/>
            </p:nvPicPr>
            <p:blipFill>
              <a:blip r:embed="rId19"/>
              <a:stretch>
                <a:fillRect/>
              </a:stretch>
            </p:blipFill>
            <p:spPr>
              <a:xfrm>
                <a:off x="7288487" y="2797247"/>
                <a:ext cx="74160" cy="53280"/>
              </a:xfrm>
              <a:prstGeom prst="rect">
                <a:avLst/>
              </a:prstGeom>
            </p:spPr>
          </p:pic>
        </mc:Fallback>
      </mc:AlternateContent>
      <mc:AlternateContent xmlns:mc="http://schemas.openxmlformats.org/markup-compatibility/2006" xmlns:p14="http://schemas.microsoft.com/office/powerpoint/2010/main">
        <mc:Choice Requires="p14">
          <p:contentPart p14:bwMode="auto" r:id="rId20">
            <p14:nvContentPartPr>
              <p14:cNvPr id="15" name="Ink 14">
                <a:extLst>
                  <a:ext uri="{FF2B5EF4-FFF2-40B4-BE49-F238E27FC236}">
                    <a16:creationId xmlns:a16="http://schemas.microsoft.com/office/drawing/2014/main" id="{E183C2ED-5021-B291-5A7C-A744E8178B84}"/>
                  </a:ext>
                </a:extLst>
              </p14:cNvPr>
              <p14:cNvContentPartPr/>
              <p14:nvPr/>
            </p14:nvContentPartPr>
            <p14:xfrm>
              <a:off x="1629287" y="2999567"/>
              <a:ext cx="36000" cy="6480"/>
            </p14:xfrm>
          </p:contentPart>
        </mc:Choice>
        <mc:Fallback xmlns="">
          <p:pic>
            <p:nvPicPr>
              <p:cNvPr id="15" name="Ink 14">
                <a:extLst>
                  <a:ext uri="{FF2B5EF4-FFF2-40B4-BE49-F238E27FC236}">
                    <a16:creationId xmlns:a16="http://schemas.microsoft.com/office/drawing/2014/main" id="{E183C2ED-5021-B291-5A7C-A744E8178B84}"/>
                  </a:ext>
                </a:extLst>
              </p:cNvPr>
              <p:cNvPicPr/>
              <p:nvPr/>
            </p:nvPicPr>
            <p:blipFill>
              <a:blip r:embed="rId21"/>
              <a:stretch>
                <a:fillRect/>
              </a:stretch>
            </p:blipFill>
            <p:spPr>
              <a:xfrm>
                <a:off x="1611647" y="2981927"/>
                <a:ext cx="71640" cy="42120"/>
              </a:xfrm>
              <a:prstGeom prst="rect">
                <a:avLst/>
              </a:prstGeom>
            </p:spPr>
          </p:pic>
        </mc:Fallback>
      </mc:AlternateContent>
      <mc:AlternateContent xmlns:mc="http://schemas.openxmlformats.org/markup-compatibility/2006" xmlns:p14="http://schemas.microsoft.com/office/powerpoint/2010/main">
        <mc:Choice Requires="p14">
          <p:contentPart p14:bwMode="auto" r:id="rId22">
            <p14:nvContentPartPr>
              <p14:cNvPr id="16" name="Ink 15">
                <a:extLst>
                  <a:ext uri="{FF2B5EF4-FFF2-40B4-BE49-F238E27FC236}">
                    <a16:creationId xmlns:a16="http://schemas.microsoft.com/office/drawing/2014/main" id="{DB3D88A3-563B-3CBC-DA8C-904045C804DD}"/>
                  </a:ext>
                </a:extLst>
              </p14:cNvPr>
              <p14:cNvContentPartPr/>
              <p14:nvPr/>
            </p14:nvContentPartPr>
            <p14:xfrm>
              <a:off x="6150527" y="3058967"/>
              <a:ext cx="33120" cy="11520"/>
            </p14:xfrm>
          </p:contentPart>
        </mc:Choice>
        <mc:Fallback xmlns="">
          <p:pic>
            <p:nvPicPr>
              <p:cNvPr id="16" name="Ink 15">
                <a:extLst>
                  <a:ext uri="{FF2B5EF4-FFF2-40B4-BE49-F238E27FC236}">
                    <a16:creationId xmlns:a16="http://schemas.microsoft.com/office/drawing/2014/main" id="{DB3D88A3-563B-3CBC-DA8C-904045C804DD}"/>
                  </a:ext>
                </a:extLst>
              </p:cNvPr>
              <p:cNvPicPr/>
              <p:nvPr/>
            </p:nvPicPr>
            <p:blipFill>
              <a:blip r:embed="rId23"/>
              <a:stretch>
                <a:fillRect/>
              </a:stretch>
            </p:blipFill>
            <p:spPr>
              <a:xfrm>
                <a:off x="6132887" y="3040967"/>
                <a:ext cx="68760" cy="47160"/>
              </a:xfrm>
              <a:prstGeom prst="rect">
                <a:avLst/>
              </a:prstGeom>
            </p:spPr>
          </p:pic>
        </mc:Fallback>
      </mc:AlternateContent>
      <mc:AlternateContent xmlns:mc="http://schemas.openxmlformats.org/markup-compatibility/2006" xmlns:p14="http://schemas.microsoft.com/office/powerpoint/2010/main">
        <mc:Choice Requires="p14">
          <p:contentPart p14:bwMode="auto" r:id="rId24">
            <p14:nvContentPartPr>
              <p14:cNvPr id="17" name="Ink 16">
                <a:extLst>
                  <a:ext uri="{FF2B5EF4-FFF2-40B4-BE49-F238E27FC236}">
                    <a16:creationId xmlns:a16="http://schemas.microsoft.com/office/drawing/2014/main" id="{AB165CCD-CCEF-3C51-96C8-D38D9A0D11F7}"/>
                  </a:ext>
                </a:extLst>
              </p14:cNvPr>
              <p14:cNvContentPartPr/>
              <p14:nvPr/>
            </p14:nvContentPartPr>
            <p14:xfrm>
              <a:off x="6742007" y="3090287"/>
              <a:ext cx="44280" cy="10080"/>
            </p14:xfrm>
          </p:contentPart>
        </mc:Choice>
        <mc:Fallback xmlns="">
          <p:pic>
            <p:nvPicPr>
              <p:cNvPr id="17" name="Ink 16">
                <a:extLst>
                  <a:ext uri="{FF2B5EF4-FFF2-40B4-BE49-F238E27FC236}">
                    <a16:creationId xmlns:a16="http://schemas.microsoft.com/office/drawing/2014/main" id="{AB165CCD-CCEF-3C51-96C8-D38D9A0D11F7}"/>
                  </a:ext>
                </a:extLst>
              </p:cNvPr>
              <p:cNvPicPr/>
              <p:nvPr/>
            </p:nvPicPr>
            <p:blipFill>
              <a:blip r:embed="rId25"/>
              <a:stretch>
                <a:fillRect/>
              </a:stretch>
            </p:blipFill>
            <p:spPr>
              <a:xfrm>
                <a:off x="6724367" y="3072287"/>
                <a:ext cx="79920" cy="45720"/>
              </a:xfrm>
              <a:prstGeom prst="rect">
                <a:avLst/>
              </a:prstGeom>
            </p:spPr>
          </p:pic>
        </mc:Fallback>
      </mc:AlternateContent>
      <mc:AlternateContent xmlns:mc="http://schemas.openxmlformats.org/markup-compatibility/2006" xmlns:p14="http://schemas.microsoft.com/office/powerpoint/2010/main">
        <mc:Choice Requires="p14">
          <p:contentPart p14:bwMode="auto" r:id="rId26">
            <p14:nvContentPartPr>
              <p14:cNvPr id="18" name="Ink 17">
                <a:extLst>
                  <a:ext uri="{FF2B5EF4-FFF2-40B4-BE49-F238E27FC236}">
                    <a16:creationId xmlns:a16="http://schemas.microsoft.com/office/drawing/2014/main" id="{259B840E-DA73-A04C-7228-33C81169CBD7}"/>
                  </a:ext>
                </a:extLst>
              </p14:cNvPr>
              <p14:cNvContentPartPr/>
              <p14:nvPr/>
            </p14:nvContentPartPr>
            <p14:xfrm>
              <a:off x="356327" y="3363167"/>
              <a:ext cx="32400" cy="28080"/>
            </p14:xfrm>
          </p:contentPart>
        </mc:Choice>
        <mc:Fallback xmlns="">
          <p:pic>
            <p:nvPicPr>
              <p:cNvPr id="18" name="Ink 17">
                <a:extLst>
                  <a:ext uri="{FF2B5EF4-FFF2-40B4-BE49-F238E27FC236}">
                    <a16:creationId xmlns:a16="http://schemas.microsoft.com/office/drawing/2014/main" id="{259B840E-DA73-A04C-7228-33C81169CBD7}"/>
                  </a:ext>
                </a:extLst>
              </p:cNvPr>
              <p:cNvPicPr/>
              <p:nvPr/>
            </p:nvPicPr>
            <p:blipFill>
              <a:blip r:embed="rId27"/>
              <a:stretch>
                <a:fillRect/>
              </a:stretch>
            </p:blipFill>
            <p:spPr>
              <a:xfrm>
                <a:off x="338687" y="3345527"/>
                <a:ext cx="68040" cy="63720"/>
              </a:xfrm>
              <a:prstGeom prst="rect">
                <a:avLst/>
              </a:prstGeom>
            </p:spPr>
          </p:pic>
        </mc:Fallback>
      </mc:AlternateContent>
      <mc:AlternateContent xmlns:mc="http://schemas.openxmlformats.org/markup-compatibility/2006" xmlns:p14="http://schemas.microsoft.com/office/powerpoint/2010/main">
        <mc:Choice Requires="p14">
          <p:contentPart p14:bwMode="auto" r:id="rId28">
            <p14:nvContentPartPr>
              <p14:cNvPr id="19" name="Ink 18">
                <a:extLst>
                  <a:ext uri="{FF2B5EF4-FFF2-40B4-BE49-F238E27FC236}">
                    <a16:creationId xmlns:a16="http://schemas.microsoft.com/office/drawing/2014/main" id="{73DFEEB6-0A62-0BE6-0E1F-8620E3C112CD}"/>
                  </a:ext>
                </a:extLst>
              </p14:cNvPr>
              <p14:cNvContentPartPr/>
              <p14:nvPr/>
            </p14:nvContentPartPr>
            <p14:xfrm>
              <a:off x="9412127" y="3534167"/>
              <a:ext cx="47880" cy="15840"/>
            </p14:xfrm>
          </p:contentPart>
        </mc:Choice>
        <mc:Fallback xmlns="">
          <p:pic>
            <p:nvPicPr>
              <p:cNvPr id="19" name="Ink 18">
                <a:extLst>
                  <a:ext uri="{FF2B5EF4-FFF2-40B4-BE49-F238E27FC236}">
                    <a16:creationId xmlns:a16="http://schemas.microsoft.com/office/drawing/2014/main" id="{73DFEEB6-0A62-0BE6-0E1F-8620E3C112CD}"/>
                  </a:ext>
                </a:extLst>
              </p:cNvPr>
              <p:cNvPicPr/>
              <p:nvPr/>
            </p:nvPicPr>
            <p:blipFill>
              <a:blip r:embed="rId29"/>
              <a:stretch>
                <a:fillRect/>
              </a:stretch>
            </p:blipFill>
            <p:spPr>
              <a:xfrm>
                <a:off x="9394127" y="3516167"/>
                <a:ext cx="83520" cy="51480"/>
              </a:xfrm>
              <a:prstGeom prst="rect">
                <a:avLst/>
              </a:prstGeom>
            </p:spPr>
          </p:pic>
        </mc:Fallback>
      </mc:AlternateContent>
      <p:grpSp>
        <p:nvGrpSpPr>
          <p:cNvPr id="22" name="Group 21">
            <a:extLst>
              <a:ext uri="{FF2B5EF4-FFF2-40B4-BE49-F238E27FC236}">
                <a16:creationId xmlns:a16="http://schemas.microsoft.com/office/drawing/2014/main" id="{C12BD630-426D-8C8C-D70D-9C174F87A3B9}"/>
              </a:ext>
            </a:extLst>
          </p:cNvPr>
          <p:cNvGrpSpPr/>
          <p:nvPr/>
        </p:nvGrpSpPr>
        <p:grpSpPr>
          <a:xfrm>
            <a:off x="7408727" y="3818207"/>
            <a:ext cx="420480" cy="28080"/>
            <a:chOff x="7408727" y="3818207"/>
            <a:chExt cx="420480" cy="28080"/>
          </a:xfrm>
        </p:grpSpPr>
        <mc:AlternateContent xmlns:mc="http://schemas.openxmlformats.org/markup-compatibility/2006" xmlns:p14="http://schemas.microsoft.com/office/powerpoint/2010/main">
          <mc:Choice Requires="p14">
            <p:contentPart p14:bwMode="auto" r:id="rId30">
              <p14:nvContentPartPr>
                <p14:cNvPr id="20" name="Ink 19">
                  <a:extLst>
                    <a:ext uri="{FF2B5EF4-FFF2-40B4-BE49-F238E27FC236}">
                      <a16:creationId xmlns:a16="http://schemas.microsoft.com/office/drawing/2014/main" id="{51DEAC8F-A452-F146-C732-AC17C27F290C}"/>
                    </a:ext>
                  </a:extLst>
                </p14:cNvPr>
                <p14:cNvContentPartPr/>
                <p14:nvPr/>
              </p14:nvContentPartPr>
              <p14:xfrm>
                <a:off x="7408727" y="3818207"/>
                <a:ext cx="48600" cy="10080"/>
              </p14:xfrm>
            </p:contentPart>
          </mc:Choice>
          <mc:Fallback xmlns="">
            <p:pic>
              <p:nvPicPr>
                <p:cNvPr id="20" name="Ink 19">
                  <a:extLst>
                    <a:ext uri="{FF2B5EF4-FFF2-40B4-BE49-F238E27FC236}">
                      <a16:creationId xmlns:a16="http://schemas.microsoft.com/office/drawing/2014/main" id="{51DEAC8F-A452-F146-C732-AC17C27F290C}"/>
                    </a:ext>
                  </a:extLst>
                </p:cNvPr>
                <p:cNvPicPr/>
                <p:nvPr/>
              </p:nvPicPr>
              <p:blipFill>
                <a:blip r:embed="rId31"/>
                <a:stretch>
                  <a:fillRect/>
                </a:stretch>
              </p:blipFill>
              <p:spPr>
                <a:xfrm>
                  <a:off x="7391087" y="3800567"/>
                  <a:ext cx="84240" cy="45720"/>
                </a:xfrm>
                <a:prstGeom prst="rect">
                  <a:avLst/>
                </a:prstGeom>
              </p:spPr>
            </p:pic>
          </mc:Fallback>
        </mc:AlternateContent>
        <mc:AlternateContent xmlns:mc="http://schemas.openxmlformats.org/markup-compatibility/2006" xmlns:p14="http://schemas.microsoft.com/office/powerpoint/2010/main">
          <mc:Choice Requires="p14">
            <p:contentPart p14:bwMode="auto" r:id="rId32">
              <p14:nvContentPartPr>
                <p14:cNvPr id="21" name="Ink 20">
                  <a:extLst>
                    <a:ext uri="{FF2B5EF4-FFF2-40B4-BE49-F238E27FC236}">
                      <a16:creationId xmlns:a16="http://schemas.microsoft.com/office/drawing/2014/main" id="{9E0B29DE-2ED1-E018-564C-DB5CB754B5B1}"/>
                    </a:ext>
                  </a:extLst>
                </p14:cNvPr>
                <p14:cNvContentPartPr/>
                <p14:nvPr/>
              </p14:nvContentPartPr>
              <p14:xfrm>
                <a:off x="7819847" y="3839087"/>
                <a:ext cx="9360" cy="7200"/>
              </p14:xfrm>
            </p:contentPart>
          </mc:Choice>
          <mc:Fallback xmlns="">
            <p:pic>
              <p:nvPicPr>
                <p:cNvPr id="21" name="Ink 20">
                  <a:extLst>
                    <a:ext uri="{FF2B5EF4-FFF2-40B4-BE49-F238E27FC236}">
                      <a16:creationId xmlns:a16="http://schemas.microsoft.com/office/drawing/2014/main" id="{9E0B29DE-2ED1-E018-564C-DB5CB754B5B1}"/>
                    </a:ext>
                  </a:extLst>
                </p:cNvPr>
                <p:cNvPicPr/>
                <p:nvPr/>
              </p:nvPicPr>
              <p:blipFill>
                <a:blip r:embed="rId33"/>
                <a:stretch>
                  <a:fillRect/>
                </a:stretch>
              </p:blipFill>
              <p:spPr>
                <a:xfrm>
                  <a:off x="7802207" y="3821447"/>
                  <a:ext cx="45000" cy="4284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34">
            <p14:nvContentPartPr>
              <p14:cNvPr id="23" name="Ink 22">
                <a:extLst>
                  <a:ext uri="{FF2B5EF4-FFF2-40B4-BE49-F238E27FC236}">
                    <a16:creationId xmlns:a16="http://schemas.microsoft.com/office/drawing/2014/main" id="{7D37FA0D-A733-095C-308C-85D18D130F80}"/>
                  </a:ext>
                </a:extLst>
              </p14:cNvPr>
              <p14:cNvContentPartPr/>
              <p14:nvPr/>
            </p14:nvContentPartPr>
            <p14:xfrm>
              <a:off x="7206767" y="4748447"/>
              <a:ext cx="46440" cy="39240"/>
            </p14:xfrm>
          </p:contentPart>
        </mc:Choice>
        <mc:Fallback xmlns="">
          <p:pic>
            <p:nvPicPr>
              <p:cNvPr id="23" name="Ink 22">
                <a:extLst>
                  <a:ext uri="{FF2B5EF4-FFF2-40B4-BE49-F238E27FC236}">
                    <a16:creationId xmlns:a16="http://schemas.microsoft.com/office/drawing/2014/main" id="{7D37FA0D-A733-095C-308C-85D18D130F80}"/>
                  </a:ext>
                </a:extLst>
              </p:cNvPr>
              <p:cNvPicPr/>
              <p:nvPr/>
            </p:nvPicPr>
            <p:blipFill>
              <a:blip r:embed="rId35"/>
              <a:stretch>
                <a:fillRect/>
              </a:stretch>
            </p:blipFill>
            <p:spPr>
              <a:xfrm>
                <a:off x="7189127" y="4730807"/>
                <a:ext cx="82080" cy="74880"/>
              </a:xfrm>
              <a:prstGeom prst="rect">
                <a:avLst/>
              </a:prstGeom>
            </p:spPr>
          </p:pic>
        </mc:Fallback>
      </mc:AlternateContent>
      <mc:AlternateContent xmlns:mc="http://schemas.openxmlformats.org/markup-compatibility/2006" xmlns:p14="http://schemas.microsoft.com/office/powerpoint/2010/main">
        <mc:Choice Requires="p14">
          <p:contentPart p14:bwMode="auto" r:id="rId36">
            <p14:nvContentPartPr>
              <p14:cNvPr id="24" name="Ink 23">
                <a:extLst>
                  <a:ext uri="{FF2B5EF4-FFF2-40B4-BE49-F238E27FC236}">
                    <a16:creationId xmlns:a16="http://schemas.microsoft.com/office/drawing/2014/main" id="{C3D70EDC-9D9B-27DB-E981-1028A296CD9B}"/>
                  </a:ext>
                </a:extLst>
              </p14:cNvPr>
              <p14:cNvContentPartPr/>
              <p14:nvPr/>
            </p14:nvContentPartPr>
            <p14:xfrm>
              <a:off x="1878047" y="5044007"/>
              <a:ext cx="63000" cy="10800"/>
            </p14:xfrm>
          </p:contentPart>
        </mc:Choice>
        <mc:Fallback xmlns="">
          <p:pic>
            <p:nvPicPr>
              <p:cNvPr id="24" name="Ink 23">
                <a:extLst>
                  <a:ext uri="{FF2B5EF4-FFF2-40B4-BE49-F238E27FC236}">
                    <a16:creationId xmlns:a16="http://schemas.microsoft.com/office/drawing/2014/main" id="{C3D70EDC-9D9B-27DB-E981-1028A296CD9B}"/>
                  </a:ext>
                </a:extLst>
              </p:cNvPr>
              <p:cNvPicPr/>
              <p:nvPr/>
            </p:nvPicPr>
            <p:blipFill>
              <a:blip r:embed="rId37"/>
              <a:stretch>
                <a:fillRect/>
              </a:stretch>
            </p:blipFill>
            <p:spPr>
              <a:xfrm>
                <a:off x="1860407" y="5026007"/>
                <a:ext cx="98640" cy="46440"/>
              </a:xfrm>
              <a:prstGeom prst="rect">
                <a:avLst/>
              </a:prstGeom>
            </p:spPr>
          </p:pic>
        </mc:Fallback>
      </mc:AlternateContent>
      <mc:AlternateContent xmlns:mc="http://schemas.openxmlformats.org/markup-compatibility/2006" xmlns:p14="http://schemas.microsoft.com/office/powerpoint/2010/main">
        <mc:Choice Requires="p14">
          <p:contentPart p14:bwMode="auto" r:id="rId38">
            <p14:nvContentPartPr>
              <p14:cNvPr id="25" name="Ink 24">
                <a:extLst>
                  <a:ext uri="{FF2B5EF4-FFF2-40B4-BE49-F238E27FC236}">
                    <a16:creationId xmlns:a16="http://schemas.microsoft.com/office/drawing/2014/main" id="{9986A961-6A19-F9F4-E648-5FE4D3026EE8}"/>
                  </a:ext>
                </a:extLst>
              </p14:cNvPr>
              <p14:cNvContentPartPr/>
              <p14:nvPr/>
            </p14:nvContentPartPr>
            <p14:xfrm>
              <a:off x="2545487" y="5052287"/>
              <a:ext cx="60120" cy="6480"/>
            </p14:xfrm>
          </p:contentPart>
        </mc:Choice>
        <mc:Fallback xmlns="">
          <p:pic>
            <p:nvPicPr>
              <p:cNvPr id="25" name="Ink 24">
                <a:extLst>
                  <a:ext uri="{FF2B5EF4-FFF2-40B4-BE49-F238E27FC236}">
                    <a16:creationId xmlns:a16="http://schemas.microsoft.com/office/drawing/2014/main" id="{9986A961-6A19-F9F4-E648-5FE4D3026EE8}"/>
                  </a:ext>
                </a:extLst>
              </p:cNvPr>
              <p:cNvPicPr/>
              <p:nvPr/>
            </p:nvPicPr>
            <p:blipFill>
              <a:blip r:embed="rId39"/>
              <a:stretch>
                <a:fillRect/>
              </a:stretch>
            </p:blipFill>
            <p:spPr>
              <a:xfrm>
                <a:off x="2527847" y="5034287"/>
                <a:ext cx="95760" cy="42120"/>
              </a:xfrm>
              <a:prstGeom prst="rect">
                <a:avLst/>
              </a:prstGeom>
            </p:spPr>
          </p:pic>
        </mc:Fallback>
      </mc:AlternateContent>
      <mc:AlternateContent xmlns:mc="http://schemas.openxmlformats.org/markup-compatibility/2006" xmlns:p14="http://schemas.microsoft.com/office/powerpoint/2010/main">
        <mc:Choice Requires="p14">
          <p:contentPart p14:bwMode="auto" r:id="rId40">
            <p14:nvContentPartPr>
              <p14:cNvPr id="26" name="Ink 25">
                <a:extLst>
                  <a:ext uri="{FF2B5EF4-FFF2-40B4-BE49-F238E27FC236}">
                    <a16:creationId xmlns:a16="http://schemas.microsoft.com/office/drawing/2014/main" id="{8020ADFA-C04E-EE76-232D-89A48FB90D09}"/>
                  </a:ext>
                </a:extLst>
              </p14:cNvPr>
              <p14:cNvContentPartPr/>
              <p14:nvPr/>
            </p14:nvContentPartPr>
            <p14:xfrm>
              <a:off x="4169807" y="4974887"/>
              <a:ext cx="77760" cy="20520"/>
            </p14:xfrm>
          </p:contentPart>
        </mc:Choice>
        <mc:Fallback xmlns="">
          <p:pic>
            <p:nvPicPr>
              <p:cNvPr id="26" name="Ink 25">
                <a:extLst>
                  <a:ext uri="{FF2B5EF4-FFF2-40B4-BE49-F238E27FC236}">
                    <a16:creationId xmlns:a16="http://schemas.microsoft.com/office/drawing/2014/main" id="{8020ADFA-C04E-EE76-232D-89A48FB90D09}"/>
                  </a:ext>
                </a:extLst>
              </p:cNvPr>
              <p:cNvPicPr/>
              <p:nvPr/>
            </p:nvPicPr>
            <p:blipFill>
              <a:blip r:embed="rId41"/>
              <a:stretch>
                <a:fillRect/>
              </a:stretch>
            </p:blipFill>
            <p:spPr>
              <a:xfrm>
                <a:off x="4151807" y="4957247"/>
                <a:ext cx="113400" cy="56160"/>
              </a:xfrm>
              <a:prstGeom prst="rect">
                <a:avLst/>
              </a:prstGeom>
            </p:spPr>
          </p:pic>
        </mc:Fallback>
      </mc:AlternateContent>
      <mc:AlternateContent xmlns:mc="http://schemas.openxmlformats.org/markup-compatibility/2006" xmlns:p14="http://schemas.microsoft.com/office/powerpoint/2010/main">
        <mc:Choice Requires="p14">
          <p:contentPart p14:bwMode="auto" r:id="rId42">
            <p14:nvContentPartPr>
              <p14:cNvPr id="27" name="Ink 26">
                <a:extLst>
                  <a:ext uri="{FF2B5EF4-FFF2-40B4-BE49-F238E27FC236}">
                    <a16:creationId xmlns:a16="http://schemas.microsoft.com/office/drawing/2014/main" id="{CFD83650-AE50-B02C-8A67-99AB2FCA2551}"/>
                  </a:ext>
                </a:extLst>
              </p14:cNvPr>
              <p14:cNvContentPartPr/>
              <p14:nvPr/>
            </p14:nvContentPartPr>
            <p14:xfrm>
              <a:off x="6211727" y="4940687"/>
              <a:ext cx="43560" cy="20520"/>
            </p14:xfrm>
          </p:contentPart>
        </mc:Choice>
        <mc:Fallback xmlns="">
          <p:pic>
            <p:nvPicPr>
              <p:cNvPr id="27" name="Ink 26">
                <a:extLst>
                  <a:ext uri="{FF2B5EF4-FFF2-40B4-BE49-F238E27FC236}">
                    <a16:creationId xmlns:a16="http://schemas.microsoft.com/office/drawing/2014/main" id="{CFD83650-AE50-B02C-8A67-99AB2FCA2551}"/>
                  </a:ext>
                </a:extLst>
              </p:cNvPr>
              <p:cNvPicPr/>
              <p:nvPr/>
            </p:nvPicPr>
            <p:blipFill>
              <a:blip r:embed="rId43"/>
              <a:stretch>
                <a:fillRect/>
              </a:stretch>
            </p:blipFill>
            <p:spPr>
              <a:xfrm>
                <a:off x="6194087" y="4923047"/>
                <a:ext cx="79200" cy="56160"/>
              </a:xfrm>
              <a:prstGeom prst="rect">
                <a:avLst/>
              </a:prstGeom>
            </p:spPr>
          </p:pic>
        </mc:Fallback>
      </mc:AlternateContent>
      <mc:AlternateContent xmlns:mc="http://schemas.openxmlformats.org/markup-compatibility/2006" xmlns:p14="http://schemas.microsoft.com/office/powerpoint/2010/main">
        <mc:Choice Requires="p14">
          <p:contentPart p14:bwMode="auto" r:id="rId44">
            <p14:nvContentPartPr>
              <p14:cNvPr id="28" name="Ink 27">
                <a:extLst>
                  <a:ext uri="{FF2B5EF4-FFF2-40B4-BE49-F238E27FC236}">
                    <a16:creationId xmlns:a16="http://schemas.microsoft.com/office/drawing/2014/main" id="{2FACAA26-C776-8842-0CCF-6DF575FFEB8E}"/>
                  </a:ext>
                </a:extLst>
              </p14:cNvPr>
              <p14:cNvContentPartPr/>
              <p14:nvPr/>
            </p14:nvContentPartPr>
            <p14:xfrm>
              <a:off x="6558767" y="4915127"/>
              <a:ext cx="39960" cy="15120"/>
            </p14:xfrm>
          </p:contentPart>
        </mc:Choice>
        <mc:Fallback xmlns="">
          <p:pic>
            <p:nvPicPr>
              <p:cNvPr id="28" name="Ink 27">
                <a:extLst>
                  <a:ext uri="{FF2B5EF4-FFF2-40B4-BE49-F238E27FC236}">
                    <a16:creationId xmlns:a16="http://schemas.microsoft.com/office/drawing/2014/main" id="{2FACAA26-C776-8842-0CCF-6DF575FFEB8E}"/>
                  </a:ext>
                </a:extLst>
              </p:cNvPr>
              <p:cNvPicPr/>
              <p:nvPr/>
            </p:nvPicPr>
            <p:blipFill>
              <a:blip r:embed="rId45"/>
              <a:stretch>
                <a:fillRect/>
              </a:stretch>
            </p:blipFill>
            <p:spPr>
              <a:xfrm>
                <a:off x="6541127" y="4897127"/>
                <a:ext cx="75600" cy="50760"/>
              </a:xfrm>
              <a:prstGeom prst="rect">
                <a:avLst/>
              </a:prstGeom>
            </p:spPr>
          </p:pic>
        </mc:Fallback>
      </mc:AlternateContent>
      <mc:AlternateContent xmlns:mc="http://schemas.openxmlformats.org/markup-compatibility/2006" xmlns:p14="http://schemas.microsoft.com/office/powerpoint/2010/main">
        <mc:Choice Requires="p14">
          <p:contentPart p14:bwMode="auto" r:id="rId46">
            <p14:nvContentPartPr>
              <p14:cNvPr id="29" name="Ink 28">
                <a:extLst>
                  <a:ext uri="{FF2B5EF4-FFF2-40B4-BE49-F238E27FC236}">
                    <a16:creationId xmlns:a16="http://schemas.microsoft.com/office/drawing/2014/main" id="{FEF2A574-819C-2033-A186-807E769C7A9E}"/>
                  </a:ext>
                </a:extLst>
              </p14:cNvPr>
              <p14:cNvContentPartPr/>
              <p14:nvPr/>
            </p14:nvContentPartPr>
            <p14:xfrm>
              <a:off x="7751807" y="4969487"/>
              <a:ext cx="29520" cy="7200"/>
            </p14:xfrm>
          </p:contentPart>
        </mc:Choice>
        <mc:Fallback xmlns="">
          <p:pic>
            <p:nvPicPr>
              <p:cNvPr id="29" name="Ink 28">
                <a:extLst>
                  <a:ext uri="{FF2B5EF4-FFF2-40B4-BE49-F238E27FC236}">
                    <a16:creationId xmlns:a16="http://schemas.microsoft.com/office/drawing/2014/main" id="{FEF2A574-819C-2033-A186-807E769C7A9E}"/>
                  </a:ext>
                </a:extLst>
              </p:cNvPr>
              <p:cNvPicPr/>
              <p:nvPr/>
            </p:nvPicPr>
            <p:blipFill>
              <a:blip r:embed="rId47"/>
              <a:stretch>
                <a:fillRect/>
              </a:stretch>
            </p:blipFill>
            <p:spPr>
              <a:xfrm>
                <a:off x="7733807" y="4951487"/>
                <a:ext cx="65160" cy="42840"/>
              </a:xfrm>
              <a:prstGeom prst="rect">
                <a:avLst/>
              </a:prstGeom>
            </p:spPr>
          </p:pic>
        </mc:Fallback>
      </mc:AlternateContent>
      <mc:AlternateContent xmlns:mc="http://schemas.openxmlformats.org/markup-compatibility/2006" xmlns:p14="http://schemas.microsoft.com/office/powerpoint/2010/main">
        <mc:Choice Requires="p14">
          <p:contentPart p14:bwMode="auto" r:id="rId48">
            <p14:nvContentPartPr>
              <p14:cNvPr id="30" name="Ink 29">
                <a:extLst>
                  <a:ext uri="{FF2B5EF4-FFF2-40B4-BE49-F238E27FC236}">
                    <a16:creationId xmlns:a16="http://schemas.microsoft.com/office/drawing/2014/main" id="{CB135280-22D7-CF09-4117-EE0D7D6F756F}"/>
                  </a:ext>
                </a:extLst>
              </p14:cNvPr>
              <p14:cNvContentPartPr/>
              <p14:nvPr/>
            </p14:nvContentPartPr>
            <p14:xfrm>
              <a:off x="2519927" y="5298887"/>
              <a:ext cx="1080" cy="8640"/>
            </p14:xfrm>
          </p:contentPart>
        </mc:Choice>
        <mc:Fallback xmlns="">
          <p:pic>
            <p:nvPicPr>
              <p:cNvPr id="30" name="Ink 29">
                <a:extLst>
                  <a:ext uri="{FF2B5EF4-FFF2-40B4-BE49-F238E27FC236}">
                    <a16:creationId xmlns:a16="http://schemas.microsoft.com/office/drawing/2014/main" id="{CB135280-22D7-CF09-4117-EE0D7D6F756F}"/>
                  </a:ext>
                </a:extLst>
              </p:cNvPr>
              <p:cNvPicPr/>
              <p:nvPr/>
            </p:nvPicPr>
            <p:blipFill>
              <a:blip r:embed="rId49"/>
              <a:stretch>
                <a:fillRect/>
              </a:stretch>
            </p:blipFill>
            <p:spPr>
              <a:xfrm>
                <a:off x="2501927" y="5281247"/>
                <a:ext cx="36720" cy="44280"/>
              </a:xfrm>
              <a:prstGeom prst="rect">
                <a:avLst/>
              </a:prstGeom>
            </p:spPr>
          </p:pic>
        </mc:Fallback>
      </mc:AlternateContent>
      <p:grpSp>
        <p:nvGrpSpPr>
          <p:cNvPr id="50" name="Group 49">
            <a:extLst>
              <a:ext uri="{FF2B5EF4-FFF2-40B4-BE49-F238E27FC236}">
                <a16:creationId xmlns:a16="http://schemas.microsoft.com/office/drawing/2014/main" id="{D42EAD08-8A52-C460-7683-E77E5B544EB3}"/>
              </a:ext>
            </a:extLst>
          </p:cNvPr>
          <p:cNvGrpSpPr/>
          <p:nvPr/>
        </p:nvGrpSpPr>
        <p:grpSpPr>
          <a:xfrm>
            <a:off x="259127" y="5137247"/>
            <a:ext cx="9852840" cy="1257840"/>
            <a:chOff x="259127" y="5137247"/>
            <a:chExt cx="9852840" cy="1257840"/>
          </a:xfrm>
        </p:grpSpPr>
        <mc:AlternateContent xmlns:mc="http://schemas.openxmlformats.org/markup-compatibility/2006" xmlns:p14="http://schemas.microsoft.com/office/powerpoint/2010/main">
          <mc:Choice Requires="p14">
            <p:contentPart p14:bwMode="auto" r:id="rId50">
              <p14:nvContentPartPr>
                <p14:cNvPr id="31" name="Ink 30">
                  <a:extLst>
                    <a:ext uri="{FF2B5EF4-FFF2-40B4-BE49-F238E27FC236}">
                      <a16:creationId xmlns:a16="http://schemas.microsoft.com/office/drawing/2014/main" id="{A75D34F9-969C-D105-B7F5-C0474361F044}"/>
                    </a:ext>
                  </a:extLst>
                </p14:cNvPr>
                <p14:cNvContentPartPr/>
                <p14:nvPr/>
              </p14:nvContentPartPr>
              <p14:xfrm>
                <a:off x="9081647" y="5184047"/>
                <a:ext cx="116640" cy="24840"/>
              </p14:xfrm>
            </p:contentPart>
          </mc:Choice>
          <mc:Fallback xmlns="">
            <p:pic>
              <p:nvPicPr>
                <p:cNvPr id="31" name="Ink 30">
                  <a:extLst>
                    <a:ext uri="{FF2B5EF4-FFF2-40B4-BE49-F238E27FC236}">
                      <a16:creationId xmlns:a16="http://schemas.microsoft.com/office/drawing/2014/main" id="{A75D34F9-969C-D105-B7F5-C0474361F044}"/>
                    </a:ext>
                  </a:extLst>
                </p:cNvPr>
                <p:cNvPicPr/>
                <p:nvPr/>
              </p:nvPicPr>
              <p:blipFill>
                <a:blip r:embed="rId51"/>
                <a:stretch>
                  <a:fillRect/>
                </a:stretch>
              </p:blipFill>
              <p:spPr>
                <a:xfrm>
                  <a:off x="9064007" y="5166047"/>
                  <a:ext cx="152280" cy="60480"/>
                </a:xfrm>
                <a:prstGeom prst="rect">
                  <a:avLst/>
                </a:prstGeom>
              </p:spPr>
            </p:pic>
          </mc:Fallback>
        </mc:AlternateContent>
        <mc:AlternateContent xmlns:mc="http://schemas.openxmlformats.org/markup-compatibility/2006" xmlns:p14="http://schemas.microsoft.com/office/powerpoint/2010/main">
          <mc:Choice Requires="p14">
            <p:contentPart p14:bwMode="auto" r:id="rId52">
              <p14:nvContentPartPr>
                <p14:cNvPr id="32" name="Ink 31">
                  <a:extLst>
                    <a:ext uri="{FF2B5EF4-FFF2-40B4-BE49-F238E27FC236}">
                      <a16:creationId xmlns:a16="http://schemas.microsoft.com/office/drawing/2014/main" id="{2E189269-5608-E75F-F611-D5665E1886EA}"/>
                    </a:ext>
                  </a:extLst>
                </p14:cNvPr>
                <p14:cNvContentPartPr/>
                <p14:nvPr/>
              </p14:nvContentPartPr>
              <p14:xfrm>
                <a:off x="4100687" y="5483567"/>
                <a:ext cx="46440" cy="9360"/>
              </p14:xfrm>
            </p:contentPart>
          </mc:Choice>
          <mc:Fallback xmlns="">
            <p:pic>
              <p:nvPicPr>
                <p:cNvPr id="32" name="Ink 31">
                  <a:extLst>
                    <a:ext uri="{FF2B5EF4-FFF2-40B4-BE49-F238E27FC236}">
                      <a16:creationId xmlns:a16="http://schemas.microsoft.com/office/drawing/2014/main" id="{2E189269-5608-E75F-F611-D5665E1886EA}"/>
                    </a:ext>
                  </a:extLst>
                </p:cNvPr>
                <p:cNvPicPr/>
                <p:nvPr/>
              </p:nvPicPr>
              <p:blipFill>
                <a:blip r:embed="rId53"/>
                <a:stretch>
                  <a:fillRect/>
                </a:stretch>
              </p:blipFill>
              <p:spPr>
                <a:xfrm>
                  <a:off x="4083047" y="5465567"/>
                  <a:ext cx="82080" cy="45000"/>
                </a:xfrm>
                <a:prstGeom prst="rect">
                  <a:avLst/>
                </a:prstGeom>
              </p:spPr>
            </p:pic>
          </mc:Fallback>
        </mc:AlternateContent>
        <mc:AlternateContent xmlns:mc="http://schemas.openxmlformats.org/markup-compatibility/2006" xmlns:p14="http://schemas.microsoft.com/office/powerpoint/2010/main">
          <mc:Choice Requires="p14">
            <p:contentPart p14:bwMode="auto" r:id="rId54">
              <p14:nvContentPartPr>
                <p14:cNvPr id="33" name="Ink 32">
                  <a:extLst>
                    <a:ext uri="{FF2B5EF4-FFF2-40B4-BE49-F238E27FC236}">
                      <a16:creationId xmlns:a16="http://schemas.microsoft.com/office/drawing/2014/main" id="{7DE8B9BE-5CF5-E84B-DB51-4EE344DB00C6}"/>
                    </a:ext>
                  </a:extLst>
                </p14:cNvPr>
                <p14:cNvContentPartPr/>
                <p14:nvPr/>
              </p14:nvContentPartPr>
              <p14:xfrm>
                <a:off x="4570487" y="5496887"/>
                <a:ext cx="41400" cy="19800"/>
              </p14:xfrm>
            </p:contentPart>
          </mc:Choice>
          <mc:Fallback xmlns="">
            <p:pic>
              <p:nvPicPr>
                <p:cNvPr id="33" name="Ink 32">
                  <a:extLst>
                    <a:ext uri="{FF2B5EF4-FFF2-40B4-BE49-F238E27FC236}">
                      <a16:creationId xmlns:a16="http://schemas.microsoft.com/office/drawing/2014/main" id="{7DE8B9BE-5CF5-E84B-DB51-4EE344DB00C6}"/>
                    </a:ext>
                  </a:extLst>
                </p:cNvPr>
                <p:cNvPicPr/>
                <p:nvPr/>
              </p:nvPicPr>
              <p:blipFill>
                <a:blip r:embed="rId55"/>
                <a:stretch>
                  <a:fillRect/>
                </a:stretch>
              </p:blipFill>
              <p:spPr>
                <a:xfrm>
                  <a:off x="4552487" y="5478887"/>
                  <a:ext cx="77040" cy="55440"/>
                </a:xfrm>
                <a:prstGeom prst="rect">
                  <a:avLst/>
                </a:prstGeom>
              </p:spPr>
            </p:pic>
          </mc:Fallback>
        </mc:AlternateContent>
        <mc:AlternateContent xmlns:mc="http://schemas.openxmlformats.org/markup-compatibility/2006" xmlns:p14="http://schemas.microsoft.com/office/powerpoint/2010/main">
          <mc:Choice Requires="p14">
            <p:contentPart p14:bwMode="auto" r:id="rId56">
              <p14:nvContentPartPr>
                <p14:cNvPr id="34" name="Ink 33">
                  <a:extLst>
                    <a:ext uri="{FF2B5EF4-FFF2-40B4-BE49-F238E27FC236}">
                      <a16:creationId xmlns:a16="http://schemas.microsoft.com/office/drawing/2014/main" id="{A7598B7B-2804-FC1B-EB36-1956C97E00E0}"/>
                    </a:ext>
                  </a:extLst>
                </p14:cNvPr>
                <p14:cNvContentPartPr/>
                <p14:nvPr/>
              </p14:nvContentPartPr>
              <p14:xfrm>
                <a:off x="7397567" y="5576087"/>
                <a:ext cx="22680" cy="10800"/>
              </p14:xfrm>
            </p:contentPart>
          </mc:Choice>
          <mc:Fallback xmlns="">
            <p:pic>
              <p:nvPicPr>
                <p:cNvPr id="34" name="Ink 33">
                  <a:extLst>
                    <a:ext uri="{FF2B5EF4-FFF2-40B4-BE49-F238E27FC236}">
                      <a16:creationId xmlns:a16="http://schemas.microsoft.com/office/drawing/2014/main" id="{A7598B7B-2804-FC1B-EB36-1956C97E00E0}"/>
                    </a:ext>
                  </a:extLst>
                </p:cNvPr>
                <p:cNvPicPr/>
                <p:nvPr/>
              </p:nvPicPr>
              <p:blipFill>
                <a:blip r:embed="rId57"/>
                <a:stretch>
                  <a:fillRect/>
                </a:stretch>
              </p:blipFill>
              <p:spPr>
                <a:xfrm>
                  <a:off x="7379927" y="5558447"/>
                  <a:ext cx="58320" cy="46440"/>
                </a:xfrm>
                <a:prstGeom prst="rect">
                  <a:avLst/>
                </a:prstGeom>
              </p:spPr>
            </p:pic>
          </mc:Fallback>
        </mc:AlternateContent>
        <mc:AlternateContent xmlns:mc="http://schemas.openxmlformats.org/markup-compatibility/2006" xmlns:p14="http://schemas.microsoft.com/office/powerpoint/2010/main">
          <mc:Choice Requires="p14">
            <p:contentPart p14:bwMode="auto" r:id="rId58">
              <p14:nvContentPartPr>
                <p14:cNvPr id="35" name="Ink 34">
                  <a:extLst>
                    <a:ext uri="{FF2B5EF4-FFF2-40B4-BE49-F238E27FC236}">
                      <a16:creationId xmlns:a16="http://schemas.microsoft.com/office/drawing/2014/main" id="{7FCE4443-5848-4F59-F381-815B7E518BFC}"/>
                    </a:ext>
                  </a:extLst>
                </p14:cNvPr>
                <p14:cNvContentPartPr/>
                <p14:nvPr/>
              </p14:nvContentPartPr>
              <p14:xfrm>
                <a:off x="8160047" y="5540807"/>
                <a:ext cx="28800" cy="10800"/>
              </p14:xfrm>
            </p:contentPart>
          </mc:Choice>
          <mc:Fallback xmlns="">
            <p:pic>
              <p:nvPicPr>
                <p:cNvPr id="35" name="Ink 34">
                  <a:extLst>
                    <a:ext uri="{FF2B5EF4-FFF2-40B4-BE49-F238E27FC236}">
                      <a16:creationId xmlns:a16="http://schemas.microsoft.com/office/drawing/2014/main" id="{7FCE4443-5848-4F59-F381-815B7E518BFC}"/>
                    </a:ext>
                  </a:extLst>
                </p:cNvPr>
                <p:cNvPicPr/>
                <p:nvPr/>
              </p:nvPicPr>
              <p:blipFill>
                <a:blip r:embed="rId59"/>
                <a:stretch>
                  <a:fillRect/>
                </a:stretch>
              </p:blipFill>
              <p:spPr>
                <a:xfrm>
                  <a:off x="8142047" y="5522807"/>
                  <a:ext cx="64440" cy="46440"/>
                </a:xfrm>
                <a:prstGeom prst="rect">
                  <a:avLst/>
                </a:prstGeom>
              </p:spPr>
            </p:pic>
          </mc:Fallback>
        </mc:AlternateContent>
        <mc:AlternateContent xmlns:mc="http://schemas.openxmlformats.org/markup-compatibility/2006" xmlns:p14="http://schemas.microsoft.com/office/powerpoint/2010/main">
          <mc:Choice Requires="p14">
            <p:contentPart p14:bwMode="auto" r:id="rId60">
              <p14:nvContentPartPr>
                <p14:cNvPr id="36" name="Ink 35">
                  <a:extLst>
                    <a:ext uri="{FF2B5EF4-FFF2-40B4-BE49-F238E27FC236}">
                      <a16:creationId xmlns:a16="http://schemas.microsoft.com/office/drawing/2014/main" id="{802C84CC-3708-347E-56AB-0C9C935D39A5}"/>
                    </a:ext>
                  </a:extLst>
                </p14:cNvPr>
                <p14:cNvContentPartPr/>
                <p14:nvPr/>
              </p14:nvContentPartPr>
              <p14:xfrm>
                <a:off x="8865647" y="5519927"/>
                <a:ext cx="22680" cy="2520"/>
              </p14:xfrm>
            </p:contentPart>
          </mc:Choice>
          <mc:Fallback xmlns="">
            <p:pic>
              <p:nvPicPr>
                <p:cNvPr id="36" name="Ink 35">
                  <a:extLst>
                    <a:ext uri="{FF2B5EF4-FFF2-40B4-BE49-F238E27FC236}">
                      <a16:creationId xmlns:a16="http://schemas.microsoft.com/office/drawing/2014/main" id="{802C84CC-3708-347E-56AB-0C9C935D39A5}"/>
                    </a:ext>
                  </a:extLst>
                </p:cNvPr>
                <p:cNvPicPr/>
                <p:nvPr/>
              </p:nvPicPr>
              <p:blipFill>
                <a:blip r:embed="rId61"/>
                <a:stretch>
                  <a:fillRect/>
                </a:stretch>
              </p:blipFill>
              <p:spPr>
                <a:xfrm>
                  <a:off x="8848007" y="5501927"/>
                  <a:ext cx="58320" cy="38160"/>
                </a:xfrm>
                <a:prstGeom prst="rect">
                  <a:avLst/>
                </a:prstGeom>
              </p:spPr>
            </p:pic>
          </mc:Fallback>
        </mc:AlternateContent>
        <mc:AlternateContent xmlns:mc="http://schemas.openxmlformats.org/markup-compatibility/2006" xmlns:p14="http://schemas.microsoft.com/office/powerpoint/2010/main">
          <mc:Choice Requires="p14">
            <p:contentPart p14:bwMode="auto" r:id="rId62">
              <p14:nvContentPartPr>
                <p14:cNvPr id="37" name="Ink 36">
                  <a:extLst>
                    <a:ext uri="{FF2B5EF4-FFF2-40B4-BE49-F238E27FC236}">
                      <a16:creationId xmlns:a16="http://schemas.microsoft.com/office/drawing/2014/main" id="{ABC919C3-29E7-2C3C-EB97-A489E8AA3493}"/>
                    </a:ext>
                  </a:extLst>
                </p14:cNvPr>
                <p14:cNvContentPartPr/>
                <p14:nvPr/>
              </p14:nvContentPartPr>
              <p14:xfrm>
                <a:off x="1006487" y="5818007"/>
                <a:ext cx="58320" cy="54720"/>
              </p14:xfrm>
            </p:contentPart>
          </mc:Choice>
          <mc:Fallback xmlns="">
            <p:pic>
              <p:nvPicPr>
                <p:cNvPr id="37" name="Ink 36">
                  <a:extLst>
                    <a:ext uri="{FF2B5EF4-FFF2-40B4-BE49-F238E27FC236}">
                      <a16:creationId xmlns:a16="http://schemas.microsoft.com/office/drawing/2014/main" id="{ABC919C3-29E7-2C3C-EB97-A489E8AA3493}"/>
                    </a:ext>
                  </a:extLst>
                </p:cNvPr>
                <p:cNvPicPr/>
                <p:nvPr/>
              </p:nvPicPr>
              <p:blipFill>
                <a:blip r:embed="rId63"/>
                <a:stretch>
                  <a:fillRect/>
                </a:stretch>
              </p:blipFill>
              <p:spPr>
                <a:xfrm>
                  <a:off x="988487" y="5800007"/>
                  <a:ext cx="93960" cy="90360"/>
                </a:xfrm>
                <a:prstGeom prst="rect">
                  <a:avLst/>
                </a:prstGeom>
              </p:spPr>
            </p:pic>
          </mc:Fallback>
        </mc:AlternateContent>
        <mc:AlternateContent xmlns:mc="http://schemas.openxmlformats.org/markup-compatibility/2006" xmlns:p14="http://schemas.microsoft.com/office/powerpoint/2010/main">
          <mc:Choice Requires="p14">
            <p:contentPart p14:bwMode="auto" r:id="rId64">
              <p14:nvContentPartPr>
                <p14:cNvPr id="38" name="Ink 37">
                  <a:extLst>
                    <a:ext uri="{FF2B5EF4-FFF2-40B4-BE49-F238E27FC236}">
                      <a16:creationId xmlns:a16="http://schemas.microsoft.com/office/drawing/2014/main" id="{E050994B-8171-E816-6854-CDB1806BAB0A}"/>
                    </a:ext>
                  </a:extLst>
                </p14:cNvPr>
                <p14:cNvContentPartPr/>
                <p14:nvPr/>
              </p14:nvContentPartPr>
              <p14:xfrm>
                <a:off x="1895687" y="5739887"/>
                <a:ext cx="99360" cy="18360"/>
              </p14:xfrm>
            </p:contentPart>
          </mc:Choice>
          <mc:Fallback xmlns="">
            <p:pic>
              <p:nvPicPr>
                <p:cNvPr id="38" name="Ink 37">
                  <a:extLst>
                    <a:ext uri="{FF2B5EF4-FFF2-40B4-BE49-F238E27FC236}">
                      <a16:creationId xmlns:a16="http://schemas.microsoft.com/office/drawing/2014/main" id="{E050994B-8171-E816-6854-CDB1806BAB0A}"/>
                    </a:ext>
                  </a:extLst>
                </p:cNvPr>
                <p:cNvPicPr/>
                <p:nvPr/>
              </p:nvPicPr>
              <p:blipFill>
                <a:blip r:embed="rId65"/>
                <a:stretch>
                  <a:fillRect/>
                </a:stretch>
              </p:blipFill>
              <p:spPr>
                <a:xfrm>
                  <a:off x="1877687" y="5722247"/>
                  <a:ext cx="135000" cy="54000"/>
                </a:xfrm>
                <a:prstGeom prst="rect">
                  <a:avLst/>
                </a:prstGeom>
              </p:spPr>
            </p:pic>
          </mc:Fallback>
        </mc:AlternateContent>
        <mc:AlternateContent xmlns:mc="http://schemas.openxmlformats.org/markup-compatibility/2006" xmlns:p14="http://schemas.microsoft.com/office/powerpoint/2010/main">
          <mc:Choice Requires="p14">
            <p:contentPart p14:bwMode="auto" r:id="rId66">
              <p14:nvContentPartPr>
                <p14:cNvPr id="39" name="Ink 38">
                  <a:extLst>
                    <a:ext uri="{FF2B5EF4-FFF2-40B4-BE49-F238E27FC236}">
                      <a16:creationId xmlns:a16="http://schemas.microsoft.com/office/drawing/2014/main" id="{39D143E0-7B14-AA4C-0D38-D5DD7FC4B80E}"/>
                    </a:ext>
                  </a:extLst>
                </p14:cNvPr>
                <p14:cNvContentPartPr/>
                <p14:nvPr/>
              </p14:nvContentPartPr>
              <p14:xfrm>
                <a:off x="4529807" y="5792807"/>
                <a:ext cx="52560" cy="12240"/>
              </p14:xfrm>
            </p:contentPart>
          </mc:Choice>
          <mc:Fallback xmlns="">
            <p:pic>
              <p:nvPicPr>
                <p:cNvPr id="39" name="Ink 38">
                  <a:extLst>
                    <a:ext uri="{FF2B5EF4-FFF2-40B4-BE49-F238E27FC236}">
                      <a16:creationId xmlns:a16="http://schemas.microsoft.com/office/drawing/2014/main" id="{39D143E0-7B14-AA4C-0D38-D5DD7FC4B80E}"/>
                    </a:ext>
                  </a:extLst>
                </p:cNvPr>
                <p:cNvPicPr/>
                <p:nvPr/>
              </p:nvPicPr>
              <p:blipFill>
                <a:blip r:embed="rId67"/>
                <a:stretch>
                  <a:fillRect/>
                </a:stretch>
              </p:blipFill>
              <p:spPr>
                <a:xfrm>
                  <a:off x="4512167" y="5775167"/>
                  <a:ext cx="88200" cy="47880"/>
                </a:xfrm>
                <a:prstGeom prst="rect">
                  <a:avLst/>
                </a:prstGeom>
              </p:spPr>
            </p:pic>
          </mc:Fallback>
        </mc:AlternateContent>
        <mc:AlternateContent xmlns:mc="http://schemas.openxmlformats.org/markup-compatibility/2006" xmlns:p14="http://schemas.microsoft.com/office/powerpoint/2010/main">
          <mc:Choice Requires="p14">
            <p:contentPart p14:bwMode="auto" r:id="rId68">
              <p14:nvContentPartPr>
                <p14:cNvPr id="40" name="Ink 39">
                  <a:extLst>
                    <a:ext uri="{FF2B5EF4-FFF2-40B4-BE49-F238E27FC236}">
                      <a16:creationId xmlns:a16="http://schemas.microsoft.com/office/drawing/2014/main" id="{E39FEDA2-31AC-1CEB-7F00-CD76B763CDD8}"/>
                    </a:ext>
                  </a:extLst>
                </p14:cNvPr>
                <p14:cNvContentPartPr/>
                <p14:nvPr/>
              </p14:nvContentPartPr>
              <p14:xfrm>
                <a:off x="6420887" y="5740607"/>
                <a:ext cx="33120" cy="10800"/>
              </p14:xfrm>
            </p:contentPart>
          </mc:Choice>
          <mc:Fallback xmlns="">
            <p:pic>
              <p:nvPicPr>
                <p:cNvPr id="40" name="Ink 39">
                  <a:extLst>
                    <a:ext uri="{FF2B5EF4-FFF2-40B4-BE49-F238E27FC236}">
                      <a16:creationId xmlns:a16="http://schemas.microsoft.com/office/drawing/2014/main" id="{E39FEDA2-31AC-1CEB-7F00-CD76B763CDD8}"/>
                    </a:ext>
                  </a:extLst>
                </p:cNvPr>
                <p:cNvPicPr/>
                <p:nvPr/>
              </p:nvPicPr>
              <p:blipFill>
                <a:blip r:embed="rId69"/>
                <a:stretch>
                  <a:fillRect/>
                </a:stretch>
              </p:blipFill>
              <p:spPr>
                <a:xfrm>
                  <a:off x="6402887" y="5722967"/>
                  <a:ext cx="68760" cy="46440"/>
                </a:xfrm>
                <a:prstGeom prst="rect">
                  <a:avLst/>
                </a:prstGeom>
              </p:spPr>
            </p:pic>
          </mc:Fallback>
        </mc:AlternateContent>
        <mc:AlternateContent xmlns:mc="http://schemas.openxmlformats.org/markup-compatibility/2006" xmlns:p14="http://schemas.microsoft.com/office/powerpoint/2010/main">
          <mc:Choice Requires="p14">
            <p:contentPart p14:bwMode="auto" r:id="rId70">
              <p14:nvContentPartPr>
                <p14:cNvPr id="41" name="Ink 40">
                  <a:extLst>
                    <a:ext uri="{FF2B5EF4-FFF2-40B4-BE49-F238E27FC236}">
                      <a16:creationId xmlns:a16="http://schemas.microsoft.com/office/drawing/2014/main" id="{64EB9676-4BEF-7FC1-E603-97A0C445852A}"/>
                    </a:ext>
                  </a:extLst>
                </p14:cNvPr>
                <p14:cNvContentPartPr/>
                <p14:nvPr/>
              </p14:nvContentPartPr>
              <p14:xfrm>
                <a:off x="9275327" y="5774087"/>
                <a:ext cx="29520" cy="19800"/>
              </p14:xfrm>
            </p:contentPart>
          </mc:Choice>
          <mc:Fallback xmlns="">
            <p:pic>
              <p:nvPicPr>
                <p:cNvPr id="41" name="Ink 40">
                  <a:extLst>
                    <a:ext uri="{FF2B5EF4-FFF2-40B4-BE49-F238E27FC236}">
                      <a16:creationId xmlns:a16="http://schemas.microsoft.com/office/drawing/2014/main" id="{64EB9676-4BEF-7FC1-E603-97A0C445852A}"/>
                    </a:ext>
                  </a:extLst>
                </p:cNvPr>
                <p:cNvPicPr/>
                <p:nvPr/>
              </p:nvPicPr>
              <p:blipFill>
                <a:blip r:embed="rId71"/>
                <a:stretch>
                  <a:fillRect/>
                </a:stretch>
              </p:blipFill>
              <p:spPr>
                <a:xfrm>
                  <a:off x="9257687" y="5756447"/>
                  <a:ext cx="65160" cy="55440"/>
                </a:xfrm>
                <a:prstGeom prst="rect">
                  <a:avLst/>
                </a:prstGeom>
              </p:spPr>
            </p:pic>
          </mc:Fallback>
        </mc:AlternateContent>
        <mc:AlternateContent xmlns:mc="http://schemas.openxmlformats.org/markup-compatibility/2006" xmlns:p14="http://schemas.microsoft.com/office/powerpoint/2010/main">
          <mc:Choice Requires="p14">
            <p:contentPart p14:bwMode="auto" r:id="rId72">
              <p14:nvContentPartPr>
                <p14:cNvPr id="42" name="Ink 41">
                  <a:extLst>
                    <a:ext uri="{FF2B5EF4-FFF2-40B4-BE49-F238E27FC236}">
                      <a16:creationId xmlns:a16="http://schemas.microsoft.com/office/drawing/2014/main" id="{319B2455-FD5A-F001-17D6-85F59C053CCD}"/>
                    </a:ext>
                  </a:extLst>
                </p14:cNvPr>
                <p14:cNvContentPartPr/>
                <p14:nvPr/>
              </p14:nvContentPartPr>
              <p14:xfrm>
                <a:off x="1072727" y="6048767"/>
                <a:ext cx="42120" cy="28080"/>
              </p14:xfrm>
            </p:contentPart>
          </mc:Choice>
          <mc:Fallback xmlns="">
            <p:pic>
              <p:nvPicPr>
                <p:cNvPr id="42" name="Ink 41">
                  <a:extLst>
                    <a:ext uri="{FF2B5EF4-FFF2-40B4-BE49-F238E27FC236}">
                      <a16:creationId xmlns:a16="http://schemas.microsoft.com/office/drawing/2014/main" id="{319B2455-FD5A-F001-17D6-85F59C053CCD}"/>
                    </a:ext>
                  </a:extLst>
                </p:cNvPr>
                <p:cNvPicPr/>
                <p:nvPr/>
              </p:nvPicPr>
              <p:blipFill>
                <a:blip r:embed="rId73"/>
                <a:stretch>
                  <a:fillRect/>
                </a:stretch>
              </p:blipFill>
              <p:spPr>
                <a:xfrm>
                  <a:off x="1054727" y="6030767"/>
                  <a:ext cx="77760" cy="63720"/>
                </a:xfrm>
                <a:prstGeom prst="rect">
                  <a:avLst/>
                </a:prstGeom>
              </p:spPr>
            </p:pic>
          </mc:Fallback>
        </mc:AlternateContent>
        <mc:AlternateContent xmlns:mc="http://schemas.openxmlformats.org/markup-compatibility/2006" xmlns:p14="http://schemas.microsoft.com/office/powerpoint/2010/main">
          <mc:Choice Requires="p14">
            <p:contentPart p14:bwMode="auto" r:id="rId74">
              <p14:nvContentPartPr>
                <p14:cNvPr id="43" name="Ink 42">
                  <a:extLst>
                    <a:ext uri="{FF2B5EF4-FFF2-40B4-BE49-F238E27FC236}">
                      <a16:creationId xmlns:a16="http://schemas.microsoft.com/office/drawing/2014/main" id="{64D7E98B-D473-C726-B5B4-88C78CE9C482}"/>
                    </a:ext>
                  </a:extLst>
                </p14:cNvPr>
                <p14:cNvContentPartPr/>
                <p14:nvPr/>
              </p14:nvContentPartPr>
              <p14:xfrm>
                <a:off x="3328127" y="6156767"/>
                <a:ext cx="48600" cy="15120"/>
              </p14:xfrm>
            </p:contentPart>
          </mc:Choice>
          <mc:Fallback xmlns="">
            <p:pic>
              <p:nvPicPr>
                <p:cNvPr id="43" name="Ink 42">
                  <a:extLst>
                    <a:ext uri="{FF2B5EF4-FFF2-40B4-BE49-F238E27FC236}">
                      <a16:creationId xmlns:a16="http://schemas.microsoft.com/office/drawing/2014/main" id="{64D7E98B-D473-C726-B5B4-88C78CE9C482}"/>
                    </a:ext>
                  </a:extLst>
                </p:cNvPr>
                <p:cNvPicPr/>
                <p:nvPr/>
              </p:nvPicPr>
              <p:blipFill>
                <a:blip r:embed="rId75"/>
                <a:stretch>
                  <a:fillRect/>
                </a:stretch>
              </p:blipFill>
              <p:spPr>
                <a:xfrm>
                  <a:off x="3310127" y="6138767"/>
                  <a:ext cx="84240" cy="50760"/>
                </a:xfrm>
                <a:prstGeom prst="rect">
                  <a:avLst/>
                </a:prstGeom>
              </p:spPr>
            </p:pic>
          </mc:Fallback>
        </mc:AlternateContent>
        <mc:AlternateContent xmlns:mc="http://schemas.openxmlformats.org/markup-compatibility/2006" xmlns:p14="http://schemas.microsoft.com/office/powerpoint/2010/main">
          <mc:Choice Requires="p14">
            <p:contentPart p14:bwMode="auto" r:id="rId76">
              <p14:nvContentPartPr>
                <p14:cNvPr id="44" name="Ink 43">
                  <a:extLst>
                    <a:ext uri="{FF2B5EF4-FFF2-40B4-BE49-F238E27FC236}">
                      <a16:creationId xmlns:a16="http://schemas.microsoft.com/office/drawing/2014/main" id="{9BBD566A-F08F-9C59-2357-BD27CD069852}"/>
                    </a:ext>
                  </a:extLst>
                </p14:cNvPr>
                <p14:cNvContentPartPr/>
                <p14:nvPr/>
              </p14:nvContentPartPr>
              <p14:xfrm>
                <a:off x="4105007" y="6141287"/>
                <a:ext cx="54000" cy="6480"/>
              </p14:xfrm>
            </p:contentPart>
          </mc:Choice>
          <mc:Fallback xmlns="">
            <p:pic>
              <p:nvPicPr>
                <p:cNvPr id="44" name="Ink 43">
                  <a:extLst>
                    <a:ext uri="{FF2B5EF4-FFF2-40B4-BE49-F238E27FC236}">
                      <a16:creationId xmlns:a16="http://schemas.microsoft.com/office/drawing/2014/main" id="{9BBD566A-F08F-9C59-2357-BD27CD069852}"/>
                    </a:ext>
                  </a:extLst>
                </p:cNvPr>
                <p:cNvPicPr/>
                <p:nvPr/>
              </p:nvPicPr>
              <p:blipFill>
                <a:blip r:embed="rId77"/>
                <a:stretch>
                  <a:fillRect/>
                </a:stretch>
              </p:blipFill>
              <p:spPr>
                <a:xfrm>
                  <a:off x="4087007" y="6123287"/>
                  <a:ext cx="89640" cy="42120"/>
                </a:xfrm>
                <a:prstGeom prst="rect">
                  <a:avLst/>
                </a:prstGeom>
              </p:spPr>
            </p:pic>
          </mc:Fallback>
        </mc:AlternateContent>
        <mc:AlternateContent xmlns:mc="http://schemas.openxmlformats.org/markup-compatibility/2006" xmlns:p14="http://schemas.microsoft.com/office/powerpoint/2010/main">
          <mc:Choice Requires="p14">
            <p:contentPart p14:bwMode="auto" r:id="rId78">
              <p14:nvContentPartPr>
                <p14:cNvPr id="45" name="Ink 44">
                  <a:extLst>
                    <a:ext uri="{FF2B5EF4-FFF2-40B4-BE49-F238E27FC236}">
                      <a16:creationId xmlns:a16="http://schemas.microsoft.com/office/drawing/2014/main" id="{8BFADDDA-47CF-01D6-AF32-7B1A1D50EADB}"/>
                    </a:ext>
                  </a:extLst>
                </p14:cNvPr>
                <p14:cNvContentPartPr/>
                <p14:nvPr/>
              </p14:nvContentPartPr>
              <p14:xfrm>
                <a:off x="5777207" y="6114647"/>
                <a:ext cx="12240" cy="4680"/>
              </p14:xfrm>
            </p:contentPart>
          </mc:Choice>
          <mc:Fallback xmlns="">
            <p:pic>
              <p:nvPicPr>
                <p:cNvPr id="45" name="Ink 44">
                  <a:extLst>
                    <a:ext uri="{FF2B5EF4-FFF2-40B4-BE49-F238E27FC236}">
                      <a16:creationId xmlns:a16="http://schemas.microsoft.com/office/drawing/2014/main" id="{8BFADDDA-47CF-01D6-AF32-7B1A1D50EADB}"/>
                    </a:ext>
                  </a:extLst>
                </p:cNvPr>
                <p:cNvPicPr/>
                <p:nvPr/>
              </p:nvPicPr>
              <p:blipFill>
                <a:blip r:embed="rId79"/>
                <a:stretch>
                  <a:fillRect/>
                </a:stretch>
              </p:blipFill>
              <p:spPr>
                <a:xfrm>
                  <a:off x="5759207" y="6097007"/>
                  <a:ext cx="47880" cy="40320"/>
                </a:xfrm>
                <a:prstGeom prst="rect">
                  <a:avLst/>
                </a:prstGeom>
              </p:spPr>
            </p:pic>
          </mc:Fallback>
        </mc:AlternateContent>
        <mc:AlternateContent xmlns:mc="http://schemas.openxmlformats.org/markup-compatibility/2006" xmlns:p14="http://schemas.microsoft.com/office/powerpoint/2010/main">
          <mc:Choice Requires="p14">
            <p:contentPart p14:bwMode="auto" r:id="rId80">
              <p14:nvContentPartPr>
                <p14:cNvPr id="46" name="Ink 45">
                  <a:extLst>
                    <a:ext uri="{FF2B5EF4-FFF2-40B4-BE49-F238E27FC236}">
                      <a16:creationId xmlns:a16="http://schemas.microsoft.com/office/drawing/2014/main" id="{4BF6B958-159B-DB51-4624-346DEC4D6558}"/>
                    </a:ext>
                  </a:extLst>
                </p14:cNvPr>
                <p14:cNvContentPartPr/>
                <p14:nvPr/>
              </p14:nvContentPartPr>
              <p14:xfrm>
                <a:off x="5573087" y="6140567"/>
                <a:ext cx="15840" cy="2520"/>
              </p14:xfrm>
            </p:contentPart>
          </mc:Choice>
          <mc:Fallback xmlns="">
            <p:pic>
              <p:nvPicPr>
                <p:cNvPr id="46" name="Ink 45">
                  <a:extLst>
                    <a:ext uri="{FF2B5EF4-FFF2-40B4-BE49-F238E27FC236}">
                      <a16:creationId xmlns:a16="http://schemas.microsoft.com/office/drawing/2014/main" id="{4BF6B958-159B-DB51-4624-346DEC4D6558}"/>
                    </a:ext>
                  </a:extLst>
                </p:cNvPr>
                <p:cNvPicPr/>
                <p:nvPr/>
              </p:nvPicPr>
              <p:blipFill>
                <a:blip r:embed="rId81"/>
                <a:stretch>
                  <a:fillRect/>
                </a:stretch>
              </p:blipFill>
              <p:spPr>
                <a:xfrm>
                  <a:off x="5555087" y="6122927"/>
                  <a:ext cx="51480" cy="38160"/>
                </a:xfrm>
                <a:prstGeom prst="rect">
                  <a:avLst/>
                </a:prstGeom>
              </p:spPr>
            </p:pic>
          </mc:Fallback>
        </mc:AlternateContent>
        <mc:AlternateContent xmlns:mc="http://schemas.openxmlformats.org/markup-compatibility/2006" xmlns:p14="http://schemas.microsoft.com/office/powerpoint/2010/main">
          <mc:Choice Requires="p14">
            <p:contentPart p14:bwMode="auto" r:id="rId82">
              <p14:nvContentPartPr>
                <p14:cNvPr id="47" name="Ink 46">
                  <a:extLst>
                    <a:ext uri="{FF2B5EF4-FFF2-40B4-BE49-F238E27FC236}">
                      <a16:creationId xmlns:a16="http://schemas.microsoft.com/office/drawing/2014/main" id="{B359D449-7893-06ED-88C0-D19E4BC99819}"/>
                    </a:ext>
                  </a:extLst>
                </p14:cNvPr>
                <p14:cNvContentPartPr/>
                <p14:nvPr/>
              </p14:nvContentPartPr>
              <p14:xfrm>
                <a:off x="6141527" y="6114287"/>
                <a:ext cx="21960" cy="7920"/>
              </p14:xfrm>
            </p:contentPart>
          </mc:Choice>
          <mc:Fallback xmlns="">
            <p:pic>
              <p:nvPicPr>
                <p:cNvPr id="47" name="Ink 46">
                  <a:extLst>
                    <a:ext uri="{FF2B5EF4-FFF2-40B4-BE49-F238E27FC236}">
                      <a16:creationId xmlns:a16="http://schemas.microsoft.com/office/drawing/2014/main" id="{B359D449-7893-06ED-88C0-D19E4BC99819}"/>
                    </a:ext>
                  </a:extLst>
                </p:cNvPr>
                <p:cNvPicPr/>
                <p:nvPr/>
              </p:nvPicPr>
              <p:blipFill>
                <a:blip r:embed="rId83"/>
                <a:stretch>
                  <a:fillRect/>
                </a:stretch>
              </p:blipFill>
              <p:spPr>
                <a:xfrm>
                  <a:off x="6123527" y="6096287"/>
                  <a:ext cx="57600" cy="43560"/>
                </a:xfrm>
                <a:prstGeom prst="rect">
                  <a:avLst/>
                </a:prstGeom>
              </p:spPr>
            </p:pic>
          </mc:Fallback>
        </mc:AlternateContent>
        <mc:AlternateContent xmlns:mc="http://schemas.openxmlformats.org/markup-compatibility/2006" xmlns:p14="http://schemas.microsoft.com/office/powerpoint/2010/main">
          <mc:Choice Requires="p14">
            <p:contentPart p14:bwMode="auto" r:id="rId84">
              <p14:nvContentPartPr>
                <p14:cNvPr id="48" name="Ink 47">
                  <a:extLst>
                    <a:ext uri="{FF2B5EF4-FFF2-40B4-BE49-F238E27FC236}">
                      <a16:creationId xmlns:a16="http://schemas.microsoft.com/office/drawing/2014/main" id="{89798177-5FDE-87C5-C311-8DA1F40B17A4}"/>
                    </a:ext>
                  </a:extLst>
                </p14:cNvPr>
                <p14:cNvContentPartPr/>
                <p14:nvPr/>
              </p14:nvContentPartPr>
              <p14:xfrm>
                <a:off x="8916047" y="6178367"/>
                <a:ext cx="18360" cy="17640"/>
              </p14:xfrm>
            </p:contentPart>
          </mc:Choice>
          <mc:Fallback xmlns="">
            <p:pic>
              <p:nvPicPr>
                <p:cNvPr id="48" name="Ink 47">
                  <a:extLst>
                    <a:ext uri="{FF2B5EF4-FFF2-40B4-BE49-F238E27FC236}">
                      <a16:creationId xmlns:a16="http://schemas.microsoft.com/office/drawing/2014/main" id="{89798177-5FDE-87C5-C311-8DA1F40B17A4}"/>
                    </a:ext>
                  </a:extLst>
                </p:cNvPr>
                <p:cNvPicPr/>
                <p:nvPr/>
              </p:nvPicPr>
              <p:blipFill>
                <a:blip r:embed="rId85"/>
                <a:stretch>
                  <a:fillRect/>
                </a:stretch>
              </p:blipFill>
              <p:spPr>
                <a:xfrm>
                  <a:off x="8898047" y="6160367"/>
                  <a:ext cx="54000" cy="53280"/>
                </a:xfrm>
                <a:prstGeom prst="rect">
                  <a:avLst/>
                </a:prstGeom>
              </p:spPr>
            </p:pic>
          </mc:Fallback>
        </mc:AlternateContent>
        <mc:AlternateContent xmlns:mc="http://schemas.openxmlformats.org/markup-compatibility/2006" xmlns:p14="http://schemas.microsoft.com/office/powerpoint/2010/main">
          <mc:Choice Requires="p14">
            <p:contentPart p14:bwMode="auto" r:id="rId86">
              <p14:nvContentPartPr>
                <p14:cNvPr id="49" name="Ink 48">
                  <a:extLst>
                    <a:ext uri="{FF2B5EF4-FFF2-40B4-BE49-F238E27FC236}">
                      <a16:creationId xmlns:a16="http://schemas.microsoft.com/office/drawing/2014/main" id="{AD76EF0F-BE17-BAD6-CBB7-88ABCB72E0B3}"/>
                    </a:ext>
                  </a:extLst>
                </p14:cNvPr>
                <p14:cNvContentPartPr/>
                <p14:nvPr/>
              </p14:nvContentPartPr>
              <p14:xfrm>
                <a:off x="259127" y="5137247"/>
                <a:ext cx="9852840" cy="1257840"/>
              </p14:xfrm>
            </p:contentPart>
          </mc:Choice>
          <mc:Fallback xmlns="">
            <p:pic>
              <p:nvPicPr>
                <p:cNvPr id="49" name="Ink 48">
                  <a:extLst>
                    <a:ext uri="{FF2B5EF4-FFF2-40B4-BE49-F238E27FC236}">
                      <a16:creationId xmlns:a16="http://schemas.microsoft.com/office/drawing/2014/main" id="{AD76EF0F-BE17-BAD6-CBB7-88ABCB72E0B3}"/>
                    </a:ext>
                  </a:extLst>
                </p:cNvPr>
                <p:cNvPicPr/>
                <p:nvPr/>
              </p:nvPicPr>
              <p:blipFill>
                <a:blip r:embed="rId87"/>
                <a:stretch>
                  <a:fillRect/>
                </a:stretch>
              </p:blipFill>
              <p:spPr>
                <a:xfrm>
                  <a:off x="241127" y="5119607"/>
                  <a:ext cx="9888480" cy="1293480"/>
                </a:xfrm>
                <a:prstGeom prst="rect">
                  <a:avLst/>
                </a:prstGeom>
              </p:spPr>
            </p:pic>
          </mc:Fallback>
        </mc:AlternateContent>
      </p:grpSp>
    </p:spTree>
    <p:extLst>
      <p:ext uri="{BB962C8B-B14F-4D97-AF65-F5344CB8AC3E}">
        <p14:creationId xmlns:p14="http://schemas.microsoft.com/office/powerpoint/2010/main" val="249692082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6" name="Rectangle: Rounded Corners 5">
            <a:extLst>
              <a:ext uri="{FF2B5EF4-FFF2-40B4-BE49-F238E27FC236}">
                <a16:creationId xmlns:a16="http://schemas.microsoft.com/office/drawing/2014/main" id="{B2FD387F-92CC-4779-81C3-06BBC90B104F}"/>
              </a:ext>
            </a:extLst>
          </p:cNvPr>
          <p:cNvSpPr/>
          <p:nvPr/>
        </p:nvSpPr>
        <p:spPr>
          <a:xfrm>
            <a:off x="0" y="0"/>
            <a:ext cx="10318652" cy="6566599"/>
          </a:xfrm>
          <a:prstGeom prst="roundRect">
            <a:avLst/>
          </a:prstGeom>
          <a:solidFill>
            <a:schemeClr val="tx1">
              <a:alpha val="60000"/>
            </a:schemeClr>
          </a:solidFill>
          <a:effectLst>
            <a:softEdge rad="139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D3EFC0C3-FD39-449B-AD90-C042901F23F4}"/>
              </a:ext>
            </a:extLst>
          </p:cNvPr>
          <p:cNvSpPr txBox="1"/>
          <p:nvPr/>
        </p:nvSpPr>
        <p:spPr>
          <a:xfrm>
            <a:off x="61768" y="10958"/>
            <a:ext cx="10109842" cy="6232475"/>
          </a:xfrm>
          <a:prstGeom prst="rect">
            <a:avLst/>
          </a:prstGeom>
          <a:noFill/>
        </p:spPr>
        <p:txBody>
          <a:bodyPr wrap="square" rtlCol="0">
            <a:spAutoFit/>
          </a:bodyPr>
          <a:lstStyle/>
          <a:p>
            <a:pPr algn="r"/>
            <a:r>
              <a:rPr lang="he-IL" sz="3600" b="1" dirty="0">
                <a:solidFill>
                  <a:schemeClr val="bg1"/>
                </a:solidFill>
                <a:cs typeface="+mj-cs"/>
              </a:rPr>
              <a:t>﻿</a:t>
            </a:r>
            <a:r>
              <a:rPr lang="he-IL" sz="3600" b="1" dirty="0">
                <a:solidFill>
                  <a:srgbClr val="FFFF00"/>
                </a:solidFill>
                <a:cs typeface="+mj-cs"/>
              </a:rPr>
              <a:t>ספר ישעיה פרק כג</a:t>
            </a:r>
          </a:p>
          <a:p>
            <a:pPr algn="r"/>
            <a:r>
              <a:rPr lang="he-IL" sz="3300" dirty="0">
                <a:solidFill>
                  <a:srgbClr val="FFFF00"/>
                </a:solidFill>
                <a:cs typeface="+mj-cs"/>
              </a:rPr>
              <a:t>﻿י   עִבְרִי אַרְצֵךְ כַּיְאֹר בַּת-תַּרְשִׁישׁ אֵין מֵזַח עוֹד: </a:t>
            </a:r>
            <a:r>
              <a:rPr lang="he-IL" sz="3300" dirty="0">
                <a:solidFill>
                  <a:srgbClr val="FFC000"/>
                </a:solidFill>
                <a:cs typeface="+mj-cs"/>
              </a:rPr>
              <a:t>יא   יָדוֹ נָטָה עַל-הַיָּם הִרְגִּיז מַמְלָכוֹת יְהֹוָה צִוָּה אֶל-כְּנַעַן לַשְׁמִד מָעֻזְנֶיהָ: </a:t>
            </a:r>
            <a:r>
              <a:rPr lang="he-IL" sz="3300" dirty="0">
                <a:solidFill>
                  <a:srgbClr val="92D050"/>
                </a:solidFill>
                <a:cs typeface="+mj-cs"/>
              </a:rPr>
              <a:t>יב   וַיֹּאמֶר לֹא-תוֹסִיפִי עוֹד לַעֲלוֹז הַמְעֻשָּׁקָה בְּתוּלַת בַּת-צִידוֹן כִּתִּיים [כִּתִּים] קוּמִי עֲבֹרִי גַּם-שָׁם לֹא-יָנוּחַ לָךְ:</a:t>
            </a:r>
            <a:r>
              <a:rPr lang="he-IL" sz="3300" dirty="0">
                <a:solidFill>
                  <a:schemeClr val="bg1"/>
                </a:solidFill>
                <a:cs typeface="+mj-cs"/>
              </a:rPr>
              <a:t> </a:t>
            </a:r>
            <a:r>
              <a:rPr lang="he-IL" sz="3300" dirty="0">
                <a:solidFill>
                  <a:srgbClr val="00B0F0"/>
                </a:solidFill>
                <a:cs typeface="+mj-cs"/>
              </a:rPr>
              <a:t>יג   הֵן | אֶרֶץ כַּשְֹדִּים זֶה הָעָם לֹא הָיָה אַשּׁוּר יְסָדָהּ לְצִיִּים הֵקִימוּ בַחיּנָיו [בַחוּנָיו] עוֹרְרוּ אַרְמְנוֹתֶיהָ שָֹמָהּ לְמַפֵּלָה: </a:t>
            </a:r>
            <a:r>
              <a:rPr lang="he-IL" sz="3300" dirty="0">
                <a:solidFill>
                  <a:srgbClr val="FFFF00"/>
                </a:solidFill>
                <a:cs typeface="+mj-cs"/>
              </a:rPr>
              <a:t>יד   הֵילִילוּ אֳנִיּוֹת תַּרְשִׁישׁ כִּי שֻׁדַּד מָעֻזְּכֶן: טו   וְהָיָה בַּיּוֹם הַהוּא וְנִשְׁכַּחַת צֹר שִׁבְעִים שָׁנָה כִּימֵי מֶלֶךְ אֶחָד מִקֵּץ שִׁבְעִים שָׁנָה יִהְיֶה לְצֹר כְּשִׁירַת הַזּוֹנָה: </a:t>
            </a:r>
            <a:r>
              <a:rPr lang="he-IL" sz="3300" dirty="0">
                <a:solidFill>
                  <a:srgbClr val="FFC000"/>
                </a:solidFill>
                <a:cs typeface="+mj-cs"/>
              </a:rPr>
              <a:t>טז   קְחִי כִנּוֹר סֹבִּי עִיר זוֹנָה נִשְׁכָּחָה הֵיטִיבִי נַגֵּן הַרְבִּי-שִׁיר לְמַעַן תִּזָּכֵרִי: יז   וְהָיָה מִקֵּץ | שִׁבְעִים שָׁנָה יִפְקֹד יְהֹוָה אֶת-צֹר וְשָׁבָה לְאֶתְנַנָּה וְזָנְתָה אֶת-כָּל-מַמְלְכוֹת הָאָרֶץ עַל-פְּנֵי הָאֲדָמָה: יח   וְהָיָה סַחְרָהּ וְאֶתְנַנָּהּ קֹדֶשׁ לַיהֹוָה לֹא יֵאָצֵר וְלֹא יֵחָסֵן כִּי לַיֹּשְׁבִים לִפְנֵי יְהֹוָה יִהְיֶה סַחְרָהּ לֶאֱכֹל לְשָֹבְעָה וְלִמְכַסֶּה עָתִיק: </a:t>
            </a:r>
          </a:p>
        </p:txBody>
      </p:sp>
      <p:sp>
        <p:nvSpPr>
          <p:cNvPr id="8" name="TextBox 7">
            <a:extLst>
              <a:ext uri="{FF2B5EF4-FFF2-40B4-BE49-F238E27FC236}">
                <a16:creationId xmlns:a16="http://schemas.microsoft.com/office/drawing/2014/main" id="{0DB53F4E-F7D8-4CE6-9400-7374C33ADB4D}"/>
              </a:ext>
            </a:extLst>
          </p:cNvPr>
          <p:cNvSpPr txBox="1"/>
          <p:nvPr/>
        </p:nvSpPr>
        <p:spPr>
          <a:xfrm>
            <a:off x="349250" y="6346398"/>
            <a:ext cx="7423150" cy="461665"/>
          </a:xfrm>
          <a:prstGeom prst="rect">
            <a:avLst/>
          </a:prstGeom>
          <a:noFill/>
        </p:spPr>
        <p:txBody>
          <a:bodyPr wrap="square" rtlCol="0">
            <a:spAutoFit/>
          </a:bodyPr>
          <a:lstStyle/>
          <a:p>
            <a:r>
              <a:rPr lang="en-US" sz="2400">
                <a:solidFill>
                  <a:srgbClr val="FFFF00"/>
                </a:solidFill>
                <a:cs typeface="+mj-cs"/>
              </a:rPr>
              <a:t>http://www.matsati.com</a:t>
            </a:r>
          </a:p>
        </p:txBody>
      </p:sp>
      <p:sp>
        <p:nvSpPr>
          <p:cNvPr id="10" name="TextBox 9">
            <a:extLst>
              <a:ext uri="{FF2B5EF4-FFF2-40B4-BE49-F238E27FC236}">
                <a16:creationId xmlns:a16="http://schemas.microsoft.com/office/drawing/2014/main" id="{638CE212-A8DA-4542-A937-323BC5C84730}"/>
              </a:ext>
            </a:extLst>
          </p:cNvPr>
          <p:cNvSpPr txBox="1"/>
          <p:nvPr/>
        </p:nvSpPr>
        <p:spPr>
          <a:xfrm>
            <a:off x="349250" y="5920268"/>
            <a:ext cx="10109842" cy="646331"/>
          </a:xfrm>
          <a:prstGeom prst="rect">
            <a:avLst/>
          </a:prstGeom>
          <a:noFill/>
        </p:spPr>
        <p:txBody>
          <a:bodyPr wrap="square" rtlCol="0">
            <a:spAutoFit/>
          </a:bodyPr>
          <a:lstStyle/>
          <a:p>
            <a:r>
              <a:rPr lang="en-US" sz="3600" b="1">
                <a:solidFill>
                  <a:srgbClr val="FFFF00"/>
                </a:solidFill>
                <a:cs typeface="+mj-cs"/>
              </a:rPr>
              <a:t>Isaiah / </a:t>
            </a:r>
            <a:r>
              <a:rPr lang="he-IL" sz="3600" b="1">
                <a:solidFill>
                  <a:srgbClr val="FFFF00"/>
                </a:solidFill>
                <a:cs typeface="+mj-cs"/>
              </a:rPr>
              <a:t>ישעיה</a:t>
            </a:r>
            <a:endParaRPr lang="en-US" sz="3600" b="1">
              <a:solidFill>
                <a:srgbClr val="FFFF00"/>
              </a:solidFill>
              <a:cs typeface="+mj-cs"/>
            </a:endParaRPr>
          </a:p>
        </p:txBody>
      </p:sp>
      <p:grpSp>
        <p:nvGrpSpPr>
          <p:cNvPr id="15" name="Group 14">
            <a:extLst>
              <a:ext uri="{FF2B5EF4-FFF2-40B4-BE49-F238E27FC236}">
                <a16:creationId xmlns:a16="http://schemas.microsoft.com/office/drawing/2014/main" id="{FA0E8EAE-10A5-6105-28D5-70EFEAA7A009}"/>
              </a:ext>
            </a:extLst>
          </p:cNvPr>
          <p:cNvGrpSpPr/>
          <p:nvPr/>
        </p:nvGrpSpPr>
        <p:grpSpPr>
          <a:xfrm>
            <a:off x="3836807" y="1120805"/>
            <a:ext cx="5886360" cy="127080"/>
            <a:chOff x="3836807" y="1120805"/>
            <a:chExt cx="5886360" cy="127080"/>
          </a:xfrm>
        </p:grpSpPr>
        <mc:AlternateContent xmlns:mc="http://schemas.openxmlformats.org/markup-compatibility/2006" xmlns:p14="http://schemas.microsoft.com/office/powerpoint/2010/main">
          <mc:Choice Requires="p14">
            <p:contentPart p14:bwMode="auto" r:id="rId4">
              <p14:nvContentPartPr>
                <p14:cNvPr id="2" name="Ink 1">
                  <a:extLst>
                    <a:ext uri="{FF2B5EF4-FFF2-40B4-BE49-F238E27FC236}">
                      <a16:creationId xmlns:a16="http://schemas.microsoft.com/office/drawing/2014/main" id="{91437BE2-4C12-D1FF-A372-924EF07CF520}"/>
                    </a:ext>
                  </a:extLst>
                </p14:cNvPr>
                <p14:cNvContentPartPr/>
                <p14:nvPr/>
              </p14:nvContentPartPr>
              <p14:xfrm>
                <a:off x="9098567" y="1193525"/>
                <a:ext cx="624600" cy="45360"/>
              </p14:xfrm>
            </p:contentPart>
          </mc:Choice>
          <mc:Fallback xmlns="">
            <p:pic>
              <p:nvPicPr>
                <p:cNvPr id="2" name="Ink 1">
                  <a:extLst>
                    <a:ext uri="{FF2B5EF4-FFF2-40B4-BE49-F238E27FC236}">
                      <a16:creationId xmlns:a16="http://schemas.microsoft.com/office/drawing/2014/main" id="{91437BE2-4C12-D1FF-A372-924EF07CF520}"/>
                    </a:ext>
                  </a:extLst>
                </p:cNvPr>
                <p:cNvPicPr/>
                <p:nvPr/>
              </p:nvPicPr>
              <p:blipFill>
                <a:blip r:embed="rId5"/>
                <a:stretch>
                  <a:fillRect/>
                </a:stretch>
              </p:blipFill>
              <p:spPr>
                <a:xfrm>
                  <a:off x="9080567" y="1175885"/>
                  <a:ext cx="660240" cy="81000"/>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4" name="Ink 3">
                  <a:extLst>
                    <a:ext uri="{FF2B5EF4-FFF2-40B4-BE49-F238E27FC236}">
                      <a16:creationId xmlns:a16="http://schemas.microsoft.com/office/drawing/2014/main" id="{10C1338B-C0A8-87D0-786A-F700054CC4CC}"/>
                    </a:ext>
                  </a:extLst>
                </p14:cNvPr>
                <p14:cNvContentPartPr/>
                <p14:nvPr/>
              </p14:nvContentPartPr>
              <p14:xfrm>
                <a:off x="8090207" y="1178765"/>
                <a:ext cx="910440" cy="38520"/>
              </p14:xfrm>
            </p:contentPart>
          </mc:Choice>
          <mc:Fallback xmlns="">
            <p:pic>
              <p:nvPicPr>
                <p:cNvPr id="4" name="Ink 3">
                  <a:extLst>
                    <a:ext uri="{FF2B5EF4-FFF2-40B4-BE49-F238E27FC236}">
                      <a16:creationId xmlns:a16="http://schemas.microsoft.com/office/drawing/2014/main" id="{10C1338B-C0A8-87D0-786A-F700054CC4CC}"/>
                    </a:ext>
                  </a:extLst>
                </p:cNvPr>
                <p:cNvPicPr/>
                <p:nvPr/>
              </p:nvPicPr>
              <p:blipFill>
                <a:blip r:embed="rId7"/>
                <a:stretch>
                  <a:fillRect/>
                </a:stretch>
              </p:blipFill>
              <p:spPr>
                <a:xfrm>
                  <a:off x="8072567" y="1160765"/>
                  <a:ext cx="946080" cy="74160"/>
                </a:xfrm>
                <a:prstGeom prst="rect">
                  <a:avLst/>
                </a:prstGeom>
              </p:spPr>
            </p:pic>
          </mc:Fallback>
        </mc:AlternateContent>
        <mc:AlternateContent xmlns:mc="http://schemas.openxmlformats.org/markup-compatibility/2006" xmlns:p14="http://schemas.microsoft.com/office/powerpoint/2010/main">
          <mc:Choice Requires="p14">
            <p:contentPart p14:bwMode="auto" r:id="rId8">
              <p14:nvContentPartPr>
                <p14:cNvPr id="5" name="Ink 4">
                  <a:extLst>
                    <a:ext uri="{FF2B5EF4-FFF2-40B4-BE49-F238E27FC236}">
                      <a16:creationId xmlns:a16="http://schemas.microsoft.com/office/drawing/2014/main" id="{3AA07DC5-101B-0F76-94F4-C65A468D9DB6}"/>
                    </a:ext>
                  </a:extLst>
                </p14:cNvPr>
                <p14:cNvContentPartPr/>
                <p14:nvPr/>
              </p14:nvContentPartPr>
              <p14:xfrm>
                <a:off x="7273007" y="1181645"/>
                <a:ext cx="722160" cy="52560"/>
              </p14:xfrm>
            </p:contentPart>
          </mc:Choice>
          <mc:Fallback xmlns="">
            <p:pic>
              <p:nvPicPr>
                <p:cNvPr id="5" name="Ink 4">
                  <a:extLst>
                    <a:ext uri="{FF2B5EF4-FFF2-40B4-BE49-F238E27FC236}">
                      <a16:creationId xmlns:a16="http://schemas.microsoft.com/office/drawing/2014/main" id="{3AA07DC5-101B-0F76-94F4-C65A468D9DB6}"/>
                    </a:ext>
                  </a:extLst>
                </p:cNvPr>
                <p:cNvPicPr/>
                <p:nvPr/>
              </p:nvPicPr>
              <p:blipFill>
                <a:blip r:embed="rId9"/>
                <a:stretch>
                  <a:fillRect/>
                </a:stretch>
              </p:blipFill>
              <p:spPr>
                <a:xfrm>
                  <a:off x="7255007" y="1163645"/>
                  <a:ext cx="757800" cy="88200"/>
                </a:xfrm>
                <a:prstGeom prst="rect">
                  <a:avLst/>
                </a:prstGeom>
              </p:spPr>
            </p:pic>
          </mc:Fallback>
        </mc:AlternateContent>
        <mc:AlternateContent xmlns:mc="http://schemas.openxmlformats.org/markup-compatibility/2006" xmlns:p14="http://schemas.microsoft.com/office/powerpoint/2010/main">
          <mc:Choice Requires="p14">
            <p:contentPart p14:bwMode="auto" r:id="rId10">
              <p14:nvContentPartPr>
                <p14:cNvPr id="7" name="Ink 6">
                  <a:extLst>
                    <a:ext uri="{FF2B5EF4-FFF2-40B4-BE49-F238E27FC236}">
                      <a16:creationId xmlns:a16="http://schemas.microsoft.com/office/drawing/2014/main" id="{CA5331CE-2C7B-C703-9262-94E08ED53FEA}"/>
                    </a:ext>
                  </a:extLst>
                </p14:cNvPr>
                <p14:cNvContentPartPr/>
                <p14:nvPr/>
              </p14:nvContentPartPr>
              <p14:xfrm>
                <a:off x="6892487" y="1175165"/>
                <a:ext cx="366840" cy="40680"/>
              </p14:xfrm>
            </p:contentPart>
          </mc:Choice>
          <mc:Fallback xmlns="">
            <p:pic>
              <p:nvPicPr>
                <p:cNvPr id="7" name="Ink 6">
                  <a:extLst>
                    <a:ext uri="{FF2B5EF4-FFF2-40B4-BE49-F238E27FC236}">
                      <a16:creationId xmlns:a16="http://schemas.microsoft.com/office/drawing/2014/main" id="{CA5331CE-2C7B-C703-9262-94E08ED53FEA}"/>
                    </a:ext>
                  </a:extLst>
                </p:cNvPr>
                <p:cNvPicPr/>
                <p:nvPr/>
              </p:nvPicPr>
              <p:blipFill>
                <a:blip r:embed="rId11"/>
                <a:stretch>
                  <a:fillRect/>
                </a:stretch>
              </p:blipFill>
              <p:spPr>
                <a:xfrm>
                  <a:off x="6874847" y="1157525"/>
                  <a:ext cx="402480" cy="76320"/>
                </a:xfrm>
                <a:prstGeom prst="rect">
                  <a:avLst/>
                </a:prstGeom>
              </p:spPr>
            </p:pic>
          </mc:Fallback>
        </mc:AlternateContent>
        <mc:AlternateContent xmlns:mc="http://schemas.openxmlformats.org/markup-compatibility/2006" xmlns:p14="http://schemas.microsoft.com/office/powerpoint/2010/main">
          <mc:Choice Requires="p14">
            <p:contentPart p14:bwMode="auto" r:id="rId12">
              <p14:nvContentPartPr>
                <p14:cNvPr id="9" name="Ink 8">
                  <a:extLst>
                    <a:ext uri="{FF2B5EF4-FFF2-40B4-BE49-F238E27FC236}">
                      <a16:creationId xmlns:a16="http://schemas.microsoft.com/office/drawing/2014/main" id="{27617159-09DE-552E-6021-D89383B2FF7C}"/>
                    </a:ext>
                  </a:extLst>
                </p14:cNvPr>
                <p14:cNvContentPartPr/>
                <p14:nvPr/>
              </p14:nvContentPartPr>
              <p14:xfrm>
                <a:off x="5714927" y="1120805"/>
                <a:ext cx="1040040" cy="72000"/>
              </p14:xfrm>
            </p:contentPart>
          </mc:Choice>
          <mc:Fallback xmlns="">
            <p:pic>
              <p:nvPicPr>
                <p:cNvPr id="9" name="Ink 8">
                  <a:extLst>
                    <a:ext uri="{FF2B5EF4-FFF2-40B4-BE49-F238E27FC236}">
                      <a16:creationId xmlns:a16="http://schemas.microsoft.com/office/drawing/2014/main" id="{27617159-09DE-552E-6021-D89383B2FF7C}"/>
                    </a:ext>
                  </a:extLst>
                </p:cNvPr>
                <p:cNvPicPr/>
                <p:nvPr/>
              </p:nvPicPr>
              <p:blipFill>
                <a:blip r:embed="rId13"/>
                <a:stretch>
                  <a:fillRect/>
                </a:stretch>
              </p:blipFill>
              <p:spPr>
                <a:xfrm>
                  <a:off x="5697287" y="1102805"/>
                  <a:ext cx="1075680" cy="107640"/>
                </a:xfrm>
                <a:prstGeom prst="rect">
                  <a:avLst/>
                </a:prstGeom>
              </p:spPr>
            </p:pic>
          </mc:Fallback>
        </mc:AlternateContent>
        <mc:AlternateContent xmlns:mc="http://schemas.openxmlformats.org/markup-compatibility/2006" xmlns:p14="http://schemas.microsoft.com/office/powerpoint/2010/main">
          <mc:Choice Requires="p14">
            <p:contentPart p14:bwMode="auto" r:id="rId14">
              <p14:nvContentPartPr>
                <p14:cNvPr id="12" name="Ink 11">
                  <a:extLst>
                    <a:ext uri="{FF2B5EF4-FFF2-40B4-BE49-F238E27FC236}">
                      <a16:creationId xmlns:a16="http://schemas.microsoft.com/office/drawing/2014/main" id="{EE1167E1-FF17-6C46-7BEC-CD2F0BD68DF8}"/>
                    </a:ext>
                  </a:extLst>
                </p14:cNvPr>
                <p14:cNvContentPartPr/>
                <p14:nvPr/>
              </p14:nvContentPartPr>
              <p14:xfrm>
                <a:off x="5037047" y="1187765"/>
                <a:ext cx="556200" cy="60120"/>
              </p14:xfrm>
            </p:contentPart>
          </mc:Choice>
          <mc:Fallback xmlns="">
            <p:pic>
              <p:nvPicPr>
                <p:cNvPr id="12" name="Ink 11">
                  <a:extLst>
                    <a:ext uri="{FF2B5EF4-FFF2-40B4-BE49-F238E27FC236}">
                      <a16:creationId xmlns:a16="http://schemas.microsoft.com/office/drawing/2014/main" id="{EE1167E1-FF17-6C46-7BEC-CD2F0BD68DF8}"/>
                    </a:ext>
                  </a:extLst>
                </p:cNvPr>
                <p:cNvPicPr/>
                <p:nvPr/>
              </p:nvPicPr>
              <p:blipFill>
                <a:blip r:embed="rId15"/>
                <a:stretch>
                  <a:fillRect/>
                </a:stretch>
              </p:blipFill>
              <p:spPr>
                <a:xfrm>
                  <a:off x="5019407" y="1169765"/>
                  <a:ext cx="591840" cy="95760"/>
                </a:xfrm>
                <a:prstGeom prst="rect">
                  <a:avLst/>
                </a:prstGeom>
              </p:spPr>
            </p:pic>
          </mc:Fallback>
        </mc:AlternateContent>
        <mc:AlternateContent xmlns:mc="http://schemas.openxmlformats.org/markup-compatibility/2006" xmlns:p14="http://schemas.microsoft.com/office/powerpoint/2010/main">
          <mc:Choice Requires="p14">
            <p:contentPart p14:bwMode="auto" r:id="rId16">
              <p14:nvContentPartPr>
                <p14:cNvPr id="13" name="Ink 12">
                  <a:extLst>
                    <a:ext uri="{FF2B5EF4-FFF2-40B4-BE49-F238E27FC236}">
                      <a16:creationId xmlns:a16="http://schemas.microsoft.com/office/drawing/2014/main" id="{BBBD3BA5-380B-528C-224D-F5B7E0B846B7}"/>
                    </a:ext>
                  </a:extLst>
                </p14:cNvPr>
                <p14:cNvContentPartPr/>
                <p14:nvPr/>
              </p14:nvContentPartPr>
              <p14:xfrm>
                <a:off x="4457447" y="1167245"/>
                <a:ext cx="492840" cy="49320"/>
              </p14:xfrm>
            </p:contentPart>
          </mc:Choice>
          <mc:Fallback xmlns="">
            <p:pic>
              <p:nvPicPr>
                <p:cNvPr id="13" name="Ink 12">
                  <a:extLst>
                    <a:ext uri="{FF2B5EF4-FFF2-40B4-BE49-F238E27FC236}">
                      <a16:creationId xmlns:a16="http://schemas.microsoft.com/office/drawing/2014/main" id="{BBBD3BA5-380B-528C-224D-F5B7E0B846B7}"/>
                    </a:ext>
                  </a:extLst>
                </p:cNvPr>
                <p:cNvPicPr/>
                <p:nvPr/>
              </p:nvPicPr>
              <p:blipFill>
                <a:blip r:embed="rId17"/>
                <a:stretch>
                  <a:fillRect/>
                </a:stretch>
              </p:blipFill>
              <p:spPr>
                <a:xfrm>
                  <a:off x="4439807" y="1149605"/>
                  <a:ext cx="528480" cy="84960"/>
                </a:xfrm>
                <a:prstGeom prst="rect">
                  <a:avLst/>
                </a:prstGeom>
              </p:spPr>
            </p:pic>
          </mc:Fallback>
        </mc:AlternateContent>
        <mc:AlternateContent xmlns:mc="http://schemas.openxmlformats.org/markup-compatibility/2006" xmlns:p14="http://schemas.microsoft.com/office/powerpoint/2010/main">
          <mc:Choice Requires="p14">
            <p:contentPart p14:bwMode="auto" r:id="rId18">
              <p14:nvContentPartPr>
                <p14:cNvPr id="14" name="Ink 13">
                  <a:extLst>
                    <a:ext uri="{FF2B5EF4-FFF2-40B4-BE49-F238E27FC236}">
                      <a16:creationId xmlns:a16="http://schemas.microsoft.com/office/drawing/2014/main" id="{8F21FC73-6830-E880-8A22-49AF5608A397}"/>
                    </a:ext>
                  </a:extLst>
                </p14:cNvPr>
                <p14:cNvContentPartPr/>
                <p14:nvPr/>
              </p14:nvContentPartPr>
              <p14:xfrm>
                <a:off x="3836807" y="1142405"/>
                <a:ext cx="456840" cy="42480"/>
              </p14:xfrm>
            </p:contentPart>
          </mc:Choice>
          <mc:Fallback xmlns="">
            <p:pic>
              <p:nvPicPr>
                <p:cNvPr id="14" name="Ink 13">
                  <a:extLst>
                    <a:ext uri="{FF2B5EF4-FFF2-40B4-BE49-F238E27FC236}">
                      <a16:creationId xmlns:a16="http://schemas.microsoft.com/office/drawing/2014/main" id="{8F21FC73-6830-E880-8A22-49AF5608A397}"/>
                    </a:ext>
                  </a:extLst>
                </p:cNvPr>
                <p:cNvPicPr/>
                <p:nvPr/>
              </p:nvPicPr>
              <p:blipFill>
                <a:blip r:embed="rId19"/>
                <a:stretch>
                  <a:fillRect/>
                </a:stretch>
              </p:blipFill>
              <p:spPr>
                <a:xfrm>
                  <a:off x="3818807" y="1124765"/>
                  <a:ext cx="492480" cy="7812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20">
            <p14:nvContentPartPr>
              <p14:cNvPr id="16" name="Ink 15">
                <a:extLst>
                  <a:ext uri="{FF2B5EF4-FFF2-40B4-BE49-F238E27FC236}">
                    <a16:creationId xmlns:a16="http://schemas.microsoft.com/office/drawing/2014/main" id="{532A903A-84C3-8FA0-7786-1B84B98B74FC}"/>
                  </a:ext>
                </a:extLst>
              </p14:cNvPr>
              <p14:cNvContentPartPr/>
              <p14:nvPr/>
            </p14:nvContentPartPr>
            <p14:xfrm>
              <a:off x="7177607" y="645605"/>
              <a:ext cx="2553120" cy="666360"/>
            </p14:xfrm>
          </p:contentPart>
        </mc:Choice>
        <mc:Fallback xmlns="">
          <p:pic>
            <p:nvPicPr>
              <p:cNvPr id="16" name="Ink 15">
                <a:extLst>
                  <a:ext uri="{FF2B5EF4-FFF2-40B4-BE49-F238E27FC236}">
                    <a16:creationId xmlns:a16="http://schemas.microsoft.com/office/drawing/2014/main" id="{532A903A-84C3-8FA0-7786-1B84B98B74FC}"/>
                  </a:ext>
                </a:extLst>
              </p:cNvPr>
              <p:cNvPicPr/>
              <p:nvPr/>
            </p:nvPicPr>
            <p:blipFill>
              <a:blip r:embed="rId21"/>
              <a:stretch>
                <a:fillRect/>
              </a:stretch>
            </p:blipFill>
            <p:spPr>
              <a:xfrm>
                <a:off x="7159607" y="627965"/>
                <a:ext cx="2588760" cy="702000"/>
              </a:xfrm>
              <a:prstGeom prst="rect">
                <a:avLst/>
              </a:prstGeom>
            </p:spPr>
          </p:pic>
        </mc:Fallback>
      </mc:AlternateContent>
      <p:grpSp>
        <p:nvGrpSpPr>
          <p:cNvPr id="20" name="Group 19">
            <a:extLst>
              <a:ext uri="{FF2B5EF4-FFF2-40B4-BE49-F238E27FC236}">
                <a16:creationId xmlns:a16="http://schemas.microsoft.com/office/drawing/2014/main" id="{896EDC91-964B-A0BF-F8A1-E2F4D33A6693}"/>
              </a:ext>
            </a:extLst>
          </p:cNvPr>
          <p:cNvGrpSpPr/>
          <p:nvPr/>
        </p:nvGrpSpPr>
        <p:grpSpPr>
          <a:xfrm>
            <a:off x="674207" y="1122527"/>
            <a:ext cx="2334600" cy="129960"/>
            <a:chOff x="674207" y="1122527"/>
            <a:chExt cx="2334600" cy="129960"/>
          </a:xfrm>
        </p:grpSpPr>
        <mc:AlternateContent xmlns:mc="http://schemas.openxmlformats.org/markup-compatibility/2006" xmlns:p14="http://schemas.microsoft.com/office/powerpoint/2010/main">
          <mc:Choice Requires="p14">
            <p:contentPart p14:bwMode="auto" r:id="rId22">
              <p14:nvContentPartPr>
                <p14:cNvPr id="17" name="Ink 16">
                  <a:extLst>
                    <a:ext uri="{FF2B5EF4-FFF2-40B4-BE49-F238E27FC236}">
                      <a16:creationId xmlns:a16="http://schemas.microsoft.com/office/drawing/2014/main" id="{C850C576-5A2C-270D-8FAD-B14F4579ED9F}"/>
                    </a:ext>
                  </a:extLst>
                </p14:cNvPr>
                <p14:cNvContentPartPr/>
                <p14:nvPr/>
              </p14:nvContentPartPr>
              <p14:xfrm>
                <a:off x="2593727" y="1163567"/>
                <a:ext cx="415080" cy="88920"/>
              </p14:xfrm>
            </p:contentPart>
          </mc:Choice>
          <mc:Fallback xmlns="">
            <p:pic>
              <p:nvPicPr>
                <p:cNvPr id="17" name="Ink 16">
                  <a:extLst>
                    <a:ext uri="{FF2B5EF4-FFF2-40B4-BE49-F238E27FC236}">
                      <a16:creationId xmlns:a16="http://schemas.microsoft.com/office/drawing/2014/main" id="{C850C576-5A2C-270D-8FAD-B14F4579ED9F}"/>
                    </a:ext>
                  </a:extLst>
                </p:cNvPr>
                <p:cNvPicPr/>
                <p:nvPr/>
              </p:nvPicPr>
              <p:blipFill>
                <a:blip r:embed="rId23"/>
                <a:stretch>
                  <a:fillRect/>
                </a:stretch>
              </p:blipFill>
              <p:spPr>
                <a:xfrm>
                  <a:off x="2575727" y="1145567"/>
                  <a:ext cx="450720" cy="124560"/>
                </a:xfrm>
                <a:prstGeom prst="rect">
                  <a:avLst/>
                </a:prstGeom>
              </p:spPr>
            </p:pic>
          </mc:Fallback>
        </mc:AlternateContent>
        <mc:AlternateContent xmlns:mc="http://schemas.openxmlformats.org/markup-compatibility/2006" xmlns:p14="http://schemas.microsoft.com/office/powerpoint/2010/main">
          <mc:Choice Requires="p14">
            <p:contentPart p14:bwMode="auto" r:id="rId24">
              <p14:nvContentPartPr>
                <p14:cNvPr id="18" name="Ink 17">
                  <a:extLst>
                    <a:ext uri="{FF2B5EF4-FFF2-40B4-BE49-F238E27FC236}">
                      <a16:creationId xmlns:a16="http://schemas.microsoft.com/office/drawing/2014/main" id="{36E1F9F1-21FD-D3FA-A97E-52626D9C56D5}"/>
                    </a:ext>
                  </a:extLst>
                </p14:cNvPr>
                <p14:cNvContentPartPr/>
                <p14:nvPr/>
              </p14:nvContentPartPr>
              <p14:xfrm>
                <a:off x="2067047" y="1174007"/>
                <a:ext cx="456840" cy="64080"/>
              </p14:xfrm>
            </p:contentPart>
          </mc:Choice>
          <mc:Fallback xmlns="">
            <p:pic>
              <p:nvPicPr>
                <p:cNvPr id="18" name="Ink 17">
                  <a:extLst>
                    <a:ext uri="{FF2B5EF4-FFF2-40B4-BE49-F238E27FC236}">
                      <a16:creationId xmlns:a16="http://schemas.microsoft.com/office/drawing/2014/main" id="{36E1F9F1-21FD-D3FA-A97E-52626D9C56D5}"/>
                    </a:ext>
                  </a:extLst>
                </p:cNvPr>
                <p:cNvPicPr/>
                <p:nvPr/>
              </p:nvPicPr>
              <p:blipFill>
                <a:blip r:embed="rId25"/>
                <a:stretch>
                  <a:fillRect/>
                </a:stretch>
              </p:blipFill>
              <p:spPr>
                <a:xfrm>
                  <a:off x="2049047" y="1156367"/>
                  <a:ext cx="492480" cy="99720"/>
                </a:xfrm>
                <a:prstGeom prst="rect">
                  <a:avLst/>
                </a:prstGeom>
              </p:spPr>
            </p:pic>
          </mc:Fallback>
        </mc:AlternateContent>
        <mc:AlternateContent xmlns:mc="http://schemas.openxmlformats.org/markup-compatibility/2006" xmlns:p14="http://schemas.microsoft.com/office/powerpoint/2010/main">
          <mc:Choice Requires="p14">
            <p:contentPart p14:bwMode="auto" r:id="rId26">
              <p14:nvContentPartPr>
                <p14:cNvPr id="19" name="Ink 18">
                  <a:extLst>
                    <a:ext uri="{FF2B5EF4-FFF2-40B4-BE49-F238E27FC236}">
                      <a16:creationId xmlns:a16="http://schemas.microsoft.com/office/drawing/2014/main" id="{91D13E2A-F7C6-4EAD-D2D8-BFC9BE9663D1}"/>
                    </a:ext>
                  </a:extLst>
                </p14:cNvPr>
                <p14:cNvContentPartPr/>
                <p14:nvPr/>
              </p14:nvContentPartPr>
              <p14:xfrm>
                <a:off x="674207" y="1122527"/>
                <a:ext cx="1284480" cy="45720"/>
              </p14:xfrm>
            </p:contentPart>
          </mc:Choice>
          <mc:Fallback xmlns="">
            <p:pic>
              <p:nvPicPr>
                <p:cNvPr id="19" name="Ink 18">
                  <a:extLst>
                    <a:ext uri="{FF2B5EF4-FFF2-40B4-BE49-F238E27FC236}">
                      <a16:creationId xmlns:a16="http://schemas.microsoft.com/office/drawing/2014/main" id="{91D13E2A-F7C6-4EAD-D2D8-BFC9BE9663D1}"/>
                    </a:ext>
                  </a:extLst>
                </p:cNvPr>
                <p:cNvPicPr/>
                <p:nvPr/>
              </p:nvPicPr>
              <p:blipFill>
                <a:blip r:embed="rId27"/>
                <a:stretch>
                  <a:fillRect/>
                </a:stretch>
              </p:blipFill>
              <p:spPr>
                <a:xfrm>
                  <a:off x="656207" y="1104527"/>
                  <a:ext cx="1320120" cy="8136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28">
            <p14:nvContentPartPr>
              <p14:cNvPr id="57" name="Ink 56">
                <a:extLst>
                  <a:ext uri="{FF2B5EF4-FFF2-40B4-BE49-F238E27FC236}">
                    <a16:creationId xmlns:a16="http://schemas.microsoft.com/office/drawing/2014/main" id="{942AF10D-5B9A-4E66-6931-FB11C713DD1B}"/>
                  </a:ext>
                </a:extLst>
              </p14:cNvPr>
              <p14:cNvContentPartPr/>
              <p14:nvPr/>
            </p14:nvContentPartPr>
            <p14:xfrm>
              <a:off x="2886407" y="2063207"/>
              <a:ext cx="3240" cy="9360"/>
            </p14:xfrm>
          </p:contentPart>
        </mc:Choice>
        <mc:Fallback xmlns="">
          <p:pic>
            <p:nvPicPr>
              <p:cNvPr id="57" name="Ink 56">
                <a:extLst>
                  <a:ext uri="{FF2B5EF4-FFF2-40B4-BE49-F238E27FC236}">
                    <a16:creationId xmlns:a16="http://schemas.microsoft.com/office/drawing/2014/main" id="{942AF10D-5B9A-4E66-6931-FB11C713DD1B}"/>
                  </a:ext>
                </a:extLst>
              </p:cNvPr>
              <p:cNvPicPr/>
              <p:nvPr/>
            </p:nvPicPr>
            <p:blipFill>
              <a:blip r:embed="rId29"/>
              <a:stretch>
                <a:fillRect/>
              </a:stretch>
            </p:blipFill>
            <p:spPr>
              <a:xfrm>
                <a:off x="2868407" y="2045207"/>
                <a:ext cx="38880" cy="45000"/>
              </a:xfrm>
              <a:prstGeom prst="rect">
                <a:avLst/>
              </a:prstGeom>
            </p:spPr>
          </p:pic>
        </mc:Fallback>
      </mc:AlternateContent>
      <mc:AlternateContent xmlns:mc="http://schemas.openxmlformats.org/markup-compatibility/2006" xmlns:p14="http://schemas.microsoft.com/office/powerpoint/2010/main">
        <mc:Choice Requires="p14">
          <p:contentPart p14:bwMode="auto" r:id="rId30">
            <p14:nvContentPartPr>
              <p14:cNvPr id="58" name="Ink 57">
                <a:extLst>
                  <a:ext uri="{FF2B5EF4-FFF2-40B4-BE49-F238E27FC236}">
                    <a16:creationId xmlns:a16="http://schemas.microsoft.com/office/drawing/2014/main" id="{C0F9BFA1-3203-8E85-42D4-1489F0029759}"/>
                  </a:ext>
                </a:extLst>
              </p14:cNvPr>
              <p14:cNvContentPartPr/>
              <p14:nvPr/>
            </p14:nvContentPartPr>
            <p14:xfrm>
              <a:off x="1333007" y="1645967"/>
              <a:ext cx="1609920" cy="545760"/>
            </p14:xfrm>
          </p:contentPart>
        </mc:Choice>
        <mc:Fallback xmlns="">
          <p:pic>
            <p:nvPicPr>
              <p:cNvPr id="58" name="Ink 57">
                <a:extLst>
                  <a:ext uri="{FF2B5EF4-FFF2-40B4-BE49-F238E27FC236}">
                    <a16:creationId xmlns:a16="http://schemas.microsoft.com/office/drawing/2014/main" id="{C0F9BFA1-3203-8E85-42D4-1489F0029759}"/>
                  </a:ext>
                </a:extLst>
              </p:cNvPr>
              <p:cNvPicPr/>
              <p:nvPr/>
            </p:nvPicPr>
            <p:blipFill>
              <a:blip r:embed="rId31"/>
              <a:stretch>
                <a:fillRect/>
              </a:stretch>
            </p:blipFill>
            <p:spPr>
              <a:xfrm>
                <a:off x="1315007" y="1627967"/>
                <a:ext cx="1645560" cy="581400"/>
              </a:xfrm>
              <a:prstGeom prst="rect">
                <a:avLst/>
              </a:prstGeom>
            </p:spPr>
          </p:pic>
        </mc:Fallback>
      </mc:AlternateContent>
      <mc:AlternateContent xmlns:mc="http://schemas.openxmlformats.org/markup-compatibility/2006" xmlns:p14="http://schemas.microsoft.com/office/powerpoint/2010/main">
        <mc:Choice Requires="p14">
          <p:contentPart p14:bwMode="auto" r:id="rId32">
            <p14:nvContentPartPr>
              <p14:cNvPr id="61" name="Ink 60">
                <a:extLst>
                  <a:ext uri="{FF2B5EF4-FFF2-40B4-BE49-F238E27FC236}">
                    <a16:creationId xmlns:a16="http://schemas.microsoft.com/office/drawing/2014/main" id="{AE7CBB9C-81B5-43C6-0B4E-BF0943717818}"/>
                  </a:ext>
                </a:extLst>
              </p14:cNvPr>
              <p14:cNvContentPartPr/>
              <p14:nvPr/>
            </p14:nvContentPartPr>
            <p14:xfrm>
              <a:off x="8391527" y="2129087"/>
              <a:ext cx="1718280" cy="577080"/>
            </p14:xfrm>
          </p:contentPart>
        </mc:Choice>
        <mc:Fallback xmlns="">
          <p:pic>
            <p:nvPicPr>
              <p:cNvPr id="61" name="Ink 60">
                <a:extLst>
                  <a:ext uri="{FF2B5EF4-FFF2-40B4-BE49-F238E27FC236}">
                    <a16:creationId xmlns:a16="http://schemas.microsoft.com/office/drawing/2014/main" id="{AE7CBB9C-81B5-43C6-0B4E-BF0943717818}"/>
                  </a:ext>
                </a:extLst>
              </p:cNvPr>
              <p:cNvPicPr/>
              <p:nvPr/>
            </p:nvPicPr>
            <p:blipFill>
              <a:blip r:embed="rId33"/>
              <a:stretch>
                <a:fillRect/>
              </a:stretch>
            </p:blipFill>
            <p:spPr>
              <a:xfrm>
                <a:off x="8373527" y="2111087"/>
                <a:ext cx="1753920" cy="612720"/>
              </a:xfrm>
              <a:prstGeom prst="rect">
                <a:avLst/>
              </a:prstGeom>
            </p:spPr>
          </p:pic>
        </mc:Fallback>
      </mc:AlternateContent>
      <mc:AlternateContent xmlns:mc="http://schemas.openxmlformats.org/markup-compatibility/2006" xmlns:p14="http://schemas.microsoft.com/office/powerpoint/2010/main" xmlns:aink="http://schemas.microsoft.com/office/drawing/2016/ink">
        <mc:Choice Requires="p14 aink">
          <p:contentPart p14:bwMode="auto" r:id="rId34">
            <p14:nvContentPartPr>
              <p14:cNvPr id="63" name="Ink 62">
                <a:extLst>
                  <a:ext uri="{FF2B5EF4-FFF2-40B4-BE49-F238E27FC236}">
                    <a16:creationId xmlns:a16="http://schemas.microsoft.com/office/drawing/2014/main" id="{DEEC3CD9-B4D6-0108-D0B4-2442BA488A20}"/>
                  </a:ext>
                </a:extLst>
              </p14:cNvPr>
              <p14:cNvContentPartPr/>
              <p14:nvPr/>
            </p14:nvContentPartPr>
            <p14:xfrm>
              <a:off x="4900967" y="2074367"/>
              <a:ext cx="2418480" cy="171000"/>
            </p14:xfrm>
          </p:contentPart>
        </mc:Choice>
        <mc:Fallback xmlns="">
          <p:pic>
            <p:nvPicPr>
              <p:cNvPr id="63" name="Ink 62">
                <a:extLst>
                  <a:ext uri="{FF2B5EF4-FFF2-40B4-BE49-F238E27FC236}">
                    <a16:creationId xmlns:a16="http://schemas.microsoft.com/office/drawing/2014/main" id="{DEEC3CD9-B4D6-0108-D0B4-2442BA488A20}"/>
                  </a:ext>
                </a:extLst>
              </p:cNvPr>
              <p:cNvPicPr/>
              <p:nvPr/>
            </p:nvPicPr>
            <p:blipFill>
              <a:blip r:embed="rId35"/>
              <a:stretch>
                <a:fillRect/>
              </a:stretch>
            </p:blipFill>
            <p:spPr>
              <a:xfrm>
                <a:off x="4891967" y="2065367"/>
                <a:ext cx="2436120" cy="188640"/>
              </a:xfrm>
              <a:prstGeom prst="rect">
                <a:avLst/>
              </a:prstGeom>
            </p:spPr>
          </p:pic>
        </mc:Fallback>
      </mc:AlternateContent>
      <mc:AlternateContent xmlns:mc="http://schemas.openxmlformats.org/markup-compatibility/2006" xmlns:p14="http://schemas.microsoft.com/office/powerpoint/2010/main" xmlns:aink="http://schemas.microsoft.com/office/drawing/2016/ink">
        <mc:Choice Requires="p14 aink">
          <p:contentPart p14:bwMode="auto" r:id="rId36">
            <p14:nvContentPartPr>
              <p14:cNvPr id="64" name="Ink 63">
                <a:extLst>
                  <a:ext uri="{FF2B5EF4-FFF2-40B4-BE49-F238E27FC236}">
                    <a16:creationId xmlns:a16="http://schemas.microsoft.com/office/drawing/2014/main" id="{81FF2906-BF98-2A88-7EBB-2955E3B75965}"/>
                  </a:ext>
                </a:extLst>
              </p14:cNvPr>
              <p14:cNvContentPartPr/>
              <p14:nvPr/>
            </p14:nvContentPartPr>
            <p14:xfrm>
              <a:off x="4542767" y="2189207"/>
              <a:ext cx="2695320" cy="39600"/>
            </p14:xfrm>
          </p:contentPart>
        </mc:Choice>
        <mc:Fallback xmlns="">
          <p:pic>
            <p:nvPicPr>
              <p:cNvPr id="64" name="Ink 63">
                <a:extLst>
                  <a:ext uri="{FF2B5EF4-FFF2-40B4-BE49-F238E27FC236}">
                    <a16:creationId xmlns:a16="http://schemas.microsoft.com/office/drawing/2014/main" id="{81FF2906-BF98-2A88-7EBB-2955E3B75965}"/>
                  </a:ext>
                </a:extLst>
              </p:cNvPr>
              <p:cNvPicPr/>
              <p:nvPr/>
            </p:nvPicPr>
            <p:blipFill>
              <a:blip r:embed="rId37"/>
              <a:stretch>
                <a:fillRect/>
              </a:stretch>
            </p:blipFill>
            <p:spPr>
              <a:xfrm>
                <a:off x="4511447" y="2157887"/>
                <a:ext cx="2757960" cy="102240"/>
              </a:xfrm>
              <a:prstGeom prst="rect">
                <a:avLst/>
              </a:prstGeom>
            </p:spPr>
          </p:pic>
        </mc:Fallback>
      </mc:AlternateContent>
      <mc:AlternateContent xmlns:mc="http://schemas.openxmlformats.org/markup-compatibility/2006" xmlns:p14="http://schemas.microsoft.com/office/powerpoint/2010/main">
        <mc:Choice Requires="p14">
          <p:contentPart p14:bwMode="auto" r:id="rId38">
            <p14:nvContentPartPr>
              <p14:cNvPr id="21" name="Ink 20">
                <a:extLst>
                  <a:ext uri="{FF2B5EF4-FFF2-40B4-BE49-F238E27FC236}">
                    <a16:creationId xmlns:a16="http://schemas.microsoft.com/office/drawing/2014/main" id="{FFC53AE0-927F-6E60-5FBB-F0585042CE4D}"/>
                  </a:ext>
                </a:extLst>
              </p14:cNvPr>
              <p14:cNvContentPartPr/>
              <p14:nvPr/>
            </p14:nvContentPartPr>
            <p14:xfrm>
              <a:off x="9192527" y="1662887"/>
              <a:ext cx="868680" cy="31320"/>
            </p14:xfrm>
          </p:contentPart>
        </mc:Choice>
        <mc:Fallback xmlns="">
          <p:pic>
            <p:nvPicPr>
              <p:cNvPr id="21" name="Ink 20">
                <a:extLst>
                  <a:ext uri="{FF2B5EF4-FFF2-40B4-BE49-F238E27FC236}">
                    <a16:creationId xmlns:a16="http://schemas.microsoft.com/office/drawing/2014/main" id="{FFC53AE0-927F-6E60-5FBB-F0585042CE4D}"/>
                  </a:ext>
                </a:extLst>
              </p:cNvPr>
              <p:cNvPicPr/>
              <p:nvPr/>
            </p:nvPicPr>
            <p:blipFill>
              <a:blip r:embed="rId39"/>
              <a:stretch>
                <a:fillRect/>
              </a:stretch>
            </p:blipFill>
            <p:spPr>
              <a:xfrm>
                <a:off x="9174527" y="1645247"/>
                <a:ext cx="904320" cy="66960"/>
              </a:xfrm>
              <a:prstGeom prst="rect">
                <a:avLst/>
              </a:prstGeom>
            </p:spPr>
          </p:pic>
        </mc:Fallback>
      </mc:AlternateContent>
      <mc:AlternateContent xmlns:mc="http://schemas.openxmlformats.org/markup-compatibility/2006" xmlns:p14="http://schemas.microsoft.com/office/powerpoint/2010/main">
        <mc:Choice Requires="p14">
          <p:contentPart p14:bwMode="auto" r:id="rId40">
            <p14:nvContentPartPr>
              <p14:cNvPr id="22" name="Ink 21">
                <a:extLst>
                  <a:ext uri="{FF2B5EF4-FFF2-40B4-BE49-F238E27FC236}">
                    <a16:creationId xmlns:a16="http://schemas.microsoft.com/office/drawing/2014/main" id="{2E319498-6F1C-4AF2-A8FC-15A09765A750}"/>
                  </a:ext>
                </a:extLst>
              </p14:cNvPr>
              <p14:cNvContentPartPr/>
              <p14:nvPr/>
            </p14:nvContentPartPr>
            <p14:xfrm>
              <a:off x="8178767" y="1649927"/>
              <a:ext cx="971640" cy="41400"/>
            </p14:xfrm>
          </p:contentPart>
        </mc:Choice>
        <mc:Fallback xmlns="">
          <p:pic>
            <p:nvPicPr>
              <p:cNvPr id="22" name="Ink 21">
                <a:extLst>
                  <a:ext uri="{FF2B5EF4-FFF2-40B4-BE49-F238E27FC236}">
                    <a16:creationId xmlns:a16="http://schemas.microsoft.com/office/drawing/2014/main" id="{2E319498-6F1C-4AF2-A8FC-15A09765A750}"/>
                  </a:ext>
                </a:extLst>
              </p:cNvPr>
              <p:cNvPicPr/>
              <p:nvPr/>
            </p:nvPicPr>
            <p:blipFill>
              <a:blip r:embed="rId41"/>
              <a:stretch>
                <a:fillRect/>
              </a:stretch>
            </p:blipFill>
            <p:spPr>
              <a:xfrm>
                <a:off x="8160767" y="1632287"/>
                <a:ext cx="1007280" cy="77040"/>
              </a:xfrm>
              <a:prstGeom prst="rect">
                <a:avLst/>
              </a:prstGeom>
            </p:spPr>
          </p:pic>
        </mc:Fallback>
      </mc:AlternateContent>
      <mc:AlternateContent xmlns:mc="http://schemas.openxmlformats.org/markup-compatibility/2006" xmlns:p14="http://schemas.microsoft.com/office/powerpoint/2010/main">
        <mc:Choice Requires="p14">
          <p:contentPart p14:bwMode="auto" r:id="rId42">
            <p14:nvContentPartPr>
              <p14:cNvPr id="24" name="Ink 23">
                <a:extLst>
                  <a:ext uri="{FF2B5EF4-FFF2-40B4-BE49-F238E27FC236}">
                    <a16:creationId xmlns:a16="http://schemas.microsoft.com/office/drawing/2014/main" id="{B6CE3C90-28B8-4FAC-BF6E-08894297216A}"/>
                  </a:ext>
                </a:extLst>
              </p14:cNvPr>
              <p14:cNvContentPartPr/>
              <p14:nvPr/>
            </p14:nvContentPartPr>
            <p14:xfrm>
              <a:off x="6808247" y="1618967"/>
              <a:ext cx="1263600" cy="80640"/>
            </p14:xfrm>
          </p:contentPart>
        </mc:Choice>
        <mc:Fallback xmlns="">
          <p:pic>
            <p:nvPicPr>
              <p:cNvPr id="24" name="Ink 23">
                <a:extLst>
                  <a:ext uri="{FF2B5EF4-FFF2-40B4-BE49-F238E27FC236}">
                    <a16:creationId xmlns:a16="http://schemas.microsoft.com/office/drawing/2014/main" id="{B6CE3C90-28B8-4FAC-BF6E-08894297216A}"/>
                  </a:ext>
                </a:extLst>
              </p:cNvPr>
              <p:cNvPicPr/>
              <p:nvPr/>
            </p:nvPicPr>
            <p:blipFill>
              <a:blip r:embed="rId43"/>
              <a:stretch>
                <a:fillRect/>
              </a:stretch>
            </p:blipFill>
            <p:spPr>
              <a:xfrm>
                <a:off x="6790607" y="1601327"/>
                <a:ext cx="1299240" cy="116280"/>
              </a:xfrm>
              <a:prstGeom prst="rect">
                <a:avLst/>
              </a:prstGeom>
            </p:spPr>
          </p:pic>
        </mc:Fallback>
      </mc:AlternateContent>
      <mc:AlternateContent xmlns:mc="http://schemas.openxmlformats.org/markup-compatibility/2006" xmlns:p14="http://schemas.microsoft.com/office/powerpoint/2010/main">
        <mc:Choice Requires="p14">
          <p:contentPart p14:bwMode="auto" r:id="rId44">
            <p14:nvContentPartPr>
              <p14:cNvPr id="26" name="Ink 25">
                <a:extLst>
                  <a:ext uri="{FF2B5EF4-FFF2-40B4-BE49-F238E27FC236}">
                    <a16:creationId xmlns:a16="http://schemas.microsoft.com/office/drawing/2014/main" id="{5FEB19CB-C23F-9EA3-49BA-A586D83D798D}"/>
                  </a:ext>
                </a:extLst>
              </p14:cNvPr>
              <p14:cNvContentPartPr/>
              <p14:nvPr/>
            </p14:nvContentPartPr>
            <p14:xfrm>
              <a:off x="6401447" y="1594487"/>
              <a:ext cx="375840" cy="19800"/>
            </p14:xfrm>
          </p:contentPart>
        </mc:Choice>
        <mc:Fallback xmlns="">
          <p:pic>
            <p:nvPicPr>
              <p:cNvPr id="26" name="Ink 25">
                <a:extLst>
                  <a:ext uri="{FF2B5EF4-FFF2-40B4-BE49-F238E27FC236}">
                    <a16:creationId xmlns:a16="http://schemas.microsoft.com/office/drawing/2014/main" id="{5FEB19CB-C23F-9EA3-49BA-A586D83D798D}"/>
                  </a:ext>
                </a:extLst>
              </p:cNvPr>
              <p:cNvPicPr/>
              <p:nvPr/>
            </p:nvPicPr>
            <p:blipFill>
              <a:blip r:embed="rId45"/>
              <a:stretch>
                <a:fillRect/>
              </a:stretch>
            </p:blipFill>
            <p:spPr>
              <a:xfrm>
                <a:off x="6383447" y="1576487"/>
                <a:ext cx="411480" cy="55440"/>
              </a:xfrm>
              <a:prstGeom prst="rect">
                <a:avLst/>
              </a:prstGeom>
            </p:spPr>
          </p:pic>
        </mc:Fallback>
      </mc:AlternateContent>
      <mc:AlternateContent xmlns:mc="http://schemas.openxmlformats.org/markup-compatibility/2006" xmlns:p14="http://schemas.microsoft.com/office/powerpoint/2010/main">
        <mc:Choice Requires="p14">
          <p:contentPart p14:bwMode="auto" r:id="rId46">
            <p14:nvContentPartPr>
              <p14:cNvPr id="27" name="Ink 26">
                <a:extLst>
                  <a:ext uri="{FF2B5EF4-FFF2-40B4-BE49-F238E27FC236}">
                    <a16:creationId xmlns:a16="http://schemas.microsoft.com/office/drawing/2014/main" id="{E4B783EF-F7CC-77DD-2F8E-B8A8174FFA00}"/>
                  </a:ext>
                </a:extLst>
              </p14:cNvPr>
              <p14:cNvContentPartPr/>
              <p14:nvPr/>
            </p14:nvContentPartPr>
            <p14:xfrm>
              <a:off x="5602247" y="1652807"/>
              <a:ext cx="620640" cy="27360"/>
            </p14:xfrm>
          </p:contentPart>
        </mc:Choice>
        <mc:Fallback xmlns="">
          <p:pic>
            <p:nvPicPr>
              <p:cNvPr id="27" name="Ink 26">
                <a:extLst>
                  <a:ext uri="{FF2B5EF4-FFF2-40B4-BE49-F238E27FC236}">
                    <a16:creationId xmlns:a16="http://schemas.microsoft.com/office/drawing/2014/main" id="{E4B783EF-F7CC-77DD-2F8E-B8A8174FFA00}"/>
                  </a:ext>
                </a:extLst>
              </p:cNvPr>
              <p:cNvPicPr/>
              <p:nvPr/>
            </p:nvPicPr>
            <p:blipFill>
              <a:blip r:embed="rId47"/>
              <a:stretch>
                <a:fillRect/>
              </a:stretch>
            </p:blipFill>
            <p:spPr>
              <a:xfrm>
                <a:off x="5584247" y="1634807"/>
                <a:ext cx="656280" cy="63000"/>
              </a:xfrm>
              <a:prstGeom prst="rect">
                <a:avLst/>
              </a:prstGeom>
            </p:spPr>
          </p:pic>
        </mc:Fallback>
      </mc:AlternateContent>
      <mc:AlternateContent xmlns:mc="http://schemas.openxmlformats.org/markup-compatibility/2006" xmlns:p14="http://schemas.microsoft.com/office/powerpoint/2010/main">
        <mc:Choice Requires="p14">
          <p:contentPart p14:bwMode="auto" r:id="rId48">
            <p14:nvContentPartPr>
              <p14:cNvPr id="28" name="Ink 27">
                <a:extLst>
                  <a:ext uri="{FF2B5EF4-FFF2-40B4-BE49-F238E27FC236}">
                    <a16:creationId xmlns:a16="http://schemas.microsoft.com/office/drawing/2014/main" id="{2136357F-EFE4-A9AF-A920-0C5A57C79FD4}"/>
                  </a:ext>
                </a:extLst>
              </p14:cNvPr>
              <p14:cNvContentPartPr/>
              <p14:nvPr/>
            </p14:nvContentPartPr>
            <p14:xfrm>
              <a:off x="4608647" y="1635527"/>
              <a:ext cx="915120" cy="46440"/>
            </p14:xfrm>
          </p:contentPart>
        </mc:Choice>
        <mc:Fallback xmlns="">
          <p:pic>
            <p:nvPicPr>
              <p:cNvPr id="28" name="Ink 27">
                <a:extLst>
                  <a:ext uri="{FF2B5EF4-FFF2-40B4-BE49-F238E27FC236}">
                    <a16:creationId xmlns:a16="http://schemas.microsoft.com/office/drawing/2014/main" id="{2136357F-EFE4-A9AF-A920-0C5A57C79FD4}"/>
                  </a:ext>
                </a:extLst>
              </p:cNvPr>
              <p:cNvPicPr/>
              <p:nvPr/>
            </p:nvPicPr>
            <p:blipFill>
              <a:blip r:embed="rId49"/>
              <a:stretch>
                <a:fillRect/>
              </a:stretch>
            </p:blipFill>
            <p:spPr>
              <a:xfrm>
                <a:off x="4590647" y="1617527"/>
                <a:ext cx="950760" cy="82080"/>
              </a:xfrm>
              <a:prstGeom prst="rect">
                <a:avLst/>
              </a:prstGeom>
            </p:spPr>
          </p:pic>
        </mc:Fallback>
      </mc:AlternateContent>
      <mc:AlternateContent xmlns:mc="http://schemas.openxmlformats.org/markup-compatibility/2006" xmlns:p14="http://schemas.microsoft.com/office/powerpoint/2010/main">
        <mc:Choice Requires="p14">
          <p:contentPart p14:bwMode="auto" r:id="rId50">
            <p14:nvContentPartPr>
              <p14:cNvPr id="30" name="Ink 29">
                <a:extLst>
                  <a:ext uri="{FF2B5EF4-FFF2-40B4-BE49-F238E27FC236}">
                    <a16:creationId xmlns:a16="http://schemas.microsoft.com/office/drawing/2014/main" id="{B5F2F518-543E-5F84-C583-FFECD5284122}"/>
                  </a:ext>
                </a:extLst>
              </p14:cNvPr>
              <p14:cNvContentPartPr/>
              <p14:nvPr/>
            </p14:nvContentPartPr>
            <p14:xfrm>
              <a:off x="3473567" y="1664687"/>
              <a:ext cx="1044000" cy="103320"/>
            </p14:xfrm>
          </p:contentPart>
        </mc:Choice>
        <mc:Fallback xmlns="">
          <p:pic>
            <p:nvPicPr>
              <p:cNvPr id="30" name="Ink 29">
                <a:extLst>
                  <a:ext uri="{FF2B5EF4-FFF2-40B4-BE49-F238E27FC236}">
                    <a16:creationId xmlns:a16="http://schemas.microsoft.com/office/drawing/2014/main" id="{B5F2F518-543E-5F84-C583-FFECD5284122}"/>
                  </a:ext>
                </a:extLst>
              </p:cNvPr>
              <p:cNvPicPr/>
              <p:nvPr/>
            </p:nvPicPr>
            <p:blipFill>
              <a:blip r:embed="rId51"/>
              <a:stretch>
                <a:fillRect/>
              </a:stretch>
            </p:blipFill>
            <p:spPr>
              <a:xfrm>
                <a:off x="3455927" y="1647047"/>
                <a:ext cx="1079640" cy="138960"/>
              </a:xfrm>
              <a:prstGeom prst="rect">
                <a:avLst/>
              </a:prstGeom>
            </p:spPr>
          </p:pic>
        </mc:Fallback>
      </mc:AlternateContent>
      <mc:AlternateContent xmlns:mc="http://schemas.openxmlformats.org/markup-compatibility/2006" xmlns:p14="http://schemas.microsoft.com/office/powerpoint/2010/main">
        <mc:Choice Requires="p14">
          <p:contentPart p14:bwMode="auto" r:id="rId52">
            <p14:nvContentPartPr>
              <p14:cNvPr id="32" name="Ink 31">
                <a:extLst>
                  <a:ext uri="{FF2B5EF4-FFF2-40B4-BE49-F238E27FC236}">
                    <a16:creationId xmlns:a16="http://schemas.microsoft.com/office/drawing/2014/main" id="{67004334-75FE-A7A0-2230-3286EC16EF73}"/>
                  </a:ext>
                </a:extLst>
              </p14:cNvPr>
              <p14:cNvContentPartPr/>
              <p14:nvPr/>
            </p14:nvContentPartPr>
            <p14:xfrm>
              <a:off x="1912967" y="1647047"/>
              <a:ext cx="816120" cy="59760"/>
            </p14:xfrm>
          </p:contentPart>
        </mc:Choice>
        <mc:Fallback xmlns="">
          <p:pic>
            <p:nvPicPr>
              <p:cNvPr id="32" name="Ink 31">
                <a:extLst>
                  <a:ext uri="{FF2B5EF4-FFF2-40B4-BE49-F238E27FC236}">
                    <a16:creationId xmlns:a16="http://schemas.microsoft.com/office/drawing/2014/main" id="{67004334-75FE-A7A0-2230-3286EC16EF73}"/>
                  </a:ext>
                </a:extLst>
              </p:cNvPr>
              <p:cNvPicPr/>
              <p:nvPr/>
            </p:nvPicPr>
            <p:blipFill>
              <a:blip r:embed="rId53"/>
              <a:stretch>
                <a:fillRect/>
              </a:stretch>
            </p:blipFill>
            <p:spPr>
              <a:xfrm>
                <a:off x="1894967" y="1629047"/>
                <a:ext cx="851760" cy="95400"/>
              </a:xfrm>
              <a:prstGeom prst="rect">
                <a:avLst/>
              </a:prstGeom>
            </p:spPr>
          </p:pic>
        </mc:Fallback>
      </mc:AlternateContent>
      <mc:AlternateContent xmlns:mc="http://schemas.openxmlformats.org/markup-compatibility/2006" xmlns:p14="http://schemas.microsoft.com/office/powerpoint/2010/main">
        <mc:Choice Requires="p14">
          <p:contentPart p14:bwMode="auto" r:id="rId54">
            <p14:nvContentPartPr>
              <p14:cNvPr id="33" name="Ink 32">
                <a:extLst>
                  <a:ext uri="{FF2B5EF4-FFF2-40B4-BE49-F238E27FC236}">
                    <a16:creationId xmlns:a16="http://schemas.microsoft.com/office/drawing/2014/main" id="{AB4248F3-56D0-BA91-4071-6A27E11CB4A5}"/>
                  </a:ext>
                </a:extLst>
              </p14:cNvPr>
              <p14:cNvContentPartPr/>
              <p14:nvPr/>
            </p14:nvContentPartPr>
            <p14:xfrm>
              <a:off x="1329047" y="1667927"/>
              <a:ext cx="460800" cy="45720"/>
            </p14:xfrm>
          </p:contentPart>
        </mc:Choice>
        <mc:Fallback xmlns="">
          <p:pic>
            <p:nvPicPr>
              <p:cNvPr id="33" name="Ink 32">
                <a:extLst>
                  <a:ext uri="{FF2B5EF4-FFF2-40B4-BE49-F238E27FC236}">
                    <a16:creationId xmlns:a16="http://schemas.microsoft.com/office/drawing/2014/main" id="{AB4248F3-56D0-BA91-4071-6A27E11CB4A5}"/>
                  </a:ext>
                </a:extLst>
              </p:cNvPr>
              <p:cNvPicPr/>
              <p:nvPr/>
            </p:nvPicPr>
            <p:blipFill>
              <a:blip r:embed="rId55"/>
              <a:stretch>
                <a:fillRect/>
              </a:stretch>
            </p:blipFill>
            <p:spPr>
              <a:xfrm>
                <a:off x="1311407" y="1650287"/>
                <a:ext cx="496440" cy="81360"/>
              </a:xfrm>
              <a:prstGeom prst="rect">
                <a:avLst/>
              </a:prstGeom>
            </p:spPr>
          </p:pic>
        </mc:Fallback>
      </mc:AlternateContent>
      <mc:AlternateContent xmlns:mc="http://schemas.openxmlformats.org/markup-compatibility/2006" xmlns:p14="http://schemas.microsoft.com/office/powerpoint/2010/main">
        <mc:Choice Requires="p14">
          <p:contentPart p14:bwMode="auto" r:id="rId56">
            <p14:nvContentPartPr>
              <p14:cNvPr id="34" name="Ink 33">
                <a:extLst>
                  <a:ext uri="{FF2B5EF4-FFF2-40B4-BE49-F238E27FC236}">
                    <a16:creationId xmlns:a16="http://schemas.microsoft.com/office/drawing/2014/main" id="{1AD01292-9603-924B-F03C-A5255AF3D0A1}"/>
                  </a:ext>
                </a:extLst>
              </p14:cNvPr>
              <p14:cNvContentPartPr/>
              <p14:nvPr/>
            </p14:nvContentPartPr>
            <p14:xfrm>
              <a:off x="356327" y="1646687"/>
              <a:ext cx="890280" cy="41040"/>
            </p14:xfrm>
          </p:contentPart>
        </mc:Choice>
        <mc:Fallback xmlns="">
          <p:pic>
            <p:nvPicPr>
              <p:cNvPr id="34" name="Ink 33">
                <a:extLst>
                  <a:ext uri="{FF2B5EF4-FFF2-40B4-BE49-F238E27FC236}">
                    <a16:creationId xmlns:a16="http://schemas.microsoft.com/office/drawing/2014/main" id="{1AD01292-9603-924B-F03C-A5255AF3D0A1}"/>
                  </a:ext>
                </a:extLst>
              </p:cNvPr>
              <p:cNvPicPr/>
              <p:nvPr/>
            </p:nvPicPr>
            <p:blipFill>
              <a:blip r:embed="rId57"/>
              <a:stretch>
                <a:fillRect/>
              </a:stretch>
            </p:blipFill>
            <p:spPr>
              <a:xfrm>
                <a:off x="338687" y="1629047"/>
                <a:ext cx="925920" cy="76680"/>
              </a:xfrm>
              <a:prstGeom prst="rect">
                <a:avLst/>
              </a:prstGeom>
            </p:spPr>
          </p:pic>
        </mc:Fallback>
      </mc:AlternateContent>
      <mc:AlternateContent xmlns:mc="http://schemas.openxmlformats.org/markup-compatibility/2006" xmlns:p14="http://schemas.microsoft.com/office/powerpoint/2010/main">
        <mc:Choice Requires="p14">
          <p:contentPart p14:bwMode="auto" r:id="rId58">
            <p14:nvContentPartPr>
              <p14:cNvPr id="65" name="Ink 64">
                <a:extLst>
                  <a:ext uri="{FF2B5EF4-FFF2-40B4-BE49-F238E27FC236}">
                    <a16:creationId xmlns:a16="http://schemas.microsoft.com/office/drawing/2014/main" id="{243B6EAE-52CA-829B-9E36-B8A23327D194}"/>
                  </a:ext>
                </a:extLst>
              </p14:cNvPr>
              <p14:cNvContentPartPr/>
              <p14:nvPr/>
            </p14:nvContentPartPr>
            <p14:xfrm>
              <a:off x="4925087" y="1708607"/>
              <a:ext cx="2367360" cy="526320"/>
            </p14:xfrm>
          </p:contentPart>
        </mc:Choice>
        <mc:Fallback xmlns="">
          <p:pic>
            <p:nvPicPr>
              <p:cNvPr id="65" name="Ink 64">
                <a:extLst>
                  <a:ext uri="{FF2B5EF4-FFF2-40B4-BE49-F238E27FC236}">
                    <a16:creationId xmlns:a16="http://schemas.microsoft.com/office/drawing/2014/main" id="{243B6EAE-52CA-829B-9E36-B8A23327D194}"/>
                  </a:ext>
                </a:extLst>
              </p:cNvPr>
              <p:cNvPicPr/>
              <p:nvPr/>
            </p:nvPicPr>
            <p:blipFill>
              <a:blip r:embed="rId59"/>
              <a:stretch>
                <a:fillRect/>
              </a:stretch>
            </p:blipFill>
            <p:spPr>
              <a:xfrm>
                <a:off x="4907087" y="1690607"/>
                <a:ext cx="2403000" cy="561960"/>
              </a:xfrm>
              <a:prstGeom prst="rect">
                <a:avLst/>
              </a:prstGeom>
            </p:spPr>
          </p:pic>
        </mc:Fallback>
      </mc:AlternateContent>
      <mc:AlternateContent xmlns:mc="http://schemas.openxmlformats.org/markup-compatibility/2006" xmlns:p14="http://schemas.microsoft.com/office/powerpoint/2010/main">
        <mc:Choice Requires="p14">
          <p:contentPart p14:bwMode="auto" r:id="rId60">
            <p14:nvContentPartPr>
              <p14:cNvPr id="73" name="Ink 72">
                <a:extLst>
                  <a:ext uri="{FF2B5EF4-FFF2-40B4-BE49-F238E27FC236}">
                    <a16:creationId xmlns:a16="http://schemas.microsoft.com/office/drawing/2014/main" id="{2070BB1D-5F1A-143D-B482-05DA560C35D4}"/>
                  </a:ext>
                </a:extLst>
              </p14:cNvPr>
              <p14:cNvContentPartPr/>
              <p14:nvPr/>
            </p14:nvContentPartPr>
            <p14:xfrm>
              <a:off x="7371647" y="2623367"/>
              <a:ext cx="287280" cy="45000"/>
            </p14:xfrm>
          </p:contentPart>
        </mc:Choice>
        <mc:Fallback xmlns="">
          <p:pic>
            <p:nvPicPr>
              <p:cNvPr id="73" name="Ink 72">
                <a:extLst>
                  <a:ext uri="{FF2B5EF4-FFF2-40B4-BE49-F238E27FC236}">
                    <a16:creationId xmlns:a16="http://schemas.microsoft.com/office/drawing/2014/main" id="{2070BB1D-5F1A-143D-B482-05DA560C35D4}"/>
                  </a:ext>
                </a:extLst>
              </p:cNvPr>
              <p:cNvPicPr/>
              <p:nvPr/>
            </p:nvPicPr>
            <p:blipFill>
              <a:blip r:embed="rId61"/>
              <a:stretch>
                <a:fillRect/>
              </a:stretch>
            </p:blipFill>
            <p:spPr>
              <a:xfrm>
                <a:off x="7353647" y="2605367"/>
                <a:ext cx="322920" cy="80640"/>
              </a:xfrm>
              <a:prstGeom prst="rect">
                <a:avLst/>
              </a:prstGeom>
            </p:spPr>
          </p:pic>
        </mc:Fallback>
      </mc:AlternateContent>
      <p:grpSp>
        <p:nvGrpSpPr>
          <p:cNvPr id="90" name="Group 89">
            <a:extLst>
              <a:ext uri="{FF2B5EF4-FFF2-40B4-BE49-F238E27FC236}">
                <a16:creationId xmlns:a16="http://schemas.microsoft.com/office/drawing/2014/main" id="{EF302247-9F76-523D-04EB-23CC5F923AB1}"/>
              </a:ext>
            </a:extLst>
          </p:cNvPr>
          <p:cNvGrpSpPr/>
          <p:nvPr/>
        </p:nvGrpSpPr>
        <p:grpSpPr>
          <a:xfrm>
            <a:off x="275687" y="2053127"/>
            <a:ext cx="10123920" cy="1154880"/>
            <a:chOff x="275687" y="2053127"/>
            <a:chExt cx="10123920" cy="1154880"/>
          </a:xfrm>
        </p:grpSpPr>
        <mc:AlternateContent xmlns:mc="http://schemas.openxmlformats.org/markup-compatibility/2006" xmlns:p14="http://schemas.microsoft.com/office/powerpoint/2010/main">
          <mc:Choice Requires="p14">
            <p:contentPart p14:bwMode="auto" r:id="rId62">
              <p14:nvContentPartPr>
                <p14:cNvPr id="53" name="Ink 52">
                  <a:extLst>
                    <a:ext uri="{FF2B5EF4-FFF2-40B4-BE49-F238E27FC236}">
                      <a16:creationId xmlns:a16="http://schemas.microsoft.com/office/drawing/2014/main" id="{02DED830-E614-D664-B578-4127DCCD4690}"/>
                    </a:ext>
                  </a:extLst>
                </p14:cNvPr>
                <p14:cNvContentPartPr/>
                <p14:nvPr/>
              </p14:nvContentPartPr>
              <p14:xfrm>
                <a:off x="9522287" y="2576567"/>
                <a:ext cx="501840" cy="69840"/>
              </p14:xfrm>
            </p:contentPart>
          </mc:Choice>
          <mc:Fallback xmlns="">
            <p:pic>
              <p:nvPicPr>
                <p:cNvPr id="53" name="Ink 52">
                  <a:extLst>
                    <a:ext uri="{FF2B5EF4-FFF2-40B4-BE49-F238E27FC236}">
                      <a16:creationId xmlns:a16="http://schemas.microsoft.com/office/drawing/2014/main" id="{02DED830-E614-D664-B578-4127DCCD4690}"/>
                    </a:ext>
                  </a:extLst>
                </p:cNvPr>
                <p:cNvPicPr/>
                <p:nvPr/>
              </p:nvPicPr>
              <p:blipFill>
                <a:blip r:embed="rId63"/>
                <a:stretch>
                  <a:fillRect/>
                </a:stretch>
              </p:blipFill>
              <p:spPr>
                <a:xfrm>
                  <a:off x="9504287" y="2558927"/>
                  <a:ext cx="537480" cy="105480"/>
                </a:xfrm>
                <a:prstGeom prst="rect">
                  <a:avLst/>
                </a:prstGeom>
              </p:spPr>
            </p:pic>
          </mc:Fallback>
        </mc:AlternateContent>
        <mc:AlternateContent xmlns:mc="http://schemas.openxmlformats.org/markup-compatibility/2006" xmlns:p14="http://schemas.microsoft.com/office/powerpoint/2010/main">
          <mc:Choice Requires="p14">
            <p:contentPart p14:bwMode="auto" r:id="rId64">
              <p14:nvContentPartPr>
                <p14:cNvPr id="54" name="Ink 53">
                  <a:extLst>
                    <a:ext uri="{FF2B5EF4-FFF2-40B4-BE49-F238E27FC236}">
                      <a16:creationId xmlns:a16="http://schemas.microsoft.com/office/drawing/2014/main" id="{735D1264-AC07-F15F-14F8-E000C18DFC71}"/>
                    </a:ext>
                  </a:extLst>
                </p14:cNvPr>
                <p14:cNvContentPartPr/>
                <p14:nvPr/>
              </p14:nvContentPartPr>
              <p14:xfrm>
                <a:off x="8927207" y="2628407"/>
                <a:ext cx="458280" cy="86040"/>
              </p14:xfrm>
            </p:contentPart>
          </mc:Choice>
          <mc:Fallback xmlns="">
            <p:pic>
              <p:nvPicPr>
                <p:cNvPr id="54" name="Ink 53">
                  <a:extLst>
                    <a:ext uri="{FF2B5EF4-FFF2-40B4-BE49-F238E27FC236}">
                      <a16:creationId xmlns:a16="http://schemas.microsoft.com/office/drawing/2014/main" id="{735D1264-AC07-F15F-14F8-E000C18DFC71}"/>
                    </a:ext>
                  </a:extLst>
                </p:cNvPr>
                <p:cNvPicPr/>
                <p:nvPr/>
              </p:nvPicPr>
              <p:blipFill>
                <a:blip r:embed="rId65"/>
                <a:stretch>
                  <a:fillRect/>
                </a:stretch>
              </p:blipFill>
              <p:spPr>
                <a:xfrm>
                  <a:off x="8909207" y="2610767"/>
                  <a:ext cx="493920" cy="121680"/>
                </a:xfrm>
                <a:prstGeom prst="rect">
                  <a:avLst/>
                </a:prstGeom>
              </p:spPr>
            </p:pic>
          </mc:Fallback>
        </mc:AlternateContent>
        <mc:AlternateContent xmlns:mc="http://schemas.openxmlformats.org/markup-compatibility/2006" xmlns:p14="http://schemas.microsoft.com/office/powerpoint/2010/main">
          <mc:Choice Requires="p14">
            <p:contentPart p14:bwMode="auto" r:id="rId66">
              <p14:nvContentPartPr>
                <p14:cNvPr id="55" name="Ink 54">
                  <a:extLst>
                    <a:ext uri="{FF2B5EF4-FFF2-40B4-BE49-F238E27FC236}">
                      <a16:creationId xmlns:a16="http://schemas.microsoft.com/office/drawing/2014/main" id="{A679FDDA-A82A-1341-1552-C59990D82A96}"/>
                    </a:ext>
                  </a:extLst>
                </p14:cNvPr>
                <p14:cNvContentPartPr/>
                <p14:nvPr/>
              </p14:nvContentPartPr>
              <p14:xfrm>
                <a:off x="8462447" y="2595287"/>
                <a:ext cx="434520" cy="36720"/>
              </p14:xfrm>
            </p:contentPart>
          </mc:Choice>
          <mc:Fallback xmlns="">
            <p:pic>
              <p:nvPicPr>
                <p:cNvPr id="55" name="Ink 54">
                  <a:extLst>
                    <a:ext uri="{FF2B5EF4-FFF2-40B4-BE49-F238E27FC236}">
                      <a16:creationId xmlns:a16="http://schemas.microsoft.com/office/drawing/2014/main" id="{A679FDDA-A82A-1341-1552-C59990D82A96}"/>
                    </a:ext>
                  </a:extLst>
                </p:cNvPr>
                <p:cNvPicPr/>
                <p:nvPr/>
              </p:nvPicPr>
              <p:blipFill>
                <a:blip r:embed="rId67"/>
                <a:stretch>
                  <a:fillRect/>
                </a:stretch>
              </p:blipFill>
              <p:spPr>
                <a:xfrm>
                  <a:off x="8444447" y="2577647"/>
                  <a:ext cx="470160" cy="72360"/>
                </a:xfrm>
                <a:prstGeom prst="rect">
                  <a:avLst/>
                </a:prstGeom>
              </p:spPr>
            </p:pic>
          </mc:Fallback>
        </mc:AlternateContent>
        <mc:AlternateContent xmlns:mc="http://schemas.openxmlformats.org/markup-compatibility/2006" xmlns:p14="http://schemas.microsoft.com/office/powerpoint/2010/main">
          <mc:Choice Requires="p14">
            <p:contentPart p14:bwMode="auto" r:id="rId68">
              <p14:nvContentPartPr>
                <p14:cNvPr id="36" name="Ink 35">
                  <a:extLst>
                    <a:ext uri="{FF2B5EF4-FFF2-40B4-BE49-F238E27FC236}">
                      <a16:creationId xmlns:a16="http://schemas.microsoft.com/office/drawing/2014/main" id="{A849FBBA-1C8B-6038-F369-44115EDB6DBD}"/>
                    </a:ext>
                  </a:extLst>
                </p14:cNvPr>
                <p14:cNvContentPartPr/>
                <p14:nvPr/>
              </p14:nvContentPartPr>
              <p14:xfrm>
                <a:off x="9542807" y="2118287"/>
                <a:ext cx="566640" cy="68040"/>
              </p14:xfrm>
            </p:contentPart>
          </mc:Choice>
          <mc:Fallback xmlns="">
            <p:pic>
              <p:nvPicPr>
                <p:cNvPr id="36" name="Ink 35">
                  <a:extLst>
                    <a:ext uri="{FF2B5EF4-FFF2-40B4-BE49-F238E27FC236}">
                      <a16:creationId xmlns:a16="http://schemas.microsoft.com/office/drawing/2014/main" id="{A849FBBA-1C8B-6038-F369-44115EDB6DBD}"/>
                    </a:ext>
                  </a:extLst>
                </p:cNvPr>
                <p:cNvPicPr/>
                <p:nvPr/>
              </p:nvPicPr>
              <p:blipFill>
                <a:blip r:embed="rId69"/>
                <a:stretch>
                  <a:fillRect/>
                </a:stretch>
              </p:blipFill>
              <p:spPr>
                <a:xfrm>
                  <a:off x="9525167" y="2100287"/>
                  <a:ext cx="602280" cy="103680"/>
                </a:xfrm>
                <a:prstGeom prst="rect">
                  <a:avLst/>
                </a:prstGeom>
              </p:spPr>
            </p:pic>
          </mc:Fallback>
        </mc:AlternateContent>
        <mc:AlternateContent xmlns:mc="http://schemas.openxmlformats.org/markup-compatibility/2006" xmlns:p14="http://schemas.microsoft.com/office/powerpoint/2010/main">
          <mc:Choice Requires="p14">
            <p:contentPart p14:bwMode="auto" r:id="rId70">
              <p14:nvContentPartPr>
                <p14:cNvPr id="37" name="Ink 36">
                  <a:extLst>
                    <a:ext uri="{FF2B5EF4-FFF2-40B4-BE49-F238E27FC236}">
                      <a16:creationId xmlns:a16="http://schemas.microsoft.com/office/drawing/2014/main" id="{61D01A1B-88DD-4656-2EAC-6C953B67C3E1}"/>
                    </a:ext>
                  </a:extLst>
                </p14:cNvPr>
                <p14:cNvContentPartPr/>
                <p14:nvPr/>
              </p14:nvContentPartPr>
              <p14:xfrm>
                <a:off x="8692127" y="2211167"/>
                <a:ext cx="766080" cy="53640"/>
              </p14:xfrm>
            </p:contentPart>
          </mc:Choice>
          <mc:Fallback xmlns="">
            <p:pic>
              <p:nvPicPr>
                <p:cNvPr id="37" name="Ink 36">
                  <a:extLst>
                    <a:ext uri="{FF2B5EF4-FFF2-40B4-BE49-F238E27FC236}">
                      <a16:creationId xmlns:a16="http://schemas.microsoft.com/office/drawing/2014/main" id="{61D01A1B-88DD-4656-2EAC-6C953B67C3E1}"/>
                    </a:ext>
                  </a:extLst>
                </p:cNvPr>
                <p:cNvPicPr/>
                <p:nvPr/>
              </p:nvPicPr>
              <p:blipFill>
                <a:blip r:embed="rId71"/>
                <a:stretch>
                  <a:fillRect/>
                </a:stretch>
              </p:blipFill>
              <p:spPr>
                <a:xfrm>
                  <a:off x="8674487" y="2193527"/>
                  <a:ext cx="801720" cy="89280"/>
                </a:xfrm>
                <a:prstGeom prst="rect">
                  <a:avLst/>
                </a:prstGeom>
              </p:spPr>
            </p:pic>
          </mc:Fallback>
        </mc:AlternateContent>
        <mc:AlternateContent xmlns:mc="http://schemas.openxmlformats.org/markup-compatibility/2006" xmlns:p14="http://schemas.microsoft.com/office/powerpoint/2010/main">
          <mc:Choice Requires="p14">
            <p:contentPart p14:bwMode="auto" r:id="rId72">
              <p14:nvContentPartPr>
                <p14:cNvPr id="39" name="Ink 38">
                  <a:extLst>
                    <a:ext uri="{FF2B5EF4-FFF2-40B4-BE49-F238E27FC236}">
                      <a16:creationId xmlns:a16="http://schemas.microsoft.com/office/drawing/2014/main" id="{B337E481-05F3-4BD9-F8F7-EB68B90764EA}"/>
                    </a:ext>
                  </a:extLst>
                </p14:cNvPr>
                <p14:cNvContentPartPr/>
                <p14:nvPr/>
              </p14:nvContentPartPr>
              <p14:xfrm>
                <a:off x="7279847" y="2142407"/>
                <a:ext cx="1302480" cy="73080"/>
              </p14:xfrm>
            </p:contentPart>
          </mc:Choice>
          <mc:Fallback xmlns="">
            <p:pic>
              <p:nvPicPr>
                <p:cNvPr id="39" name="Ink 38">
                  <a:extLst>
                    <a:ext uri="{FF2B5EF4-FFF2-40B4-BE49-F238E27FC236}">
                      <a16:creationId xmlns:a16="http://schemas.microsoft.com/office/drawing/2014/main" id="{B337E481-05F3-4BD9-F8F7-EB68B90764EA}"/>
                    </a:ext>
                  </a:extLst>
                </p:cNvPr>
                <p:cNvPicPr/>
                <p:nvPr/>
              </p:nvPicPr>
              <p:blipFill>
                <a:blip r:embed="rId73"/>
                <a:stretch>
                  <a:fillRect/>
                </a:stretch>
              </p:blipFill>
              <p:spPr>
                <a:xfrm>
                  <a:off x="7262207" y="2124407"/>
                  <a:ext cx="1338120" cy="108720"/>
                </a:xfrm>
                <a:prstGeom prst="rect">
                  <a:avLst/>
                </a:prstGeom>
              </p:spPr>
            </p:pic>
          </mc:Fallback>
        </mc:AlternateContent>
        <mc:AlternateContent xmlns:mc="http://schemas.openxmlformats.org/markup-compatibility/2006" xmlns:p14="http://schemas.microsoft.com/office/powerpoint/2010/main">
          <mc:Choice Requires="p14">
            <p:contentPart p14:bwMode="auto" r:id="rId74">
              <p14:nvContentPartPr>
                <p14:cNvPr id="41" name="Ink 40">
                  <a:extLst>
                    <a:ext uri="{FF2B5EF4-FFF2-40B4-BE49-F238E27FC236}">
                      <a16:creationId xmlns:a16="http://schemas.microsoft.com/office/drawing/2014/main" id="{F7828FDE-EDB9-63DD-CB9D-829A9A510D20}"/>
                    </a:ext>
                  </a:extLst>
                </p14:cNvPr>
                <p14:cNvContentPartPr/>
                <p14:nvPr/>
              </p14:nvContentPartPr>
              <p14:xfrm>
                <a:off x="6434927" y="2145287"/>
                <a:ext cx="779400" cy="52200"/>
              </p14:xfrm>
            </p:contentPart>
          </mc:Choice>
          <mc:Fallback xmlns="">
            <p:pic>
              <p:nvPicPr>
                <p:cNvPr id="41" name="Ink 40">
                  <a:extLst>
                    <a:ext uri="{FF2B5EF4-FFF2-40B4-BE49-F238E27FC236}">
                      <a16:creationId xmlns:a16="http://schemas.microsoft.com/office/drawing/2014/main" id="{F7828FDE-EDB9-63DD-CB9D-829A9A510D20}"/>
                    </a:ext>
                  </a:extLst>
                </p:cNvPr>
                <p:cNvPicPr/>
                <p:nvPr/>
              </p:nvPicPr>
              <p:blipFill>
                <a:blip r:embed="rId75"/>
                <a:stretch>
                  <a:fillRect/>
                </a:stretch>
              </p:blipFill>
              <p:spPr>
                <a:xfrm>
                  <a:off x="6416927" y="2127647"/>
                  <a:ext cx="815040" cy="87840"/>
                </a:xfrm>
                <a:prstGeom prst="rect">
                  <a:avLst/>
                </a:prstGeom>
              </p:spPr>
            </p:pic>
          </mc:Fallback>
        </mc:AlternateContent>
        <mc:AlternateContent xmlns:mc="http://schemas.openxmlformats.org/markup-compatibility/2006" xmlns:p14="http://schemas.microsoft.com/office/powerpoint/2010/main">
          <mc:Choice Requires="p14">
            <p:contentPart p14:bwMode="auto" r:id="rId76">
              <p14:nvContentPartPr>
                <p14:cNvPr id="42" name="Ink 41">
                  <a:extLst>
                    <a:ext uri="{FF2B5EF4-FFF2-40B4-BE49-F238E27FC236}">
                      <a16:creationId xmlns:a16="http://schemas.microsoft.com/office/drawing/2014/main" id="{6C53156D-B319-AD67-534D-ED3A822BC0DB}"/>
                    </a:ext>
                  </a:extLst>
                </p14:cNvPr>
                <p14:cNvContentPartPr/>
                <p14:nvPr/>
              </p14:nvContentPartPr>
              <p14:xfrm>
                <a:off x="5815367" y="2133407"/>
                <a:ext cx="405720" cy="58320"/>
              </p14:xfrm>
            </p:contentPart>
          </mc:Choice>
          <mc:Fallback xmlns="">
            <p:pic>
              <p:nvPicPr>
                <p:cNvPr id="42" name="Ink 41">
                  <a:extLst>
                    <a:ext uri="{FF2B5EF4-FFF2-40B4-BE49-F238E27FC236}">
                      <a16:creationId xmlns:a16="http://schemas.microsoft.com/office/drawing/2014/main" id="{6C53156D-B319-AD67-534D-ED3A822BC0DB}"/>
                    </a:ext>
                  </a:extLst>
                </p:cNvPr>
                <p:cNvPicPr/>
                <p:nvPr/>
              </p:nvPicPr>
              <p:blipFill>
                <a:blip r:embed="rId77"/>
                <a:stretch>
                  <a:fillRect/>
                </a:stretch>
              </p:blipFill>
              <p:spPr>
                <a:xfrm>
                  <a:off x="5797727" y="2115767"/>
                  <a:ext cx="441360" cy="93960"/>
                </a:xfrm>
                <a:prstGeom prst="rect">
                  <a:avLst/>
                </a:prstGeom>
              </p:spPr>
            </p:pic>
          </mc:Fallback>
        </mc:AlternateContent>
        <mc:AlternateContent xmlns:mc="http://schemas.openxmlformats.org/markup-compatibility/2006" xmlns:p14="http://schemas.microsoft.com/office/powerpoint/2010/main">
          <mc:Choice Requires="p14">
            <p:contentPart p14:bwMode="auto" r:id="rId78">
              <p14:nvContentPartPr>
                <p14:cNvPr id="43" name="Ink 42">
                  <a:extLst>
                    <a:ext uri="{FF2B5EF4-FFF2-40B4-BE49-F238E27FC236}">
                      <a16:creationId xmlns:a16="http://schemas.microsoft.com/office/drawing/2014/main" id="{F02270FA-4222-8828-1548-C0E9A8B43C75}"/>
                    </a:ext>
                  </a:extLst>
                </p14:cNvPr>
                <p14:cNvContentPartPr/>
                <p14:nvPr/>
              </p14:nvContentPartPr>
              <p14:xfrm>
                <a:off x="5029487" y="2173367"/>
                <a:ext cx="587160" cy="28800"/>
              </p14:xfrm>
            </p:contentPart>
          </mc:Choice>
          <mc:Fallback xmlns="">
            <p:pic>
              <p:nvPicPr>
                <p:cNvPr id="43" name="Ink 42">
                  <a:extLst>
                    <a:ext uri="{FF2B5EF4-FFF2-40B4-BE49-F238E27FC236}">
                      <a16:creationId xmlns:a16="http://schemas.microsoft.com/office/drawing/2014/main" id="{F02270FA-4222-8828-1548-C0E9A8B43C75}"/>
                    </a:ext>
                  </a:extLst>
                </p:cNvPr>
                <p:cNvPicPr/>
                <p:nvPr/>
              </p:nvPicPr>
              <p:blipFill>
                <a:blip r:embed="rId79"/>
                <a:stretch>
                  <a:fillRect/>
                </a:stretch>
              </p:blipFill>
              <p:spPr>
                <a:xfrm>
                  <a:off x="5011487" y="2155367"/>
                  <a:ext cx="622800" cy="64440"/>
                </a:xfrm>
                <a:prstGeom prst="rect">
                  <a:avLst/>
                </a:prstGeom>
              </p:spPr>
            </p:pic>
          </mc:Fallback>
        </mc:AlternateContent>
        <mc:AlternateContent xmlns:mc="http://schemas.openxmlformats.org/markup-compatibility/2006" xmlns:p14="http://schemas.microsoft.com/office/powerpoint/2010/main">
          <mc:Choice Requires="p14">
            <p:contentPart p14:bwMode="auto" r:id="rId80">
              <p14:nvContentPartPr>
                <p14:cNvPr id="45" name="Ink 44">
                  <a:extLst>
                    <a:ext uri="{FF2B5EF4-FFF2-40B4-BE49-F238E27FC236}">
                      <a16:creationId xmlns:a16="http://schemas.microsoft.com/office/drawing/2014/main" id="{06A478D1-90EF-5648-F1C3-3AE17DE47808}"/>
                    </a:ext>
                  </a:extLst>
                </p14:cNvPr>
                <p14:cNvContentPartPr/>
                <p14:nvPr/>
              </p14:nvContentPartPr>
              <p14:xfrm>
                <a:off x="4134167" y="2125127"/>
                <a:ext cx="825480" cy="60480"/>
              </p14:xfrm>
            </p:contentPart>
          </mc:Choice>
          <mc:Fallback xmlns="">
            <p:pic>
              <p:nvPicPr>
                <p:cNvPr id="45" name="Ink 44">
                  <a:extLst>
                    <a:ext uri="{FF2B5EF4-FFF2-40B4-BE49-F238E27FC236}">
                      <a16:creationId xmlns:a16="http://schemas.microsoft.com/office/drawing/2014/main" id="{06A478D1-90EF-5648-F1C3-3AE17DE47808}"/>
                    </a:ext>
                  </a:extLst>
                </p:cNvPr>
                <p:cNvPicPr/>
                <p:nvPr/>
              </p:nvPicPr>
              <p:blipFill>
                <a:blip r:embed="rId81"/>
                <a:stretch>
                  <a:fillRect/>
                </a:stretch>
              </p:blipFill>
              <p:spPr>
                <a:xfrm>
                  <a:off x="4116167" y="2107127"/>
                  <a:ext cx="861120" cy="96120"/>
                </a:xfrm>
                <a:prstGeom prst="rect">
                  <a:avLst/>
                </a:prstGeom>
              </p:spPr>
            </p:pic>
          </mc:Fallback>
        </mc:AlternateContent>
        <mc:AlternateContent xmlns:mc="http://schemas.openxmlformats.org/markup-compatibility/2006" xmlns:p14="http://schemas.microsoft.com/office/powerpoint/2010/main">
          <mc:Choice Requires="p14">
            <p:contentPart p14:bwMode="auto" r:id="rId82">
              <p14:nvContentPartPr>
                <p14:cNvPr id="47" name="Ink 46">
                  <a:extLst>
                    <a:ext uri="{FF2B5EF4-FFF2-40B4-BE49-F238E27FC236}">
                      <a16:creationId xmlns:a16="http://schemas.microsoft.com/office/drawing/2014/main" id="{4CC4DBFC-9372-BBFF-5DE4-F1DF48C2CE1F}"/>
                    </a:ext>
                  </a:extLst>
                </p14:cNvPr>
                <p14:cNvContentPartPr/>
                <p14:nvPr/>
              </p14:nvContentPartPr>
              <p14:xfrm>
                <a:off x="3108527" y="2127287"/>
                <a:ext cx="638640" cy="34920"/>
              </p14:xfrm>
            </p:contentPart>
          </mc:Choice>
          <mc:Fallback xmlns="">
            <p:pic>
              <p:nvPicPr>
                <p:cNvPr id="47" name="Ink 46">
                  <a:extLst>
                    <a:ext uri="{FF2B5EF4-FFF2-40B4-BE49-F238E27FC236}">
                      <a16:creationId xmlns:a16="http://schemas.microsoft.com/office/drawing/2014/main" id="{4CC4DBFC-9372-BBFF-5DE4-F1DF48C2CE1F}"/>
                    </a:ext>
                  </a:extLst>
                </p:cNvPr>
                <p:cNvPicPr/>
                <p:nvPr/>
              </p:nvPicPr>
              <p:blipFill>
                <a:blip r:embed="rId83"/>
                <a:stretch>
                  <a:fillRect/>
                </a:stretch>
              </p:blipFill>
              <p:spPr>
                <a:xfrm>
                  <a:off x="3090887" y="2109287"/>
                  <a:ext cx="674280" cy="70560"/>
                </a:xfrm>
                <a:prstGeom prst="rect">
                  <a:avLst/>
                </a:prstGeom>
              </p:spPr>
            </p:pic>
          </mc:Fallback>
        </mc:AlternateContent>
        <mc:AlternateContent xmlns:mc="http://schemas.openxmlformats.org/markup-compatibility/2006" xmlns:p14="http://schemas.microsoft.com/office/powerpoint/2010/main">
          <mc:Choice Requires="p14">
            <p:contentPart p14:bwMode="auto" r:id="rId84">
              <p14:nvContentPartPr>
                <p14:cNvPr id="48" name="Ink 47">
                  <a:extLst>
                    <a:ext uri="{FF2B5EF4-FFF2-40B4-BE49-F238E27FC236}">
                      <a16:creationId xmlns:a16="http://schemas.microsoft.com/office/drawing/2014/main" id="{2A108F2B-35C4-D978-7B61-49FBF67F45FA}"/>
                    </a:ext>
                  </a:extLst>
                </p14:cNvPr>
                <p14:cNvContentPartPr/>
                <p14:nvPr/>
              </p14:nvContentPartPr>
              <p14:xfrm>
                <a:off x="2294207" y="2133767"/>
                <a:ext cx="521640" cy="46080"/>
              </p14:xfrm>
            </p:contentPart>
          </mc:Choice>
          <mc:Fallback xmlns="">
            <p:pic>
              <p:nvPicPr>
                <p:cNvPr id="48" name="Ink 47">
                  <a:extLst>
                    <a:ext uri="{FF2B5EF4-FFF2-40B4-BE49-F238E27FC236}">
                      <a16:creationId xmlns:a16="http://schemas.microsoft.com/office/drawing/2014/main" id="{2A108F2B-35C4-D978-7B61-49FBF67F45FA}"/>
                    </a:ext>
                  </a:extLst>
                </p:cNvPr>
                <p:cNvPicPr/>
                <p:nvPr/>
              </p:nvPicPr>
              <p:blipFill>
                <a:blip r:embed="rId85"/>
                <a:stretch>
                  <a:fillRect/>
                </a:stretch>
              </p:blipFill>
              <p:spPr>
                <a:xfrm>
                  <a:off x="2276207" y="2116127"/>
                  <a:ext cx="557280" cy="81720"/>
                </a:xfrm>
                <a:prstGeom prst="rect">
                  <a:avLst/>
                </a:prstGeom>
              </p:spPr>
            </p:pic>
          </mc:Fallback>
        </mc:AlternateContent>
        <mc:AlternateContent xmlns:mc="http://schemas.openxmlformats.org/markup-compatibility/2006" xmlns:p14="http://schemas.microsoft.com/office/powerpoint/2010/main">
          <mc:Choice Requires="p14">
            <p:contentPart p14:bwMode="auto" r:id="rId86">
              <p14:nvContentPartPr>
                <p14:cNvPr id="49" name="Ink 48">
                  <a:extLst>
                    <a:ext uri="{FF2B5EF4-FFF2-40B4-BE49-F238E27FC236}">
                      <a16:creationId xmlns:a16="http://schemas.microsoft.com/office/drawing/2014/main" id="{B95F422C-9D77-C58C-FFF6-1E31CCA3E2E5}"/>
                    </a:ext>
                  </a:extLst>
                </p14:cNvPr>
                <p14:cNvContentPartPr/>
                <p14:nvPr/>
              </p14:nvContentPartPr>
              <p14:xfrm>
                <a:off x="1547207" y="2167607"/>
                <a:ext cx="584280" cy="20520"/>
              </p14:xfrm>
            </p:contentPart>
          </mc:Choice>
          <mc:Fallback xmlns="">
            <p:pic>
              <p:nvPicPr>
                <p:cNvPr id="49" name="Ink 48">
                  <a:extLst>
                    <a:ext uri="{FF2B5EF4-FFF2-40B4-BE49-F238E27FC236}">
                      <a16:creationId xmlns:a16="http://schemas.microsoft.com/office/drawing/2014/main" id="{B95F422C-9D77-C58C-FFF6-1E31CCA3E2E5}"/>
                    </a:ext>
                  </a:extLst>
                </p:cNvPr>
                <p:cNvPicPr/>
                <p:nvPr/>
              </p:nvPicPr>
              <p:blipFill>
                <a:blip r:embed="rId87"/>
                <a:stretch>
                  <a:fillRect/>
                </a:stretch>
              </p:blipFill>
              <p:spPr>
                <a:xfrm>
                  <a:off x="1529207" y="2149967"/>
                  <a:ext cx="619920" cy="56160"/>
                </a:xfrm>
                <a:prstGeom prst="rect">
                  <a:avLst/>
                </a:prstGeom>
              </p:spPr>
            </p:pic>
          </mc:Fallback>
        </mc:AlternateContent>
        <mc:AlternateContent xmlns:mc="http://schemas.openxmlformats.org/markup-compatibility/2006" xmlns:p14="http://schemas.microsoft.com/office/powerpoint/2010/main">
          <mc:Choice Requires="p14">
            <p:contentPart p14:bwMode="auto" r:id="rId88">
              <p14:nvContentPartPr>
                <p14:cNvPr id="51" name="Ink 50">
                  <a:extLst>
                    <a:ext uri="{FF2B5EF4-FFF2-40B4-BE49-F238E27FC236}">
                      <a16:creationId xmlns:a16="http://schemas.microsoft.com/office/drawing/2014/main" id="{CCCA651A-DFBC-32B7-50E4-EEB78202DFE0}"/>
                    </a:ext>
                  </a:extLst>
                </p14:cNvPr>
                <p14:cNvContentPartPr/>
                <p14:nvPr/>
              </p14:nvContentPartPr>
              <p14:xfrm>
                <a:off x="313127" y="2151767"/>
                <a:ext cx="1056600" cy="52560"/>
              </p14:xfrm>
            </p:contentPart>
          </mc:Choice>
          <mc:Fallback xmlns="">
            <p:pic>
              <p:nvPicPr>
                <p:cNvPr id="51" name="Ink 50">
                  <a:extLst>
                    <a:ext uri="{FF2B5EF4-FFF2-40B4-BE49-F238E27FC236}">
                      <a16:creationId xmlns:a16="http://schemas.microsoft.com/office/drawing/2014/main" id="{CCCA651A-DFBC-32B7-50E4-EEB78202DFE0}"/>
                    </a:ext>
                  </a:extLst>
                </p:cNvPr>
                <p:cNvPicPr/>
                <p:nvPr/>
              </p:nvPicPr>
              <p:blipFill>
                <a:blip r:embed="rId89"/>
                <a:stretch>
                  <a:fillRect/>
                </a:stretch>
              </p:blipFill>
              <p:spPr>
                <a:xfrm>
                  <a:off x="295487" y="2134127"/>
                  <a:ext cx="1092240" cy="88200"/>
                </a:xfrm>
                <a:prstGeom prst="rect">
                  <a:avLst/>
                </a:prstGeom>
              </p:spPr>
            </p:pic>
          </mc:Fallback>
        </mc:AlternateContent>
        <mc:AlternateContent xmlns:mc="http://schemas.openxmlformats.org/markup-compatibility/2006" xmlns:p14="http://schemas.microsoft.com/office/powerpoint/2010/main">
          <mc:Choice Requires="p14">
            <p:contentPart p14:bwMode="auto" r:id="rId90">
              <p14:nvContentPartPr>
                <p14:cNvPr id="67" name="Ink 66">
                  <a:extLst>
                    <a:ext uri="{FF2B5EF4-FFF2-40B4-BE49-F238E27FC236}">
                      <a16:creationId xmlns:a16="http://schemas.microsoft.com/office/drawing/2014/main" id="{83F4D0D3-D2C3-4897-80D8-576F12ABD5DE}"/>
                    </a:ext>
                  </a:extLst>
                </p14:cNvPr>
                <p14:cNvContentPartPr/>
                <p14:nvPr/>
              </p14:nvContentPartPr>
              <p14:xfrm>
                <a:off x="10191167" y="2191367"/>
                <a:ext cx="205560" cy="169560"/>
              </p14:xfrm>
            </p:contentPart>
          </mc:Choice>
          <mc:Fallback xmlns="">
            <p:pic>
              <p:nvPicPr>
                <p:cNvPr id="67" name="Ink 66">
                  <a:extLst>
                    <a:ext uri="{FF2B5EF4-FFF2-40B4-BE49-F238E27FC236}">
                      <a16:creationId xmlns:a16="http://schemas.microsoft.com/office/drawing/2014/main" id="{83F4D0D3-D2C3-4897-80D8-576F12ABD5DE}"/>
                    </a:ext>
                  </a:extLst>
                </p:cNvPr>
                <p:cNvPicPr/>
                <p:nvPr/>
              </p:nvPicPr>
              <p:blipFill>
                <a:blip r:embed="rId91"/>
                <a:stretch>
                  <a:fillRect/>
                </a:stretch>
              </p:blipFill>
              <p:spPr>
                <a:xfrm>
                  <a:off x="10173527" y="2173367"/>
                  <a:ext cx="241200" cy="205200"/>
                </a:xfrm>
                <a:prstGeom prst="rect">
                  <a:avLst/>
                </a:prstGeom>
              </p:spPr>
            </p:pic>
          </mc:Fallback>
        </mc:AlternateContent>
        <mc:AlternateContent xmlns:mc="http://schemas.openxmlformats.org/markup-compatibility/2006" xmlns:p14="http://schemas.microsoft.com/office/powerpoint/2010/main">
          <mc:Choice Requires="p14">
            <p:contentPart p14:bwMode="auto" r:id="rId92">
              <p14:nvContentPartPr>
                <p14:cNvPr id="68" name="Ink 67">
                  <a:extLst>
                    <a:ext uri="{FF2B5EF4-FFF2-40B4-BE49-F238E27FC236}">
                      <a16:creationId xmlns:a16="http://schemas.microsoft.com/office/drawing/2014/main" id="{DE4D1643-4AD9-4887-4AAF-D7345485A6AA}"/>
                    </a:ext>
                  </a:extLst>
                </p14:cNvPr>
                <p14:cNvContentPartPr/>
                <p14:nvPr/>
              </p14:nvContentPartPr>
              <p14:xfrm>
                <a:off x="10167767" y="2062847"/>
                <a:ext cx="176760" cy="440280"/>
              </p14:xfrm>
            </p:contentPart>
          </mc:Choice>
          <mc:Fallback xmlns="">
            <p:pic>
              <p:nvPicPr>
                <p:cNvPr id="68" name="Ink 67">
                  <a:extLst>
                    <a:ext uri="{FF2B5EF4-FFF2-40B4-BE49-F238E27FC236}">
                      <a16:creationId xmlns:a16="http://schemas.microsoft.com/office/drawing/2014/main" id="{DE4D1643-4AD9-4887-4AAF-D7345485A6AA}"/>
                    </a:ext>
                  </a:extLst>
                </p:cNvPr>
                <p:cNvPicPr/>
                <p:nvPr/>
              </p:nvPicPr>
              <p:blipFill>
                <a:blip r:embed="rId93"/>
                <a:stretch>
                  <a:fillRect/>
                </a:stretch>
              </p:blipFill>
              <p:spPr>
                <a:xfrm>
                  <a:off x="10149767" y="2045207"/>
                  <a:ext cx="212400" cy="475920"/>
                </a:xfrm>
                <a:prstGeom prst="rect">
                  <a:avLst/>
                </a:prstGeom>
              </p:spPr>
            </p:pic>
          </mc:Fallback>
        </mc:AlternateContent>
        <mc:AlternateContent xmlns:mc="http://schemas.openxmlformats.org/markup-compatibility/2006" xmlns:p14="http://schemas.microsoft.com/office/powerpoint/2010/main">
          <mc:Choice Requires="p14">
            <p:contentPart p14:bwMode="auto" r:id="rId94">
              <p14:nvContentPartPr>
                <p14:cNvPr id="69" name="Ink 68">
                  <a:extLst>
                    <a:ext uri="{FF2B5EF4-FFF2-40B4-BE49-F238E27FC236}">
                      <a16:creationId xmlns:a16="http://schemas.microsoft.com/office/drawing/2014/main" id="{8A1BA371-8705-8AB0-9F42-4509BF9A9EAF}"/>
                    </a:ext>
                  </a:extLst>
                </p14:cNvPr>
                <p14:cNvContentPartPr/>
                <p14:nvPr/>
              </p14:nvContentPartPr>
              <p14:xfrm>
                <a:off x="10279727" y="2053127"/>
                <a:ext cx="66600" cy="468360"/>
              </p14:xfrm>
            </p:contentPart>
          </mc:Choice>
          <mc:Fallback xmlns="">
            <p:pic>
              <p:nvPicPr>
                <p:cNvPr id="69" name="Ink 68">
                  <a:extLst>
                    <a:ext uri="{FF2B5EF4-FFF2-40B4-BE49-F238E27FC236}">
                      <a16:creationId xmlns:a16="http://schemas.microsoft.com/office/drawing/2014/main" id="{8A1BA371-8705-8AB0-9F42-4509BF9A9EAF}"/>
                    </a:ext>
                  </a:extLst>
                </p:cNvPr>
                <p:cNvPicPr/>
                <p:nvPr/>
              </p:nvPicPr>
              <p:blipFill>
                <a:blip r:embed="rId95"/>
                <a:stretch>
                  <a:fillRect/>
                </a:stretch>
              </p:blipFill>
              <p:spPr>
                <a:xfrm>
                  <a:off x="10261727" y="2035487"/>
                  <a:ext cx="102240" cy="504000"/>
                </a:xfrm>
                <a:prstGeom prst="rect">
                  <a:avLst/>
                </a:prstGeom>
              </p:spPr>
            </p:pic>
          </mc:Fallback>
        </mc:AlternateContent>
        <mc:AlternateContent xmlns:mc="http://schemas.openxmlformats.org/markup-compatibility/2006" xmlns:p14="http://schemas.microsoft.com/office/powerpoint/2010/main">
          <mc:Choice Requires="p14">
            <p:contentPart p14:bwMode="auto" r:id="rId96">
              <p14:nvContentPartPr>
                <p14:cNvPr id="70" name="Ink 69">
                  <a:extLst>
                    <a:ext uri="{FF2B5EF4-FFF2-40B4-BE49-F238E27FC236}">
                      <a16:creationId xmlns:a16="http://schemas.microsoft.com/office/drawing/2014/main" id="{C7DCF1AA-C9AF-0A16-2553-F30D2C2A16E8}"/>
                    </a:ext>
                  </a:extLst>
                </p14:cNvPr>
                <p14:cNvContentPartPr/>
                <p14:nvPr/>
              </p14:nvContentPartPr>
              <p14:xfrm>
                <a:off x="10192247" y="2300807"/>
                <a:ext cx="207360" cy="15840"/>
              </p14:xfrm>
            </p:contentPart>
          </mc:Choice>
          <mc:Fallback xmlns="">
            <p:pic>
              <p:nvPicPr>
                <p:cNvPr id="70" name="Ink 69">
                  <a:extLst>
                    <a:ext uri="{FF2B5EF4-FFF2-40B4-BE49-F238E27FC236}">
                      <a16:creationId xmlns:a16="http://schemas.microsoft.com/office/drawing/2014/main" id="{C7DCF1AA-C9AF-0A16-2553-F30D2C2A16E8}"/>
                    </a:ext>
                  </a:extLst>
                </p:cNvPr>
                <p:cNvPicPr/>
                <p:nvPr/>
              </p:nvPicPr>
              <p:blipFill>
                <a:blip r:embed="rId97"/>
                <a:stretch>
                  <a:fillRect/>
                </a:stretch>
              </p:blipFill>
              <p:spPr>
                <a:xfrm>
                  <a:off x="10174607" y="2282807"/>
                  <a:ext cx="243000" cy="51480"/>
                </a:xfrm>
                <a:prstGeom prst="rect">
                  <a:avLst/>
                </a:prstGeom>
              </p:spPr>
            </p:pic>
          </mc:Fallback>
        </mc:AlternateContent>
        <mc:AlternateContent xmlns:mc="http://schemas.openxmlformats.org/markup-compatibility/2006" xmlns:p14="http://schemas.microsoft.com/office/powerpoint/2010/main">
          <mc:Choice Requires="p14">
            <p:contentPart p14:bwMode="auto" r:id="rId98">
              <p14:nvContentPartPr>
                <p14:cNvPr id="71" name="Ink 70">
                  <a:extLst>
                    <a:ext uri="{FF2B5EF4-FFF2-40B4-BE49-F238E27FC236}">
                      <a16:creationId xmlns:a16="http://schemas.microsoft.com/office/drawing/2014/main" id="{5BBC0CAC-B17C-8CBF-567A-4F215735572E}"/>
                    </a:ext>
                  </a:extLst>
                </p14:cNvPr>
                <p14:cNvContentPartPr/>
                <p14:nvPr/>
              </p14:nvContentPartPr>
              <p14:xfrm>
                <a:off x="10279007" y="2136287"/>
                <a:ext cx="72360" cy="359280"/>
              </p14:xfrm>
            </p:contentPart>
          </mc:Choice>
          <mc:Fallback xmlns="">
            <p:pic>
              <p:nvPicPr>
                <p:cNvPr id="71" name="Ink 70">
                  <a:extLst>
                    <a:ext uri="{FF2B5EF4-FFF2-40B4-BE49-F238E27FC236}">
                      <a16:creationId xmlns:a16="http://schemas.microsoft.com/office/drawing/2014/main" id="{5BBC0CAC-B17C-8CBF-567A-4F215735572E}"/>
                    </a:ext>
                  </a:extLst>
                </p:cNvPr>
                <p:cNvPicPr/>
                <p:nvPr/>
              </p:nvPicPr>
              <p:blipFill>
                <a:blip r:embed="rId99"/>
                <a:stretch>
                  <a:fillRect/>
                </a:stretch>
              </p:blipFill>
              <p:spPr>
                <a:xfrm>
                  <a:off x="10261007" y="2118647"/>
                  <a:ext cx="108000" cy="394920"/>
                </a:xfrm>
                <a:prstGeom prst="rect">
                  <a:avLst/>
                </a:prstGeom>
              </p:spPr>
            </p:pic>
          </mc:Fallback>
        </mc:AlternateContent>
        <mc:AlternateContent xmlns:mc="http://schemas.openxmlformats.org/markup-compatibility/2006" xmlns:p14="http://schemas.microsoft.com/office/powerpoint/2010/main">
          <mc:Choice Requires="p14">
            <p:contentPart p14:bwMode="auto" r:id="rId100">
              <p14:nvContentPartPr>
                <p14:cNvPr id="74" name="Ink 73">
                  <a:extLst>
                    <a:ext uri="{FF2B5EF4-FFF2-40B4-BE49-F238E27FC236}">
                      <a16:creationId xmlns:a16="http://schemas.microsoft.com/office/drawing/2014/main" id="{F0CED65F-EDF4-6E19-2626-63FAF33548F0}"/>
                    </a:ext>
                  </a:extLst>
                </p14:cNvPr>
                <p14:cNvContentPartPr/>
                <p14:nvPr/>
              </p14:nvContentPartPr>
              <p14:xfrm>
                <a:off x="5502527" y="2679527"/>
                <a:ext cx="1747800" cy="76320"/>
              </p14:xfrm>
            </p:contentPart>
          </mc:Choice>
          <mc:Fallback xmlns="">
            <p:pic>
              <p:nvPicPr>
                <p:cNvPr id="74" name="Ink 73">
                  <a:extLst>
                    <a:ext uri="{FF2B5EF4-FFF2-40B4-BE49-F238E27FC236}">
                      <a16:creationId xmlns:a16="http://schemas.microsoft.com/office/drawing/2014/main" id="{F0CED65F-EDF4-6E19-2626-63FAF33548F0}"/>
                    </a:ext>
                  </a:extLst>
                </p:cNvPr>
                <p:cNvPicPr/>
                <p:nvPr/>
              </p:nvPicPr>
              <p:blipFill>
                <a:blip r:embed="rId101"/>
                <a:stretch>
                  <a:fillRect/>
                </a:stretch>
              </p:blipFill>
              <p:spPr>
                <a:xfrm>
                  <a:off x="5484887" y="2661527"/>
                  <a:ext cx="1783440" cy="111960"/>
                </a:xfrm>
                <a:prstGeom prst="rect">
                  <a:avLst/>
                </a:prstGeom>
              </p:spPr>
            </p:pic>
          </mc:Fallback>
        </mc:AlternateContent>
        <mc:AlternateContent xmlns:mc="http://schemas.openxmlformats.org/markup-compatibility/2006" xmlns:p14="http://schemas.microsoft.com/office/powerpoint/2010/main">
          <mc:Choice Requires="p14">
            <p:contentPart p14:bwMode="auto" r:id="rId102">
              <p14:nvContentPartPr>
                <p14:cNvPr id="75" name="Ink 74">
                  <a:extLst>
                    <a:ext uri="{FF2B5EF4-FFF2-40B4-BE49-F238E27FC236}">
                      <a16:creationId xmlns:a16="http://schemas.microsoft.com/office/drawing/2014/main" id="{16956359-A9CB-385B-6A2B-7D82A24FBD73}"/>
                    </a:ext>
                  </a:extLst>
                </p14:cNvPr>
                <p14:cNvContentPartPr/>
                <p14:nvPr/>
              </p14:nvContentPartPr>
              <p14:xfrm>
                <a:off x="5130647" y="2641727"/>
                <a:ext cx="401400" cy="39600"/>
              </p14:xfrm>
            </p:contentPart>
          </mc:Choice>
          <mc:Fallback xmlns="">
            <p:pic>
              <p:nvPicPr>
                <p:cNvPr id="75" name="Ink 74">
                  <a:extLst>
                    <a:ext uri="{FF2B5EF4-FFF2-40B4-BE49-F238E27FC236}">
                      <a16:creationId xmlns:a16="http://schemas.microsoft.com/office/drawing/2014/main" id="{16956359-A9CB-385B-6A2B-7D82A24FBD73}"/>
                    </a:ext>
                  </a:extLst>
                </p:cNvPr>
                <p:cNvPicPr/>
                <p:nvPr/>
              </p:nvPicPr>
              <p:blipFill>
                <a:blip r:embed="rId103"/>
                <a:stretch>
                  <a:fillRect/>
                </a:stretch>
              </p:blipFill>
              <p:spPr>
                <a:xfrm>
                  <a:off x="5112647" y="2623727"/>
                  <a:ext cx="437040" cy="75240"/>
                </a:xfrm>
                <a:prstGeom prst="rect">
                  <a:avLst/>
                </a:prstGeom>
              </p:spPr>
            </p:pic>
          </mc:Fallback>
        </mc:AlternateContent>
        <mc:AlternateContent xmlns:mc="http://schemas.openxmlformats.org/markup-compatibility/2006" xmlns:p14="http://schemas.microsoft.com/office/powerpoint/2010/main">
          <mc:Choice Requires="p14">
            <p:contentPart p14:bwMode="auto" r:id="rId104">
              <p14:nvContentPartPr>
                <p14:cNvPr id="77" name="Ink 76">
                  <a:extLst>
                    <a:ext uri="{FF2B5EF4-FFF2-40B4-BE49-F238E27FC236}">
                      <a16:creationId xmlns:a16="http://schemas.microsoft.com/office/drawing/2014/main" id="{E59FC825-6090-09E9-DCF4-0CECE24C848B}"/>
                    </a:ext>
                  </a:extLst>
                </p14:cNvPr>
                <p14:cNvContentPartPr/>
                <p14:nvPr/>
              </p14:nvContentPartPr>
              <p14:xfrm>
                <a:off x="4441967" y="2626607"/>
                <a:ext cx="829800" cy="82080"/>
              </p14:xfrm>
            </p:contentPart>
          </mc:Choice>
          <mc:Fallback xmlns="">
            <p:pic>
              <p:nvPicPr>
                <p:cNvPr id="77" name="Ink 76">
                  <a:extLst>
                    <a:ext uri="{FF2B5EF4-FFF2-40B4-BE49-F238E27FC236}">
                      <a16:creationId xmlns:a16="http://schemas.microsoft.com/office/drawing/2014/main" id="{E59FC825-6090-09E9-DCF4-0CECE24C848B}"/>
                    </a:ext>
                  </a:extLst>
                </p:cNvPr>
                <p:cNvPicPr/>
                <p:nvPr/>
              </p:nvPicPr>
              <p:blipFill>
                <a:blip r:embed="rId105"/>
                <a:stretch>
                  <a:fillRect/>
                </a:stretch>
              </p:blipFill>
              <p:spPr>
                <a:xfrm>
                  <a:off x="4424327" y="2608607"/>
                  <a:ext cx="865440" cy="117720"/>
                </a:xfrm>
                <a:prstGeom prst="rect">
                  <a:avLst/>
                </a:prstGeom>
              </p:spPr>
            </p:pic>
          </mc:Fallback>
        </mc:AlternateContent>
        <mc:AlternateContent xmlns:mc="http://schemas.openxmlformats.org/markup-compatibility/2006" xmlns:p14="http://schemas.microsoft.com/office/powerpoint/2010/main">
          <mc:Choice Requires="p14">
            <p:contentPart p14:bwMode="auto" r:id="rId106">
              <p14:nvContentPartPr>
                <p14:cNvPr id="78" name="Ink 77">
                  <a:extLst>
                    <a:ext uri="{FF2B5EF4-FFF2-40B4-BE49-F238E27FC236}">
                      <a16:creationId xmlns:a16="http://schemas.microsoft.com/office/drawing/2014/main" id="{BDFBDF3F-B997-E115-D837-5E6541E48944}"/>
                    </a:ext>
                  </a:extLst>
                </p14:cNvPr>
                <p14:cNvContentPartPr/>
                <p14:nvPr/>
              </p14:nvContentPartPr>
              <p14:xfrm>
                <a:off x="2386727" y="2616167"/>
                <a:ext cx="1933920" cy="59040"/>
              </p14:xfrm>
            </p:contentPart>
          </mc:Choice>
          <mc:Fallback xmlns="">
            <p:pic>
              <p:nvPicPr>
                <p:cNvPr id="78" name="Ink 77">
                  <a:extLst>
                    <a:ext uri="{FF2B5EF4-FFF2-40B4-BE49-F238E27FC236}">
                      <a16:creationId xmlns:a16="http://schemas.microsoft.com/office/drawing/2014/main" id="{BDFBDF3F-B997-E115-D837-5E6541E48944}"/>
                    </a:ext>
                  </a:extLst>
                </p:cNvPr>
                <p:cNvPicPr/>
                <p:nvPr/>
              </p:nvPicPr>
              <p:blipFill>
                <a:blip r:embed="rId107"/>
                <a:stretch>
                  <a:fillRect/>
                </a:stretch>
              </p:blipFill>
              <p:spPr>
                <a:xfrm>
                  <a:off x="2368727" y="2598167"/>
                  <a:ext cx="1969560" cy="94680"/>
                </a:xfrm>
                <a:prstGeom prst="rect">
                  <a:avLst/>
                </a:prstGeom>
              </p:spPr>
            </p:pic>
          </mc:Fallback>
        </mc:AlternateContent>
        <mc:AlternateContent xmlns:mc="http://schemas.openxmlformats.org/markup-compatibility/2006" xmlns:p14="http://schemas.microsoft.com/office/powerpoint/2010/main">
          <mc:Choice Requires="p14">
            <p:contentPart p14:bwMode="auto" r:id="rId108">
              <p14:nvContentPartPr>
                <p14:cNvPr id="80" name="Ink 79">
                  <a:extLst>
                    <a:ext uri="{FF2B5EF4-FFF2-40B4-BE49-F238E27FC236}">
                      <a16:creationId xmlns:a16="http://schemas.microsoft.com/office/drawing/2014/main" id="{CC8293C4-DAD5-428A-5BE2-0A97EAD4019C}"/>
                    </a:ext>
                  </a:extLst>
                </p14:cNvPr>
                <p14:cNvContentPartPr/>
                <p14:nvPr/>
              </p14:nvContentPartPr>
              <p14:xfrm>
                <a:off x="1569527" y="2598887"/>
                <a:ext cx="836280" cy="60120"/>
              </p14:xfrm>
            </p:contentPart>
          </mc:Choice>
          <mc:Fallback xmlns="">
            <p:pic>
              <p:nvPicPr>
                <p:cNvPr id="80" name="Ink 79">
                  <a:extLst>
                    <a:ext uri="{FF2B5EF4-FFF2-40B4-BE49-F238E27FC236}">
                      <a16:creationId xmlns:a16="http://schemas.microsoft.com/office/drawing/2014/main" id="{CC8293C4-DAD5-428A-5BE2-0A97EAD4019C}"/>
                    </a:ext>
                  </a:extLst>
                </p:cNvPr>
                <p:cNvPicPr/>
                <p:nvPr/>
              </p:nvPicPr>
              <p:blipFill>
                <a:blip r:embed="rId109"/>
                <a:stretch>
                  <a:fillRect/>
                </a:stretch>
              </p:blipFill>
              <p:spPr>
                <a:xfrm>
                  <a:off x="1551527" y="2580887"/>
                  <a:ext cx="871920" cy="95760"/>
                </a:xfrm>
                <a:prstGeom prst="rect">
                  <a:avLst/>
                </a:prstGeom>
              </p:spPr>
            </p:pic>
          </mc:Fallback>
        </mc:AlternateContent>
        <mc:AlternateContent xmlns:mc="http://schemas.openxmlformats.org/markup-compatibility/2006" xmlns:p14="http://schemas.microsoft.com/office/powerpoint/2010/main">
          <mc:Choice Requires="p14">
            <p:contentPart p14:bwMode="auto" r:id="rId110">
              <p14:nvContentPartPr>
                <p14:cNvPr id="81" name="Ink 80">
                  <a:extLst>
                    <a:ext uri="{FF2B5EF4-FFF2-40B4-BE49-F238E27FC236}">
                      <a16:creationId xmlns:a16="http://schemas.microsoft.com/office/drawing/2014/main" id="{1A88335E-A64A-CDAF-238B-250008A523D5}"/>
                    </a:ext>
                  </a:extLst>
                </p14:cNvPr>
                <p14:cNvContentPartPr/>
                <p14:nvPr/>
              </p14:nvContentPartPr>
              <p14:xfrm>
                <a:off x="275687" y="2599247"/>
                <a:ext cx="1252440" cy="96840"/>
              </p14:xfrm>
            </p:contentPart>
          </mc:Choice>
          <mc:Fallback xmlns="">
            <p:pic>
              <p:nvPicPr>
                <p:cNvPr id="81" name="Ink 80">
                  <a:extLst>
                    <a:ext uri="{FF2B5EF4-FFF2-40B4-BE49-F238E27FC236}">
                      <a16:creationId xmlns:a16="http://schemas.microsoft.com/office/drawing/2014/main" id="{1A88335E-A64A-CDAF-238B-250008A523D5}"/>
                    </a:ext>
                  </a:extLst>
                </p:cNvPr>
                <p:cNvPicPr/>
                <p:nvPr/>
              </p:nvPicPr>
              <p:blipFill>
                <a:blip r:embed="rId111"/>
                <a:stretch>
                  <a:fillRect/>
                </a:stretch>
              </p:blipFill>
              <p:spPr>
                <a:xfrm>
                  <a:off x="257687" y="2581247"/>
                  <a:ext cx="1288080" cy="132480"/>
                </a:xfrm>
                <a:prstGeom prst="rect">
                  <a:avLst/>
                </a:prstGeom>
              </p:spPr>
            </p:pic>
          </mc:Fallback>
        </mc:AlternateContent>
        <mc:AlternateContent xmlns:mc="http://schemas.openxmlformats.org/markup-compatibility/2006" xmlns:p14="http://schemas.microsoft.com/office/powerpoint/2010/main">
          <mc:Choice Requires="p14">
            <p:contentPart p14:bwMode="auto" r:id="rId112">
              <p14:nvContentPartPr>
                <p14:cNvPr id="83" name="Ink 82">
                  <a:extLst>
                    <a:ext uri="{FF2B5EF4-FFF2-40B4-BE49-F238E27FC236}">
                      <a16:creationId xmlns:a16="http://schemas.microsoft.com/office/drawing/2014/main" id="{2565A647-246E-8CBB-5544-C8711AA83920}"/>
                    </a:ext>
                  </a:extLst>
                </p14:cNvPr>
                <p14:cNvContentPartPr/>
                <p14:nvPr/>
              </p14:nvContentPartPr>
              <p14:xfrm>
                <a:off x="9350567" y="3120887"/>
                <a:ext cx="688680" cy="64440"/>
              </p14:xfrm>
            </p:contentPart>
          </mc:Choice>
          <mc:Fallback xmlns="">
            <p:pic>
              <p:nvPicPr>
                <p:cNvPr id="83" name="Ink 82">
                  <a:extLst>
                    <a:ext uri="{FF2B5EF4-FFF2-40B4-BE49-F238E27FC236}">
                      <a16:creationId xmlns:a16="http://schemas.microsoft.com/office/drawing/2014/main" id="{2565A647-246E-8CBB-5544-C8711AA83920}"/>
                    </a:ext>
                  </a:extLst>
                </p:cNvPr>
                <p:cNvPicPr/>
                <p:nvPr/>
              </p:nvPicPr>
              <p:blipFill>
                <a:blip r:embed="rId113"/>
                <a:stretch>
                  <a:fillRect/>
                </a:stretch>
              </p:blipFill>
              <p:spPr>
                <a:xfrm>
                  <a:off x="9332927" y="3102887"/>
                  <a:ext cx="724320" cy="100080"/>
                </a:xfrm>
                <a:prstGeom prst="rect">
                  <a:avLst/>
                </a:prstGeom>
              </p:spPr>
            </p:pic>
          </mc:Fallback>
        </mc:AlternateContent>
        <mc:AlternateContent xmlns:mc="http://schemas.openxmlformats.org/markup-compatibility/2006" xmlns:p14="http://schemas.microsoft.com/office/powerpoint/2010/main">
          <mc:Choice Requires="p14">
            <p:contentPart p14:bwMode="auto" r:id="rId114">
              <p14:nvContentPartPr>
                <p14:cNvPr id="84" name="Ink 83">
                  <a:extLst>
                    <a:ext uri="{FF2B5EF4-FFF2-40B4-BE49-F238E27FC236}">
                      <a16:creationId xmlns:a16="http://schemas.microsoft.com/office/drawing/2014/main" id="{6468914E-BC6A-D857-05BC-834072C133A4}"/>
                    </a:ext>
                  </a:extLst>
                </p14:cNvPr>
                <p14:cNvContentPartPr/>
                <p14:nvPr/>
              </p14:nvContentPartPr>
              <p14:xfrm>
                <a:off x="8366327" y="3145727"/>
                <a:ext cx="830880" cy="62280"/>
              </p14:xfrm>
            </p:contentPart>
          </mc:Choice>
          <mc:Fallback xmlns="">
            <p:pic>
              <p:nvPicPr>
                <p:cNvPr id="84" name="Ink 83">
                  <a:extLst>
                    <a:ext uri="{FF2B5EF4-FFF2-40B4-BE49-F238E27FC236}">
                      <a16:creationId xmlns:a16="http://schemas.microsoft.com/office/drawing/2014/main" id="{6468914E-BC6A-D857-05BC-834072C133A4}"/>
                    </a:ext>
                  </a:extLst>
                </p:cNvPr>
                <p:cNvPicPr/>
                <p:nvPr/>
              </p:nvPicPr>
              <p:blipFill>
                <a:blip r:embed="rId115"/>
                <a:stretch>
                  <a:fillRect/>
                </a:stretch>
              </p:blipFill>
              <p:spPr>
                <a:xfrm>
                  <a:off x="8348327" y="3128087"/>
                  <a:ext cx="866520" cy="97920"/>
                </a:xfrm>
                <a:prstGeom prst="rect">
                  <a:avLst/>
                </a:prstGeom>
              </p:spPr>
            </p:pic>
          </mc:Fallback>
        </mc:AlternateContent>
        <mc:AlternateContent xmlns:mc="http://schemas.openxmlformats.org/markup-compatibility/2006" xmlns:p14="http://schemas.microsoft.com/office/powerpoint/2010/main">
          <mc:Choice Requires="p14">
            <p:contentPart p14:bwMode="auto" r:id="rId116">
              <p14:nvContentPartPr>
                <p14:cNvPr id="86" name="Ink 85">
                  <a:extLst>
                    <a:ext uri="{FF2B5EF4-FFF2-40B4-BE49-F238E27FC236}">
                      <a16:creationId xmlns:a16="http://schemas.microsoft.com/office/drawing/2014/main" id="{FA40F462-A6BC-A60A-BFD9-D3E73FB70F58}"/>
                    </a:ext>
                  </a:extLst>
                </p14:cNvPr>
                <p14:cNvContentPartPr/>
                <p14:nvPr/>
              </p14:nvContentPartPr>
              <p14:xfrm>
                <a:off x="7304687" y="3150047"/>
                <a:ext cx="712080" cy="52200"/>
              </p14:xfrm>
            </p:contentPart>
          </mc:Choice>
          <mc:Fallback xmlns="">
            <p:pic>
              <p:nvPicPr>
                <p:cNvPr id="86" name="Ink 85">
                  <a:extLst>
                    <a:ext uri="{FF2B5EF4-FFF2-40B4-BE49-F238E27FC236}">
                      <a16:creationId xmlns:a16="http://schemas.microsoft.com/office/drawing/2014/main" id="{FA40F462-A6BC-A60A-BFD9-D3E73FB70F58}"/>
                    </a:ext>
                  </a:extLst>
                </p:cNvPr>
                <p:cNvPicPr/>
                <p:nvPr/>
              </p:nvPicPr>
              <p:blipFill>
                <a:blip r:embed="rId117"/>
                <a:stretch>
                  <a:fillRect/>
                </a:stretch>
              </p:blipFill>
              <p:spPr>
                <a:xfrm>
                  <a:off x="7286687" y="3132407"/>
                  <a:ext cx="747720" cy="87840"/>
                </a:xfrm>
                <a:prstGeom prst="rect">
                  <a:avLst/>
                </a:prstGeom>
              </p:spPr>
            </p:pic>
          </mc:Fallback>
        </mc:AlternateContent>
        <mc:AlternateContent xmlns:mc="http://schemas.openxmlformats.org/markup-compatibility/2006" xmlns:p14="http://schemas.microsoft.com/office/powerpoint/2010/main">
          <mc:Choice Requires="p14">
            <p:contentPart p14:bwMode="auto" r:id="rId118">
              <p14:nvContentPartPr>
                <p14:cNvPr id="88" name="Ink 87">
                  <a:extLst>
                    <a:ext uri="{FF2B5EF4-FFF2-40B4-BE49-F238E27FC236}">
                      <a16:creationId xmlns:a16="http://schemas.microsoft.com/office/drawing/2014/main" id="{CEC5724C-851A-7D24-E704-872198AFC758}"/>
                    </a:ext>
                  </a:extLst>
                </p14:cNvPr>
                <p14:cNvContentPartPr/>
                <p14:nvPr/>
              </p14:nvContentPartPr>
              <p14:xfrm>
                <a:off x="7886807" y="3060767"/>
                <a:ext cx="1057320" cy="119520"/>
              </p14:xfrm>
            </p:contentPart>
          </mc:Choice>
          <mc:Fallback xmlns="">
            <p:pic>
              <p:nvPicPr>
                <p:cNvPr id="88" name="Ink 87">
                  <a:extLst>
                    <a:ext uri="{FF2B5EF4-FFF2-40B4-BE49-F238E27FC236}">
                      <a16:creationId xmlns:a16="http://schemas.microsoft.com/office/drawing/2014/main" id="{CEC5724C-851A-7D24-E704-872198AFC758}"/>
                    </a:ext>
                  </a:extLst>
                </p:cNvPr>
                <p:cNvPicPr/>
                <p:nvPr/>
              </p:nvPicPr>
              <p:blipFill>
                <a:blip r:embed="rId119"/>
                <a:stretch>
                  <a:fillRect/>
                </a:stretch>
              </p:blipFill>
              <p:spPr>
                <a:xfrm>
                  <a:off x="7869167" y="3043127"/>
                  <a:ext cx="1092960" cy="155160"/>
                </a:xfrm>
                <a:prstGeom prst="rect">
                  <a:avLst/>
                </a:prstGeom>
              </p:spPr>
            </p:pic>
          </mc:Fallback>
        </mc:AlternateContent>
        <mc:AlternateContent xmlns:mc="http://schemas.openxmlformats.org/markup-compatibility/2006" xmlns:p14="http://schemas.microsoft.com/office/powerpoint/2010/main">
          <mc:Choice Requires="p14">
            <p:contentPart p14:bwMode="auto" r:id="rId120">
              <p14:nvContentPartPr>
                <p14:cNvPr id="89" name="Ink 88">
                  <a:extLst>
                    <a:ext uri="{FF2B5EF4-FFF2-40B4-BE49-F238E27FC236}">
                      <a16:creationId xmlns:a16="http://schemas.microsoft.com/office/drawing/2014/main" id="{58CA9F6C-8683-4D9A-7769-A3CC1B6E262C}"/>
                    </a:ext>
                  </a:extLst>
                </p14:cNvPr>
                <p14:cNvContentPartPr/>
                <p14:nvPr/>
              </p14:nvContentPartPr>
              <p14:xfrm>
                <a:off x="7019567" y="2636687"/>
                <a:ext cx="1140840" cy="524160"/>
              </p14:xfrm>
            </p:contentPart>
          </mc:Choice>
          <mc:Fallback xmlns="">
            <p:pic>
              <p:nvPicPr>
                <p:cNvPr id="89" name="Ink 88">
                  <a:extLst>
                    <a:ext uri="{FF2B5EF4-FFF2-40B4-BE49-F238E27FC236}">
                      <a16:creationId xmlns:a16="http://schemas.microsoft.com/office/drawing/2014/main" id="{58CA9F6C-8683-4D9A-7769-A3CC1B6E262C}"/>
                    </a:ext>
                  </a:extLst>
                </p:cNvPr>
                <p:cNvPicPr/>
                <p:nvPr/>
              </p:nvPicPr>
              <p:blipFill>
                <a:blip r:embed="rId121"/>
                <a:stretch>
                  <a:fillRect/>
                </a:stretch>
              </p:blipFill>
              <p:spPr>
                <a:xfrm>
                  <a:off x="7001567" y="2618687"/>
                  <a:ext cx="1176480" cy="55980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122">
            <p14:nvContentPartPr>
              <p14:cNvPr id="91" name="Ink 90">
                <a:extLst>
                  <a:ext uri="{FF2B5EF4-FFF2-40B4-BE49-F238E27FC236}">
                    <a16:creationId xmlns:a16="http://schemas.microsoft.com/office/drawing/2014/main" id="{C84984AD-A0EF-C3F2-5D49-2F7B010FF4ED}"/>
                  </a:ext>
                </a:extLst>
              </p14:cNvPr>
              <p14:cNvContentPartPr/>
              <p14:nvPr/>
            </p14:nvContentPartPr>
            <p14:xfrm>
              <a:off x="2668247" y="3086687"/>
              <a:ext cx="4169160" cy="117720"/>
            </p14:xfrm>
          </p:contentPart>
        </mc:Choice>
        <mc:Fallback xmlns="">
          <p:pic>
            <p:nvPicPr>
              <p:cNvPr id="91" name="Ink 90">
                <a:extLst>
                  <a:ext uri="{FF2B5EF4-FFF2-40B4-BE49-F238E27FC236}">
                    <a16:creationId xmlns:a16="http://schemas.microsoft.com/office/drawing/2014/main" id="{C84984AD-A0EF-C3F2-5D49-2F7B010FF4ED}"/>
                  </a:ext>
                </a:extLst>
              </p:cNvPr>
              <p:cNvPicPr/>
              <p:nvPr/>
            </p:nvPicPr>
            <p:blipFill>
              <a:blip r:embed="rId123"/>
              <a:stretch>
                <a:fillRect/>
              </a:stretch>
            </p:blipFill>
            <p:spPr>
              <a:xfrm>
                <a:off x="2650247" y="3069047"/>
                <a:ext cx="4204800" cy="153360"/>
              </a:xfrm>
              <a:prstGeom prst="rect">
                <a:avLst/>
              </a:prstGeom>
            </p:spPr>
          </p:pic>
        </mc:Fallback>
      </mc:AlternateContent>
      <mc:AlternateContent xmlns:mc="http://schemas.openxmlformats.org/markup-compatibility/2006" xmlns:p14="http://schemas.microsoft.com/office/powerpoint/2010/main">
        <mc:Choice Requires="p14">
          <p:contentPart p14:bwMode="auto" r:id="rId124">
            <p14:nvContentPartPr>
              <p14:cNvPr id="92" name="Ink 91">
                <a:extLst>
                  <a:ext uri="{FF2B5EF4-FFF2-40B4-BE49-F238E27FC236}">
                    <a16:creationId xmlns:a16="http://schemas.microsoft.com/office/drawing/2014/main" id="{ECBCF861-6882-A1F7-CA94-9C6917C2AC6E}"/>
                  </a:ext>
                </a:extLst>
              </p14:cNvPr>
              <p14:cNvContentPartPr/>
              <p14:nvPr/>
            </p14:nvContentPartPr>
            <p14:xfrm>
              <a:off x="355967" y="3043487"/>
              <a:ext cx="1700640" cy="136800"/>
            </p14:xfrm>
          </p:contentPart>
        </mc:Choice>
        <mc:Fallback xmlns="">
          <p:pic>
            <p:nvPicPr>
              <p:cNvPr id="92" name="Ink 91">
                <a:extLst>
                  <a:ext uri="{FF2B5EF4-FFF2-40B4-BE49-F238E27FC236}">
                    <a16:creationId xmlns:a16="http://schemas.microsoft.com/office/drawing/2014/main" id="{ECBCF861-6882-A1F7-CA94-9C6917C2AC6E}"/>
                  </a:ext>
                </a:extLst>
              </p:cNvPr>
              <p:cNvPicPr/>
              <p:nvPr/>
            </p:nvPicPr>
            <p:blipFill>
              <a:blip r:embed="rId125"/>
              <a:stretch>
                <a:fillRect/>
              </a:stretch>
            </p:blipFill>
            <p:spPr>
              <a:xfrm>
                <a:off x="338327" y="3025847"/>
                <a:ext cx="1736280" cy="172440"/>
              </a:xfrm>
              <a:prstGeom prst="rect">
                <a:avLst/>
              </a:prstGeom>
            </p:spPr>
          </p:pic>
        </mc:Fallback>
      </mc:AlternateContent>
      <p:grpSp>
        <p:nvGrpSpPr>
          <p:cNvPr id="97" name="Group 96">
            <a:extLst>
              <a:ext uri="{FF2B5EF4-FFF2-40B4-BE49-F238E27FC236}">
                <a16:creationId xmlns:a16="http://schemas.microsoft.com/office/drawing/2014/main" id="{8215CAE5-7812-1F7A-26FF-CCF81667DBB4}"/>
              </a:ext>
            </a:extLst>
          </p:cNvPr>
          <p:cNvGrpSpPr/>
          <p:nvPr/>
        </p:nvGrpSpPr>
        <p:grpSpPr>
          <a:xfrm>
            <a:off x="6967727" y="3610487"/>
            <a:ext cx="3096360" cy="156960"/>
            <a:chOff x="6967727" y="3610487"/>
            <a:chExt cx="3096360" cy="156960"/>
          </a:xfrm>
        </p:grpSpPr>
        <mc:AlternateContent xmlns:mc="http://schemas.openxmlformats.org/markup-compatibility/2006" xmlns:p14="http://schemas.microsoft.com/office/powerpoint/2010/main">
          <mc:Choice Requires="p14">
            <p:contentPart p14:bwMode="auto" r:id="rId126">
              <p14:nvContentPartPr>
                <p14:cNvPr id="93" name="Ink 92">
                  <a:extLst>
                    <a:ext uri="{FF2B5EF4-FFF2-40B4-BE49-F238E27FC236}">
                      <a16:creationId xmlns:a16="http://schemas.microsoft.com/office/drawing/2014/main" id="{F22DAC9B-A07B-75E1-6845-C968A156EE76}"/>
                    </a:ext>
                  </a:extLst>
                </p14:cNvPr>
                <p14:cNvContentPartPr/>
                <p14:nvPr/>
              </p14:nvContentPartPr>
              <p14:xfrm>
                <a:off x="9163367" y="3610487"/>
                <a:ext cx="900720" cy="86040"/>
              </p14:xfrm>
            </p:contentPart>
          </mc:Choice>
          <mc:Fallback xmlns="">
            <p:pic>
              <p:nvPicPr>
                <p:cNvPr id="93" name="Ink 92">
                  <a:extLst>
                    <a:ext uri="{FF2B5EF4-FFF2-40B4-BE49-F238E27FC236}">
                      <a16:creationId xmlns:a16="http://schemas.microsoft.com/office/drawing/2014/main" id="{F22DAC9B-A07B-75E1-6845-C968A156EE76}"/>
                    </a:ext>
                  </a:extLst>
                </p:cNvPr>
                <p:cNvPicPr/>
                <p:nvPr/>
              </p:nvPicPr>
              <p:blipFill>
                <a:blip r:embed="rId127"/>
                <a:stretch>
                  <a:fillRect/>
                </a:stretch>
              </p:blipFill>
              <p:spPr>
                <a:xfrm>
                  <a:off x="9145367" y="3592847"/>
                  <a:ext cx="936360" cy="121680"/>
                </a:xfrm>
                <a:prstGeom prst="rect">
                  <a:avLst/>
                </a:prstGeom>
              </p:spPr>
            </p:pic>
          </mc:Fallback>
        </mc:AlternateContent>
        <mc:AlternateContent xmlns:mc="http://schemas.openxmlformats.org/markup-compatibility/2006" xmlns:p14="http://schemas.microsoft.com/office/powerpoint/2010/main">
          <mc:Choice Requires="p14">
            <p:contentPart p14:bwMode="auto" r:id="rId128">
              <p14:nvContentPartPr>
                <p14:cNvPr id="94" name="Ink 93">
                  <a:extLst>
                    <a:ext uri="{FF2B5EF4-FFF2-40B4-BE49-F238E27FC236}">
                      <a16:creationId xmlns:a16="http://schemas.microsoft.com/office/drawing/2014/main" id="{CB41347D-34F2-23E7-93DE-4F8C91819D53}"/>
                    </a:ext>
                  </a:extLst>
                </p14:cNvPr>
                <p14:cNvContentPartPr/>
                <p14:nvPr/>
              </p14:nvContentPartPr>
              <p14:xfrm>
                <a:off x="7920647" y="3644327"/>
                <a:ext cx="1047600" cy="84240"/>
              </p14:xfrm>
            </p:contentPart>
          </mc:Choice>
          <mc:Fallback xmlns="">
            <p:pic>
              <p:nvPicPr>
                <p:cNvPr id="94" name="Ink 93">
                  <a:extLst>
                    <a:ext uri="{FF2B5EF4-FFF2-40B4-BE49-F238E27FC236}">
                      <a16:creationId xmlns:a16="http://schemas.microsoft.com/office/drawing/2014/main" id="{CB41347D-34F2-23E7-93DE-4F8C91819D53}"/>
                    </a:ext>
                  </a:extLst>
                </p:cNvPr>
                <p:cNvPicPr/>
                <p:nvPr/>
              </p:nvPicPr>
              <p:blipFill>
                <a:blip r:embed="rId129"/>
                <a:stretch>
                  <a:fillRect/>
                </a:stretch>
              </p:blipFill>
              <p:spPr>
                <a:xfrm>
                  <a:off x="7903007" y="3626687"/>
                  <a:ext cx="1083240" cy="119880"/>
                </a:xfrm>
                <a:prstGeom prst="rect">
                  <a:avLst/>
                </a:prstGeom>
              </p:spPr>
            </p:pic>
          </mc:Fallback>
        </mc:AlternateContent>
        <mc:AlternateContent xmlns:mc="http://schemas.openxmlformats.org/markup-compatibility/2006" xmlns:p14="http://schemas.microsoft.com/office/powerpoint/2010/main">
          <mc:Choice Requires="p14">
            <p:contentPart p14:bwMode="auto" r:id="rId130">
              <p14:nvContentPartPr>
                <p14:cNvPr id="96" name="Ink 95">
                  <a:extLst>
                    <a:ext uri="{FF2B5EF4-FFF2-40B4-BE49-F238E27FC236}">
                      <a16:creationId xmlns:a16="http://schemas.microsoft.com/office/drawing/2014/main" id="{1BEF3BD1-8083-B5FA-65DF-8EAE32D0523B}"/>
                    </a:ext>
                  </a:extLst>
                </p14:cNvPr>
                <p14:cNvContentPartPr/>
                <p14:nvPr/>
              </p14:nvContentPartPr>
              <p14:xfrm>
                <a:off x="6967727" y="3688967"/>
                <a:ext cx="987840" cy="78480"/>
              </p14:xfrm>
            </p:contentPart>
          </mc:Choice>
          <mc:Fallback xmlns="">
            <p:pic>
              <p:nvPicPr>
                <p:cNvPr id="96" name="Ink 95">
                  <a:extLst>
                    <a:ext uri="{FF2B5EF4-FFF2-40B4-BE49-F238E27FC236}">
                      <a16:creationId xmlns:a16="http://schemas.microsoft.com/office/drawing/2014/main" id="{1BEF3BD1-8083-B5FA-65DF-8EAE32D0523B}"/>
                    </a:ext>
                  </a:extLst>
                </p:cNvPr>
                <p:cNvPicPr/>
                <p:nvPr/>
              </p:nvPicPr>
              <p:blipFill>
                <a:blip r:embed="rId131"/>
                <a:stretch>
                  <a:fillRect/>
                </a:stretch>
              </p:blipFill>
              <p:spPr>
                <a:xfrm>
                  <a:off x="6950087" y="3670967"/>
                  <a:ext cx="1023480" cy="11412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132">
            <p14:nvContentPartPr>
              <p14:cNvPr id="111" name="Ink 110">
                <a:extLst>
                  <a:ext uri="{FF2B5EF4-FFF2-40B4-BE49-F238E27FC236}">
                    <a16:creationId xmlns:a16="http://schemas.microsoft.com/office/drawing/2014/main" id="{857DDEDE-8BF4-AC89-7378-E735439F9B8B}"/>
                  </a:ext>
                </a:extLst>
              </p14:cNvPr>
              <p14:cNvContentPartPr/>
              <p14:nvPr/>
            </p14:nvContentPartPr>
            <p14:xfrm>
              <a:off x="5669207" y="4188287"/>
              <a:ext cx="552960" cy="67320"/>
            </p14:xfrm>
          </p:contentPart>
        </mc:Choice>
        <mc:Fallback xmlns="">
          <p:pic>
            <p:nvPicPr>
              <p:cNvPr id="111" name="Ink 110">
                <a:extLst>
                  <a:ext uri="{FF2B5EF4-FFF2-40B4-BE49-F238E27FC236}">
                    <a16:creationId xmlns:a16="http://schemas.microsoft.com/office/drawing/2014/main" id="{857DDEDE-8BF4-AC89-7378-E735439F9B8B}"/>
                  </a:ext>
                </a:extLst>
              </p:cNvPr>
              <p:cNvPicPr/>
              <p:nvPr/>
            </p:nvPicPr>
            <p:blipFill>
              <a:blip r:embed="rId133"/>
              <a:stretch>
                <a:fillRect/>
              </a:stretch>
            </p:blipFill>
            <p:spPr>
              <a:xfrm>
                <a:off x="5651207" y="4170287"/>
                <a:ext cx="588600" cy="102960"/>
              </a:xfrm>
              <a:prstGeom prst="rect">
                <a:avLst/>
              </a:prstGeom>
            </p:spPr>
          </p:pic>
        </mc:Fallback>
      </mc:AlternateContent>
      <mc:AlternateContent xmlns:mc="http://schemas.openxmlformats.org/markup-compatibility/2006" xmlns:p14="http://schemas.microsoft.com/office/powerpoint/2010/main">
        <mc:Choice Requires="p14">
          <p:contentPart p14:bwMode="auto" r:id="rId134">
            <p14:nvContentPartPr>
              <p14:cNvPr id="118" name="Ink 117">
                <a:extLst>
                  <a:ext uri="{FF2B5EF4-FFF2-40B4-BE49-F238E27FC236}">
                    <a16:creationId xmlns:a16="http://schemas.microsoft.com/office/drawing/2014/main" id="{ECFBBAA7-C856-6BBF-1DD9-2B33DAD3FA43}"/>
                  </a:ext>
                </a:extLst>
              </p14:cNvPr>
              <p14:cNvContentPartPr/>
              <p14:nvPr/>
            </p14:nvContentPartPr>
            <p14:xfrm>
              <a:off x="389807" y="3118367"/>
              <a:ext cx="3498840" cy="628560"/>
            </p14:xfrm>
          </p:contentPart>
        </mc:Choice>
        <mc:Fallback xmlns="">
          <p:pic>
            <p:nvPicPr>
              <p:cNvPr id="118" name="Ink 117">
                <a:extLst>
                  <a:ext uri="{FF2B5EF4-FFF2-40B4-BE49-F238E27FC236}">
                    <a16:creationId xmlns:a16="http://schemas.microsoft.com/office/drawing/2014/main" id="{ECFBBAA7-C856-6BBF-1DD9-2B33DAD3FA43}"/>
                  </a:ext>
                </a:extLst>
              </p:cNvPr>
              <p:cNvPicPr/>
              <p:nvPr/>
            </p:nvPicPr>
            <p:blipFill>
              <a:blip r:embed="rId135"/>
              <a:stretch>
                <a:fillRect/>
              </a:stretch>
            </p:blipFill>
            <p:spPr>
              <a:xfrm>
                <a:off x="372167" y="3100727"/>
                <a:ext cx="3534480" cy="664200"/>
              </a:xfrm>
              <a:prstGeom prst="rect">
                <a:avLst/>
              </a:prstGeom>
            </p:spPr>
          </p:pic>
        </mc:Fallback>
      </mc:AlternateContent>
      <mc:AlternateContent xmlns:mc="http://schemas.openxmlformats.org/markup-compatibility/2006" xmlns:p14="http://schemas.microsoft.com/office/powerpoint/2010/main">
        <mc:Choice Requires="p14">
          <p:contentPart p14:bwMode="auto" r:id="rId136">
            <p14:nvContentPartPr>
              <p14:cNvPr id="98" name="Ink 97">
                <a:extLst>
                  <a:ext uri="{FF2B5EF4-FFF2-40B4-BE49-F238E27FC236}">
                    <a16:creationId xmlns:a16="http://schemas.microsoft.com/office/drawing/2014/main" id="{7237C616-41C9-8F28-399A-B61D37032379}"/>
                  </a:ext>
                </a:extLst>
              </p14:cNvPr>
              <p14:cNvContentPartPr/>
              <p14:nvPr/>
            </p14:nvContentPartPr>
            <p14:xfrm>
              <a:off x="4080167" y="3665927"/>
              <a:ext cx="2012400" cy="35280"/>
            </p14:xfrm>
          </p:contentPart>
        </mc:Choice>
        <mc:Fallback xmlns="">
          <p:pic>
            <p:nvPicPr>
              <p:cNvPr id="98" name="Ink 97">
                <a:extLst>
                  <a:ext uri="{FF2B5EF4-FFF2-40B4-BE49-F238E27FC236}">
                    <a16:creationId xmlns:a16="http://schemas.microsoft.com/office/drawing/2014/main" id="{7237C616-41C9-8F28-399A-B61D37032379}"/>
                  </a:ext>
                </a:extLst>
              </p:cNvPr>
              <p:cNvPicPr/>
              <p:nvPr/>
            </p:nvPicPr>
            <p:blipFill>
              <a:blip r:embed="rId137"/>
              <a:stretch>
                <a:fillRect/>
              </a:stretch>
            </p:blipFill>
            <p:spPr>
              <a:xfrm>
                <a:off x="4062167" y="3648287"/>
                <a:ext cx="2048040" cy="70920"/>
              </a:xfrm>
              <a:prstGeom prst="rect">
                <a:avLst/>
              </a:prstGeom>
            </p:spPr>
          </p:pic>
        </mc:Fallback>
      </mc:AlternateContent>
      <mc:AlternateContent xmlns:mc="http://schemas.openxmlformats.org/markup-compatibility/2006" xmlns:p14="http://schemas.microsoft.com/office/powerpoint/2010/main">
        <mc:Choice Requires="p14">
          <p:contentPart p14:bwMode="auto" r:id="rId138">
            <p14:nvContentPartPr>
              <p14:cNvPr id="99" name="Ink 98">
                <a:extLst>
                  <a:ext uri="{FF2B5EF4-FFF2-40B4-BE49-F238E27FC236}">
                    <a16:creationId xmlns:a16="http://schemas.microsoft.com/office/drawing/2014/main" id="{6A6224AA-31CF-545B-3C6F-EB6568FB1081}"/>
                  </a:ext>
                </a:extLst>
              </p14:cNvPr>
              <p14:cNvContentPartPr/>
              <p14:nvPr/>
            </p14:nvContentPartPr>
            <p14:xfrm>
              <a:off x="2663927" y="3637847"/>
              <a:ext cx="1321200" cy="47520"/>
            </p14:xfrm>
          </p:contentPart>
        </mc:Choice>
        <mc:Fallback xmlns="">
          <p:pic>
            <p:nvPicPr>
              <p:cNvPr id="99" name="Ink 98">
                <a:extLst>
                  <a:ext uri="{FF2B5EF4-FFF2-40B4-BE49-F238E27FC236}">
                    <a16:creationId xmlns:a16="http://schemas.microsoft.com/office/drawing/2014/main" id="{6A6224AA-31CF-545B-3C6F-EB6568FB1081}"/>
                  </a:ext>
                </a:extLst>
              </p:cNvPr>
              <p:cNvPicPr/>
              <p:nvPr/>
            </p:nvPicPr>
            <p:blipFill>
              <a:blip r:embed="rId139"/>
              <a:stretch>
                <a:fillRect/>
              </a:stretch>
            </p:blipFill>
            <p:spPr>
              <a:xfrm>
                <a:off x="2646287" y="3620207"/>
                <a:ext cx="1356840" cy="83160"/>
              </a:xfrm>
              <a:prstGeom prst="rect">
                <a:avLst/>
              </a:prstGeom>
            </p:spPr>
          </p:pic>
        </mc:Fallback>
      </mc:AlternateContent>
      <mc:AlternateContent xmlns:mc="http://schemas.openxmlformats.org/markup-compatibility/2006" xmlns:p14="http://schemas.microsoft.com/office/powerpoint/2010/main">
        <mc:Choice Requires="p14">
          <p:contentPart p14:bwMode="auto" r:id="rId140">
            <p14:nvContentPartPr>
              <p14:cNvPr id="101" name="Ink 100">
                <a:extLst>
                  <a:ext uri="{FF2B5EF4-FFF2-40B4-BE49-F238E27FC236}">
                    <a16:creationId xmlns:a16="http://schemas.microsoft.com/office/drawing/2014/main" id="{9EF2EF2F-79C9-996A-129D-6324AFF1B893}"/>
                  </a:ext>
                </a:extLst>
              </p14:cNvPr>
              <p14:cNvContentPartPr/>
              <p14:nvPr/>
            </p14:nvContentPartPr>
            <p14:xfrm>
              <a:off x="2286287" y="3621287"/>
              <a:ext cx="391320" cy="41400"/>
            </p14:xfrm>
          </p:contentPart>
        </mc:Choice>
        <mc:Fallback xmlns="">
          <p:pic>
            <p:nvPicPr>
              <p:cNvPr id="101" name="Ink 100">
                <a:extLst>
                  <a:ext uri="{FF2B5EF4-FFF2-40B4-BE49-F238E27FC236}">
                    <a16:creationId xmlns:a16="http://schemas.microsoft.com/office/drawing/2014/main" id="{9EF2EF2F-79C9-996A-129D-6324AFF1B893}"/>
                  </a:ext>
                </a:extLst>
              </p:cNvPr>
              <p:cNvPicPr/>
              <p:nvPr/>
            </p:nvPicPr>
            <p:blipFill>
              <a:blip r:embed="rId141"/>
              <a:stretch>
                <a:fillRect/>
              </a:stretch>
            </p:blipFill>
            <p:spPr>
              <a:xfrm>
                <a:off x="2268287" y="3603287"/>
                <a:ext cx="426960" cy="77040"/>
              </a:xfrm>
              <a:prstGeom prst="rect">
                <a:avLst/>
              </a:prstGeom>
            </p:spPr>
          </p:pic>
        </mc:Fallback>
      </mc:AlternateContent>
      <mc:AlternateContent xmlns:mc="http://schemas.openxmlformats.org/markup-compatibility/2006" xmlns:p14="http://schemas.microsoft.com/office/powerpoint/2010/main">
        <mc:Choice Requires="p14">
          <p:contentPart p14:bwMode="auto" r:id="rId142">
            <p14:nvContentPartPr>
              <p14:cNvPr id="102" name="Ink 101">
                <a:extLst>
                  <a:ext uri="{FF2B5EF4-FFF2-40B4-BE49-F238E27FC236}">
                    <a16:creationId xmlns:a16="http://schemas.microsoft.com/office/drawing/2014/main" id="{517E80BD-8D88-9C5E-3492-D7ABF81DC226}"/>
                  </a:ext>
                </a:extLst>
              </p14:cNvPr>
              <p14:cNvContentPartPr/>
              <p14:nvPr/>
            </p14:nvContentPartPr>
            <p14:xfrm>
              <a:off x="1074887" y="3601487"/>
              <a:ext cx="1065600" cy="71280"/>
            </p14:xfrm>
          </p:contentPart>
        </mc:Choice>
        <mc:Fallback xmlns="">
          <p:pic>
            <p:nvPicPr>
              <p:cNvPr id="102" name="Ink 101">
                <a:extLst>
                  <a:ext uri="{FF2B5EF4-FFF2-40B4-BE49-F238E27FC236}">
                    <a16:creationId xmlns:a16="http://schemas.microsoft.com/office/drawing/2014/main" id="{517E80BD-8D88-9C5E-3492-D7ABF81DC226}"/>
                  </a:ext>
                </a:extLst>
              </p:cNvPr>
              <p:cNvPicPr/>
              <p:nvPr/>
            </p:nvPicPr>
            <p:blipFill>
              <a:blip r:embed="rId143"/>
              <a:stretch>
                <a:fillRect/>
              </a:stretch>
            </p:blipFill>
            <p:spPr>
              <a:xfrm>
                <a:off x="1056887" y="3583847"/>
                <a:ext cx="1101240" cy="106920"/>
              </a:xfrm>
              <a:prstGeom prst="rect">
                <a:avLst/>
              </a:prstGeom>
            </p:spPr>
          </p:pic>
        </mc:Fallback>
      </mc:AlternateContent>
      <mc:AlternateContent xmlns:mc="http://schemas.openxmlformats.org/markup-compatibility/2006" xmlns:p14="http://schemas.microsoft.com/office/powerpoint/2010/main">
        <mc:Choice Requires="p14">
          <p:contentPart p14:bwMode="auto" r:id="rId144">
            <p14:nvContentPartPr>
              <p14:cNvPr id="103" name="Ink 102">
                <a:extLst>
                  <a:ext uri="{FF2B5EF4-FFF2-40B4-BE49-F238E27FC236}">
                    <a16:creationId xmlns:a16="http://schemas.microsoft.com/office/drawing/2014/main" id="{C7FF02B2-63E8-5F36-D6C0-4CC3A19756F1}"/>
                  </a:ext>
                </a:extLst>
              </p14:cNvPr>
              <p14:cNvContentPartPr/>
              <p14:nvPr/>
            </p14:nvContentPartPr>
            <p14:xfrm>
              <a:off x="436607" y="3669887"/>
              <a:ext cx="777240" cy="78840"/>
            </p14:xfrm>
          </p:contentPart>
        </mc:Choice>
        <mc:Fallback xmlns="">
          <p:pic>
            <p:nvPicPr>
              <p:cNvPr id="103" name="Ink 102">
                <a:extLst>
                  <a:ext uri="{FF2B5EF4-FFF2-40B4-BE49-F238E27FC236}">
                    <a16:creationId xmlns:a16="http://schemas.microsoft.com/office/drawing/2014/main" id="{C7FF02B2-63E8-5F36-D6C0-4CC3A19756F1}"/>
                  </a:ext>
                </a:extLst>
              </p:cNvPr>
              <p:cNvPicPr/>
              <p:nvPr/>
            </p:nvPicPr>
            <p:blipFill>
              <a:blip r:embed="rId145"/>
              <a:stretch>
                <a:fillRect/>
              </a:stretch>
            </p:blipFill>
            <p:spPr>
              <a:xfrm>
                <a:off x="418607" y="3652247"/>
                <a:ext cx="812880" cy="114480"/>
              </a:xfrm>
              <a:prstGeom prst="rect">
                <a:avLst/>
              </a:prstGeom>
            </p:spPr>
          </p:pic>
        </mc:Fallback>
      </mc:AlternateContent>
      <mc:AlternateContent xmlns:mc="http://schemas.openxmlformats.org/markup-compatibility/2006" xmlns:p14="http://schemas.microsoft.com/office/powerpoint/2010/main">
        <mc:Choice Requires="p14">
          <p:contentPart p14:bwMode="auto" r:id="rId146">
            <p14:nvContentPartPr>
              <p14:cNvPr id="120" name="Ink 119">
                <a:extLst>
                  <a:ext uri="{FF2B5EF4-FFF2-40B4-BE49-F238E27FC236}">
                    <a16:creationId xmlns:a16="http://schemas.microsoft.com/office/drawing/2014/main" id="{230FBAF2-B177-4BCA-FAA0-38D6FEDA764D}"/>
                  </a:ext>
                </a:extLst>
              </p14:cNvPr>
              <p14:cNvContentPartPr/>
              <p14:nvPr/>
            </p14:nvContentPartPr>
            <p14:xfrm>
              <a:off x="2172167" y="3590687"/>
              <a:ext cx="2707200" cy="714600"/>
            </p14:xfrm>
          </p:contentPart>
        </mc:Choice>
        <mc:Fallback xmlns="">
          <p:pic>
            <p:nvPicPr>
              <p:cNvPr id="120" name="Ink 119">
                <a:extLst>
                  <a:ext uri="{FF2B5EF4-FFF2-40B4-BE49-F238E27FC236}">
                    <a16:creationId xmlns:a16="http://schemas.microsoft.com/office/drawing/2014/main" id="{230FBAF2-B177-4BCA-FAA0-38D6FEDA764D}"/>
                  </a:ext>
                </a:extLst>
              </p:cNvPr>
              <p:cNvPicPr/>
              <p:nvPr/>
            </p:nvPicPr>
            <p:blipFill>
              <a:blip r:embed="rId147"/>
              <a:stretch>
                <a:fillRect/>
              </a:stretch>
            </p:blipFill>
            <p:spPr>
              <a:xfrm>
                <a:off x="2154167" y="3572687"/>
                <a:ext cx="2742840" cy="750240"/>
              </a:xfrm>
              <a:prstGeom prst="rect">
                <a:avLst/>
              </a:prstGeom>
            </p:spPr>
          </p:pic>
        </mc:Fallback>
      </mc:AlternateContent>
      <mc:AlternateContent xmlns:mc="http://schemas.openxmlformats.org/markup-compatibility/2006" xmlns:p14="http://schemas.microsoft.com/office/powerpoint/2010/main">
        <mc:Choice Requires="p14">
          <p:contentPart p14:bwMode="auto" r:id="rId148">
            <p14:nvContentPartPr>
              <p14:cNvPr id="122" name="Ink 121">
                <a:extLst>
                  <a:ext uri="{FF2B5EF4-FFF2-40B4-BE49-F238E27FC236}">
                    <a16:creationId xmlns:a16="http://schemas.microsoft.com/office/drawing/2014/main" id="{DBCB81EF-8219-DA27-BABC-A089A5B669D0}"/>
                  </a:ext>
                </a:extLst>
              </p14:cNvPr>
              <p14:cNvContentPartPr/>
              <p14:nvPr/>
            </p14:nvContentPartPr>
            <p14:xfrm>
              <a:off x="192527" y="4155527"/>
              <a:ext cx="1284840" cy="81000"/>
            </p14:xfrm>
          </p:contentPart>
        </mc:Choice>
        <mc:Fallback xmlns="">
          <p:pic>
            <p:nvPicPr>
              <p:cNvPr id="122" name="Ink 121">
                <a:extLst>
                  <a:ext uri="{FF2B5EF4-FFF2-40B4-BE49-F238E27FC236}">
                    <a16:creationId xmlns:a16="http://schemas.microsoft.com/office/drawing/2014/main" id="{DBCB81EF-8219-DA27-BABC-A089A5B669D0}"/>
                  </a:ext>
                </a:extLst>
              </p:cNvPr>
              <p:cNvPicPr/>
              <p:nvPr/>
            </p:nvPicPr>
            <p:blipFill>
              <a:blip r:embed="rId149"/>
              <a:stretch>
                <a:fillRect/>
              </a:stretch>
            </p:blipFill>
            <p:spPr>
              <a:xfrm>
                <a:off x="174887" y="4137887"/>
                <a:ext cx="1320480" cy="116640"/>
              </a:xfrm>
              <a:prstGeom prst="rect">
                <a:avLst/>
              </a:prstGeom>
            </p:spPr>
          </p:pic>
        </mc:Fallback>
      </mc:AlternateContent>
      <p:grpSp>
        <p:nvGrpSpPr>
          <p:cNvPr id="138" name="Group 137">
            <a:extLst>
              <a:ext uri="{FF2B5EF4-FFF2-40B4-BE49-F238E27FC236}">
                <a16:creationId xmlns:a16="http://schemas.microsoft.com/office/drawing/2014/main" id="{194BA3D4-1A82-DEA9-9C68-2DDDC1307E5D}"/>
              </a:ext>
            </a:extLst>
          </p:cNvPr>
          <p:cNvGrpSpPr/>
          <p:nvPr/>
        </p:nvGrpSpPr>
        <p:grpSpPr>
          <a:xfrm>
            <a:off x="2314367" y="4034207"/>
            <a:ext cx="7993080" cy="732240"/>
            <a:chOff x="2314367" y="4034207"/>
            <a:chExt cx="7993080" cy="732240"/>
          </a:xfrm>
        </p:grpSpPr>
        <mc:AlternateContent xmlns:mc="http://schemas.openxmlformats.org/markup-compatibility/2006" xmlns:p14="http://schemas.microsoft.com/office/powerpoint/2010/main">
          <mc:Choice Requires="p14">
            <p:contentPart p14:bwMode="auto" r:id="rId150">
              <p14:nvContentPartPr>
                <p14:cNvPr id="105" name="Ink 104">
                  <a:extLst>
                    <a:ext uri="{FF2B5EF4-FFF2-40B4-BE49-F238E27FC236}">
                      <a16:creationId xmlns:a16="http://schemas.microsoft.com/office/drawing/2014/main" id="{25CEA643-C2E8-569D-B29D-FF3D52020464}"/>
                    </a:ext>
                  </a:extLst>
                </p14:cNvPr>
                <p14:cNvContentPartPr/>
                <p14:nvPr/>
              </p14:nvContentPartPr>
              <p14:xfrm>
                <a:off x="9548567" y="4119887"/>
                <a:ext cx="619920" cy="51840"/>
              </p14:xfrm>
            </p:contentPart>
          </mc:Choice>
          <mc:Fallback xmlns="">
            <p:pic>
              <p:nvPicPr>
                <p:cNvPr id="105" name="Ink 104">
                  <a:extLst>
                    <a:ext uri="{FF2B5EF4-FFF2-40B4-BE49-F238E27FC236}">
                      <a16:creationId xmlns:a16="http://schemas.microsoft.com/office/drawing/2014/main" id="{25CEA643-C2E8-569D-B29D-FF3D52020464}"/>
                    </a:ext>
                  </a:extLst>
                </p:cNvPr>
                <p:cNvPicPr/>
                <p:nvPr/>
              </p:nvPicPr>
              <p:blipFill>
                <a:blip r:embed="rId151"/>
                <a:stretch>
                  <a:fillRect/>
                </a:stretch>
              </p:blipFill>
              <p:spPr>
                <a:xfrm>
                  <a:off x="9530567" y="4102247"/>
                  <a:ext cx="655560" cy="87480"/>
                </a:xfrm>
                <a:prstGeom prst="rect">
                  <a:avLst/>
                </a:prstGeom>
              </p:spPr>
            </p:pic>
          </mc:Fallback>
        </mc:AlternateContent>
        <mc:AlternateContent xmlns:mc="http://schemas.openxmlformats.org/markup-compatibility/2006" xmlns:p14="http://schemas.microsoft.com/office/powerpoint/2010/main">
          <mc:Choice Requires="p14">
            <p:contentPart p14:bwMode="auto" r:id="rId152">
              <p14:nvContentPartPr>
                <p14:cNvPr id="106" name="Ink 105">
                  <a:extLst>
                    <a:ext uri="{FF2B5EF4-FFF2-40B4-BE49-F238E27FC236}">
                      <a16:creationId xmlns:a16="http://schemas.microsoft.com/office/drawing/2014/main" id="{4C85F62E-EDE5-703A-0068-02750AAE0659}"/>
                    </a:ext>
                  </a:extLst>
                </p14:cNvPr>
                <p14:cNvContentPartPr/>
                <p14:nvPr/>
              </p14:nvContentPartPr>
              <p14:xfrm>
                <a:off x="8890127" y="4174247"/>
                <a:ext cx="577440" cy="47160"/>
              </p14:xfrm>
            </p:contentPart>
          </mc:Choice>
          <mc:Fallback xmlns="">
            <p:pic>
              <p:nvPicPr>
                <p:cNvPr id="106" name="Ink 105">
                  <a:extLst>
                    <a:ext uri="{FF2B5EF4-FFF2-40B4-BE49-F238E27FC236}">
                      <a16:creationId xmlns:a16="http://schemas.microsoft.com/office/drawing/2014/main" id="{4C85F62E-EDE5-703A-0068-02750AAE0659}"/>
                    </a:ext>
                  </a:extLst>
                </p:cNvPr>
                <p:cNvPicPr/>
                <p:nvPr/>
              </p:nvPicPr>
              <p:blipFill>
                <a:blip r:embed="rId153"/>
                <a:stretch>
                  <a:fillRect/>
                </a:stretch>
              </p:blipFill>
              <p:spPr>
                <a:xfrm>
                  <a:off x="8872487" y="4156607"/>
                  <a:ext cx="613080" cy="82800"/>
                </a:xfrm>
                <a:prstGeom prst="rect">
                  <a:avLst/>
                </a:prstGeom>
              </p:spPr>
            </p:pic>
          </mc:Fallback>
        </mc:AlternateContent>
        <mc:AlternateContent xmlns:mc="http://schemas.openxmlformats.org/markup-compatibility/2006" xmlns:p14="http://schemas.microsoft.com/office/powerpoint/2010/main">
          <mc:Choice Requires="p14">
            <p:contentPart p14:bwMode="auto" r:id="rId154">
              <p14:nvContentPartPr>
                <p14:cNvPr id="107" name="Ink 106">
                  <a:extLst>
                    <a:ext uri="{FF2B5EF4-FFF2-40B4-BE49-F238E27FC236}">
                      <a16:creationId xmlns:a16="http://schemas.microsoft.com/office/drawing/2014/main" id="{B1F5D950-04CD-1831-ED7F-6395F02FA59C}"/>
                    </a:ext>
                  </a:extLst>
                </p14:cNvPr>
                <p14:cNvContentPartPr/>
                <p14:nvPr/>
              </p14:nvContentPartPr>
              <p14:xfrm>
                <a:off x="8155007" y="4172447"/>
                <a:ext cx="632880" cy="54720"/>
              </p14:xfrm>
            </p:contentPart>
          </mc:Choice>
          <mc:Fallback xmlns="">
            <p:pic>
              <p:nvPicPr>
                <p:cNvPr id="107" name="Ink 106">
                  <a:extLst>
                    <a:ext uri="{FF2B5EF4-FFF2-40B4-BE49-F238E27FC236}">
                      <a16:creationId xmlns:a16="http://schemas.microsoft.com/office/drawing/2014/main" id="{B1F5D950-04CD-1831-ED7F-6395F02FA59C}"/>
                    </a:ext>
                  </a:extLst>
                </p:cNvPr>
                <p:cNvPicPr/>
                <p:nvPr/>
              </p:nvPicPr>
              <p:blipFill>
                <a:blip r:embed="rId155"/>
                <a:stretch>
                  <a:fillRect/>
                </a:stretch>
              </p:blipFill>
              <p:spPr>
                <a:xfrm>
                  <a:off x="8137367" y="4154447"/>
                  <a:ext cx="668520" cy="90360"/>
                </a:xfrm>
                <a:prstGeom prst="rect">
                  <a:avLst/>
                </a:prstGeom>
              </p:spPr>
            </p:pic>
          </mc:Fallback>
        </mc:AlternateContent>
        <mc:AlternateContent xmlns:mc="http://schemas.openxmlformats.org/markup-compatibility/2006" xmlns:p14="http://schemas.microsoft.com/office/powerpoint/2010/main">
          <mc:Choice Requires="p14">
            <p:contentPart p14:bwMode="auto" r:id="rId156">
              <p14:nvContentPartPr>
                <p14:cNvPr id="108" name="Ink 107">
                  <a:extLst>
                    <a:ext uri="{FF2B5EF4-FFF2-40B4-BE49-F238E27FC236}">
                      <a16:creationId xmlns:a16="http://schemas.microsoft.com/office/drawing/2014/main" id="{C0B89BFE-11DC-9477-1AC0-6F41E9BA6D02}"/>
                    </a:ext>
                  </a:extLst>
                </p14:cNvPr>
                <p14:cNvContentPartPr/>
                <p14:nvPr/>
              </p14:nvContentPartPr>
              <p14:xfrm>
                <a:off x="7426367" y="4183967"/>
                <a:ext cx="702000" cy="12240"/>
              </p14:xfrm>
            </p:contentPart>
          </mc:Choice>
          <mc:Fallback xmlns="">
            <p:pic>
              <p:nvPicPr>
                <p:cNvPr id="108" name="Ink 107">
                  <a:extLst>
                    <a:ext uri="{FF2B5EF4-FFF2-40B4-BE49-F238E27FC236}">
                      <a16:creationId xmlns:a16="http://schemas.microsoft.com/office/drawing/2014/main" id="{C0B89BFE-11DC-9477-1AC0-6F41E9BA6D02}"/>
                    </a:ext>
                  </a:extLst>
                </p:cNvPr>
                <p:cNvPicPr/>
                <p:nvPr/>
              </p:nvPicPr>
              <p:blipFill>
                <a:blip r:embed="rId157"/>
                <a:stretch>
                  <a:fillRect/>
                </a:stretch>
              </p:blipFill>
              <p:spPr>
                <a:xfrm>
                  <a:off x="7408367" y="4166327"/>
                  <a:ext cx="737640" cy="47880"/>
                </a:xfrm>
                <a:prstGeom prst="rect">
                  <a:avLst/>
                </a:prstGeom>
              </p:spPr>
            </p:pic>
          </mc:Fallback>
        </mc:AlternateContent>
        <mc:AlternateContent xmlns:mc="http://schemas.openxmlformats.org/markup-compatibility/2006" xmlns:p14="http://schemas.microsoft.com/office/powerpoint/2010/main">
          <mc:Choice Requires="p14">
            <p:contentPart p14:bwMode="auto" r:id="rId158">
              <p14:nvContentPartPr>
                <p14:cNvPr id="109" name="Ink 108">
                  <a:extLst>
                    <a:ext uri="{FF2B5EF4-FFF2-40B4-BE49-F238E27FC236}">
                      <a16:creationId xmlns:a16="http://schemas.microsoft.com/office/drawing/2014/main" id="{BB46D252-BD31-93AF-CC09-517D7E5AA2C4}"/>
                    </a:ext>
                  </a:extLst>
                </p14:cNvPr>
                <p14:cNvContentPartPr/>
                <p14:nvPr/>
              </p14:nvContentPartPr>
              <p14:xfrm>
                <a:off x="6396407" y="4152647"/>
                <a:ext cx="924120" cy="61560"/>
              </p14:xfrm>
            </p:contentPart>
          </mc:Choice>
          <mc:Fallback xmlns="">
            <p:pic>
              <p:nvPicPr>
                <p:cNvPr id="109" name="Ink 108">
                  <a:extLst>
                    <a:ext uri="{FF2B5EF4-FFF2-40B4-BE49-F238E27FC236}">
                      <a16:creationId xmlns:a16="http://schemas.microsoft.com/office/drawing/2014/main" id="{BB46D252-BD31-93AF-CC09-517D7E5AA2C4}"/>
                    </a:ext>
                  </a:extLst>
                </p:cNvPr>
                <p:cNvPicPr/>
                <p:nvPr/>
              </p:nvPicPr>
              <p:blipFill>
                <a:blip r:embed="rId159"/>
                <a:stretch>
                  <a:fillRect/>
                </a:stretch>
              </p:blipFill>
              <p:spPr>
                <a:xfrm>
                  <a:off x="6378767" y="4135007"/>
                  <a:ext cx="959760" cy="97200"/>
                </a:xfrm>
                <a:prstGeom prst="rect">
                  <a:avLst/>
                </a:prstGeom>
              </p:spPr>
            </p:pic>
          </mc:Fallback>
        </mc:AlternateContent>
        <mc:AlternateContent xmlns:mc="http://schemas.openxmlformats.org/markup-compatibility/2006" xmlns:p14="http://schemas.microsoft.com/office/powerpoint/2010/main">
          <mc:Choice Requires="p14">
            <p:contentPart p14:bwMode="auto" r:id="rId160">
              <p14:nvContentPartPr>
                <p14:cNvPr id="112" name="Ink 111">
                  <a:extLst>
                    <a:ext uri="{FF2B5EF4-FFF2-40B4-BE49-F238E27FC236}">
                      <a16:creationId xmlns:a16="http://schemas.microsoft.com/office/drawing/2014/main" id="{01A8E7E1-9A1F-C30E-C5B5-560B90771EA3}"/>
                    </a:ext>
                  </a:extLst>
                </p14:cNvPr>
                <p14:cNvContentPartPr/>
                <p14:nvPr/>
              </p14:nvContentPartPr>
              <p14:xfrm>
                <a:off x="5012927" y="4195127"/>
                <a:ext cx="563040" cy="45720"/>
              </p14:xfrm>
            </p:contentPart>
          </mc:Choice>
          <mc:Fallback xmlns="">
            <p:pic>
              <p:nvPicPr>
                <p:cNvPr id="112" name="Ink 111">
                  <a:extLst>
                    <a:ext uri="{FF2B5EF4-FFF2-40B4-BE49-F238E27FC236}">
                      <a16:creationId xmlns:a16="http://schemas.microsoft.com/office/drawing/2014/main" id="{01A8E7E1-9A1F-C30E-C5B5-560B90771EA3}"/>
                    </a:ext>
                  </a:extLst>
                </p:cNvPr>
                <p:cNvPicPr/>
                <p:nvPr/>
              </p:nvPicPr>
              <p:blipFill>
                <a:blip r:embed="rId161"/>
                <a:stretch>
                  <a:fillRect/>
                </a:stretch>
              </p:blipFill>
              <p:spPr>
                <a:xfrm>
                  <a:off x="4995287" y="4177127"/>
                  <a:ext cx="598680" cy="81360"/>
                </a:xfrm>
                <a:prstGeom prst="rect">
                  <a:avLst/>
                </a:prstGeom>
              </p:spPr>
            </p:pic>
          </mc:Fallback>
        </mc:AlternateContent>
        <mc:AlternateContent xmlns:mc="http://schemas.openxmlformats.org/markup-compatibility/2006" xmlns:p14="http://schemas.microsoft.com/office/powerpoint/2010/main">
          <mc:Choice Requires="p14">
            <p:contentPart p14:bwMode="auto" r:id="rId162">
              <p14:nvContentPartPr>
                <p14:cNvPr id="113" name="Ink 112">
                  <a:extLst>
                    <a:ext uri="{FF2B5EF4-FFF2-40B4-BE49-F238E27FC236}">
                      <a16:creationId xmlns:a16="http://schemas.microsoft.com/office/drawing/2014/main" id="{1B77C032-065B-77F9-6996-B31127F4D41C}"/>
                    </a:ext>
                  </a:extLst>
                </p14:cNvPr>
                <p14:cNvContentPartPr/>
                <p14:nvPr/>
              </p14:nvContentPartPr>
              <p14:xfrm>
                <a:off x="4305527" y="4209887"/>
                <a:ext cx="529200" cy="34560"/>
              </p14:xfrm>
            </p:contentPart>
          </mc:Choice>
          <mc:Fallback xmlns="">
            <p:pic>
              <p:nvPicPr>
                <p:cNvPr id="113" name="Ink 112">
                  <a:extLst>
                    <a:ext uri="{FF2B5EF4-FFF2-40B4-BE49-F238E27FC236}">
                      <a16:creationId xmlns:a16="http://schemas.microsoft.com/office/drawing/2014/main" id="{1B77C032-065B-77F9-6996-B31127F4D41C}"/>
                    </a:ext>
                  </a:extLst>
                </p:cNvPr>
                <p:cNvPicPr/>
                <p:nvPr/>
              </p:nvPicPr>
              <p:blipFill>
                <a:blip r:embed="rId163"/>
                <a:stretch>
                  <a:fillRect/>
                </a:stretch>
              </p:blipFill>
              <p:spPr>
                <a:xfrm>
                  <a:off x="4287887" y="4192247"/>
                  <a:ext cx="564840" cy="70200"/>
                </a:xfrm>
                <a:prstGeom prst="rect">
                  <a:avLst/>
                </a:prstGeom>
              </p:spPr>
            </p:pic>
          </mc:Fallback>
        </mc:AlternateContent>
        <mc:AlternateContent xmlns:mc="http://schemas.openxmlformats.org/markup-compatibility/2006" xmlns:p14="http://schemas.microsoft.com/office/powerpoint/2010/main">
          <mc:Choice Requires="p14">
            <p:contentPart p14:bwMode="auto" r:id="rId164">
              <p14:nvContentPartPr>
                <p14:cNvPr id="114" name="Ink 113">
                  <a:extLst>
                    <a:ext uri="{FF2B5EF4-FFF2-40B4-BE49-F238E27FC236}">
                      <a16:creationId xmlns:a16="http://schemas.microsoft.com/office/drawing/2014/main" id="{513245BC-695B-2795-DF17-CB45A5B2CABA}"/>
                    </a:ext>
                  </a:extLst>
                </p14:cNvPr>
                <p14:cNvContentPartPr/>
                <p14:nvPr/>
              </p14:nvContentPartPr>
              <p14:xfrm>
                <a:off x="3307247" y="4176047"/>
                <a:ext cx="921600" cy="61920"/>
              </p14:xfrm>
            </p:contentPart>
          </mc:Choice>
          <mc:Fallback xmlns="">
            <p:pic>
              <p:nvPicPr>
                <p:cNvPr id="114" name="Ink 113">
                  <a:extLst>
                    <a:ext uri="{FF2B5EF4-FFF2-40B4-BE49-F238E27FC236}">
                      <a16:creationId xmlns:a16="http://schemas.microsoft.com/office/drawing/2014/main" id="{513245BC-695B-2795-DF17-CB45A5B2CABA}"/>
                    </a:ext>
                  </a:extLst>
                </p:cNvPr>
                <p:cNvPicPr/>
                <p:nvPr/>
              </p:nvPicPr>
              <p:blipFill>
                <a:blip r:embed="rId165"/>
                <a:stretch>
                  <a:fillRect/>
                </a:stretch>
              </p:blipFill>
              <p:spPr>
                <a:xfrm>
                  <a:off x="3289247" y="4158407"/>
                  <a:ext cx="957240" cy="97560"/>
                </a:xfrm>
                <a:prstGeom prst="rect">
                  <a:avLst/>
                </a:prstGeom>
              </p:spPr>
            </p:pic>
          </mc:Fallback>
        </mc:AlternateContent>
        <mc:AlternateContent xmlns:mc="http://schemas.openxmlformats.org/markup-compatibility/2006" xmlns:p14="http://schemas.microsoft.com/office/powerpoint/2010/main">
          <mc:Choice Requires="p14">
            <p:contentPart p14:bwMode="auto" r:id="rId166">
              <p14:nvContentPartPr>
                <p14:cNvPr id="116" name="Ink 115">
                  <a:extLst>
                    <a:ext uri="{FF2B5EF4-FFF2-40B4-BE49-F238E27FC236}">
                      <a16:creationId xmlns:a16="http://schemas.microsoft.com/office/drawing/2014/main" id="{A6941BC2-3CA7-4B5B-EF92-9F1B42A88A13}"/>
                    </a:ext>
                  </a:extLst>
                </p14:cNvPr>
                <p14:cNvContentPartPr/>
                <p14:nvPr/>
              </p14:nvContentPartPr>
              <p14:xfrm>
                <a:off x="2314367" y="4034207"/>
                <a:ext cx="888120" cy="86760"/>
              </p14:xfrm>
            </p:contentPart>
          </mc:Choice>
          <mc:Fallback xmlns="">
            <p:pic>
              <p:nvPicPr>
                <p:cNvPr id="116" name="Ink 115">
                  <a:extLst>
                    <a:ext uri="{FF2B5EF4-FFF2-40B4-BE49-F238E27FC236}">
                      <a16:creationId xmlns:a16="http://schemas.microsoft.com/office/drawing/2014/main" id="{A6941BC2-3CA7-4B5B-EF92-9F1B42A88A13}"/>
                    </a:ext>
                  </a:extLst>
                </p:cNvPr>
                <p:cNvPicPr/>
                <p:nvPr/>
              </p:nvPicPr>
              <p:blipFill>
                <a:blip r:embed="rId167"/>
                <a:stretch>
                  <a:fillRect/>
                </a:stretch>
              </p:blipFill>
              <p:spPr>
                <a:xfrm>
                  <a:off x="2296367" y="4016567"/>
                  <a:ext cx="923760" cy="122400"/>
                </a:xfrm>
                <a:prstGeom prst="rect">
                  <a:avLst/>
                </a:prstGeom>
              </p:spPr>
            </p:pic>
          </mc:Fallback>
        </mc:AlternateContent>
        <mc:AlternateContent xmlns:mc="http://schemas.openxmlformats.org/markup-compatibility/2006" xmlns:p14="http://schemas.microsoft.com/office/powerpoint/2010/main">
          <mc:Choice Requires="p14">
            <p:contentPart p14:bwMode="auto" r:id="rId168">
              <p14:nvContentPartPr>
                <p14:cNvPr id="123" name="Ink 122">
                  <a:extLst>
                    <a:ext uri="{FF2B5EF4-FFF2-40B4-BE49-F238E27FC236}">
                      <a16:creationId xmlns:a16="http://schemas.microsoft.com/office/drawing/2014/main" id="{08EBD2E5-8320-C677-B678-EECFFADFD2BA}"/>
                    </a:ext>
                  </a:extLst>
                </p14:cNvPr>
                <p14:cNvContentPartPr/>
                <p14:nvPr/>
              </p14:nvContentPartPr>
              <p14:xfrm>
                <a:off x="9676727" y="4617767"/>
                <a:ext cx="381240" cy="93600"/>
              </p14:xfrm>
            </p:contentPart>
          </mc:Choice>
          <mc:Fallback xmlns="">
            <p:pic>
              <p:nvPicPr>
                <p:cNvPr id="123" name="Ink 122">
                  <a:extLst>
                    <a:ext uri="{FF2B5EF4-FFF2-40B4-BE49-F238E27FC236}">
                      <a16:creationId xmlns:a16="http://schemas.microsoft.com/office/drawing/2014/main" id="{08EBD2E5-8320-C677-B678-EECFFADFD2BA}"/>
                    </a:ext>
                  </a:extLst>
                </p:cNvPr>
                <p:cNvPicPr/>
                <p:nvPr/>
              </p:nvPicPr>
              <p:blipFill>
                <a:blip r:embed="rId169"/>
                <a:stretch>
                  <a:fillRect/>
                </a:stretch>
              </p:blipFill>
              <p:spPr>
                <a:xfrm>
                  <a:off x="9659087" y="4599767"/>
                  <a:ext cx="416880" cy="129240"/>
                </a:xfrm>
                <a:prstGeom prst="rect">
                  <a:avLst/>
                </a:prstGeom>
              </p:spPr>
            </p:pic>
          </mc:Fallback>
        </mc:AlternateContent>
        <mc:AlternateContent xmlns:mc="http://schemas.openxmlformats.org/markup-compatibility/2006" xmlns:p14="http://schemas.microsoft.com/office/powerpoint/2010/main">
          <mc:Choice Requires="p14">
            <p:contentPart p14:bwMode="auto" r:id="rId170">
              <p14:nvContentPartPr>
                <p14:cNvPr id="124" name="Ink 123">
                  <a:extLst>
                    <a:ext uri="{FF2B5EF4-FFF2-40B4-BE49-F238E27FC236}">
                      <a16:creationId xmlns:a16="http://schemas.microsoft.com/office/drawing/2014/main" id="{6278BCE0-A15A-61F1-2156-3088DB34165D}"/>
                    </a:ext>
                  </a:extLst>
                </p14:cNvPr>
                <p14:cNvContentPartPr/>
                <p14:nvPr/>
              </p14:nvContentPartPr>
              <p14:xfrm>
                <a:off x="8917847" y="4680407"/>
                <a:ext cx="574560" cy="26640"/>
              </p14:xfrm>
            </p:contentPart>
          </mc:Choice>
          <mc:Fallback xmlns="">
            <p:pic>
              <p:nvPicPr>
                <p:cNvPr id="124" name="Ink 123">
                  <a:extLst>
                    <a:ext uri="{FF2B5EF4-FFF2-40B4-BE49-F238E27FC236}">
                      <a16:creationId xmlns:a16="http://schemas.microsoft.com/office/drawing/2014/main" id="{6278BCE0-A15A-61F1-2156-3088DB34165D}"/>
                    </a:ext>
                  </a:extLst>
                </p:cNvPr>
                <p:cNvPicPr/>
                <p:nvPr/>
              </p:nvPicPr>
              <p:blipFill>
                <a:blip r:embed="rId171"/>
                <a:stretch>
                  <a:fillRect/>
                </a:stretch>
              </p:blipFill>
              <p:spPr>
                <a:xfrm>
                  <a:off x="8900207" y="4662407"/>
                  <a:ext cx="610200" cy="62280"/>
                </a:xfrm>
                <a:prstGeom prst="rect">
                  <a:avLst/>
                </a:prstGeom>
              </p:spPr>
            </p:pic>
          </mc:Fallback>
        </mc:AlternateContent>
        <mc:AlternateContent xmlns:mc="http://schemas.openxmlformats.org/markup-compatibility/2006" xmlns:p14="http://schemas.microsoft.com/office/powerpoint/2010/main">
          <mc:Choice Requires="p14">
            <p:contentPart p14:bwMode="auto" r:id="rId172">
              <p14:nvContentPartPr>
                <p14:cNvPr id="125" name="Ink 124">
                  <a:extLst>
                    <a:ext uri="{FF2B5EF4-FFF2-40B4-BE49-F238E27FC236}">
                      <a16:creationId xmlns:a16="http://schemas.microsoft.com/office/drawing/2014/main" id="{D9844F74-C2E3-40F6-96DC-E310AABD2151}"/>
                    </a:ext>
                  </a:extLst>
                </p14:cNvPr>
                <p14:cNvContentPartPr/>
                <p14:nvPr/>
              </p14:nvContentPartPr>
              <p14:xfrm>
                <a:off x="8341847" y="4642607"/>
                <a:ext cx="543240" cy="65880"/>
              </p14:xfrm>
            </p:contentPart>
          </mc:Choice>
          <mc:Fallback xmlns="">
            <p:pic>
              <p:nvPicPr>
                <p:cNvPr id="125" name="Ink 124">
                  <a:extLst>
                    <a:ext uri="{FF2B5EF4-FFF2-40B4-BE49-F238E27FC236}">
                      <a16:creationId xmlns:a16="http://schemas.microsoft.com/office/drawing/2014/main" id="{D9844F74-C2E3-40F6-96DC-E310AABD2151}"/>
                    </a:ext>
                  </a:extLst>
                </p:cNvPr>
                <p:cNvPicPr/>
                <p:nvPr/>
              </p:nvPicPr>
              <p:blipFill>
                <a:blip r:embed="rId173"/>
                <a:stretch>
                  <a:fillRect/>
                </a:stretch>
              </p:blipFill>
              <p:spPr>
                <a:xfrm>
                  <a:off x="8323847" y="4624967"/>
                  <a:ext cx="578880" cy="101520"/>
                </a:xfrm>
                <a:prstGeom prst="rect">
                  <a:avLst/>
                </a:prstGeom>
              </p:spPr>
            </p:pic>
          </mc:Fallback>
        </mc:AlternateContent>
        <mc:AlternateContent xmlns:mc="http://schemas.openxmlformats.org/markup-compatibility/2006" xmlns:p14="http://schemas.microsoft.com/office/powerpoint/2010/main">
          <mc:Choice Requires="p14">
            <p:contentPart p14:bwMode="auto" r:id="rId174">
              <p14:nvContentPartPr>
                <p14:cNvPr id="127" name="Ink 126">
                  <a:extLst>
                    <a:ext uri="{FF2B5EF4-FFF2-40B4-BE49-F238E27FC236}">
                      <a16:creationId xmlns:a16="http://schemas.microsoft.com/office/drawing/2014/main" id="{7D267045-A252-40C3-C0E4-3DCC8D4308D8}"/>
                    </a:ext>
                  </a:extLst>
                </p14:cNvPr>
                <p14:cNvContentPartPr/>
                <p14:nvPr/>
              </p14:nvContentPartPr>
              <p14:xfrm>
                <a:off x="7408007" y="4640447"/>
                <a:ext cx="881640" cy="77040"/>
              </p14:xfrm>
            </p:contentPart>
          </mc:Choice>
          <mc:Fallback xmlns="">
            <p:pic>
              <p:nvPicPr>
                <p:cNvPr id="127" name="Ink 126">
                  <a:extLst>
                    <a:ext uri="{FF2B5EF4-FFF2-40B4-BE49-F238E27FC236}">
                      <a16:creationId xmlns:a16="http://schemas.microsoft.com/office/drawing/2014/main" id="{7D267045-A252-40C3-C0E4-3DCC8D4308D8}"/>
                    </a:ext>
                  </a:extLst>
                </p:cNvPr>
                <p:cNvPicPr/>
                <p:nvPr/>
              </p:nvPicPr>
              <p:blipFill>
                <a:blip r:embed="rId175"/>
                <a:stretch>
                  <a:fillRect/>
                </a:stretch>
              </p:blipFill>
              <p:spPr>
                <a:xfrm>
                  <a:off x="7390367" y="4622807"/>
                  <a:ext cx="917280" cy="112680"/>
                </a:xfrm>
                <a:prstGeom prst="rect">
                  <a:avLst/>
                </a:prstGeom>
              </p:spPr>
            </p:pic>
          </mc:Fallback>
        </mc:AlternateContent>
        <mc:AlternateContent xmlns:mc="http://schemas.openxmlformats.org/markup-compatibility/2006" xmlns:p14="http://schemas.microsoft.com/office/powerpoint/2010/main">
          <mc:Choice Requires="p14">
            <p:contentPart p14:bwMode="auto" r:id="rId176">
              <p14:nvContentPartPr>
                <p14:cNvPr id="129" name="Ink 128">
                  <a:extLst>
                    <a:ext uri="{FF2B5EF4-FFF2-40B4-BE49-F238E27FC236}">
                      <a16:creationId xmlns:a16="http://schemas.microsoft.com/office/drawing/2014/main" id="{B9641E09-6208-B4A7-BC3A-09A70D09E3A1}"/>
                    </a:ext>
                  </a:extLst>
                </p14:cNvPr>
                <p14:cNvContentPartPr/>
                <p14:nvPr/>
              </p14:nvContentPartPr>
              <p14:xfrm>
                <a:off x="6204167" y="4672127"/>
                <a:ext cx="1010160" cy="66240"/>
              </p14:xfrm>
            </p:contentPart>
          </mc:Choice>
          <mc:Fallback xmlns="">
            <p:pic>
              <p:nvPicPr>
                <p:cNvPr id="129" name="Ink 128">
                  <a:extLst>
                    <a:ext uri="{FF2B5EF4-FFF2-40B4-BE49-F238E27FC236}">
                      <a16:creationId xmlns:a16="http://schemas.microsoft.com/office/drawing/2014/main" id="{B9641E09-6208-B4A7-BC3A-09A70D09E3A1}"/>
                    </a:ext>
                  </a:extLst>
                </p:cNvPr>
                <p:cNvPicPr/>
                <p:nvPr/>
              </p:nvPicPr>
              <p:blipFill>
                <a:blip r:embed="rId177"/>
                <a:stretch>
                  <a:fillRect/>
                </a:stretch>
              </p:blipFill>
              <p:spPr>
                <a:xfrm>
                  <a:off x="6186527" y="4654487"/>
                  <a:ext cx="1045800" cy="101880"/>
                </a:xfrm>
                <a:prstGeom prst="rect">
                  <a:avLst/>
                </a:prstGeom>
              </p:spPr>
            </p:pic>
          </mc:Fallback>
        </mc:AlternateContent>
        <mc:AlternateContent xmlns:mc="http://schemas.openxmlformats.org/markup-compatibility/2006" xmlns:p14="http://schemas.microsoft.com/office/powerpoint/2010/main">
          <mc:Choice Requires="p14">
            <p:contentPart p14:bwMode="auto" r:id="rId178">
              <p14:nvContentPartPr>
                <p14:cNvPr id="130" name="Ink 129">
                  <a:extLst>
                    <a:ext uri="{FF2B5EF4-FFF2-40B4-BE49-F238E27FC236}">
                      <a16:creationId xmlns:a16="http://schemas.microsoft.com/office/drawing/2014/main" id="{F685A745-9B87-C549-EAD7-78E30840406A}"/>
                    </a:ext>
                  </a:extLst>
                </p14:cNvPr>
                <p14:cNvContentPartPr/>
                <p14:nvPr/>
              </p14:nvContentPartPr>
              <p14:xfrm>
                <a:off x="5719247" y="4665647"/>
                <a:ext cx="415440" cy="39960"/>
              </p14:xfrm>
            </p:contentPart>
          </mc:Choice>
          <mc:Fallback xmlns="">
            <p:pic>
              <p:nvPicPr>
                <p:cNvPr id="130" name="Ink 129">
                  <a:extLst>
                    <a:ext uri="{FF2B5EF4-FFF2-40B4-BE49-F238E27FC236}">
                      <a16:creationId xmlns:a16="http://schemas.microsoft.com/office/drawing/2014/main" id="{F685A745-9B87-C549-EAD7-78E30840406A}"/>
                    </a:ext>
                  </a:extLst>
                </p:cNvPr>
                <p:cNvPicPr/>
                <p:nvPr/>
              </p:nvPicPr>
              <p:blipFill>
                <a:blip r:embed="rId179"/>
                <a:stretch>
                  <a:fillRect/>
                </a:stretch>
              </p:blipFill>
              <p:spPr>
                <a:xfrm>
                  <a:off x="5701607" y="4647647"/>
                  <a:ext cx="451080" cy="75600"/>
                </a:xfrm>
                <a:prstGeom prst="rect">
                  <a:avLst/>
                </a:prstGeom>
              </p:spPr>
            </p:pic>
          </mc:Fallback>
        </mc:AlternateContent>
        <mc:AlternateContent xmlns:mc="http://schemas.openxmlformats.org/markup-compatibility/2006" xmlns:p14="http://schemas.microsoft.com/office/powerpoint/2010/main">
          <mc:Choice Requires="p14">
            <p:contentPart p14:bwMode="auto" r:id="rId180">
              <p14:nvContentPartPr>
                <p14:cNvPr id="132" name="Ink 131">
                  <a:extLst>
                    <a:ext uri="{FF2B5EF4-FFF2-40B4-BE49-F238E27FC236}">
                      <a16:creationId xmlns:a16="http://schemas.microsoft.com/office/drawing/2014/main" id="{11C25B98-131B-63AD-597B-B378B7990F87}"/>
                    </a:ext>
                  </a:extLst>
                </p14:cNvPr>
                <p14:cNvContentPartPr/>
                <p14:nvPr/>
              </p14:nvContentPartPr>
              <p14:xfrm>
                <a:off x="4978727" y="4680407"/>
                <a:ext cx="711000" cy="47880"/>
              </p14:xfrm>
            </p:contentPart>
          </mc:Choice>
          <mc:Fallback xmlns="">
            <p:pic>
              <p:nvPicPr>
                <p:cNvPr id="132" name="Ink 131">
                  <a:extLst>
                    <a:ext uri="{FF2B5EF4-FFF2-40B4-BE49-F238E27FC236}">
                      <a16:creationId xmlns:a16="http://schemas.microsoft.com/office/drawing/2014/main" id="{11C25B98-131B-63AD-597B-B378B7990F87}"/>
                    </a:ext>
                  </a:extLst>
                </p:cNvPr>
                <p:cNvPicPr/>
                <p:nvPr/>
              </p:nvPicPr>
              <p:blipFill>
                <a:blip r:embed="rId181"/>
                <a:stretch>
                  <a:fillRect/>
                </a:stretch>
              </p:blipFill>
              <p:spPr>
                <a:xfrm>
                  <a:off x="4960727" y="4662407"/>
                  <a:ext cx="746640" cy="83520"/>
                </a:xfrm>
                <a:prstGeom prst="rect">
                  <a:avLst/>
                </a:prstGeom>
              </p:spPr>
            </p:pic>
          </mc:Fallback>
        </mc:AlternateContent>
        <mc:AlternateContent xmlns:mc="http://schemas.openxmlformats.org/markup-compatibility/2006" xmlns:p14="http://schemas.microsoft.com/office/powerpoint/2010/main">
          <mc:Choice Requires="p14">
            <p:contentPart p14:bwMode="auto" r:id="rId182">
              <p14:nvContentPartPr>
                <p14:cNvPr id="133" name="Ink 132">
                  <a:extLst>
                    <a:ext uri="{FF2B5EF4-FFF2-40B4-BE49-F238E27FC236}">
                      <a16:creationId xmlns:a16="http://schemas.microsoft.com/office/drawing/2014/main" id="{D3B15877-2D92-CC52-CA42-55864FC41EA3}"/>
                    </a:ext>
                  </a:extLst>
                </p14:cNvPr>
                <p14:cNvContentPartPr/>
                <p14:nvPr/>
              </p14:nvContentPartPr>
              <p14:xfrm>
                <a:off x="4336847" y="4590407"/>
                <a:ext cx="501480" cy="50400"/>
              </p14:xfrm>
            </p:contentPart>
          </mc:Choice>
          <mc:Fallback xmlns="">
            <p:pic>
              <p:nvPicPr>
                <p:cNvPr id="133" name="Ink 132">
                  <a:extLst>
                    <a:ext uri="{FF2B5EF4-FFF2-40B4-BE49-F238E27FC236}">
                      <a16:creationId xmlns:a16="http://schemas.microsoft.com/office/drawing/2014/main" id="{D3B15877-2D92-CC52-CA42-55864FC41EA3}"/>
                    </a:ext>
                  </a:extLst>
                </p:cNvPr>
                <p:cNvPicPr/>
                <p:nvPr/>
              </p:nvPicPr>
              <p:blipFill>
                <a:blip r:embed="rId183"/>
                <a:stretch>
                  <a:fillRect/>
                </a:stretch>
              </p:blipFill>
              <p:spPr>
                <a:xfrm>
                  <a:off x="4319207" y="4572767"/>
                  <a:ext cx="537120" cy="86040"/>
                </a:xfrm>
                <a:prstGeom prst="rect">
                  <a:avLst/>
                </a:prstGeom>
              </p:spPr>
            </p:pic>
          </mc:Fallback>
        </mc:AlternateContent>
        <mc:AlternateContent xmlns:mc="http://schemas.openxmlformats.org/markup-compatibility/2006" xmlns:p14="http://schemas.microsoft.com/office/powerpoint/2010/main">
          <mc:Choice Requires="p14">
            <p:contentPart p14:bwMode="auto" r:id="rId184">
              <p14:nvContentPartPr>
                <p14:cNvPr id="134" name="Ink 133">
                  <a:extLst>
                    <a:ext uri="{FF2B5EF4-FFF2-40B4-BE49-F238E27FC236}">
                      <a16:creationId xmlns:a16="http://schemas.microsoft.com/office/drawing/2014/main" id="{5EB8674D-00B8-5F85-7AE7-34F09C7017F7}"/>
                    </a:ext>
                  </a:extLst>
                </p14:cNvPr>
                <p14:cNvContentPartPr/>
                <p14:nvPr/>
              </p14:nvContentPartPr>
              <p14:xfrm>
                <a:off x="3414527" y="4673927"/>
                <a:ext cx="765360" cy="46080"/>
              </p14:xfrm>
            </p:contentPart>
          </mc:Choice>
          <mc:Fallback xmlns="">
            <p:pic>
              <p:nvPicPr>
                <p:cNvPr id="134" name="Ink 133">
                  <a:extLst>
                    <a:ext uri="{FF2B5EF4-FFF2-40B4-BE49-F238E27FC236}">
                      <a16:creationId xmlns:a16="http://schemas.microsoft.com/office/drawing/2014/main" id="{5EB8674D-00B8-5F85-7AE7-34F09C7017F7}"/>
                    </a:ext>
                  </a:extLst>
                </p:cNvPr>
                <p:cNvPicPr/>
                <p:nvPr/>
              </p:nvPicPr>
              <p:blipFill>
                <a:blip r:embed="rId185"/>
                <a:stretch>
                  <a:fillRect/>
                </a:stretch>
              </p:blipFill>
              <p:spPr>
                <a:xfrm>
                  <a:off x="3396527" y="4655927"/>
                  <a:ext cx="801000" cy="81720"/>
                </a:xfrm>
                <a:prstGeom prst="rect">
                  <a:avLst/>
                </a:prstGeom>
              </p:spPr>
            </p:pic>
          </mc:Fallback>
        </mc:AlternateContent>
        <mc:AlternateContent xmlns:mc="http://schemas.openxmlformats.org/markup-compatibility/2006" xmlns:p14="http://schemas.microsoft.com/office/powerpoint/2010/main">
          <mc:Choice Requires="p14">
            <p:contentPart p14:bwMode="auto" r:id="rId186">
              <p14:nvContentPartPr>
                <p14:cNvPr id="135" name="Ink 134">
                  <a:extLst>
                    <a:ext uri="{FF2B5EF4-FFF2-40B4-BE49-F238E27FC236}">
                      <a16:creationId xmlns:a16="http://schemas.microsoft.com/office/drawing/2014/main" id="{5766718D-507E-6E1C-BD4F-6538958F0126}"/>
                    </a:ext>
                  </a:extLst>
                </p14:cNvPr>
                <p14:cNvContentPartPr/>
                <p14:nvPr/>
              </p14:nvContentPartPr>
              <p14:xfrm>
                <a:off x="2345687" y="4720367"/>
                <a:ext cx="951480" cy="46080"/>
              </p14:xfrm>
            </p:contentPart>
          </mc:Choice>
          <mc:Fallback xmlns="">
            <p:pic>
              <p:nvPicPr>
                <p:cNvPr id="135" name="Ink 134">
                  <a:extLst>
                    <a:ext uri="{FF2B5EF4-FFF2-40B4-BE49-F238E27FC236}">
                      <a16:creationId xmlns:a16="http://schemas.microsoft.com/office/drawing/2014/main" id="{5766718D-507E-6E1C-BD4F-6538958F0126}"/>
                    </a:ext>
                  </a:extLst>
                </p:cNvPr>
                <p:cNvPicPr/>
                <p:nvPr/>
              </p:nvPicPr>
              <p:blipFill>
                <a:blip r:embed="rId187"/>
                <a:stretch>
                  <a:fillRect/>
                </a:stretch>
              </p:blipFill>
              <p:spPr>
                <a:xfrm>
                  <a:off x="2327687" y="4702727"/>
                  <a:ext cx="987120" cy="81720"/>
                </a:xfrm>
                <a:prstGeom prst="rect">
                  <a:avLst/>
                </a:prstGeom>
              </p:spPr>
            </p:pic>
          </mc:Fallback>
        </mc:AlternateContent>
        <mc:AlternateContent xmlns:mc="http://schemas.openxmlformats.org/markup-compatibility/2006" xmlns:p14="http://schemas.microsoft.com/office/powerpoint/2010/main">
          <mc:Choice Requires="p14">
            <p:contentPart p14:bwMode="auto" r:id="rId188">
              <p14:nvContentPartPr>
                <p14:cNvPr id="137" name="Ink 136">
                  <a:extLst>
                    <a:ext uri="{FF2B5EF4-FFF2-40B4-BE49-F238E27FC236}">
                      <a16:creationId xmlns:a16="http://schemas.microsoft.com/office/drawing/2014/main" id="{A1F3C741-FFB7-5965-FC3C-9FF7018BEBF7}"/>
                    </a:ext>
                  </a:extLst>
                </p14:cNvPr>
                <p14:cNvContentPartPr/>
                <p14:nvPr/>
              </p14:nvContentPartPr>
              <p14:xfrm>
                <a:off x="8211527" y="4189007"/>
                <a:ext cx="2095920" cy="567000"/>
              </p14:xfrm>
            </p:contentPart>
          </mc:Choice>
          <mc:Fallback xmlns="">
            <p:pic>
              <p:nvPicPr>
                <p:cNvPr id="137" name="Ink 136">
                  <a:extLst>
                    <a:ext uri="{FF2B5EF4-FFF2-40B4-BE49-F238E27FC236}">
                      <a16:creationId xmlns:a16="http://schemas.microsoft.com/office/drawing/2014/main" id="{A1F3C741-FFB7-5965-FC3C-9FF7018BEBF7}"/>
                    </a:ext>
                  </a:extLst>
                </p:cNvPr>
                <p:cNvPicPr/>
                <p:nvPr/>
              </p:nvPicPr>
              <p:blipFill>
                <a:blip r:embed="rId189"/>
                <a:stretch>
                  <a:fillRect/>
                </a:stretch>
              </p:blipFill>
              <p:spPr>
                <a:xfrm>
                  <a:off x="8193527" y="4171007"/>
                  <a:ext cx="2131560" cy="60264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190">
            <p14:nvContentPartPr>
              <p14:cNvPr id="139" name="Ink 138">
                <a:extLst>
                  <a:ext uri="{FF2B5EF4-FFF2-40B4-BE49-F238E27FC236}">
                    <a16:creationId xmlns:a16="http://schemas.microsoft.com/office/drawing/2014/main" id="{7F6C2FF6-5788-4619-5E16-722224E9433D}"/>
                  </a:ext>
                </a:extLst>
              </p14:cNvPr>
              <p14:cNvContentPartPr/>
              <p14:nvPr/>
            </p14:nvContentPartPr>
            <p14:xfrm>
              <a:off x="-88633" y="4679327"/>
              <a:ext cx="1856520" cy="81360"/>
            </p14:xfrm>
          </p:contentPart>
        </mc:Choice>
        <mc:Fallback xmlns="">
          <p:pic>
            <p:nvPicPr>
              <p:cNvPr id="139" name="Ink 138">
                <a:extLst>
                  <a:ext uri="{FF2B5EF4-FFF2-40B4-BE49-F238E27FC236}">
                    <a16:creationId xmlns:a16="http://schemas.microsoft.com/office/drawing/2014/main" id="{7F6C2FF6-5788-4619-5E16-722224E9433D}"/>
                  </a:ext>
                </a:extLst>
              </p:cNvPr>
              <p:cNvPicPr/>
              <p:nvPr/>
            </p:nvPicPr>
            <p:blipFill>
              <a:blip r:embed="rId191"/>
              <a:stretch>
                <a:fillRect/>
              </a:stretch>
            </p:blipFill>
            <p:spPr>
              <a:xfrm>
                <a:off x="-106633" y="4661687"/>
                <a:ext cx="1892160" cy="117000"/>
              </a:xfrm>
              <a:prstGeom prst="rect">
                <a:avLst/>
              </a:prstGeom>
            </p:spPr>
          </p:pic>
        </mc:Fallback>
      </mc:AlternateContent>
      <p:grpSp>
        <p:nvGrpSpPr>
          <p:cNvPr id="158" name="Group 157">
            <a:extLst>
              <a:ext uri="{FF2B5EF4-FFF2-40B4-BE49-F238E27FC236}">
                <a16:creationId xmlns:a16="http://schemas.microsoft.com/office/drawing/2014/main" id="{C929552A-EB6D-789E-3460-244B4C0BDC06}"/>
              </a:ext>
            </a:extLst>
          </p:cNvPr>
          <p:cNvGrpSpPr/>
          <p:nvPr/>
        </p:nvGrpSpPr>
        <p:grpSpPr>
          <a:xfrm>
            <a:off x="7098047" y="5598047"/>
            <a:ext cx="2976120" cy="109080"/>
            <a:chOff x="7098047" y="5598047"/>
            <a:chExt cx="2976120" cy="109080"/>
          </a:xfrm>
        </p:grpSpPr>
        <mc:AlternateContent xmlns:mc="http://schemas.openxmlformats.org/markup-compatibility/2006" xmlns:p14="http://schemas.microsoft.com/office/powerpoint/2010/main">
          <mc:Choice Requires="p14">
            <p:contentPart p14:bwMode="auto" r:id="rId192">
              <p14:nvContentPartPr>
                <p14:cNvPr id="155" name="Ink 154">
                  <a:extLst>
                    <a:ext uri="{FF2B5EF4-FFF2-40B4-BE49-F238E27FC236}">
                      <a16:creationId xmlns:a16="http://schemas.microsoft.com/office/drawing/2014/main" id="{26BE109A-38B4-0B7A-2750-85D953A0FC32}"/>
                    </a:ext>
                  </a:extLst>
                </p14:cNvPr>
                <p14:cNvContentPartPr/>
                <p14:nvPr/>
              </p14:nvContentPartPr>
              <p14:xfrm>
                <a:off x="9316007" y="5598047"/>
                <a:ext cx="758160" cy="50400"/>
              </p14:xfrm>
            </p:contentPart>
          </mc:Choice>
          <mc:Fallback xmlns="">
            <p:pic>
              <p:nvPicPr>
                <p:cNvPr id="155" name="Ink 154">
                  <a:extLst>
                    <a:ext uri="{FF2B5EF4-FFF2-40B4-BE49-F238E27FC236}">
                      <a16:creationId xmlns:a16="http://schemas.microsoft.com/office/drawing/2014/main" id="{26BE109A-38B4-0B7A-2750-85D953A0FC32}"/>
                    </a:ext>
                  </a:extLst>
                </p:cNvPr>
                <p:cNvPicPr/>
                <p:nvPr/>
              </p:nvPicPr>
              <p:blipFill>
                <a:blip r:embed="rId193"/>
                <a:stretch>
                  <a:fillRect/>
                </a:stretch>
              </p:blipFill>
              <p:spPr>
                <a:xfrm>
                  <a:off x="9298007" y="5580047"/>
                  <a:ext cx="793800" cy="86040"/>
                </a:xfrm>
                <a:prstGeom prst="rect">
                  <a:avLst/>
                </a:prstGeom>
              </p:spPr>
            </p:pic>
          </mc:Fallback>
        </mc:AlternateContent>
        <mc:AlternateContent xmlns:mc="http://schemas.openxmlformats.org/markup-compatibility/2006" xmlns:p14="http://schemas.microsoft.com/office/powerpoint/2010/main">
          <mc:Choice Requires="p14">
            <p:contentPart p14:bwMode="auto" r:id="rId194">
              <p14:nvContentPartPr>
                <p14:cNvPr id="156" name="Ink 155">
                  <a:extLst>
                    <a:ext uri="{FF2B5EF4-FFF2-40B4-BE49-F238E27FC236}">
                      <a16:creationId xmlns:a16="http://schemas.microsoft.com/office/drawing/2014/main" id="{CF756510-7230-1546-05A5-8BF7DEA4002A}"/>
                    </a:ext>
                  </a:extLst>
                </p14:cNvPr>
                <p14:cNvContentPartPr/>
                <p14:nvPr/>
              </p14:nvContentPartPr>
              <p14:xfrm>
                <a:off x="8336447" y="5607047"/>
                <a:ext cx="988200" cy="79200"/>
              </p14:xfrm>
            </p:contentPart>
          </mc:Choice>
          <mc:Fallback xmlns="">
            <p:pic>
              <p:nvPicPr>
                <p:cNvPr id="156" name="Ink 155">
                  <a:extLst>
                    <a:ext uri="{FF2B5EF4-FFF2-40B4-BE49-F238E27FC236}">
                      <a16:creationId xmlns:a16="http://schemas.microsoft.com/office/drawing/2014/main" id="{CF756510-7230-1546-05A5-8BF7DEA4002A}"/>
                    </a:ext>
                  </a:extLst>
                </p:cNvPr>
                <p:cNvPicPr/>
                <p:nvPr/>
              </p:nvPicPr>
              <p:blipFill>
                <a:blip r:embed="rId195"/>
                <a:stretch>
                  <a:fillRect/>
                </a:stretch>
              </p:blipFill>
              <p:spPr>
                <a:xfrm>
                  <a:off x="8318447" y="5589047"/>
                  <a:ext cx="1023840" cy="114840"/>
                </a:xfrm>
                <a:prstGeom prst="rect">
                  <a:avLst/>
                </a:prstGeom>
              </p:spPr>
            </p:pic>
          </mc:Fallback>
        </mc:AlternateContent>
        <mc:AlternateContent xmlns:mc="http://schemas.openxmlformats.org/markup-compatibility/2006" xmlns:p14="http://schemas.microsoft.com/office/powerpoint/2010/main">
          <mc:Choice Requires="p14">
            <p:contentPart p14:bwMode="auto" r:id="rId196">
              <p14:nvContentPartPr>
                <p14:cNvPr id="157" name="Ink 156">
                  <a:extLst>
                    <a:ext uri="{FF2B5EF4-FFF2-40B4-BE49-F238E27FC236}">
                      <a16:creationId xmlns:a16="http://schemas.microsoft.com/office/drawing/2014/main" id="{0BF10E38-0F1E-E5D1-CAEE-DF9DEEF9475E}"/>
                    </a:ext>
                  </a:extLst>
                </p14:cNvPr>
                <p14:cNvContentPartPr/>
                <p14:nvPr/>
              </p14:nvContentPartPr>
              <p14:xfrm>
                <a:off x="7098047" y="5671127"/>
                <a:ext cx="1042560" cy="36000"/>
              </p14:xfrm>
            </p:contentPart>
          </mc:Choice>
          <mc:Fallback xmlns="">
            <p:pic>
              <p:nvPicPr>
                <p:cNvPr id="157" name="Ink 156">
                  <a:extLst>
                    <a:ext uri="{FF2B5EF4-FFF2-40B4-BE49-F238E27FC236}">
                      <a16:creationId xmlns:a16="http://schemas.microsoft.com/office/drawing/2014/main" id="{0BF10E38-0F1E-E5D1-CAEE-DF9DEEF9475E}"/>
                    </a:ext>
                  </a:extLst>
                </p:cNvPr>
                <p:cNvPicPr/>
                <p:nvPr/>
              </p:nvPicPr>
              <p:blipFill>
                <a:blip r:embed="rId197"/>
                <a:stretch>
                  <a:fillRect/>
                </a:stretch>
              </p:blipFill>
              <p:spPr>
                <a:xfrm>
                  <a:off x="7080407" y="5653127"/>
                  <a:ext cx="1078200" cy="71640"/>
                </a:xfrm>
                <a:prstGeom prst="rect">
                  <a:avLst/>
                </a:prstGeom>
              </p:spPr>
            </p:pic>
          </mc:Fallback>
        </mc:AlternateContent>
      </p:grpSp>
      <p:grpSp>
        <p:nvGrpSpPr>
          <p:cNvPr id="160" name="Group 159">
            <a:extLst>
              <a:ext uri="{FF2B5EF4-FFF2-40B4-BE49-F238E27FC236}">
                <a16:creationId xmlns:a16="http://schemas.microsoft.com/office/drawing/2014/main" id="{2C05538E-F473-AD16-CFAD-9FC0300F8718}"/>
              </a:ext>
            </a:extLst>
          </p:cNvPr>
          <p:cNvGrpSpPr/>
          <p:nvPr/>
        </p:nvGrpSpPr>
        <p:grpSpPr>
          <a:xfrm>
            <a:off x="511127" y="5019527"/>
            <a:ext cx="9631800" cy="253800"/>
            <a:chOff x="511127" y="5019527"/>
            <a:chExt cx="9631800" cy="253800"/>
          </a:xfrm>
        </p:grpSpPr>
        <mc:AlternateContent xmlns:mc="http://schemas.openxmlformats.org/markup-compatibility/2006" xmlns:p14="http://schemas.microsoft.com/office/powerpoint/2010/main">
          <mc:Choice Requires="p14">
            <p:contentPart p14:bwMode="auto" r:id="rId198">
              <p14:nvContentPartPr>
                <p14:cNvPr id="140" name="Ink 139">
                  <a:extLst>
                    <a:ext uri="{FF2B5EF4-FFF2-40B4-BE49-F238E27FC236}">
                      <a16:creationId xmlns:a16="http://schemas.microsoft.com/office/drawing/2014/main" id="{0F77CF26-81F8-69BE-83F3-D6F3F5DBA2E2}"/>
                    </a:ext>
                  </a:extLst>
                </p14:cNvPr>
                <p14:cNvContentPartPr/>
                <p14:nvPr/>
              </p14:nvContentPartPr>
              <p14:xfrm>
                <a:off x="8367407" y="5141567"/>
                <a:ext cx="1775520" cy="83160"/>
              </p14:xfrm>
            </p:contentPart>
          </mc:Choice>
          <mc:Fallback xmlns="">
            <p:pic>
              <p:nvPicPr>
                <p:cNvPr id="140" name="Ink 139">
                  <a:extLst>
                    <a:ext uri="{FF2B5EF4-FFF2-40B4-BE49-F238E27FC236}">
                      <a16:creationId xmlns:a16="http://schemas.microsoft.com/office/drawing/2014/main" id="{0F77CF26-81F8-69BE-83F3-D6F3F5DBA2E2}"/>
                    </a:ext>
                  </a:extLst>
                </p:cNvPr>
                <p:cNvPicPr/>
                <p:nvPr/>
              </p:nvPicPr>
              <p:blipFill>
                <a:blip r:embed="rId199"/>
                <a:stretch>
                  <a:fillRect/>
                </a:stretch>
              </p:blipFill>
              <p:spPr>
                <a:xfrm>
                  <a:off x="8349767" y="5123567"/>
                  <a:ext cx="1811160" cy="118800"/>
                </a:xfrm>
                <a:prstGeom prst="rect">
                  <a:avLst/>
                </a:prstGeom>
              </p:spPr>
            </p:pic>
          </mc:Fallback>
        </mc:AlternateContent>
        <mc:AlternateContent xmlns:mc="http://schemas.openxmlformats.org/markup-compatibility/2006" xmlns:p14="http://schemas.microsoft.com/office/powerpoint/2010/main">
          <mc:Choice Requires="p14">
            <p:contentPart p14:bwMode="auto" r:id="rId200">
              <p14:nvContentPartPr>
                <p14:cNvPr id="141" name="Ink 140">
                  <a:extLst>
                    <a:ext uri="{FF2B5EF4-FFF2-40B4-BE49-F238E27FC236}">
                      <a16:creationId xmlns:a16="http://schemas.microsoft.com/office/drawing/2014/main" id="{270740C0-6977-368D-330D-DD6C2BAFB76D}"/>
                    </a:ext>
                  </a:extLst>
                </p14:cNvPr>
                <p14:cNvContentPartPr/>
                <p14:nvPr/>
              </p14:nvContentPartPr>
              <p14:xfrm>
                <a:off x="7762967" y="5189807"/>
                <a:ext cx="649080" cy="60120"/>
              </p14:xfrm>
            </p:contentPart>
          </mc:Choice>
          <mc:Fallback xmlns="">
            <p:pic>
              <p:nvPicPr>
                <p:cNvPr id="141" name="Ink 140">
                  <a:extLst>
                    <a:ext uri="{FF2B5EF4-FFF2-40B4-BE49-F238E27FC236}">
                      <a16:creationId xmlns:a16="http://schemas.microsoft.com/office/drawing/2014/main" id="{270740C0-6977-368D-330D-DD6C2BAFB76D}"/>
                    </a:ext>
                  </a:extLst>
                </p:cNvPr>
                <p:cNvPicPr/>
                <p:nvPr/>
              </p:nvPicPr>
              <p:blipFill>
                <a:blip r:embed="rId201"/>
                <a:stretch>
                  <a:fillRect/>
                </a:stretch>
              </p:blipFill>
              <p:spPr>
                <a:xfrm>
                  <a:off x="7744967" y="5171807"/>
                  <a:ext cx="684720" cy="95760"/>
                </a:xfrm>
                <a:prstGeom prst="rect">
                  <a:avLst/>
                </a:prstGeom>
              </p:spPr>
            </p:pic>
          </mc:Fallback>
        </mc:AlternateContent>
        <mc:AlternateContent xmlns:mc="http://schemas.openxmlformats.org/markup-compatibility/2006" xmlns:p14="http://schemas.microsoft.com/office/powerpoint/2010/main">
          <mc:Choice Requires="p14">
            <p:contentPart p14:bwMode="auto" r:id="rId202">
              <p14:nvContentPartPr>
                <p14:cNvPr id="142" name="Ink 141">
                  <a:extLst>
                    <a:ext uri="{FF2B5EF4-FFF2-40B4-BE49-F238E27FC236}">
                      <a16:creationId xmlns:a16="http://schemas.microsoft.com/office/drawing/2014/main" id="{2A8FEE33-0D43-C0D0-994B-F08569E1E7BA}"/>
                    </a:ext>
                  </a:extLst>
                </p14:cNvPr>
                <p14:cNvContentPartPr/>
                <p14:nvPr/>
              </p14:nvContentPartPr>
              <p14:xfrm>
                <a:off x="6792767" y="5168927"/>
                <a:ext cx="827280" cy="78840"/>
              </p14:xfrm>
            </p:contentPart>
          </mc:Choice>
          <mc:Fallback xmlns="">
            <p:pic>
              <p:nvPicPr>
                <p:cNvPr id="142" name="Ink 141">
                  <a:extLst>
                    <a:ext uri="{FF2B5EF4-FFF2-40B4-BE49-F238E27FC236}">
                      <a16:creationId xmlns:a16="http://schemas.microsoft.com/office/drawing/2014/main" id="{2A8FEE33-0D43-C0D0-994B-F08569E1E7BA}"/>
                    </a:ext>
                  </a:extLst>
                </p:cNvPr>
                <p:cNvPicPr/>
                <p:nvPr/>
              </p:nvPicPr>
              <p:blipFill>
                <a:blip r:embed="rId203"/>
                <a:stretch>
                  <a:fillRect/>
                </a:stretch>
              </p:blipFill>
              <p:spPr>
                <a:xfrm>
                  <a:off x="6775127" y="5150927"/>
                  <a:ext cx="862920" cy="114480"/>
                </a:xfrm>
                <a:prstGeom prst="rect">
                  <a:avLst/>
                </a:prstGeom>
              </p:spPr>
            </p:pic>
          </mc:Fallback>
        </mc:AlternateContent>
        <mc:AlternateContent xmlns:mc="http://schemas.openxmlformats.org/markup-compatibility/2006" xmlns:p14="http://schemas.microsoft.com/office/powerpoint/2010/main">
          <mc:Choice Requires="p14">
            <p:contentPart p14:bwMode="auto" r:id="rId204">
              <p14:nvContentPartPr>
                <p14:cNvPr id="143" name="Ink 142">
                  <a:extLst>
                    <a:ext uri="{FF2B5EF4-FFF2-40B4-BE49-F238E27FC236}">
                      <a16:creationId xmlns:a16="http://schemas.microsoft.com/office/drawing/2014/main" id="{31F3704C-0E54-E593-CE6E-7333E7E16FA5}"/>
                    </a:ext>
                  </a:extLst>
                </p14:cNvPr>
                <p14:cNvContentPartPr/>
                <p14:nvPr/>
              </p14:nvContentPartPr>
              <p14:xfrm>
                <a:off x="6321167" y="5149847"/>
                <a:ext cx="435240" cy="29880"/>
              </p14:xfrm>
            </p:contentPart>
          </mc:Choice>
          <mc:Fallback xmlns="">
            <p:pic>
              <p:nvPicPr>
                <p:cNvPr id="143" name="Ink 142">
                  <a:extLst>
                    <a:ext uri="{FF2B5EF4-FFF2-40B4-BE49-F238E27FC236}">
                      <a16:creationId xmlns:a16="http://schemas.microsoft.com/office/drawing/2014/main" id="{31F3704C-0E54-E593-CE6E-7333E7E16FA5}"/>
                    </a:ext>
                  </a:extLst>
                </p:cNvPr>
                <p:cNvPicPr/>
                <p:nvPr/>
              </p:nvPicPr>
              <p:blipFill>
                <a:blip r:embed="rId205"/>
                <a:stretch>
                  <a:fillRect/>
                </a:stretch>
              </p:blipFill>
              <p:spPr>
                <a:xfrm>
                  <a:off x="6303527" y="5131847"/>
                  <a:ext cx="470880" cy="65520"/>
                </a:xfrm>
                <a:prstGeom prst="rect">
                  <a:avLst/>
                </a:prstGeom>
              </p:spPr>
            </p:pic>
          </mc:Fallback>
        </mc:AlternateContent>
        <mc:AlternateContent xmlns:mc="http://schemas.openxmlformats.org/markup-compatibility/2006" xmlns:p14="http://schemas.microsoft.com/office/powerpoint/2010/main">
          <mc:Choice Requires="p14">
            <p:contentPart p14:bwMode="auto" r:id="rId206">
              <p14:nvContentPartPr>
                <p14:cNvPr id="144" name="Ink 143">
                  <a:extLst>
                    <a:ext uri="{FF2B5EF4-FFF2-40B4-BE49-F238E27FC236}">
                      <a16:creationId xmlns:a16="http://schemas.microsoft.com/office/drawing/2014/main" id="{06600471-05E9-D1BA-B370-1CC039A210D9}"/>
                    </a:ext>
                  </a:extLst>
                </p14:cNvPr>
                <p14:cNvContentPartPr/>
                <p14:nvPr/>
              </p14:nvContentPartPr>
              <p14:xfrm>
                <a:off x="5785487" y="5162447"/>
                <a:ext cx="471240" cy="18360"/>
              </p14:xfrm>
            </p:contentPart>
          </mc:Choice>
          <mc:Fallback xmlns="">
            <p:pic>
              <p:nvPicPr>
                <p:cNvPr id="144" name="Ink 143">
                  <a:extLst>
                    <a:ext uri="{FF2B5EF4-FFF2-40B4-BE49-F238E27FC236}">
                      <a16:creationId xmlns:a16="http://schemas.microsoft.com/office/drawing/2014/main" id="{06600471-05E9-D1BA-B370-1CC039A210D9}"/>
                    </a:ext>
                  </a:extLst>
                </p:cNvPr>
                <p:cNvPicPr/>
                <p:nvPr/>
              </p:nvPicPr>
              <p:blipFill>
                <a:blip r:embed="rId207"/>
                <a:stretch>
                  <a:fillRect/>
                </a:stretch>
              </p:blipFill>
              <p:spPr>
                <a:xfrm>
                  <a:off x="5767487" y="5144807"/>
                  <a:ext cx="506880" cy="54000"/>
                </a:xfrm>
                <a:prstGeom prst="rect">
                  <a:avLst/>
                </a:prstGeom>
              </p:spPr>
            </p:pic>
          </mc:Fallback>
        </mc:AlternateContent>
        <mc:AlternateContent xmlns:mc="http://schemas.openxmlformats.org/markup-compatibility/2006" xmlns:p14="http://schemas.microsoft.com/office/powerpoint/2010/main">
          <mc:Choice Requires="p14">
            <p:contentPart p14:bwMode="auto" r:id="rId208">
              <p14:nvContentPartPr>
                <p14:cNvPr id="146" name="Ink 145">
                  <a:extLst>
                    <a:ext uri="{FF2B5EF4-FFF2-40B4-BE49-F238E27FC236}">
                      <a16:creationId xmlns:a16="http://schemas.microsoft.com/office/drawing/2014/main" id="{0835FE0B-B3DC-94F1-25EA-D606D6E3BE20}"/>
                    </a:ext>
                  </a:extLst>
                </p14:cNvPr>
                <p14:cNvContentPartPr/>
                <p14:nvPr/>
              </p14:nvContentPartPr>
              <p14:xfrm>
                <a:off x="5637167" y="5233727"/>
                <a:ext cx="15120" cy="26280"/>
              </p14:xfrm>
            </p:contentPart>
          </mc:Choice>
          <mc:Fallback xmlns="">
            <p:pic>
              <p:nvPicPr>
                <p:cNvPr id="146" name="Ink 145">
                  <a:extLst>
                    <a:ext uri="{FF2B5EF4-FFF2-40B4-BE49-F238E27FC236}">
                      <a16:creationId xmlns:a16="http://schemas.microsoft.com/office/drawing/2014/main" id="{0835FE0B-B3DC-94F1-25EA-D606D6E3BE20}"/>
                    </a:ext>
                  </a:extLst>
                </p:cNvPr>
                <p:cNvPicPr/>
                <p:nvPr/>
              </p:nvPicPr>
              <p:blipFill>
                <a:blip r:embed="rId209"/>
                <a:stretch>
                  <a:fillRect/>
                </a:stretch>
              </p:blipFill>
              <p:spPr>
                <a:xfrm>
                  <a:off x="5619167" y="5216087"/>
                  <a:ext cx="50760" cy="61920"/>
                </a:xfrm>
                <a:prstGeom prst="rect">
                  <a:avLst/>
                </a:prstGeom>
              </p:spPr>
            </p:pic>
          </mc:Fallback>
        </mc:AlternateContent>
        <mc:AlternateContent xmlns:mc="http://schemas.openxmlformats.org/markup-compatibility/2006" xmlns:p14="http://schemas.microsoft.com/office/powerpoint/2010/main">
          <mc:Choice Requires="p14">
            <p:contentPart p14:bwMode="auto" r:id="rId210">
              <p14:nvContentPartPr>
                <p14:cNvPr id="147" name="Ink 146">
                  <a:extLst>
                    <a:ext uri="{FF2B5EF4-FFF2-40B4-BE49-F238E27FC236}">
                      <a16:creationId xmlns:a16="http://schemas.microsoft.com/office/drawing/2014/main" id="{CCD7A5FC-2E7C-9669-48CC-6CF7C2D391B1}"/>
                    </a:ext>
                  </a:extLst>
                </p14:cNvPr>
                <p14:cNvContentPartPr/>
                <p14:nvPr/>
              </p14:nvContentPartPr>
              <p14:xfrm>
                <a:off x="5143607" y="5208887"/>
                <a:ext cx="568080" cy="64440"/>
              </p14:xfrm>
            </p:contentPart>
          </mc:Choice>
          <mc:Fallback xmlns="">
            <p:pic>
              <p:nvPicPr>
                <p:cNvPr id="147" name="Ink 146">
                  <a:extLst>
                    <a:ext uri="{FF2B5EF4-FFF2-40B4-BE49-F238E27FC236}">
                      <a16:creationId xmlns:a16="http://schemas.microsoft.com/office/drawing/2014/main" id="{CCD7A5FC-2E7C-9669-48CC-6CF7C2D391B1}"/>
                    </a:ext>
                  </a:extLst>
                </p:cNvPr>
                <p:cNvPicPr/>
                <p:nvPr/>
              </p:nvPicPr>
              <p:blipFill>
                <a:blip r:embed="rId211"/>
                <a:stretch>
                  <a:fillRect/>
                </a:stretch>
              </p:blipFill>
              <p:spPr>
                <a:xfrm>
                  <a:off x="5125967" y="5191247"/>
                  <a:ext cx="603720" cy="100080"/>
                </a:xfrm>
                <a:prstGeom prst="rect">
                  <a:avLst/>
                </a:prstGeom>
              </p:spPr>
            </p:pic>
          </mc:Fallback>
        </mc:AlternateContent>
        <mc:AlternateContent xmlns:mc="http://schemas.openxmlformats.org/markup-compatibility/2006" xmlns:p14="http://schemas.microsoft.com/office/powerpoint/2010/main">
          <mc:Choice Requires="p14">
            <p:contentPart p14:bwMode="auto" r:id="rId212">
              <p14:nvContentPartPr>
                <p14:cNvPr id="149" name="Ink 148">
                  <a:extLst>
                    <a:ext uri="{FF2B5EF4-FFF2-40B4-BE49-F238E27FC236}">
                      <a16:creationId xmlns:a16="http://schemas.microsoft.com/office/drawing/2014/main" id="{D02181C0-4B42-1296-A274-42AD52C9F78F}"/>
                    </a:ext>
                  </a:extLst>
                </p14:cNvPr>
                <p14:cNvContentPartPr/>
                <p14:nvPr/>
              </p14:nvContentPartPr>
              <p14:xfrm>
                <a:off x="3819167" y="5132207"/>
                <a:ext cx="1118520" cy="86040"/>
              </p14:xfrm>
            </p:contentPart>
          </mc:Choice>
          <mc:Fallback xmlns="">
            <p:pic>
              <p:nvPicPr>
                <p:cNvPr id="149" name="Ink 148">
                  <a:extLst>
                    <a:ext uri="{FF2B5EF4-FFF2-40B4-BE49-F238E27FC236}">
                      <a16:creationId xmlns:a16="http://schemas.microsoft.com/office/drawing/2014/main" id="{D02181C0-4B42-1296-A274-42AD52C9F78F}"/>
                    </a:ext>
                  </a:extLst>
                </p:cNvPr>
                <p:cNvPicPr/>
                <p:nvPr/>
              </p:nvPicPr>
              <p:blipFill>
                <a:blip r:embed="rId213"/>
                <a:stretch>
                  <a:fillRect/>
                </a:stretch>
              </p:blipFill>
              <p:spPr>
                <a:xfrm>
                  <a:off x="3801527" y="5114567"/>
                  <a:ext cx="1154160" cy="121680"/>
                </a:xfrm>
                <a:prstGeom prst="rect">
                  <a:avLst/>
                </a:prstGeom>
              </p:spPr>
            </p:pic>
          </mc:Fallback>
        </mc:AlternateContent>
        <mc:AlternateContent xmlns:mc="http://schemas.openxmlformats.org/markup-compatibility/2006" xmlns:p14="http://schemas.microsoft.com/office/powerpoint/2010/main">
          <mc:Choice Requires="p14">
            <p:contentPart p14:bwMode="auto" r:id="rId214">
              <p14:nvContentPartPr>
                <p14:cNvPr id="151" name="Ink 150">
                  <a:extLst>
                    <a:ext uri="{FF2B5EF4-FFF2-40B4-BE49-F238E27FC236}">
                      <a16:creationId xmlns:a16="http://schemas.microsoft.com/office/drawing/2014/main" id="{00FEB1D5-635D-1D60-8C94-BA05376DCA71}"/>
                    </a:ext>
                  </a:extLst>
                </p14:cNvPr>
                <p14:cNvContentPartPr/>
                <p14:nvPr/>
              </p14:nvContentPartPr>
              <p14:xfrm>
                <a:off x="3045887" y="5177207"/>
                <a:ext cx="704160" cy="57600"/>
              </p14:xfrm>
            </p:contentPart>
          </mc:Choice>
          <mc:Fallback xmlns="">
            <p:pic>
              <p:nvPicPr>
                <p:cNvPr id="151" name="Ink 150">
                  <a:extLst>
                    <a:ext uri="{FF2B5EF4-FFF2-40B4-BE49-F238E27FC236}">
                      <a16:creationId xmlns:a16="http://schemas.microsoft.com/office/drawing/2014/main" id="{00FEB1D5-635D-1D60-8C94-BA05376DCA71}"/>
                    </a:ext>
                  </a:extLst>
                </p:cNvPr>
                <p:cNvPicPr/>
                <p:nvPr/>
              </p:nvPicPr>
              <p:blipFill>
                <a:blip r:embed="rId215"/>
                <a:stretch>
                  <a:fillRect/>
                </a:stretch>
              </p:blipFill>
              <p:spPr>
                <a:xfrm>
                  <a:off x="3027887" y="5159207"/>
                  <a:ext cx="739800" cy="93240"/>
                </a:xfrm>
                <a:prstGeom prst="rect">
                  <a:avLst/>
                </a:prstGeom>
              </p:spPr>
            </p:pic>
          </mc:Fallback>
        </mc:AlternateContent>
        <mc:AlternateContent xmlns:mc="http://schemas.openxmlformats.org/markup-compatibility/2006" xmlns:p14="http://schemas.microsoft.com/office/powerpoint/2010/main">
          <mc:Choice Requires="p14">
            <p:contentPart p14:bwMode="auto" r:id="rId216">
              <p14:nvContentPartPr>
                <p14:cNvPr id="153" name="Ink 152">
                  <a:extLst>
                    <a:ext uri="{FF2B5EF4-FFF2-40B4-BE49-F238E27FC236}">
                      <a16:creationId xmlns:a16="http://schemas.microsoft.com/office/drawing/2014/main" id="{080F163A-D793-8607-687A-329BDB3D9B6B}"/>
                    </a:ext>
                  </a:extLst>
                </p14:cNvPr>
                <p14:cNvContentPartPr/>
                <p14:nvPr/>
              </p14:nvContentPartPr>
              <p14:xfrm>
                <a:off x="511127" y="5119967"/>
                <a:ext cx="2269800" cy="76320"/>
              </p14:xfrm>
            </p:contentPart>
          </mc:Choice>
          <mc:Fallback xmlns="">
            <p:pic>
              <p:nvPicPr>
                <p:cNvPr id="153" name="Ink 152">
                  <a:extLst>
                    <a:ext uri="{FF2B5EF4-FFF2-40B4-BE49-F238E27FC236}">
                      <a16:creationId xmlns:a16="http://schemas.microsoft.com/office/drawing/2014/main" id="{080F163A-D793-8607-687A-329BDB3D9B6B}"/>
                    </a:ext>
                  </a:extLst>
                </p:cNvPr>
                <p:cNvPicPr/>
                <p:nvPr/>
              </p:nvPicPr>
              <p:blipFill>
                <a:blip r:embed="rId217"/>
                <a:stretch>
                  <a:fillRect/>
                </a:stretch>
              </p:blipFill>
              <p:spPr>
                <a:xfrm>
                  <a:off x="493127" y="5101967"/>
                  <a:ext cx="2305440" cy="111960"/>
                </a:xfrm>
                <a:prstGeom prst="rect">
                  <a:avLst/>
                </a:prstGeom>
              </p:spPr>
            </p:pic>
          </mc:Fallback>
        </mc:AlternateContent>
        <mc:AlternateContent xmlns:mc="http://schemas.openxmlformats.org/markup-compatibility/2006" xmlns:p14="http://schemas.microsoft.com/office/powerpoint/2010/main">
          <mc:Choice Requires="p14">
            <p:contentPart p14:bwMode="auto" r:id="rId218">
              <p14:nvContentPartPr>
                <p14:cNvPr id="159" name="Ink 158">
                  <a:extLst>
                    <a:ext uri="{FF2B5EF4-FFF2-40B4-BE49-F238E27FC236}">
                      <a16:creationId xmlns:a16="http://schemas.microsoft.com/office/drawing/2014/main" id="{37B98B16-A916-A6DE-6423-B8BA85F2E26C}"/>
                    </a:ext>
                  </a:extLst>
                </p14:cNvPr>
                <p14:cNvContentPartPr/>
                <p14:nvPr/>
              </p14:nvContentPartPr>
              <p14:xfrm>
                <a:off x="3768407" y="5019527"/>
                <a:ext cx="47520" cy="224640"/>
              </p14:xfrm>
            </p:contentPart>
          </mc:Choice>
          <mc:Fallback xmlns="">
            <p:pic>
              <p:nvPicPr>
                <p:cNvPr id="159" name="Ink 158">
                  <a:extLst>
                    <a:ext uri="{FF2B5EF4-FFF2-40B4-BE49-F238E27FC236}">
                      <a16:creationId xmlns:a16="http://schemas.microsoft.com/office/drawing/2014/main" id="{37B98B16-A916-A6DE-6423-B8BA85F2E26C}"/>
                    </a:ext>
                  </a:extLst>
                </p:cNvPr>
                <p:cNvPicPr/>
                <p:nvPr/>
              </p:nvPicPr>
              <p:blipFill>
                <a:blip r:embed="rId219"/>
                <a:stretch>
                  <a:fillRect/>
                </a:stretch>
              </p:blipFill>
              <p:spPr>
                <a:xfrm>
                  <a:off x="3750407" y="5001527"/>
                  <a:ext cx="83160" cy="26028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220">
            <p14:nvContentPartPr>
              <p14:cNvPr id="161" name="Ink 160">
                <a:extLst>
                  <a:ext uri="{FF2B5EF4-FFF2-40B4-BE49-F238E27FC236}">
                    <a16:creationId xmlns:a16="http://schemas.microsoft.com/office/drawing/2014/main" id="{DF1E2321-8D55-102A-2158-72AA57BCEFC7}"/>
                  </a:ext>
                </a:extLst>
              </p14:cNvPr>
              <p14:cNvContentPartPr/>
              <p14:nvPr/>
            </p14:nvContentPartPr>
            <p14:xfrm>
              <a:off x="536687" y="4703807"/>
              <a:ext cx="3264840" cy="596160"/>
            </p14:xfrm>
          </p:contentPart>
        </mc:Choice>
        <mc:Fallback xmlns="">
          <p:pic>
            <p:nvPicPr>
              <p:cNvPr id="161" name="Ink 160">
                <a:extLst>
                  <a:ext uri="{FF2B5EF4-FFF2-40B4-BE49-F238E27FC236}">
                    <a16:creationId xmlns:a16="http://schemas.microsoft.com/office/drawing/2014/main" id="{DF1E2321-8D55-102A-2158-72AA57BCEFC7}"/>
                  </a:ext>
                </a:extLst>
              </p:cNvPr>
              <p:cNvPicPr/>
              <p:nvPr/>
            </p:nvPicPr>
            <p:blipFill>
              <a:blip r:embed="rId221"/>
              <a:stretch>
                <a:fillRect/>
              </a:stretch>
            </p:blipFill>
            <p:spPr>
              <a:xfrm>
                <a:off x="519047" y="4685807"/>
                <a:ext cx="3300480" cy="631800"/>
              </a:xfrm>
              <a:prstGeom prst="rect">
                <a:avLst/>
              </a:prstGeom>
            </p:spPr>
          </p:pic>
        </mc:Fallback>
      </mc:AlternateContent>
      <mc:AlternateContent xmlns:mc="http://schemas.openxmlformats.org/markup-compatibility/2006" xmlns:p14="http://schemas.microsoft.com/office/powerpoint/2010/main">
        <mc:Choice Requires="p14">
          <p:contentPart p14:bwMode="auto" r:id="rId222">
            <p14:nvContentPartPr>
              <p14:cNvPr id="162" name="Ink 161">
                <a:extLst>
                  <a:ext uri="{FF2B5EF4-FFF2-40B4-BE49-F238E27FC236}">
                    <a16:creationId xmlns:a16="http://schemas.microsoft.com/office/drawing/2014/main" id="{E52E1BA6-593B-6395-4DAF-C261A40F6958}"/>
                  </a:ext>
                </a:extLst>
              </p14:cNvPr>
              <p14:cNvContentPartPr/>
              <p14:nvPr/>
            </p14:nvContentPartPr>
            <p14:xfrm>
              <a:off x="6949007" y="5141207"/>
              <a:ext cx="3240000" cy="656280"/>
            </p14:xfrm>
          </p:contentPart>
        </mc:Choice>
        <mc:Fallback xmlns="">
          <p:pic>
            <p:nvPicPr>
              <p:cNvPr id="162" name="Ink 161">
                <a:extLst>
                  <a:ext uri="{FF2B5EF4-FFF2-40B4-BE49-F238E27FC236}">
                    <a16:creationId xmlns:a16="http://schemas.microsoft.com/office/drawing/2014/main" id="{E52E1BA6-593B-6395-4DAF-C261A40F6958}"/>
                  </a:ext>
                </a:extLst>
              </p:cNvPr>
              <p:cNvPicPr/>
              <p:nvPr/>
            </p:nvPicPr>
            <p:blipFill>
              <a:blip r:embed="rId223"/>
              <a:stretch>
                <a:fillRect/>
              </a:stretch>
            </p:blipFill>
            <p:spPr>
              <a:xfrm>
                <a:off x="6931367" y="5123207"/>
                <a:ext cx="3275640" cy="691920"/>
              </a:xfrm>
              <a:prstGeom prst="rect">
                <a:avLst/>
              </a:prstGeom>
            </p:spPr>
          </p:pic>
        </mc:Fallback>
      </mc:AlternateContent>
      <p:grpSp>
        <p:nvGrpSpPr>
          <p:cNvPr id="188" name="Group 187">
            <a:extLst>
              <a:ext uri="{FF2B5EF4-FFF2-40B4-BE49-F238E27FC236}">
                <a16:creationId xmlns:a16="http://schemas.microsoft.com/office/drawing/2014/main" id="{65C48B64-1ED1-94E0-F8F7-5EF4EA745A76}"/>
              </a:ext>
            </a:extLst>
          </p:cNvPr>
          <p:cNvGrpSpPr/>
          <p:nvPr/>
        </p:nvGrpSpPr>
        <p:grpSpPr>
          <a:xfrm>
            <a:off x="1536767" y="6115007"/>
            <a:ext cx="8521560" cy="171720"/>
            <a:chOff x="1536767" y="6115007"/>
            <a:chExt cx="8521560" cy="171720"/>
          </a:xfrm>
        </p:grpSpPr>
        <mc:AlternateContent xmlns:mc="http://schemas.openxmlformats.org/markup-compatibility/2006" xmlns:p14="http://schemas.microsoft.com/office/powerpoint/2010/main">
          <mc:Choice Requires="p14">
            <p:contentPart p14:bwMode="auto" r:id="rId224">
              <p14:nvContentPartPr>
                <p14:cNvPr id="174" name="Ink 173">
                  <a:extLst>
                    <a:ext uri="{FF2B5EF4-FFF2-40B4-BE49-F238E27FC236}">
                      <a16:creationId xmlns:a16="http://schemas.microsoft.com/office/drawing/2014/main" id="{1D9F86FD-6355-ED3C-0D54-01EBB8E73BF8}"/>
                    </a:ext>
                  </a:extLst>
                </p14:cNvPr>
                <p14:cNvContentPartPr/>
                <p14:nvPr/>
              </p14:nvContentPartPr>
              <p14:xfrm>
                <a:off x="9571607" y="6211487"/>
                <a:ext cx="486720" cy="35280"/>
              </p14:xfrm>
            </p:contentPart>
          </mc:Choice>
          <mc:Fallback xmlns="">
            <p:pic>
              <p:nvPicPr>
                <p:cNvPr id="174" name="Ink 173">
                  <a:extLst>
                    <a:ext uri="{FF2B5EF4-FFF2-40B4-BE49-F238E27FC236}">
                      <a16:creationId xmlns:a16="http://schemas.microsoft.com/office/drawing/2014/main" id="{1D9F86FD-6355-ED3C-0D54-01EBB8E73BF8}"/>
                    </a:ext>
                  </a:extLst>
                </p:cNvPr>
                <p:cNvPicPr/>
                <p:nvPr/>
              </p:nvPicPr>
              <p:blipFill>
                <a:blip r:embed="rId225"/>
                <a:stretch>
                  <a:fillRect/>
                </a:stretch>
              </p:blipFill>
              <p:spPr>
                <a:xfrm>
                  <a:off x="9553967" y="6193487"/>
                  <a:ext cx="522360" cy="70920"/>
                </a:xfrm>
                <a:prstGeom prst="rect">
                  <a:avLst/>
                </a:prstGeom>
              </p:spPr>
            </p:pic>
          </mc:Fallback>
        </mc:AlternateContent>
        <mc:AlternateContent xmlns:mc="http://schemas.openxmlformats.org/markup-compatibility/2006" xmlns:p14="http://schemas.microsoft.com/office/powerpoint/2010/main">
          <mc:Choice Requires="p14">
            <p:contentPart p14:bwMode="auto" r:id="rId226">
              <p14:nvContentPartPr>
                <p14:cNvPr id="175" name="Ink 174">
                  <a:extLst>
                    <a:ext uri="{FF2B5EF4-FFF2-40B4-BE49-F238E27FC236}">
                      <a16:creationId xmlns:a16="http://schemas.microsoft.com/office/drawing/2014/main" id="{6F2618B3-4949-BD80-C211-8A4F6D8DB5A2}"/>
                    </a:ext>
                  </a:extLst>
                </p14:cNvPr>
                <p14:cNvContentPartPr/>
                <p14:nvPr/>
              </p14:nvContentPartPr>
              <p14:xfrm>
                <a:off x="9048167" y="6206807"/>
                <a:ext cx="248400" cy="37080"/>
              </p14:xfrm>
            </p:contentPart>
          </mc:Choice>
          <mc:Fallback xmlns="">
            <p:pic>
              <p:nvPicPr>
                <p:cNvPr id="175" name="Ink 174">
                  <a:extLst>
                    <a:ext uri="{FF2B5EF4-FFF2-40B4-BE49-F238E27FC236}">
                      <a16:creationId xmlns:a16="http://schemas.microsoft.com/office/drawing/2014/main" id="{6F2618B3-4949-BD80-C211-8A4F6D8DB5A2}"/>
                    </a:ext>
                  </a:extLst>
                </p:cNvPr>
                <p:cNvPicPr/>
                <p:nvPr/>
              </p:nvPicPr>
              <p:blipFill>
                <a:blip r:embed="rId227"/>
                <a:stretch>
                  <a:fillRect/>
                </a:stretch>
              </p:blipFill>
              <p:spPr>
                <a:xfrm>
                  <a:off x="9030527" y="6189167"/>
                  <a:ext cx="284040" cy="72720"/>
                </a:xfrm>
                <a:prstGeom prst="rect">
                  <a:avLst/>
                </a:prstGeom>
              </p:spPr>
            </p:pic>
          </mc:Fallback>
        </mc:AlternateContent>
        <mc:AlternateContent xmlns:mc="http://schemas.openxmlformats.org/markup-compatibility/2006" xmlns:p14="http://schemas.microsoft.com/office/powerpoint/2010/main">
          <mc:Choice Requires="p14">
            <p:contentPart p14:bwMode="auto" r:id="rId228">
              <p14:nvContentPartPr>
                <p14:cNvPr id="176" name="Ink 175">
                  <a:extLst>
                    <a:ext uri="{FF2B5EF4-FFF2-40B4-BE49-F238E27FC236}">
                      <a16:creationId xmlns:a16="http://schemas.microsoft.com/office/drawing/2014/main" id="{4ECAF104-5246-F04E-CEE3-19521FC675CD}"/>
                    </a:ext>
                  </a:extLst>
                </p14:cNvPr>
                <p14:cNvContentPartPr/>
                <p14:nvPr/>
              </p14:nvContentPartPr>
              <p14:xfrm>
                <a:off x="7903007" y="6217607"/>
                <a:ext cx="1009800" cy="37800"/>
              </p14:xfrm>
            </p:contentPart>
          </mc:Choice>
          <mc:Fallback xmlns="">
            <p:pic>
              <p:nvPicPr>
                <p:cNvPr id="176" name="Ink 175">
                  <a:extLst>
                    <a:ext uri="{FF2B5EF4-FFF2-40B4-BE49-F238E27FC236}">
                      <a16:creationId xmlns:a16="http://schemas.microsoft.com/office/drawing/2014/main" id="{4ECAF104-5246-F04E-CEE3-19521FC675CD}"/>
                    </a:ext>
                  </a:extLst>
                </p:cNvPr>
                <p:cNvPicPr/>
                <p:nvPr/>
              </p:nvPicPr>
              <p:blipFill>
                <a:blip r:embed="rId229"/>
                <a:stretch>
                  <a:fillRect/>
                </a:stretch>
              </p:blipFill>
              <p:spPr>
                <a:xfrm>
                  <a:off x="7885007" y="6199607"/>
                  <a:ext cx="1045440" cy="73440"/>
                </a:xfrm>
                <a:prstGeom prst="rect">
                  <a:avLst/>
                </a:prstGeom>
              </p:spPr>
            </p:pic>
          </mc:Fallback>
        </mc:AlternateContent>
        <mc:AlternateContent xmlns:mc="http://schemas.openxmlformats.org/markup-compatibility/2006" xmlns:p14="http://schemas.microsoft.com/office/powerpoint/2010/main">
          <mc:Choice Requires="p14">
            <p:contentPart p14:bwMode="auto" r:id="rId230">
              <p14:nvContentPartPr>
                <p14:cNvPr id="178" name="Ink 177">
                  <a:extLst>
                    <a:ext uri="{FF2B5EF4-FFF2-40B4-BE49-F238E27FC236}">
                      <a16:creationId xmlns:a16="http://schemas.microsoft.com/office/drawing/2014/main" id="{15FBEE0E-8A24-9E04-C159-C7734C122EA3}"/>
                    </a:ext>
                  </a:extLst>
                </p14:cNvPr>
                <p14:cNvContentPartPr/>
                <p14:nvPr/>
              </p14:nvContentPartPr>
              <p14:xfrm>
                <a:off x="7127207" y="6164687"/>
                <a:ext cx="552960" cy="50760"/>
              </p14:xfrm>
            </p:contentPart>
          </mc:Choice>
          <mc:Fallback xmlns="">
            <p:pic>
              <p:nvPicPr>
                <p:cNvPr id="178" name="Ink 177">
                  <a:extLst>
                    <a:ext uri="{FF2B5EF4-FFF2-40B4-BE49-F238E27FC236}">
                      <a16:creationId xmlns:a16="http://schemas.microsoft.com/office/drawing/2014/main" id="{15FBEE0E-8A24-9E04-C159-C7734C122EA3}"/>
                    </a:ext>
                  </a:extLst>
                </p:cNvPr>
                <p:cNvPicPr/>
                <p:nvPr/>
              </p:nvPicPr>
              <p:blipFill>
                <a:blip r:embed="rId231"/>
                <a:stretch>
                  <a:fillRect/>
                </a:stretch>
              </p:blipFill>
              <p:spPr>
                <a:xfrm>
                  <a:off x="7109567" y="6146687"/>
                  <a:ext cx="588600" cy="86400"/>
                </a:xfrm>
                <a:prstGeom prst="rect">
                  <a:avLst/>
                </a:prstGeom>
              </p:spPr>
            </p:pic>
          </mc:Fallback>
        </mc:AlternateContent>
        <mc:AlternateContent xmlns:mc="http://schemas.openxmlformats.org/markup-compatibility/2006" xmlns:p14="http://schemas.microsoft.com/office/powerpoint/2010/main">
          <mc:Choice Requires="p14">
            <p:contentPart p14:bwMode="auto" r:id="rId232">
              <p14:nvContentPartPr>
                <p14:cNvPr id="179" name="Ink 178">
                  <a:extLst>
                    <a:ext uri="{FF2B5EF4-FFF2-40B4-BE49-F238E27FC236}">
                      <a16:creationId xmlns:a16="http://schemas.microsoft.com/office/drawing/2014/main" id="{1A16B640-22A2-490F-FB7D-8CD16122CEF6}"/>
                    </a:ext>
                  </a:extLst>
                </p14:cNvPr>
                <p14:cNvContentPartPr/>
                <p14:nvPr/>
              </p14:nvContentPartPr>
              <p14:xfrm>
                <a:off x="6323327" y="6210767"/>
                <a:ext cx="619920" cy="75960"/>
              </p14:xfrm>
            </p:contentPart>
          </mc:Choice>
          <mc:Fallback xmlns="">
            <p:pic>
              <p:nvPicPr>
                <p:cNvPr id="179" name="Ink 178">
                  <a:extLst>
                    <a:ext uri="{FF2B5EF4-FFF2-40B4-BE49-F238E27FC236}">
                      <a16:creationId xmlns:a16="http://schemas.microsoft.com/office/drawing/2014/main" id="{1A16B640-22A2-490F-FB7D-8CD16122CEF6}"/>
                    </a:ext>
                  </a:extLst>
                </p:cNvPr>
                <p:cNvPicPr/>
                <p:nvPr/>
              </p:nvPicPr>
              <p:blipFill>
                <a:blip r:embed="rId233"/>
                <a:stretch>
                  <a:fillRect/>
                </a:stretch>
              </p:blipFill>
              <p:spPr>
                <a:xfrm>
                  <a:off x="6305687" y="6193127"/>
                  <a:ext cx="655560" cy="111600"/>
                </a:xfrm>
                <a:prstGeom prst="rect">
                  <a:avLst/>
                </a:prstGeom>
              </p:spPr>
            </p:pic>
          </mc:Fallback>
        </mc:AlternateContent>
        <mc:AlternateContent xmlns:mc="http://schemas.openxmlformats.org/markup-compatibility/2006" xmlns:p14="http://schemas.microsoft.com/office/powerpoint/2010/main">
          <mc:Choice Requires="p14">
            <p:contentPart p14:bwMode="auto" r:id="rId234">
              <p14:nvContentPartPr>
                <p14:cNvPr id="180" name="Ink 179">
                  <a:extLst>
                    <a:ext uri="{FF2B5EF4-FFF2-40B4-BE49-F238E27FC236}">
                      <a16:creationId xmlns:a16="http://schemas.microsoft.com/office/drawing/2014/main" id="{0991622A-82E1-5C5D-264E-25C61972E3F9}"/>
                    </a:ext>
                  </a:extLst>
                </p14:cNvPr>
                <p14:cNvContentPartPr/>
                <p14:nvPr/>
              </p14:nvContentPartPr>
              <p14:xfrm>
                <a:off x="5681087" y="6207527"/>
                <a:ext cx="551520" cy="28440"/>
              </p14:xfrm>
            </p:contentPart>
          </mc:Choice>
          <mc:Fallback xmlns="">
            <p:pic>
              <p:nvPicPr>
                <p:cNvPr id="180" name="Ink 179">
                  <a:extLst>
                    <a:ext uri="{FF2B5EF4-FFF2-40B4-BE49-F238E27FC236}">
                      <a16:creationId xmlns:a16="http://schemas.microsoft.com/office/drawing/2014/main" id="{0991622A-82E1-5C5D-264E-25C61972E3F9}"/>
                    </a:ext>
                  </a:extLst>
                </p:cNvPr>
                <p:cNvPicPr/>
                <p:nvPr/>
              </p:nvPicPr>
              <p:blipFill>
                <a:blip r:embed="rId235"/>
                <a:stretch>
                  <a:fillRect/>
                </a:stretch>
              </p:blipFill>
              <p:spPr>
                <a:xfrm>
                  <a:off x="5663087" y="6189527"/>
                  <a:ext cx="587160" cy="64080"/>
                </a:xfrm>
                <a:prstGeom prst="rect">
                  <a:avLst/>
                </a:prstGeom>
              </p:spPr>
            </p:pic>
          </mc:Fallback>
        </mc:AlternateContent>
        <mc:AlternateContent xmlns:mc="http://schemas.openxmlformats.org/markup-compatibility/2006" xmlns:p14="http://schemas.microsoft.com/office/powerpoint/2010/main">
          <mc:Choice Requires="p14">
            <p:contentPart p14:bwMode="auto" r:id="rId236">
              <p14:nvContentPartPr>
                <p14:cNvPr id="181" name="Ink 180">
                  <a:extLst>
                    <a:ext uri="{FF2B5EF4-FFF2-40B4-BE49-F238E27FC236}">
                      <a16:creationId xmlns:a16="http://schemas.microsoft.com/office/drawing/2014/main" id="{4BCA9C67-A14B-3493-3F30-9612D2C23A3C}"/>
                    </a:ext>
                  </a:extLst>
                </p14:cNvPr>
                <p14:cNvContentPartPr/>
                <p14:nvPr/>
              </p14:nvContentPartPr>
              <p14:xfrm>
                <a:off x="4851287" y="6233807"/>
                <a:ext cx="741600" cy="44640"/>
              </p14:xfrm>
            </p:contentPart>
          </mc:Choice>
          <mc:Fallback xmlns="">
            <p:pic>
              <p:nvPicPr>
                <p:cNvPr id="181" name="Ink 180">
                  <a:extLst>
                    <a:ext uri="{FF2B5EF4-FFF2-40B4-BE49-F238E27FC236}">
                      <a16:creationId xmlns:a16="http://schemas.microsoft.com/office/drawing/2014/main" id="{4BCA9C67-A14B-3493-3F30-9612D2C23A3C}"/>
                    </a:ext>
                  </a:extLst>
                </p:cNvPr>
                <p:cNvPicPr/>
                <p:nvPr/>
              </p:nvPicPr>
              <p:blipFill>
                <a:blip r:embed="rId237"/>
                <a:stretch>
                  <a:fillRect/>
                </a:stretch>
              </p:blipFill>
              <p:spPr>
                <a:xfrm>
                  <a:off x="4833287" y="6216167"/>
                  <a:ext cx="777240" cy="80280"/>
                </a:xfrm>
                <a:prstGeom prst="rect">
                  <a:avLst/>
                </a:prstGeom>
              </p:spPr>
            </p:pic>
          </mc:Fallback>
        </mc:AlternateContent>
        <mc:AlternateContent xmlns:mc="http://schemas.openxmlformats.org/markup-compatibility/2006" xmlns:p14="http://schemas.microsoft.com/office/powerpoint/2010/main">
          <mc:Choice Requires="p14">
            <p:contentPart p14:bwMode="auto" r:id="rId238">
              <p14:nvContentPartPr>
                <p14:cNvPr id="183" name="Ink 182">
                  <a:extLst>
                    <a:ext uri="{FF2B5EF4-FFF2-40B4-BE49-F238E27FC236}">
                      <a16:creationId xmlns:a16="http://schemas.microsoft.com/office/drawing/2014/main" id="{0A10894A-353F-1AEC-F2F6-7BF3BBDA966B}"/>
                    </a:ext>
                  </a:extLst>
                </p14:cNvPr>
                <p14:cNvContentPartPr/>
                <p14:nvPr/>
              </p14:nvContentPartPr>
              <p14:xfrm>
                <a:off x="4168367" y="6216887"/>
                <a:ext cx="628200" cy="65520"/>
              </p14:xfrm>
            </p:contentPart>
          </mc:Choice>
          <mc:Fallback xmlns="">
            <p:pic>
              <p:nvPicPr>
                <p:cNvPr id="183" name="Ink 182">
                  <a:extLst>
                    <a:ext uri="{FF2B5EF4-FFF2-40B4-BE49-F238E27FC236}">
                      <a16:creationId xmlns:a16="http://schemas.microsoft.com/office/drawing/2014/main" id="{0A10894A-353F-1AEC-F2F6-7BF3BBDA966B}"/>
                    </a:ext>
                  </a:extLst>
                </p:cNvPr>
                <p:cNvPicPr/>
                <p:nvPr/>
              </p:nvPicPr>
              <p:blipFill>
                <a:blip r:embed="rId239"/>
                <a:stretch>
                  <a:fillRect/>
                </a:stretch>
              </p:blipFill>
              <p:spPr>
                <a:xfrm>
                  <a:off x="4150367" y="6198887"/>
                  <a:ext cx="663840" cy="101160"/>
                </a:xfrm>
                <a:prstGeom prst="rect">
                  <a:avLst/>
                </a:prstGeom>
              </p:spPr>
            </p:pic>
          </mc:Fallback>
        </mc:AlternateContent>
        <mc:AlternateContent xmlns:mc="http://schemas.openxmlformats.org/markup-compatibility/2006" xmlns:p14="http://schemas.microsoft.com/office/powerpoint/2010/main">
          <mc:Choice Requires="p14">
            <p:contentPart p14:bwMode="auto" r:id="rId240">
              <p14:nvContentPartPr>
                <p14:cNvPr id="184" name="Ink 183">
                  <a:extLst>
                    <a:ext uri="{FF2B5EF4-FFF2-40B4-BE49-F238E27FC236}">
                      <a16:creationId xmlns:a16="http://schemas.microsoft.com/office/drawing/2014/main" id="{3569C07C-192B-DD33-5ACA-8D36CE011AF1}"/>
                    </a:ext>
                  </a:extLst>
                </p14:cNvPr>
                <p14:cNvContentPartPr/>
                <p14:nvPr/>
              </p14:nvContentPartPr>
              <p14:xfrm>
                <a:off x="2776967" y="6199247"/>
                <a:ext cx="1099800" cy="64080"/>
              </p14:xfrm>
            </p:contentPart>
          </mc:Choice>
          <mc:Fallback xmlns="">
            <p:pic>
              <p:nvPicPr>
                <p:cNvPr id="184" name="Ink 183">
                  <a:extLst>
                    <a:ext uri="{FF2B5EF4-FFF2-40B4-BE49-F238E27FC236}">
                      <a16:creationId xmlns:a16="http://schemas.microsoft.com/office/drawing/2014/main" id="{3569C07C-192B-DD33-5ACA-8D36CE011AF1}"/>
                    </a:ext>
                  </a:extLst>
                </p:cNvPr>
                <p:cNvPicPr/>
                <p:nvPr/>
              </p:nvPicPr>
              <p:blipFill>
                <a:blip r:embed="rId241"/>
                <a:stretch>
                  <a:fillRect/>
                </a:stretch>
              </p:blipFill>
              <p:spPr>
                <a:xfrm>
                  <a:off x="2758967" y="6181607"/>
                  <a:ext cx="1135440" cy="99720"/>
                </a:xfrm>
                <a:prstGeom prst="rect">
                  <a:avLst/>
                </a:prstGeom>
              </p:spPr>
            </p:pic>
          </mc:Fallback>
        </mc:AlternateContent>
        <mc:AlternateContent xmlns:mc="http://schemas.openxmlformats.org/markup-compatibility/2006" xmlns:p14="http://schemas.microsoft.com/office/powerpoint/2010/main">
          <mc:Choice Requires="p14">
            <p:contentPart p14:bwMode="auto" r:id="rId242">
              <p14:nvContentPartPr>
                <p14:cNvPr id="186" name="Ink 185">
                  <a:extLst>
                    <a:ext uri="{FF2B5EF4-FFF2-40B4-BE49-F238E27FC236}">
                      <a16:creationId xmlns:a16="http://schemas.microsoft.com/office/drawing/2014/main" id="{B1401904-02BF-1762-5D58-86D4ED16EBF2}"/>
                    </a:ext>
                  </a:extLst>
                </p14:cNvPr>
                <p14:cNvContentPartPr/>
                <p14:nvPr/>
              </p14:nvContentPartPr>
              <p14:xfrm>
                <a:off x="2808287" y="6123287"/>
                <a:ext cx="1800" cy="4680"/>
              </p14:xfrm>
            </p:contentPart>
          </mc:Choice>
          <mc:Fallback xmlns="">
            <p:pic>
              <p:nvPicPr>
                <p:cNvPr id="186" name="Ink 185">
                  <a:extLst>
                    <a:ext uri="{FF2B5EF4-FFF2-40B4-BE49-F238E27FC236}">
                      <a16:creationId xmlns:a16="http://schemas.microsoft.com/office/drawing/2014/main" id="{B1401904-02BF-1762-5D58-86D4ED16EBF2}"/>
                    </a:ext>
                  </a:extLst>
                </p:cNvPr>
                <p:cNvPicPr/>
                <p:nvPr/>
              </p:nvPicPr>
              <p:blipFill>
                <a:blip r:embed="rId243"/>
                <a:stretch>
                  <a:fillRect/>
                </a:stretch>
              </p:blipFill>
              <p:spPr>
                <a:xfrm>
                  <a:off x="2790287" y="6105287"/>
                  <a:ext cx="37440" cy="40320"/>
                </a:xfrm>
                <a:prstGeom prst="rect">
                  <a:avLst/>
                </a:prstGeom>
              </p:spPr>
            </p:pic>
          </mc:Fallback>
        </mc:AlternateContent>
        <mc:AlternateContent xmlns:mc="http://schemas.openxmlformats.org/markup-compatibility/2006" xmlns:p14="http://schemas.microsoft.com/office/powerpoint/2010/main">
          <mc:Choice Requires="p14">
            <p:contentPart p14:bwMode="auto" r:id="rId244">
              <p14:nvContentPartPr>
                <p14:cNvPr id="187" name="Ink 186">
                  <a:extLst>
                    <a:ext uri="{FF2B5EF4-FFF2-40B4-BE49-F238E27FC236}">
                      <a16:creationId xmlns:a16="http://schemas.microsoft.com/office/drawing/2014/main" id="{877C317F-7F4A-58B0-18FA-13B3ED5FD5DE}"/>
                    </a:ext>
                  </a:extLst>
                </p14:cNvPr>
                <p14:cNvContentPartPr/>
                <p14:nvPr/>
              </p14:nvContentPartPr>
              <p14:xfrm>
                <a:off x="1536767" y="6115007"/>
                <a:ext cx="1269720" cy="55080"/>
              </p14:xfrm>
            </p:contentPart>
          </mc:Choice>
          <mc:Fallback xmlns="">
            <p:pic>
              <p:nvPicPr>
                <p:cNvPr id="187" name="Ink 186">
                  <a:extLst>
                    <a:ext uri="{FF2B5EF4-FFF2-40B4-BE49-F238E27FC236}">
                      <a16:creationId xmlns:a16="http://schemas.microsoft.com/office/drawing/2014/main" id="{877C317F-7F4A-58B0-18FA-13B3ED5FD5DE}"/>
                    </a:ext>
                  </a:extLst>
                </p:cNvPr>
                <p:cNvPicPr/>
                <p:nvPr/>
              </p:nvPicPr>
              <p:blipFill>
                <a:blip r:embed="rId245"/>
                <a:stretch>
                  <a:fillRect/>
                </a:stretch>
              </p:blipFill>
              <p:spPr>
                <a:xfrm>
                  <a:off x="1519127" y="6097367"/>
                  <a:ext cx="1305360" cy="9072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246">
            <p14:nvContentPartPr>
              <p14:cNvPr id="189" name="Ink 188">
                <a:extLst>
                  <a:ext uri="{FF2B5EF4-FFF2-40B4-BE49-F238E27FC236}">
                    <a16:creationId xmlns:a16="http://schemas.microsoft.com/office/drawing/2014/main" id="{1A90FC55-CFAA-6B3D-CCE3-EA1E0BAD449B}"/>
                  </a:ext>
                </a:extLst>
              </p14:cNvPr>
              <p14:cNvContentPartPr/>
              <p14:nvPr/>
            </p14:nvContentPartPr>
            <p14:xfrm>
              <a:off x="612287" y="6097367"/>
              <a:ext cx="994320" cy="59040"/>
            </p14:xfrm>
          </p:contentPart>
        </mc:Choice>
        <mc:Fallback xmlns="">
          <p:pic>
            <p:nvPicPr>
              <p:cNvPr id="189" name="Ink 188">
                <a:extLst>
                  <a:ext uri="{FF2B5EF4-FFF2-40B4-BE49-F238E27FC236}">
                    <a16:creationId xmlns:a16="http://schemas.microsoft.com/office/drawing/2014/main" id="{1A90FC55-CFAA-6B3D-CCE3-EA1E0BAD449B}"/>
                  </a:ext>
                </a:extLst>
              </p:cNvPr>
              <p:cNvPicPr/>
              <p:nvPr/>
            </p:nvPicPr>
            <p:blipFill>
              <a:blip r:embed="rId247"/>
              <a:stretch>
                <a:fillRect/>
              </a:stretch>
            </p:blipFill>
            <p:spPr>
              <a:xfrm>
                <a:off x="594287" y="6079367"/>
                <a:ext cx="1029960" cy="94680"/>
              </a:xfrm>
              <a:prstGeom prst="rect">
                <a:avLst/>
              </a:prstGeom>
            </p:spPr>
          </p:pic>
        </mc:Fallback>
      </mc:AlternateContent>
      <p:grpSp>
        <p:nvGrpSpPr>
          <p:cNvPr id="191" name="Group 190">
            <a:extLst>
              <a:ext uri="{FF2B5EF4-FFF2-40B4-BE49-F238E27FC236}">
                <a16:creationId xmlns:a16="http://schemas.microsoft.com/office/drawing/2014/main" id="{75DFE812-7F35-1B29-4DBE-BCF5D13FD362}"/>
              </a:ext>
            </a:extLst>
          </p:cNvPr>
          <p:cNvGrpSpPr/>
          <p:nvPr/>
        </p:nvGrpSpPr>
        <p:grpSpPr>
          <a:xfrm>
            <a:off x="-123553" y="5153087"/>
            <a:ext cx="6493320" cy="615960"/>
            <a:chOff x="-123553" y="5153087"/>
            <a:chExt cx="6493320" cy="615960"/>
          </a:xfrm>
        </p:grpSpPr>
        <mc:AlternateContent xmlns:mc="http://schemas.openxmlformats.org/markup-compatibility/2006" xmlns:p14="http://schemas.microsoft.com/office/powerpoint/2010/main">
          <mc:Choice Requires="p14">
            <p:contentPart p14:bwMode="auto" r:id="rId248">
              <p14:nvContentPartPr>
                <p14:cNvPr id="163" name="Ink 162">
                  <a:extLst>
                    <a:ext uri="{FF2B5EF4-FFF2-40B4-BE49-F238E27FC236}">
                      <a16:creationId xmlns:a16="http://schemas.microsoft.com/office/drawing/2014/main" id="{0CFC3C17-4C83-2650-99D6-921872B4AA9A}"/>
                    </a:ext>
                  </a:extLst>
                </p14:cNvPr>
                <p14:cNvContentPartPr/>
                <p14:nvPr/>
              </p14:nvContentPartPr>
              <p14:xfrm>
                <a:off x="5830127" y="5607047"/>
                <a:ext cx="539640" cy="62280"/>
              </p14:xfrm>
            </p:contentPart>
          </mc:Choice>
          <mc:Fallback xmlns="">
            <p:pic>
              <p:nvPicPr>
                <p:cNvPr id="163" name="Ink 162">
                  <a:extLst>
                    <a:ext uri="{FF2B5EF4-FFF2-40B4-BE49-F238E27FC236}">
                      <a16:creationId xmlns:a16="http://schemas.microsoft.com/office/drawing/2014/main" id="{0CFC3C17-4C83-2650-99D6-921872B4AA9A}"/>
                    </a:ext>
                  </a:extLst>
                </p:cNvPr>
                <p:cNvPicPr/>
                <p:nvPr/>
              </p:nvPicPr>
              <p:blipFill>
                <a:blip r:embed="rId249"/>
                <a:stretch>
                  <a:fillRect/>
                </a:stretch>
              </p:blipFill>
              <p:spPr>
                <a:xfrm>
                  <a:off x="5812487" y="5589047"/>
                  <a:ext cx="575280" cy="97920"/>
                </a:xfrm>
                <a:prstGeom prst="rect">
                  <a:avLst/>
                </a:prstGeom>
              </p:spPr>
            </p:pic>
          </mc:Fallback>
        </mc:AlternateContent>
        <mc:AlternateContent xmlns:mc="http://schemas.openxmlformats.org/markup-compatibility/2006" xmlns:p14="http://schemas.microsoft.com/office/powerpoint/2010/main">
          <mc:Choice Requires="p14">
            <p:contentPart p14:bwMode="auto" r:id="rId250">
              <p14:nvContentPartPr>
                <p14:cNvPr id="164" name="Ink 163">
                  <a:extLst>
                    <a:ext uri="{FF2B5EF4-FFF2-40B4-BE49-F238E27FC236}">
                      <a16:creationId xmlns:a16="http://schemas.microsoft.com/office/drawing/2014/main" id="{EFABECB0-EDA0-BEE8-C533-2D9EA54A9058}"/>
                    </a:ext>
                  </a:extLst>
                </p14:cNvPr>
                <p14:cNvContentPartPr/>
                <p14:nvPr/>
              </p14:nvContentPartPr>
              <p14:xfrm>
                <a:off x="4769567" y="5655647"/>
                <a:ext cx="859320" cy="113400"/>
              </p14:xfrm>
            </p:contentPart>
          </mc:Choice>
          <mc:Fallback xmlns="">
            <p:pic>
              <p:nvPicPr>
                <p:cNvPr id="164" name="Ink 163">
                  <a:extLst>
                    <a:ext uri="{FF2B5EF4-FFF2-40B4-BE49-F238E27FC236}">
                      <a16:creationId xmlns:a16="http://schemas.microsoft.com/office/drawing/2014/main" id="{EFABECB0-EDA0-BEE8-C533-2D9EA54A9058}"/>
                    </a:ext>
                  </a:extLst>
                </p:cNvPr>
                <p:cNvPicPr/>
                <p:nvPr/>
              </p:nvPicPr>
              <p:blipFill>
                <a:blip r:embed="rId251"/>
                <a:stretch>
                  <a:fillRect/>
                </a:stretch>
              </p:blipFill>
              <p:spPr>
                <a:xfrm>
                  <a:off x="4751927" y="5637647"/>
                  <a:ext cx="894960" cy="149040"/>
                </a:xfrm>
                <a:prstGeom prst="rect">
                  <a:avLst/>
                </a:prstGeom>
              </p:spPr>
            </p:pic>
          </mc:Fallback>
        </mc:AlternateContent>
        <mc:AlternateContent xmlns:mc="http://schemas.openxmlformats.org/markup-compatibility/2006" xmlns:p14="http://schemas.microsoft.com/office/powerpoint/2010/main">
          <mc:Choice Requires="p14">
            <p:contentPart p14:bwMode="auto" r:id="rId252">
              <p14:nvContentPartPr>
                <p14:cNvPr id="166" name="Ink 165">
                  <a:extLst>
                    <a:ext uri="{FF2B5EF4-FFF2-40B4-BE49-F238E27FC236}">
                      <a16:creationId xmlns:a16="http://schemas.microsoft.com/office/drawing/2014/main" id="{7F2602A0-EC22-594C-2210-B0C25CC2959D}"/>
                    </a:ext>
                  </a:extLst>
                </p14:cNvPr>
                <p14:cNvContentPartPr/>
                <p14:nvPr/>
              </p14:nvContentPartPr>
              <p14:xfrm>
                <a:off x="3523967" y="5676527"/>
                <a:ext cx="1165320" cy="89280"/>
              </p14:xfrm>
            </p:contentPart>
          </mc:Choice>
          <mc:Fallback xmlns="">
            <p:pic>
              <p:nvPicPr>
                <p:cNvPr id="166" name="Ink 165">
                  <a:extLst>
                    <a:ext uri="{FF2B5EF4-FFF2-40B4-BE49-F238E27FC236}">
                      <a16:creationId xmlns:a16="http://schemas.microsoft.com/office/drawing/2014/main" id="{7F2602A0-EC22-594C-2210-B0C25CC2959D}"/>
                    </a:ext>
                  </a:extLst>
                </p:cNvPr>
                <p:cNvPicPr/>
                <p:nvPr/>
              </p:nvPicPr>
              <p:blipFill>
                <a:blip r:embed="rId253"/>
                <a:stretch>
                  <a:fillRect/>
                </a:stretch>
              </p:blipFill>
              <p:spPr>
                <a:xfrm>
                  <a:off x="3505967" y="5658887"/>
                  <a:ext cx="1200960" cy="124920"/>
                </a:xfrm>
                <a:prstGeom prst="rect">
                  <a:avLst/>
                </a:prstGeom>
              </p:spPr>
            </p:pic>
          </mc:Fallback>
        </mc:AlternateContent>
        <mc:AlternateContent xmlns:mc="http://schemas.openxmlformats.org/markup-compatibility/2006" xmlns:p14="http://schemas.microsoft.com/office/powerpoint/2010/main">
          <mc:Choice Requires="p14">
            <p:contentPart p14:bwMode="auto" r:id="rId254">
              <p14:nvContentPartPr>
                <p14:cNvPr id="168" name="Ink 167">
                  <a:extLst>
                    <a:ext uri="{FF2B5EF4-FFF2-40B4-BE49-F238E27FC236}">
                      <a16:creationId xmlns:a16="http://schemas.microsoft.com/office/drawing/2014/main" id="{EBAA940B-15E9-9B0E-010A-77AE58AFB668}"/>
                    </a:ext>
                  </a:extLst>
                </p14:cNvPr>
                <p14:cNvContentPartPr/>
                <p14:nvPr/>
              </p14:nvContentPartPr>
              <p14:xfrm>
                <a:off x="2989367" y="5590847"/>
                <a:ext cx="585720" cy="103680"/>
              </p14:xfrm>
            </p:contentPart>
          </mc:Choice>
          <mc:Fallback xmlns="">
            <p:pic>
              <p:nvPicPr>
                <p:cNvPr id="168" name="Ink 167">
                  <a:extLst>
                    <a:ext uri="{FF2B5EF4-FFF2-40B4-BE49-F238E27FC236}">
                      <a16:creationId xmlns:a16="http://schemas.microsoft.com/office/drawing/2014/main" id="{EBAA940B-15E9-9B0E-010A-77AE58AFB668}"/>
                    </a:ext>
                  </a:extLst>
                </p:cNvPr>
                <p:cNvPicPr/>
                <p:nvPr/>
              </p:nvPicPr>
              <p:blipFill>
                <a:blip r:embed="rId255"/>
                <a:stretch>
                  <a:fillRect/>
                </a:stretch>
              </p:blipFill>
              <p:spPr>
                <a:xfrm>
                  <a:off x="2971727" y="5573207"/>
                  <a:ext cx="621360" cy="139320"/>
                </a:xfrm>
                <a:prstGeom prst="rect">
                  <a:avLst/>
                </a:prstGeom>
              </p:spPr>
            </p:pic>
          </mc:Fallback>
        </mc:AlternateContent>
        <mc:AlternateContent xmlns:mc="http://schemas.openxmlformats.org/markup-compatibility/2006" xmlns:p14="http://schemas.microsoft.com/office/powerpoint/2010/main">
          <mc:Choice Requires="p14">
            <p:contentPart p14:bwMode="auto" r:id="rId256">
              <p14:nvContentPartPr>
                <p14:cNvPr id="169" name="Ink 168">
                  <a:extLst>
                    <a:ext uri="{FF2B5EF4-FFF2-40B4-BE49-F238E27FC236}">
                      <a16:creationId xmlns:a16="http://schemas.microsoft.com/office/drawing/2014/main" id="{B00BB6C6-6EBF-5593-DFB7-BFE159F5E178}"/>
                    </a:ext>
                  </a:extLst>
                </p14:cNvPr>
                <p14:cNvContentPartPr/>
                <p14:nvPr/>
              </p14:nvContentPartPr>
              <p14:xfrm>
                <a:off x="2023847" y="5657087"/>
                <a:ext cx="872640" cy="45360"/>
              </p14:xfrm>
            </p:contentPart>
          </mc:Choice>
          <mc:Fallback xmlns="">
            <p:pic>
              <p:nvPicPr>
                <p:cNvPr id="169" name="Ink 168">
                  <a:extLst>
                    <a:ext uri="{FF2B5EF4-FFF2-40B4-BE49-F238E27FC236}">
                      <a16:creationId xmlns:a16="http://schemas.microsoft.com/office/drawing/2014/main" id="{B00BB6C6-6EBF-5593-DFB7-BFE159F5E178}"/>
                    </a:ext>
                  </a:extLst>
                </p:cNvPr>
                <p:cNvPicPr/>
                <p:nvPr/>
              </p:nvPicPr>
              <p:blipFill>
                <a:blip r:embed="rId257"/>
                <a:stretch>
                  <a:fillRect/>
                </a:stretch>
              </p:blipFill>
              <p:spPr>
                <a:xfrm>
                  <a:off x="2005847" y="5639087"/>
                  <a:ext cx="908280" cy="81000"/>
                </a:xfrm>
                <a:prstGeom prst="rect">
                  <a:avLst/>
                </a:prstGeom>
              </p:spPr>
            </p:pic>
          </mc:Fallback>
        </mc:AlternateContent>
        <mc:AlternateContent xmlns:mc="http://schemas.openxmlformats.org/markup-compatibility/2006" xmlns:p14="http://schemas.microsoft.com/office/powerpoint/2010/main">
          <mc:Choice Requires="p14">
            <p:contentPart p14:bwMode="auto" r:id="rId258">
              <p14:nvContentPartPr>
                <p14:cNvPr id="170" name="Ink 169">
                  <a:extLst>
                    <a:ext uri="{FF2B5EF4-FFF2-40B4-BE49-F238E27FC236}">
                      <a16:creationId xmlns:a16="http://schemas.microsoft.com/office/drawing/2014/main" id="{28CB0D9C-5631-A208-3229-91D7004A369B}"/>
                    </a:ext>
                  </a:extLst>
                </p14:cNvPr>
                <p14:cNvContentPartPr/>
                <p14:nvPr/>
              </p14:nvContentPartPr>
              <p14:xfrm>
                <a:off x="1529207" y="5648807"/>
                <a:ext cx="518040" cy="20160"/>
              </p14:xfrm>
            </p:contentPart>
          </mc:Choice>
          <mc:Fallback xmlns="">
            <p:pic>
              <p:nvPicPr>
                <p:cNvPr id="170" name="Ink 169">
                  <a:extLst>
                    <a:ext uri="{FF2B5EF4-FFF2-40B4-BE49-F238E27FC236}">
                      <a16:creationId xmlns:a16="http://schemas.microsoft.com/office/drawing/2014/main" id="{28CB0D9C-5631-A208-3229-91D7004A369B}"/>
                    </a:ext>
                  </a:extLst>
                </p:cNvPr>
                <p:cNvPicPr/>
                <p:nvPr/>
              </p:nvPicPr>
              <p:blipFill>
                <a:blip r:embed="rId259"/>
                <a:stretch>
                  <a:fillRect/>
                </a:stretch>
              </p:blipFill>
              <p:spPr>
                <a:xfrm>
                  <a:off x="1511207" y="5630807"/>
                  <a:ext cx="553680" cy="55800"/>
                </a:xfrm>
                <a:prstGeom prst="rect">
                  <a:avLst/>
                </a:prstGeom>
              </p:spPr>
            </p:pic>
          </mc:Fallback>
        </mc:AlternateContent>
        <mc:AlternateContent xmlns:mc="http://schemas.openxmlformats.org/markup-compatibility/2006" xmlns:p14="http://schemas.microsoft.com/office/powerpoint/2010/main">
          <mc:Choice Requires="p14">
            <p:contentPart p14:bwMode="auto" r:id="rId260">
              <p14:nvContentPartPr>
                <p14:cNvPr id="171" name="Ink 170">
                  <a:extLst>
                    <a:ext uri="{FF2B5EF4-FFF2-40B4-BE49-F238E27FC236}">
                      <a16:creationId xmlns:a16="http://schemas.microsoft.com/office/drawing/2014/main" id="{C396A693-6DE6-E23B-36F9-71E9CD338A6E}"/>
                    </a:ext>
                  </a:extLst>
                </p14:cNvPr>
                <p14:cNvContentPartPr/>
                <p14:nvPr/>
              </p14:nvContentPartPr>
              <p14:xfrm>
                <a:off x="678167" y="5660687"/>
                <a:ext cx="744480" cy="57960"/>
              </p14:xfrm>
            </p:contentPart>
          </mc:Choice>
          <mc:Fallback xmlns="">
            <p:pic>
              <p:nvPicPr>
                <p:cNvPr id="171" name="Ink 170">
                  <a:extLst>
                    <a:ext uri="{FF2B5EF4-FFF2-40B4-BE49-F238E27FC236}">
                      <a16:creationId xmlns:a16="http://schemas.microsoft.com/office/drawing/2014/main" id="{C396A693-6DE6-E23B-36F9-71E9CD338A6E}"/>
                    </a:ext>
                  </a:extLst>
                </p:cNvPr>
                <p:cNvPicPr/>
                <p:nvPr/>
              </p:nvPicPr>
              <p:blipFill>
                <a:blip r:embed="rId261"/>
                <a:stretch>
                  <a:fillRect/>
                </a:stretch>
              </p:blipFill>
              <p:spPr>
                <a:xfrm>
                  <a:off x="660527" y="5642687"/>
                  <a:ext cx="780120" cy="93600"/>
                </a:xfrm>
                <a:prstGeom prst="rect">
                  <a:avLst/>
                </a:prstGeom>
              </p:spPr>
            </p:pic>
          </mc:Fallback>
        </mc:AlternateContent>
        <mc:AlternateContent xmlns:mc="http://schemas.openxmlformats.org/markup-compatibility/2006" xmlns:p14="http://schemas.microsoft.com/office/powerpoint/2010/main">
          <mc:Choice Requires="p14">
            <p:contentPart p14:bwMode="auto" r:id="rId262">
              <p14:nvContentPartPr>
                <p14:cNvPr id="172" name="Ink 171">
                  <a:extLst>
                    <a:ext uri="{FF2B5EF4-FFF2-40B4-BE49-F238E27FC236}">
                      <a16:creationId xmlns:a16="http://schemas.microsoft.com/office/drawing/2014/main" id="{F0DEA4B2-0EF6-2B07-66DB-2DC39814297B}"/>
                    </a:ext>
                  </a:extLst>
                </p14:cNvPr>
                <p14:cNvContentPartPr/>
                <p14:nvPr/>
              </p14:nvContentPartPr>
              <p14:xfrm>
                <a:off x="-123553" y="5681207"/>
                <a:ext cx="682560" cy="30240"/>
              </p14:xfrm>
            </p:contentPart>
          </mc:Choice>
          <mc:Fallback xmlns="">
            <p:pic>
              <p:nvPicPr>
                <p:cNvPr id="172" name="Ink 171">
                  <a:extLst>
                    <a:ext uri="{FF2B5EF4-FFF2-40B4-BE49-F238E27FC236}">
                      <a16:creationId xmlns:a16="http://schemas.microsoft.com/office/drawing/2014/main" id="{F0DEA4B2-0EF6-2B07-66DB-2DC39814297B}"/>
                    </a:ext>
                  </a:extLst>
                </p:cNvPr>
                <p:cNvPicPr/>
                <p:nvPr/>
              </p:nvPicPr>
              <p:blipFill>
                <a:blip r:embed="rId263"/>
                <a:stretch>
                  <a:fillRect/>
                </a:stretch>
              </p:blipFill>
              <p:spPr>
                <a:xfrm>
                  <a:off x="-141553" y="5663207"/>
                  <a:ext cx="718200" cy="65880"/>
                </a:xfrm>
                <a:prstGeom prst="rect">
                  <a:avLst/>
                </a:prstGeom>
              </p:spPr>
            </p:pic>
          </mc:Fallback>
        </mc:AlternateContent>
        <mc:AlternateContent xmlns:mc="http://schemas.openxmlformats.org/markup-compatibility/2006" xmlns:p14="http://schemas.microsoft.com/office/powerpoint/2010/main">
          <mc:Choice Requires="p14">
            <p:contentPart p14:bwMode="auto" r:id="rId264">
              <p14:nvContentPartPr>
                <p14:cNvPr id="190" name="Ink 189">
                  <a:extLst>
                    <a:ext uri="{FF2B5EF4-FFF2-40B4-BE49-F238E27FC236}">
                      <a16:creationId xmlns:a16="http://schemas.microsoft.com/office/drawing/2014/main" id="{8BE63F97-6C2C-EA1B-6848-EA032261ED35}"/>
                    </a:ext>
                  </a:extLst>
                </p14:cNvPr>
                <p14:cNvContentPartPr/>
                <p14:nvPr/>
              </p14:nvContentPartPr>
              <p14:xfrm>
                <a:off x="1980287" y="5153087"/>
                <a:ext cx="1645200" cy="543240"/>
              </p14:xfrm>
            </p:contentPart>
          </mc:Choice>
          <mc:Fallback xmlns="">
            <p:pic>
              <p:nvPicPr>
                <p:cNvPr id="190" name="Ink 189">
                  <a:extLst>
                    <a:ext uri="{FF2B5EF4-FFF2-40B4-BE49-F238E27FC236}">
                      <a16:creationId xmlns:a16="http://schemas.microsoft.com/office/drawing/2014/main" id="{8BE63F97-6C2C-EA1B-6848-EA032261ED35}"/>
                    </a:ext>
                  </a:extLst>
                </p:cNvPr>
                <p:cNvPicPr/>
                <p:nvPr/>
              </p:nvPicPr>
              <p:blipFill>
                <a:blip r:embed="rId265"/>
                <a:stretch>
                  <a:fillRect/>
                </a:stretch>
              </p:blipFill>
              <p:spPr>
                <a:xfrm>
                  <a:off x="1962287" y="5135447"/>
                  <a:ext cx="1680840" cy="578880"/>
                </a:xfrm>
                <a:prstGeom prst="rect">
                  <a:avLst/>
                </a:prstGeom>
              </p:spPr>
            </p:pic>
          </mc:Fallback>
        </mc:AlternateContent>
      </p:grpSp>
      <p:grpSp>
        <p:nvGrpSpPr>
          <p:cNvPr id="196" name="Group 195">
            <a:extLst>
              <a:ext uri="{FF2B5EF4-FFF2-40B4-BE49-F238E27FC236}">
                <a16:creationId xmlns:a16="http://schemas.microsoft.com/office/drawing/2014/main" id="{17E35989-E157-5870-842B-DA35F98CF708}"/>
              </a:ext>
            </a:extLst>
          </p:cNvPr>
          <p:cNvGrpSpPr/>
          <p:nvPr/>
        </p:nvGrpSpPr>
        <p:grpSpPr>
          <a:xfrm>
            <a:off x="-51913" y="4767595"/>
            <a:ext cx="401760" cy="513000"/>
            <a:chOff x="-51913" y="4767595"/>
            <a:chExt cx="401760" cy="513000"/>
          </a:xfrm>
        </p:grpSpPr>
        <mc:AlternateContent xmlns:mc="http://schemas.openxmlformats.org/markup-compatibility/2006" xmlns:p14="http://schemas.microsoft.com/office/powerpoint/2010/main">
          <mc:Choice Requires="p14">
            <p:contentPart p14:bwMode="auto" r:id="rId266">
              <p14:nvContentPartPr>
                <p14:cNvPr id="192" name="Ink 191">
                  <a:extLst>
                    <a:ext uri="{FF2B5EF4-FFF2-40B4-BE49-F238E27FC236}">
                      <a16:creationId xmlns:a16="http://schemas.microsoft.com/office/drawing/2014/main" id="{665C92B6-BB42-1BE7-A69B-11F503650752}"/>
                    </a:ext>
                  </a:extLst>
                </p14:cNvPr>
                <p14:cNvContentPartPr/>
                <p14:nvPr/>
              </p14:nvContentPartPr>
              <p14:xfrm>
                <a:off x="13247" y="4767595"/>
                <a:ext cx="335160" cy="221400"/>
              </p14:xfrm>
            </p:contentPart>
          </mc:Choice>
          <mc:Fallback xmlns="">
            <p:pic>
              <p:nvPicPr>
                <p:cNvPr id="192" name="Ink 191">
                  <a:extLst>
                    <a:ext uri="{FF2B5EF4-FFF2-40B4-BE49-F238E27FC236}">
                      <a16:creationId xmlns:a16="http://schemas.microsoft.com/office/drawing/2014/main" id="{665C92B6-BB42-1BE7-A69B-11F503650752}"/>
                    </a:ext>
                  </a:extLst>
                </p:cNvPr>
                <p:cNvPicPr/>
                <p:nvPr/>
              </p:nvPicPr>
              <p:blipFill>
                <a:blip r:embed="rId267"/>
                <a:stretch>
                  <a:fillRect/>
                </a:stretch>
              </p:blipFill>
              <p:spPr>
                <a:xfrm>
                  <a:off x="-4753" y="4749595"/>
                  <a:ext cx="370800" cy="257040"/>
                </a:xfrm>
                <a:prstGeom prst="rect">
                  <a:avLst/>
                </a:prstGeom>
              </p:spPr>
            </p:pic>
          </mc:Fallback>
        </mc:AlternateContent>
        <mc:AlternateContent xmlns:mc="http://schemas.openxmlformats.org/markup-compatibility/2006" xmlns:p14="http://schemas.microsoft.com/office/powerpoint/2010/main">
          <mc:Choice Requires="p14">
            <p:contentPart p14:bwMode="auto" r:id="rId268">
              <p14:nvContentPartPr>
                <p14:cNvPr id="193" name="Ink 192">
                  <a:extLst>
                    <a:ext uri="{FF2B5EF4-FFF2-40B4-BE49-F238E27FC236}">
                      <a16:creationId xmlns:a16="http://schemas.microsoft.com/office/drawing/2014/main" id="{3B0462A3-3FCA-3EEA-EF48-D972B3432391}"/>
                    </a:ext>
                  </a:extLst>
                </p14:cNvPr>
                <p14:cNvContentPartPr/>
                <p14:nvPr/>
              </p14:nvContentPartPr>
              <p14:xfrm>
                <a:off x="-32473" y="4802155"/>
                <a:ext cx="238680" cy="478440"/>
              </p14:xfrm>
            </p:contentPart>
          </mc:Choice>
          <mc:Fallback xmlns="">
            <p:pic>
              <p:nvPicPr>
                <p:cNvPr id="193" name="Ink 192">
                  <a:extLst>
                    <a:ext uri="{FF2B5EF4-FFF2-40B4-BE49-F238E27FC236}">
                      <a16:creationId xmlns:a16="http://schemas.microsoft.com/office/drawing/2014/main" id="{3B0462A3-3FCA-3EEA-EF48-D972B3432391}"/>
                    </a:ext>
                  </a:extLst>
                </p:cNvPr>
                <p:cNvPicPr/>
                <p:nvPr/>
              </p:nvPicPr>
              <p:blipFill>
                <a:blip r:embed="rId269"/>
                <a:stretch>
                  <a:fillRect/>
                </a:stretch>
              </p:blipFill>
              <p:spPr>
                <a:xfrm>
                  <a:off x="-50113" y="4784155"/>
                  <a:ext cx="274320" cy="514080"/>
                </a:xfrm>
                <a:prstGeom prst="rect">
                  <a:avLst/>
                </a:prstGeom>
              </p:spPr>
            </p:pic>
          </mc:Fallback>
        </mc:AlternateContent>
        <mc:AlternateContent xmlns:mc="http://schemas.openxmlformats.org/markup-compatibility/2006" xmlns:p14="http://schemas.microsoft.com/office/powerpoint/2010/main">
          <mc:Choice Requires="p14">
            <p:contentPart p14:bwMode="auto" r:id="rId270">
              <p14:nvContentPartPr>
                <p14:cNvPr id="194" name="Ink 193">
                  <a:extLst>
                    <a:ext uri="{FF2B5EF4-FFF2-40B4-BE49-F238E27FC236}">
                      <a16:creationId xmlns:a16="http://schemas.microsoft.com/office/drawing/2014/main" id="{A48496B5-80FE-7291-C7AD-6D53174EBF1E}"/>
                    </a:ext>
                  </a:extLst>
                </p14:cNvPr>
                <p14:cNvContentPartPr/>
                <p14:nvPr/>
              </p14:nvContentPartPr>
              <p14:xfrm>
                <a:off x="113687" y="4775515"/>
                <a:ext cx="112680" cy="488880"/>
              </p14:xfrm>
            </p:contentPart>
          </mc:Choice>
          <mc:Fallback xmlns="">
            <p:pic>
              <p:nvPicPr>
                <p:cNvPr id="194" name="Ink 193">
                  <a:extLst>
                    <a:ext uri="{FF2B5EF4-FFF2-40B4-BE49-F238E27FC236}">
                      <a16:creationId xmlns:a16="http://schemas.microsoft.com/office/drawing/2014/main" id="{A48496B5-80FE-7291-C7AD-6D53174EBF1E}"/>
                    </a:ext>
                  </a:extLst>
                </p:cNvPr>
                <p:cNvPicPr/>
                <p:nvPr/>
              </p:nvPicPr>
              <p:blipFill>
                <a:blip r:embed="rId271"/>
                <a:stretch>
                  <a:fillRect/>
                </a:stretch>
              </p:blipFill>
              <p:spPr>
                <a:xfrm>
                  <a:off x="95687" y="4757875"/>
                  <a:ext cx="148320" cy="524520"/>
                </a:xfrm>
                <a:prstGeom prst="rect">
                  <a:avLst/>
                </a:prstGeom>
              </p:spPr>
            </p:pic>
          </mc:Fallback>
        </mc:AlternateContent>
        <mc:AlternateContent xmlns:mc="http://schemas.openxmlformats.org/markup-compatibility/2006" xmlns:p14="http://schemas.microsoft.com/office/powerpoint/2010/main">
          <mc:Choice Requires="p14">
            <p:contentPart p14:bwMode="auto" r:id="rId272">
              <p14:nvContentPartPr>
                <p14:cNvPr id="195" name="Ink 194">
                  <a:extLst>
                    <a:ext uri="{FF2B5EF4-FFF2-40B4-BE49-F238E27FC236}">
                      <a16:creationId xmlns:a16="http://schemas.microsoft.com/office/drawing/2014/main" id="{D3D812D4-A83C-71DE-ACCF-EAB5991499D2}"/>
                    </a:ext>
                  </a:extLst>
                </p14:cNvPr>
                <p14:cNvContentPartPr/>
                <p14:nvPr/>
              </p14:nvContentPartPr>
              <p14:xfrm>
                <a:off x="-51913" y="4937515"/>
                <a:ext cx="401760" cy="33480"/>
              </p14:xfrm>
            </p:contentPart>
          </mc:Choice>
          <mc:Fallback xmlns="">
            <p:pic>
              <p:nvPicPr>
                <p:cNvPr id="195" name="Ink 194">
                  <a:extLst>
                    <a:ext uri="{FF2B5EF4-FFF2-40B4-BE49-F238E27FC236}">
                      <a16:creationId xmlns:a16="http://schemas.microsoft.com/office/drawing/2014/main" id="{D3D812D4-A83C-71DE-ACCF-EAB5991499D2}"/>
                    </a:ext>
                  </a:extLst>
                </p:cNvPr>
                <p:cNvPicPr/>
                <p:nvPr/>
              </p:nvPicPr>
              <p:blipFill>
                <a:blip r:embed="rId273"/>
                <a:stretch>
                  <a:fillRect/>
                </a:stretch>
              </p:blipFill>
              <p:spPr>
                <a:xfrm>
                  <a:off x="-69913" y="4919515"/>
                  <a:ext cx="437400" cy="69120"/>
                </a:xfrm>
                <a:prstGeom prst="rect">
                  <a:avLst/>
                </a:prstGeom>
              </p:spPr>
            </p:pic>
          </mc:Fallback>
        </mc:AlternateContent>
      </p:grpSp>
    </p:spTree>
    <p:extLst>
      <p:ext uri="{BB962C8B-B14F-4D97-AF65-F5344CB8AC3E}">
        <p14:creationId xmlns:p14="http://schemas.microsoft.com/office/powerpoint/2010/main" val="274518784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6" name="Rectangle: Rounded Corners 5">
            <a:extLst>
              <a:ext uri="{FF2B5EF4-FFF2-40B4-BE49-F238E27FC236}">
                <a16:creationId xmlns:a16="http://schemas.microsoft.com/office/drawing/2014/main" id="{B2FD387F-92CC-4779-81C3-06BBC90B104F}"/>
              </a:ext>
            </a:extLst>
          </p:cNvPr>
          <p:cNvSpPr/>
          <p:nvPr/>
        </p:nvSpPr>
        <p:spPr>
          <a:xfrm>
            <a:off x="0" y="-1"/>
            <a:ext cx="10318653" cy="6450037"/>
          </a:xfrm>
          <a:prstGeom prst="roundRect">
            <a:avLst/>
          </a:prstGeom>
          <a:solidFill>
            <a:schemeClr val="tx1">
              <a:alpha val="60000"/>
            </a:schemeClr>
          </a:solidFill>
          <a:effectLst>
            <a:softEdge rad="139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0DB53F4E-F7D8-4CE6-9400-7374C33ADB4D}"/>
              </a:ext>
            </a:extLst>
          </p:cNvPr>
          <p:cNvSpPr txBox="1"/>
          <p:nvPr/>
        </p:nvSpPr>
        <p:spPr>
          <a:xfrm>
            <a:off x="92026" y="6324104"/>
            <a:ext cx="2763716" cy="461665"/>
          </a:xfrm>
          <a:prstGeom prst="rect">
            <a:avLst/>
          </a:prstGeom>
          <a:noFill/>
        </p:spPr>
        <p:txBody>
          <a:bodyPr wrap="square" rtlCol="0">
            <a:spAutoFit/>
          </a:bodyPr>
          <a:lstStyle/>
          <a:p>
            <a:pPr algn="ctr"/>
            <a:r>
              <a:rPr lang="en-US" sz="2400" dirty="0">
                <a:solidFill>
                  <a:srgbClr val="FFFF00"/>
                </a:solidFill>
                <a:cs typeface="+mj-cs"/>
              </a:rPr>
              <a:t>www.matsati.com</a:t>
            </a:r>
          </a:p>
        </p:txBody>
      </p:sp>
      <p:sp>
        <p:nvSpPr>
          <p:cNvPr id="10" name="TextBox 9">
            <a:extLst>
              <a:ext uri="{FF2B5EF4-FFF2-40B4-BE49-F238E27FC236}">
                <a16:creationId xmlns:a16="http://schemas.microsoft.com/office/drawing/2014/main" id="{638CE212-A8DA-4542-A937-323BC5C84730}"/>
              </a:ext>
            </a:extLst>
          </p:cNvPr>
          <p:cNvSpPr txBox="1"/>
          <p:nvPr/>
        </p:nvSpPr>
        <p:spPr>
          <a:xfrm>
            <a:off x="92025" y="5873364"/>
            <a:ext cx="4044224" cy="646331"/>
          </a:xfrm>
          <a:prstGeom prst="rect">
            <a:avLst/>
          </a:prstGeom>
          <a:noFill/>
        </p:spPr>
        <p:txBody>
          <a:bodyPr wrap="square" rtlCol="0">
            <a:spAutoFit/>
          </a:bodyPr>
          <a:lstStyle/>
          <a:p>
            <a:r>
              <a:rPr lang="en-US" sz="3600" b="1" dirty="0">
                <a:solidFill>
                  <a:srgbClr val="FFFF00"/>
                </a:solidFill>
                <a:cs typeface="+mj-cs"/>
              </a:rPr>
              <a:t>Isaiah / </a:t>
            </a:r>
            <a:r>
              <a:rPr lang="he-IL" sz="3600" b="1" dirty="0">
                <a:solidFill>
                  <a:srgbClr val="FFFF00"/>
                </a:solidFill>
                <a:cs typeface="+mj-cs"/>
              </a:rPr>
              <a:t>ישעיה</a:t>
            </a:r>
            <a:endParaRPr lang="en-US" sz="3600" b="1" dirty="0">
              <a:solidFill>
                <a:srgbClr val="FFFF00"/>
              </a:solidFill>
              <a:cs typeface="+mj-cs"/>
            </a:endParaRPr>
          </a:p>
        </p:txBody>
      </p:sp>
      <p:sp>
        <p:nvSpPr>
          <p:cNvPr id="9" name="TextBox 8">
            <a:extLst>
              <a:ext uri="{FF2B5EF4-FFF2-40B4-BE49-F238E27FC236}">
                <a16:creationId xmlns:a16="http://schemas.microsoft.com/office/drawing/2014/main" id="{B6E5E26D-1F6D-4F14-996A-1A444E893AD1}"/>
              </a:ext>
            </a:extLst>
          </p:cNvPr>
          <p:cNvSpPr txBox="1"/>
          <p:nvPr/>
        </p:nvSpPr>
        <p:spPr>
          <a:xfrm>
            <a:off x="283112" y="175846"/>
            <a:ext cx="9752427" cy="6740307"/>
          </a:xfrm>
          <a:prstGeom prst="rect">
            <a:avLst/>
          </a:prstGeom>
          <a:noFill/>
        </p:spPr>
        <p:txBody>
          <a:bodyPr wrap="square">
            <a:spAutoFit/>
          </a:bodyPr>
          <a:lstStyle/>
          <a:p>
            <a:pPr rtl="0">
              <a:spcBef>
                <a:spcPts val="0"/>
              </a:spcBef>
              <a:spcAft>
                <a:spcPts val="0"/>
              </a:spcAft>
            </a:pPr>
            <a:r>
              <a:rPr lang="en-US" sz="2400" b="1" i="0" u="none" strike="noStrike" dirty="0">
                <a:solidFill>
                  <a:srgbClr val="FFC000"/>
                </a:solidFill>
                <a:effectLst/>
                <a:latin typeface="Arial" panose="020B0604020202020204" pitchFamily="34" charset="0"/>
              </a:rPr>
              <a:t>Ibn Ezra on Isaiah 23:18:7</a:t>
            </a:r>
          </a:p>
          <a:p>
            <a:pPr algn="r" rtl="0">
              <a:spcBef>
                <a:spcPts val="0"/>
              </a:spcBef>
              <a:spcAft>
                <a:spcPts val="0"/>
              </a:spcAft>
            </a:pPr>
            <a:r>
              <a:rPr lang="he-IL" sz="2400" i="0" u="none" strike="noStrike" dirty="0">
                <a:solidFill>
                  <a:srgbClr val="FFFF00"/>
                </a:solidFill>
                <a:effectLst/>
                <a:latin typeface="Arial" panose="020B0604020202020204" pitchFamily="34" charset="0"/>
                <a:cs typeface="+mj-cs"/>
              </a:rPr>
              <a:t>ויש שואלים והלא התורה אסרה אתנן זונה (דברים כ"ג י"ט) ואיך אמר הנביא כי אתנן צור הזונה יהיה קודש, התשובה הכתוב בתורה הוא האמת וזה שאמר הנביא הוא על דרך משל ואיננה זונה כלל:</a:t>
            </a:r>
          </a:p>
          <a:p>
            <a:pPr rtl="0">
              <a:spcBef>
                <a:spcPts val="0"/>
              </a:spcBef>
              <a:spcAft>
                <a:spcPts val="0"/>
              </a:spcAft>
            </a:pPr>
            <a:r>
              <a:rPr lang="he-IL" sz="2400" i="0" u="none" strike="noStrike" dirty="0">
                <a:solidFill>
                  <a:srgbClr val="FFC000"/>
                </a:solidFill>
                <a:effectLst/>
                <a:latin typeface="Arial" panose="020B0604020202020204" pitchFamily="34" charset="0"/>
              </a:rPr>
              <a:t> </a:t>
            </a:r>
            <a:r>
              <a:rPr lang="en-US" sz="2400" i="0" u="none" strike="noStrike" dirty="0">
                <a:solidFill>
                  <a:srgbClr val="FFC000"/>
                </a:solidFill>
                <a:effectLst/>
                <a:latin typeface="Arial" panose="020B0604020202020204" pitchFamily="34" charset="0"/>
              </a:rPr>
              <a:t>Some ask, How can the prophet promise that the hire of the harlot </a:t>
            </a:r>
            <a:r>
              <a:rPr lang="en-US" sz="2400" i="0" u="none" strike="noStrike" dirty="0" err="1">
                <a:solidFill>
                  <a:srgbClr val="FFC000"/>
                </a:solidFill>
                <a:effectLst/>
                <a:latin typeface="Arial" panose="020B0604020202020204" pitchFamily="34" charset="0"/>
              </a:rPr>
              <a:t>Tyre</a:t>
            </a:r>
            <a:r>
              <a:rPr lang="en-US" sz="2400" i="0" u="none" strike="noStrike" dirty="0">
                <a:solidFill>
                  <a:srgbClr val="FFC000"/>
                </a:solidFill>
                <a:effectLst/>
                <a:latin typeface="Arial" panose="020B0604020202020204" pitchFamily="34" charset="0"/>
              </a:rPr>
              <a:t> will be sanctified to the Lord, since the Law prohibits the hire of an harlot to be brought to the house of the Lord? (</a:t>
            </a:r>
            <a:r>
              <a:rPr lang="en-US" sz="2400" i="0" u="none" strike="noStrike" dirty="0">
                <a:solidFill>
                  <a:srgbClr val="00B0F0"/>
                </a:solidFill>
                <a:effectLst/>
                <a:latin typeface="Arial" panose="020B0604020202020204" pitchFamily="34" charset="0"/>
              </a:rPr>
              <a:t>Deut. 23:19</a:t>
            </a:r>
            <a:r>
              <a:rPr lang="en-US" sz="2400" i="0" u="none" strike="noStrike" dirty="0">
                <a:solidFill>
                  <a:srgbClr val="FFC000"/>
                </a:solidFill>
                <a:effectLst/>
                <a:latin typeface="Arial" panose="020B0604020202020204" pitchFamily="34" charset="0"/>
              </a:rPr>
              <a:t>). The reply to this question is, that the Law prohibits the real hire of an harlot, but the prophet uses the words, her hire, in a figurative sense; in reality, he does not speak of an harlot at all</a:t>
            </a:r>
          </a:p>
          <a:p>
            <a:pPr rtl="0">
              <a:spcBef>
                <a:spcPts val="0"/>
              </a:spcBef>
              <a:spcAft>
                <a:spcPts val="0"/>
              </a:spcAft>
            </a:pPr>
            <a:endParaRPr lang="en-US" sz="2400" dirty="0">
              <a:solidFill>
                <a:srgbClr val="FFC000"/>
              </a:solidFill>
              <a:latin typeface="Arial" panose="020B0604020202020204" pitchFamily="34" charset="0"/>
            </a:endParaRPr>
          </a:p>
          <a:p>
            <a:pPr rtl="0">
              <a:spcBef>
                <a:spcPts val="0"/>
              </a:spcBef>
              <a:spcAft>
                <a:spcPts val="0"/>
              </a:spcAft>
            </a:pPr>
            <a:r>
              <a:rPr lang="en-US" sz="2400" b="1" i="0" u="none" strike="noStrike" dirty="0">
                <a:solidFill>
                  <a:srgbClr val="92D050"/>
                </a:solidFill>
                <a:effectLst/>
                <a:latin typeface="Arial" panose="020B0604020202020204" pitchFamily="34" charset="0"/>
              </a:rPr>
              <a:t>Midrash Rabbah Bamidbar 13:20 and 21:15</a:t>
            </a:r>
            <a:endParaRPr lang="en-US" sz="3200" b="0" dirty="0">
              <a:solidFill>
                <a:srgbClr val="92D050"/>
              </a:solidFill>
              <a:effectLst/>
            </a:endParaRPr>
          </a:p>
          <a:p>
            <a:pPr rtl="0">
              <a:spcBef>
                <a:spcPts val="0"/>
              </a:spcBef>
              <a:spcAft>
                <a:spcPts val="0"/>
              </a:spcAft>
            </a:pPr>
            <a:r>
              <a:rPr lang="en-US" sz="2000" b="0" i="0" u="none" strike="noStrike" dirty="0">
                <a:solidFill>
                  <a:srgbClr val="92D050"/>
                </a:solidFill>
                <a:effectLst/>
                <a:latin typeface="Arial" panose="020B0604020202020204" pitchFamily="34" charset="0"/>
              </a:rPr>
              <a:t>Like one who lights one candle with another, [the leaders of Israel] were filled with the Holy Spirit. They were filled with the Holy Spirit taken from the spirit of Moses, but the Spirit of Moses was not diminished. This is like the case of a man who lights one candle with another. The one candle ignites but the flame on the other candle is not diminished. </a:t>
            </a:r>
            <a:endParaRPr lang="en-US" sz="2800" b="0" dirty="0">
              <a:solidFill>
                <a:srgbClr val="92D050"/>
              </a:solidFill>
              <a:effectLst/>
            </a:endParaRPr>
          </a:p>
          <a:p>
            <a:br>
              <a:rPr lang="en-US" sz="2400" dirty="0"/>
            </a:br>
            <a:endParaRPr lang="en-US" sz="2400" i="0" u="none" strike="noStrike" dirty="0">
              <a:solidFill>
                <a:srgbClr val="FFC000"/>
              </a:solidFill>
              <a:effectLst/>
              <a:latin typeface="Arial" panose="020B0604020202020204" pitchFamily="34" charset="0"/>
            </a:endParaRPr>
          </a:p>
        </p:txBody>
      </p:sp>
      <p:grpSp>
        <p:nvGrpSpPr>
          <p:cNvPr id="12" name="Group 11">
            <a:extLst>
              <a:ext uri="{FF2B5EF4-FFF2-40B4-BE49-F238E27FC236}">
                <a16:creationId xmlns:a16="http://schemas.microsoft.com/office/drawing/2014/main" id="{B7BD0CED-4937-CCA1-4B44-D2ED393F99A7}"/>
              </a:ext>
            </a:extLst>
          </p:cNvPr>
          <p:cNvGrpSpPr/>
          <p:nvPr/>
        </p:nvGrpSpPr>
        <p:grpSpPr>
          <a:xfrm>
            <a:off x="519407" y="2275247"/>
            <a:ext cx="8850960" cy="187200"/>
            <a:chOff x="519407" y="2275247"/>
            <a:chExt cx="8850960" cy="187200"/>
          </a:xfrm>
        </p:grpSpPr>
        <mc:AlternateContent xmlns:mc="http://schemas.openxmlformats.org/markup-compatibility/2006" xmlns:p14="http://schemas.microsoft.com/office/powerpoint/2010/main">
          <mc:Choice Requires="p14">
            <p:contentPart p14:bwMode="auto" r:id="rId4">
              <p14:nvContentPartPr>
                <p14:cNvPr id="2" name="Ink 1">
                  <a:extLst>
                    <a:ext uri="{FF2B5EF4-FFF2-40B4-BE49-F238E27FC236}">
                      <a16:creationId xmlns:a16="http://schemas.microsoft.com/office/drawing/2014/main" id="{ABD19FDE-DF27-EECF-50E1-F10CACF721C2}"/>
                    </a:ext>
                  </a:extLst>
                </p14:cNvPr>
                <p14:cNvContentPartPr/>
                <p14:nvPr/>
              </p14:nvContentPartPr>
              <p14:xfrm>
                <a:off x="519407" y="2309087"/>
                <a:ext cx="40680" cy="48960"/>
              </p14:xfrm>
            </p:contentPart>
          </mc:Choice>
          <mc:Fallback xmlns="">
            <p:pic>
              <p:nvPicPr>
                <p:cNvPr id="2" name="Ink 1">
                  <a:extLst>
                    <a:ext uri="{FF2B5EF4-FFF2-40B4-BE49-F238E27FC236}">
                      <a16:creationId xmlns:a16="http://schemas.microsoft.com/office/drawing/2014/main" id="{ABD19FDE-DF27-EECF-50E1-F10CACF721C2}"/>
                    </a:ext>
                  </a:extLst>
                </p:cNvPr>
                <p:cNvPicPr/>
                <p:nvPr/>
              </p:nvPicPr>
              <p:blipFill>
                <a:blip r:embed="rId5"/>
                <a:stretch>
                  <a:fillRect/>
                </a:stretch>
              </p:blipFill>
              <p:spPr>
                <a:xfrm>
                  <a:off x="501767" y="2291447"/>
                  <a:ext cx="76320" cy="84600"/>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3" name="Ink 2">
                  <a:extLst>
                    <a:ext uri="{FF2B5EF4-FFF2-40B4-BE49-F238E27FC236}">
                      <a16:creationId xmlns:a16="http://schemas.microsoft.com/office/drawing/2014/main" id="{BFD28D00-2083-2603-004F-FDA84A04C981}"/>
                    </a:ext>
                  </a:extLst>
                </p14:cNvPr>
                <p14:cNvContentPartPr/>
                <p14:nvPr/>
              </p14:nvContentPartPr>
              <p14:xfrm>
                <a:off x="3051287" y="2327087"/>
                <a:ext cx="922680" cy="46800"/>
              </p14:xfrm>
            </p:contentPart>
          </mc:Choice>
          <mc:Fallback xmlns="">
            <p:pic>
              <p:nvPicPr>
                <p:cNvPr id="3" name="Ink 2">
                  <a:extLst>
                    <a:ext uri="{FF2B5EF4-FFF2-40B4-BE49-F238E27FC236}">
                      <a16:creationId xmlns:a16="http://schemas.microsoft.com/office/drawing/2014/main" id="{BFD28D00-2083-2603-004F-FDA84A04C981}"/>
                    </a:ext>
                  </a:extLst>
                </p:cNvPr>
                <p:cNvPicPr/>
                <p:nvPr/>
              </p:nvPicPr>
              <p:blipFill>
                <a:blip r:embed="rId7"/>
                <a:stretch>
                  <a:fillRect/>
                </a:stretch>
              </p:blipFill>
              <p:spPr>
                <a:xfrm>
                  <a:off x="3033647" y="2309447"/>
                  <a:ext cx="958320" cy="82440"/>
                </a:xfrm>
                <a:prstGeom prst="rect">
                  <a:avLst/>
                </a:prstGeom>
              </p:spPr>
            </p:pic>
          </mc:Fallback>
        </mc:AlternateContent>
        <mc:AlternateContent xmlns:mc="http://schemas.openxmlformats.org/markup-compatibility/2006" xmlns:p14="http://schemas.microsoft.com/office/powerpoint/2010/main">
          <mc:Choice Requires="p14">
            <p:contentPart p14:bwMode="auto" r:id="rId8">
              <p14:nvContentPartPr>
                <p14:cNvPr id="4" name="Ink 3">
                  <a:extLst>
                    <a:ext uri="{FF2B5EF4-FFF2-40B4-BE49-F238E27FC236}">
                      <a16:creationId xmlns:a16="http://schemas.microsoft.com/office/drawing/2014/main" id="{09D8EEF0-04ED-5E28-3AF4-F0EEF6D688AF}"/>
                    </a:ext>
                  </a:extLst>
                </p14:cNvPr>
                <p14:cNvContentPartPr/>
                <p14:nvPr/>
              </p14:nvContentPartPr>
              <p14:xfrm>
                <a:off x="1729727" y="2275247"/>
                <a:ext cx="2647440" cy="187200"/>
              </p14:xfrm>
            </p:contentPart>
          </mc:Choice>
          <mc:Fallback xmlns="">
            <p:pic>
              <p:nvPicPr>
                <p:cNvPr id="4" name="Ink 3">
                  <a:extLst>
                    <a:ext uri="{FF2B5EF4-FFF2-40B4-BE49-F238E27FC236}">
                      <a16:creationId xmlns:a16="http://schemas.microsoft.com/office/drawing/2014/main" id="{09D8EEF0-04ED-5E28-3AF4-F0EEF6D688AF}"/>
                    </a:ext>
                  </a:extLst>
                </p:cNvPr>
                <p:cNvPicPr/>
                <p:nvPr/>
              </p:nvPicPr>
              <p:blipFill>
                <a:blip r:embed="rId9"/>
                <a:stretch>
                  <a:fillRect/>
                </a:stretch>
              </p:blipFill>
              <p:spPr>
                <a:xfrm>
                  <a:off x="1711727" y="2257607"/>
                  <a:ext cx="2683080" cy="222840"/>
                </a:xfrm>
                <a:prstGeom prst="rect">
                  <a:avLst/>
                </a:prstGeom>
              </p:spPr>
            </p:pic>
          </mc:Fallback>
        </mc:AlternateContent>
        <mc:AlternateContent xmlns:mc="http://schemas.openxmlformats.org/markup-compatibility/2006" xmlns:p14="http://schemas.microsoft.com/office/powerpoint/2010/main">
          <mc:Choice Requires="p14">
            <p:contentPart p14:bwMode="auto" r:id="rId10">
              <p14:nvContentPartPr>
                <p14:cNvPr id="7" name="Ink 6">
                  <a:extLst>
                    <a:ext uri="{FF2B5EF4-FFF2-40B4-BE49-F238E27FC236}">
                      <a16:creationId xmlns:a16="http://schemas.microsoft.com/office/drawing/2014/main" id="{3A33972B-2ADD-48E3-3DBB-D5A2E72CA735}"/>
                    </a:ext>
                  </a:extLst>
                </p14:cNvPr>
                <p14:cNvContentPartPr/>
                <p14:nvPr/>
              </p14:nvContentPartPr>
              <p14:xfrm>
                <a:off x="5287247" y="2369927"/>
                <a:ext cx="4083120" cy="78840"/>
              </p14:xfrm>
            </p:contentPart>
          </mc:Choice>
          <mc:Fallback xmlns="">
            <p:pic>
              <p:nvPicPr>
                <p:cNvPr id="7" name="Ink 6">
                  <a:extLst>
                    <a:ext uri="{FF2B5EF4-FFF2-40B4-BE49-F238E27FC236}">
                      <a16:creationId xmlns:a16="http://schemas.microsoft.com/office/drawing/2014/main" id="{3A33972B-2ADD-48E3-3DBB-D5A2E72CA735}"/>
                    </a:ext>
                  </a:extLst>
                </p:cNvPr>
                <p:cNvPicPr/>
                <p:nvPr/>
              </p:nvPicPr>
              <p:blipFill>
                <a:blip r:embed="rId11"/>
                <a:stretch>
                  <a:fillRect/>
                </a:stretch>
              </p:blipFill>
              <p:spPr>
                <a:xfrm>
                  <a:off x="5269607" y="2351927"/>
                  <a:ext cx="4118760" cy="114480"/>
                </a:xfrm>
                <a:prstGeom prst="rect">
                  <a:avLst/>
                </a:prstGeom>
              </p:spPr>
            </p:pic>
          </mc:Fallback>
        </mc:AlternateContent>
      </p:grpSp>
      <p:grpSp>
        <p:nvGrpSpPr>
          <p:cNvPr id="14" name="Group 13">
            <a:extLst>
              <a:ext uri="{FF2B5EF4-FFF2-40B4-BE49-F238E27FC236}">
                <a16:creationId xmlns:a16="http://schemas.microsoft.com/office/drawing/2014/main" id="{2EAF9C4A-5A46-3D20-4982-6CF8889F52F1}"/>
              </a:ext>
            </a:extLst>
          </p:cNvPr>
          <p:cNvGrpSpPr/>
          <p:nvPr/>
        </p:nvGrpSpPr>
        <p:grpSpPr>
          <a:xfrm>
            <a:off x="658007" y="2638847"/>
            <a:ext cx="7938360" cy="173160"/>
            <a:chOff x="658007" y="2638847"/>
            <a:chExt cx="7938360" cy="173160"/>
          </a:xfrm>
        </p:grpSpPr>
        <mc:AlternateContent xmlns:mc="http://schemas.openxmlformats.org/markup-compatibility/2006" xmlns:p14="http://schemas.microsoft.com/office/powerpoint/2010/main">
          <mc:Choice Requires="p14">
            <p:contentPart p14:bwMode="auto" r:id="rId12">
              <p14:nvContentPartPr>
                <p14:cNvPr id="11" name="Ink 10">
                  <a:extLst>
                    <a:ext uri="{FF2B5EF4-FFF2-40B4-BE49-F238E27FC236}">
                      <a16:creationId xmlns:a16="http://schemas.microsoft.com/office/drawing/2014/main" id="{E792EE1C-9387-0BED-5FE9-3B32C06F440A}"/>
                    </a:ext>
                  </a:extLst>
                </p14:cNvPr>
                <p14:cNvContentPartPr/>
                <p14:nvPr/>
              </p14:nvContentPartPr>
              <p14:xfrm>
                <a:off x="658007" y="2638847"/>
                <a:ext cx="5997240" cy="159120"/>
              </p14:xfrm>
            </p:contentPart>
          </mc:Choice>
          <mc:Fallback xmlns="">
            <p:pic>
              <p:nvPicPr>
                <p:cNvPr id="11" name="Ink 10">
                  <a:extLst>
                    <a:ext uri="{FF2B5EF4-FFF2-40B4-BE49-F238E27FC236}">
                      <a16:creationId xmlns:a16="http://schemas.microsoft.com/office/drawing/2014/main" id="{E792EE1C-9387-0BED-5FE9-3B32C06F440A}"/>
                    </a:ext>
                  </a:extLst>
                </p:cNvPr>
                <p:cNvPicPr/>
                <p:nvPr/>
              </p:nvPicPr>
              <p:blipFill>
                <a:blip r:embed="rId13"/>
                <a:stretch>
                  <a:fillRect/>
                </a:stretch>
              </p:blipFill>
              <p:spPr>
                <a:xfrm>
                  <a:off x="640367" y="2620847"/>
                  <a:ext cx="6032880" cy="194760"/>
                </a:xfrm>
                <a:prstGeom prst="rect">
                  <a:avLst/>
                </a:prstGeom>
              </p:spPr>
            </p:pic>
          </mc:Fallback>
        </mc:AlternateContent>
        <mc:AlternateContent xmlns:mc="http://schemas.openxmlformats.org/markup-compatibility/2006" xmlns:p14="http://schemas.microsoft.com/office/powerpoint/2010/main">
          <mc:Choice Requires="p14">
            <p:contentPart p14:bwMode="auto" r:id="rId14">
              <p14:nvContentPartPr>
                <p14:cNvPr id="13" name="Ink 12">
                  <a:extLst>
                    <a:ext uri="{FF2B5EF4-FFF2-40B4-BE49-F238E27FC236}">
                      <a16:creationId xmlns:a16="http://schemas.microsoft.com/office/drawing/2014/main" id="{F002AC77-FE3E-CBBB-52B8-D4661E4A4C8C}"/>
                    </a:ext>
                  </a:extLst>
                </p14:cNvPr>
                <p14:cNvContentPartPr/>
                <p14:nvPr/>
              </p14:nvContentPartPr>
              <p14:xfrm>
                <a:off x="7243847" y="2677727"/>
                <a:ext cx="1352520" cy="134280"/>
              </p14:xfrm>
            </p:contentPart>
          </mc:Choice>
          <mc:Fallback xmlns="">
            <p:pic>
              <p:nvPicPr>
                <p:cNvPr id="13" name="Ink 12">
                  <a:extLst>
                    <a:ext uri="{FF2B5EF4-FFF2-40B4-BE49-F238E27FC236}">
                      <a16:creationId xmlns:a16="http://schemas.microsoft.com/office/drawing/2014/main" id="{F002AC77-FE3E-CBBB-52B8-D4661E4A4C8C}"/>
                    </a:ext>
                  </a:extLst>
                </p:cNvPr>
                <p:cNvPicPr/>
                <p:nvPr/>
              </p:nvPicPr>
              <p:blipFill>
                <a:blip r:embed="rId15"/>
                <a:stretch>
                  <a:fillRect/>
                </a:stretch>
              </p:blipFill>
              <p:spPr>
                <a:xfrm>
                  <a:off x="7225847" y="2659727"/>
                  <a:ext cx="1388160" cy="16992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16">
            <p14:nvContentPartPr>
              <p14:cNvPr id="15" name="Ink 14">
                <a:extLst>
                  <a:ext uri="{FF2B5EF4-FFF2-40B4-BE49-F238E27FC236}">
                    <a16:creationId xmlns:a16="http://schemas.microsoft.com/office/drawing/2014/main" id="{DDE110FC-4B3E-6CCF-A35B-0E4DAD5DB24E}"/>
                  </a:ext>
                </a:extLst>
              </p14:cNvPr>
              <p14:cNvContentPartPr/>
              <p14:nvPr/>
            </p14:nvContentPartPr>
            <p14:xfrm>
              <a:off x="9342287" y="3129887"/>
              <a:ext cx="38160" cy="3240"/>
            </p14:xfrm>
          </p:contentPart>
        </mc:Choice>
        <mc:Fallback xmlns="">
          <p:pic>
            <p:nvPicPr>
              <p:cNvPr id="15" name="Ink 14">
                <a:extLst>
                  <a:ext uri="{FF2B5EF4-FFF2-40B4-BE49-F238E27FC236}">
                    <a16:creationId xmlns:a16="http://schemas.microsoft.com/office/drawing/2014/main" id="{DDE110FC-4B3E-6CCF-A35B-0E4DAD5DB24E}"/>
                  </a:ext>
                </a:extLst>
              </p:cNvPr>
              <p:cNvPicPr/>
              <p:nvPr/>
            </p:nvPicPr>
            <p:blipFill>
              <a:blip r:embed="rId17"/>
              <a:stretch>
                <a:fillRect/>
              </a:stretch>
            </p:blipFill>
            <p:spPr>
              <a:xfrm>
                <a:off x="9324647" y="3112247"/>
                <a:ext cx="73800" cy="38880"/>
              </a:xfrm>
              <a:prstGeom prst="rect">
                <a:avLst/>
              </a:prstGeom>
            </p:spPr>
          </p:pic>
        </mc:Fallback>
      </mc:AlternateContent>
      <mc:AlternateContent xmlns:mc="http://schemas.openxmlformats.org/markup-compatibility/2006" xmlns:p14="http://schemas.microsoft.com/office/powerpoint/2010/main">
        <mc:Choice Requires="p14">
          <p:contentPart p14:bwMode="auto" r:id="rId18">
            <p14:nvContentPartPr>
              <p14:cNvPr id="16" name="Ink 15">
                <a:extLst>
                  <a:ext uri="{FF2B5EF4-FFF2-40B4-BE49-F238E27FC236}">
                    <a16:creationId xmlns:a16="http://schemas.microsoft.com/office/drawing/2014/main" id="{7D2EF8B9-9BD6-6E2D-6482-D3268F88FA80}"/>
                  </a:ext>
                </a:extLst>
              </p14:cNvPr>
              <p14:cNvContentPartPr/>
              <p14:nvPr/>
            </p14:nvContentPartPr>
            <p14:xfrm>
              <a:off x="547847" y="3502127"/>
              <a:ext cx="191880" cy="15120"/>
            </p14:xfrm>
          </p:contentPart>
        </mc:Choice>
        <mc:Fallback xmlns="">
          <p:pic>
            <p:nvPicPr>
              <p:cNvPr id="16" name="Ink 15">
                <a:extLst>
                  <a:ext uri="{FF2B5EF4-FFF2-40B4-BE49-F238E27FC236}">
                    <a16:creationId xmlns:a16="http://schemas.microsoft.com/office/drawing/2014/main" id="{7D2EF8B9-9BD6-6E2D-6482-D3268F88FA80}"/>
                  </a:ext>
                </a:extLst>
              </p:cNvPr>
              <p:cNvPicPr/>
              <p:nvPr/>
            </p:nvPicPr>
            <p:blipFill>
              <a:blip r:embed="rId19"/>
              <a:stretch>
                <a:fillRect/>
              </a:stretch>
            </p:blipFill>
            <p:spPr>
              <a:xfrm>
                <a:off x="530207" y="3484127"/>
                <a:ext cx="227520" cy="50760"/>
              </a:xfrm>
              <a:prstGeom prst="rect">
                <a:avLst/>
              </a:prstGeom>
            </p:spPr>
          </p:pic>
        </mc:Fallback>
      </mc:AlternateContent>
      <mc:AlternateContent xmlns:mc="http://schemas.openxmlformats.org/markup-compatibility/2006" xmlns:p14="http://schemas.microsoft.com/office/powerpoint/2010/main">
        <mc:Choice Requires="p14">
          <p:contentPart p14:bwMode="auto" r:id="rId20">
            <p14:nvContentPartPr>
              <p14:cNvPr id="17" name="Ink 16">
                <a:extLst>
                  <a:ext uri="{FF2B5EF4-FFF2-40B4-BE49-F238E27FC236}">
                    <a16:creationId xmlns:a16="http://schemas.microsoft.com/office/drawing/2014/main" id="{658D7480-BED7-EB37-BFEC-DFFFFCEDDCBE}"/>
                  </a:ext>
                </a:extLst>
              </p14:cNvPr>
              <p14:cNvContentPartPr/>
              <p14:nvPr/>
            </p14:nvContentPartPr>
            <p14:xfrm>
              <a:off x="5313167" y="3489527"/>
              <a:ext cx="3542760" cy="64440"/>
            </p14:xfrm>
          </p:contentPart>
        </mc:Choice>
        <mc:Fallback xmlns="">
          <p:pic>
            <p:nvPicPr>
              <p:cNvPr id="17" name="Ink 16">
                <a:extLst>
                  <a:ext uri="{FF2B5EF4-FFF2-40B4-BE49-F238E27FC236}">
                    <a16:creationId xmlns:a16="http://schemas.microsoft.com/office/drawing/2014/main" id="{658D7480-BED7-EB37-BFEC-DFFFFCEDDCBE}"/>
                  </a:ext>
                </a:extLst>
              </p:cNvPr>
              <p:cNvPicPr/>
              <p:nvPr/>
            </p:nvPicPr>
            <p:blipFill>
              <a:blip r:embed="rId21"/>
              <a:stretch>
                <a:fillRect/>
              </a:stretch>
            </p:blipFill>
            <p:spPr>
              <a:xfrm>
                <a:off x="5295167" y="3471887"/>
                <a:ext cx="3578400" cy="100080"/>
              </a:xfrm>
              <a:prstGeom prst="rect">
                <a:avLst/>
              </a:prstGeom>
            </p:spPr>
          </p:pic>
        </mc:Fallback>
      </mc:AlternateContent>
      <mc:AlternateContent xmlns:mc="http://schemas.openxmlformats.org/markup-compatibility/2006" xmlns:p14="http://schemas.microsoft.com/office/powerpoint/2010/main">
        <mc:Choice Requires="p14">
          <p:contentPart p14:bwMode="auto" r:id="rId22">
            <p14:nvContentPartPr>
              <p14:cNvPr id="18" name="Ink 17">
                <a:extLst>
                  <a:ext uri="{FF2B5EF4-FFF2-40B4-BE49-F238E27FC236}">
                    <a16:creationId xmlns:a16="http://schemas.microsoft.com/office/drawing/2014/main" id="{7F3DECE7-A794-400B-AA0C-7A5AFA8221FD}"/>
                  </a:ext>
                </a:extLst>
              </p14:cNvPr>
              <p14:cNvContentPartPr/>
              <p14:nvPr/>
            </p14:nvContentPartPr>
            <p14:xfrm>
              <a:off x="599687" y="3884447"/>
              <a:ext cx="5198040" cy="102960"/>
            </p14:xfrm>
          </p:contentPart>
        </mc:Choice>
        <mc:Fallback xmlns="">
          <p:pic>
            <p:nvPicPr>
              <p:cNvPr id="18" name="Ink 17">
                <a:extLst>
                  <a:ext uri="{FF2B5EF4-FFF2-40B4-BE49-F238E27FC236}">
                    <a16:creationId xmlns:a16="http://schemas.microsoft.com/office/drawing/2014/main" id="{7F3DECE7-A794-400B-AA0C-7A5AFA8221FD}"/>
                  </a:ext>
                </a:extLst>
              </p:cNvPr>
              <p:cNvPicPr/>
              <p:nvPr/>
            </p:nvPicPr>
            <p:blipFill>
              <a:blip r:embed="rId23"/>
              <a:stretch>
                <a:fillRect/>
              </a:stretch>
            </p:blipFill>
            <p:spPr>
              <a:xfrm>
                <a:off x="581687" y="3866807"/>
                <a:ext cx="5233680" cy="138600"/>
              </a:xfrm>
              <a:prstGeom prst="rect">
                <a:avLst/>
              </a:prstGeom>
            </p:spPr>
          </p:pic>
        </mc:Fallback>
      </mc:AlternateContent>
      <mc:AlternateContent xmlns:mc="http://schemas.openxmlformats.org/markup-compatibility/2006" xmlns:p14="http://schemas.microsoft.com/office/powerpoint/2010/main">
        <mc:Choice Requires="p14">
          <p:contentPart p14:bwMode="auto" r:id="rId24">
            <p14:nvContentPartPr>
              <p14:cNvPr id="19" name="Ink 18">
                <a:extLst>
                  <a:ext uri="{FF2B5EF4-FFF2-40B4-BE49-F238E27FC236}">
                    <a16:creationId xmlns:a16="http://schemas.microsoft.com/office/drawing/2014/main" id="{284C695E-3900-6F82-8E55-2C8670714721}"/>
                  </a:ext>
                </a:extLst>
              </p14:cNvPr>
              <p14:cNvContentPartPr/>
              <p14:nvPr/>
            </p14:nvContentPartPr>
            <p14:xfrm>
              <a:off x="564047" y="4881287"/>
              <a:ext cx="8718840" cy="73800"/>
            </p14:xfrm>
          </p:contentPart>
        </mc:Choice>
        <mc:Fallback xmlns="">
          <p:pic>
            <p:nvPicPr>
              <p:cNvPr id="19" name="Ink 18">
                <a:extLst>
                  <a:ext uri="{FF2B5EF4-FFF2-40B4-BE49-F238E27FC236}">
                    <a16:creationId xmlns:a16="http://schemas.microsoft.com/office/drawing/2014/main" id="{284C695E-3900-6F82-8E55-2C8670714721}"/>
                  </a:ext>
                </a:extLst>
              </p:cNvPr>
              <p:cNvPicPr/>
              <p:nvPr/>
            </p:nvPicPr>
            <p:blipFill>
              <a:blip r:embed="rId25"/>
              <a:stretch>
                <a:fillRect/>
              </a:stretch>
            </p:blipFill>
            <p:spPr>
              <a:xfrm>
                <a:off x="546047" y="4863647"/>
                <a:ext cx="8754480" cy="109440"/>
              </a:xfrm>
              <a:prstGeom prst="rect">
                <a:avLst/>
              </a:prstGeom>
            </p:spPr>
          </p:pic>
        </mc:Fallback>
      </mc:AlternateContent>
      <mc:AlternateContent xmlns:mc="http://schemas.openxmlformats.org/markup-compatibility/2006" xmlns:p14="http://schemas.microsoft.com/office/powerpoint/2010/main">
        <mc:Choice Requires="p14">
          <p:contentPart p14:bwMode="auto" r:id="rId26">
            <p14:nvContentPartPr>
              <p14:cNvPr id="20" name="Ink 19">
                <a:extLst>
                  <a:ext uri="{FF2B5EF4-FFF2-40B4-BE49-F238E27FC236}">
                    <a16:creationId xmlns:a16="http://schemas.microsoft.com/office/drawing/2014/main" id="{5302C3F2-1BBB-613A-90C2-8F4E7929040A}"/>
                  </a:ext>
                </a:extLst>
              </p14:cNvPr>
              <p14:cNvContentPartPr/>
              <p14:nvPr/>
            </p14:nvContentPartPr>
            <p14:xfrm>
              <a:off x="429407" y="5191247"/>
              <a:ext cx="1473120" cy="57960"/>
            </p14:xfrm>
          </p:contentPart>
        </mc:Choice>
        <mc:Fallback xmlns="">
          <p:pic>
            <p:nvPicPr>
              <p:cNvPr id="20" name="Ink 19">
                <a:extLst>
                  <a:ext uri="{FF2B5EF4-FFF2-40B4-BE49-F238E27FC236}">
                    <a16:creationId xmlns:a16="http://schemas.microsoft.com/office/drawing/2014/main" id="{5302C3F2-1BBB-613A-90C2-8F4E7929040A}"/>
                  </a:ext>
                </a:extLst>
              </p:cNvPr>
              <p:cNvPicPr/>
              <p:nvPr/>
            </p:nvPicPr>
            <p:blipFill>
              <a:blip r:embed="rId27"/>
              <a:stretch>
                <a:fillRect/>
              </a:stretch>
            </p:blipFill>
            <p:spPr>
              <a:xfrm>
                <a:off x="411767" y="5173247"/>
                <a:ext cx="1508760" cy="93600"/>
              </a:xfrm>
              <a:prstGeom prst="rect">
                <a:avLst/>
              </a:prstGeom>
            </p:spPr>
          </p:pic>
        </mc:Fallback>
      </mc:AlternateContent>
    </p:spTree>
    <p:extLst>
      <p:ext uri="{BB962C8B-B14F-4D97-AF65-F5344CB8AC3E}">
        <p14:creationId xmlns:p14="http://schemas.microsoft.com/office/powerpoint/2010/main" val="352582246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6" name="Rectangle: Rounded Corners 5">
            <a:extLst>
              <a:ext uri="{FF2B5EF4-FFF2-40B4-BE49-F238E27FC236}">
                <a16:creationId xmlns:a16="http://schemas.microsoft.com/office/drawing/2014/main" id="{B2FD387F-92CC-4779-81C3-06BBC90B104F}"/>
              </a:ext>
            </a:extLst>
          </p:cNvPr>
          <p:cNvSpPr/>
          <p:nvPr/>
        </p:nvSpPr>
        <p:spPr>
          <a:xfrm>
            <a:off x="0" y="0"/>
            <a:ext cx="6274192" cy="6858000"/>
          </a:xfrm>
          <a:prstGeom prst="roundRect">
            <a:avLst/>
          </a:prstGeom>
          <a:solidFill>
            <a:schemeClr val="tx1">
              <a:alpha val="60000"/>
            </a:schemeClr>
          </a:solidFill>
          <a:effectLst>
            <a:softEdge rad="139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0DB53F4E-F7D8-4CE6-9400-7374C33ADB4D}"/>
              </a:ext>
            </a:extLst>
          </p:cNvPr>
          <p:cNvSpPr txBox="1"/>
          <p:nvPr/>
        </p:nvSpPr>
        <p:spPr>
          <a:xfrm>
            <a:off x="6056728" y="6331138"/>
            <a:ext cx="2763716" cy="461665"/>
          </a:xfrm>
          <a:prstGeom prst="rect">
            <a:avLst/>
          </a:prstGeom>
          <a:noFill/>
        </p:spPr>
        <p:txBody>
          <a:bodyPr wrap="square" rtlCol="0">
            <a:spAutoFit/>
          </a:bodyPr>
          <a:lstStyle/>
          <a:p>
            <a:pPr algn="ctr"/>
            <a:r>
              <a:rPr lang="en-US" sz="2400" dirty="0">
                <a:solidFill>
                  <a:srgbClr val="FFFF00"/>
                </a:solidFill>
                <a:cs typeface="+mj-cs"/>
              </a:rPr>
              <a:t>www.matsati.com</a:t>
            </a:r>
          </a:p>
        </p:txBody>
      </p:sp>
      <p:sp>
        <p:nvSpPr>
          <p:cNvPr id="10" name="TextBox 9">
            <a:extLst>
              <a:ext uri="{FF2B5EF4-FFF2-40B4-BE49-F238E27FC236}">
                <a16:creationId xmlns:a16="http://schemas.microsoft.com/office/drawing/2014/main" id="{638CE212-A8DA-4542-A937-323BC5C84730}"/>
              </a:ext>
            </a:extLst>
          </p:cNvPr>
          <p:cNvSpPr txBox="1"/>
          <p:nvPr/>
        </p:nvSpPr>
        <p:spPr>
          <a:xfrm>
            <a:off x="6056727" y="5880398"/>
            <a:ext cx="4044224" cy="646331"/>
          </a:xfrm>
          <a:prstGeom prst="rect">
            <a:avLst/>
          </a:prstGeom>
          <a:noFill/>
        </p:spPr>
        <p:txBody>
          <a:bodyPr wrap="square" rtlCol="0">
            <a:spAutoFit/>
          </a:bodyPr>
          <a:lstStyle/>
          <a:p>
            <a:r>
              <a:rPr lang="en-US" sz="3600" b="1" dirty="0">
                <a:solidFill>
                  <a:srgbClr val="FFFF00"/>
                </a:solidFill>
                <a:cs typeface="+mj-cs"/>
              </a:rPr>
              <a:t>Isaiah / </a:t>
            </a:r>
            <a:r>
              <a:rPr lang="he-IL" sz="3600" b="1" dirty="0">
                <a:solidFill>
                  <a:srgbClr val="FFFF00"/>
                </a:solidFill>
                <a:cs typeface="+mj-cs"/>
              </a:rPr>
              <a:t>ישעיה</a:t>
            </a:r>
            <a:endParaRPr lang="en-US" sz="3600" b="1" dirty="0">
              <a:solidFill>
                <a:srgbClr val="FFFF00"/>
              </a:solidFill>
              <a:cs typeface="+mj-cs"/>
            </a:endParaRPr>
          </a:p>
        </p:txBody>
      </p:sp>
      <p:pic>
        <p:nvPicPr>
          <p:cNvPr id="1026" name="Picture 2">
            <a:extLst>
              <a:ext uri="{FF2B5EF4-FFF2-40B4-BE49-F238E27FC236}">
                <a16:creationId xmlns:a16="http://schemas.microsoft.com/office/drawing/2014/main" id="{A7A2EC11-FA8E-4CD9-A750-AC27675782B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9130" y="33073"/>
            <a:ext cx="5977597" cy="6791853"/>
          </a:xfrm>
          <a:prstGeom prst="rect">
            <a:avLst/>
          </a:prstGeom>
          <a:noFill/>
          <a:extLst>
            <a:ext uri="{909E8E84-426E-40DD-AFC4-6F175D3DCCD1}">
              <a14:hiddenFill xmlns:a14="http://schemas.microsoft.com/office/drawing/2010/main">
                <a:solidFill>
                  <a:srgbClr val="FFFFFF"/>
                </a:solidFill>
              </a14:hiddenFill>
            </a:ext>
          </a:extLst>
        </p:spPr>
      </p:pic>
      <mc:AlternateContent xmlns:mc="http://schemas.openxmlformats.org/markup-compatibility/2006" xmlns:p14="http://schemas.microsoft.com/office/powerpoint/2010/main">
        <mc:Choice Requires="p14">
          <p:contentPart p14:bwMode="auto" r:id="rId5">
            <p14:nvContentPartPr>
              <p14:cNvPr id="2" name="Ink 1">
                <a:extLst>
                  <a:ext uri="{FF2B5EF4-FFF2-40B4-BE49-F238E27FC236}">
                    <a16:creationId xmlns:a16="http://schemas.microsoft.com/office/drawing/2014/main" id="{896B481E-62E4-9AD1-0ED6-892789ED7F58}"/>
                  </a:ext>
                </a:extLst>
              </p14:cNvPr>
              <p14:cNvContentPartPr/>
              <p14:nvPr/>
            </p14:nvContentPartPr>
            <p14:xfrm>
              <a:off x="1550447" y="340393"/>
              <a:ext cx="1561680" cy="897120"/>
            </p14:xfrm>
          </p:contentPart>
        </mc:Choice>
        <mc:Fallback xmlns="">
          <p:pic>
            <p:nvPicPr>
              <p:cNvPr id="2" name="Ink 1">
                <a:extLst>
                  <a:ext uri="{FF2B5EF4-FFF2-40B4-BE49-F238E27FC236}">
                    <a16:creationId xmlns:a16="http://schemas.microsoft.com/office/drawing/2014/main" id="{896B481E-62E4-9AD1-0ED6-892789ED7F58}"/>
                  </a:ext>
                </a:extLst>
              </p:cNvPr>
              <p:cNvPicPr/>
              <p:nvPr/>
            </p:nvPicPr>
            <p:blipFill>
              <a:blip r:embed="rId6"/>
              <a:stretch>
                <a:fillRect/>
              </a:stretch>
            </p:blipFill>
            <p:spPr>
              <a:xfrm>
                <a:off x="1532447" y="322753"/>
                <a:ext cx="1597320" cy="932760"/>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3" name="Ink 2">
                <a:extLst>
                  <a:ext uri="{FF2B5EF4-FFF2-40B4-BE49-F238E27FC236}">
                    <a16:creationId xmlns:a16="http://schemas.microsoft.com/office/drawing/2014/main" id="{69981547-CA82-096E-3953-787FA0263D9F}"/>
                  </a:ext>
                </a:extLst>
              </p14:cNvPr>
              <p14:cNvContentPartPr/>
              <p14:nvPr/>
            </p14:nvContentPartPr>
            <p14:xfrm>
              <a:off x="2416967" y="835033"/>
              <a:ext cx="631080" cy="327240"/>
            </p14:xfrm>
          </p:contentPart>
        </mc:Choice>
        <mc:Fallback xmlns="">
          <p:pic>
            <p:nvPicPr>
              <p:cNvPr id="3" name="Ink 2">
                <a:extLst>
                  <a:ext uri="{FF2B5EF4-FFF2-40B4-BE49-F238E27FC236}">
                    <a16:creationId xmlns:a16="http://schemas.microsoft.com/office/drawing/2014/main" id="{69981547-CA82-096E-3953-787FA0263D9F}"/>
                  </a:ext>
                </a:extLst>
              </p:cNvPr>
              <p:cNvPicPr/>
              <p:nvPr/>
            </p:nvPicPr>
            <p:blipFill>
              <a:blip r:embed="rId8"/>
              <a:stretch>
                <a:fillRect/>
              </a:stretch>
            </p:blipFill>
            <p:spPr>
              <a:xfrm>
                <a:off x="2399327" y="817393"/>
                <a:ext cx="666720" cy="362880"/>
              </a:xfrm>
              <a:prstGeom prst="rect">
                <a:avLst/>
              </a:prstGeom>
            </p:spPr>
          </p:pic>
        </mc:Fallback>
      </mc:AlternateContent>
      <mc:AlternateContent xmlns:mc="http://schemas.openxmlformats.org/markup-compatibility/2006" xmlns:p14="http://schemas.microsoft.com/office/powerpoint/2010/main">
        <mc:Choice Requires="p14">
          <p:contentPart p14:bwMode="auto" r:id="rId9">
            <p14:nvContentPartPr>
              <p14:cNvPr id="4" name="Ink 3">
                <a:extLst>
                  <a:ext uri="{FF2B5EF4-FFF2-40B4-BE49-F238E27FC236}">
                    <a16:creationId xmlns:a16="http://schemas.microsoft.com/office/drawing/2014/main" id="{568919EF-C420-367E-1C2E-E79B6EB86E77}"/>
                  </a:ext>
                </a:extLst>
              </p14:cNvPr>
              <p14:cNvContentPartPr/>
              <p14:nvPr/>
            </p14:nvContentPartPr>
            <p14:xfrm>
              <a:off x="4544567" y="249673"/>
              <a:ext cx="1359000" cy="808560"/>
            </p14:xfrm>
          </p:contentPart>
        </mc:Choice>
        <mc:Fallback xmlns="">
          <p:pic>
            <p:nvPicPr>
              <p:cNvPr id="4" name="Ink 3">
                <a:extLst>
                  <a:ext uri="{FF2B5EF4-FFF2-40B4-BE49-F238E27FC236}">
                    <a16:creationId xmlns:a16="http://schemas.microsoft.com/office/drawing/2014/main" id="{568919EF-C420-367E-1C2E-E79B6EB86E77}"/>
                  </a:ext>
                </a:extLst>
              </p:cNvPr>
              <p:cNvPicPr/>
              <p:nvPr/>
            </p:nvPicPr>
            <p:blipFill>
              <a:blip r:embed="rId10"/>
              <a:stretch>
                <a:fillRect/>
              </a:stretch>
            </p:blipFill>
            <p:spPr>
              <a:xfrm>
                <a:off x="4526567" y="231673"/>
                <a:ext cx="1394640" cy="844200"/>
              </a:xfrm>
              <a:prstGeom prst="rect">
                <a:avLst/>
              </a:prstGeom>
            </p:spPr>
          </p:pic>
        </mc:Fallback>
      </mc:AlternateContent>
      <mc:AlternateContent xmlns:mc="http://schemas.openxmlformats.org/markup-compatibility/2006" xmlns:p14="http://schemas.microsoft.com/office/powerpoint/2010/main">
        <mc:Choice Requires="p14">
          <p:contentPart p14:bwMode="auto" r:id="rId11">
            <p14:nvContentPartPr>
              <p14:cNvPr id="5" name="Ink 4">
                <a:extLst>
                  <a:ext uri="{FF2B5EF4-FFF2-40B4-BE49-F238E27FC236}">
                    <a16:creationId xmlns:a16="http://schemas.microsoft.com/office/drawing/2014/main" id="{687F8144-093E-3BC5-AAC4-0459AE5DF8CA}"/>
                  </a:ext>
                </a:extLst>
              </p14:cNvPr>
              <p14:cNvContentPartPr/>
              <p14:nvPr/>
            </p14:nvContentPartPr>
            <p14:xfrm>
              <a:off x="1624607" y="1148233"/>
              <a:ext cx="1530360" cy="1882800"/>
            </p14:xfrm>
          </p:contentPart>
        </mc:Choice>
        <mc:Fallback xmlns="">
          <p:pic>
            <p:nvPicPr>
              <p:cNvPr id="5" name="Ink 4">
                <a:extLst>
                  <a:ext uri="{FF2B5EF4-FFF2-40B4-BE49-F238E27FC236}">
                    <a16:creationId xmlns:a16="http://schemas.microsoft.com/office/drawing/2014/main" id="{687F8144-093E-3BC5-AAC4-0459AE5DF8CA}"/>
                  </a:ext>
                </a:extLst>
              </p:cNvPr>
              <p:cNvPicPr/>
              <p:nvPr/>
            </p:nvPicPr>
            <p:blipFill>
              <a:blip r:embed="rId12"/>
              <a:stretch>
                <a:fillRect/>
              </a:stretch>
            </p:blipFill>
            <p:spPr>
              <a:xfrm>
                <a:off x="1606967" y="1130233"/>
                <a:ext cx="1566000" cy="1918440"/>
              </a:xfrm>
              <a:prstGeom prst="rect">
                <a:avLst/>
              </a:prstGeom>
            </p:spPr>
          </p:pic>
        </mc:Fallback>
      </mc:AlternateContent>
      <mc:AlternateContent xmlns:mc="http://schemas.openxmlformats.org/markup-compatibility/2006" xmlns:p14="http://schemas.microsoft.com/office/powerpoint/2010/main">
        <mc:Choice Requires="p14">
          <p:contentPart p14:bwMode="auto" r:id="rId13">
            <p14:nvContentPartPr>
              <p14:cNvPr id="7" name="Ink 6">
                <a:extLst>
                  <a:ext uri="{FF2B5EF4-FFF2-40B4-BE49-F238E27FC236}">
                    <a16:creationId xmlns:a16="http://schemas.microsoft.com/office/drawing/2014/main" id="{76347A2A-8F58-FFBA-6783-E0D0ACA91C64}"/>
                  </a:ext>
                </a:extLst>
              </p14:cNvPr>
              <p14:cNvContentPartPr/>
              <p14:nvPr/>
            </p14:nvContentPartPr>
            <p14:xfrm>
              <a:off x="2602727" y="1926553"/>
              <a:ext cx="451080" cy="284400"/>
            </p14:xfrm>
          </p:contentPart>
        </mc:Choice>
        <mc:Fallback xmlns="">
          <p:pic>
            <p:nvPicPr>
              <p:cNvPr id="7" name="Ink 6">
                <a:extLst>
                  <a:ext uri="{FF2B5EF4-FFF2-40B4-BE49-F238E27FC236}">
                    <a16:creationId xmlns:a16="http://schemas.microsoft.com/office/drawing/2014/main" id="{76347A2A-8F58-FFBA-6783-E0D0ACA91C64}"/>
                  </a:ext>
                </a:extLst>
              </p:cNvPr>
              <p:cNvPicPr/>
              <p:nvPr/>
            </p:nvPicPr>
            <p:blipFill>
              <a:blip r:embed="rId14"/>
              <a:stretch>
                <a:fillRect/>
              </a:stretch>
            </p:blipFill>
            <p:spPr>
              <a:xfrm>
                <a:off x="2585087" y="1908913"/>
                <a:ext cx="486720" cy="320040"/>
              </a:xfrm>
              <a:prstGeom prst="rect">
                <a:avLst/>
              </a:prstGeom>
            </p:spPr>
          </p:pic>
        </mc:Fallback>
      </mc:AlternateContent>
    </p:spTree>
    <p:extLst>
      <p:ext uri="{BB962C8B-B14F-4D97-AF65-F5344CB8AC3E}">
        <p14:creationId xmlns:p14="http://schemas.microsoft.com/office/powerpoint/2010/main" val="429381563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6" name="Rectangle: Rounded Corners 5">
            <a:extLst>
              <a:ext uri="{FF2B5EF4-FFF2-40B4-BE49-F238E27FC236}">
                <a16:creationId xmlns:a16="http://schemas.microsoft.com/office/drawing/2014/main" id="{B2FD387F-92CC-4779-81C3-06BBC90B104F}"/>
              </a:ext>
            </a:extLst>
          </p:cNvPr>
          <p:cNvSpPr/>
          <p:nvPr/>
        </p:nvSpPr>
        <p:spPr>
          <a:xfrm>
            <a:off x="-1" y="0"/>
            <a:ext cx="10318653" cy="3538025"/>
          </a:xfrm>
          <a:prstGeom prst="roundRect">
            <a:avLst/>
          </a:prstGeom>
          <a:solidFill>
            <a:schemeClr val="tx1">
              <a:alpha val="60000"/>
            </a:schemeClr>
          </a:solidFill>
          <a:effectLst>
            <a:softEdge rad="139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0DB53F4E-F7D8-4CE6-9400-7374C33ADB4D}"/>
              </a:ext>
            </a:extLst>
          </p:cNvPr>
          <p:cNvSpPr txBox="1"/>
          <p:nvPr/>
        </p:nvSpPr>
        <p:spPr>
          <a:xfrm>
            <a:off x="92026" y="6324104"/>
            <a:ext cx="2763716" cy="461665"/>
          </a:xfrm>
          <a:prstGeom prst="rect">
            <a:avLst/>
          </a:prstGeom>
          <a:noFill/>
        </p:spPr>
        <p:txBody>
          <a:bodyPr wrap="square" rtlCol="0">
            <a:spAutoFit/>
          </a:bodyPr>
          <a:lstStyle/>
          <a:p>
            <a:pPr algn="ctr"/>
            <a:r>
              <a:rPr lang="en-US" sz="2400" dirty="0">
                <a:solidFill>
                  <a:srgbClr val="FFFF00"/>
                </a:solidFill>
                <a:cs typeface="+mj-cs"/>
              </a:rPr>
              <a:t>www.matsati.com</a:t>
            </a:r>
          </a:p>
        </p:txBody>
      </p:sp>
      <p:sp>
        <p:nvSpPr>
          <p:cNvPr id="10" name="TextBox 9">
            <a:extLst>
              <a:ext uri="{FF2B5EF4-FFF2-40B4-BE49-F238E27FC236}">
                <a16:creationId xmlns:a16="http://schemas.microsoft.com/office/drawing/2014/main" id="{638CE212-A8DA-4542-A937-323BC5C84730}"/>
              </a:ext>
            </a:extLst>
          </p:cNvPr>
          <p:cNvSpPr txBox="1"/>
          <p:nvPr/>
        </p:nvSpPr>
        <p:spPr>
          <a:xfrm>
            <a:off x="92025" y="5873364"/>
            <a:ext cx="4044224" cy="646331"/>
          </a:xfrm>
          <a:prstGeom prst="rect">
            <a:avLst/>
          </a:prstGeom>
          <a:noFill/>
        </p:spPr>
        <p:txBody>
          <a:bodyPr wrap="square" rtlCol="0">
            <a:spAutoFit/>
          </a:bodyPr>
          <a:lstStyle/>
          <a:p>
            <a:r>
              <a:rPr lang="en-US" sz="3600" b="1" dirty="0">
                <a:solidFill>
                  <a:srgbClr val="FFFF00"/>
                </a:solidFill>
                <a:cs typeface="+mj-cs"/>
              </a:rPr>
              <a:t>Isaiah / </a:t>
            </a:r>
            <a:r>
              <a:rPr lang="he-IL" sz="3600" b="1" dirty="0">
                <a:solidFill>
                  <a:srgbClr val="FFFF00"/>
                </a:solidFill>
                <a:cs typeface="+mj-cs"/>
              </a:rPr>
              <a:t>ישעיה</a:t>
            </a:r>
            <a:endParaRPr lang="en-US" sz="3600" b="1" dirty="0">
              <a:solidFill>
                <a:srgbClr val="FFFF00"/>
              </a:solidFill>
              <a:cs typeface="+mj-cs"/>
            </a:endParaRPr>
          </a:p>
        </p:txBody>
      </p:sp>
      <p:pic>
        <p:nvPicPr>
          <p:cNvPr id="2050" name="Picture 2">
            <a:extLst>
              <a:ext uri="{FF2B5EF4-FFF2-40B4-BE49-F238E27FC236}">
                <a16:creationId xmlns:a16="http://schemas.microsoft.com/office/drawing/2014/main" id="{FC970BBD-EF69-4B38-B7B0-FC991A32373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40323" y="236294"/>
            <a:ext cx="9782908" cy="2869026"/>
          </a:xfrm>
          <a:prstGeom prst="rect">
            <a:avLst/>
          </a:prstGeom>
          <a:noFill/>
          <a:extLst>
            <a:ext uri="{909E8E84-426E-40DD-AFC4-6F175D3DCCD1}">
              <a14:hiddenFill xmlns:a14="http://schemas.microsoft.com/office/drawing/2010/main">
                <a:solidFill>
                  <a:srgbClr val="FFFFFF"/>
                </a:solidFill>
              </a14:hiddenFill>
            </a:ext>
          </a:extLst>
        </p:spPr>
      </p:pic>
      <mc:AlternateContent xmlns:mc="http://schemas.openxmlformats.org/markup-compatibility/2006" xmlns:p14="http://schemas.microsoft.com/office/powerpoint/2010/main">
        <mc:Choice Requires="p14">
          <p:contentPart p14:bwMode="auto" r:id="rId5">
            <p14:nvContentPartPr>
              <p14:cNvPr id="2" name="Ink 1">
                <a:extLst>
                  <a:ext uri="{FF2B5EF4-FFF2-40B4-BE49-F238E27FC236}">
                    <a16:creationId xmlns:a16="http://schemas.microsoft.com/office/drawing/2014/main" id="{71F346FF-E012-D6DC-93CC-EEB1C5DC1400}"/>
                  </a:ext>
                </a:extLst>
              </p14:cNvPr>
              <p14:cNvContentPartPr/>
              <p14:nvPr/>
            </p14:nvContentPartPr>
            <p14:xfrm>
              <a:off x="2106647" y="670367"/>
              <a:ext cx="1883160" cy="1301760"/>
            </p14:xfrm>
          </p:contentPart>
        </mc:Choice>
        <mc:Fallback xmlns="">
          <p:pic>
            <p:nvPicPr>
              <p:cNvPr id="2" name="Ink 1">
                <a:extLst>
                  <a:ext uri="{FF2B5EF4-FFF2-40B4-BE49-F238E27FC236}">
                    <a16:creationId xmlns:a16="http://schemas.microsoft.com/office/drawing/2014/main" id="{71F346FF-E012-D6DC-93CC-EEB1C5DC1400}"/>
                  </a:ext>
                </a:extLst>
              </p:cNvPr>
              <p:cNvPicPr/>
              <p:nvPr/>
            </p:nvPicPr>
            <p:blipFill>
              <a:blip r:embed="rId6"/>
              <a:stretch>
                <a:fillRect/>
              </a:stretch>
            </p:blipFill>
            <p:spPr>
              <a:xfrm>
                <a:off x="2088647" y="652367"/>
                <a:ext cx="1918800" cy="1337400"/>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3" name="Ink 2">
                <a:extLst>
                  <a:ext uri="{FF2B5EF4-FFF2-40B4-BE49-F238E27FC236}">
                    <a16:creationId xmlns:a16="http://schemas.microsoft.com/office/drawing/2014/main" id="{DA349970-C2A8-C9FE-2EFC-C11765CCEF40}"/>
                  </a:ext>
                </a:extLst>
              </p14:cNvPr>
              <p14:cNvContentPartPr/>
              <p14:nvPr/>
            </p14:nvContentPartPr>
            <p14:xfrm>
              <a:off x="699767" y="1085087"/>
              <a:ext cx="761040" cy="61200"/>
            </p14:xfrm>
          </p:contentPart>
        </mc:Choice>
        <mc:Fallback xmlns="">
          <p:pic>
            <p:nvPicPr>
              <p:cNvPr id="3" name="Ink 2">
                <a:extLst>
                  <a:ext uri="{FF2B5EF4-FFF2-40B4-BE49-F238E27FC236}">
                    <a16:creationId xmlns:a16="http://schemas.microsoft.com/office/drawing/2014/main" id="{DA349970-C2A8-C9FE-2EFC-C11765CCEF40}"/>
                  </a:ext>
                </a:extLst>
              </p:cNvPr>
              <p:cNvPicPr/>
              <p:nvPr/>
            </p:nvPicPr>
            <p:blipFill>
              <a:blip r:embed="rId8"/>
              <a:stretch>
                <a:fillRect/>
              </a:stretch>
            </p:blipFill>
            <p:spPr>
              <a:xfrm>
                <a:off x="682127" y="1067087"/>
                <a:ext cx="796680" cy="96840"/>
              </a:xfrm>
              <a:prstGeom prst="rect">
                <a:avLst/>
              </a:prstGeom>
            </p:spPr>
          </p:pic>
        </mc:Fallback>
      </mc:AlternateContent>
      <p:grpSp>
        <p:nvGrpSpPr>
          <p:cNvPr id="7" name="Group 6">
            <a:extLst>
              <a:ext uri="{FF2B5EF4-FFF2-40B4-BE49-F238E27FC236}">
                <a16:creationId xmlns:a16="http://schemas.microsoft.com/office/drawing/2014/main" id="{17DDF5AA-75A8-570A-829A-473F8C96B509}"/>
              </a:ext>
            </a:extLst>
          </p:cNvPr>
          <p:cNvGrpSpPr/>
          <p:nvPr/>
        </p:nvGrpSpPr>
        <p:grpSpPr>
          <a:xfrm>
            <a:off x="4984127" y="650927"/>
            <a:ext cx="3092400" cy="2417400"/>
            <a:chOff x="4984127" y="650927"/>
            <a:chExt cx="3092400" cy="2417400"/>
          </a:xfrm>
        </p:grpSpPr>
        <mc:AlternateContent xmlns:mc="http://schemas.openxmlformats.org/markup-compatibility/2006" xmlns:p14="http://schemas.microsoft.com/office/powerpoint/2010/main">
          <mc:Choice Requires="p14">
            <p:contentPart p14:bwMode="auto" r:id="rId9">
              <p14:nvContentPartPr>
                <p14:cNvPr id="4" name="Ink 3">
                  <a:extLst>
                    <a:ext uri="{FF2B5EF4-FFF2-40B4-BE49-F238E27FC236}">
                      <a16:creationId xmlns:a16="http://schemas.microsoft.com/office/drawing/2014/main" id="{8D3F9D71-1CA8-4D0D-16E2-D69644824A97}"/>
                    </a:ext>
                  </a:extLst>
                </p14:cNvPr>
                <p14:cNvContentPartPr/>
                <p14:nvPr/>
              </p14:nvContentPartPr>
              <p14:xfrm>
                <a:off x="6145487" y="650927"/>
                <a:ext cx="1931040" cy="2417400"/>
              </p14:xfrm>
            </p:contentPart>
          </mc:Choice>
          <mc:Fallback xmlns="">
            <p:pic>
              <p:nvPicPr>
                <p:cNvPr id="4" name="Ink 3">
                  <a:extLst>
                    <a:ext uri="{FF2B5EF4-FFF2-40B4-BE49-F238E27FC236}">
                      <a16:creationId xmlns:a16="http://schemas.microsoft.com/office/drawing/2014/main" id="{8D3F9D71-1CA8-4D0D-16E2-D69644824A97}"/>
                    </a:ext>
                  </a:extLst>
                </p:cNvPr>
                <p:cNvPicPr/>
                <p:nvPr/>
              </p:nvPicPr>
              <p:blipFill>
                <a:blip r:embed="rId10"/>
                <a:stretch>
                  <a:fillRect/>
                </a:stretch>
              </p:blipFill>
              <p:spPr>
                <a:xfrm>
                  <a:off x="6127847" y="633287"/>
                  <a:ext cx="1966680" cy="2453040"/>
                </a:xfrm>
                <a:prstGeom prst="rect">
                  <a:avLst/>
                </a:prstGeom>
              </p:spPr>
            </p:pic>
          </mc:Fallback>
        </mc:AlternateContent>
        <mc:AlternateContent xmlns:mc="http://schemas.openxmlformats.org/markup-compatibility/2006" xmlns:p14="http://schemas.microsoft.com/office/powerpoint/2010/main">
          <mc:Choice Requires="p14">
            <p:contentPart p14:bwMode="auto" r:id="rId11">
              <p14:nvContentPartPr>
                <p14:cNvPr id="5" name="Ink 4">
                  <a:extLst>
                    <a:ext uri="{FF2B5EF4-FFF2-40B4-BE49-F238E27FC236}">
                      <a16:creationId xmlns:a16="http://schemas.microsoft.com/office/drawing/2014/main" id="{E1C30339-8646-E73A-9AB7-A3720056C4FC}"/>
                    </a:ext>
                  </a:extLst>
                </p14:cNvPr>
                <p14:cNvContentPartPr/>
                <p14:nvPr/>
              </p14:nvContentPartPr>
              <p14:xfrm>
                <a:off x="4984127" y="2408807"/>
                <a:ext cx="617760" cy="130320"/>
              </p14:xfrm>
            </p:contentPart>
          </mc:Choice>
          <mc:Fallback xmlns="">
            <p:pic>
              <p:nvPicPr>
                <p:cNvPr id="5" name="Ink 4">
                  <a:extLst>
                    <a:ext uri="{FF2B5EF4-FFF2-40B4-BE49-F238E27FC236}">
                      <a16:creationId xmlns:a16="http://schemas.microsoft.com/office/drawing/2014/main" id="{E1C30339-8646-E73A-9AB7-A3720056C4FC}"/>
                    </a:ext>
                  </a:extLst>
                </p:cNvPr>
                <p:cNvPicPr/>
                <p:nvPr/>
              </p:nvPicPr>
              <p:blipFill>
                <a:blip r:embed="rId12"/>
                <a:stretch>
                  <a:fillRect/>
                </a:stretch>
              </p:blipFill>
              <p:spPr>
                <a:xfrm>
                  <a:off x="4966487" y="2390807"/>
                  <a:ext cx="653400" cy="16596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13">
            <p14:nvContentPartPr>
              <p14:cNvPr id="9" name="Ink 8">
                <a:extLst>
                  <a:ext uri="{FF2B5EF4-FFF2-40B4-BE49-F238E27FC236}">
                    <a16:creationId xmlns:a16="http://schemas.microsoft.com/office/drawing/2014/main" id="{560D493D-B4B4-DCAB-0DE3-F55206ED1817}"/>
                  </a:ext>
                </a:extLst>
              </p14:cNvPr>
              <p14:cNvContentPartPr/>
              <p14:nvPr/>
            </p14:nvContentPartPr>
            <p14:xfrm>
              <a:off x="1486007" y="1055927"/>
              <a:ext cx="247680" cy="46800"/>
            </p14:xfrm>
          </p:contentPart>
        </mc:Choice>
        <mc:Fallback xmlns="">
          <p:pic>
            <p:nvPicPr>
              <p:cNvPr id="9" name="Ink 8">
                <a:extLst>
                  <a:ext uri="{FF2B5EF4-FFF2-40B4-BE49-F238E27FC236}">
                    <a16:creationId xmlns:a16="http://schemas.microsoft.com/office/drawing/2014/main" id="{560D493D-B4B4-DCAB-0DE3-F55206ED1817}"/>
                  </a:ext>
                </a:extLst>
              </p:cNvPr>
              <p:cNvPicPr/>
              <p:nvPr/>
            </p:nvPicPr>
            <p:blipFill>
              <a:blip r:embed="rId14"/>
              <a:stretch>
                <a:fillRect/>
              </a:stretch>
            </p:blipFill>
            <p:spPr>
              <a:xfrm>
                <a:off x="1468007" y="1038287"/>
                <a:ext cx="283320" cy="82440"/>
              </a:xfrm>
              <a:prstGeom prst="rect">
                <a:avLst/>
              </a:prstGeom>
            </p:spPr>
          </p:pic>
        </mc:Fallback>
      </mc:AlternateContent>
      <mc:AlternateContent xmlns:mc="http://schemas.openxmlformats.org/markup-compatibility/2006" xmlns:p14="http://schemas.microsoft.com/office/powerpoint/2010/main">
        <mc:Choice Requires="p14">
          <p:contentPart p14:bwMode="auto" r:id="rId15">
            <p14:nvContentPartPr>
              <p14:cNvPr id="11" name="Ink 10">
                <a:extLst>
                  <a:ext uri="{FF2B5EF4-FFF2-40B4-BE49-F238E27FC236}">
                    <a16:creationId xmlns:a16="http://schemas.microsoft.com/office/drawing/2014/main" id="{17254CD6-05C5-2743-3BEF-E9EBD587827A}"/>
                  </a:ext>
                </a:extLst>
              </p14:cNvPr>
              <p14:cNvContentPartPr/>
              <p14:nvPr/>
            </p14:nvContentPartPr>
            <p14:xfrm>
              <a:off x="291167" y="1298927"/>
              <a:ext cx="428400" cy="69480"/>
            </p14:xfrm>
          </p:contentPart>
        </mc:Choice>
        <mc:Fallback xmlns="">
          <p:pic>
            <p:nvPicPr>
              <p:cNvPr id="11" name="Ink 10">
                <a:extLst>
                  <a:ext uri="{FF2B5EF4-FFF2-40B4-BE49-F238E27FC236}">
                    <a16:creationId xmlns:a16="http://schemas.microsoft.com/office/drawing/2014/main" id="{17254CD6-05C5-2743-3BEF-E9EBD587827A}"/>
                  </a:ext>
                </a:extLst>
              </p:cNvPr>
              <p:cNvPicPr/>
              <p:nvPr/>
            </p:nvPicPr>
            <p:blipFill>
              <a:blip r:embed="rId16"/>
              <a:stretch>
                <a:fillRect/>
              </a:stretch>
            </p:blipFill>
            <p:spPr>
              <a:xfrm>
                <a:off x="273527" y="1280927"/>
                <a:ext cx="464040" cy="105120"/>
              </a:xfrm>
              <a:prstGeom prst="rect">
                <a:avLst/>
              </a:prstGeom>
            </p:spPr>
          </p:pic>
        </mc:Fallback>
      </mc:AlternateContent>
    </p:spTree>
    <p:extLst>
      <p:ext uri="{BB962C8B-B14F-4D97-AF65-F5344CB8AC3E}">
        <p14:creationId xmlns:p14="http://schemas.microsoft.com/office/powerpoint/2010/main" val="292988573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6" name="Rectangle: Rounded Corners 5">
            <a:extLst>
              <a:ext uri="{FF2B5EF4-FFF2-40B4-BE49-F238E27FC236}">
                <a16:creationId xmlns:a16="http://schemas.microsoft.com/office/drawing/2014/main" id="{B2FD387F-92CC-4779-81C3-06BBC90B104F}"/>
              </a:ext>
            </a:extLst>
          </p:cNvPr>
          <p:cNvSpPr/>
          <p:nvPr/>
        </p:nvSpPr>
        <p:spPr>
          <a:xfrm>
            <a:off x="-1" y="0"/>
            <a:ext cx="12192001" cy="6858000"/>
          </a:xfrm>
          <a:prstGeom prst="roundRect">
            <a:avLst/>
          </a:prstGeom>
          <a:solidFill>
            <a:schemeClr val="tx1">
              <a:alpha val="60000"/>
            </a:schemeClr>
          </a:solidFill>
          <a:effectLst>
            <a:softEdge rad="139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0DB53F4E-F7D8-4CE6-9400-7374C33ADB4D}"/>
              </a:ext>
            </a:extLst>
          </p:cNvPr>
          <p:cNvSpPr txBox="1"/>
          <p:nvPr/>
        </p:nvSpPr>
        <p:spPr>
          <a:xfrm>
            <a:off x="92026" y="6324104"/>
            <a:ext cx="2763716" cy="461665"/>
          </a:xfrm>
          <a:prstGeom prst="rect">
            <a:avLst/>
          </a:prstGeom>
          <a:noFill/>
        </p:spPr>
        <p:txBody>
          <a:bodyPr wrap="square" rtlCol="0">
            <a:spAutoFit/>
          </a:bodyPr>
          <a:lstStyle/>
          <a:p>
            <a:pPr algn="ctr"/>
            <a:r>
              <a:rPr lang="en-US" sz="2400" dirty="0">
                <a:solidFill>
                  <a:srgbClr val="FFFF00"/>
                </a:solidFill>
                <a:cs typeface="+mj-cs"/>
              </a:rPr>
              <a:t>www.matsati.com</a:t>
            </a:r>
          </a:p>
        </p:txBody>
      </p:sp>
      <p:sp>
        <p:nvSpPr>
          <p:cNvPr id="10" name="TextBox 9">
            <a:extLst>
              <a:ext uri="{FF2B5EF4-FFF2-40B4-BE49-F238E27FC236}">
                <a16:creationId xmlns:a16="http://schemas.microsoft.com/office/drawing/2014/main" id="{638CE212-A8DA-4542-A937-323BC5C84730}"/>
              </a:ext>
            </a:extLst>
          </p:cNvPr>
          <p:cNvSpPr txBox="1"/>
          <p:nvPr/>
        </p:nvSpPr>
        <p:spPr>
          <a:xfrm>
            <a:off x="92025" y="5873364"/>
            <a:ext cx="4044224" cy="646331"/>
          </a:xfrm>
          <a:prstGeom prst="rect">
            <a:avLst/>
          </a:prstGeom>
          <a:noFill/>
        </p:spPr>
        <p:txBody>
          <a:bodyPr wrap="square" rtlCol="0">
            <a:spAutoFit/>
          </a:bodyPr>
          <a:lstStyle/>
          <a:p>
            <a:r>
              <a:rPr lang="en-US" sz="3600" b="1" dirty="0">
                <a:solidFill>
                  <a:srgbClr val="FFFF00"/>
                </a:solidFill>
                <a:cs typeface="+mj-cs"/>
              </a:rPr>
              <a:t>Isaiah / </a:t>
            </a:r>
            <a:r>
              <a:rPr lang="he-IL" sz="3600" b="1" dirty="0">
                <a:solidFill>
                  <a:srgbClr val="FFFF00"/>
                </a:solidFill>
                <a:cs typeface="+mj-cs"/>
              </a:rPr>
              <a:t>ישעיה</a:t>
            </a:r>
            <a:endParaRPr lang="en-US" sz="3600" b="1" dirty="0">
              <a:solidFill>
                <a:srgbClr val="FFFF00"/>
              </a:solidFill>
              <a:cs typeface="+mj-cs"/>
            </a:endParaRPr>
          </a:p>
        </p:txBody>
      </p:sp>
      <p:sp>
        <p:nvSpPr>
          <p:cNvPr id="7" name="TextBox 6">
            <a:extLst>
              <a:ext uri="{FF2B5EF4-FFF2-40B4-BE49-F238E27FC236}">
                <a16:creationId xmlns:a16="http://schemas.microsoft.com/office/drawing/2014/main" id="{3EE62A16-5366-45C6-A6D5-395E18C5144F}"/>
              </a:ext>
            </a:extLst>
          </p:cNvPr>
          <p:cNvSpPr txBox="1"/>
          <p:nvPr/>
        </p:nvSpPr>
        <p:spPr>
          <a:xfrm>
            <a:off x="320039" y="141432"/>
            <a:ext cx="11672669" cy="5847755"/>
          </a:xfrm>
          <a:prstGeom prst="rect">
            <a:avLst/>
          </a:prstGeom>
          <a:noFill/>
        </p:spPr>
        <p:txBody>
          <a:bodyPr wrap="square">
            <a:spAutoFit/>
          </a:bodyPr>
          <a:lstStyle/>
          <a:p>
            <a:pPr rtl="0">
              <a:spcBef>
                <a:spcPts val="0"/>
              </a:spcBef>
              <a:spcAft>
                <a:spcPts val="0"/>
              </a:spcAft>
            </a:pPr>
            <a:r>
              <a:rPr lang="en-US" sz="1700" b="1" i="0" u="none" strike="noStrike" dirty="0">
                <a:solidFill>
                  <a:srgbClr val="FFC000"/>
                </a:solidFill>
                <a:effectLst/>
                <a:latin typeface="Arial" panose="020B0604020202020204" pitchFamily="34" charset="0"/>
              </a:rPr>
              <a:t>Ezekiel 27:1-36</a:t>
            </a:r>
            <a:endParaRPr lang="en-US" sz="1700" b="0" dirty="0">
              <a:solidFill>
                <a:srgbClr val="FFC000"/>
              </a:solidFill>
              <a:effectLst/>
            </a:endParaRPr>
          </a:p>
          <a:p>
            <a:pPr rtl="0">
              <a:spcBef>
                <a:spcPts val="0"/>
              </a:spcBef>
              <a:spcAft>
                <a:spcPts val="0"/>
              </a:spcAft>
            </a:pPr>
            <a:r>
              <a:rPr lang="en-US" sz="1700" b="0" i="0" u="none" strike="noStrike" dirty="0">
                <a:solidFill>
                  <a:srgbClr val="FFC000"/>
                </a:solidFill>
                <a:effectLst/>
                <a:latin typeface="Arial" panose="020B0604020202020204" pitchFamily="34" charset="0"/>
              </a:rPr>
              <a:t>27 The word of the LORD came again unto me, saying, 2 Now, thou son of man, take up a lamentation for Tyrus; 3 And say unto Tyrus, O thou that art situate at the entry of the sea, which art a merchant of the people for many isles, Thus saith the Lord GOD; O Tyrus, thou hast said, I am of perfect beauty. 4 Thy borders are in the midst of the seas, thy builders have perfected thy beauty. 5 They have made all thy ship boards of fir trees of </a:t>
            </a:r>
            <a:r>
              <a:rPr lang="en-US" sz="1700" b="0" i="0" u="none" strike="noStrike" dirty="0" err="1">
                <a:solidFill>
                  <a:srgbClr val="FFC000"/>
                </a:solidFill>
                <a:effectLst/>
                <a:latin typeface="Arial" panose="020B0604020202020204" pitchFamily="34" charset="0"/>
              </a:rPr>
              <a:t>Senir</a:t>
            </a:r>
            <a:r>
              <a:rPr lang="en-US" sz="1700" b="0" i="0" u="none" strike="noStrike" dirty="0">
                <a:solidFill>
                  <a:srgbClr val="FFC000"/>
                </a:solidFill>
                <a:effectLst/>
                <a:latin typeface="Arial" panose="020B0604020202020204" pitchFamily="34" charset="0"/>
              </a:rPr>
              <a:t>: they have taken cedars from Lebanon to make masts for thee. 6 Of the oaks of Bashan have they made thine oars; †the company of the </a:t>
            </a:r>
            <a:r>
              <a:rPr lang="en-US" sz="1700" b="0" i="0" u="none" strike="noStrike" dirty="0" err="1">
                <a:solidFill>
                  <a:srgbClr val="FFC000"/>
                </a:solidFill>
                <a:effectLst/>
                <a:latin typeface="Arial" panose="020B0604020202020204" pitchFamily="34" charset="0"/>
              </a:rPr>
              <a:t>Ashurites</a:t>
            </a:r>
            <a:r>
              <a:rPr lang="en-US" sz="1700" b="0" i="0" u="none" strike="noStrike" dirty="0">
                <a:solidFill>
                  <a:srgbClr val="FFC000"/>
                </a:solidFill>
                <a:effectLst/>
                <a:latin typeface="Arial" panose="020B0604020202020204" pitchFamily="34" charset="0"/>
              </a:rPr>
              <a:t> have made thy benches of ivory, brought out of the isles of </a:t>
            </a:r>
            <a:r>
              <a:rPr lang="en-US" sz="1700" b="0" i="0" u="none" strike="noStrike" dirty="0" err="1">
                <a:solidFill>
                  <a:srgbClr val="FFC000"/>
                </a:solidFill>
                <a:effectLst/>
                <a:latin typeface="Arial" panose="020B0604020202020204" pitchFamily="34" charset="0"/>
              </a:rPr>
              <a:t>Chittim</a:t>
            </a:r>
            <a:r>
              <a:rPr lang="en-US" sz="1700" b="0" i="0" u="none" strike="noStrike" dirty="0">
                <a:solidFill>
                  <a:srgbClr val="FFC000"/>
                </a:solidFill>
                <a:effectLst/>
                <a:latin typeface="Arial" panose="020B0604020202020204" pitchFamily="34" charset="0"/>
              </a:rPr>
              <a:t>. 7 Fine linen with broidered work from Egypt was that which thou </a:t>
            </a:r>
            <a:r>
              <a:rPr lang="en-US" sz="1700" b="0" i="0" u="none" strike="noStrike" dirty="0" err="1">
                <a:solidFill>
                  <a:srgbClr val="FFC000"/>
                </a:solidFill>
                <a:effectLst/>
                <a:latin typeface="Arial" panose="020B0604020202020204" pitchFamily="34" charset="0"/>
              </a:rPr>
              <a:t>spreadest</a:t>
            </a:r>
            <a:r>
              <a:rPr lang="en-US" sz="1700" b="0" i="0" u="none" strike="noStrike" dirty="0">
                <a:solidFill>
                  <a:srgbClr val="FFC000"/>
                </a:solidFill>
                <a:effectLst/>
                <a:latin typeface="Arial" panose="020B0604020202020204" pitchFamily="34" charset="0"/>
              </a:rPr>
              <a:t> forth to be thy sail; blue and purple from the isles of </a:t>
            </a:r>
            <a:r>
              <a:rPr lang="en-US" sz="1700" b="0" i="0" u="none" strike="noStrike" dirty="0" err="1">
                <a:solidFill>
                  <a:srgbClr val="FFC000"/>
                </a:solidFill>
                <a:effectLst/>
                <a:latin typeface="Arial" panose="020B0604020202020204" pitchFamily="34" charset="0"/>
              </a:rPr>
              <a:t>Elishah</a:t>
            </a:r>
            <a:r>
              <a:rPr lang="en-US" sz="1700" b="0" i="0" u="none" strike="noStrike" dirty="0">
                <a:solidFill>
                  <a:srgbClr val="FFC000"/>
                </a:solidFill>
                <a:effectLst/>
                <a:latin typeface="Arial" panose="020B0604020202020204" pitchFamily="34" charset="0"/>
              </a:rPr>
              <a:t> was that which covered thee. 8 The inhabitants of </a:t>
            </a:r>
            <a:r>
              <a:rPr lang="en-US" sz="1700" b="0" i="0" u="none" strike="noStrike" dirty="0" err="1">
                <a:solidFill>
                  <a:srgbClr val="FFC000"/>
                </a:solidFill>
                <a:effectLst/>
                <a:latin typeface="Arial" panose="020B0604020202020204" pitchFamily="34" charset="0"/>
              </a:rPr>
              <a:t>Zidon</a:t>
            </a:r>
            <a:r>
              <a:rPr lang="en-US" sz="1700" b="0" i="0" u="none" strike="noStrike" dirty="0">
                <a:solidFill>
                  <a:srgbClr val="FFC000"/>
                </a:solidFill>
                <a:effectLst/>
                <a:latin typeface="Arial" panose="020B0604020202020204" pitchFamily="34" charset="0"/>
              </a:rPr>
              <a:t> and </a:t>
            </a:r>
            <a:r>
              <a:rPr lang="en-US" sz="1700" b="0" i="0" u="none" strike="noStrike" dirty="0" err="1">
                <a:solidFill>
                  <a:srgbClr val="FFC000"/>
                </a:solidFill>
                <a:effectLst/>
                <a:latin typeface="Arial" panose="020B0604020202020204" pitchFamily="34" charset="0"/>
              </a:rPr>
              <a:t>Arvad</a:t>
            </a:r>
            <a:r>
              <a:rPr lang="en-US" sz="1700" b="0" i="0" u="none" strike="noStrike" dirty="0">
                <a:solidFill>
                  <a:srgbClr val="FFC000"/>
                </a:solidFill>
                <a:effectLst/>
                <a:latin typeface="Arial" panose="020B0604020202020204" pitchFamily="34" charset="0"/>
              </a:rPr>
              <a:t> were thy mariners: thy wise men, O Tyrus, that were in thee, were thy pilots. 9 The ancients of </a:t>
            </a:r>
            <a:r>
              <a:rPr lang="en-US" sz="1700" b="0" i="0" u="none" strike="noStrike" dirty="0" err="1">
                <a:solidFill>
                  <a:srgbClr val="FFC000"/>
                </a:solidFill>
                <a:effectLst/>
                <a:latin typeface="Arial" panose="020B0604020202020204" pitchFamily="34" charset="0"/>
              </a:rPr>
              <a:t>Gebal</a:t>
            </a:r>
            <a:r>
              <a:rPr lang="en-US" sz="1700" b="0" i="0" u="none" strike="noStrike" dirty="0">
                <a:solidFill>
                  <a:srgbClr val="FFC000"/>
                </a:solidFill>
                <a:effectLst/>
                <a:latin typeface="Arial" panose="020B0604020202020204" pitchFamily="34" charset="0"/>
              </a:rPr>
              <a:t> and the wise men thereof were in thee thy †calkers: all the ships of the sea with their mariners were in thee to occupy thy merchandise. 10 They of Persia and of </a:t>
            </a:r>
            <a:r>
              <a:rPr lang="en-US" sz="1700" b="0" i="0" u="none" strike="noStrike" dirty="0" err="1">
                <a:solidFill>
                  <a:srgbClr val="FFC000"/>
                </a:solidFill>
                <a:effectLst/>
                <a:latin typeface="Arial" panose="020B0604020202020204" pitchFamily="34" charset="0"/>
              </a:rPr>
              <a:t>Lud</a:t>
            </a:r>
            <a:r>
              <a:rPr lang="en-US" sz="1700" b="0" i="0" u="none" strike="noStrike" dirty="0">
                <a:solidFill>
                  <a:srgbClr val="FFC000"/>
                </a:solidFill>
                <a:effectLst/>
                <a:latin typeface="Arial" panose="020B0604020202020204" pitchFamily="34" charset="0"/>
              </a:rPr>
              <a:t> and of Phut were in thine army, thy men of war: they hanged the shield and helmet in thee; they set forth thy comeliness. 11 The men of </a:t>
            </a:r>
            <a:r>
              <a:rPr lang="en-US" sz="1700" b="0" i="0" u="none" strike="noStrike" dirty="0" err="1">
                <a:solidFill>
                  <a:srgbClr val="FFC000"/>
                </a:solidFill>
                <a:effectLst/>
                <a:latin typeface="Arial" panose="020B0604020202020204" pitchFamily="34" charset="0"/>
              </a:rPr>
              <a:t>Arvad</a:t>
            </a:r>
            <a:r>
              <a:rPr lang="en-US" sz="1700" b="0" i="0" u="none" strike="noStrike" dirty="0">
                <a:solidFill>
                  <a:srgbClr val="FFC000"/>
                </a:solidFill>
                <a:effectLst/>
                <a:latin typeface="Arial" panose="020B0604020202020204" pitchFamily="34" charset="0"/>
              </a:rPr>
              <a:t> with thine army were upon thy walls round about, and the </a:t>
            </a:r>
            <a:r>
              <a:rPr lang="en-US" sz="1700" b="0" i="0" u="none" strike="noStrike" dirty="0" err="1">
                <a:solidFill>
                  <a:srgbClr val="FFC000"/>
                </a:solidFill>
                <a:effectLst/>
                <a:latin typeface="Arial" panose="020B0604020202020204" pitchFamily="34" charset="0"/>
              </a:rPr>
              <a:t>Gammadims</a:t>
            </a:r>
            <a:r>
              <a:rPr lang="en-US" sz="1700" b="0" i="0" u="none" strike="noStrike" dirty="0">
                <a:solidFill>
                  <a:srgbClr val="FFC000"/>
                </a:solidFill>
                <a:effectLst/>
                <a:latin typeface="Arial" panose="020B0604020202020204" pitchFamily="34" charset="0"/>
              </a:rPr>
              <a:t> were in thy towers: they hanged their shields upon thy walls round about; they have made thy beauty perfect. 12 Tarshish was thy merchant by reason of the multitude of all kind of riches; with silver, iron, tin, and lead, they traded in thy fairs. 13 Javan, Tubal, and </a:t>
            </a:r>
            <a:r>
              <a:rPr lang="en-US" sz="1700" b="0" i="0" u="none" strike="noStrike" dirty="0" err="1">
                <a:solidFill>
                  <a:srgbClr val="FFC000"/>
                </a:solidFill>
                <a:effectLst/>
                <a:latin typeface="Arial" panose="020B0604020202020204" pitchFamily="34" charset="0"/>
              </a:rPr>
              <a:t>Meshech</a:t>
            </a:r>
            <a:r>
              <a:rPr lang="en-US" sz="1700" b="0" i="0" u="none" strike="noStrike" dirty="0">
                <a:solidFill>
                  <a:srgbClr val="FFC000"/>
                </a:solidFill>
                <a:effectLst/>
                <a:latin typeface="Arial" panose="020B0604020202020204" pitchFamily="34" charset="0"/>
              </a:rPr>
              <a:t>, they were thy merchants: they traded the persons of men and vessels of brass in thy market. 14 They of the house of </a:t>
            </a:r>
            <a:r>
              <a:rPr lang="en-US" sz="1700" b="0" i="0" u="none" strike="noStrike" dirty="0" err="1">
                <a:solidFill>
                  <a:srgbClr val="FFC000"/>
                </a:solidFill>
                <a:effectLst/>
                <a:latin typeface="Arial" panose="020B0604020202020204" pitchFamily="34" charset="0"/>
              </a:rPr>
              <a:t>Togarmah</a:t>
            </a:r>
            <a:r>
              <a:rPr lang="en-US" sz="1700" b="0" i="0" u="none" strike="noStrike" dirty="0">
                <a:solidFill>
                  <a:srgbClr val="FFC000"/>
                </a:solidFill>
                <a:effectLst/>
                <a:latin typeface="Arial" panose="020B0604020202020204" pitchFamily="34" charset="0"/>
              </a:rPr>
              <a:t> traded in thy fairs with horses and horsemen and mules. 15 The men of </a:t>
            </a:r>
            <a:r>
              <a:rPr lang="en-US" sz="1700" b="0" i="0" u="none" strike="noStrike" dirty="0" err="1">
                <a:solidFill>
                  <a:srgbClr val="FFC000"/>
                </a:solidFill>
                <a:effectLst/>
                <a:latin typeface="Arial" panose="020B0604020202020204" pitchFamily="34" charset="0"/>
              </a:rPr>
              <a:t>Dedan</a:t>
            </a:r>
            <a:r>
              <a:rPr lang="en-US" sz="1700" b="0" i="0" u="none" strike="noStrike" dirty="0">
                <a:solidFill>
                  <a:srgbClr val="FFC000"/>
                </a:solidFill>
                <a:effectLst/>
                <a:latin typeface="Arial" panose="020B0604020202020204" pitchFamily="34" charset="0"/>
              </a:rPr>
              <a:t> were thy merchants; many isles were the merchandise of thine hand: they brought thee for a present horns of ivory and ebony. 16 Syria was thy merchant by reason of the multitude of the wares of thy making: they occupied in thy fairs with emeralds, purple, and broidered work, and fine linen, and coral, and agate. 17 Judah, and the land of Israel, they were thy merchants: they traded in thy market wheat of </a:t>
            </a:r>
            <a:r>
              <a:rPr lang="en-US" sz="1700" b="0" i="0" u="none" strike="noStrike" dirty="0" err="1">
                <a:solidFill>
                  <a:srgbClr val="FFC000"/>
                </a:solidFill>
                <a:effectLst/>
                <a:latin typeface="Arial" panose="020B0604020202020204" pitchFamily="34" charset="0"/>
              </a:rPr>
              <a:t>Minnith</a:t>
            </a:r>
            <a:r>
              <a:rPr lang="en-US" sz="1700" b="0" i="0" u="none" strike="noStrike" dirty="0">
                <a:solidFill>
                  <a:srgbClr val="FFC000"/>
                </a:solidFill>
                <a:effectLst/>
                <a:latin typeface="Arial" panose="020B0604020202020204" pitchFamily="34" charset="0"/>
              </a:rPr>
              <a:t>, and </a:t>
            </a:r>
            <a:r>
              <a:rPr lang="en-US" sz="1700" b="0" i="0" u="none" strike="noStrike" dirty="0" err="1">
                <a:solidFill>
                  <a:srgbClr val="FFC000"/>
                </a:solidFill>
                <a:effectLst/>
                <a:latin typeface="Arial" panose="020B0604020202020204" pitchFamily="34" charset="0"/>
              </a:rPr>
              <a:t>Pannag</a:t>
            </a:r>
            <a:r>
              <a:rPr lang="en-US" sz="1700" b="0" i="0" u="none" strike="noStrike" dirty="0">
                <a:solidFill>
                  <a:srgbClr val="FFC000"/>
                </a:solidFill>
                <a:effectLst/>
                <a:latin typeface="Arial" panose="020B0604020202020204" pitchFamily="34" charset="0"/>
              </a:rPr>
              <a:t>, and honey, and oil, and balm. 18 Damascus was thy merchant in the multitude of the wares of thy making, for the multitude of all riches; in the wine of </a:t>
            </a:r>
            <a:r>
              <a:rPr lang="en-US" sz="1700" b="0" i="0" u="none" strike="noStrike" dirty="0" err="1">
                <a:solidFill>
                  <a:srgbClr val="FFC000"/>
                </a:solidFill>
                <a:effectLst/>
                <a:latin typeface="Arial" panose="020B0604020202020204" pitchFamily="34" charset="0"/>
              </a:rPr>
              <a:t>Helbon</a:t>
            </a:r>
            <a:r>
              <a:rPr lang="en-US" sz="1700" b="0" i="0" u="none" strike="noStrike" dirty="0">
                <a:solidFill>
                  <a:srgbClr val="FFC000"/>
                </a:solidFill>
                <a:effectLst/>
                <a:latin typeface="Arial" panose="020B0604020202020204" pitchFamily="34" charset="0"/>
              </a:rPr>
              <a:t>, and white wool. </a:t>
            </a:r>
            <a:endParaRPr lang="en-US" sz="1700" b="0" dirty="0">
              <a:solidFill>
                <a:srgbClr val="FFC000"/>
              </a:solidFill>
              <a:effectLst/>
            </a:endParaRPr>
          </a:p>
        </p:txBody>
      </p:sp>
    </p:spTree>
    <p:extLst>
      <p:ext uri="{BB962C8B-B14F-4D97-AF65-F5344CB8AC3E}">
        <p14:creationId xmlns:p14="http://schemas.microsoft.com/office/powerpoint/2010/main" val="152747004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6" name="Rectangle: Rounded Corners 5">
            <a:extLst>
              <a:ext uri="{FF2B5EF4-FFF2-40B4-BE49-F238E27FC236}">
                <a16:creationId xmlns:a16="http://schemas.microsoft.com/office/drawing/2014/main" id="{B2FD387F-92CC-4779-81C3-06BBC90B104F}"/>
              </a:ext>
            </a:extLst>
          </p:cNvPr>
          <p:cNvSpPr/>
          <p:nvPr/>
        </p:nvSpPr>
        <p:spPr>
          <a:xfrm>
            <a:off x="-1" y="0"/>
            <a:ext cx="12192001" cy="6858000"/>
          </a:xfrm>
          <a:prstGeom prst="roundRect">
            <a:avLst/>
          </a:prstGeom>
          <a:solidFill>
            <a:schemeClr val="tx1">
              <a:alpha val="60000"/>
            </a:schemeClr>
          </a:solidFill>
          <a:effectLst>
            <a:softEdge rad="139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0DB53F4E-F7D8-4CE6-9400-7374C33ADB4D}"/>
              </a:ext>
            </a:extLst>
          </p:cNvPr>
          <p:cNvSpPr txBox="1"/>
          <p:nvPr/>
        </p:nvSpPr>
        <p:spPr>
          <a:xfrm>
            <a:off x="92026" y="6324104"/>
            <a:ext cx="2763716" cy="461665"/>
          </a:xfrm>
          <a:prstGeom prst="rect">
            <a:avLst/>
          </a:prstGeom>
          <a:noFill/>
        </p:spPr>
        <p:txBody>
          <a:bodyPr wrap="square" rtlCol="0">
            <a:spAutoFit/>
          </a:bodyPr>
          <a:lstStyle/>
          <a:p>
            <a:pPr algn="ctr"/>
            <a:r>
              <a:rPr lang="en-US" sz="2400" dirty="0">
                <a:solidFill>
                  <a:srgbClr val="FFFF00"/>
                </a:solidFill>
                <a:cs typeface="+mj-cs"/>
              </a:rPr>
              <a:t>www.matsati.com</a:t>
            </a:r>
          </a:p>
        </p:txBody>
      </p:sp>
      <p:sp>
        <p:nvSpPr>
          <p:cNvPr id="10" name="TextBox 9">
            <a:extLst>
              <a:ext uri="{FF2B5EF4-FFF2-40B4-BE49-F238E27FC236}">
                <a16:creationId xmlns:a16="http://schemas.microsoft.com/office/drawing/2014/main" id="{638CE212-A8DA-4542-A937-323BC5C84730}"/>
              </a:ext>
            </a:extLst>
          </p:cNvPr>
          <p:cNvSpPr txBox="1"/>
          <p:nvPr/>
        </p:nvSpPr>
        <p:spPr>
          <a:xfrm>
            <a:off x="92025" y="5873364"/>
            <a:ext cx="4044224" cy="646331"/>
          </a:xfrm>
          <a:prstGeom prst="rect">
            <a:avLst/>
          </a:prstGeom>
          <a:noFill/>
        </p:spPr>
        <p:txBody>
          <a:bodyPr wrap="square" rtlCol="0">
            <a:spAutoFit/>
          </a:bodyPr>
          <a:lstStyle/>
          <a:p>
            <a:r>
              <a:rPr lang="en-US" sz="3600" b="1" dirty="0">
                <a:solidFill>
                  <a:srgbClr val="FFFF00"/>
                </a:solidFill>
                <a:cs typeface="+mj-cs"/>
              </a:rPr>
              <a:t>Isaiah / </a:t>
            </a:r>
            <a:r>
              <a:rPr lang="he-IL" sz="3600" b="1" dirty="0">
                <a:solidFill>
                  <a:srgbClr val="FFFF00"/>
                </a:solidFill>
                <a:cs typeface="+mj-cs"/>
              </a:rPr>
              <a:t>ישעיה</a:t>
            </a:r>
            <a:endParaRPr lang="en-US" sz="3600" b="1" dirty="0">
              <a:solidFill>
                <a:srgbClr val="FFFF00"/>
              </a:solidFill>
              <a:cs typeface="+mj-cs"/>
            </a:endParaRPr>
          </a:p>
        </p:txBody>
      </p:sp>
      <p:sp>
        <p:nvSpPr>
          <p:cNvPr id="7" name="TextBox 6">
            <a:extLst>
              <a:ext uri="{FF2B5EF4-FFF2-40B4-BE49-F238E27FC236}">
                <a16:creationId xmlns:a16="http://schemas.microsoft.com/office/drawing/2014/main" id="{3EE62A16-5366-45C6-A6D5-395E18C5144F}"/>
              </a:ext>
            </a:extLst>
          </p:cNvPr>
          <p:cNvSpPr txBox="1"/>
          <p:nvPr/>
        </p:nvSpPr>
        <p:spPr>
          <a:xfrm>
            <a:off x="312418" y="87164"/>
            <a:ext cx="11567161" cy="6109365"/>
          </a:xfrm>
          <a:prstGeom prst="rect">
            <a:avLst/>
          </a:prstGeom>
          <a:noFill/>
        </p:spPr>
        <p:txBody>
          <a:bodyPr wrap="square">
            <a:spAutoFit/>
          </a:bodyPr>
          <a:lstStyle/>
          <a:p>
            <a:pPr rtl="0">
              <a:spcBef>
                <a:spcPts val="0"/>
              </a:spcBef>
              <a:spcAft>
                <a:spcPts val="0"/>
              </a:spcAft>
            </a:pPr>
            <a:r>
              <a:rPr lang="en-US" sz="1700" b="1" i="0" u="none" strike="noStrike" dirty="0">
                <a:solidFill>
                  <a:srgbClr val="FFC000"/>
                </a:solidFill>
                <a:effectLst/>
                <a:latin typeface="Arial" panose="020B0604020202020204" pitchFamily="34" charset="0"/>
              </a:rPr>
              <a:t>Ezekiel 27:1-36</a:t>
            </a:r>
            <a:endParaRPr lang="en-US" sz="1700" b="0" dirty="0">
              <a:solidFill>
                <a:srgbClr val="FFC000"/>
              </a:solidFill>
              <a:effectLst/>
            </a:endParaRPr>
          </a:p>
          <a:p>
            <a:pPr rtl="0">
              <a:spcBef>
                <a:spcPts val="0"/>
              </a:spcBef>
              <a:spcAft>
                <a:spcPts val="0"/>
              </a:spcAft>
            </a:pPr>
            <a:r>
              <a:rPr lang="en-US" sz="1700" b="0" i="0" u="none" strike="noStrike" dirty="0">
                <a:solidFill>
                  <a:srgbClr val="FFC000"/>
                </a:solidFill>
                <a:effectLst/>
                <a:latin typeface="Arial" panose="020B0604020202020204" pitchFamily="34" charset="0"/>
              </a:rPr>
              <a:t>19 Dan also and Javan going to and </a:t>
            </a:r>
            <a:r>
              <a:rPr lang="en-US" sz="1700" b="0" i="0" u="none" strike="noStrike" dirty="0" err="1">
                <a:solidFill>
                  <a:srgbClr val="FFC000"/>
                </a:solidFill>
                <a:effectLst/>
                <a:latin typeface="Arial" panose="020B0604020202020204" pitchFamily="34" charset="0"/>
              </a:rPr>
              <a:t>fro</a:t>
            </a:r>
            <a:r>
              <a:rPr lang="en-US" sz="1700" b="0" i="0" u="none" strike="noStrike" dirty="0">
                <a:solidFill>
                  <a:srgbClr val="FFC000"/>
                </a:solidFill>
                <a:effectLst/>
                <a:latin typeface="Arial" panose="020B0604020202020204" pitchFamily="34" charset="0"/>
              </a:rPr>
              <a:t> occupied in thy fairs: bright iron, cassia, and calamus, were in thy market. 20 </a:t>
            </a:r>
            <a:r>
              <a:rPr lang="en-US" sz="1700" b="0" i="0" u="none" strike="noStrike" dirty="0" err="1">
                <a:solidFill>
                  <a:srgbClr val="FFC000"/>
                </a:solidFill>
                <a:effectLst/>
                <a:latin typeface="Arial" panose="020B0604020202020204" pitchFamily="34" charset="0"/>
              </a:rPr>
              <a:t>Dedan</a:t>
            </a:r>
            <a:r>
              <a:rPr lang="en-US" sz="1700" b="0" i="0" u="none" strike="noStrike" dirty="0">
                <a:solidFill>
                  <a:srgbClr val="FFC000"/>
                </a:solidFill>
                <a:effectLst/>
                <a:latin typeface="Arial" panose="020B0604020202020204" pitchFamily="34" charset="0"/>
              </a:rPr>
              <a:t> was thy merchant in precious clothes for chariots. 21 Arabia, and all the princes of </a:t>
            </a:r>
            <a:r>
              <a:rPr lang="en-US" sz="1700" b="0" i="0" u="none" strike="noStrike" dirty="0" err="1">
                <a:solidFill>
                  <a:srgbClr val="FFC000"/>
                </a:solidFill>
                <a:effectLst/>
                <a:latin typeface="Arial" panose="020B0604020202020204" pitchFamily="34" charset="0"/>
              </a:rPr>
              <a:t>Kedar</a:t>
            </a:r>
            <a:r>
              <a:rPr lang="en-US" sz="1700" b="0" i="0" u="none" strike="noStrike" dirty="0">
                <a:solidFill>
                  <a:srgbClr val="FFC000"/>
                </a:solidFill>
                <a:effectLst/>
                <a:latin typeface="Arial" panose="020B0604020202020204" pitchFamily="34" charset="0"/>
              </a:rPr>
              <a:t>, they occupied with thee in lambs, and rams, and goats: in these were they thy merchants. 22 The merchants of </a:t>
            </a:r>
            <a:r>
              <a:rPr lang="en-US" sz="1700" b="0" i="0" u="none" strike="noStrike" dirty="0" err="1">
                <a:solidFill>
                  <a:srgbClr val="FFC000"/>
                </a:solidFill>
                <a:effectLst/>
                <a:latin typeface="Arial" panose="020B0604020202020204" pitchFamily="34" charset="0"/>
              </a:rPr>
              <a:t>oSheba</a:t>
            </a:r>
            <a:r>
              <a:rPr lang="en-US" sz="1700" b="0" i="0" u="none" strike="noStrike" dirty="0">
                <a:solidFill>
                  <a:srgbClr val="FFC000"/>
                </a:solidFill>
                <a:effectLst/>
                <a:latin typeface="Arial" panose="020B0604020202020204" pitchFamily="34" charset="0"/>
              </a:rPr>
              <a:t> and </a:t>
            </a:r>
            <a:r>
              <a:rPr lang="en-US" sz="1700" b="0" i="0" u="none" strike="noStrike" dirty="0" err="1">
                <a:solidFill>
                  <a:srgbClr val="FFC000"/>
                </a:solidFill>
                <a:effectLst/>
                <a:latin typeface="Arial" panose="020B0604020202020204" pitchFamily="34" charset="0"/>
              </a:rPr>
              <a:t>Raamah</a:t>
            </a:r>
            <a:r>
              <a:rPr lang="en-US" sz="1700" b="0" i="0" u="none" strike="noStrike" dirty="0">
                <a:solidFill>
                  <a:srgbClr val="FFC000"/>
                </a:solidFill>
                <a:effectLst/>
                <a:latin typeface="Arial" panose="020B0604020202020204" pitchFamily="34" charset="0"/>
              </a:rPr>
              <a:t>, they were thy merchants: they occupied in thy fairs with chief of all spices, and with all precious stones, and gold. 23 Haran, and </a:t>
            </a:r>
            <a:r>
              <a:rPr lang="en-US" sz="1700" b="0" i="0" u="none" strike="noStrike" dirty="0" err="1">
                <a:solidFill>
                  <a:srgbClr val="FFC000"/>
                </a:solidFill>
                <a:effectLst/>
                <a:latin typeface="Arial" panose="020B0604020202020204" pitchFamily="34" charset="0"/>
              </a:rPr>
              <a:t>Canneh</a:t>
            </a:r>
            <a:r>
              <a:rPr lang="en-US" sz="1700" b="0" i="0" u="none" strike="noStrike" dirty="0">
                <a:solidFill>
                  <a:srgbClr val="FFC000"/>
                </a:solidFill>
                <a:effectLst/>
                <a:latin typeface="Arial" panose="020B0604020202020204" pitchFamily="34" charset="0"/>
              </a:rPr>
              <a:t>, and Eden, the merchants of Sheba, Asshur, and </a:t>
            </a:r>
            <a:r>
              <a:rPr lang="en-US" sz="1700" b="0" i="0" u="none" strike="noStrike" dirty="0" err="1">
                <a:solidFill>
                  <a:srgbClr val="FFC000"/>
                </a:solidFill>
                <a:effectLst/>
                <a:latin typeface="Arial" panose="020B0604020202020204" pitchFamily="34" charset="0"/>
              </a:rPr>
              <a:t>Chilmad</a:t>
            </a:r>
            <a:r>
              <a:rPr lang="en-US" sz="1700" b="0" i="0" u="none" strike="noStrike" dirty="0">
                <a:solidFill>
                  <a:srgbClr val="FFC000"/>
                </a:solidFill>
                <a:effectLst/>
                <a:latin typeface="Arial" panose="020B0604020202020204" pitchFamily="34" charset="0"/>
              </a:rPr>
              <a:t>, were thy merchants. 24 These were thy merchants in all sorts of things, in blue clothes, and broidered work, and in chests of rich apparel, bound with cords, and made of cedar, among thy merchandise. 25 The ships of Tarshish did sing of thee in thy market: and thou </a:t>
            </a:r>
            <a:r>
              <a:rPr lang="en-US" sz="1700" b="0" i="0" u="none" strike="noStrike" dirty="0" err="1">
                <a:solidFill>
                  <a:srgbClr val="FFC000"/>
                </a:solidFill>
                <a:effectLst/>
                <a:latin typeface="Arial" panose="020B0604020202020204" pitchFamily="34" charset="0"/>
              </a:rPr>
              <a:t>wast</a:t>
            </a:r>
            <a:r>
              <a:rPr lang="en-US" sz="1700" b="0" i="0" u="none" strike="noStrike" dirty="0">
                <a:solidFill>
                  <a:srgbClr val="FFC000"/>
                </a:solidFill>
                <a:effectLst/>
                <a:latin typeface="Arial" panose="020B0604020202020204" pitchFamily="34" charset="0"/>
              </a:rPr>
              <a:t> replenished, and made very glorious in the midst of the seas. 26 Thy rowers have brought thee into great waters: the east wind hath broken thee in the midst of the seas. 27 Thy riches, and thy fairs, thy merchandise, thy mariners, and thy pilots, thy calkers, and the occupiers of thy merchandise, and all thy men of war, that are in thee, and in all thy company which is in the midst of thee, shall fall into the midst of the seas in the day of thy ruin. 28 The suburbs shall shake at the sound of the cry of thy pilots. 29 And all that handle the oar, the mariners, and all the pilots of the sea, shall come down from their ships, they shall stand upon the land; 30 And shall cause their voice to be heard against thee, and shall cry bitterly, and shall cast up dust upon their heads, they shall wallow themselves in the ashes: 31 And they shall make themselves utterly bald for thee, and gird them with sackcloth, and they shall weep for thee with bitterness of heart and bitter wailing. 32 And in their wailing they shall take up a lamentation for thee, and lament over thee, saying, What city is like Tyrus, like the destroyed in the midst of the sea? 33 When thy wares went forth out of the seas, thou </a:t>
            </a:r>
            <a:r>
              <a:rPr lang="en-US" sz="1700" b="0" i="0" u="none" strike="noStrike" dirty="0" err="1">
                <a:solidFill>
                  <a:srgbClr val="FFC000"/>
                </a:solidFill>
                <a:effectLst/>
                <a:latin typeface="Arial" panose="020B0604020202020204" pitchFamily="34" charset="0"/>
              </a:rPr>
              <a:t>filledst</a:t>
            </a:r>
            <a:r>
              <a:rPr lang="en-US" sz="1700" b="0" i="0" u="none" strike="noStrike" dirty="0">
                <a:solidFill>
                  <a:srgbClr val="FFC000"/>
                </a:solidFill>
                <a:effectLst/>
                <a:latin typeface="Arial" panose="020B0604020202020204" pitchFamily="34" charset="0"/>
              </a:rPr>
              <a:t> many people; thou didst enrich the kings of the earth with the multitude of thy riches and of thy merchandise. 34 In the time when thou shalt be broken by the seas in the depths of the waters thy merchandise and all thy company in the midst of thee shall fall. 35 All the inhabitants of the isles shall be astonished at thee, and their kings shall be sore afraid, they shall be troubled in their countenance. 36 The merchants among the people shall hiss at thee; thou shalt be a terror, and never shalt be any more. (KJV)</a:t>
            </a:r>
            <a:endParaRPr lang="en-US" sz="1700" dirty="0">
              <a:solidFill>
                <a:srgbClr val="FFC000"/>
              </a:solidFill>
            </a:endParaRPr>
          </a:p>
        </p:txBody>
      </p:sp>
    </p:spTree>
    <p:extLst>
      <p:ext uri="{BB962C8B-B14F-4D97-AF65-F5344CB8AC3E}">
        <p14:creationId xmlns:p14="http://schemas.microsoft.com/office/powerpoint/2010/main" val="120483413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6" name="Rectangle: Rounded Corners 5">
            <a:extLst>
              <a:ext uri="{FF2B5EF4-FFF2-40B4-BE49-F238E27FC236}">
                <a16:creationId xmlns:a16="http://schemas.microsoft.com/office/drawing/2014/main" id="{B2FD387F-92CC-4779-81C3-06BBC90B104F}"/>
              </a:ext>
            </a:extLst>
          </p:cNvPr>
          <p:cNvSpPr/>
          <p:nvPr/>
        </p:nvSpPr>
        <p:spPr>
          <a:xfrm>
            <a:off x="0" y="0"/>
            <a:ext cx="10318653" cy="6858000"/>
          </a:xfrm>
          <a:prstGeom prst="roundRect">
            <a:avLst/>
          </a:prstGeom>
          <a:solidFill>
            <a:schemeClr val="tx1">
              <a:alpha val="60000"/>
            </a:schemeClr>
          </a:solidFill>
          <a:effectLst>
            <a:softEdge rad="139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0DB53F4E-F7D8-4CE6-9400-7374C33ADB4D}"/>
              </a:ext>
            </a:extLst>
          </p:cNvPr>
          <p:cNvSpPr txBox="1"/>
          <p:nvPr/>
        </p:nvSpPr>
        <p:spPr>
          <a:xfrm>
            <a:off x="92026" y="6324104"/>
            <a:ext cx="2763716" cy="461665"/>
          </a:xfrm>
          <a:prstGeom prst="rect">
            <a:avLst/>
          </a:prstGeom>
          <a:noFill/>
        </p:spPr>
        <p:txBody>
          <a:bodyPr wrap="square" rtlCol="0">
            <a:spAutoFit/>
          </a:bodyPr>
          <a:lstStyle/>
          <a:p>
            <a:pPr algn="ctr"/>
            <a:r>
              <a:rPr lang="en-US" sz="2400" dirty="0">
                <a:solidFill>
                  <a:srgbClr val="FFFF00"/>
                </a:solidFill>
                <a:cs typeface="+mj-cs"/>
              </a:rPr>
              <a:t>www.matsati.com</a:t>
            </a:r>
          </a:p>
        </p:txBody>
      </p:sp>
      <p:sp>
        <p:nvSpPr>
          <p:cNvPr id="10" name="TextBox 9">
            <a:extLst>
              <a:ext uri="{FF2B5EF4-FFF2-40B4-BE49-F238E27FC236}">
                <a16:creationId xmlns:a16="http://schemas.microsoft.com/office/drawing/2014/main" id="{638CE212-A8DA-4542-A937-323BC5C84730}"/>
              </a:ext>
            </a:extLst>
          </p:cNvPr>
          <p:cNvSpPr txBox="1"/>
          <p:nvPr/>
        </p:nvSpPr>
        <p:spPr>
          <a:xfrm>
            <a:off x="92025" y="5873364"/>
            <a:ext cx="4044224" cy="646331"/>
          </a:xfrm>
          <a:prstGeom prst="rect">
            <a:avLst/>
          </a:prstGeom>
          <a:noFill/>
        </p:spPr>
        <p:txBody>
          <a:bodyPr wrap="square" rtlCol="0">
            <a:spAutoFit/>
          </a:bodyPr>
          <a:lstStyle/>
          <a:p>
            <a:r>
              <a:rPr lang="en-US" sz="3600" b="1" dirty="0">
                <a:solidFill>
                  <a:srgbClr val="FFFF00"/>
                </a:solidFill>
                <a:cs typeface="+mj-cs"/>
              </a:rPr>
              <a:t>Isaiah / </a:t>
            </a:r>
            <a:r>
              <a:rPr lang="he-IL" sz="3600" b="1" dirty="0">
                <a:solidFill>
                  <a:srgbClr val="FFFF00"/>
                </a:solidFill>
                <a:cs typeface="+mj-cs"/>
              </a:rPr>
              <a:t>ישעיה</a:t>
            </a:r>
            <a:endParaRPr lang="en-US" sz="3600" b="1" dirty="0">
              <a:solidFill>
                <a:srgbClr val="FFFF00"/>
              </a:solidFill>
              <a:cs typeface="+mj-cs"/>
            </a:endParaRPr>
          </a:p>
        </p:txBody>
      </p:sp>
      <p:sp>
        <p:nvSpPr>
          <p:cNvPr id="7" name="TextBox 6">
            <a:extLst>
              <a:ext uri="{FF2B5EF4-FFF2-40B4-BE49-F238E27FC236}">
                <a16:creationId xmlns:a16="http://schemas.microsoft.com/office/drawing/2014/main" id="{36FAD299-B621-4B34-8364-052791690BA6}"/>
              </a:ext>
            </a:extLst>
          </p:cNvPr>
          <p:cNvSpPr txBox="1"/>
          <p:nvPr/>
        </p:nvSpPr>
        <p:spPr>
          <a:xfrm>
            <a:off x="439615" y="538154"/>
            <a:ext cx="9439422" cy="4832092"/>
          </a:xfrm>
          <a:prstGeom prst="rect">
            <a:avLst/>
          </a:prstGeom>
          <a:noFill/>
        </p:spPr>
        <p:txBody>
          <a:bodyPr wrap="square">
            <a:spAutoFit/>
          </a:bodyPr>
          <a:lstStyle/>
          <a:p>
            <a:pPr algn="ctr" rtl="0">
              <a:spcBef>
                <a:spcPts val="0"/>
              </a:spcBef>
              <a:spcAft>
                <a:spcPts val="0"/>
              </a:spcAft>
            </a:pPr>
            <a:r>
              <a:rPr lang="en-US" sz="2800" b="1" i="0" u="none" strike="noStrike" dirty="0">
                <a:solidFill>
                  <a:srgbClr val="00B0F0"/>
                </a:solidFill>
                <a:effectLst/>
                <a:latin typeface="Arial" panose="020B0604020202020204" pitchFamily="34" charset="0"/>
                <a:cs typeface="+mj-cs"/>
              </a:rPr>
              <a:t> The HALOT Lexicon states the following, </a:t>
            </a:r>
            <a:endParaRPr lang="en-US" sz="2800" b="1" dirty="0">
              <a:solidFill>
                <a:srgbClr val="00B0F0"/>
              </a:solidFill>
              <a:cs typeface="+mj-cs"/>
            </a:endParaRPr>
          </a:p>
          <a:p>
            <a:pPr rtl="0">
              <a:spcBef>
                <a:spcPts val="0"/>
              </a:spcBef>
              <a:spcAft>
                <a:spcPts val="0"/>
              </a:spcAft>
            </a:pPr>
            <a:endParaRPr lang="en-US" sz="2800" b="0" i="0" u="none" strike="noStrike" dirty="0">
              <a:solidFill>
                <a:srgbClr val="FFC000"/>
              </a:solidFill>
              <a:effectLst/>
              <a:latin typeface="Arial" panose="020B0604020202020204" pitchFamily="34" charset="0"/>
              <a:cs typeface="+mj-cs"/>
            </a:endParaRPr>
          </a:p>
          <a:p>
            <a:pPr rtl="0">
              <a:spcBef>
                <a:spcPts val="0"/>
              </a:spcBef>
              <a:spcAft>
                <a:spcPts val="0"/>
              </a:spcAft>
            </a:pPr>
            <a:r>
              <a:rPr lang="en-US" sz="2800" b="0" i="0" u="none" strike="noStrike" dirty="0">
                <a:solidFill>
                  <a:srgbClr val="FFC000"/>
                </a:solidFill>
                <a:effectLst/>
                <a:latin typeface="Arial" panose="020B0604020202020204" pitchFamily="34" charset="0"/>
                <a:cs typeface="+mj-cs"/>
              </a:rPr>
              <a:t>“</a:t>
            </a:r>
            <a:r>
              <a:rPr lang="en-US" sz="2800" b="0" i="0" u="none" strike="noStrike" dirty="0" err="1">
                <a:solidFill>
                  <a:srgbClr val="FFC000"/>
                </a:solidFill>
                <a:effectLst/>
                <a:latin typeface="Arial" panose="020B0604020202020204" pitchFamily="34" charset="0"/>
                <a:cs typeface="+mj-cs"/>
              </a:rPr>
              <a:t>Kittim</a:t>
            </a:r>
            <a:r>
              <a:rPr lang="en-US" sz="2800" b="0" i="0" u="none" strike="noStrike" dirty="0">
                <a:solidFill>
                  <a:srgbClr val="FFC000"/>
                </a:solidFill>
                <a:effectLst/>
                <a:latin typeface="Arial" panose="020B0604020202020204" pitchFamily="34" charset="0"/>
                <a:cs typeface="+mj-cs"/>
              </a:rPr>
              <a:t> </a:t>
            </a:r>
            <a:r>
              <a:rPr lang="en-US" sz="2800" b="0" i="0" u="none" strike="noStrike" dirty="0" err="1">
                <a:solidFill>
                  <a:srgbClr val="FFC000"/>
                </a:solidFill>
                <a:effectLst/>
                <a:latin typeface="Arial" panose="020B0604020202020204" pitchFamily="34" charset="0"/>
                <a:cs typeface="+mj-cs"/>
              </a:rPr>
              <a:t>n.pop</a:t>
            </a:r>
            <a:r>
              <a:rPr lang="en-US" sz="2800" b="0" i="0" u="none" strike="noStrike" dirty="0">
                <a:solidFill>
                  <a:srgbClr val="FFC000"/>
                </a:solidFill>
                <a:effectLst/>
                <a:latin typeface="Arial" panose="020B0604020202020204" pitchFamily="34" charset="0"/>
                <a:cs typeface="+mj-cs"/>
              </a:rPr>
              <a:t>., </a:t>
            </a:r>
            <a:r>
              <a:rPr lang="en-US" sz="2800" b="0" i="0" u="none" strike="noStrike" dirty="0">
                <a:solidFill>
                  <a:srgbClr val="00B0F0"/>
                </a:solidFill>
                <a:effectLst/>
                <a:latin typeface="Arial" panose="020B0604020202020204" pitchFamily="34" charset="0"/>
                <a:cs typeface="+mj-cs"/>
              </a:rPr>
              <a:t>original, inhabitants of</a:t>
            </a:r>
            <a:r>
              <a:rPr lang="he-IL" sz="2800" b="0" i="0" u="none" strike="noStrike" dirty="0">
                <a:solidFill>
                  <a:srgbClr val="00B0F0"/>
                </a:solidFill>
                <a:effectLst/>
                <a:latin typeface="Arial" panose="020B0604020202020204" pitchFamily="34" charset="0"/>
                <a:cs typeface="+mj-cs"/>
              </a:rPr>
              <a:t>כת </a:t>
            </a:r>
            <a:r>
              <a:rPr lang="en-US" sz="2800" dirty="0">
                <a:solidFill>
                  <a:srgbClr val="00B0F0"/>
                </a:solidFill>
                <a:latin typeface="Arial" panose="020B0604020202020204" pitchFamily="34" charset="0"/>
                <a:cs typeface="+mj-cs"/>
              </a:rPr>
              <a:t> </a:t>
            </a:r>
            <a:r>
              <a:rPr lang="el-GR" sz="2800" b="0" i="0" u="none" strike="noStrike" dirty="0">
                <a:solidFill>
                  <a:srgbClr val="00B0F0"/>
                </a:solidFill>
                <a:effectLst/>
                <a:latin typeface="Arial" panose="020B0604020202020204" pitchFamily="34" charset="0"/>
                <a:cs typeface="+mj-cs"/>
              </a:rPr>
              <a:t>Κίτιον </a:t>
            </a:r>
            <a:r>
              <a:rPr lang="el-GR" sz="2800" b="0" i="0" u="none" strike="noStrike" dirty="0">
                <a:solidFill>
                  <a:srgbClr val="FFC000"/>
                </a:solidFill>
                <a:effectLst/>
                <a:latin typeface="Arial" panose="020B0604020202020204" pitchFamily="34" charset="0"/>
                <a:cs typeface="+mj-cs"/>
              </a:rPr>
              <a:t>(:: </a:t>
            </a:r>
            <a:r>
              <a:rPr lang="en-US" sz="2800" b="0" i="0" u="none" strike="noStrike" dirty="0" err="1">
                <a:solidFill>
                  <a:srgbClr val="FFC000"/>
                </a:solidFill>
                <a:effectLst/>
                <a:latin typeface="Arial" panose="020B0604020202020204" pitchFamily="34" charset="0"/>
                <a:cs typeface="+mj-cs"/>
              </a:rPr>
              <a:t>Brandenstein</a:t>
            </a:r>
            <a:r>
              <a:rPr lang="en-US" sz="2800" b="0" i="0" u="none" strike="noStrike" dirty="0">
                <a:solidFill>
                  <a:srgbClr val="FFC000"/>
                </a:solidFill>
                <a:effectLst/>
                <a:latin typeface="Arial" panose="020B0604020202020204" pitchFamily="34" charset="0"/>
                <a:cs typeface="+mj-cs"/>
              </a:rPr>
              <a:t> 72); in OT: —1. </a:t>
            </a:r>
            <a:r>
              <a:rPr lang="he-IL" sz="2800" b="0" i="0" u="none" strike="noStrike" dirty="0">
                <a:solidFill>
                  <a:srgbClr val="FFC000"/>
                </a:solidFill>
                <a:effectLst/>
                <a:latin typeface="Arial" panose="020B0604020202020204" pitchFamily="34" charset="0"/>
                <a:cs typeface="+mj-cs"/>
              </a:rPr>
              <a:t>בְּנֵי יָוָן, </a:t>
            </a:r>
            <a:r>
              <a:rPr lang="en-US" sz="2800" b="0" i="0" u="none" strike="noStrike" dirty="0">
                <a:solidFill>
                  <a:srgbClr val="FFC000"/>
                </a:solidFill>
                <a:effectLst/>
                <a:latin typeface="Arial" panose="020B0604020202020204" pitchFamily="34" charset="0"/>
                <a:cs typeface="+mj-cs"/>
              </a:rPr>
              <a:t> grandchildren of </a:t>
            </a:r>
            <a:r>
              <a:rPr lang="he-IL" sz="2800" b="0" i="0" u="none" strike="noStrike" dirty="0">
                <a:solidFill>
                  <a:srgbClr val="FFC000"/>
                </a:solidFill>
                <a:effectLst/>
                <a:latin typeface="Arial" panose="020B0604020202020204" pitchFamily="34" charset="0"/>
                <a:cs typeface="+mj-cs"/>
              </a:rPr>
              <a:t>יֶפֶת </a:t>
            </a:r>
            <a:r>
              <a:rPr lang="en-US" sz="2800" b="0" i="0" u="none" strike="noStrike" dirty="0" err="1">
                <a:solidFill>
                  <a:srgbClr val="FFC000"/>
                </a:solidFill>
                <a:effectLst/>
                <a:latin typeface="Arial" panose="020B0604020202020204" pitchFamily="34" charset="0"/>
                <a:cs typeface="+mj-cs"/>
              </a:rPr>
              <a:t>Gn</a:t>
            </a:r>
            <a:r>
              <a:rPr lang="en-US" sz="2800" b="0" i="0" u="none" strike="noStrike" dirty="0">
                <a:solidFill>
                  <a:srgbClr val="FFC000"/>
                </a:solidFill>
                <a:effectLst/>
                <a:latin typeface="Arial" panose="020B0604020202020204" pitchFamily="34" charset="0"/>
                <a:cs typeface="+mj-cs"/>
              </a:rPr>
              <a:t> 10:4 1C 1:7; —2. </a:t>
            </a:r>
            <a:r>
              <a:rPr lang="en-US" sz="2800" b="0" i="0" u="none" strike="noStrike" dirty="0">
                <a:solidFill>
                  <a:srgbClr val="00B0F0"/>
                </a:solidFill>
                <a:effectLst/>
                <a:latin typeface="Arial" panose="020B0604020202020204" pitchFamily="34" charset="0"/>
                <a:cs typeface="+mj-cs"/>
              </a:rPr>
              <a:t>people from southern Cyprus </a:t>
            </a:r>
            <a:r>
              <a:rPr lang="en-US" sz="2800" b="0" i="0" u="none" strike="noStrike" dirty="0">
                <a:solidFill>
                  <a:srgbClr val="FFC000"/>
                </a:solidFill>
                <a:effectLst/>
                <a:latin typeface="Arial" panose="020B0604020202020204" pitchFamily="34" charset="0"/>
                <a:cs typeface="+mj-cs"/>
              </a:rPr>
              <a:t>Is 23:1, 12 </a:t>
            </a:r>
            <a:r>
              <a:rPr lang="en-US" sz="2800" b="0" i="0" u="none" strike="noStrike" dirty="0" err="1">
                <a:solidFill>
                  <a:srgbClr val="FFC000"/>
                </a:solidFill>
                <a:effectLst/>
                <a:latin typeface="Arial" panose="020B0604020202020204" pitchFamily="34" charset="0"/>
                <a:cs typeface="+mj-cs"/>
              </a:rPr>
              <a:t>Ezk</a:t>
            </a:r>
            <a:r>
              <a:rPr lang="en-US" sz="2800" b="0" i="0" u="none" strike="noStrike" dirty="0">
                <a:solidFill>
                  <a:srgbClr val="FFC000"/>
                </a:solidFill>
                <a:effectLst/>
                <a:latin typeface="Arial" panose="020B0604020202020204" pitchFamily="34" charset="0"/>
                <a:cs typeface="+mj-cs"/>
              </a:rPr>
              <a:t> 27:6 (</a:t>
            </a:r>
            <a:r>
              <a:rPr lang="en-US" sz="2800" b="0" i="0" u="none" strike="noStrike" dirty="0" err="1">
                <a:solidFill>
                  <a:srgbClr val="FFC000"/>
                </a:solidFill>
                <a:effectLst/>
                <a:latin typeface="Arial" panose="020B0604020202020204" pitchFamily="34" charset="0"/>
                <a:cs typeface="+mj-cs"/>
              </a:rPr>
              <a:t>Zimmerli</a:t>
            </a:r>
            <a:r>
              <a:rPr lang="en-US" sz="2800" b="0" i="0" u="none" strike="noStrike" dirty="0">
                <a:solidFill>
                  <a:srgbClr val="FFC000"/>
                </a:solidFill>
                <a:effectLst/>
                <a:latin typeface="Arial" panose="020B0604020202020204" pitchFamily="34" charset="0"/>
                <a:cs typeface="+mj-cs"/>
              </a:rPr>
              <a:t> 640); —3. </a:t>
            </a:r>
            <a:r>
              <a:rPr lang="he-IL" sz="2800" b="0" i="0" u="none" strike="noStrike" dirty="0">
                <a:solidFill>
                  <a:srgbClr val="FFC000"/>
                </a:solidFill>
                <a:effectLst/>
                <a:latin typeface="Arial" panose="020B0604020202020204" pitchFamily="34" charset="0"/>
                <a:cs typeface="+mj-cs"/>
              </a:rPr>
              <a:t>אִיֵּי כִ׳ </a:t>
            </a:r>
            <a:r>
              <a:rPr lang="en-US" sz="2800" b="0" i="0" u="none" strike="noStrike" dirty="0">
                <a:solidFill>
                  <a:srgbClr val="FFC000"/>
                </a:solidFill>
                <a:effectLst/>
                <a:latin typeface="Arial" panose="020B0604020202020204" pitchFamily="34" charset="0"/>
                <a:cs typeface="+mj-cs"/>
              </a:rPr>
              <a:t> </a:t>
            </a:r>
            <a:r>
              <a:rPr lang="en-US" sz="2800" b="0" i="0" u="none" strike="noStrike" dirty="0">
                <a:solidFill>
                  <a:srgbClr val="00B0F0"/>
                </a:solidFill>
                <a:effectLst/>
                <a:latin typeface="Arial" panose="020B0604020202020204" pitchFamily="34" charset="0"/>
                <a:cs typeface="+mj-cs"/>
              </a:rPr>
              <a:t>the Greek Archipelago</a:t>
            </a:r>
            <a:r>
              <a:rPr lang="en-US" sz="2800" b="0" i="0" u="none" strike="noStrike" dirty="0">
                <a:solidFill>
                  <a:srgbClr val="FFC000"/>
                </a:solidFill>
                <a:effectLst/>
                <a:latin typeface="Arial" panose="020B0604020202020204" pitchFamily="34" charset="0"/>
                <a:cs typeface="+mj-cs"/>
              </a:rPr>
              <a:t> :: </a:t>
            </a:r>
            <a:r>
              <a:rPr lang="he-IL" sz="2800" b="0" i="0" u="none" strike="noStrike" dirty="0">
                <a:solidFill>
                  <a:srgbClr val="FFC000"/>
                </a:solidFill>
                <a:effectLst/>
                <a:latin typeface="Arial" panose="020B0604020202020204" pitchFamily="34" charset="0"/>
                <a:cs typeface="+mj-cs"/>
              </a:rPr>
              <a:t>קֵדָר </a:t>
            </a:r>
            <a:r>
              <a:rPr lang="en-US" sz="2800" b="0" i="0" u="none" strike="noStrike" dirty="0">
                <a:solidFill>
                  <a:srgbClr val="FFC000"/>
                </a:solidFill>
                <a:effectLst/>
                <a:latin typeface="Arial" panose="020B0604020202020204" pitchFamily="34" charset="0"/>
                <a:cs typeface="+mj-cs"/>
              </a:rPr>
              <a:t> </a:t>
            </a:r>
            <a:r>
              <a:rPr lang="en-US" sz="2800" b="0" i="0" u="none" strike="noStrike" dirty="0">
                <a:solidFill>
                  <a:srgbClr val="00B0F0"/>
                </a:solidFill>
                <a:effectLst/>
                <a:latin typeface="Arial" panose="020B0604020202020204" pitchFamily="34" charset="0"/>
                <a:cs typeface="+mj-cs"/>
              </a:rPr>
              <a:t>as representative of the East</a:t>
            </a:r>
            <a:r>
              <a:rPr lang="en-US" sz="2800" b="0" i="0" u="none" strike="noStrike" dirty="0">
                <a:solidFill>
                  <a:srgbClr val="FFC000"/>
                </a:solidFill>
                <a:effectLst/>
                <a:latin typeface="Arial" panose="020B0604020202020204" pitchFamily="34" charset="0"/>
                <a:cs typeface="+mj-cs"/>
              </a:rPr>
              <a:t> Jr 2:10 (Rudolph 14); 1Macc 11 85 </a:t>
            </a:r>
            <a:r>
              <a:rPr lang="en-US" sz="2800" b="0" i="0" u="none" strike="noStrike" dirty="0">
                <a:solidFill>
                  <a:srgbClr val="00B0F0"/>
                </a:solidFill>
                <a:effectLst/>
                <a:latin typeface="Arial" panose="020B0604020202020204" pitchFamily="34" charset="0"/>
                <a:cs typeface="+mj-cs"/>
              </a:rPr>
              <a:t>the Macedonian empire</a:t>
            </a:r>
            <a:r>
              <a:rPr lang="en-US" sz="2800" b="0" i="0" u="none" strike="noStrike" dirty="0">
                <a:solidFill>
                  <a:srgbClr val="FFC000"/>
                </a:solidFill>
                <a:effectLst/>
                <a:latin typeface="Arial" panose="020B0604020202020204" pitchFamily="34" charset="0"/>
                <a:cs typeface="+mj-cs"/>
              </a:rPr>
              <a:t>; —4. adj. </a:t>
            </a:r>
            <a:r>
              <a:rPr lang="he-IL" sz="2800" b="0" i="0" u="none" strike="noStrike" dirty="0">
                <a:solidFill>
                  <a:srgbClr val="FFC000"/>
                </a:solidFill>
                <a:effectLst/>
                <a:latin typeface="Arial" panose="020B0604020202020204" pitchFamily="34" charset="0"/>
                <a:cs typeface="+mj-cs"/>
              </a:rPr>
              <a:t>צִיִּים כִּתִּים </a:t>
            </a:r>
            <a:r>
              <a:rPr lang="en-US" sz="2800" b="0" i="0" u="none" strike="noStrike" dirty="0">
                <a:solidFill>
                  <a:srgbClr val="FFC000"/>
                </a:solidFill>
                <a:effectLst/>
                <a:latin typeface="Arial" panose="020B0604020202020204" pitchFamily="34" charset="0"/>
                <a:cs typeface="+mj-cs"/>
              </a:rPr>
              <a:t> Da 11:30 </a:t>
            </a:r>
            <a:r>
              <a:rPr lang="en-US" sz="2800" b="0" i="0" u="none" strike="noStrike" dirty="0">
                <a:solidFill>
                  <a:srgbClr val="00B0F0"/>
                </a:solidFill>
                <a:effectLst/>
                <a:latin typeface="Arial" panose="020B0604020202020204" pitchFamily="34" charset="0"/>
                <a:cs typeface="+mj-cs"/>
              </a:rPr>
              <a:t>the Romans</a:t>
            </a:r>
            <a:r>
              <a:rPr lang="en-US" sz="2800" b="0" i="0" u="none" strike="noStrike" dirty="0">
                <a:solidFill>
                  <a:srgbClr val="FFC000"/>
                </a:solidFill>
                <a:effectLst/>
                <a:latin typeface="Arial" panose="020B0604020202020204" pitchFamily="34" charset="0"/>
                <a:cs typeface="+mj-cs"/>
              </a:rPr>
              <a:t>, also Nu 24:24 (Vulg.); —5. in DSS: </a:t>
            </a:r>
            <a:r>
              <a:rPr lang="he-IL" sz="2800" b="0" i="0" u="none" strike="noStrike" dirty="0">
                <a:solidFill>
                  <a:srgbClr val="FFC000"/>
                </a:solidFill>
                <a:effectLst/>
                <a:latin typeface="Arial" panose="020B0604020202020204" pitchFamily="34" charset="0"/>
                <a:cs typeface="+mj-cs"/>
              </a:rPr>
              <a:t>כתיאים </a:t>
            </a:r>
            <a:r>
              <a:rPr lang="en-US" sz="2800" b="0" i="0" u="none" strike="noStrike" dirty="0">
                <a:solidFill>
                  <a:srgbClr val="FFC000"/>
                </a:solidFill>
                <a:effectLst/>
                <a:latin typeface="Arial" panose="020B0604020202020204" pitchFamily="34" charset="0"/>
                <a:cs typeface="+mj-cs"/>
              </a:rPr>
              <a:t> and </a:t>
            </a:r>
            <a:r>
              <a:rPr lang="he-IL" sz="2800" b="0" i="0" u="none" strike="noStrike" dirty="0">
                <a:solidFill>
                  <a:srgbClr val="FFC000"/>
                </a:solidFill>
                <a:effectLst/>
                <a:latin typeface="Arial" panose="020B0604020202020204" pitchFamily="34" charset="0"/>
                <a:cs typeface="+mj-cs"/>
              </a:rPr>
              <a:t>כתיים, </a:t>
            </a:r>
            <a:r>
              <a:rPr lang="en-US" sz="2800" b="0" i="0" u="none" strike="noStrike" dirty="0">
                <a:solidFill>
                  <a:srgbClr val="FFC000"/>
                </a:solidFill>
                <a:effectLst/>
                <a:latin typeface="Arial" panose="020B0604020202020204" pitchFamily="34" charset="0"/>
                <a:cs typeface="+mj-cs"/>
              </a:rPr>
              <a:t> in </a:t>
            </a:r>
            <a:r>
              <a:rPr lang="en-US" sz="2800" b="0" i="0" u="none" strike="noStrike" dirty="0">
                <a:solidFill>
                  <a:srgbClr val="FF0000"/>
                </a:solidFill>
                <a:effectLst/>
                <a:latin typeface="Arial" panose="020B0604020202020204" pitchFamily="34" charset="0"/>
                <a:cs typeface="+mj-cs"/>
              </a:rPr>
              <a:t>1QpHab</a:t>
            </a:r>
            <a:r>
              <a:rPr lang="en-US" sz="2800" b="0" i="0" u="none" strike="noStrike" dirty="0">
                <a:solidFill>
                  <a:srgbClr val="FFC000"/>
                </a:solidFill>
                <a:effectLst/>
                <a:latin typeface="Arial" panose="020B0604020202020204" pitchFamily="34" charset="0"/>
                <a:cs typeface="+mj-cs"/>
              </a:rPr>
              <a:t> and Mish., </a:t>
            </a:r>
            <a:r>
              <a:rPr lang="en-US" sz="2800" b="0" i="0" u="none" strike="noStrike" dirty="0">
                <a:solidFill>
                  <a:srgbClr val="FF0000"/>
                </a:solidFill>
                <a:effectLst/>
                <a:latin typeface="Arial" panose="020B0604020202020204" pitchFamily="34" charset="0"/>
                <a:cs typeface="+mj-cs"/>
              </a:rPr>
              <a:t>4Qp Nah</a:t>
            </a:r>
            <a:r>
              <a:rPr lang="en-US" sz="2800" b="0" i="0" u="none" strike="noStrike" dirty="0">
                <a:solidFill>
                  <a:srgbClr val="FFC000"/>
                </a:solidFill>
                <a:effectLst/>
                <a:latin typeface="Arial" panose="020B0604020202020204" pitchFamily="34" charset="0"/>
                <a:cs typeface="+mj-cs"/>
              </a:rPr>
              <a:t>, Isa; Rowley PEQ 88 (1956):1ff.; </a:t>
            </a:r>
            <a:r>
              <a:rPr lang="en-US" sz="2800" b="0" i="0" u="none" strike="noStrike" dirty="0" err="1">
                <a:solidFill>
                  <a:srgbClr val="FFC000"/>
                </a:solidFill>
                <a:effectLst/>
                <a:latin typeface="Arial" panose="020B0604020202020204" pitchFamily="34" charset="0"/>
                <a:cs typeface="+mj-cs"/>
              </a:rPr>
              <a:t>Reicke</a:t>
            </a:r>
            <a:r>
              <a:rPr lang="en-US" sz="2800" b="0" i="0" u="none" strike="noStrike" dirty="0">
                <a:solidFill>
                  <a:srgbClr val="FFC000"/>
                </a:solidFill>
                <a:effectLst/>
                <a:latin typeface="Arial" panose="020B0604020202020204" pitchFamily="34" charset="0"/>
                <a:cs typeface="+mj-cs"/>
              </a:rPr>
              <a:t>-R. </a:t>
            </a:r>
            <a:r>
              <a:rPr lang="en-US" sz="2800" b="0" i="0" u="none" strike="noStrike" dirty="0" err="1">
                <a:solidFill>
                  <a:srgbClr val="FFC000"/>
                </a:solidFill>
                <a:effectLst/>
                <a:latin typeface="Arial" panose="020B0604020202020204" pitchFamily="34" charset="0"/>
                <a:cs typeface="+mj-cs"/>
              </a:rPr>
              <a:t>Hw</a:t>
            </a:r>
            <a:r>
              <a:rPr lang="en-US" sz="2800" b="0" i="0" u="none" strike="noStrike" dirty="0">
                <a:solidFill>
                  <a:srgbClr val="FFC000"/>
                </a:solidFill>
                <a:effectLst/>
                <a:latin typeface="Arial" panose="020B0604020202020204" pitchFamily="34" charset="0"/>
                <a:cs typeface="+mj-cs"/>
              </a:rPr>
              <a:t>. 299.” </a:t>
            </a:r>
            <a:endParaRPr lang="en-US" sz="2800" dirty="0">
              <a:solidFill>
                <a:srgbClr val="FFC000"/>
              </a:solidFill>
              <a:cs typeface="+mj-cs"/>
            </a:endParaRPr>
          </a:p>
        </p:txBody>
      </p:sp>
      <mc:AlternateContent xmlns:mc="http://schemas.openxmlformats.org/markup-compatibility/2006" xmlns:p14="http://schemas.microsoft.com/office/powerpoint/2010/main">
        <mc:Choice Requires="p14">
          <p:contentPart p14:bwMode="auto" r:id="rId4">
            <p14:nvContentPartPr>
              <p14:cNvPr id="2" name="Ink 1">
                <a:extLst>
                  <a:ext uri="{FF2B5EF4-FFF2-40B4-BE49-F238E27FC236}">
                    <a16:creationId xmlns:a16="http://schemas.microsoft.com/office/drawing/2014/main" id="{1C3C9AFB-7044-A39B-B5BC-7F4C897E58FB}"/>
                  </a:ext>
                </a:extLst>
              </p14:cNvPr>
              <p14:cNvContentPartPr/>
              <p14:nvPr/>
            </p14:nvContentPartPr>
            <p14:xfrm>
              <a:off x="389807" y="1284887"/>
              <a:ext cx="1177200" cy="654480"/>
            </p14:xfrm>
          </p:contentPart>
        </mc:Choice>
        <mc:Fallback xmlns="">
          <p:pic>
            <p:nvPicPr>
              <p:cNvPr id="2" name="Ink 1">
                <a:extLst>
                  <a:ext uri="{FF2B5EF4-FFF2-40B4-BE49-F238E27FC236}">
                    <a16:creationId xmlns:a16="http://schemas.microsoft.com/office/drawing/2014/main" id="{1C3C9AFB-7044-A39B-B5BC-7F4C897E58FB}"/>
                  </a:ext>
                </a:extLst>
              </p:cNvPr>
              <p:cNvPicPr/>
              <p:nvPr/>
            </p:nvPicPr>
            <p:blipFill>
              <a:blip r:embed="rId5"/>
              <a:stretch>
                <a:fillRect/>
              </a:stretch>
            </p:blipFill>
            <p:spPr>
              <a:xfrm>
                <a:off x="372167" y="1267247"/>
                <a:ext cx="1212840" cy="690120"/>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3" name="Ink 2">
                <a:extLst>
                  <a:ext uri="{FF2B5EF4-FFF2-40B4-BE49-F238E27FC236}">
                    <a16:creationId xmlns:a16="http://schemas.microsoft.com/office/drawing/2014/main" id="{101B8150-225C-CC5B-3FB3-77C1E0D7121F}"/>
                  </a:ext>
                </a:extLst>
              </p14:cNvPr>
              <p14:cNvContentPartPr/>
              <p14:nvPr/>
            </p14:nvContentPartPr>
            <p14:xfrm>
              <a:off x="2877407" y="1773407"/>
              <a:ext cx="4572360" cy="81000"/>
            </p14:xfrm>
          </p:contentPart>
        </mc:Choice>
        <mc:Fallback xmlns="">
          <p:pic>
            <p:nvPicPr>
              <p:cNvPr id="3" name="Ink 2">
                <a:extLst>
                  <a:ext uri="{FF2B5EF4-FFF2-40B4-BE49-F238E27FC236}">
                    <a16:creationId xmlns:a16="http://schemas.microsoft.com/office/drawing/2014/main" id="{101B8150-225C-CC5B-3FB3-77C1E0D7121F}"/>
                  </a:ext>
                </a:extLst>
              </p:cNvPr>
              <p:cNvPicPr/>
              <p:nvPr/>
            </p:nvPicPr>
            <p:blipFill>
              <a:blip r:embed="rId7"/>
              <a:stretch>
                <a:fillRect/>
              </a:stretch>
            </p:blipFill>
            <p:spPr>
              <a:xfrm>
                <a:off x="2859407" y="1755767"/>
                <a:ext cx="4608000" cy="116640"/>
              </a:xfrm>
              <a:prstGeom prst="rect">
                <a:avLst/>
              </a:prstGeom>
            </p:spPr>
          </p:pic>
        </mc:Fallback>
      </mc:AlternateContent>
      <mc:AlternateContent xmlns:mc="http://schemas.openxmlformats.org/markup-compatibility/2006" xmlns:p14="http://schemas.microsoft.com/office/powerpoint/2010/main">
        <mc:Choice Requires="p14">
          <p:contentPart p14:bwMode="auto" r:id="rId8">
            <p14:nvContentPartPr>
              <p14:cNvPr id="4" name="Ink 3">
                <a:extLst>
                  <a:ext uri="{FF2B5EF4-FFF2-40B4-BE49-F238E27FC236}">
                    <a16:creationId xmlns:a16="http://schemas.microsoft.com/office/drawing/2014/main" id="{A5001847-B538-DAE0-3B44-B54A69C88579}"/>
                  </a:ext>
                </a:extLst>
              </p14:cNvPr>
              <p14:cNvContentPartPr/>
              <p14:nvPr/>
            </p14:nvContentPartPr>
            <p14:xfrm>
              <a:off x="4061807" y="2639567"/>
              <a:ext cx="4111920" cy="64440"/>
            </p14:xfrm>
          </p:contentPart>
        </mc:Choice>
        <mc:Fallback xmlns="">
          <p:pic>
            <p:nvPicPr>
              <p:cNvPr id="4" name="Ink 3">
                <a:extLst>
                  <a:ext uri="{FF2B5EF4-FFF2-40B4-BE49-F238E27FC236}">
                    <a16:creationId xmlns:a16="http://schemas.microsoft.com/office/drawing/2014/main" id="{A5001847-B538-DAE0-3B44-B54A69C88579}"/>
                  </a:ext>
                </a:extLst>
              </p:cNvPr>
              <p:cNvPicPr/>
              <p:nvPr/>
            </p:nvPicPr>
            <p:blipFill>
              <a:blip r:embed="rId9"/>
              <a:stretch>
                <a:fillRect/>
              </a:stretch>
            </p:blipFill>
            <p:spPr>
              <a:xfrm>
                <a:off x="4043807" y="2621567"/>
                <a:ext cx="4147560" cy="100080"/>
              </a:xfrm>
              <a:prstGeom prst="rect">
                <a:avLst/>
              </a:prstGeom>
            </p:spPr>
          </p:pic>
        </mc:Fallback>
      </mc:AlternateContent>
      <mc:AlternateContent xmlns:mc="http://schemas.openxmlformats.org/markup-compatibility/2006" xmlns:p14="http://schemas.microsoft.com/office/powerpoint/2010/main">
        <mc:Choice Requires="p14">
          <p:contentPart p14:bwMode="auto" r:id="rId10">
            <p14:nvContentPartPr>
              <p14:cNvPr id="5" name="Ink 4">
                <a:extLst>
                  <a:ext uri="{FF2B5EF4-FFF2-40B4-BE49-F238E27FC236}">
                    <a16:creationId xmlns:a16="http://schemas.microsoft.com/office/drawing/2014/main" id="{2B605CDA-8C3A-F6CC-DC29-47ECE11229FA}"/>
                  </a:ext>
                </a:extLst>
              </p14:cNvPr>
              <p14:cNvContentPartPr/>
              <p14:nvPr/>
            </p14:nvContentPartPr>
            <p14:xfrm>
              <a:off x="6643727" y="3135647"/>
              <a:ext cx="1411920" cy="23760"/>
            </p14:xfrm>
          </p:contentPart>
        </mc:Choice>
        <mc:Fallback xmlns="">
          <p:pic>
            <p:nvPicPr>
              <p:cNvPr id="5" name="Ink 4">
                <a:extLst>
                  <a:ext uri="{FF2B5EF4-FFF2-40B4-BE49-F238E27FC236}">
                    <a16:creationId xmlns:a16="http://schemas.microsoft.com/office/drawing/2014/main" id="{2B605CDA-8C3A-F6CC-DC29-47ECE11229FA}"/>
                  </a:ext>
                </a:extLst>
              </p:cNvPr>
              <p:cNvPicPr/>
              <p:nvPr/>
            </p:nvPicPr>
            <p:blipFill>
              <a:blip r:embed="rId11"/>
              <a:stretch>
                <a:fillRect/>
              </a:stretch>
            </p:blipFill>
            <p:spPr>
              <a:xfrm>
                <a:off x="6626087" y="3118007"/>
                <a:ext cx="1447560" cy="59400"/>
              </a:xfrm>
              <a:prstGeom prst="rect">
                <a:avLst/>
              </a:prstGeom>
            </p:spPr>
          </p:pic>
        </mc:Fallback>
      </mc:AlternateContent>
      <mc:AlternateContent xmlns:mc="http://schemas.openxmlformats.org/markup-compatibility/2006" xmlns:p14="http://schemas.microsoft.com/office/powerpoint/2010/main">
        <mc:Choice Requires="p14">
          <p:contentPart p14:bwMode="auto" r:id="rId12">
            <p14:nvContentPartPr>
              <p14:cNvPr id="9" name="Ink 8">
                <a:extLst>
                  <a:ext uri="{FF2B5EF4-FFF2-40B4-BE49-F238E27FC236}">
                    <a16:creationId xmlns:a16="http://schemas.microsoft.com/office/drawing/2014/main" id="{D79E0409-CBE6-E9EC-775C-30D63B033381}"/>
                  </a:ext>
                </a:extLst>
              </p14:cNvPr>
              <p14:cNvContentPartPr/>
              <p14:nvPr/>
            </p14:nvContentPartPr>
            <p14:xfrm>
              <a:off x="620207" y="3485207"/>
              <a:ext cx="1618200" cy="97200"/>
            </p14:xfrm>
          </p:contentPart>
        </mc:Choice>
        <mc:Fallback xmlns="">
          <p:pic>
            <p:nvPicPr>
              <p:cNvPr id="9" name="Ink 8">
                <a:extLst>
                  <a:ext uri="{FF2B5EF4-FFF2-40B4-BE49-F238E27FC236}">
                    <a16:creationId xmlns:a16="http://schemas.microsoft.com/office/drawing/2014/main" id="{D79E0409-CBE6-E9EC-775C-30D63B033381}"/>
                  </a:ext>
                </a:extLst>
              </p:cNvPr>
              <p:cNvPicPr/>
              <p:nvPr/>
            </p:nvPicPr>
            <p:blipFill>
              <a:blip r:embed="rId13"/>
              <a:stretch>
                <a:fillRect/>
              </a:stretch>
            </p:blipFill>
            <p:spPr>
              <a:xfrm>
                <a:off x="602567" y="3467567"/>
                <a:ext cx="1653840" cy="132840"/>
              </a:xfrm>
              <a:prstGeom prst="rect">
                <a:avLst/>
              </a:prstGeom>
            </p:spPr>
          </p:pic>
        </mc:Fallback>
      </mc:AlternateContent>
      <mc:AlternateContent xmlns:mc="http://schemas.openxmlformats.org/markup-compatibility/2006" xmlns:p14="http://schemas.microsoft.com/office/powerpoint/2010/main">
        <mc:Choice Requires="p14">
          <p:contentPart p14:bwMode="auto" r:id="rId14">
            <p14:nvContentPartPr>
              <p14:cNvPr id="11" name="Ink 10">
                <a:extLst>
                  <a:ext uri="{FF2B5EF4-FFF2-40B4-BE49-F238E27FC236}">
                    <a16:creationId xmlns:a16="http://schemas.microsoft.com/office/drawing/2014/main" id="{2A8BCCAB-8FD5-68CF-905F-B0DAE479C9FD}"/>
                  </a:ext>
                </a:extLst>
              </p14:cNvPr>
              <p14:cNvContentPartPr/>
              <p14:nvPr/>
            </p14:nvContentPartPr>
            <p14:xfrm>
              <a:off x="3791447" y="3448487"/>
              <a:ext cx="3771000" cy="115920"/>
            </p14:xfrm>
          </p:contentPart>
        </mc:Choice>
        <mc:Fallback xmlns="">
          <p:pic>
            <p:nvPicPr>
              <p:cNvPr id="11" name="Ink 10">
                <a:extLst>
                  <a:ext uri="{FF2B5EF4-FFF2-40B4-BE49-F238E27FC236}">
                    <a16:creationId xmlns:a16="http://schemas.microsoft.com/office/drawing/2014/main" id="{2A8BCCAB-8FD5-68CF-905F-B0DAE479C9FD}"/>
                  </a:ext>
                </a:extLst>
              </p:cNvPr>
              <p:cNvPicPr/>
              <p:nvPr/>
            </p:nvPicPr>
            <p:blipFill>
              <a:blip r:embed="rId15"/>
              <a:stretch>
                <a:fillRect/>
              </a:stretch>
            </p:blipFill>
            <p:spPr>
              <a:xfrm>
                <a:off x="3773447" y="3430847"/>
                <a:ext cx="3806640" cy="151560"/>
              </a:xfrm>
              <a:prstGeom prst="rect">
                <a:avLst/>
              </a:prstGeom>
            </p:spPr>
          </p:pic>
        </mc:Fallback>
      </mc:AlternateContent>
      <mc:AlternateContent xmlns:mc="http://schemas.openxmlformats.org/markup-compatibility/2006" xmlns:p14="http://schemas.microsoft.com/office/powerpoint/2010/main">
        <mc:Choice Requires="p14">
          <p:contentPart p14:bwMode="auto" r:id="rId16">
            <p14:nvContentPartPr>
              <p14:cNvPr id="12" name="Ink 11">
                <a:extLst>
                  <a:ext uri="{FF2B5EF4-FFF2-40B4-BE49-F238E27FC236}">
                    <a16:creationId xmlns:a16="http://schemas.microsoft.com/office/drawing/2014/main" id="{BF21FFCF-F798-F95B-E240-C4FDCA3ABAD3}"/>
                  </a:ext>
                </a:extLst>
              </p14:cNvPr>
              <p14:cNvContentPartPr/>
              <p14:nvPr/>
            </p14:nvContentPartPr>
            <p14:xfrm>
              <a:off x="3084767" y="3906047"/>
              <a:ext cx="5475240" cy="100080"/>
            </p14:xfrm>
          </p:contentPart>
        </mc:Choice>
        <mc:Fallback xmlns="">
          <p:pic>
            <p:nvPicPr>
              <p:cNvPr id="12" name="Ink 11">
                <a:extLst>
                  <a:ext uri="{FF2B5EF4-FFF2-40B4-BE49-F238E27FC236}">
                    <a16:creationId xmlns:a16="http://schemas.microsoft.com/office/drawing/2014/main" id="{BF21FFCF-F798-F95B-E240-C4FDCA3ABAD3}"/>
                  </a:ext>
                </a:extLst>
              </p:cNvPr>
              <p:cNvPicPr/>
              <p:nvPr/>
            </p:nvPicPr>
            <p:blipFill>
              <a:blip r:embed="rId17"/>
              <a:stretch>
                <a:fillRect/>
              </a:stretch>
            </p:blipFill>
            <p:spPr>
              <a:xfrm>
                <a:off x="3067127" y="3888047"/>
                <a:ext cx="5510880" cy="135720"/>
              </a:xfrm>
              <a:prstGeom prst="rect">
                <a:avLst/>
              </a:prstGeom>
            </p:spPr>
          </p:pic>
        </mc:Fallback>
      </mc:AlternateContent>
      <mc:AlternateContent xmlns:mc="http://schemas.openxmlformats.org/markup-compatibility/2006" xmlns:p14="http://schemas.microsoft.com/office/powerpoint/2010/main">
        <mc:Choice Requires="p14">
          <p:contentPart p14:bwMode="auto" r:id="rId18">
            <p14:nvContentPartPr>
              <p14:cNvPr id="13" name="Ink 12">
                <a:extLst>
                  <a:ext uri="{FF2B5EF4-FFF2-40B4-BE49-F238E27FC236}">
                    <a16:creationId xmlns:a16="http://schemas.microsoft.com/office/drawing/2014/main" id="{50CDBACA-7EA4-7CFC-A7F4-0C3A621A4E66}"/>
                  </a:ext>
                </a:extLst>
              </p14:cNvPr>
              <p14:cNvContentPartPr/>
              <p14:nvPr/>
            </p14:nvContentPartPr>
            <p14:xfrm>
              <a:off x="4524407" y="4349207"/>
              <a:ext cx="1138320" cy="86040"/>
            </p14:xfrm>
          </p:contentPart>
        </mc:Choice>
        <mc:Fallback xmlns="">
          <p:pic>
            <p:nvPicPr>
              <p:cNvPr id="13" name="Ink 12">
                <a:extLst>
                  <a:ext uri="{FF2B5EF4-FFF2-40B4-BE49-F238E27FC236}">
                    <a16:creationId xmlns:a16="http://schemas.microsoft.com/office/drawing/2014/main" id="{50CDBACA-7EA4-7CFC-A7F4-0C3A621A4E66}"/>
                  </a:ext>
                </a:extLst>
              </p:cNvPr>
              <p:cNvPicPr/>
              <p:nvPr/>
            </p:nvPicPr>
            <p:blipFill>
              <a:blip r:embed="rId19"/>
              <a:stretch>
                <a:fillRect/>
              </a:stretch>
            </p:blipFill>
            <p:spPr>
              <a:xfrm>
                <a:off x="4506407" y="4331567"/>
                <a:ext cx="1173960" cy="121680"/>
              </a:xfrm>
              <a:prstGeom prst="rect">
                <a:avLst/>
              </a:prstGeom>
            </p:spPr>
          </p:pic>
        </mc:Fallback>
      </mc:AlternateContent>
    </p:spTree>
    <p:extLst>
      <p:ext uri="{BB962C8B-B14F-4D97-AF65-F5344CB8AC3E}">
        <p14:creationId xmlns:p14="http://schemas.microsoft.com/office/powerpoint/2010/main" val="117098997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6" name="Rectangle: Rounded Corners 5">
            <a:extLst>
              <a:ext uri="{FF2B5EF4-FFF2-40B4-BE49-F238E27FC236}">
                <a16:creationId xmlns:a16="http://schemas.microsoft.com/office/drawing/2014/main" id="{B2FD387F-92CC-4779-81C3-06BBC90B104F}"/>
              </a:ext>
            </a:extLst>
          </p:cNvPr>
          <p:cNvSpPr/>
          <p:nvPr/>
        </p:nvSpPr>
        <p:spPr>
          <a:xfrm>
            <a:off x="0" y="0"/>
            <a:ext cx="10318653" cy="3995225"/>
          </a:xfrm>
          <a:prstGeom prst="roundRect">
            <a:avLst/>
          </a:prstGeom>
          <a:solidFill>
            <a:schemeClr val="tx1">
              <a:alpha val="60000"/>
            </a:schemeClr>
          </a:solidFill>
          <a:effectLst>
            <a:softEdge rad="139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0DB53F4E-F7D8-4CE6-9400-7374C33ADB4D}"/>
              </a:ext>
            </a:extLst>
          </p:cNvPr>
          <p:cNvSpPr txBox="1"/>
          <p:nvPr/>
        </p:nvSpPr>
        <p:spPr>
          <a:xfrm>
            <a:off x="92026" y="6324104"/>
            <a:ext cx="2763716" cy="461665"/>
          </a:xfrm>
          <a:prstGeom prst="rect">
            <a:avLst/>
          </a:prstGeom>
          <a:noFill/>
        </p:spPr>
        <p:txBody>
          <a:bodyPr wrap="square" rtlCol="0">
            <a:spAutoFit/>
          </a:bodyPr>
          <a:lstStyle/>
          <a:p>
            <a:pPr algn="ctr"/>
            <a:r>
              <a:rPr lang="en-US" sz="2400" dirty="0">
                <a:solidFill>
                  <a:srgbClr val="FFFF00"/>
                </a:solidFill>
                <a:cs typeface="+mj-cs"/>
              </a:rPr>
              <a:t>www.matsati.com</a:t>
            </a:r>
          </a:p>
        </p:txBody>
      </p:sp>
      <p:sp>
        <p:nvSpPr>
          <p:cNvPr id="10" name="TextBox 9">
            <a:extLst>
              <a:ext uri="{FF2B5EF4-FFF2-40B4-BE49-F238E27FC236}">
                <a16:creationId xmlns:a16="http://schemas.microsoft.com/office/drawing/2014/main" id="{638CE212-A8DA-4542-A937-323BC5C84730}"/>
              </a:ext>
            </a:extLst>
          </p:cNvPr>
          <p:cNvSpPr txBox="1"/>
          <p:nvPr/>
        </p:nvSpPr>
        <p:spPr>
          <a:xfrm>
            <a:off x="92025" y="5873364"/>
            <a:ext cx="4044224" cy="646331"/>
          </a:xfrm>
          <a:prstGeom prst="rect">
            <a:avLst/>
          </a:prstGeom>
          <a:noFill/>
        </p:spPr>
        <p:txBody>
          <a:bodyPr wrap="square" rtlCol="0">
            <a:spAutoFit/>
          </a:bodyPr>
          <a:lstStyle/>
          <a:p>
            <a:r>
              <a:rPr lang="en-US" sz="3600" b="1" dirty="0">
                <a:solidFill>
                  <a:srgbClr val="FFFF00"/>
                </a:solidFill>
                <a:cs typeface="+mj-cs"/>
              </a:rPr>
              <a:t>Isaiah / </a:t>
            </a:r>
            <a:r>
              <a:rPr lang="he-IL" sz="3600" b="1" dirty="0">
                <a:solidFill>
                  <a:srgbClr val="FFFF00"/>
                </a:solidFill>
                <a:cs typeface="+mj-cs"/>
              </a:rPr>
              <a:t>ישעיה</a:t>
            </a:r>
            <a:endParaRPr lang="en-US" sz="3600" b="1" dirty="0">
              <a:solidFill>
                <a:srgbClr val="FFFF00"/>
              </a:solidFill>
              <a:cs typeface="+mj-cs"/>
            </a:endParaRPr>
          </a:p>
        </p:txBody>
      </p:sp>
      <p:pic>
        <p:nvPicPr>
          <p:cNvPr id="3074" name="Picture 2">
            <a:extLst>
              <a:ext uri="{FF2B5EF4-FFF2-40B4-BE49-F238E27FC236}">
                <a16:creationId xmlns:a16="http://schemas.microsoft.com/office/drawing/2014/main" id="{DE7AF377-EE30-4F22-9DAF-F7CDF4BF8C63}"/>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68458" y="186690"/>
            <a:ext cx="9824812" cy="3463876"/>
          </a:xfrm>
          <a:prstGeom prst="rect">
            <a:avLst/>
          </a:prstGeom>
          <a:noFill/>
          <a:extLst>
            <a:ext uri="{909E8E84-426E-40DD-AFC4-6F175D3DCCD1}">
              <a14:hiddenFill xmlns:a14="http://schemas.microsoft.com/office/drawing/2010/main">
                <a:solidFill>
                  <a:srgbClr val="FFFFFF"/>
                </a:solidFill>
              </a14:hiddenFill>
            </a:ext>
          </a:extLst>
        </p:spPr>
      </p:pic>
      <mc:AlternateContent xmlns:mc="http://schemas.openxmlformats.org/markup-compatibility/2006" xmlns:p14="http://schemas.microsoft.com/office/powerpoint/2010/main">
        <mc:Choice Requires="p14">
          <p:contentPart p14:bwMode="auto" r:id="rId5">
            <p14:nvContentPartPr>
              <p14:cNvPr id="2" name="Ink 1">
                <a:extLst>
                  <a:ext uri="{FF2B5EF4-FFF2-40B4-BE49-F238E27FC236}">
                    <a16:creationId xmlns:a16="http://schemas.microsoft.com/office/drawing/2014/main" id="{D6FE75CD-1EE0-45D4-D39D-0EAC47C8025A}"/>
                  </a:ext>
                </a:extLst>
              </p14:cNvPr>
              <p14:cNvContentPartPr/>
              <p14:nvPr/>
            </p14:nvContentPartPr>
            <p14:xfrm>
              <a:off x="2017367" y="429887"/>
              <a:ext cx="2131560" cy="1818720"/>
            </p14:xfrm>
          </p:contentPart>
        </mc:Choice>
        <mc:Fallback xmlns="">
          <p:pic>
            <p:nvPicPr>
              <p:cNvPr id="2" name="Ink 1">
                <a:extLst>
                  <a:ext uri="{FF2B5EF4-FFF2-40B4-BE49-F238E27FC236}">
                    <a16:creationId xmlns:a16="http://schemas.microsoft.com/office/drawing/2014/main" id="{D6FE75CD-1EE0-45D4-D39D-0EAC47C8025A}"/>
                  </a:ext>
                </a:extLst>
              </p:cNvPr>
              <p:cNvPicPr/>
              <p:nvPr/>
            </p:nvPicPr>
            <p:blipFill>
              <a:blip r:embed="rId6"/>
              <a:stretch>
                <a:fillRect/>
              </a:stretch>
            </p:blipFill>
            <p:spPr>
              <a:xfrm>
                <a:off x="1999727" y="412247"/>
                <a:ext cx="2167200" cy="1854360"/>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3" name="Ink 2">
                <a:extLst>
                  <a:ext uri="{FF2B5EF4-FFF2-40B4-BE49-F238E27FC236}">
                    <a16:creationId xmlns:a16="http://schemas.microsoft.com/office/drawing/2014/main" id="{CF8C0218-663E-1C6D-F4FA-EB8D4624B098}"/>
                  </a:ext>
                </a:extLst>
              </p14:cNvPr>
              <p14:cNvContentPartPr/>
              <p14:nvPr/>
            </p14:nvContentPartPr>
            <p14:xfrm>
              <a:off x="5347367" y="1311167"/>
              <a:ext cx="738360" cy="82080"/>
            </p14:xfrm>
          </p:contentPart>
        </mc:Choice>
        <mc:Fallback xmlns="">
          <p:pic>
            <p:nvPicPr>
              <p:cNvPr id="3" name="Ink 2">
                <a:extLst>
                  <a:ext uri="{FF2B5EF4-FFF2-40B4-BE49-F238E27FC236}">
                    <a16:creationId xmlns:a16="http://schemas.microsoft.com/office/drawing/2014/main" id="{CF8C0218-663E-1C6D-F4FA-EB8D4624B098}"/>
                  </a:ext>
                </a:extLst>
              </p:cNvPr>
              <p:cNvPicPr/>
              <p:nvPr/>
            </p:nvPicPr>
            <p:blipFill>
              <a:blip r:embed="rId8"/>
              <a:stretch>
                <a:fillRect/>
              </a:stretch>
            </p:blipFill>
            <p:spPr>
              <a:xfrm>
                <a:off x="5329367" y="1293167"/>
                <a:ext cx="774000" cy="117720"/>
              </a:xfrm>
              <a:prstGeom prst="rect">
                <a:avLst/>
              </a:prstGeom>
            </p:spPr>
          </p:pic>
        </mc:Fallback>
      </mc:AlternateContent>
      <mc:AlternateContent xmlns:mc="http://schemas.openxmlformats.org/markup-compatibility/2006" xmlns:p14="http://schemas.microsoft.com/office/powerpoint/2010/main" xmlns:aink="http://schemas.microsoft.com/office/drawing/2016/ink">
        <mc:Choice Requires="p14 aink">
          <p:contentPart p14:bwMode="auto" r:id="rId9">
            <p14:nvContentPartPr>
              <p14:cNvPr id="4" name="Ink 3">
                <a:extLst>
                  <a:ext uri="{FF2B5EF4-FFF2-40B4-BE49-F238E27FC236}">
                    <a16:creationId xmlns:a16="http://schemas.microsoft.com/office/drawing/2014/main" id="{652371DF-CE64-E8C5-13A8-20739A5C8662}"/>
                  </a:ext>
                </a:extLst>
              </p14:cNvPr>
              <p14:cNvContentPartPr/>
              <p14:nvPr/>
            </p14:nvContentPartPr>
            <p14:xfrm>
              <a:off x="6209567" y="473447"/>
              <a:ext cx="2075400" cy="3024720"/>
            </p14:xfrm>
          </p:contentPart>
        </mc:Choice>
        <mc:Fallback xmlns="">
          <p:pic>
            <p:nvPicPr>
              <p:cNvPr id="4" name="Ink 3">
                <a:extLst>
                  <a:ext uri="{FF2B5EF4-FFF2-40B4-BE49-F238E27FC236}">
                    <a16:creationId xmlns:a16="http://schemas.microsoft.com/office/drawing/2014/main" id="{652371DF-CE64-E8C5-13A8-20739A5C8662}"/>
                  </a:ext>
                </a:extLst>
              </p:cNvPr>
              <p:cNvPicPr/>
              <p:nvPr/>
            </p:nvPicPr>
            <p:blipFill>
              <a:blip r:embed="rId10"/>
              <a:stretch>
                <a:fillRect/>
              </a:stretch>
            </p:blipFill>
            <p:spPr>
              <a:xfrm>
                <a:off x="6178247" y="442127"/>
                <a:ext cx="2138040" cy="3087360"/>
              </a:xfrm>
              <a:prstGeom prst="rect">
                <a:avLst/>
              </a:prstGeom>
            </p:spPr>
          </p:pic>
        </mc:Fallback>
      </mc:AlternateContent>
    </p:spTree>
    <p:extLst>
      <p:ext uri="{BB962C8B-B14F-4D97-AF65-F5344CB8AC3E}">
        <p14:creationId xmlns:p14="http://schemas.microsoft.com/office/powerpoint/2010/main" val="50943180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6" name="Rectangle: Rounded Corners 5">
            <a:extLst>
              <a:ext uri="{FF2B5EF4-FFF2-40B4-BE49-F238E27FC236}">
                <a16:creationId xmlns:a16="http://schemas.microsoft.com/office/drawing/2014/main" id="{B2FD387F-92CC-4779-81C3-06BBC90B104F}"/>
              </a:ext>
            </a:extLst>
          </p:cNvPr>
          <p:cNvSpPr/>
          <p:nvPr/>
        </p:nvSpPr>
        <p:spPr>
          <a:xfrm>
            <a:off x="0" y="0"/>
            <a:ext cx="10318653" cy="6858000"/>
          </a:xfrm>
          <a:prstGeom prst="roundRect">
            <a:avLst/>
          </a:prstGeom>
          <a:solidFill>
            <a:schemeClr val="tx1">
              <a:alpha val="60000"/>
            </a:schemeClr>
          </a:solidFill>
          <a:effectLst>
            <a:softEdge rad="139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0DB53F4E-F7D8-4CE6-9400-7374C33ADB4D}"/>
              </a:ext>
            </a:extLst>
          </p:cNvPr>
          <p:cNvSpPr txBox="1"/>
          <p:nvPr/>
        </p:nvSpPr>
        <p:spPr>
          <a:xfrm>
            <a:off x="92026" y="6324104"/>
            <a:ext cx="2763716" cy="461665"/>
          </a:xfrm>
          <a:prstGeom prst="rect">
            <a:avLst/>
          </a:prstGeom>
          <a:noFill/>
        </p:spPr>
        <p:txBody>
          <a:bodyPr wrap="square" rtlCol="0">
            <a:spAutoFit/>
          </a:bodyPr>
          <a:lstStyle/>
          <a:p>
            <a:pPr algn="ctr"/>
            <a:r>
              <a:rPr lang="en-US" sz="2400" dirty="0">
                <a:solidFill>
                  <a:srgbClr val="FFFF00"/>
                </a:solidFill>
                <a:cs typeface="+mj-cs"/>
              </a:rPr>
              <a:t>www.matsati.com</a:t>
            </a:r>
          </a:p>
        </p:txBody>
      </p:sp>
      <p:sp>
        <p:nvSpPr>
          <p:cNvPr id="10" name="TextBox 9">
            <a:extLst>
              <a:ext uri="{FF2B5EF4-FFF2-40B4-BE49-F238E27FC236}">
                <a16:creationId xmlns:a16="http://schemas.microsoft.com/office/drawing/2014/main" id="{638CE212-A8DA-4542-A937-323BC5C84730}"/>
              </a:ext>
            </a:extLst>
          </p:cNvPr>
          <p:cNvSpPr txBox="1"/>
          <p:nvPr/>
        </p:nvSpPr>
        <p:spPr>
          <a:xfrm>
            <a:off x="92025" y="5873364"/>
            <a:ext cx="4044224" cy="646331"/>
          </a:xfrm>
          <a:prstGeom prst="rect">
            <a:avLst/>
          </a:prstGeom>
          <a:noFill/>
        </p:spPr>
        <p:txBody>
          <a:bodyPr wrap="square" rtlCol="0">
            <a:spAutoFit/>
          </a:bodyPr>
          <a:lstStyle/>
          <a:p>
            <a:r>
              <a:rPr lang="en-US" sz="3600" b="1" dirty="0">
                <a:solidFill>
                  <a:srgbClr val="FFFF00"/>
                </a:solidFill>
                <a:cs typeface="+mj-cs"/>
              </a:rPr>
              <a:t>Isaiah / </a:t>
            </a:r>
            <a:r>
              <a:rPr lang="he-IL" sz="3600" b="1" dirty="0">
                <a:solidFill>
                  <a:srgbClr val="FFFF00"/>
                </a:solidFill>
                <a:cs typeface="+mj-cs"/>
              </a:rPr>
              <a:t>ישעיה</a:t>
            </a:r>
            <a:endParaRPr lang="en-US" sz="3600" b="1" dirty="0">
              <a:solidFill>
                <a:srgbClr val="FFFF00"/>
              </a:solidFill>
              <a:cs typeface="+mj-cs"/>
            </a:endParaRPr>
          </a:p>
        </p:txBody>
      </p:sp>
      <p:sp>
        <p:nvSpPr>
          <p:cNvPr id="7" name="TextBox 6">
            <a:extLst>
              <a:ext uri="{FF2B5EF4-FFF2-40B4-BE49-F238E27FC236}">
                <a16:creationId xmlns:a16="http://schemas.microsoft.com/office/drawing/2014/main" id="{A9B60E6A-87A3-41EF-BBB5-06E0FD9FE2EF}"/>
              </a:ext>
            </a:extLst>
          </p:cNvPr>
          <p:cNvSpPr txBox="1"/>
          <p:nvPr/>
        </p:nvSpPr>
        <p:spPr>
          <a:xfrm>
            <a:off x="668216" y="428303"/>
            <a:ext cx="8563706" cy="5016758"/>
          </a:xfrm>
          <a:prstGeom prst="rect">
            <a:avLst/>
          </a:prstGeom>
          <a:noFill/>
        </p:spPr>
        <p:txBody>
          <a:bodyPr wrap="square">
            <a:spAutoFit/>
          </a:bodyPr>
          <a:lstStyle/>
          <a:p>
            <a:pPr algn="r" rtl="0">
              <a:spcBef>
                <a:spcPts val="0"/>
              </a:spcBef>
              <a:spcAft>
                <a:spcPts val="0"/>
              </a:spcAft>
            </a:pPr>
            <a:r>
              <a:rPr lang="he-IL" sz="3200" b="1" i="0" u="none" strike="noStrike" dirty="0">
                <a:solidFill>
                  <a:srgbClr val="FFFF00"/>
                </a:solidFill>
                <a:effectLst/>
                <a:latin typeface="Arial" panose="020B0604020202020204" pitchFamily="34" charset="0"/>
                <a:cs typeface="+mj-cs"/>
              </a:rPr>
              <a:t>ספר דברים פרק ח</a:t>
            </a:r>
            <a:endParaRPr lang="he-IL" sz="3200" b="0" dirty="0">
              <a:solidFill>
                <a:srgbClr val="FFFF00"/>
              </a:solidFill>
              <a:effectLst/>
              <a:cs typeface="+mj-cs"/>
            </a:endParaRPr>
          </a:p>
          <a:p>
            <a:pPr algn="r" rtl="1">
              <a:spcBef>
                <a:spcPts val="0"/>
              </a:spcBef>
              <a:spcAft>
                <a:spcPts val="0"/>
              </a:spcAft>
            </a:pPr>
            <a:r>
              <a:rPr lang="he-IL" sz="3200" b="0" i="0" u="none" strike="noStrike" dirty="0">
                <a:solidFill>
                  <a:srgbClr val="FFFF00"/>
                </a:solidFill>
                <a:effectLst/>
                <a:latin typeface="Arial" panose="020B0604020202020204" pitchFamily="34" charset="0"/>
                <a:cs typeface="+mj-cs"/>
              </a:rPr>
              <a:t>יח  וְזָֽכַרְתָּ֙ אֶת־יְהוָ֣ה אֱלֹהֶ֔יךָ כִּ֣י ה֗וּא הַנֹּתֵ֥ן לְךָ֛ כֹּ֖חַ לַעֲשֹׂ֣ות חָ֑יִל לְמַ֨עַן הָקִ֧ים אֶת־בְּרִיתֹ֛ו אֲשֶׁר־נִשְׁבַּ֥ע לַאֲבֹתֶ֖יךָ כַּיֹּ֥ום הַזֶּֽה׃ </a:t>
            </a:r>
            <a:endParaRPr lang="he-IL" sz="3200" b="0" dirty="0">
              <a:solidFill>
                <a:srgbClr val="FFFF00"/>
              </a:solidFill>
              <a:effectLst/>
              <a:cs typeface="+mj-cs"/>
            </a:endParaRPr>
          </a:p>
          <a:p>
            <a:pPr rtl="0">
              <a:spcBef>
                <a:spcPts val="0"/>
              </a:spcBef>
              <a:spcAft>
                <a:spcPts val="0"/>
              </a:spcAft>
            </a:pPr>
            <a:br>
              <a:rPr lang="he-IL" sz="3200" b="0" dirty="0">
                <a:solidFill>
                  <a:srgbClr val="FFC000"/>
                </a:solidFill>
                <a:effectLst/>
              </a:rPr>
            </a:br>
            <a:r>
              <a:rPr lang="en-US" sz="3200" b="1" i="0" u="none" strike="noStrike" dirty="0" err="1">
                <a:solidFill>
                  <a:srgbClr val="FFC000"/>
                </a:solidFill>
                <a:effectLst/>
                <a:latin typeface="Arial" panose="020B0604020202020204" pitchFamily="34" charset="0"/>
              </a:rPr>
              <a:t>Devarim</a:t>
            </a:r>
            <a:r>
              <a:rPr lang="en-US" sz="3200" b="1" i="0" u="none" strike="noStrike" dirty="0">
                <a:solidFill>
                  <a:srgbClr val="FFC000"/>
                </a:solidFill>
                <a:effectLst/>
                <a:latin typeface="Arial" panose="020B0604020202020204" pitchFamily="34" charset="0"/>
              </a:rPr>
              <a:t> / Deuteronomy 8:18</a:t>
            </a:r>
            <a:endParaRPr lang="en-US" sz="3200" b="0" dirty="0">
              <a:solidFill>
                <a:srgbClr val="FFC000"/>
              </a:solidFill>
              <a:effectLst/>
            </a:endParaRPr>
          </a:p>
          <a:p>
            <a:pPr rtl="0">
              <a:spcBef>
                <a:spcPts val="0"/>
              </a:spcBef>
              <a:spcAft>
                <a:spcPts val="0"/>
              </a:spcAft>
            </a:pPr>
            <a:r>
              <a:rPr lang="en-US" sz="3200" b="0" i="0" u="none" strike="noStrike" dirty="0">
                <a:solidFill>
                  <a:srgbClr val="FFC000"/>
                </a:solidFill>
                <a:effectLst/>
                <a:latin typeface="Arial" panose="020B0604020202020204" pitchFamily="34" charset="0"/>
              </a:rPr>
              <a:t>18 But thou shalt remember the LORD thy God: for it is he that giveth thee power to get wealth, that he may establish his covenant which he </a:t>
            </a:r>
            <a:r>
              <a:rPr lang="en-US" sz="3200" b="0" i="0" u="none" strike="noStrike" dirty="0" err="1">
                <a:solidFill>
                  <a:srgbClr val="FFC000"/>
                </a:solidFill>
                <a:effectLst/>
                <a:latin typeface="Arial" panose="020B0604020202020204" pitchFamily="34" charset="0"/>
              </a:rPr>
              <a:t>sware</a:t>
            </a:r>
            <a:r>
              <a:rPr lang="en-US" sz="3200" b="0" i="0" u="none" strike="noStrike" dirty="0">
                <a:solidFill>
                  <a:srgbClr val="FFC000"/>
                </a:solidFill>
                <a:effectLst/>
                <a:latin typeface="Arial" panose="020B0604020202020204" pitchFamily="34" charset="0"/>
              </a:rPr>
              <a:t> unto thy fathers, as it is this day. (KJV)</a:t>
            </a:r>
            <a:endParaRPr lang="en-US" sz="3200" b="0" dirty="0">
              <a:solidFill>
                <a:srgbClr val="FFC000"/>
              </a:solidFill>
              <a:effectLst/>
            </a:endParaRPr>
          </a:p>
        </p:txBody>
      </p:sp>
      <p:grpSp>
        <p:nvGrpSpPr>
          <p:cNvPr id="16" name="Group 15">
            <a:extLst>
              <a:ext uri="{FF2B5EF4-FFF2-40B4-BE49-F238E27FC236}">
                <a16:creationId xmlns:a16="http://schemas.microsoft.com/office/drawing/2014/main" id="{5FB5205D-675E-E10A-0F48-ABDB4225474E}"/>
              </a:ext>
            </a:extLst>
          </p:cNvPr>
          <p:cNvGrpSpPr/>
          <p:nvPr/>
        </p:nvGrpSpPr>
        <p:grpSpPr>
          <a:xfrm>
            <a:off x="1079567" y="1436807"/>
            <a:ext cx="7607520" cy="157320"/>
            <a:chOff x="1079567" y="1436807"/>
            <a:chExt cx="7607520" cy="157320"/>
          </a:xfrm>
        </p:grpSpPr>
        <mc:AlternateContent xmlns:mc="http://schemas.openxmlformats.org/markup-compatibility/2006" xmlns:p14="http://schemas.microsoft.com/office/powerpoint/2010/main">
          <mc:Choice Requires="p14">
            <p:contentPart p14:bwMode="auto" r:id="rId4">
              <p14:nvContentPartPr>
                <p14:cNvPr id="2" name="Ink 1">
                  <a:extLst>
                    <a:ext uri="{FF2B5EF4-FFF2-40B4-BE49-F238E27FC236}">
                      <a16:creationId xmlns:a16="http://schemas.microsoft.com/office/drawing/2014/main" id="{37B159EC-9BA7-E0B9-2D9C-0594FAF92EA1}"/>
                    </a:ext>
                  </a:extLst>
                </p14:cNvPr>
                <p14:cNvContentPartPr/>
                <p14:nvPr/>
              </p14:nvContentPartPr>
              <p14:xfrm>
                <a:off x="8683127" y="1525367"/>
                <a:ext cx="3960" cy="1080"/>
              </p14:xfrm>
            </p:contentPart>
          </mc:Choice>
          <mc:Fallback xmlns="">
            <p:pic>
              <p:nvPicPr>
                <p:cNvPr id="2" name="Ink 1">
                  <a:extLst>
                    <a:ext uri="{FF2B5EF4-FFF2-40B4-BE49-F238E27FC236}">
                      <a16:creationId xmlns:a16="http://schemas.microsoft.com/office/drawing/2014/main" id="{37B159EC-9BA7-E0B9-2D9C-0594FAF92EA1}"/>
                    </a:ext>
                  </a:extLst>
                </p:cNvPr>
                <p:cNvPicPr/>
                <p:nvPr/>
              </p:nvPicPr>
              <p:blipFill>
                <a:blip r:embed="rId5"/>
                <a:stretch>
                  <a:fillRect/>
                </a:stretch>
              </p:blipFill>
              <p:spPr>
                <a:xfrm>
                  <a:off x="8665487" y="1507367"/>
                  <a:ext cx="39600" cy="36720"/>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3" name="Ink 2">
                  <a:extLst>
                    <a:ext uri="{FF2B5EF4-FFF2-40B4-BE49-F238E27FC236}">
                      <a16:creationId xmlns:a16="http://schemas.microsoft.com/office/drawing/2014/main" id="{92291AFB-1FD4-9262-4A6F-78C00652EE5F}"/>
                    </a:ext>
                  </a:extLst>
                </p14:cNvPr>
                <p14:cNvContentPartPr/>
                <p14:nvPr/>
              </p14:nvContentPartPr>
              <p14:xfrm>
                <a:off x="7928567" y="1514927"/>
                <a:ext cx="718560" cy="53640"/>
              </p14:xfrm>
            </p:contentPart>
          </mc:Choice>
          <mc:Fallback xmlns="">
            <p:pic>
              <p:nvPicPr>
                <p:cNvPr id="3" name="Ink 2">
                  <a:extLst>
                    <a:ext uri="{FF2B5EF4-FFF2-40B4-BE49-F238E27FC236}">
                      <a16:creationId xmlns:a16="http://schemas.microsoft.com/office/drawing/2014/main" id="{92291AFB-1FD4-9262-4A6F-78C00652EE5F}"/>
                    </a:ext>
                  </a:extLst>
                </p:cNvPr>
                <p:cNvPicPr/>
                <p:nvPr/>
              </p:nvPicPr>
              <p:blipFill>
                <a:blip r:embed="rId7"/>
                <a:stretch>
                  <a:fillRect/>
                </a:stretch>
              </p:blipFill>
              <p:spPr>
                <a:xfrm>
                  <a:off x="7910927" y="1496927"/>
                  <a:ext cx="754200" cy="89280"/>
                </a:xfrm>
                <a:prstGeom prst="rect">
                  <a:avLst/>
                </a:prstGeom>
              </p:spPr>
            </p:pic>
          </mc:Fallback>
        </mc:AlternateContent>
        <mc:AlternateContent xmlns:mc="http://schemas.openxmlformats.org/markup-compatibility/2006" xmlns:p14="http://schemas.microsoft.com/office/powerpoint/2010/main">
          <mc:Choice Requires="p14">
            <p:contentPart p14:bwMode="auto" r:id="rId8">
              <p14:nvContentPartPr>
                <p14:cNvPr id="4" name="Ink 3">
                  <a:extLst>
                    <a:ext uri="{FF2B5EF4-FFF2-40B4-BE49-F238E27FC236}">
                      <a16:creationId xmlns:a16="http://schemas.microsoft.com/office/drawing/2014/main" id="{BE6CF504-0357-A30B-1DEB-6AC743E2104F}"/>
                    </a:ext>
                  </a:extLst>
                </p14:cNvPr>
                <p14:cNvContentPartPr/>
                <p14:nvPr/>
              </p14:nvContentPartPr>
              <p14:xfrm>
                <a:off x="5731127" y="1461287"/>
                <a:ext cx="2052360" cy="50400"/>
              </p14:xfrm>
            </p:contentPart>
          </mc:Choice>
          <mc:Fallback xmlns="">
            <p:pic>
              <p:nvPicPr>
                <p:cNvPr id="4" name="Ink 3">
                  <a:extLst>
                    <a:ext uri="{FF2B5EF4-FFF2-40B4-BE49-F238E27FC236}">
                      <a16:creationId xmlns:a16="http://schemas.microsoft.com/office/drawing/2014/main" id="{BE6CF504-0357-A30B-1DEB-6AC743E2104F}"/>
                    </a:ext>
                  </a:extLst>
                </p:cNvPr>
                <p:cNvPicPr/>
                <p:nvPr/>
              </p:nvPicPr>
              <p:blipFill>
                <a:blip r:embed="rId9"/>
                <a:stretch>
                  <a:fillRect/>
                </a:stretch>
              </p:blipFill>
              <p:spPr>
                <a:xfrm>
                  <a:off x="5713127" y="1443287"/>
                  <a:ext cx="2088000" cy="86040"/>
                </a:xfrm>
                <a:prstGeom prst="rect">
                  <a:avLst/>
                </a:prstGeom>
              </p:spPr>
            </p:pic>
          </mc:Fallback>
        </mc:AlternateContent>
        <mc:AlternateContent xmlns:mc="http://schemas.openxmlformats.org/markup-compatibility/2006" xmlns:p14="http://schemas.microsoft.com/office/powerpoint/2010/main">
          <mc:Choice Requires="p14">
            <p:contentPart p14:bwMode="auto" r:id="rId10">
              <p14:nvContentPartPr>
                <p14:cNvPr id="9" name="Ink 8">
                  <a:extLst>
                    <a:ext uri="{FF2B5EF4-FFF2-40B4-BE49-F238E27FC236}">
                      <a16:creationId xmlns:a16="http://schemas.microsoft.com/office/drawing/2014/main" id="{A778CAF9-5C5D-89EF-EF1E-9190C3A6C229}"/>
                    </a:ext>
                  </a:extLst>
                </p14:cNvPr>
                <p14:cNvContentPartPr/>
                <p14:nvPr/>
              </p14:nvContentPartPr>
              <p14:xfrm>
                <a:off x="4012127" y="1454807"/>
                <a:ext cx="1568160" cy="72000"/>
              </p14:xfrm>
            </p:contentPart>
          </mc:Choice>
          <mc:Fallback xmlns="">
            <p:pic>
              <p:nvPicPr>
                <p:cNvPr id="9" name="Ink 8">
                  <a:extLst>
                    <a:ext uri="{FF2B5EF4-FFF2-40B4-BE49-F238E27FC236}">
                      <a16:creationId xmlns:a16="http://schemas.microsoft.com/office/drawing/2014/main" id="{A778CAF9-5C5D-89EF-EF1E-9190C3A6C229}"/>
                    </a:ext>
                  </a:extLst>
                </p:cNvPr>
                <p:cNvPicPr/>
                <p:nvPr/>
              </p:nvPicPr>
              <p:blipFill>
                <a:blip r:embed="rId11"/>
                <a:stretch>
                  <a:fillRect/>
                </a:stretch>
              </p:blipFill>
              <p:spPr>
                <a:xfrm>
                  <a:off x="3994487" y="1437167"/>
                  <a:ext cx="1603800" cy="107640"/>
                </a:xfrm>
                <a:prstGeom prst="rect">
                  <a:avLst/>
                </a:prstGeom>
              </p:spPr>
            </p:pic>
          </mc:Fallback>
        </mc:AlternateContent>
        <mc:AlternateContent xmlns:mc="http://schemas.openxmlformats.org/markup-compatibility/2006" xmlns:p14="http://schemas.microsoft.com/office/powerpoint/2010/main">
          <mc:Choice Requires="p14">
            <p:contentPart p14:bwMode="auto" r:id="rId12">
              <p14:nvContentPartPr>
                <p14:cNvPr id="12" name="Ink 11">
                  <a:extLst>
                    <a:ext uri="{FF2B5EF4-FFF2-40B4-BE49-F238E27FC236}">
                      <a16:creationId xmlns:a16="http://schemas.microsoft.com/office/drawing/2014/main" id="{769A6BC4-38F0-D97D-F3D5-958900823ECC}"/>
                    </a:ext>
                  </a:extLst>
                </p14:cNvPr>
                <p14:cNvContentPartPr/>
                <p14:nvPr/>
              </p14:nvContentPartPr>
              <p14:xfrm>
                <a:off x="3395087" y="1436807"/>
                <a:ext cx="435960" cy="75960"/>
              </p14:xfrm>
            </p:contentPart>
          </mc:Choice>
          <mc:Fallback xmlns="">
            <p:pic>
              <p:nvPicPr>
                <p:cNvPr id="12" name="Ink 11">
                  <a:extLst>
                    <a:ext uri="{FF2B5EF4-FFF2-40B4-BE49-F238E27FC236}">
                      <a16:creationId xmlns:a16="http://schemas.microsoft.com/office/drawing/2014/main" id="{769A6BC4-38F0-D97D-F3D5-958900823ECC}"/>
                    </a:ext>
                  </a:extLst>
                </p:cNvPr>
                <p:cNvPicPr/>
                <p:nvPr/>
              </p:nvPicPr>
              <p:blipFill>
                <a:blip r:embed="rId13"/>
                <a:stretch>
                  <a:fillRect/>
                </a:stretch>
              </p:blipFill>
              <p:spPr>
                <a:xfrm>
                  <a:off x="3377087" y="1418807"/>
                  <a:ext cx="471600" cy="111600"/>
                </a:xfrm>
                <a:prstGeom prst="rect">
                  <a:avLst/>
                </a:prstGeom>
              </p:spPr>
            </p:pic>
          </mc:Fallback>
        </mc:AlternateContent>
        <mc:AlternateContent xmlns:mc="http://schemas.openxmlformats.org/markup-compatibility/2006" xmlns:p14="http://schemas.microsoft.com/office/powerpoint/2010/main">
          <mc:Choice Requires="p14">
            <p:contentPart p14:bwMode="auto" r:id="rId14">
              <p14:nvContentPartPr>
                <p14:cNvPr id="13" name="Ink 12">
                  <a:extLst>
                    <a:ext uri="{FF2B5EF4-FFF2-40B4-BE49-F238E27FC236}">
                      <a16:creationId xmlns:a16="http://schemas.microsoft.com/office/drawing/2014/main" id="{DF4521C2-DFAF-7B5A-D3AE-E5ADA02FDE6C}"/>
                    </a:ext>
                  </a:extLst>
                </p14:cNvPr>
                <p14:cNvContentPartPr/>
                <p14:nvPr/>
              </p14:nvContentPartPr>
              <p14:xfrm>
                <a:off x="2913407" y="1490087"/>
                <a:ext cx="471240" cy="36360"/>
              </p14:xfrm>
            </p:contentPart>
          </mc:Choice>
          <mc:Fallback xmlns="">
            <p:pic>
              <p:nvPicPr>
                <p:cNvPr id="13" name="Ink 12">
                  <a:extLst>
                    <a:ext uri="{FF2B5EF4-FFF2-40B4-BE49-F238E27FC236}">
                      <a16:creationId xmlns:a16="http://schemas.microsoft.com/office/drawing/2014/main" id="{DF4521C2-DFAF-7B5A-D3AE-E5ADA02FDE6C}"/>
                    </a:ext>
                  </a:extLst>
                </p:cNvPr>
                <p:cNvPicPr/>
                <p:nvPr/>
              </p:nvPicPr>
              <p:blipFill>
                <a:blip r:embed="rId15"/>
                <a:stretch>
                  <a:fillRect/>
                </a:stretch>
              </p:blipFill>
              <p:spPr>
                <a:xfrm>
                  <a:off x="2895767" y="1472087"/>
                  <a:ext cx="506880" cy="72000"/>
                </a:xfrm>
                <a:prstGeom prst="rect">
                  <a:avLst/>
                </a:prstGeom>
              </p:spPr>
            </p:pic>
          </mc:Fallback>
        </mc:AlternateContent>
        <mc:AlternateContent xmlns:mc="http://schemas.openxmlformats.org/markup-compatibility/2006" xmlns:p14="http://schemas.microsoft.com/office/powerpoint/2010/main">
          <mc:Choice Requires="p14">
            <p:contentPart p14:bwMode="auto" r:id="rId16">
              <p14:nvContentPartPr>
                <p14:cNvPr id="15" name="Ink 14">
                  <a:extLst>
                    <a:ext uri="{FF2B5EF4-FFF2-40B4-BE49-F238E27FC236}">
                      <a16:creationId xmlns:a16="http://schemas.microsoft.com/office/drawing/2014/main" id="{E48BA12C-8DA9-48C0-E025-41B0C14E5481}"/>
                    </a:ext>
                  </a:extLst>
                </p14:cNvPr>
                <p14:cNvContentPartPr/>
                <p14:nvPr/>
              </p14:nvContentPartPr>
              <p14:xfrm>
                <a:off x="1079567" y="1443647"/>
                <a:ext cx="1850760" cy="150480"/>
              </p14:xfrm>
            </p:contentPart>
          </mc:Choice>
          <mc:Fallback xmlns="">
            <p:pic>
              <p:nvPicPr>
                <p:cNvPr id="15" name="Ink 14">
                  <a:extLst>
                    <a:ext uri="{FF2B5EF4-FFF2-40B4-BE49-F238E27FC236}">
                      <a16:creationId xmlns:a16="http://schemas.microsoft.com/office/drawing/2014/main" id="{E48BA12C-8DA9-48C0-E025-41B0C14E5481}"/>
                    </a:ext>
                  </a:extLst>
                </p:cNvPr>
                <p:cNvPicPr/>
                <p:nvPr/>
              </p:nvPicPr>
              <p:blipFill>
                <a:blip r:embed="rId17"/>
                <a:stretch>
                  <a:fillRect/>
                </a:stretch>
              </p:blipFill>
              <p:spPr>
                <a:xfrm>
                  <a:off x="1061927" y="1426007"/>
                  <a:ext cx="1886400" cy="186120"/>
                </a:xfrm>
                <a:prstGeom prst="rect">
                  <a:avLst/>
                </a:prstGeom>
              </p:spPr>
            </p:pic>
          </mc:Fallback>
        </mc:AlternateContent>
      </p:grpSp>
      <p:grpSp>
        <p:nvGrpSpPr>
          <p:cNvPr id="25" name="Group 24">
            <a:extLst>
              <a:ext uri="{FF2B5EF4-FFF2-40B4-BE49-F238E27FC236}">
                <a16:creationId xmlns:a16="http://schemas.microsoft.com/office/drawing/2014/main" id="{128F0946-72A8-1D7F-2ABC-B08A3FB5233F}"/>
              </a:ext>
            </a:extLst>
          </p:cNvPr>
          <p:cNvGrpSpPr/>
          <p:nvPr/>
        </p:nvGrpSpPr>
        <p:grpSpPr>
          <a:xfrm>
            <a:off x="1863647" y="1880687"/>
            <a:ext cx="7147800" cy="258840"/>
            <a:chOff x="1863647" y="1880687"/>
            <a:chExt cx="7147800" cy="258840"/>
          </a:xfrm>
        </p:grpSpPr>
        <mc:AlternateContent xmlns:mc="http://schemas.openxmlformats.org/markup-compatibility/2006" xmlns:p14="http://schemas.microsoft.com/office/powerpoint/2010/main">
          <mc:Choice Requires="p14">
            <p:contentPart p14:bwMode="auto" r:id="rId18">
              <p14:nvContentPartPr>
                <p14:cNvPr id="17" name="Ink 16">
                  <a:extLst>
                    <a:ext uri="{FF2B5EF4-FFF2-40B4-BE49-F238E27FC236}">
                      <a16:creationId xmlns:a16="http://schemas.microsoft.com/office/drawing/2014/main" id="{79E63D02-DAE8-32C1-9D2B-6A16EFA60E17}"/>
                    </a:ext>
                  </a:extLst>
                </p14:cNvPr>
                <p14:cNvContentPartPr/>
                <p14:nvPr/>
              </p14:nvContentPartPr>
              <p14:xfrm>
                <a:off x="8514647" y="1976087"/>
                <a:ext cx="496800" cy="65160"/>
              </p14:xfrm>
            </p:contentPart>
          </mc:Choice>
          <mc:Fallback xmlns="">
            <p:pic>
              <p:nvPicPr>
                <p:cNvPr id="17" name="Ink 16">
                  <a:extLst>
                    <a:ext uri="{FF2B5EF4-FFF2-40B4-BE49-F238E27FC236}">
                      <a16:creationId xmlns:a16="http://schemas.microsoft.com/office/drawing/2014/main" id="{79E63D02-DAE8-32C1-9D2B-6A16EFA60E17}"/>
                    </a:ext>
                  </a:extLst>
                </p:cNvPr>
                <p:cNvPicPr/>
                <p:nvPr/>
              </p:nvPicPr>
              <p:blipFill>
                <a:blip r:embed="rId19"/>
                <a:stretch>
                  <a:fillRect/>
                </a:stretch>
              </p:blipFill>
              <p:spPr>
                <a:xfrm>
                  <a:off x="8496647" y="1958447"/>
                  <a:ext cx="532440" cy="100800"/>
                </a:xfrm>
                <a:prstGeom prst="rect">
                  <a:avLst/>
                </a:prstGeom>
              </p:spPr>
            </p:pic>
          </mc:Fallback>
        </mc:AlternateContent>
        <mc:AlternateContent xmlns:mc="http://schemas.openxmlformats.org/markup-compatibility/2006" xmlns:p14="http://schemas.microsoft.com/office/powerpoint/2010/main">
          <mc:Choice Requires="p14">
            <p:contentPart p14:bwMode="auto" r:id="rId20">
              <p14:nvContentPartPr>
                <p14:cNvPr id="18" name="Ink 17">
                  <a:extLst>
                    <a:ext uri="{FF2B5EF4-FFF2-40B4-BE49-F238E27FC236}">
                      <a16:creationId xmlns:a16="http://schemas.microsoft.com/office/drawing/2014/main" id="{9F434902-D53B-0BD8-819D-70D308EFE9B1}"/>
                    </a:ext>
                  </a:extLst>
                </p14:cNvPr>
                <p14:cNvContentPartPr/>
                <p14:nvPr/>
              </p14:nvContentPartPr>
              <p14:xfrm>
                <a:off x="6213887" y="2021807"/>
                <a:ext cx="2134440" cy="100440"/>
              </p14:xfrm>
            </p:contentPart>
          </mc:Choice>
          <mc:Fallback xmlns="">
            <p:pic>
              <p:nvPicPr>
                <p:cNvPr id="18" name="Ink 17">
                  <a:extLst>
                    <a:ext uri="{FF2B5EF4-FFF2-40B4-BE49-F238E27FC236}">
                      <a16:creationId xmlns:a16="http://schemas.microsoft.com/office/drawing/2014/main" id="{9F434902-D53B-0BD8-819D-70D308EFE9B1}"/>
                    </a:ext>
                  </a:extLst>
                </p:cNvPr>
                <p:cNvPicPr/>
                <p:nvPr/>
              </p:nvPicPr>
              <p:blipFill>
                <a:blip r:embed="rId21"/>
                <a:stretch>
                  <a:fillRect/>
                </a:stretch>
              </p:blipFill>
              <p:spPr>
                <a:xfrm>
                  <a:off x="6196247" y="2004167"/>
                  <a:ext cx="2170080" cy="136080"/>
                </a:xfrm>
                <a:prstGeom prst="rect">
                  <a:avLst/>
                </a:prstGeom>
              </p:spPr>
            </p:pic>
          </mc:Fallback>
        </mc:AlternateContent>
        <mc:AlternateContent xmlns:mc="http://schemas.openxmlformats.org/markup-compatibility/2006" xmlns:p14="http://schemas.microsoft.com/office/powerpoint/2010/main">
          <mc:Choice Requires="p14">
            <p:contentPart p14:bwMode="auto" r:id="rId22">
              <p14:nvContentPartPr>
                <p14:cNvPr id="20" name="Ink 19">
                  <a:extLst>
                    <a:ext uri="{FF2B5EF4-FFF2-40B4-BE49-F238E27FC236}">
                      <a16:creationId xmlns:a16="http://schemas.microsoft.com/office/drawing/2014/main" id="{4BE97D10-3781-A463-E40A-80DEC0834336}"/>
                    </a:ext>
                  </a:extLst>
                </p14:cNvPr>
                <p14:cNvContentPartPr/>
                <p14:nvPr/>
              </p14:nvContentPartPr>
              <p14:xfrm>
                <a:off x="4426847" y="1973207"/>
                <a:ext cx="1771560" cy="82440"/>
              </p14:xfrm>
            </p:contentPart>
          </mc:Choice>
          <mc:Fallback xmlns="">
            <p:pic>
              <p:nvPicPr>
                <p:cNvPr id="20" name="Ink 19">
                  <a:extLst>
                    <a:ext uri="{FF2B5EF4-FFF2-40B4-BE49-F238E27FC236}">
                      <a16:creationId xmlns:a16="http://schemas.microsoft.com/office/drawing/2014/main" id="{4BE97D10-3781-A463-E40A-80DEC0834336}"/>
                    </a:ext>
                  </a:extLst>
                </p:cNvPr>
                <p:cNvPicPr/>
                <p:nvPr/>
              </p:nvPicPr>
              <p:blipFill>
                <a:blip r:embed="rId23"/>
                <a:stretch>
                  <a:fillRect/>
                </a:stretch>
              </p:blipFill>
              <p:spPr>
                <a:xfrm>
                  <a:off x="4408847" y="1955567"/>
                  <a:ext cx="1807200" cy="118080"/>
                </a:xfrm>
                <a:prstGeom prst="rect">
                  <a:avLst/>
                </a:prstGeom>
              </p:spPr>
            </p:pic>
          </mc:Fallback>
        </mc:AlternateContent>
        <mc:AlternateContent xmlns:mc="http://schemas.openxmlformats.org/markup-compatibility/2006" xmlns:p14="http://schemas.microsoft.com/office/powerpoint/2010/main">
          <mc:Choice Requires="p14">
            <p:contentPart p14:bwMode="auto" r:id="rId24">
              <p14:nvContentPartPr>
                <p14:cNvPr id="22" name="Ink 21">
                  <a:extLst>
                    <a:ext uri="{FF2B5EF4-FFF2-40B4-BE49-F238E27FC236}">
                      <a16:creationId xmlns:a16="http://schemas.microsoft.com/office/drawing/2014/main" id="{D8753578-0529-B240-EC9E-DDA5DC167373}"/>
                    </a:ext>
                  </a:extLst>
                </p14:cNvPr>
                <p14:cNvContentPartPr/>
                <p14:nvPr/>
              </p14:nvContentPartPr>
              <p14:xfrm>
                <a:off x="3311207" y="2031887"/>
                <a:ext cx="1294920" cy="56160"/>
              </p14:xfrm>
            </p:contentPart>
          </mc:Choice>
          <mc:Fallback xmlns="">
            <p:pic>
              <p:nvPicPr>
                <p:cNvPr id="22" name="Ink 21">
                  <a:extLst>
                    <a:ext uri="{FF2B5EF4-FFF2-40B4-BE49-F238E27FC236}">
                      <a16:creationId xmlns:a16="http://schemas.microsoft.com/office/drawing/2014/main" id="{D8753578-0529-B240-EC9E-DDA5DC167373}"/>
                    </a:ext>
                  </a:extLst>
                </p:cNvPr>
                <p:cNvPicPr/>
                <p:nvPr/>
              </p:nvPicPr>
              <p:blipFill>
                <a:blip r:embed="rId25"/>
                <a:stretch>
                  <a:fillRect/>
                </a:stretch>
              </p:blipFill>
              <p:spPr>
                <a:xfrm>
                  <a:off x="3293567" y="2013887"/>
                  <a:ext cx="1330560" cy="91800"/>
                </a:xfrm>
                <a:prstGeom prst="rect">
                  <a:avLst/>
                </a:prstGeom>
              </p:spPr>
            </p:pic>
          </mc:Fallback>
        </mc:AlternateContent>
        <mc:AlternateContent xmlns:mc="http://schemas.openxmlformats.org/markup-compatibility/2006" xmlns:p14="http://schemas.microsoft.com/office/powerpoint/2010/main">
          <mc:Choice Requires="p14">
            <p:contentPart p14:bwMode="auto" r:id="rId26">
              <p14:nvContentPartPr>
                <p14:cNvPr id="23" name="Ink 22">
                  <a:extLst>
                    <a:ext uri="{FF2B5EF4-FFF2-40B4-BE49-F238E27FC236}">
                      <a16:creationId xmlns:a16="http://schemas.microsoft.com/office/drawing/2014/main" id="{4A2923B5-D600-B761-FE10-534781023D52}"/>
                    </a:ext>
                  </a:extLst>
                </p14:cNvPr>
                <p14:cNvContentPartPr/>
                <p14:nvPr/>
              </p14:nvContentPartPr>
              <p14:xfrm>
                <a:off x="2684087" y="2016407"/>
                <a:ext cx="623880" cy="123120"/>
              </p14:xfrm>
            </p:contentPart>
          </mc:Choice>
          <mc:Fallback xmlns="">
            <p:pic>
              <p:nvPicPr>
                <p:cNvPr id="23" name="Ink 22">
                  <a:extLst>
                    <a:ext uri="{FF2B5EF4-FFF2-40B4-BE49-F238E27FC236}">
                      <a16:creationId xmlns:a16="http://schemas.microsoft.com/office/drawing/2014/main" id="{4A2923B5-D600-B761-FE10-534781023D52}"/>
                    </a:ext>
                  </a:extLst>
                </p:cNvPr>
                <p:cNvPicPr/>
                <p:nvPr/>
              </p:nvPicPr>
              <p:blipFill>
                <a:blip r:embed="rId27"/>
                <a:stretch>
                  <a:fillRect/>
                </a:stretch>
              </p:blipFill>
              <p:spPr>
                <a:xfrm>
                  <a:off x="2666447" y="1998767"/>
                  <a:ext cx="659520" cy="158760"/>
                </a:xfrm>
                <a:prstGeom prst="rect">
                  <a:avLst/>
                </a:prstGeom>
              </p:spPr>
            </p:pic>
          </mc:Fallback>
        </mc:AlternateContent>
        <mc:AlternateContent xmlns:mc="http://schemas.openxmlformats.org/markup-compatibility/2006" xmlns:p14="http://schemas.microsoft.com/office/powerpoint/2010/main">
          <mc:Choice Requires="p14">
            <p:contentPart p14:bwMode="auto" r:id="rId28">
              <p14:nvContentPartPr>
                <p14:cNvPr id="24" name="Ink 23">
                  <a:extLst>
                    <a:ext uri="{FF2B5EF4-FFF2-40B4-BE49-F238E27FC236}">
                      <a16:creationId xmlns:a16="http://schemas.microsoft.com/office/drawing/2014/main" id="{30921504-BA8D-9FCE-4535-EB85F2B31021}"/>
                    </a:ext>
                  </a:extLst>
                </p14:cNvPr>
                <p14:cNvContentPartPr/>
                <p14:nvPr/>
              </p14:nvContentPartPr>
              <p14:xfrm>
                <a:off x="1863647" y="1880687"/>
                <a:ext cx="892800" cy="146160"/>
              </p14:xfrm>
            </p:contentPart>
          </mc:Choice>
          <mc:Fallback xmlns="">
            <p:pic>
              <p:nvPicPr>
                <p:cNvPr id="24" name="Ink 23">
                  <a:extLst>
                    <a:ext uri="{FF2B5EF4-FFF2-40B4-BE49-F238E27FC236}">
                      <a16:creationId xmlns:a16="http://schemas.microsoft.com/office/drawing/2014/main" id="{30921504-BA8D-9FCE-4535-EB85F2B31021}"/>
                    </a:ext>
                  </a:extLst>
                </p:cNvPr>
                <p:cNvPicPr/>
                <p:nvPr/>
              </p:nvPicPr>
              <p:blipFill>
                <a:blip r:embed="rId29"/>
                <a:stretch>
                  <a:fillRect/>
                </a:stretch>
              </p:blipFill>
              <p:spPr>
                <a:xfrm>
                  <a:off x="1845647" y="1862687"/>
                  <a:ext cx="928440" cy="181800"/>
                </a:xfrm>
                <a:prstGeom prst="rect">
                  <a:avLst/>
                </a:prstGeom>
              </p:spPr>
            </p:pic>
          </mc:Fallback>
        </mc:AlternateContent>
      </p:grpSp>
    </p:spTree>
    <p:extLst>
      <p:ext uri="{BB962C8B-B14F-4D97-AF65-F5344CB8AC3E}">
        <p14:creationId xmlns:p14="http://schemas.microsoft.com/office/powerpoint/2010/main" val="3318506904"/>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17528</TotalTime>
  <Words>4085</Words>
  <Application>Microsoft Office PowerPoint</Application>
  <PresentationFormat>Widescreen</PresentationFormat>
  <Paragraphs>111</Paragraphs>
  <Slides>20</Slides>
  <Notes>20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20</vt:i4>
      </vt:variant>
    </vt:vector>
  </HeadingPairs>
  <TitlesOfParts>
    <vt:vector size="25" baseType="lpstr">
      <vt:lpstr>Arial</vt:lpstr>
      <vt:lpstr>Arial Black</vt:lpstr>
      <vt:lpstr>Calibri</vt:lpstr>
      <vt:lpstr>Calibri Light</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Duane Miller</dc:creator>
  <cp:lastModifiedBy>Duane Miller</cp:lastModifiedBy>
  <cp:revision>67</cp:revision>
  <dcterms:created xsi:type="dcterms:W3CDTF">2021-02-18T19:11:41Z</dcterms:created>
  <dcterms:modified xsi:type="dcterms:W3CDTF">2022-08-05T11:25:49Z</dcterms:modified>
</cp:coreProperties>
</file>