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2.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notesSlides/notesSlide3.xml" ContentType="application/vnd.openxmlformats-officedocument.presentationml.notesSlide+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notesSlides/notesSlide4.xml" ContentType="application/vnd.openxmlformats-officedocument.presentationml.notesSlide+xml"/>
  <Override PartName="/ppt/ink/ink169.xml" ContentType="application/inkml+xml"/>
  <Override PartName="/ppt/ink/ink170.xml" ContentType="application/inkml+xml"/>
  <Override PartName="/ppt/notesSlides/notesSlide5.xml" ContentType="application/vnd.openxmlformats-officedocument.presentationml.notesSlide+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notesSlides/notesSlide6.xml" ContentType="application/vnd.openxmlformats-officedocument.presentationml.notesSlide+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notesSlides/notesSlide7.xml" ContentType="application/vnd.openxmlformats-officedocument.presentationml.notesSlide+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notesSlides/notesSlide8.xml" ContentType="application/vnd.openxmlformats-officedocument.presentationml.notesSlide+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notesSlides/notesSlide9.xml" ContentType="application/vnd.openxmlformats-officedocument.presentationml.notesSlide+xml"/>
  <Override PartName="/ppt/ink/ink203.xml" ContentType="application/inkml+xml"/>
  <Override PartName="/ppt/ink/ink204.xml" ContentType="application/inkml+xml"/>
  <Override PartName="/ppt/ink/ink205.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notesSlides/notesSlide12.xml" ContentType="application/vnd.openxmlformats-officedocument.presentationml.notesSlide+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notesSlides/notesSlide13.xml" ContentType="application/vnd.openxmlformats-officedocument.presentationml.notesSlide+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notesSlides/notesSlide14.xml" ContentType="application/vnd.openxmlformats-officedocument.presentationml.notesSlide+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notesSlides/notesSlide15.xml" ContentType="application/vnd.openxmlformats-officedocument.presentationml.notesSlide+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notesSlides/notesSlide16.xml" ContentType="application/vnd.openxmlformats-officedocument.presentationml.notesSlide+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notesSlides/notesSlide17.xml" ContentType="application/vnd.openxmlformats-officedocument.presentationml.notesSlide+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notesSlides/notesSlide18.xml" ContentType="application/vnd.openxmlformats-officedocument.presentationml.notesSlide+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notesSlides/notesSlide19.xml" ContentType="application/vnd.openxmlformats-officedocument.presentationml.notesSlide+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notesSlides/notesSlide20.xml" ContentType="application/vnd.openxmlformats-officedocument.presentationml.notesSlide+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notesSlides/notesSlide21.xml" ContentType="application/vnd.openxmlformats-officedocument.presentationml.notesSlide+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5" r:id="rId2"/>
    <p:sldId id="267" r:id="rId3"/>
    <p:sldId id="269" r:id="rId4"/>
    <p:sldId id="270" r:id="rId5"/>
    <p:sldId id="271" r:id="rId6"/>
    <p:sldId id="272" r:id="rId7"/>
    <p:sldId id="273" r:id="rId8"/>
    <p:sldId id="274" r:id="rId9"/>
    <p:sldId id="275" r:id="rId10"/>
    <p:sldId id="268" r:id="rId11"/>
    <p:sldId id="276" r:id="rId12"/>
    <p:sldId id="277" r:id="rId13"/>
    <p:sldId id="278" r:id="rId14"/>
    <p:sldId id="279" r:id="rId15"/>
    <p:sldId id="280" r:id="rId16"/>
    <p:sldId id="281" r:id="rId17"/>
    <p:sldId id="282" r:id="rId18"/>
    <p:sldId id="283" r:id="rId19"/>
    <p:sldId id="284" r:id="rId20"/>
    <p:sldId id="285" r:id="rId21"/>
    <p:sldId id="28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5115" autoAdjust="0"/>
  </p:normalViewPr>
  <p:slideViewPr>
    <p:cSldViewPr snapToGrid="0">
      <p:cViewPr varScale="1">
        <p:scale>
          <a:sx n="89" d="100"/>
          <a:sy n="89" d="100"/>
        </p:scale>
        <p:origin x="751" y="38"/>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4F40543F-8A71-4B71-879B-ABEA674079B8}"/>
    <pc:docChg chg="modSld">
      <pc:chgData name="Duane Miller" userId="086b8d4e5ca37aec" providerId="LiveId" clId="{4F40543F-8A71-4B71-879B-ABEA674079B8}" dt="2022-07-15T00:00:43.759" v="0" actId="6549"/>
      <pc:docMkLst>
        <pc:docMk/>
      </pc:docMkLst>
      <pc:sldChg chg="modNotesTx">
        <pc:chgData name="Duane Miller" userId="086b8d4e5ca37aec" providerId="LiveId" clId="{4F40543F-8A71-4B71-879B-ABEA674079B8}" dt="2022-07-15T00:00:43.759" v="0" actId="6549"/>
        <pc:sldMkLst>
          <pc:docMk/>
          <pc:sldMk cId="2745187841" sldId="267"/>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32:18.683"/>
    </inkml:context>
    <inkml:brush xml:id="br0">
      <inkml:brushProperty name="width" value="0.1" units="cm"/>
      <inkml:brushProperty name="height" value="0.1" units="cm"/>
      <inkml:brushProperty name="color" value="#FFFC18"/>
    </inkml:brush>
  </inkml:definitions>
  <inkml:trace contextRef="#ctx0" brushRef="#br0">35 403 3200,'-12'-1'484,"10"0"-208,0 1-1,-1 0 1,1 0 0,0 0-1,0 0 1,0 0 0,0 0-1,-4 1 1,12-2-105,-1 0-1,0 0 1,1 0 0,-1 0-1,0 1 1,1 0 0,-1 0-1,1 1 1,-1 0 0,0 0-1,8 2 1,32 9 397,-29-7-157,0-1 0,27 4 0,-38-7-361,-1-1 0,1 0 0,0 0 0,-1 0 0,1-1 0,-1 1 0,1-1 0,0-1 0,-1 1 0,0 0 0,1-1 0,-1 0 0,8-5 0,24-21 4,-28 21-9,0 1 0,0 0 1,1 0-1,0 0 0,11-4 1,3 1 163,1 2 0,0 0 0,0 2 0,42-5 0,-26 5-152,247-38 323,-239 34-198,1 3-1,95-2 0,-95 5-164,65-10 0,-67 5 41,67-1 0,94 18 59,-55-7 395,-18-1-443,82 1-95,-114-3-28,-56-1 59,52-9 0,-53 4-44,54 0-1,-1 6 75,196-27-1,57-24-12,-169 21-50,-9 1-72,-106 25 101,119 7 1,68 22 69,-98-7-49,-150-16-22,73 6 24,136-3 0,-197-6-23,0-2 1,-1 0 0,34-12 0,16-4 28,24 0-27,140-11-1,-223 30-189,-1 0 0,0 1 0,1 0 0,-1 1 0,1-1 0,-1 1 0,0 1-1,0 0 1,0 0 0,0 1 0,8 3 0,11 10-3002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32:27.999"/>
    </inkml:context>
    <inkml:brush xml:id="br0">
      <inkml:brushProperty name="width" value="0.1" units="cm"/>
      <inkml:brushProperty name="height" value="0.1" units="cm"/>
      <inkml:brushProperty name="color" value="#FFFC18"/>
    </inkml:brush>
  </inkml:definitions>
  <inkml:trace contextRef="#ctx0" brushRef="#br0">900 9 1664,'-18'-5'2047,"16"4"-1708,0 1 1,0-1 0,0 1 0,0-1 0,0 1 0,0-1 0,0 1-1,0 0 1,-3 0 0,-16 3 1240,12-2-1394,1 0-1,-1 0 1,1 1 0,-1 0-1,1 1 1,0-1 0,0 2-1,0-1 1,1 1 0,-1 0-1,-11 9 1,-24 27 532,21-19-227,-30 22 1,2-7-173,-65 49 384,94-67-624,0 1 0,1 1 1,-19 25-1,-4 15-50,2 2 1,3 2-1,-37 83 0,70-133-65,4-11 36,0 0-1,0 0 0,0-1 0,0 1 1,-1 0-1,1 0 0,-1-1 0,-3 5 1,5-7 2,0 0 0,0 0 0,-1 0 0,1 0 0,0 0 0,0 0 1,0 0-1,0 0 0,-1 0 0,1 0 0,0 0 0,0 0 0,0 0 1,-1 0-1,1-1 0,0 1 0,0 0 0,0 0 0,0 0 0,-1 0 1,1 0-1,0 0 0,0 0 0,0 0 0,0-1 0,0 1 0,0 0 1,-1 0-1,1 0 0,0 0 0,0-1 0,0 1 0,0 0 0,0 0 1,0 0-1,0 0 0,0-1 0,0 1 0,0 0 0,0 0 0,0 0 1,0-1-1,0 1 0,-4-13 69,2 8-60,-35-146 21,23 94-96,-9-74 0,22 78-142,1 34-15,0 19 146,6 5-31,-5-3 110,0 1 0,0-1 0,-1 0 1,1 0-1,0 0 0,-1 0 1,1 1-1,-1-1 0,0 0 0,1 0 1,-1 4-1,-2 28 189,1-27-181,-30 235 134,10-92-100,21-147 14,-1 0 1,1 0 0,0 0 0,0 0 0,0 0-1,1 0 1,-1 0 0,1 0 0,0 0 0,-1 0 0,1 0-1,3 5 1,-3-6-22,0-1 0,0 0-1,0 0 1,0 1 0,0-1 0,0 0-1,0 0 1,0 0 0,1 0-1,-1 0 1,0-1 0,1 1 0,-1 0-1,1-1 1,-1 1 0,1-1-1,-1 1 1,1-1 0,-1 0 0,1 1-1,-1-1 1,1 0 0,-1 0-1,1 0 1,2-1 0,12-1 107,0-1 0,0-1 0,0 0 1,-1-1-1,19-10 0,74-41 93,-49 23-86,-43 25-259,30-14-812,-45 21 836,0 1 0,-1-1 0,1 1 0,0 0 0,0 0 0,-1-1 0,1 1 0,0 0-1,0 0 1,-1 0 0,1 0 0,0 0 0,0 0 0,-1 0 0,1 0 0,0 0 0,0 0 0,0 0 0,-1 0 0,1 1-1,0-1 1,-1 0 0,1 1 0,0-1 0,0 0 0,-1 1 0,1-1 0,-1 1 0,1-1 0,0 1 0,-1-1 0,1 1-1,-1 0 1,1-1 0,-1 1 0,0-1 0,1 1 0,-1 0 0,0 0 0,1-1 0,-1 1 0,0 0 0,0 0-1,1-1 1,-1 2 0,0 1-309,0-1 0,0 1 0,0 0 0,0 0 0,0-1 0,-1 1 0,1 0 0,-1-1-1,0 1 1,0-1 0,-1 4 0,-13 13-2462</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00:44.720"/>
    </inkml:context>
    <inkml:brush xml:id="br0">
      <inkml:brushProperty name="width" value="0.1" units="cm"/>
      <inkml:brushProperty name="height" value="0.1" units="cm"/>
      <inkml:brushProperty name="color" value="#66CC00"/>
    </inkml:brush>
  </inkml:definitions>
  <inkml:trace contextRef="#ctx0" brushRef="#br0">2365 252 3584,'1'-2'139,"3"-6"85,0 0 0,0 1 0,1 0 0,0-1 0,1 2 0,0-1 0,7-6 0,5-2-185,-7 7 367,0-1-1,0 0 1,-1-1 0,-1 0 0,12-15 0,-21 24-354,0 1 0,0-1 0,1 1 0,-1-1 0,0 0 0,0 1 0,0-1 0,0 0 0,0 1 0,0-1 1,0 1-1,0-1 0,0 0 0,0 1 0,0-1 0,0 1 0,0-1 0,0 0 0,-1 1 0,1-1 0,0 1 0,0-1 0,-1 0 0,1 1 0,0-1 0,-1 1 0,1-1 0,-1 1 0,1 0 0,-1-1 0,1 1 0,-1-1 0,1 1 0,-1 0 1,1-1-1,-1 1 0,1 0 0,-1 0 0,1-1 0,-1 1 0,0 0 0,-31-10 779,25 8-531,-58-18 734,34 9-828,0 2 1,0 1-1,0 2 1,-1 0-1,-35 0 0,-83 13 493,-3 0-571,93-7-22,-241 10 641,40 4-513,133-10-46,19-2 15,53-2 194,-74 9 0,19 1 646,-137-3 1,71-5-1766,95 5-1808,52-3-1245,0-2 0,-53-3 0,25-8 1060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00:45.399"/>
    </inkml:context>
    <inkml:brush xml:id="br0">
      <inkml:brushProperty name="width" value="0.1" units="cm"/>
      <inkml:brushProperty name="height" value="0.1" units="cm"/>
      <inkml:brushProperty name="color" value="#66CC00"/>
    </inkml:brush>
  </inkml:definitions>
  <inkml:trace contextRef="#ctx0" brushRef="#br0">6573 121 4736,'-76'-15'2682,"24"4"-1866,-13 3 119,-100-25-1,95 16 564,-79-7-1,-12 14-841,-1 7 0,-232 26 0,153-12-378,116-7-380,-233 18 289,32-12-38,77-6-101,130-2 29,-18 2-218,-342 42 259,420-41 103,-75-4 0,75-1-210,-338-5-6,374 5 57,-324-10 20,98 7-51,-28-4-78,24-10-83,213 15 122,-391-6 77,196 3 283,-175 5 474,378 1-671,-41 7 0,41-3-1019,-40 0 0,48-5-1741,-31 5-1,12 3-1036</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00:46.162"/>
    </inkml:context>
    <inkml:brush xml:id="br0">
      <inkml:brushProperty name="width" value="0.1" units="cm"/>
      <inkml:brushProperty name="height" value="0.1" units="cm"/>
      <inkml:brushProperty name="color" value="#66CC00"/>
    </inkml:brush>
  </inkml:definitions>
  <inkml:trace contextRef="#ctx0" brushRef="#br0">1119 93 1536,'0'-1'43,"0"1"0,-1-1 1,1 0-1,0 0 0,0 1 0,0-1 1,0 0-1,0 0 0,0 1 0,0-1 1,0 0-1,0 0 0,0 1 0,0-1 1,0 0-1,0 1 0,1-1 1,-1 0-1,0 0 0,0 1 0,1-1 1,-1 0-1,1 1 0,-1-1 0,0 1 1,1-1-1,-1 1 0,1-1 0,-1 0 1,1 1-1,0 0 0,-1-1 0,1 1 1,0-1-1,0 1 0,0-1 49,0 0 1,0 1-1,0-1 0,0 0 0,-1 1 1,1-1-1,0 0 0,0 0 1,-1 0-1,1 0 0,-1 0 0,1 0 1,-1 0-1,1 0 0,-1 0 0,1 0 1,-1 0-1,0 0 0,1-2 779,-7-12 1182,1 11-1838,-1 0 0,0 1 0,0 0 0,0-1 0,-1 2 0,1-1 0,-1 1 0,1 0-1,-1 1 1,-13-2 0,-7 0 126,-40 3 1,36 0-18,-166 11 1057,-146 23 1470,116-27-3766,189-8-405,25 0-212,0 1 0,0 0 0,-1 0 0,1 2 0,-25 4 1,20 3-976</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00:46.716"/>
    </inkml:context>
    <inkml:brush xml:id="br0">
      <inkml:brushProperty name="width" value="0.1" units="cm"/>
      <inkml:brushProperty name="height" value="0.1" units="cm"/>
      <inkml:brushProperty name="color" value="#66CC00"/>
    </inkml:brush>
  </inkml:definitions>
  <inkml:trace contextRef="#ctx0" brushRef="#br0">1176 29 4992,'-69'-22'3482,"62"20"-3419,1 1 0,-1 1 0,0-1-1,1 1 1,-1 0 0,-9 2 0,-9-1-81,-27 0 948,-55 7 1,37-3 240,-1-3 1,-104-11-1,81 3-360,-170-1 807,151 7-3885,55 0-870,36 0-351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00:47.353"/>
    </inkml:context>
    <inkml:brush xml:id="br0">
      <inkml:brushProperty name="width" value="0.1" units="cm"/>
      <inkml:brushProperty name="height" value="0.1" units="cm"/>
      <inkml:brushProperty name="color" value="#66CC00"/>
    </inkml:brush>
  </inkml:definitions>
  <inkml:trace contextRef="#ctx0" brushRef="#br0">1168 79 3968,'-70'-34'2464,"55"28"-2253,0 1 1,-1 0-1,0 2 1,1 0-1,-23-2 1,19 3 177,-121-9 2784,-161 7 0,178 4-2175,-164 20-1872,270-18-478,0 1 1,-28 7 0,12 4-1923</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00:48.101"/>
    </inkml:context>
    <inkml:brush xml:id="br0">
      <inkml:brushProperty name="width" value="0.1" units="cm"/>
      <inkml:brushProperty name="height" value="0.1" units="cm"/>
      <inkml:brushProperty name="color" value="#66CC00"/>
    </inkml:brush>
  </inkml:definitions>
  <inkml:trace contextRef="#ctx0" brushRef="#br0">1770 26 3072,'-5'0'239,"1"0"1,-1-1 0,1 1-1,0-1 1,-1 0-1,1 0 1,0-1 0,-1 1-1,1-1 1,0 0-1,0 0 1,-4-3-1,4 3-121,0 1 0,1 0 0,-1 0 0,0 0-1,0 1 1,0-1 0,0 1 0,1 0 0,-1 0-1,0 0 1,0 0 0,0 1 0,-4 1-1,-3 0 79,0 1 0,0 0 0,-14 7-1,-66 38 1240,77-42-1193,1 0 0,-1 0 0,0-2 0,0 0 0,0 0 0,-1-2 0,-26 3 0,-14-5 267,-187-5 390,149 3-781,53 3 151,-72-10 0,-31-12 1515,-273-4 0,246 25-4429,122 2-22,4 10-1162</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00:49.824"/>
    </inkml:context>
    <inkml:brush xml:id="br0">
      <inkml:brushProperty name="width" value="0.1" units="cm"/>
      <inkml:brushProperty name="height" value="0.1" units="cm"/>
      <inkml:brushProperty name="color" value="#66CC00"/>
    </inkml:brush>
  </inkml:definitions>
  <inkml:trace contextRef="#ctx0" brushRef="#br0">1337 60 4352,'2'-3'2426,"-5"3"-1456,-2 3-1070,-8 4 376,0-2 0,0 0 1,-1 0-1,1-1 0,-1-1 1,0 0-1,0-1 0,0-1 1,-20 0-1,-17-2 1354,-65-11 0,51 4-965,-147-26 422,-45-3-462,188 34-1210,-72 4 0,38 12-2689,71-6-165,-39 13-1,13-2 539</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00:50.957"/>
    </inkml:context>
    <inkml:brush xml:id="br0">
      <inkml:brushProperty name="width" value="0.1" units="cm"/>
      <inkml:brushProperty name="height" value="0.1" units="cm"/>
      <inkml:brushProperty name="color" value="#66CC00"/>
    </inkml:brush>
  </inkml:definitions>
  <inkml:trace contextRef="#ctx0" brushRef="#br0">1316 89 4224,'-21'0'3813,"21"-18"-3568,0 15-139,0 0 0,0 0 1,-1 0-1,1 0 0,0 1 0,-1-1 0,0 0 0,0 0 0,0 1 0,0-1 0,-2-3 0,2 4-22,0 1 1,0 0 0,0 0 0,-1 0-1,1 0 1,0 0 0,-1 0-1,1 0 1,-1 0 0,1 0 0,-1 1-1,1-1 1,-1 0 0,1 1-1,-1 0 1,0-1 0,1 1-1,-1 0 1,0 0 0,1 0 0,-3 0-1,-195-9 2711,75 1-1656,68 6-753,-146 6 770,52 2-536,-127 7-3896,200-8 2104,-44 9-5734,75-5 3306</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00:51.714"/>
    </inkml:context>
    <inkml:brush xml:id="br0">
      <inkml:brushProperty name="width" value="0.1" units="cm"/>
      <inkml:brushProperty name="height" value="0.1" units="cm"/>
      <inkml:brushProperty name="color" value="#66CC00"/>
    </inkml:brush>
  </inkml:definitions>
  <inkml:trace contextRef="#ctx0" brushRef="#br0">1711 90 2560,'0'-2'69,"0"0"0,1 0 0,-1 0 0,1 0 0,-1 0 0,1 0 1,0 0-1,0 1 0,0-1 0,0 0 0,0 0 0,0 1 0,0-1 0,0 1 0,1-1 0,-1 1 0,1-1 1,-1 1-1,1 0 0,0 0 0,3-2 0,0-1 74,0 1-1,0-1 1,0 0 0,-1-1-1,1 1 1,-1-1 0,7-9 2484,-11 14-2572,0-1-1,-1 1 1,1 0-1,0-1 0,0 1 1,0-1-1,0 1 0,0 0 1,0-1-1,-1 1 0,1-1 1,0 1-1,0 0 0,0-1 1,-1 1-1,1 0 1,0-1-1,-1 1 0,1 0 1,0 0-1,-1-1 0,1 1 1,0 0-1,-1 0 0,0-1 1,-7 2 216,-1 0 1,1 1 0,0 0-1,-15 5 1,-11 3 540,-41 0 591,52-7-1053,-1-1 1,-26-1-1,-30 2 23,-15 9 50,21-2 435,-88 2 0,78-12-256,1 4 1,-1 4-1,-142 31 1,161-22-952,-77 19-4426,-149 19 1,272-53 2744,-31-1 1,-6-8-888</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00:52.535"/>
    </inkml:context>
    <inkml:brush xml:id="br0">
      <inkml:brushProperty name="width" value="0.1" units="cm"/>
      <inkml:brushProperty name="height" value="0.1" units="cm"/>
      <inkml:brushProperty name="color" value="#66CC00"/>
    </inkml:brush>
  </inkml:definitions>
  <inkml:trace contextRef="#ctx0" brushRef="#br0">1443 140 4736,'-10'-9'553,"7"7"-434,1-1 0,-1 1 0,0 0 0,0 0 0,0 0 0,0 0 0,0 1 0,0-1 0,-1 1 0,1 0 0,-1 0 0,1 0 0,-6-1-1,-108-3 453,12-5 1013,-34-23 1979,-1 0-849,71 22-2549,0 3-1,0 3 1,0 3-1,-1 4 0,-94 13 1,-153 30-12282,262-38 9525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34:57.882"/>
    </inkml:context>
    <inkml:brush xml:id="br0">
      <inkml:brushProperty name="width" value="0.1" units="cm"/>
      <inkml:brushProperty name="height" value="0.1" units="cm"/>
      <inkml:brushProperty name="color" value="#FFFC18"/>
    </inkml:brush>
  </inkml:definitions>
  <inkml:trace contextRef="#ctx0" brushRef="#br0">3058 49 2048,'-4'3'175,"3"-2"-130,0 0 0,1-1 0,-1 1 0,0 0 0,0-1 0,0 1 0,1 0 1,-1 0-1,0 0 0,1 0 0,-1-1 0,1 1 0,-1 0 0,1 0 1,-1 0-1,1 0 0,0 0 0,0 0 0,-1 2 0,23-11-7,-13 5-11,0-1 0,0 0 1,0 0-1,14-10 1,-19 11 379,0 0 0,-1 0-1,1-1 1,-1 1 0,0-1 0,0 0 0,3-5 1759,-17 23-1163,3-6-725,1-1 0,-1 0 0,-1 0 1,1-1-1,-1 0 0,0 0 0,-17 7 0,21-10-222,0-1-1,0-1 1,1 1-1,-1-1 1,0 0-1,-1 0 1,1 0-1,0-1 1,0 0-1,0 0 1,0 0-1,0-1 1,0 1-1,0-1 1,0 0-1,0-1 1,0 1-1,-8-5 1,4 2 12,0 0 0,0 1 0,-1 0-1,1 1 1,-1-1 0,0 2 0,-12-2 0,-73 3 277,50 1-358,-7-2 70,22-1 414,-1 3 1,-54 6 0,37-1-356,0-2 1,-74-3 0,-32 2 23,-177 40 4,252-28-27,-123 6 0,-80-15 353,57 4-486,218-10 9,-332-10 441,244 4-381,-50-7-58,87 6 173,-76 0 0,-31 2 584,92 5-2848,62-2-693,0-10-2155</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00:53.033"/>
    </inkml:context>
    <inkml:brush xml:id="br0">
      <inkml:brushProperty name="width" value="0.1" units="cm"/>
      <inkml:brushProperty name="height" value="0.1" units="cm"/>
      <inkml:brushProperty name="color" value="#66CC00"/>
    </inkml:brush>
  </inkml:definitions>
  <inkml:trace contextRef="#ctx0" brushRef="#br0">1082 23 4224,'-6'-11'3408,"1"3"-2326,-1 7-964,0 0 0,0 0 0,-1 1 0,1 0 0,0 0 0,-9 1 0,-8 1 603,-97-5 2419,-121 6-541,213-1-2446,-136 15 435,-52 6-1742,71-19-4609,102-3 1923,5 4 352</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00:53.662"/>
    </inkml:context>
    <inkml:brush xml:id="br0">
      <inkml:brushProperty name="width" value="0.1" units="cm"/>
      <inkml:brushProperty name="height" value="0.1" units="cm"/>
      <inkml:brushProperty name="color" value="#66CC00"/>
    </inkml:brush>
  </inkml:definitions>
  <inkml:trace contextRef="#ctx0" brushRef="#br0">1934 61 4992,'-14'-14'2412,"12"11"-2287,-1 1 0,0-1 0,0 1 1,0-1-1,0 1 0,0 0 0,0 0 0,-1 0 1,-4-1-1,-12-3 335,1 1 0,-1 1 0,0 1 1,-1 0-1,-34 1 0,50 2-384,-336 16 3573,177-4-2861,-135 16 373,-133 5 275,379-33-1464,-236-5-3922,217 2 1145,-3 6-971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01:22.770"/>
    </inkml:context>
    <inkml:brush xml:id="br0">
      <inkml:brushProperty name="width" value="0.1" units="cm"/>
      <inkml:brushProperty name="height" value="0.1" units="cm"/>
      <inkml:brushProperty name="color" value="#FFFC18"/>
    </inkml:brush>
  </inkml:definitions>
  <inkml:trace contextRef="#ctx0" brushRef="#br0">1220 2 3200,'0'0'1061,"-8"0"187,-28-1-116,12 0-69,0 1 1,-1 2 0,-45 7 0,-158 52 2600,194-54-2989,0-1 1,0-1 0,-1-2 0,-53-3 0,-24 2 312,69 2-1134,0 1-1,0 3 0,1 1 1,0 2-1,-46 19 0,44-12-1593,-4 2-1830,0-4-3578,22-13 3735</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01:23.414"/>
    </inkml:context>
    <inkml:brush xml:id="br0">
      <inkml:brushProperty name="width" value="0.1" units="cm"/>
      <inkml:brushProperty name="height" value="0.1" units="cm"/>
      <inkml:brushProperty name="color" value="#FFFC18"/>
    </inkml:brush>
  </inkml:definitions>
  <inkml:trace contextRef="#ctx0" brushRef="#br0">907 106 6400,'-18'-8'891,"14"6"-694,0 0 0,0 0 1,-1 1-1,1 0 0,0 0 1,-1 0-1,1 0 0,-1 0 0,1 1 1,-6 0-1,3 0 120,1 0 1,0 0-1,-1-1 0,1 0 1,0 0-1,-1 0 0,-7-4 1,-87-32 1148,72 28-351,0 2 1,-59-6-1,-63 4 558,114 8-1621,-1 1 0,1 2 0,-67 11 0,63-6-831,-20 5-1795,57-10 1972,-1-1-1,1 1 1,-1 0 0,1 0-1,0 0 1,0 0 0,0 1-1,0 0 1,0-1 0,-3 5-1,-5 7-2639</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01:24.165"/>
    </inkml:context>
    <inkml:brush xml:id="br0">
      <inkml:brushProperty name="width" value="0.1" units="cm"/>
      <inkml:brushProperty name="height" value="0.1" units="cm"/>
      <inkml:brushProperty name="color" value="#FFFC18"/>
    </inkml:brush>
  </inkml:definitions>
  <inkml:trace contextRef="#ctx0" brushRef="#br0">1225 9 4224,'-4'0'457,"4"0"-396,-1 0 0,1 0 0,-1 0 0,1 0 0,-1 0 0,1 0 0,-1-1-1,1 1 1,-1 0 0,1 0 0,-1 0 0,1 0 0,0-1 0,-1 1-1,1 0 1,-1 0 0,1-1 0,-1 1 0,1 0 0,0-1 0,-1 1-1,1 0 1,0-1 0,-1 1 0,1 0 0,0-1 0,0 1 0,-1-1 0,1 1-1,0-1 1,0 0 0,0 1-125,5 0 784,-22 6 1968,-30 7-279,35-8-2023,0-2 0,0 1 0,-1-2 0,0 0 0,-14 1 0,-60 8 1054,-154-8 331,160 0-1014,1 3 0,-93 19 1,-48 4-2627,77-26-5665,110-6 3764</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01:25.193"/>
    </inkml:context>
    <inkml:brush xml:id="br0">
      <inkml:brushProperty name="width" value="0.1" units="cm"/>
      <inkml:brushProperty name="height" value="0.1" units="cm"/>
      <inkml:brushProperty name="color" value="#FFFC18"/>
    </inkml:brush>
  </inkml:definitions>
  <inkml:trace contextRef="#ctx0" brushRef="#br0">59 1 2048,'-37'10'768,"26"-1"-576,0 6-416,11-12-160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01:25.846"/>
    </inkml:context>
    <inkml:brush xml:id="br0">
      <inkml:brushProperty name="width" value="0.1" units="cm"/>
      <inkml:brushProperty name="height" value="0.1" units="cm"/>
      <inkml:brushProperty name="color" value="#FFFC18"/>
    </inkml:brush>
  </inkml:definitions>
  <inkml:trace contextRef="#ctx0" brushRef="#br0">1311 30 3840,'-8'-15'2320,"8"14"-2191,0 1 1,0-1-1,0 0 0,0 1 1,0-1-1,0 1 1,0-1-1,0 1 1,1-1-1,-1 0 1,0 1-1,0-1 0,1 1 1,-1-1-1,0 1 1,0-1-1,1 1 1,-1 0-1,1-1 0,-1 1 1,0-1-1,1 1 1,-1 0-1,1-1 1,1 0 746,-22 1 974,11-1-1355,0 1-1,0 1 0,-1 0 0,1 0 0,0 0 1,0 1-1,0 1 0,-9 3 0,-18 9-264,3-1 476,-41 13 1,44-18-320,5-2-249,1 0 0,-1-2 0,0 0 0,-39 1 0,-129-20 1036,-1 0-81,100 14-565,-74 0-2259,3-5-5754,116 4 3256</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01:26.924"/>
    </inkml:context>
    <inkml:brush xml:id="br0">
      <inkml:brushProperty name="width" value="0.1" units="cm"/>
      <inkml:brushProperty name="height" value="0.1" units="cm"/>
      <inkml:brushProperty name="color" value="#FFFC18"/>
    </inkml:brush>
  </inkml:definitions>
  <inkml:trace contextRef="#ctx0" brushRef="#br0">2131 13 6400,'-22'-12'2058,"21"12"-1995,0 0-1,0 0 0,0 0 0,0 0 1,0 0-1,0 0 0,1 0 1,-1 0-1,0 0 0,0 1 0,0-1 1,0 0-1,0 1 0,0-1 0,1 0 1,-1 1-1,0-1 0,0 1 1,1 0-1,-2 0 0,-1 1-255,-10 3 384,-1 0 0,0 0-1,-1-2 1,1 0 0,-29 3 0,29-4 141,-220 21 2954,201-19-3126,-41 6 586,-1-4 1,-84-3-1,-149-26 598,228 18-1082,42 4 45,1-2 1,-54-11-1,42 4 72,-1 3 0,-55 0-1,46 6-185,0 3-1,-83 14 0,134-15-187,-101 20-441,27-5-1503,0-7-3377,39-9 1178,0-8 394</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01:28.195"/>
    </inkml:context>
    <inkml:brush xml:id="br0">
      <inkml:brushProperty name="width" value="0.1" units="cm"/>
      <inkml:brushProperty name="height" value="0.1" units="cm"/>
      <inkml:brushProperty name="color" value="#FFFC18"/>
    </inkml:brush>
  </inkml:definitions>
  <inkml:trace contextRef="#ctx0" brushRef="#br0">1800 88 1408,'-27'-6'1184,"27"-3"-820,0 2 274,0 0 0,0 0 1,-3-12-1,3 17-418,0 0-1,-1 0 1,0 1-1,1-1 1,-1 0-1,0 1 1,0-1-1,0 0 1,0 1-1,0-1 1,0 1-1,-1-1 1,1 1-1,0 0 1,-1 0-1,1 0 1,-1-1-1,-2 0 1,2 1-129,1 1 1,0-1-1,-1 1 1,1 0-1,-1 0 1,1-1-1,-1 1 1,1 0 0,-1 0-1,1 1 1,-1-1-1,1 0 1,-1 0-1,-1 2 1,-24 8 451,8-2-113,-3-3 70,-1-2 1,1-1-1,-1 0 0,-41-3 0,14-1-62,-38 6 135,-147 24 1,133-16 963,-167-4 0,33-2-574,2-3-879,80-9-3549,115 4 1699,-23 2-1727,7 5-528</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01:30.654"/>
    </inkml:context>
    <inkml:brush xml:id="br0">
      <inkml:brushProperty name="width" value="0.1" units="cm"/>
      <inkml:brushProperty name="height" value="0.1" units="cm"/>
      <inkml:brushProperty name="color" value="#FFFC18"/>
    </inkml:brush>
  </inkml:definitions>
  <inkml:trace contextRef="#ctx0" brushRef="#br0">1576 53 4864,'-8'-5'703,"-9"-8"1036,17 13-1664,-3 0-64,0 1-1,0-1 1,0 1 0,1-1-1,-1 0 1,0 0-1,-5-1 1,-2 0 539,4 1-21,0-1 1,0 0-1,0 0 1,1 0 0,-1-1-1,-8-3 1,-12-3 989,19 7-1279,0 0-1,-1 0 0,1 1 0,-13 1 1,-2 0 94,0 0 61,-29 5-1,29-2 20,-31-1-1,-75-12 759,1-1-456,11 11-252,-173-6 1333,50-1-1472,169 7-911,-126 9-5531,142 0 2773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35:00.616"/>
    </inkml:context>
    <inkml:brush xml:id="br0">
      <inkml:brushProperty name="width" value="0.1" units="cm"/>
      <inkml:brushProperty name="height" value="0.1" units="cm"/>
      <inkml:brushProperty name="color" value="#E71224"/>
    </inkml:brush>
  </inkml:definitions>
  <inkml:trace contextRef="#ctx0" brushRef="#br0">586 81 2048,'-5'3'960,"7"-9"276,7-9 45,9 1-261,-14 12-825,-1-1 0,1 1 0,-1-1 0,0 0 0,1 0 0,-2 0 1,1 0-1,0-1 0,2-4 0,-4 8-184,-1-1 0,0 1 0,0 0 1,0-1-1,0 1 0,0 0 0,0-1 0,0 1 1,0 0-1,0-1 0,-1 1 0,1 0 1,0-1-1,0 1 0,0 0 0,0-1 0,0 1 1,0 0-1,-1 0 0,1-1 0,0 1 0,0 0 1,0-1-1,-1 1 0,1 0 0,0 0 1,0 0-1,-1-1 0,1 1 0,0 0 0,-1 0 1,1 0-1,0 0 0,-1 0 0,1-1 0,0 1 1,-1 0-1,0 0 0,-13-3 549,5 2-264,0 1-1,0 0 1,0 0 0,0 1-1,-11 3 1,-6 0 287,-35 4 865,12-1 169,-60 1 1,63-6-1614,-58 10-1,27-1-2895,34-6 273,0 8-890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01:32.237"/>
    </inkml:context>
    <inkml:brush xml:id="br0">
      <inkml:brushProperty name="width" value="0.1" units="cm"/>
      <inkml:brushProperty name="height" value="0.1" units="cm"/>
      <inkml:brushProperty name="color" value="#FFFC18"/>
    </inkml:brush>
  </inkml:definitions>
  <inkml:trace contextRef="#ctx0" brushRef="#br0">1970 38 4480,'-3'-11'1746,"2"10"-1591,1 0 1,0 0-1,0-1 1,0 1-1,-1 0 0,1 0 1,0 0-1,-1 0 0,1 0 1,-1 0-1,0 0 1,1 0-1,-1 0 0,0 0 1,0 0-1,1 0 1,-1 0-1,0 0 0,0 0 1,0 1-1,0-1 0,0 0 1,0 1-1,0-1 1,0 1-1,-1-1 0,1 1 1,0-1-1,0 1 0,0 0 1,0 0-1,-1 0 1,0 0-1,-10 0 230,1 1 0,-15 3-1,11-1-301,4-2 81,9-1-107,0 0-1,-1 1 1,1-1 0,0 0 0,0 1 0,-1 0 0,-2 1 0,1-1 26,1 0 1,-1 0 0,0 0-1,0 0 1,0 0-1,1-1 1,-9 0 0,-13 2 271,-23 3 712,24-1-767,1-1 0,-1-1 0,1-1 1,-29-3-1,0 1 129,-326 9 1075,241-6-622,1 0-361,-181 32 380,51-1-1656,88-33-4618,112-6 1432,10-6-176</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01:33.949"/>
    </inkml:context>
    <inkml:brush xml:id="br0">
      <inkml:brushProperty name="width" value="0.1" units="cm"/>
      <inkml:brushProperty name="height" value="0.1" units="cm"/>
      <inkml:brushProperty name="color" value="#FFFC18"/>
    </inkml:brush>
  </inkml:definitions>
  <inkml:trace contextRef="#ctx0" brushRef="#br0">6 1 896,'-6'0'512,"6"5"-864</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01:34.374"/>
    </inkml:context>
    <inkml:brush xml:id="br0">
      <inkml:brushProperty name="width" value="0.1" units="cm"/>
      <inkml:brushProperty name="height" value="0.1" units="cm"/>
      <inkml:brushProperty name="color" value="#FFFC18"/>
    </inkml:brush>
  </inkml:definitions>
  <inkml:trace contextRef="#ctx0" brushRef="#br0">1912 1 4608,'-71'3'5671,"25"4"-5022,-120 25 1940,-184 11 0,185-40-1712,10 0-346,79 2-257,-281 4 1537,263-14-1802,-134-8-1612,79-2-3490,95 9 1045</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01:34.935"/>
    </inkml:context>
    <inkml:brush xml:id="br0">
      <inkml:brushProperty name="width" value="0.1" units="cm"/>
      <inkml:brushProperty name="height" value="0.1" units="cm"/>
      <inkml:brushProperty name="color" value="#FFFC18"/>
    </inkml:brush>
  </inkml:definitions>
  <inkml:trace contextRef="#ctx0" brushRef="#br0">1018 7 4736,'-23'-3'704,"17"1"-521,-1 1 0,1 1 1,-1-1-1,1 1 0,-1 1 1,1-1-1,-8 2 0,-5 1 168,6-2 56,1 1 1,-17 5 0,16-4-151,0 0 0,0-1 1,0-1-1,0 0 0,-25-2 1,13 1 592,-127-9 3470,0 0-2784,107 9-1446,-122 3-850,136 0-925,1 0 1,0 3 0,-44 12-1,20 1-1653</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02:14.001"/>
    </inkml:context>
    <inkml:brush xml:id="br0">
      <inkml:brushProperty name="width" value="0.1" units="cm"/>
      <inkml:brushProperty name="height" value="0.1" units="cm"/>
      <inkml:brushProperty name="color" value="#FFFC18"/>
    </inkml:brush>
  </inkml:definitions>
  <inkml:trace contextRef="#ctx0" brushRef="#br0">7122 1415 2048,'-6'-2'862,"0"-1"0,0 1 0,0 0 0,0 0 0,0 1 1,-11-1-1,9 1-612,1 1 0,0 0 0,-1 1 0,1 0 1,-11 2-1,-35 7 1142,-22 7-243,56-14-783,0 0 1,0 2-1,0 1 1,-21 8-1,-10 9 532,-2-2-1,-54 15 1,91-33-702,-1-1 0,0 0 1,0-1-1,0-1 0,-17-2 0,-10 1-98,-13 0 311,1-3 0,0-2 1,-88-21-1,112 20-279,-130-38 337,81 17 141,55 20-521,-2 2 0,1 1-1,-50-4 1,-253 3 525,201 7-301,-602-1 558,700 2-913,-58 10 0,-8 1 100,-196 6 499,196-13-475,8 2-292,16-2 210,35-4 29,-61-2 0,35-1-145,-170 9 310,-57 19-157,282-26-38,-113 3-30,33-4 34,-98 6 58,9 6 340,-3-1-419,149-12 121,-36-6 0,36 2-253,-37 1 0,-91-2 382,82 4-172,33 0-50,-54 5 0,-252 5 196,220-9-189,58 0 35,13-1-96,-76 9-1,100-1 15,21-3 30,-1-1 1,-17 0-1,-63 4 167,-278-6-154,276-9-6,83 9 29,0-1 0,-20-4 0,28 3 0,0 0 1,0 0 0,0 0-1,0-1 1,1 0 0,-1 0-1,1 0 1,0-1 0,0 1-1,0-1 1,1-1 0,-1 1-1,1-1 1,0 1 0,0-1-1,0 0 1,1-1 0,0 1-1,0-1 1,0 1 0,-2-8-1,-8-20 151,5 16-165,-9-33-1,-15-54 72,23 68-98,3-1 1,1-1-1,0-54 0,5-286-57,0 373 65,1 0-1,0 0 0,0 1 0,0-1 1,1 1-1,0-1 0,2-5 1,4-10 44,0-4-118,6-22 2,8-17 71,-12 45-32,26-57 43,-23 60-22,-9 13 43,-1-1 23,10-20-19,-10 17 5,0 1-1,-1-1 1,0 0 0,0 0 0,-1 0-1,1 0 1,-2 0 0,1 0-1,0 0 1,-1-10 0,-6-55-324,6 69 258,2-4-35,7-7-9,-5 7 68,0-1 1,0 1 0,1 0 0,0 0-1,0 0 1,1 1 0,-1 0 0,1 0-1,0 1 1,1-1 0,-1 1 0,1 0 0,0 1-1,0 0 1,0 0 0,0 0 0,0 1-1,1 0 1,-1 1 0,1-1 0,-1 1-1,12 1 1,226-6-128,-184 6 80,102-14 0,-75 3-24,138-1 0,-161 11 157,189 6-180,28-6 111,-116-2 21,-79 3 12,301-9 19,-32 4-116,-258 11 47,71 2 50,218 2-38,-263-1 10,169 6-197,-2-2 366,-226-8-182,45 6 21,59 3-117,64-4-18,-96-2 255,76 12-96,-212-20-51,38 2 7,-1-2 0,0-1-1,40-7 1,-5-1-81,93-1 0,-88 6-3,47-1 204,-111 5-125,42 0 15,76-9 0,-28-5-83,138 0 0,66 8 187,-195 3-220,-62 0 116,1 3 0,0 1 0,53 10 0,-46-4 79,-45-6-99,0 0-1,1 1 0,-1 1 1,0 0-1,-1 1 0,1 0 1,16 8-1,-26-9 1,1 1 0,-1-1 0,0 1 0,0 0 0,0 0 0,0 0 0,-1 1 0,0-1 0,0 1 0,0 0 0,2 6 0,6 12-21,8 28-1,-14-38 21,12 40-49,-1 0 0,-3 1 0,-3 0-1,6 73 1,-9-10 208,-6-1-1,-24 213 1,-23-45-1816,42-262 414,-2 40-1,5-56 682,1-1 0,0 0 0,1 1 0,-1-1-1,1 0 1,0 0 0,0 0 0,1 0 0,0 0 0,-1 0-1,2 0 1,-1 0 0,4 5 0,6-4-4337</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02:18.409"/>
    </inkml:context>
    <inkml:brush xml:id="br0">
      <inkml:brushProperty name="width" value="0.1" units="cm"/>
      <inkml:brushProperty name="height" value="0.1" units="cm"/>
      <inkml:brushProperty name="color" value="#FFFC18"/>
    </inkml:brush>
  </inkml:definitions>
  <inkml:trace contextRef="#ctx0" brushRef="#br0">6004 286 3328,'-17'-23'2973,"16"20"-2815,0 1 1,0 0 0,0 0-1,-1 0 1,1 0 0,0 0-1,-1 1 1,1-1-1,-1 0 1,0 1 0,0-1-1,1 1 1,-1-1 0,0 1-1,0 0 1,-1 0-1,1 0 1,0 0 0,0 0-1,0 0 1,-1 1-1,1-1 1,0 1 0,-5-1-1,-69 0 1480,3 0-817,-112 12 0,161-7-754,-170 26 1461,170-27-1329,0-1 1,0-1-1,0-1 1,-24-3-1,27 0 65,-41-11 0,17 3 157,-75-24-547,6 1 7,6 15 500,66 13-143,0-2-1,-53-17 0,63 16-99,24 7-142,0 0-1,0 0 1,1-1 0,-1 0 0,-7-5-1,-3-3 244,0 0-1,0 2 1,-1 0-1,0 0 1,0 2-1,-30-7 1,-42 3 167,-171 3 0,232 8-248,-207 8 269,-42 2 144,257-8-561,-164 15 156,119-10 94,-127-4 1,108-4-233,-4 0 176,-8 0 59,-119 14 1,34-5-40,26-2-32,75 1-58,-1-1-81,-131 28 0,175-26 71,-2-2 0,1-1 0,-63-1 0,11-5-102,-105 3 68,-25 29-106,211-29 37,-13 1-30,0-1-1,0-1 1,-38-4 0,34-1 52,-40-11 0,15 3 100,-8 1-178,-65-1 1,74 8-47,-98-4 114,17 5 340,69-6-144,62 9-234,-3 0-20,0 0 0,0 0 0,0 0 0,1 1 0,-1 0 0,-5 1 0,9-1 15,-1-1 0,1 1 1,-1 0-1,1 0 0,0 0 1,-1 0-1,1 0 0,0 0 1,0 1-1,-1-1 0,1 0 0,0 0 1,0 1-1,1-1 0,-1 1 1,0-1-1,0 1 0,1-1 1,-1 1-1,0 2 0,-20 68-171,-16 112 245,20-66 171,10-68-336,3-22 135,0 36 1,4 248 98,2-258-186,3-1-1,14 68 1,-11-77 83,-5-23-35,0 0 0,2 0 0,13 37 1,9 13-34,-23-62 28,-2-4-5,0 1 1,0-1 0,1 0-1,0 1 1,0-1-1,1-1 1,-1 1-1,1 0 1,8 7 0,-6-7 30,0-1 0,0 0 0,0 0 0,0 0-1,0-1 1,1 0 0,0 0 0,11 3 0,-4-3 10,-1-1-1,1-1 1,23 0-1,402-1-244,-235 9 273,349-13-118,-291-8-15,-9-1 184,-24 12-225,252 3 198,-113 24-70,-85-5-38,-148-12-113,195 6 20,-127-9 250,-110-2-94,15 1 3,-27 0-51,103-7-1,30-14 127,233-24-355,-333 17 150,-52 8 102,-25 10 43,61-3 0,-58 6-22,44-7 0,5 0 121,-69 8-157,0-1 0,0 0 0,-1-1-1,1-1 1,18-7 0,-27 6 43,0 0-1,-1-1 1,0 0 0,0 0-1,-1-1 1,1 0-1,-1-1 1,-1 0 0,0 0-1,0-1 1,0 0 0,-1-1-1,-1 0 1,0 0 0,0 0-1,8-22 1,-5 9 23,-1-1 0,-2 0 0,0-1 0,-2 0 0,0 0 0,-1-48 0,-4-9 103,-24-153 1,-2 12-606,26 191-784,0 0 0,2 1-1,8-48 1,-5 60-447,0 0 0,2 0-1,0 1 1,0 0 0,2 0 0,19-32-1,-3 8-2650,-10 3 1472</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02:53.368"/>
    </inkml:context>
    <inkml:brush xml:id="br0">
      <inkml:brushProperty name="width" value="0.1" units="cm"/>
      <inkml:brushProperty name="height" value="0.1" units="cm"/>
      <inkml:brushProperty name="color" value="#FFFC18"/>
    </inkml:brush>
  </inkml:definitions>
  <inkml:trace contextRef="#ctx0" brushRef="#br0">6376 143 2944,'22'-6'10519,"-22"6"-10423,-12-8 1321,6 6-1199,-1-1 1,1 1-1,0 0 1,-1 1-1,-9-2 1,-14-2 107,-2-2 92,0 3-1,0 0 1,0 2 0,-55 4 0,23-1 47,-81-2-25,-246 5 470,-26-18-254,262 5-508,-51-5 136,-14 1 219,29 2-345,-73-8-51,-14 13 39,166 8-138,-447 16 254,300-12 96,177-7-343,-99-5-10,104 0-5,-27-1 0,-53 0-78,47 2 60,3 1 23,-383 1 246,213 5 131,149-3-476,-42 11 136,58-2 391,-345 2 975,334-4-2348,42 2-2787,62-4-87,-38 10 0,6-1-2413,2-6 1971</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0:03.271"/>
    </inkml:context>
    <inkml:brush xml:id="br0">
      <inkml:brushProperty name="width" value="0.1" units="cm"/>
      <inkml:brushProperty name="height" value="0.1" units="cm"/>
      <inkml:brushProperty name="color" value="#FFFC18"/>
    </inkml:brush>
  </inkml:definitions>
  <inkml:trace contextRef="#ctx0" brushRef="#br0">1231 25 5120,'-9'-1'433,"-8"-1"443,0 0 0,-24 1 0,32 2-703,-1-2-1,0 1 1,1-1-1,-1 0 1,-14-5-1,-23-2 94,6 5 1281,-52 4 0,-108 11 843,-273 24-1618,331-31-5568,129-5 4115,-47 0-2636</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0:04.697"/>
    </inkml:context>
    <inkml:brush xml:id="br0">
      <inkml:brushProperty name="width" value="0.1" units="cm"/>
      <inkml:brushProperty name="height" value="0.1" units="cm"/>
      <inkml:brushProperty name="color" value="#FFFC18"/>
    </inkml:brush>
  </inkml:definitions>
  <inkml:trace contextRef="#ctx0" brushRef="#br0">1635 118 3328,'0'0'51,"0"0"0,-1 0 0,1 0 1,0 0-1,-1 0 0,1 0 0,0 0 0,0-1 0,-1 1 1,1 0-1,0 0 0,0 0 0,-1-1 0,1 1 0,0 0 0,0 0 1,0-1-1,-1 1 0,1 0 0,0 0 0,0-1 0,0 1 1,0 0-1,0-1 0,-1 1 0,1 0 0,0-1 0,0 1 1,0 0-1,0-1 0,0 1 0,0 0 0,0-1 0,0 1 1,0 0-1,0-1 0,0 1 0,1 0 0,-1 0 0,0-1 0,0 1 1,0 0-1,0-1 0,1 1 0,6-21-103,-4 16 330,4-12 393,-5 11-201,1 1-1,-1-1 0,0 0 1,-1 0-1,1 1 1,-1-1-1,0-9 0,-1 14-433,0 1 0,0 0 0,0-1 0,0 1 0,0 0 0,0-1 0,0 1-1,0 0 1,0-1 0,-1 1 0,1 0 0,0-1 0,0 1 0,0 0 0,-1 0 0,1-1 0,0 1-1,0 0 1,-1 0 0,1 0 0,0-1 0,0 1 0,-1 0 0,1 0 0,0 0 0,0 0-1,-1-1 1,1 1 0,0 0 0,-1 0 0,1 0 0,-1 0 0,-15 0 495,-15 8-28,12-3-429,1-2-1,0 0 1,-1-1-1,1-1 1,-36-3 0,8 1 503,-13 1 36,-19-1 104,-89 11 1,69-2 590,-120-6 1,114-3-1329,7 1-24,-194-3 2141,161 2-2870,73 1-1873,35 1-991,-35 6 0,20-2-128</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0:05.520"/>
    </inkml:context>
    <inkml:brush xml:id="br0">
      <inkml:brushProperty name="width" value="0.1" units="cm"/>
      <inkml:brushProperty name="height" value="0.1" units="cm"/>
      <inkml:brushProperty name="color" value="#FFFC18"/>
    </inkml:brush>
  </inkml:definitions>
  <inkml:trace contextRef="#ctx0" brushRef="#br0">1727 23 3456,'-3'-3'150,"1"1"-1,-1 0 1,0 0 0,1 0 0,-1 1 0,0-1-1,0 1 1,0-1 0,0 1 0,0 0 0,-1 0-1,1 0 1,0 1 0,0-1 0,-1 1 0,1 0-1,0 0 1,-1 0 0,1 0 0,0 1 0,-1-1-1,-3 2 1,-54 6 1853,11-2-1183,-62 17 0,35-6-215,-1-4 0,-97 5 0,136-14-383,-17 0 73,-115 15 685,-28 8-57,103-15-588,-301 30 1601,379-40-2018,-87 6-4577,88-8 926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35:29.599"/>
    </inkml:context>
    <inkml:brush xml:id="br0">
      <inkml:brushProperty name="width" value="0.1" units="cm"/>
      <inkml:brushProperty name="height" value="0.1" units="cm"/>
      <inkml:brushProperty name="color" value="#E71224"/>
    </inkml:brush>
  </inkml:definitions>
  <inkml:trace contextRef="#ctx0" brushRef="#br0">3713 109 896,'9'-9'1013,"1"1"1,18-12-1,-27 19-956,-1 1 0,0 0-1,0 0 1,0 0 0,0-1 0,0 1 0,0 0 0,1 0-1,-1 0 1,0-1 0,0 1 0,0 0 0,0 0 0,0 0-1,0-1 1,0 1 0,0 0 0,0 0 0,0-1-1,0 1 1,0 0 0,0 0 0,0-1 0,0 1 0,0 0-1,-1 0 1,1 0 0,0-1 0,0 1 0,0 0 0,0 0-1,0 0 1,0-1 0,-1 1 0,1 0 0,0 0 0,0 0-1,0 0 1,0 0 0,-1-1 0,1 1 0,0 0 0,-9-6 1067,-5 5-322,1-1 1,0 2 0,-24 1-1,2 1-172,7-2-152,18 1-347,-1 0 0,0-2 0,1 1 0,-1-1 0,-19-5 0,20 3-51,-17-6 584,-39-8 0,4 0-275,45 15-283,1 1 1,0 0-1,0 1 0,-18 2 1,-65 14 671,24-3-616,4-3-129,-203 22 302,232-29-211,15 0-19,0-2 0,-1 0 1,1-2-1,-36-5 0,-80-19 274,85 21-316,-73 3 0,63 2 158,40 1-196,0 1 0,0 1 0,-46 14 0,-17 2-77,16-16 46,-12 1 92,-70 0-35,33-3 84,19 13-193,84-13 54,-30 8 0,34-5-13,1-2 1,-1 0-1,-22 0 0,-333-3 337,153 5-528,154-2 633,-77 14 0,28-3-6,76-10-498,-73 5-1826,91-9-417,-33-4-1,16-1-1591</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0:07.130"/>
    </inkml:context>
    <inkml:brush xml:id="br0">
      <inkml:brushProperty name="width" value="0.1" units="cm"/>
      <inkml:brushProperty name="height" value="0.1" units="cm"/>
      <inkml:brushProperty name="color" value="#FFFC18"/>
    </inkml:brush>
  </inkml:definitions>
  <inkml:trace contextRef="#ctx0" brushRef="#br0">3094 38 3584,'-7'-6'922,"6"5"-862,1 1 1,-1-1 0,0 0 0,0 1 0,0-1 0,0 0 0,0 1 0,0-1 0,0 1-1,0-1 1,0 1 0,0 0 0,0-1 0,0 1 0,0 0 0,0 0 0,0 0 0,-1 0-1,1 0 1,0 0 0,-2 0 0,-23-1 2982,20 0-2837,1 0-1,-1 1 0,1 0 0,-1 0 1,0 0-1,1 1 0,-1-1 0,1 1 1,0 1-1,-10 3 0,3-1 216,0 1 0,-19 3-1,11-2-92,2-2-11,1-1 0,-1-1 1,0-1-1,1-1 1,-35-2-1,-5-1-152,-205 12 64,1 0 347,-52-18 246,195 3-267,-106-11 25,62-4-196,-175-1 0,260 22-244,-89-1 316,-171 22-1,196-1-1190,26-4-2122,1-2-3380,46-9 2472</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0:08.359"/>
    </inkml:context>
    <inkml:brush xml:id="br0">
      <inkml:brushProperty name="width" value="0.1" units="cm"/>
      <inkml:brushProperty name="height" value="0.1" units="cm"/>
      <inkml:brushProperty name="color" value="#FFFC18"/>
    </inkml:brush>
  </inkml:definitions>
  <inkml:trace contextRef="#ctx0" brushRef="#br0">1056 76 3968,'-2'-2'103,"1"1"-1,0 0 1,-1-1 0,1 0-1,0 1 1,0-1 0,0 0-1,0 0 1,0 0 0,0 1-1,0-1 1,1 0 0,-1 0-1,1 0 1,-1 0-1,1 0 1,0 0 0,0 0-1,0-1 1,0 1 0,0 0-1,0 0 1,0 0 0,1 0-1,-1 0 1,1 0 0,1-3-1,-1 4-97,-1 1 0,0-1 0,0 1 0,1-1 0,-1 1 0,0-1-1,0 0 1,0 1 0,0-1 0,0 1 0,0-1 0,0 0 0,0 1-1,0-1 1,0 1 0,0-1 0,0 1 0,0-1 0,0 0 0,0 1-1,-1-1 1,1 1 0,0-1 0,0 1 0,-1-1 0,1 1 0,-1-2-1,0 2 27,0-1 0,0 1 0,0 0 0,0-1 0,0 1 0,0 0 0,0 0-1,0-1 1,0 1 0,0 0 0,0 0 0,0 0 0,0 0 0,-1 0 0,-4 1 153,0 0 0,1 1 0,-1-1 0,-7 4 0,-22 12 780,16-8-277,0 0 0,-30 8-1,-129 21 1136,152-33-1654,-90 14 954,-149 8 1,246-26-1492,-1-1 0,0-1-1,0 0 1,1-1 0,-1-1 0,1-1 0,0-1-1,-24-9 1,1-4-1764,-1-1-992</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0:09.189"/>
    </inkml:context>
    <inkml:brush xml:id="br0">
      <inkml:brushProperty name="width" value="0.1" units="cm"/>
      <inkml:brushProperty name="height" value="0.1" units="cm"/>
      <inkml:brushProperty name="color" value="#FFFC18"/>
    </inkml:brush>
  </inkml:definitions>
  <inkml:trace contextRef="#ctx0" brushRef="#br0">2014 14 2560,'0'1'34,"-1"-1"0,1 0 0,0 0 0,-1 0 0,1 0 0,0 0 0,-1 0 1,1 0-1,0 0 0,-1 0 0,1 0 0,0-1 0,-1 1 0,1 0 0,0 0 0,-1 0 0,1 0 0,0 0 0,0-1 1,-1 1-1,1 0 0,0 0 0,0 0 0,-1-1 0,1 1 0,0 0 0,0 0 0,-1-1 0,-4-7 3422,0 7-2685,-7-1 643,-2 3-1084,0 1 0,0 1 1,0 0-1,0 1 0,1 0 0,-26 12 0,26-10-199,0 0-1,-1-1 1,1-1-1,-1 0 0,0-1 1,0-1-1,-15 1 1,-184 8 1533,31 15-1158,40-5 150,75-16 339,-134-6-1,-151-26 443,237 17-644,-16-3-249,-43-3-2951,59 12-4439,71 4 3006</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0:10.214"/>
    </inkml:context>
    <inkml:brush xml:id="br0">
      <inkml:brushProperty name="width" value="0.1" units="cm"/>
      <inkml:brushProperty name="height" value="0.1" units="cm"/>
      <inkml:brushProperty name="color" value="#FFFC18"/>
    </inkml:brush>
  </inkml:definitions>
  <inkml:trace contextRef="#ctx0" brushRef="#br0">2037 202 3456,'-1'-1'80,"0"0"1,0 1 0,0-1-1,0 1 1,1-1-1,-1 0 1,0 0 0,1 0-1,-1 1 1,0-1-1,1 0 1,-1 0 0,1 0-1,-1 0 1,1 0-1,0 0 1,-1 0 0,1 0-1,0 0 1,0 0-1,0 0 1,0 0 0,0 0-1,0 0 1,0 0-1,0-1 1,0 0-26,0 1 1,0-1-1,0 1 1,0 0-1,0-1 1,0 1-1,-1-1 1,1 1-1,0 0 1,-1-1-1,1 1 0,-1 0 1,0-1-1,1 1 1,-1 0-1,0 0 1,0 0-1,0 0 1,-1-2-1,1 2 38,-1 0 0,1 0-1,-1 0 1,0 0 0,1 0-1,-1 1 1,0-1 0,0 0-1,1 1 1,-1 0 0,0-1 0,0 1-1,0 0 1,1 0 0,-1 0-1,0 0 1,0 0 0,-2 0 0,-3 2 43,0 0 0,0 0 0,-9 4 0,-14 4 225,-219 26 1939,20-5-1555,175-22-410,-1-2 0,-106-1 0,72-11 194,-91-16 1,131 13-367,-2 2 27,1-3 0,0-2 0,-59-21 0,0-14 270,57 22 14,-1 3 0,-63-17 0,2 15-922,55 17-2414,2 7-5193,30 0 4402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0:10.928"/>
    </inkml:context>
    <inkml:brush xml:id="br0">
      <inkml:brushProperty name="width" value="0.1" units="cm"/>
      <inkml:brushProperty name="height" value="0.1" units="cm"/>
      <inkml:brushProperty name="color" value="#FFFC18"/>
    </inkml:brush>
  </inkml:definitions>
  <inkml:trace contextRef="#ctx0" brushRef="#br0">971 176 4736,'-8'-7'707,"6"5"-579,0 0 1,0 0 0,0 0-1,-1 1 1,1-1-1,0 0 1,-1 1-1,1 0 1,-1-1-1,1 1 1,-1 0-1,0 0 1,-5-1-1,6 2-105,0-1 0,0 1-1,0-1 1,0 0 0,0 0-1,1 0 1,-1 0-1,0 0 1,0 0 0,1-1-1,-1 1 1,1 0-1,-1-1 1,1 0 0,0 1-1,0-1 1,-2-3 0,-10-9 44,4 6 320,-1 0-1,0 0 1,-1 1 0,0 1-1,0 0 1,0 0 0,-17-5-1,-13-1 733,0 1 0,-1 2 1,0 2-1,0 2 0,-69 1 0,-94 17-865,68 8-3420,75-6 313,7 7-939</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0:11.392"/>
    </inkml:context>
    <inkml:brush xml:id="br0">
      <inkml:brushProperty name="width" value="0.1" units="cm"/>
      <inkml:brushProperty name="height" value="0.1" units="cm"/>
      <inkml:brushProperty name="color" value="#FFFC18"/>
    </inkml:brush>
  </inkml:definitions>
  <inkml:trace contextRef="#ctx0" brushRef="#br0">1316 65 4480,'-18'-6'723,"-32"-11"1135,30 3-1088,18 12-740,0 0-1,-1 0 1,1 0 0,-1 1 0,1-1 0,-1 1-1,-4-2 1,-16-1 594,0 0 0,0 2 0,0 0 0,0 2 0,-40 4 0,-45 8 1301,-120 28 0,-84 11-10,265-48-2539,1-2 0,-1-3 0,-68-9 0,52 1-1824,4 6-1386</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0:12.599"/>
    </inkml:context>
    <inkml:brush xml:id="br0">
      <inkml:brushProperty name="width" value="0.1" units="cm"/>
      <inkml:brushProperty name="height" value="0.1" units="cm"/>
      <inkml:brushProperty name="color" value="#FFFC18"/>
    </inkml:brush>
  </inkml:definitions>
  <inkml:trace contextRef="#ctx0" brushRef="#br0">2072 144 4864,'-17'-4'1079,"9"2"-573,-1 0 0,1 1 0,-14-1 1,-116-7 2527,99 7-2497,-47-8 0,46 5-519,-47-1 0,-253 0 782,95-26-92,42 3 546,-6 19-36,24 1-239,148 6-950,-174-9-892,72 13-4372,90 4 1561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03:02.885"/>
    </inkml:context>
    <inkml:brush xml:id="br0">
      <inkml:brushProperty name="width" value="0.1" units="cm"/>
      <inkml:brushProperty name="height" value="0.1" units="cm"/>
      <inkml:brushProperty name="color" value="#FFFC18"/>
    </inkml:brush>
  </inkml:definitions>
  <inkml:trace contextRef="#ctx0" brushRef="#br0">5077 1491 1536,'-2'-1'231,"1"-1"-1,-1 1 1,0 0 0,1 0 0,-1 0 0,0 0-1,0 0 1,0 0 0,1 0 0,-1 0-1,0 1 1,0-1 0,0 1 0,0-1-1,0 1 1,-1 0 0,1 0 0,0 0-1,0 0 1,-3 1 0,-3 0 71,0 2 0,0-1 0,0 1 0,-8 4 0,11-4-162,-1 0 0,0-1 0,0 0 1,0 0-1,0 0 0,-1-1 0,-6 1 0,-103-2 4932,112-1-5022,1 1 0,-1-1-1,1 0 1,0 0 0,-1-1 0,1 1 0,0-1-1,0 0 1,0 0 0,0 0 0,0 0 0,0 0-1,0 0 1,1-1 0,-1 1 0,1-1 0,-3-4-1,1 2 116,-1 1-1,0-1 0,0 0 1,0 1-1,-6-4 1,-96-38 2292,81 35-2216,4 4 42,1 0-1,-1 1 1,-1 2-1,1 0 1,-27-1-1,-116 4 541,79 3-461,21 1-34,-83 14-1,-39 4-54,-234 12 505,273-18-665,14-9 181,56-3-263,-235-1 531,168-3-655,-27-13 561,82 4-296,34 5-148,-158-10 155,-49-3-222,34-4 265,-314 10-1,204 14 240,179-3-341,141 0-115,0-1 0,-24-5 0,-9-1 2,51 8-11,-4 0-47,1 0-1,0-1 0,-1 0 0,1 0 0,0 0 1,0 0-1,0 0 0,-5-3 0,9 4 44,0 0 0,0 0 0,0 0 0,-1 0 0,1 0 1,0 0-1,0-1 0,0 1 0,0 0 0,0 0 0,0 0 0,0 0 0,0 0 0,0 0 0,0 0 0,0 0 0,0 0 0,0 0 0,0 0 0,-1 0 0,1 0 0,0-1 0,0 1 1,0 0-1,0 0 0,0 0 0,0 0 0,0 0 0,0 0 0,0 0 0,0 0 0,0 0 0,0 0 0,0-1 0,0 1 0,0 0 0,0 0 0,0 0 0,0 0 0,1 0 0,-1 0 1,0 0-1,0 0 0,0 0 0,0 0 0,0 0 0,0-1 0,0 1 0,0 0 0,0 0 0,0 0 0,0 0 0,0 0 0,8-4-153,13-3 26,7 5 113,1 1 1,30 2-1,-4 1 12,4-3-18,264 6 56,-17-14-57,-234 5 26,35-3 3,283-10-245,-200 16 236,338 7 135,-281 4-49,240 17 22,-208-7 419,27 3-470,-167-14 192,-88-7-176,-34-3-459,-14 2 374,0-1-1,0 1 1,0 0 0,-1 0 0,1 0-1,0 0 1,-1 0 0,1 0 0,-1 1-1,4 2 1,12 6-6,31 3 21,-13-3 6,140 31-179,-76-21 113,-40-9 86,0-3 0,1-2 1,0-3-1,86-7 0,142-26-79,-227 23 49,34-9-61,-82 12 65,-1 0 0,0-1 0,0 0 0,24-14 0,-20 10 30,0 1 1,20-7-1,-19 8-64,0 0-1,19-12 1,-33 16 46,1 1 0,-1-1 0,0 1 1,0-1-1,0-1 0,-1 1 1,1 0-1,-1-1 0,0 0 1,0 0-1,0 0 0,0 0 1,0 0-1,-1 0 0,0-1 0,0 1 1,0-1-1,-1 0 0,0 0 1,1 1-1,0-9 0,-1-12-22,-1 0-1,0-1 0,-7-36 1,-20-74-35,13 84-45,-3 0 0,-2 1 0,-41-77 0,29 68 59,6 16-82,3-1-1,-23-68 1,36 83-15,-4-14 240,-1-1-1,-2 2 1,-38-72-1,51 110-99,-41-61 277,38 59-275,0 0 0,0 0 1,-1 1-1,0-1 0,0 2 1,-13-9-1,15 11-27,-1-1-32,-1-1 1,0 1-1,-1 1 0,1-1 1,-1 1-1,0 0 0,0 1 1,1 0-1,-2 0 1,-13-1-1,-282 3 323,245-2-211,-29 0-90,27 5 68,-140 13-350,37 16 116,-80 12 497,-206 39 231,386-72-531,0-3-1,-1-3 1,1-2 0,-1-3 0,-88-12 0,-1-2 25,55 7-38,-139-28 0,127 15 21,-160-7 1,38 6-37,171 12 20,-54-5 76,-43 12-97,-218 23 0,328-18 77,-98-7 1,91 1-56,-193-1-16,231 3 27,-93 0 162,97 2-217,-1 0 1,1 1-1,0 1 1,0 0-1,-20 7 1,12 1-26,1 0 1,-28 21-1,44-29 76,1 0-14,-1 1 0,1 0 0,0 0 0,-1 1 0,2-1 1,-1 1-1,1 0 0,-1 0 0,-2 7 0,-4 8-109,-7 24 0,11-26 130,-10 30 179,3 1-1,2 1 1,2 0 0,-5 99 0,15-102-50,1 0 1,8 47 0,3 27-811,-12-97-1067,-2 33 0,1-57 1636,0 1-1,0-1 1,0 1-1,0-1 0,0 1 1,0-1-1,0 1 0,0-1 1,0 1-1,0 0 1,-1-1-1,1 1 0,0-1 1,0 1-1,0-1 1,-1 1-1,1-1 0,0 0 1,0 1-1,-1-1 1,1 1-1,0-1 0,-1 1 1,1-1-1,-1 0 0,1 1 1,-1-1-1,1 0 1,0 1-1,-1-1 0,1 0 1,-1 0-1,0 1 1,-1-2-264,0 1 0,0-1 0,1 0 0,-1 1 0,0-1 0,1 0 0,-1 0 0,-2-2 0,-5-3-935,-43-21-4426,-14-2 1248</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03:05.109"/>
    </inkml:context>
    <inkml:brush xml:id="br0">
      <inkml:brushProperty name="width" value="0.1" units="cm"/>
      <inkml:brushProperty name="height" value="0.1" units="cm"/>
      <inkml:brushProperty name="color" value="#FFFC18"/>
    </inkml:brush>
  </inkml:definitions>
  <inkml:trace contextRef="#ctx0" brushRef="#br0">7030 1631 1536,'3'6'3718,"-3"-6"-3634,15 3 1972,25-3-219,-28 0-860,53-9 1716,-60 9-2451,-1-1 0,1 1 0,0-1 0,-1 0 0,1 0 0,-1-1 0,1 0 0,-1 1 0,0-1 0,0-1 0,0 1 0,0 0 0,0-1 0,0 0 0,0 0 1,-1 0-1,0-1 0,0 1 0,0-1 0,0 1 0,4-7 0,-3 2-108,1 0 1,-2 0-1,1 0 1,-1 0 0,0-1-1,-1 0 1,0 1-1,0-1 1,-1 0-1,1-14 1,-2 3-25,0-20 182,-6-44-1,-15-164 317,10-36-270,11 245-222,-1 26-96,0-1-1,-1 0 1,-1 1 0,0 0 0,-1-1 0,0 1-1,-1 0 1,0 1 0,-1 0 0,-12-18 0,6 11 61,-1 1 0,0 1 0,-2 0 0,0 1 0,-30-24 0,37 34-58,-1 0 1,0 1 0,-1 0 0,1 0-1,-1 1 1,0 1 0,0-1-1,-16-2 1,-9 1-13,-40-3 1,59 7-3,-137-3 418,-238 14 165,224-1-571,-247-1 75,229-6 274,-318-13 263,173-32-601,-129-20-1,69 13 60,237 31-74,-167 2 0,247 14-45,-223-29 31,107 8 47,146 20-21,-352-45 139,-128-27-407,365 55 404,42 10-141,-130 6 1,24 1-170,114 3 105,1 4 0,-1 5 0,-209 43 0,271-40 26,0 2 1,1 3 0,-43 20-1,-13 6 265,99-40-272,-1-1 1,0 1-1,1 0 0,-1-1 0,1 1 1,-1 1-1,1-1 0,0 0 1,0 0-1,0 1 0,0-1 1,1 1-1,-1 0 0,1 0 1,-1-1-1,1 1 0,-1 4 0,-2 6-19,0 1-1,-2 22 1,4-20 49,-12 135-161,6-37 165,5-87-97,-7 60 163,-24 97 1,23-129-146,-7 109 1,10-76 142,5-66-127,2-1 1,0 1-1,1 0 0,1-1 0,8 43 1,-7-56 33,0-1 0,1 1 0,-1-1 1,1 0-1,1 0 0,-1 0 0,1-1 1,0 1-1,1-1 0,-1 0 0,1 0 1,1-1-1,-1 1 0,1-1 0,0 0 1,0-1-1,0 1 0,1-1 0,-1 0 1,12 4-1,2-2 10,1 0 0,0-2-1,1 0 1,37 1 0,-32-3 0,65 2 243,137-12 0,-18-1 462,170 25-1368,-129 10-6358,-236-24 6284,-2 0-628,1 0 0,-1-1 0,1 0 0,-1-1-1,1-1 1,23-4 0,-29 2 338,0 0 0,-1-1-1,12-6 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04:19.244"/>
    </inkml:context>
    <inkml:brush xml:id="br0">
      <inkml:brushProperty name="width" value="0.1" units="cm"/>
      <inkml:brushProperty name="height" value="0.1" units="cm"/>
      <inkml:brushProperty name="color" value="#FFFC18"/>
    </inkml:brush>
  </inkml:definitions>
  <inkml:trace contextRef="#ctx0" brushRef="#br0">6275 1354 1664,'-6'2'380,"5"-2"-366,1 0-1,-1 1 1,1-1-1,-1 0 1,1 0-1,0 0 1,-1 0-1,1 1 1,-1-1-1,1 0 1,0 0-1,-1 1 1,1-1-1,0 0 1,-1 0-1,1 1 1,0-1-1,-1 0 1,1 1 0,0-1-1,0 1 1,-1-1-1,1 0 1,0 1-1,0-1 1,0 1-1,0-1 1,-1 1-1,1-1 1,0 0-1,0 1 1,0-1-1,0 1 1,0 0-1,0 1 82,-1 0-1,1 0 1,-1 0-1,0 0 0,0 0 1,0 0-1,0 0 1,-1 0-1,-1 3 1,-7 10 768,2 5 92,1 0 1,-5 24-1,-8 24 1528,19-62-1968,-1 0 0,1 0 0,0-1 0,1 2-1,-3 12 2589,0-28-2332,3 1-449,-2 0-1,1 0 1,-1 1-1,0-1 1,-1 0-1,1 0 1,-2 1-1,-3-8 1,3 8-188,0-1 0,1 0 0,0 0 0,0 0 1,1 0-1,0 0 0,0-1 0,0-9 0,3-22 306,8-52 0,-7 74-305,-2 0 0,-1-21 0,2-25 207,7-40-48,10-93-343,-13 155 164,0-43 0,-3 65-109,0 0 1,1 0 0,5-20 0,5-28-77,-8-104 225,-5 117-54,-1 45-80,0 0-1,0 1 1,-1-1-1,0 0 1,0 0-1,-1 1 1,-1 0 0,0-1-1,0 1 1,-1 1-1,0-1 1,-7-10-1,7 13-57,0-1 0,0 1 0,-1 0 0,0 1 0,0-1 0,0 1 0,-1 1 0,1-1 0,-1 1 0,0 0 0,-1 0 0,1 1 0,-1 0 0,1 0 0,-13-2 0,3 3 61,-35 1 0,-7-1 168,-147-3-227,131 5 48,-111 12-156,-8 0 137,-2-11 198,-229-3-293,177-13 396,-58-1-142,54 6-321,2 0 133,-792 10-56,876-9-17,0 0 270,-339 9-184,466-2 23,-69-12 0,21 1-99,-410-10 45,396 15 114,37 1-127,5 1 90,-36-2-48,-293 8 146,386 0-122,-1 0 1,1 1-1,-1-1 0,1 1 0,0-1 0,-1 1 0,1 0 0,0-1 0,0 1 1,0 1-1,-1-1 0,1 0 0,0 0 0,0 1 0,1-1 0,-1 1 0,0-1 1,0 1-1,1 0 0,-1 0 0,1 0 0,0 0 0,-1 0 0,1 0 0,0 0 1,0 0-1,-1 4 0,-1 5 5,-1 1 1,2 0 0,-1 0-1,0 15 1,2-13-38,-12 86 111,-3 0-1,-52 168 0,46-197-58,-15 90 0,1 74-124,33-212 61,1-1 1,1 0-1,3 40 0,-1-58 39,0 1-1,0 0 1,0-1 0,1 1-1,0 0 1,0-1-1,0 0 1,1 0-1,-1 1 1,1-1 0,0-1-1,0 1 1,1 0-1,-1-1 1,1 0-1,0 1 1,-1-2 0,1 1-1,1 0 1,-1-1-1,0 0 1,1 1-1,4 0 1,7 3 2,1-1 0,0 0 0,0-2 1,0 0-1,20 1 0,88-2 94,-67-3-72,196-6-20,8 0 96,300 21-187,-341-2 91,48 5 0,394 23-99,-340-25 76,-55-9 101,-36-1-124,48 0 53,-28-1 50,-94 2-33,219 6-139,169 9 466,-487-17-323,61 6 84,218 47 0,-292-44-312,84 36 0,-44-15-2248,-79-32 1790,0 0 0,0-1 0,1 0 0,-1 0 0,0-1 0,1 1 1,-1-2-1,0 1 0,1-1 0,11-3 0,-8 2-490,-1-1 0,1-1-1,-1 0 1,0 0 0,0-1 0,10-6 0,13-17-1951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35:53.040"/>
    </inkml:context>
    <inkml:brush xml:id="br0">
      <inkml:brushProperty name="width" value="0.1" units="cm"/>
      <inkml:brushProperty name="height" value="0.1" units="cm"/>
      <inkml:brushProperty name="color" value="#E71224"/>
    </inkml:brush>
  </inkml:definitions>
  <inkml:trace contextRef="#ctx0" brushRef="#br0">11228 1472 2048,'-12'2'610,"15"-6"-298,21-13-54,-17 13-142,25-16 3916,-16 14-731,17 7-2293,-13 0-870,32-3 1,-32-5 383,-18 6-348,1 0 0,-1 1 0,0-1 0,0 0 1,1 1-1,-1-1 0,5 1 0,-7 0-99,1 0 0,-1 0 0,1-1 0,-1 1 0,1 0 0,-1 0 0,1 0 0,-1 0 0,1-1 0,-1 1-1,1 0 1,-1 0 0,1-1 0,-1 1 0,1 0 0,-1-1 0,0 1 0,1 0 0,-1-1 0,0 1 0,1-1 0,-1 1 0,0-1 0,0 1 0,1 0 0,-1-1 0,0 1 0,0-1 0,0 1 0,0-1 0,0 1 0,1-1 0,-1 0 0,0 1 0,0-1-1,0-1 305,0-8-22,-3-40 500,2 36-709,0 0-1,1 0 1,0 0 0,5-27-1,1 5-80,-1 1 0,1-42 0,-6-74 246,-1 62-235,1-91 418,-1 171-468,0-1 0,0 1 1,-5-16-1,-2-13-136,3 16 110,0-16 274,-1-80 97,6 114-330,-1-1 1,0 1-1,-1-1 0,1 1 1,-1 0-1,0-1 0,0 1 0,0 0 1,-1 0-1,1 0 0,-1 1 1,0-1-1,0 1 0,0-1 0,-1 1 1,-5-4-1,7 6-14,-1 0 1,1 0-1,-1 1 1,0 0-1,1-1 1,-1 1-1,-4 0 1,-15-2 134,9-2-76,6 2-47,-1 0 0,1 0 0,0 1 0,-15-1 0,-21 2 151,-28 1 64,-98-13 0,-183-49 160,-153-14 235,106 23-779,300 40 539,0 4 1,-102 5-1,194 3-376,-290-6 72,94 15 112,134-4-198,-4-4-18,-137-16-1,146 11 45,-1 2 0,1 3 0,0 2 0,-94 19 0,64-9-26,-102 0 0,28-3 28,-199 18 137,177-37-165,38 1 17,68 7 0,-150 7-7,152-1-2,-142-10 1,54 0 141,-126 19-54,118-9-125,18-1 267,-243 30-158,72-11 27,-132 14 59,193-31-232,35-1 111,149 1-17,-48 1 19,-52 7 115,85-4-110,-256 0 34,317-12-19,-53-8 1,-4-2-170,-145 10 7,129 3 212,101-1-142,-27 0 46,-77-9 0,-44-14-5,-27-7 13,-66-15 28,179 30-78,50 11 0,-1-1 0,1-1 0,-43-17 0,29 7 0,0 0 0,-1 3 0,-1 1 0,-72-11 0,61 17 23,-222-17 343,238 22-382,0-2 0,-55-12 0,48 9 31,-1 2 0,1 2-1,-48 3 1,19 1 70,-68-2-85,128 0 51,0 2 0,-1-1-1,-20 7 1,-7 1 29,36-8-88,1-1-1,-1 1 1,1 0 0,0 0-1,-1 0 1,1 1 0,0-1-1,-4 3 1,-12 7-45,17-10 53,0-1 0,0 1 0,0 0 0,0-1 0,0 1 0,0 0 0,1 0-1,-1 0 1,0 0 0,1 0 0,-1 0 0,0 0 0,1 0 0,-1 0 0,1 0 0,0 0 0,-1 0 0,1 0 0,0 0-1,0 0 1,-1 0 0,1 0 0,0 0 0,0 1 0,0-1 0,1 0 0,-1 0 0,0 0 0,0 0 0,0 0 0,1 1-1,0 4-12,-4 101-30,0-54 9,9 108-1,-3-136 36,22 199 79,-23-176-46,-1-1-1,-11 83 0,10-127-31,-10 65-29,-1 86-1,0-10-212,11-140 239,0 1-1,1-1 0,-1 0 1,1 1-1,0-1 1,0 0-1,0 0 0,0 0 1,1 0-1,0 0 1,0 0-1,0 0 0,0-1 1,1 1-1,-1-1 1,1 1-1,0-1 0,0 0 1,6 5-1,-4-4-35,1 1 1,0-1-1,0 0 0,1-1 0,-1 1 0,1-1 1,0-1-1,13 5 0,64 8 10,-32-6 49,88 9-146,-46-8 72,-4 0 60,121-1 0,228-32-253,-326 9 364,74-4-110,-35 11 67,78-1-152,-117 5 188,51 1-102,197 20-132,-286-16 158,86 6-72,197-4 201,-194-12-197,81-2 21,30 15 15,-2 23 8,145 7 157,-271-28-146,236-1-123,26 3 206,-67-9 47,-150-4-2,-99 4-159,268-7 16,16 2-22,-239 6-20,88 10 76,288-11-47,-309-8 79,-3 1-25,26 9-102,214-3 74,-143 0 103,-161 1-296,129-10 166,-108 7-13,106 3 108,-169 10 31,-36-2-32,112 23 125,-147-25-170,-13-4-33,2 1 18,-1 0-1,1 0 1,-1 1-1,1 1 1,-1 0-1,12 8 0,-11-5-6,-13-8-30,0 0-1,1 1 1,-1-1 0,0 1 0,0 0 0,1-1 0,-1 1-1,0 0 1,0 0 0,0 0 0,0 0 0,0 0 0,0 0 0,0 0-1,0 0 1,-1 0 0,1 0 0,0 0 0,-1 1 0,1-1-1,0 0 1,-1 1 0,0-1 0,1 0 0,-1 1 0,0-1-1,0 0 1,1 2 0,-5 20-2009,1-5-1162</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06:12.151"/>
    </inkml:context>
    <inkml:brush xml:id="br0">
      <inkml:brushProperty name="width" value="0.1" units="cm"/>
      <inkml:brushProperty name="height" value="0.1" units="cm"/>
      <inkml:brushProperty name="color" value="#FFFC18"/>
    </inkml:brush>
  </inkml:definitions>
  <inkml:trace contextRef="#ctx0" brushRef="#br0">2580 1564 2816,'-1'-2'186,"0"1"1,0-1-1,0 1 0,0-1 1,0 0-1,0 1 0,0-1 0,1 0 1,-1 0-1,1 1 0,-1-1 1,1 0-1,0 0 0,0 0 1,0 0-1,0-2 0,0 2-67,0 0 0,0-1 0,-1 1 0,1 0 0,-1-1 0,1 1 0,-1 0 0,0 0 0,-1-4 0,0 3 47,0 0 1,0 0-1,0 0 0,1-1 0,-1 1 0,1-1 1,0 1-1,0-1 0,0 1 0,1-1 1,-1-5 681,1-8 4092,0-4-2045,10-137-405,-8 110-2308,-3-53-1,0 60-31,1 0-1,6-48 0,-2 60-140,-1 5-31,1 0-1,1 0 1,11-32 0,-7 32 138,-2-1-1,9-50 1,-14 49-51,-2-1 0,0 0 1,-8-53-1,4 56-88,-15-45 0,14 52-43,-1-1 0,2 1 0,1-1 0,0-1 0,0-18-1,3-119 62,0 153-26,-1 0 0,1 0 0,0 1 0,-1-1 0,0 0 0,0 0 0,1 1 0,-2-1 0,1 1 0,0-1 0,0 1 0,-1-1 1,1 1-1,-4-4 0,1 2 3,0 0 0,-1 0 1,1 0-1,-1 1 0,0-1 1,-9-4-1,1 2 23,-1 1 0,0 0 0,0 0 0,-29-4 0,-38-2-213,-130-1-1,94 11 200,-399 16-639,487-12 596,-232 14-138,-137 6 200,1 60-65,277-53 125,37-13-54,-62 18-44,143-34 11,0 0 0,0 0 0,0 0 0,0 0 0,0 0 0,1 0 0,-1 0 0,0 1 0,1-1 0,-1 1 0,1-1 0,0 1 0,-1-1 0,1 1 0,0 0 0,0 0 0,0 0-1,0 0 1,0 0 0,1 0 0,-1 0 0,1 0 0,-1 2 0,-1 5-26,1 1 0,1-1 0,1 19 1,0-9 176,9 286 79,-26 132-33,11-393-43,-11 183-200,16-223 68,0-1 0,1 1 0,-1 0 0,1 0 0,0-1 0,0 1 0,0-1 0,1 1 0,-1-1 0,1 1 0,0-1 0,0 0 0,0 0 0,0 0 0,1 0 0,-1 0 0,1 0 0,0-1 0,0 1 0,0-1 0,0 0 0,5 4 0,8 2 13,0-1 1,0 0-1,31 8 0,-10-4-28,40 18-48,7 3-202,165 38 0,-104-45 262,125 27-613,-35 0-4072,-142-38 864</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01:09.546"/>
    </inkml:context>
    <inkml:brush xml:id="br0">
      <inkml:brushProperty name="width" value="0.1" units="cm"/>
      <inkml:brushProperty name="height" value="0.1" units="cm"/>
      <inkml:brushProperty name="color" value="#FFFC18"/>
    </inkml:brush>
  </inkml:definitions>
  <inkml:trace contextRef="#ctx0" brushRef="#br0">2930 131 2432,'-1'0'27,"1"0"1,0 0 0,-1 0-1,1 0 1,0 0-1,-1 0 1,1 0-1,0-1 1,0 1-1,-1 0 1,1 0 0,0 0-1,0-1 1,-1 1-1,1 0 1,0 0-1,0 0 1,0-1-1,-1 1 1,1 0 0,0-1-1,0 1 1,0 0-1,0 0 1,0-1-1,0 1 1,-1 0-1,1-1 1,0 1 0,0 0-1,0 0 1,0-1-1,0 1 1,0 0-1,0-1 1,0 1-1,0 0 1,1-1 0,-1 1-1,0-1 1,11-9 662,-6 5 2,5-6 4083,-10 10-4723,1 1 0,-1 0 1,0-1-1,0 1 0,0-1 0,0 1 1,0-1-1,0 1 0,0-1 0,0 1 1,-1 0-1,1-1 0,0 1 0,0-1 0,0 1 1,0-1-1,0 1 0,-1 0 0,1-1 1,0 1-1,0 0 0,-1-1 0,1 1 1,0 0-1,-1-1 0,0 0 332,1-1-271,1 0-1,-1 0 1,0 1-1,0-1 1,0 0-1,1 0 1,-2 0-1,1 0 1,0 0-1,0 1 1,-1-1-1,1 0 1,-1 0-1,1 0 1,-1 1-1,0-1 1,0 0-1,0 1 1,1-1-1,-2 1 1,1-1-1,0 1 1,0-1-1,0 1 1,-1 0-1,1 0 1,-1-1-1,1 1 1,-1 0-1,1 0 1,-1 1 0,-3-2-1,-4-2 119,0 0 0,-1 2 0,0-1 0,-17-2 1,18 4-146,-66-4 484,50 2-357,0 0-1,0 2 1,-33 2 0,10 0 61,-137 8 409,115-8-510,-118-5 315,-47-2-479,188 6-12,-10 3 0,-98 18 0,88-14 75,0-2 0,-86-5 0,56-2-32,12-5-42,0 0 15,-139 2 232,94 4 87,-16-1 748,-159 19-1,173-7-5003,77-7-2226,49-2 5341,0-1-1,0 0 1,1-1 0,-1 1 0,0-1 0,-5-2 0,-6-3-1270,-25-11 1,42 17 2075</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01:11.341"/>
    </inkml:context>
    <inkml:brush xml:id="br0">
      <inkml:brushProperty name="width" value="0.1" units="cm"/>
      <inkml:brushProperty name="height" value="0.1" units="cm"/>
      <inkml:brushProperty name="color" value="#FFFC18"/>
    </inkml:brush>
  </inkml:definitions>
  <inkml:trace contextRef="#ctx0" brushRef="#br0">944 92 512,'2'-5'363,"18"-16"942,-17 19-1054,0-1 0,-1 1 1,1-1-1,0 1 0,-1-1 1,0 0-1,1 0 1,-1 0-1,0 0 0,-1-1 1,1 1-1,0 0 1,-1-1-1,0 1 0,0-1 1,1-6-1,-2 10-211,0-1 0,-1 1 0,1-1 1,0 1-1,0 0 0,-1-1 0,1 1 0,-1-1 0,1 1 0,0 0 0,-1-1 0,1 1 1,-1 0-1,1-1 0,-1 1 0,1 0 0,0 0 0,-1 0 0,1-1 0,-1 1 0,1 0 1,-1 0-1,0 0 0,1 0 0,-1 0 0,1 0 0,-1 0 0,1 0 0,-1 0 0,1 0 0,-1 0 1,1 0-1,-1 1 0,1-1 0,-1 0 0,0 1 0,-28 5 561,22-4-425,-45 16 732,33-11-274,-27 6 0,13-7 218,1-2-1,-64 0 1,85-3-659,0 0 1,0 1 0,-15 4-1,15-3 19,0-1 0,-1 0-1,-16 1 1,-279 23 3763,252-20-3881,-23 5-782,8-1-4730,51-8 1743,0-11 49</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01:12.506"/>
    </inkml:context>
    <inkml:brush xml:id="br0">
      <inkml:brushProperty name="width" value="0.1" units="cm"/>
      <inkml:brushProperty name="height" value="0.1" units="cm"/>
      <inkml:brushProperty name="color" value="#FFFC18"/>
    </inkml:brush>
  </inkml:definitions>
  <inkml:trace contextRef="#ctx0" brushRef="#br0">3985 38 3456,'-6'-12'3504,"-5"12"-2491,-9 1 1029,-38 6 1,38-3-1632,-42 2 0,-81-6 1199,132-1-1469,0 0 0,0-1 0,-11-2 0,-19-3 223,-56-7 528,60 8-780,-64-2-1,-298 8 742,212 5-213,62 0-485,-218 37-1,281-35 228,-117 0-1,135-5-500,-57 10-1,58-5 74,-60 1 0,-58 0 516,-696-8 815,731-6-933,0 0 21,57 5-380,-81 2 176,121 1-802,1 1 1,-1 1 0,-32 10-1,55-12-7,-1 0 0,1 1 0,0 0 1,0 0-1,0 1 0,0 0 0,-6 5 0,1-1-443,-35 21-3210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01:20.438"/>
    </inkml:context>
    <inkml:brush xml:id="br0">
      <inkml:brushProperty name="width" value="0.1" units="cm"/>
      <inkml:brushProperty name="height" value="0.1" units="cm"/>
      <inkml:brushProperty name="color" value="#FFFC18"/>
    </inkml:brush>
  </inkml:definitions>
  <inkml:trace contextRef="#ctx0" brushRef="#br0">549 35 2688,'-1'0'99,"0"0"0,0 0 1,-1-1-1,1 1 0,0 0 0,0 0 1,0-1-1,-1 1 0,1-1 0,0 1 1,0-1-1,0 0 0,0 1 0,-1-2 1,0 1 75,1 0 193,-5-4 565,-99 5 5686,97-1-6107,0 0 0,0 0 1,-12-4-1,-13-3 569,4 5-408,0 1 1,-49 4-1,-59 13-4603,99-11 128,21 0-469,6-3 964</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01:21.802"/>
    </inkml:context>
    <inkml:brush xml:id="br0">
      <inkml:brushProperty name="width" value="0.1" units="cm"/>
      <inkml:brushProperty name="height" value="0.1" units="cm"/>
      <inkml:brushProperty name="color" value="#FFFC18"/>
    </inkml:brush>
  </inkml:definitions>
  <inkml:trace contextRef="#ctx0" brushRef="#br0">2440 6 4736,'-15'-3'1819,"13"3"-1652,0-1-1,1 1 0,-1-1 0,0 1 0,0 0 0,1 0 1,-1 0-1,0 0 0,0 0 0,1 0 0,-1 0 0,0 1 1,1-1-1,-1 0 0,0 1 0,1 0 0,-4 1 0,-2 0 139,-1 1 0,0-1 0,0 0 0,-11 1 0,11-2-64,-103 9 2553,74-6-2419,-1-2 0,-48-3 0,21 0 132,-542 1 1669,420 14-1609,-4 0 2,-329 6 1106,440-17-1743,0-4 1,-80-10 0,33 1-5347,84 9 833</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07:21.341"/>
    </inkml:context>
    <inkml:brush xml:id="br0">
      <inkml:brushProperty name="width" value="0.1" units="cm"/>
      <inkml:brushProperty name="height" value="0.1" units="cm"/>
      <inkml:brushProperty name="color" value="#FFFC18"/>
    </inkml:brush>
  </inkml:definitions>
  <inkml:trace contextRef="#ctx0" brushRef="#br0">4370 1553 1024,'-11'-11'16415,"11"3"-18622,1 6 2268,-1 0 1,1 0 0,0 0-1,0 0 1,0 0 0,0 0-1,1 0 1,-1 0 0,0 0-1,3-2 1,9-15 545,-8 10-410,0-1-1,1 1 1,0 0 0,1 0-1,12-12 1,45-37 147,0 0-130,-44 36-78,-1 0 0,-1-2 0,25-39 0,-36 51-84,-1-1 0,-1 0 1,0 1-1,0-2 0,-1 1 1,-1-1-1,0 1 0,-1-1 1,1-26-1,-3 26 67,-1-39 75,2 0 1,3 0-1,13-68 0,-11 99-284,-2 8 115,-1-1 0,0 0-1,-1-1 1,1-22 0,-3 34 5,-1 0 0,1 1 1,-1-1-1,1 0 0,-1 0 1,0 0-1,0 1 0,-1-1 0,1 1 1,-1-1-1,0 1 0,0-1 1,0 1-1,0 0 0,-1 0 1,1 0-1,-1 0 0,0 0 0,0 1 1,0-1-1,0 1 0,-6-4 1,-19-9-18,-215-131 155,219 129-135,-1 1-1,0 1 1,-1 2 0,-1 0-1,0 2 1,0 0 0,-33-6-1,-12 3-24,0 3 0,-1 4 0,-77 1 0,17-4 53,20 0 60,-260 7-353,253 3 240,78-2-50,0-2-1,-55-13 1,-39-3 190,-432 5-204,476 16 117,-376 31 291,457-31-354,-17 3-36,0-2 0,-1-1 0,1-1 0,-30-3 0,-341-40 108,187 16-291,180 22 191,4-2 29,1 0 0,-36-15 0,37 12-1,-1 1-1,-37-7 0,-37 4 17,-182 0-1,275 12 53,0 0-1,0 0 1,0 1 0,0 0-1,1 1 1,-1 0 0,0 0-1,0 0 1,1 1 0,0 0-1,-1 1 1,1 0 0,1 0-1,-1 0 1,-7 7 0,10-7-69,-1 0 0,1 1 0,1-1 0,-1 1 0,1 0 0,-1 0 1,1 1-1,1-1 0,-1 1 0,1-1 0,0 1 0,-2 10 0,-3 20 7,2 0-1,-1 72 0,3-37 3,2 107-21,1-97 105,6 170 129,-7-169-74,3 96-168,-1-167-7,0 0-1,1 0 0,1 0 1,0 0-1,0 0 0,1-1 1,0 1-1,1-1 0,9 14 1,-9-17 15,0 0 0,0 0 0,1-1 0,0 0 0,0 0 0,1 0 0,-1-1 0,1 0 0,0 0 0,1-1 0,-1 0 0,17 6 0,32 7 4,2-4 0,93 12 1,-97-17-17,458 32-87,-460-38 95,586-9-127,-456 0 223,577 11-109,-264 49-155,-193 12 301,88 14-921,-374-76 608,23 3-779,48 3 0,-77-9 486,1 0-1,-1 0 1,0-1 0,0-1 0,0 0 0,0 0-1,-1 0 1,1-1 0,17-8 0,-24 9 223,0 0 1,0 0-1,-1 0 1,1 0-1,0 0 1,-1 0 0,1-1-1,-1 0 1,0 1-1,0-1 1,0 0-1,0 0 1,0 0-1,1-3 1,0-3-517,-1 0 0,0 0 0,-1 0 0,2-16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07:23.754"/>
    </inkml:context>
    <inkml:brush xml:id="br0">
      <inkml:brushProperty name="width" value="0.1" units="cm"/>
      <inkml:brushProperty name="height" value="0.1" units="cm"/>
      <inkml:brushProperty name="color" value="#FFFC18"/>
    </inkml:brush>
  </inkml:definitions>
  <inkml:trace contextRef="#ctx0" brushRef="#br0">4392 1241 3712,'-59'0'4378,"48"-15"-3114,8 11-1009,1 1 0,-1-1-1,1 0 1,0 0 0,1 0-1,-1 0 1,0 0-1,1-1 1,0 1 0,0 0-1,1-1 1,-1 1-1,1-7 1,0 3-101,1 0 1,0 0-1,1 1 1,0-1-1,0 1 0,6-15 1,5-11 408,12-57 0,-15 52-372,48-236 710,-22 124-182,2-12-558,-34 144-20,-1 0-1,-2-1 1,0 1-1,-2-30 1,1 43-126,-1 0 1,0 0 0,0 0-1,0 1 1,-1-1-1,0 1 1,0-1 0,0 1-1,0 0 1,-1-1-1,0 1 1,1 1 0,-2-1-1,1 0 1,0 1-1,-1-1 1,1 1-1,-1 0 1,0 0 0,0 1-1,0-1 1,-8-3-1,-3 0 35,0 1 0,-1 0 0,0 0 0,0 2 0,0 0 0,-1 1 0,-19 0 0,-118 10-12,51 0 26,-196 20 605,45-3-453,-40-2 255,-211 6-462,247-13-134,99-3 165,-283 1 61,411-14-82,-294-9-182,283 5 187,-105-13 16,-85-37-3,149 29-47,-52-17-150,-51-24 458,161 58-237,0 1 0,-40-5 0,4 1-20,38 7 141,0 1-1,-33-1 0,49 4-129,0 0 26,0 0-1,0 1 0,0-1 1,-7 3-1,12-3-65,0 1 1,0-1-1,1 1 1,-1 0-1,0-1 0,1 1 1,-1 0-1,0 0 0,1 0 1,-1 0-1,1 1 1,0-1-1,-1 0 0,1 1 1,0-1-1,0 1 0,0-1 1,0 1-1,0-1 1,-1 4-1,-18 40-88,12-31 118,1 1-1,1 1 1,-6 21 0,5-10 23,-2 0 1,-22 47 0,5-13-67,2 2 0,-23 97 1,-12 133-163,50-241 205,-9 82-21,17-120-32,1 1 1,1-1-1,0 0 1,0 0-1,2 1 0,0-1 1,6 18-1,-3-18 35,0 0 0,1 0 0,0-1 0,1 0 0,0 0 0,1-1 0,1 0 0,0-1 0,0 0 0,1 0 0,1-1 0,0-1 0,0 0 0,1 0 0,0-1 0,0-1 0,17 7 0,9 1-57,1-1 0,1-2 0,74 12 0,127 1 64,165-30 151,-141-5-28,99 2-26,157-3-91,377-7-63,-578 32 277,62 1 378,129-7-464,-450-8-298,61 1-2708,-3 6-7017,-81-6 5704</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37:15.514"/>
    </inkml:context>
    <inkml:brush xml:id="br0">
      <inkml:brushProperty name="width" value="0.1" units="cm"/>
      <inkml:brushProperty name="height" value="0.1" units="cm"/>
      <inkml:brushProperty name="color" value="#E71224"/>
    </inkml:brush>
  </inkml:definitions>
  <inkml:trace contextRef="#ctx0" brushRef="#br0">1 17 1024,'30'1'1171,"-20"0"-910,1-1 0,0 0 0,0 0 0,-1-1-1,1-1 1,11-2 0,-11 1-196,0 1 0,0 1-1,0 0 1,1 0 0,-1 1-1,15 2 1,30-2-22,-28-3-49,0 1 0,0 2 0,-1 0-1,1 2 1,35 7 0,-35-3 197,-1-1-1,1-1 1,48 1 0,-16-6-49,62 2-61,-75 4-51,36 2-12,-58-7-143,0-1 289,31 4 1,-48-1-673,0-1 0,0 1 0,-1 0 0,13 5 1,-19-7 428,-1 0 0,1 1 0,0-1 1,-1 1-1,1-1 0,0 1 0,-1-1 1,1 1-1,0-1 0,-1 1 0,1 0 1,-1-1-1,1 1 0,-1 0 0,0-1 1,1 2-1,1 15-1025</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37:23.303"/>
    </inkml:context>
    <inkml:brush xml:id="br0">
      <inkml:brushProperty name="width" value="0.1" units="cm"/>
      <inkml:brushProperty name="height" value="0.1" units="cm"/>
      <inkml:brushProperty name="color" value="#E71224"/>
    </inkml:brush>
  </inkml:definitions>
  <inkml:trace contextRef="#ctx0" brushRef="#br0">5234 3311 3072,'-1'1'51,"1"-1"21,-1 1-1,0-1 0,0 1 1,1-1-1,-1 1 0,0-1 1,1 1-1,-1 0 0,1 0 1,-1-1-1,1 1 1,-1 0-1,1 0 0,0-1 1,-1 1-1,1 0 0,0 0 1,0 0-1,-1 0 0,1-1 1,0 3-1,5-17 766,-5-19 868,0-6-798,1-1 1,9-61-1,-6 69-849,-1 0 1,-2 0-1,-1 0 1,-5-35-1,2 35-57,-3-82 119,-21-182 1195,-8 150-892,1 1-83,11 1-135,-8-270 0,31-302-253,-7 569 134,0 1 4,6 94-63,-2 1 0,-15-86-1,16 130-31,0 0 0,0 0-1,-1-1 1,0 2 0,0-1-1,-1 0 1,0 0 0,0 1 0,0 0-1,-1 0 1,0 0 0,0 1-1,0-1 1,-1 1 0,0 0-1,-7-4 1,-2 0 42,0 1 1,-1 0-1,0 1 0,0 1 0,-33-8 1,-32-10-46,-40-9 69,63 22 94,0 2-1,-71 0 1,-102-2-51,132 4-91,-69-10-2,-7 0 37,-300-19 287,362 26-323,28 5-78,-124 10 0,-81 24 61,262-26-2,-55 7 64,-210 19 232,243-27-242,-485 42-35,479-39 7,-68-4-1,75-1 9,-232-16 10,212 6-76,-104-31-1,-2 0-19,154 37 57,-198-26-134,196 28 122,-1 2-1,1 1 0,-1 1 0,1 1 0,-1 1 0,1 1 0,-30 10 1,44-11 10,0-1 1,1 2-1,0-1 1,0 1-1,0 0 1,1 1 0,-1 0-1,1 0 1,0 0-1,-8 12 1,7-7-9,0 0 0,1 0 0,1 1 0,0 0 0,0 0 0,-5 21 0,1 5-14,3 0 1,1 1-1,2 0 0,1 40 0,1 223 171,3-168-77,9 173-172,1 7-10,22 645 370,-9-637-184,5 90 16,-27-362-94,12 424-20,-24 265 26,7-673 0,-26 532 0,8-107-86,33-120 40,25-2 74,-28-289-20,-6-57-15,84 581-82,-47-421 56,43 232 2,23 371 143,-85-660-197,6 57 191,-8-61-196,-4-39 47,46 241-53,-54-301 76,1-1 0,1 0 0,17 31 1,41 56-60,-55-90 77,-2-6 2,0 0 0,0 0 0,1-1 0,1-1 0,0 0 0,1-1 0,-1 0 0,2 0 0,28 14 0,6-2 0,88 27 0,-4-1 0,159 60-154,-214-85 58,148 21-1,252-8-72,-178-19-62,-227-7 80,-1 2 0,130 41 0,389 79 337,-384-102-332,307 6-1,-446-35 57,0-3 1,67-11-1,-95 7 29,-1-1-1,0-3 1,-1-1-1,68-30 1,-56 17 70,-1-3-1,0-2 1,68-55-1,-88 60-18,-1-1 0,-1-1 0,-2-1-1,-1-1 1,-1-1 0,26-46 0,-41 62 9,0-2 1,-1 1 0,-1-1 0,0 0-1,-2 0 1,1 0 0,1-29-1,-2-5 59,-6-57 0,0 13 117,-25-347 235,20 382-367,-10-107 16,13 83-34,-17-456 499,22 279-255,5-560 294,-3 424-538,1-33 78,-2 336-49,4-69-12,26-157 1,30 2 202,-4 76-360,-25 102 177,54-232-4,-45 93-40,-24 138-14,-16 132-5,27-231 43,-23 173-15,-7-109 1,-4 113-23,-2 0 0,-24-91 1,20 113-16,-1 0 0,-2 1 1,-2 1-1,-39-65 1,39 75-484,-20-42 1,32 58 93,1-1-1,0 0 1,0-1-1,1 1 0,1 0 1,-2-22-1,4-28-1610,4 3-806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35:59.598"/>
    </inkml:context>
    <inkml:brush xml:id="br0">
      <inkml:brushProperty name="width" value="0.1" units="cm"/>
      <inkml:brushProperty name="height" value="0.1" units="cm"/>
      <inkml:brushProperty name="color" value="#E71224"/>
    </inkml:brush>
  </inkml:definitions>
  <inkml:trace contextRef="#ctx0" brushRef="#br0">2010 1287 2688,'-9'11'5312,"8"-10"-4903,0 0-1,0-1 1,0 1 0,0-1-1,0 0 1,0 1 0,0-1-1,-1 0 1,1 1-1,-2-1 1,-10-6 520,11 3-796,0 1 1,0-1 0,1 1 0,-1-1 0,1 1-1,-1-1 1,1 0 0,0 0 0,0 0 0,0 0-1,1 0 1,-2-4 0,-1-39 153,3-181 1452,-1 217-1591,-1-1 1,0 1-1,0-1 0,-1 1 1,0 0-1,-1 0 0,0 0 1,-1 0-1,-10-16 0,13 21 38,0 3-154,1 0 0,1 0-1,-1 0 1,0-1 0,1 1 0,-1 0 0,1 0-1,-1-1 1,1 1 0,0 0 0,0-1 0,0 1-1,0 0 1,1-1 0,-1 1 0,1 0-1,1-5 1,1-1-7,1 1 0,0-1-1,8-11 1,-8 13 47,0 0-1,0-1 1,-1 1 0,4-10-1,-6 11 17,-1 0-1,1-1 0,-1 1 1,1 0-1,-2-1 0,1 1 1,-1-1-1,-1-7 0,-2-20 231,-1-54 226,-10-121-288,12 177-286,3 22 42,-1 0-1,0 0 0,0 0 1,-5-16-1,-1 6 36,5 12-36,0 0 1,-1 0 0,0 1-1,-1-1 1,1 1-1,-5-6 1,3 6 3,0 2-1,1-1 1,-2 0 0,1 1-1,0 0 1,-1 0-1,-9-4 1,-14-10 151,22 14-160,-1 0 0,1 1 0,-1 0 0,0 0 0,-1 1 1,-11-2-1,-4-2 4,-7-3 51,0 2 0,-1 1-1,0 1 1,-50 0 0,66 5-27,-3-1 139,0 1 0,0 2 0,-35 6-1,34-5-173,0-1-1,0 0 1,0-1-1,-26-3 1,2 1 62,-43-3 31,0-4 1,-144-32-1,178 29-34,-1 3-1,0 2 1,0 2-1,-67 5 1,47 6-229,-140 32 1,197-35 246,0 1 1,1 1 0,-1 0 0,-26 16 0,40-20-85,0 0 0,0 1 0,1-1 0,-1 1 0,1 0 0,-1 0 0,1 0 0,0 0 0,0 0 0,0 0 1,1 0-1,-1 1 0,1-1 0,0 1 0,0-1 0,-1 6 0,0 5-29,1 0-1,0 0 1,1 14 0,0-11 27,0 25 24,-1 37 100,3 0 1,19 112 0,-17-165-95,-1 0 0,-2-1 0,0 1 0,-2 0 0,0 0 0,-2 0 0,-12 49 0,7-40-24,-1-1 3,2 0 1,1 1 0,-2 50-1,8-47-19,-1-16-36,0 0 1,2 0-1,6 38 0,-5-55 45,-1 1 0,1 0 1,0 0-1,0-1 0,0 1 0,1-1 1,0 0-1,0 0 0,0 0 0,1 0 1,-1 0-1,1-1 0,1 0 0,-1 0 0,0 0 1,1 0-1,0-1 0,8 6 0,10 2-42,0-1 0,1-2-1,-1 0 1,41 7 0,100 7 26,-145-20 32,173 6-118,-15-1 152,-62 3-99,216 17 93,-162-25 51,55 6-40,-12-2 198,-147-7 401,-64 1-408,-13 8-102,8-7-411,-1 0-1,0-1 1,1 1-1,-1-1 1,0 0 0,-5-1-1,-4 0-988,3 1-466,1 0 0,0-1-1,0-1 1,-12-2 0,-16-9-3184</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37:35.309"/>
    </inkml:context>
    <inkml:brush xml:id="br0">
      <inkml:brushProperty name="width" value="0.1" units="cm"/>
      <inkml:brushProperty name="height" value="0.1" units="cm"/>
      <inkml:brushProperty name="color" value="#E71224"/>
    </inkml:brush>
  </inkml:definitions>
  <inkml:trace contextRef="#ctx0" brushRef="#br0">3874 16 1408,'-1'1'433,"-1"0"0,1 0 0,-1 1 0,1-1 0,-1 0 0,0 0 0,1 0-1,-1-1 1,-3 2 0,1-1-132,0 0 0,0-1 0,0 1 0,0-1-1,-7-1 1,8 1-240,-1 0 1,1 0-1,-1 0 0,1 0 0,-1 1 0,0-1 1,1 1-1,0 0 0,-7 2 0,0 1 29,-1-1-1,1 0 1,-1-1-1,0 0 1,0-1-1,1 0 1,-1 0-1,-20-3 0,3 2-62,3 0 160,0 1 0,0 1-1,-1 1 1,-32 9 0,-7 6 314,58-16-455,-1-2 1,1 1-1,-1-1 0,-12-1 1,-4 0 4,14 0 2,1 0 1,0-1 0,0 0 0,0 0-1,-13-6 1,-18-4-72,6 6 38,-1 1 1,0 2-1,-52 2 1,66 1 9,-50 1 194,0 2 0,-89 17 0,143-18-197,0 0 0,0-1 0,0 0 0,-25-4 0,-65-14-8,-7-1-51,82 16 65,-17-2 23,-72-15-1,90 14 48,-1 2-1,1 0 1,-57 5-1,24-1-16,-240-1-27,271 2-41,0 1 0,-36 9 0,14-2-13,4-1-92,6-1 176,-89 4-1,101-13-155,-35 1 106,-82 10 0,22 4 171,-36 6 583,132-17-741,0-2 1,-1-1 0,1-1 0,-63-11 0,-39-2 371,114 13-423,-114 1-22,120 1-480,-1 1 0,1 0 0,0 1 1,0 0-1,0 1 0,-26 12 0,33-12-328,0 1-1,0-1 0,-7 8 0,14-12 827</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37:37.251"/>
    </inkml:context>
    <inkml:brush xml:id="br0">
      <inkml:brushProperty name="width" value="0.1" units="cm"/>
      <inkml:brushProperty name="height" value="0.1" units="cm"/>
      <inkml:brushProperty name="color" value="#E71224"/>
    </inkml:brush>
  </inkml:definitions>
  <inkml:trace contextRef="#ctx0" brushRef="#br0">1438 25 2048,'-3'-2'218,"0"1"1,-1-1-1,1 1 0,0 0 1,-1 0-1,1 1 1,-1-1-1,1 1 0,-1-1 1,0 1-1,1 0 1,-5 1-1,0-1 196,-121 9 2269,55-4-1851,-38 1 272,111-6-1081,-1-1 1,1 1 0,-1 0 0,1 0 0,-1-1-1,1 1 1,0-1 0,-1 1 0,1-1-1,-3-1 1,-9-4 195,-8 1-12,17 3-203,0 1 1,-1 0 0,1 0-1,0 0 1,-8 0-1,-293 1 887,183-5 64,83 5-496,-124-5 858,120 3-880,-71 5 0,20 1-1135,81-4-356,-1 0 1,1 1 0,-20 4-1,6 3-2316</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37:38.383"/>
    </inkml:context>
    <inkml:brush xml:id="br0">
      <inkml:brushProperty name="width" value="0.1" units="cm"/>
      <inkml:brushProperty name="height" value="0.1" units="cm"/>
      <inkml:brushProperty name="color" value="#E71224"/>
    </inkml:brush>
  </inkml:definitions>
  <inkml:trace contextRef="#ctx0" brushRef="#br0">1211 90 2048,'0'-19'3371,"0"18"-3319,0 0 1,-1 1-1,1-1 1,0 0-1,0 1 1,0-1-1,0 0 1,-1 1-1,1-1 1,0 1-1,0-1 1,-1 0-1,1 1 1,-1-1-1,1 1 1,0-1-1,-1 1 1,1-1-1,-1 1 1,1-1-1,-1 1 1,1 0-1,-1-1 1,0 1-1,1 0 1,-1-1-1,1 1 1,-1 0-1,0 0 1,0-1-1,-25-1 788,11 1-625,-11-8 274,20 7-317,0-1 0,0 2 0,0-1 0,-7-1 0,7 3-79,-176-13 1372,-126 18 625,191-14-884,-109 6 286,7 1-6136,196 0 1470,11-5 60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37:39.614"/>
    </inkml:context>
    <inkml:brush xml:id="br0">
      <inkml:brushProperty name="width" value="0.1" units="cm"/>
      <inkml:brushProperty name="height" value="0.1" units="cm"/>
      <inkml:brushProperty name="color" value="#E71224"/>
    </inkml:brush>
  </inkml:definitions>
  <inkml:trace contextRef="#ctx0" brushRef="#br0">2362 133 768,'-11'7'135,"6"-3"-2,0-1 0,0 0 0,0 0 0,0-1 0,-10 4 0,12-5 264,1 0 0,-1-1 0,0 2 0,0-1 0,0 0 0,-3 3 0,3-3-185,1 1 1,0-1-1,0 0 1,-1 0-1,1 0 0,0 0 1,-1-1-1,1 1 1,-1 0-1,1-1 1,-5 0-1,1 0-17,-1 0 1,0-1-1,0 0 0,1 0 1,-1-1-1,1 0 0,-12-5 1,8 4 27,1 1 1,-1 1-1,0-1 0,1 2 1,-1-1-1,0 1 1,-14 2-1,-12 0 352,-59 0 440,36 0-546,-74-6-1,-153-34-116,158 4-394,90 22 72,-1 2 0,-40-5 0,-278-13 493,245 29-19,-307-6 1461,350 3-1828,-86-6-610,124 6-402,20 2-337,1-1 1,0 0-1,0-1 1,-12-2-1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37:40.554"/>
    </inkml:context>
    <inkml:brush xml:id="br0">
      <inkml:brushProperty name="width" value="0.1" units="cm"/>
      <inkml:brushProperty name="height" value="0.1" units="cm"/>
      <inkml:brushProperty name="color" value="#E71224"/>
    </inkml:brush>
  </inkml:definitions>
  <inkml:trace contextRef="#ctx0" brushRef="#br0">2551 1 3328,'-3'2'169,"0"0"-37,-1 0 0,1 0 0,-1 0 0,0 0 0,0-1 0,0 1 0,0-1-1,0 0 1,0 0 0,0-1 0,0 1 0,0-1 0,-5 0 0,-5 0 286,-12 1 807,-47-7 1,8 1-752,24 2-217,-19 0 791,-73 6 0,-98 13 292,72-4-584,-181-8 1,-236 11 1568,203 29-1669,334-38-677,-5 0-350,1-3 0,-53-2 0,63-3-1750,-54-10 0,32-1-1601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36:44.869"/>
    </inkml:context>
    <inkml:brush xml:id="br0">
      <inkml:brushProperty name="width" value="0.1" units="cm"/>
      <inkml:brushProperty name="height" value="0.1" units="cm"/>
      <inkml:brushProperty name="color" value="#E71224"/>
    </inkml:brush>
  </inkml:definitions>
  <inkml:trace contextRef="#ctx0" brushRef="#br0">11 1 2560,'-10'0'3141,"21"9"-2698,73 34 1391,-69-34-1586,0 0-1,1-2 0,0 1 0,1-2 1,0 0-1,-1-1 0,2-1 0,-1-1 1,0 0-1,1-1 0,-1-1 0,1 0 0,32-4 1,-5-3-79,39-7-336,105-1-1,-156 15-1485,-1 2-672</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36:46.713"/>
    </inkml:context>
    <inkml:brush xml:id="br0">
      <inkml:brushProperty name="width" value="0.1" units="cm"/>
      <inkml:brushProperty name="height" value="0.1" units="cm"/>
      <inkml:brushProperty name="color" value="#E71224"/>
    </inkml:brush>
  </inkml:definitions>
  <inkml:trace contextRef="#ctx0" brushRef="#br0">1 1 2048,'2'2'352,"0"0"-1,1 0 1,-1 0 0,1 0 0,0-1 0,0 1-1,-1-1 1,1 1 0,4 0 0,4 3-238,32 10 798,-37-12-832,11 5 281,-1 0 0,31 9-1,-26-13-176,-17-3-115,1 0 0,-1-1 0,1 2 0,-1-1 0,1 1 0,6 3 0,-5-2-103,0 0 1,0 0-1,0 0 1,1-1-1,-1 0 0,1 0 1,0 0-1,-1-1 1,11 1-1,-11-2 254,1 1 0,-1 0 0,0 0 0,8 3 0,-8-2-111,1-1-1,0 1 1,0-1-1,8 0 1,-6-1-52,7 0-43,0 0 0,0 1 0,0 1 1,21 4-1,-12-1 94,-1-1 1,0-2 0,1 0 0,36-3-1,-18 0 5,4 1-47,135-5-143,-156 4 94,-1 0 0,0 2 0,43 6 0,72 24-85,-103-23 73,0-1-1,68 2 1,78-10-24,-136-4 29,0-1 0,62-17 0,18-3-40,16 5 52,70-10-44,-75 1 396,45-6 292,-152 33-716,0 2 0,0 1 0,0 2 1,0 0-1,52 13 0,25 18-1644,-77-22-1376,59 13 0,-42-18 915</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37:07.338"/>
    </inkml:context>
    <inkml:brush xml:id="br0">
      <inkml:brushProperty name="width" value="0.1" units="cm"/>
      <inkml:brushProperty name="height" value="0.1" units="cm"/>
      <inkml:brushProperty name="color" value="#E71224"/>
    </inkml:brush>
  </inkml:definitions>
  <inkml:trace contextRef="#ctx0" brushRef="#br0">0 104 640,'7'-4'304,"-4"2"-316,0 0 0,-1 0-1,1-1 1,0 1 0,-1-1 0,1 1 0,-1-1-1,0 0 1,2-4 0,-1 4 135,-1-1-1,0 1 1,1 0-1,0-1 1,0 1-1,0 0 1,4-3 0,-5 6-77,0-1 1,-1 1 0,1-1 0,0 1-1,-1 0 1,1 0 0,0 0 0,-1 0-1,1 0 1,0 0 0,-1 0 0,1 0-1,0 0 1,-1 1 0,1-1 0,-1 1-1,1 0 1,0-1 0,-1 1 0,0 0-1,1 0 1,1 1 0,0-1-14,0 1-1,-1-1 1,1 0 0,0 0 0,0 0 0,0 0 0,0 0-1,4-1 1,131-5 463,-125 6-439,-1 1 0,0 0 0,0 1 0,1 0 0,-2 1 0,21 9-1,-17-7-12,1 0-1,29 6 0,62 14-161,15 1 178,12-4-71,-129-22 7,0-1 0,0 0 1,0-1-1,0 1 0,0-1 1,0 0-1,0 0 0,9-4 0,39-19 5,-1 0 11,81-14 25,-81 29-61,55-2 0,-67 6 27,45-10 0,-53 8-3,1 1-1,55-2 1,172-2 64,-221 5-206,98-5-1161,-94 10-105</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37:58.818"/>
    </inkml:context>
    <inkml:brush xml:id="br0">
      <inkml:brushProperty name="width" value="0.1" units="cm"/>
      <inkml:brushProperty name="height" value="0.1" units="cm"/>
      <inkml:brushProperty name="color" value="#E71224"/>
    </inkml:brush>
  </inkml:definitions>
  <inkml:trace contextRef="#ctx0" brushRef="#br0">4580 220 2048,'-20'0'1024,"19"0"-965,2-1-11,0-2 81,1 1 1,0-1-1,-1 0 1,0 0-1,1 0 1,-1 0-1,0 0 0,0 0 1,-1 0-1,1 0 1,-1 0-1,1 0 1,-1 0-1,0 0 1,0-1-1,-1 1 1,1 0-1,-1 0 1,1 0-1,-1 0 1,0 0-1,0 0 1,0 0-1,-3-4 1,2 3 86,0 1 0,0-1 0,0 1 0,-1 0 0,1 0 1,-1 0-1,0 1 0,-5-5 0,6 6-179,0 0 1,-1 0-1,1 0 1,0 0-1,-1 0 1,1 1-1,-1-1 0,1 1 1,-1 0-1,1 0 1,0 0-1,-1 0 0,1 0 1,-1 0-1,-2 2 1,-2-1-67,0 1 0,0 0 1,-11 6-1,13-6 50,0 1 0,-1-1 0,1 0 0,0-1 0,-1 1 0,1-1 0,-11 1 0,9-2-23,-13 0 107,0-1 1,-28-4 0,21 1-15,-1 2 0,0 1 0,-33 2 0,8 0 30,-597 4 1714,509-11-1744,91 2-81,-67-10 17,-4-1 192,72 7 82,-74-2 0,-297 10-226,394 1-20,-29 5-1,30-2 6,-30-1 0,-47 3 57,-67-1-58,29 0-51,-67-2-5,34-12 221,-149-16 42,177 0-323,2-1 253,90 22-282,-91 3 1,64 2-16,22 0 90,-144-6 251,127 0-64,31 2-403,42 3 219,-1 0 0,0 1-1,0-1 1,1 1-1,-1-1 1,0 1 0,1 0-1,-1 0 1,1 0-1,-1 1 1,1-1 0,-3 2-1,-8 9 285,1 0-1,-16 20 1,26-27-237,0-1 0,0 1 1,0 0-1,1 0 0,0 0 1,0 0-1,0 0 0,1 0 1,0 0-1,-1 0 0,2 7 0,-1-6-46,11 281-270,-10-261 298,2-1 1,6 33-1,4 28 80,-8-16-93,7 160 11,4-31 0,0 2 10,-5 37 24,-6-19-154,-5 234 101,6-197 170,-6 46-212,-1-260 9,-13 75 0,-18 39 411,-2 8-525,13-70 158,-17 83-1,17-102 89,10-37-118,-40 160-247,48-186 292,1 1 1,1 0 0,0 16-1,2-21-23,0 0 0,1 0 0,-1 0 0,1 0 0,1 0 0,0 0 0,0-1 0,0 0 0,1 1 0,0-1 0,1 0 0,-1-1 0,1 1 0,0-1 0,12 11 0,-12-14 32,1 1 0,-1-1 1,1 0-1,0-1 0,0 1 0,0-1 0,0 0 0,0-1 0,1 1 0,-1-1 1,0-1-1,1 1 0,-1-1 0,1 0 0,-1 0 0,10-2 0,9-2-26,0-2 0,42-14 0,-28 8 51,0 1-1,0 1 1,1 3-1,0 1 1,62-1 0,126 12-199,-200-6 148,0-2 1,34-7-1,-14 1 38,101-15-159,-81 13 152,-45 7-26,0 0 1,1 1-1,0 2 0,27 1 1,-2 4-31,65 4-108,-98-8 148,-1-1 0,1 0 0,-1-2 1,1 1-1,19-8 0,42-11 90,1 2-1,129-12 1,-47 17-66,-109 12 2,-36 2-33,-1-1 0,1 0 0,24-5 0,-14 1-27,1 2 1,-1 1 0,1 0-1,39 4 1,-8-1-9,352 13 45,-380-14-1,0 0 0,44-6-1,26-2 16,289 12 97,-322-7-163,83-15-1,42-2 8,286-1-169,-422 17 317,-1-3 0,73-18-1,-88 16-85,-25 7 6,0-1-1,0-1 1,23-8 0,-33 10-44,0 0 1,-1 0 0,0 0-1,1 0 1,-1 0 0,0-1-1,0 1 1,0-1-1,-1 0 1,1 0 0,-1 0-1,1 0 1,-1 0-1,0-1 1,0 1 0,0-1-1,-1 1 1,2-6-1,4-22-33,-2 1 0,-1-1-1,-1-49 1,-1 27 19,3-107 13,-3 50 45,3-33 12,11-21 40,15-216 271,-28 255-375,-6 1 1,-34-227-1,4 200-71,2 7 151,-1-155-202,26-3 35,12-138 238,-7 426-93,-1 0 0,-3-19-1,2 19-68,0-1 0,0-18 0,-2-18 322,5 51-358,0-1 0,0 1 0,0 0 0,0 0 0,0-1 0,0 1-1,0 0 1,0-1 0,0 1 0,0 0 0,0 0 0,-1-1 0,1 1-1,0 0 1,0-1 0,0 1 0,0 0 0,-1 0 0,1 0-1,0-1 1,0 1 0,0 0 0,-1 0 0,1 0 0,0-1 0,0 1-1,-1 0 1,1 0 0,0 0 0,-1 0 0,1 0 0,0 0 0,0-1-1,-1 1 1,1 0 0,0 0 0,-1 0 0,1 0 0,0 0-1,0 0 1,-1 0 0,1 0 0,0 0 0,-1 1 0,-14 4-3025,13-4 2392,-13 4-2998</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36:51.227"/>
    </inkml:context>
    <inkml:brush xml:id="br0">
      <inkml:brushProperty name="width" value="0.1" units="cm"/>
      <inkml:brushProperty name="height" value="0.1" units="cm"/>
      <inkml:brushProperty name="color" value="#E71224"/>
    </inkml:brush>
  </inkml:definitions>
  <inkml:trace contextRef="#ctx0" brushRef="#br0">0 18 2048,'1'0'80,"0"0"-1,0 0 1,0-1-1,0 1 1,-1 0-1,1 0 1,0-1 0,0 1-1,0 0 1,-1-1-1,1 1 1,0-1 0,-1 1-1,1-1 1,0 1-1,-1-1 1,1 1-1,-1-1 1,1 0 0,0 0 22,0 0 0,-1 0 0,1 1 1,0-1-1,-1 0 0,1 1 0,0-1 1,0 1-1,-1-1 0,1 1 1,0-1-1,0 1 0,0-1 0,0 1 1,0 0-1,0 0 0,-1-1 0,1 1 1,0 0-1,0 0 0,0 0 0,0 0 1,0 0-1,0 0 0,1 1 0,1 0 93,0 0 0,1 0-1,-1 1 1,0-1 0,-1 1-1,1 0 1,0 0-1,0 0 1,-1 0 0,1 0-1,-1 1 1,0-1 0,0 1-1,4 5 1,8 9 517,3-1-494,0-1 1,0-1-1,2-1 0,0 0 0,0-1 0,22 9 0,-29-15-281,1-1 0,0 0-1,1-1 1,-1 0 0,1-1 0,-1-1-1,1 0 1,0-1 0,0 0 0,0-1 0,14-2-1,3-6-1578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2:12.179"/>
    </inkml:context>
    <inkml:brush xml:id="br0">
      <inkml:brushProperty name="width" value="0.1" units="cm"/>
      <inkml:brushProperty name="height" value="0.1" units="cm"/>
      <inkml:brushProperty name="color" value="#E71224"/>
    </inkml:brush>
  </inkml:definitions>
  <inkml:trace contextRef="#ctx0" brushRef="#br0">3367 1360 1536,'0'1'213,"0"0"0,0-1 0,0 1 0,0 0 0,1 0 1,-1 0-1,0 0 0,1 0 0,-1 0 0,1 0 0,-1-1 0,1 1 0,-1 0 0,1 0 1,-1-1-1,1 1 0,0 0 0,-1-1 0,1 1 0,0 0 0,0-1 0,-1 1 0,1-1 0,2 1 1,-3-1-183,1 1 0,0-1 1,0 1-1,-1-1 0,1 1 1,0-1-1,0 1 1,-1-1-1,1 1 0,-1 0 1,1-1-1,0 1 0,-1 0 1,1-1-1,-1 1 0,0 0 1,1 0-1,-1-1 1,0 1-1,1 0 0,-1 0 1,1 3 1512,-1 7 931,1-12-2256,0 1 0,-1-1 0,1 0 0,-1 1 0,0-1 0,1 0 0,-1 0 0,0 0-1,1 1 1,-1-1 0,0 0 0,0 0 0,1 0 0,-1 1 0,0-1 0,0 0 0,0 0 0,0 0 0,-1-1 0,1-27-320,0 22 559,0-30-35,1 0 0,9-46 0,3 1-441,20-94 767,5 24-421,-27 103-59,-8 26-185,0 0 0,-1-1 0,-4-44 0,1 16 55,1-11-110,5-133 16,-4 180-8,0 0 0,-1 0-1,-1-1 1,0 1-1,-1 0 1,-7-29-1,7 41-33,1 0-1,-1 0 0,0 0 0,0 0 0,0 0 0,0 1 0,-1-1 0,1 1 0,-1-1 0,0 1 1,0 0-1,0 0 0,-4-2 0,1 0 7,-1 2 0,1-1 0,-1 1 0,0 0 0,0 0 0,0 1-1,-7-2 1,-11-1 34,0 2 0,-1 1-1,-35 1 1,46 1-27,-416 4 208,321-11-291,2 0 17,-21 6 157,-221 6 133,98-3-70,136-3-175,-359 10 154,-19-13-234,462 3 94,0-3 0,-43-8 1,-37-5 85,16 6 111,51 5-339,-49 0 1,88 6 114,-1 0 0,0 1 0,0-1 0,-12 4 1,17-3 10,1-1 0,0 1 1,-1-1-1,1 1 1,-1-1-1,1 1 0,0 0 1,0 0-1,-1-1 0,1 1 1,0 0-1,0 0 1,0 0-1,0 0 0,0 1 1,0-1-1,0 0 0,1 0 1,-1 0-1,0 1 1,1-1-1,-1 0 0,1 1 1,-1-1-1,1 1 1,-1-1-1,1 1 0,0-1 1,0 2-1,2 108 300,-3 92-365,-2-165 129,-1-1 0,-2 1-1,-14 50 1,-62 132-181,40-115 77,19-39 63,-16 83 0,36-135-56,0 0-1,0 0 0,2 0 1,0 1-1,0-1 0,2 1 1,3 27-1,-3-37 61,-1-3-14,0 0 1,1 0-1,-1 0 1,1 0 0,-1 0-1,1 0 1,-1 0-1,1 0 1,0 0-1,0 0 1,0-1 0,0 1-1,0 0 1,1-1-1,-1 1 1,0-1 0,1 1-1,-1-1 1,1 0-1,0 1 1,-1-1-1,1 0 1,0 0 0,-1 0-1,1 0 1,3 0-1,1 1-5,1 0 0,-1-1-1,1 0 1,-1-1 0,1 0-1,-1 1 1,1-2 0,-1 1-1,9-3 1,24 0-13,127-6 437,7-1-365,316 15-1292,-481-4 567,1-1 0,-1 0 0,0-1 0,1 0 0,-1 0 0,0-1 0,0 0 0,1 0 0,14-7 0,-22 8 320,1 0 0,0 0 1,-1 0-1,1 0 0,-1-1 0,0 1 1,1-1-1,-1 1 0,0-1 0,0 1 0,0-1 1,0 0-1,0 1 0,0-1 0,0 0 1,0-3-1,0-1-399,-1 1 0,1-1 0,-2 1 0,1-1 0,-2-7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36:53.354"/>
    </inkml:context>
    <inkml:brush xml:id="br0">
      <inkml:brushProperty name="width" value="0.1" units="cm"/>
      <inkml:brushProperty name="height" value="0.1" units="cm"/>
      <inkml:brushProperty name="color" value="#E71224"/>
    </inkml:brush>
  </inkml:definitions>
  <inkml:trace contextRef="#ctx0" brushRef="#br0">1 1 2304,'37'3'3344,"-33"-3"-3333,-1 1 1,0-1-1,0 1 1,1-1-1,-1 1 1,0 0-1,0 0 0,0 0 1,0 1-1,6 2 1,25 24 1147,-29-23-979,1 1 1,1-1 0,-1 0-1,1-1 1,0 0-1,9 5 1,12 0 16,1-1-1,58 8 1,-18-4-168,42 4 237,-73-12-111,-1-1 93,64-4 0,-32 0-221,71-5 31,135 1 6,-95 6-38,194-3 1724,-318-1-2987,70-13 0,-78 4-1451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37:00.475"/>
    </inkml:context>
    <inkml:brush xml:id="br0">
      <inkml:brushProperty name="width" value="0.1" units="cm"/>
      <inkml:brushProperty name="height" value="0.1" units="cm"/>
      <inkml:brushProperty name="color" value="#E71224"/>
    </inkml:brush>
  </inkml:definitions>
  <inkml:trace contextRef="#ctx0" brushRef="#br0">0 147 1920,'1'-2'141,"1"-1"0,-1 1 0,0-1 0,1 1 0,0-1 0,0 1 0,-1 0 0,1 0 0,0 0 0,1 0 0,-1 0 0,0 0 0,1 1 0,-1-1 0,1 1 0,-1-1 0,1 1 1,-1 0-1,1 0 0,0 0 0,0 1 0,0-1 0,-1 1 0,1-1 0,0 1 0,4 0 0,12-1 382,-1-1 0,1-1 0,0-1 0,24-8-1,22-5-150,231-29-62,-95 26-1121,-195 20 495,0 0 1,1 0-1,-1 0 0,7 2 0,20 10-1806</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37:01.709"/>
    </inkml:context>
    <inkml:brush xml:id="br0">
      <inkml:brushProperty name="width" value="0.1" units="cm"/>
      <inkml:brushProperty name="height" value="0.1" units="cm"/>
      <inkml:brushProperty name="color" value="#E71224"/>
    </inkml:brush>
  </inkml:definitions>
  <inkml:trace contextRef="#ctx0" brushRef="#br0">1 43 1024,'0'-2'132,"1"0"0,0-1-1,0 1 1,0 0 0,0-1 0,0 1 0,0 0 0,1 0 0,-1 0-1,1 0 1,-1 0 0,1 0 0,4-4 1013,16 7-351,4 16 367,-21-13-1083,1 0 0,0 0-1,10 4 1,-11-6-30,0-1 0,0 0 1,0-1-1,0 1 0,1-1 0,-1 0 0,0-1 0,0 1 1,0-1-1,0 0 0,0 0 0,0 0 0,0-1 0,8-3 1,30-7 145,30 0 52,-40 6-165,-1 2 1,39-2 0,168 12 169,-197-2-247,38 1 162,144 0 469,-166-5-168,71 1-310,-124-1-327,0 1 0,1-1 0,-1 2 0,0-1-1,1 0 1,-1 1 0,0 0 0,0 0 0,6 4 0,11 8-1958</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37:08.358"/>
    </inkml:context>
    <inkml:brush xml:id="br0">
      <inkml:brushProperty name="width" value="0.1" units="cm"/>
      <inkml:brushProperty name="height" value="0.1" units="cm"/>
      <inkml:brushProperty name="color" value="#E71224"/>
    </inkml:brush>
  </inkml:definitions>
  <inkml:trace contextRef="#ctx0" brushRef="#br0">2 321 768,'0'-1'3,"-1"0"0,1 1-1,0-1 1,0 0 0,0 0 0,0 0-1,0 1 1,0-1 0,0 0 0,0 0-1,0 0 1,0 1 0,0-1 0,0 0 0,0 0-1,1 0 1,-1 1 0,0-1 0,1 0-1,-1 1 1,1-1 0,-1 0 0,1 1-1,-1-1 1,1 0 0,-1 1 0,1-1 0,-1 1-1,1-1 1,0 1 0,-1-1 0,1 1-1,0-1 1,-1 1 0,2 0 0,8-9-156,-1 1 35,13-12 254,28-20 1,-43 35 98,0 0 0,0 1 1,1 0-1,-1 0 0,1 1 0,0 0 0,0 0 0,0 1 0,8-1 0,-9 2-120,1 1 0,-1 1 0,0-1 0,0 1 0,0 1 0,0-1 0,0 1 0,0 0 0,7 4 0,1 0-9,-1 1-1,27 18 1,-9-3-96,0-2 1,46 21 0,-61-34-8,1 0 0,0-1 0,0-1 0,1 0 0,-1-2 0,33 3 0,17-7-43,0-2-1,78-15 1,57-3 60,-168 18 3,1-1 1,38-11-1,71-24 131,-43 11-330,80-22-268,-127 32 242,67-32 0,-76 28 199,0 3-1,2 1 1,60-12 0,-79 23-2,0 3 1,1 0 0,-1 2 0,1 1 0,-1 1-1,58 9 1,-16 8-102,-53-11-211,0-2 0,0 0 0,1 0 0,24 0 1,-8-6-799</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37:10.190"/>
    </inkml:context>
    <inkml:brush xml:id="br0">
      <inkml:brushProperty name="width" value="0.1" units="cm"/>
      <inkml:brushProperty name="height" value="0.1" units="cm"/>
      <inkml:brushProperty name="color" value="#E71224"/>
    </inkml:brush>
  </inkml:definitions>
  <inkml:trace contextRef="#ctx0" brushRef="#br0">1 21 640,'1'0'49,"-1"0"-1,1 0 1,0 0 0,0 1-1,0-1 1,0 0 0,-1 0-1,1 1 1,0-1-1,0 0 1,-1 1 0,1-1-1,0 1 1,-1-1 0,1 1-1,-1-1 1,1 1 0,0 0-1,-1-1 1,1 1 0,0 0-1,9 21 1528,2 3-531,-8-21-1014,1 1 1,-1-1-1,0-1 1,1 1 0,0-1-1,0 1 1,0-1 0,0-1-1,8 4 1,7 1-12,28 6 0,-1 0 109,-39-10-42,75 28 7,-72-27-79,-1 0 0,1 0 0,0-1 0,0-1 0,0 1 0,0-2 0,1 0 0,-1 0 0,0-1 0,0-1 0,1 0 0,-1 0 0,18-5 0,7-5-15,-1-1 1,62-31 0,-62 26 7,0 2-1,50-15 1,-80 28-28,38-9 34,0 2-1,58-6 1,95 9-104,-178 5 74,1-1 0,29-7 0,-30 5 21,0 1 0,31-2 1,9 5 10,15-1 34,142 17 1,-209-15-50,13 2 50,0 0 0,23 9 1,-30-8-38,-1 0 1,1-2-1,0 1 1,0-1-1,0-1 1,18 0-1,-7-2-19,-1-1-1,35-8 1,-37 7-7,1 1 1,0 1 0,32 2-1,-31 0 45,0 0 0,1-2-1,24-4 1,-22 0 7,1 0-1,0 2 1,0 1 0,0 1-1,0 2 1,47 6-1,14 14-105,-57-12-834,1-2-1,51 6 1,-40-12-775</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37:11.083"/>
    </inkml:context>
    <inkml:brush xml:id="br0">
      <inkml:brushProperty name="width" value="0.1" units="cm"/>
      <inkml:brushProperty name="height" value="0.1" units="cm"/>
      <inkml:brushProperty name="color" value="#E71224"/>
    </inkml:brush>
  </inkml:definitions>
  <inkml:trace contextRef="#ctx0" brushRef="#br0">0 3 1664,'39'-1'2177,"-21"0"-2071,0 1 1,31 3-1,-37 0-13,0 0 1,0 1 0,-1 0-1,14 8 1,-14-7-12,-1 0 0,1 0 0,0-2 0,0 1 0,17 2 0,-6-2 34,1 1 0,29 10 0,-35-9-15,0-1 0,1-1 0,-1 0 0,36 2 0,-45-5-70,0-1 0,0 2 0,14 3-1,16 2 12,-14-4-88,32 9-1,17 2 18,-33-6 64,-34-6 1,0 0-1,0 0 1,0-1-1,0 0 1,1-1 0,-1 1-1,9-2 1,60-13 436,-56 9-411,0 1-1,0 0 1,31 0-1,2 4-556,65 9 0,-79-4-1178</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37:13.774"/>
    </inkml:context>
    <inkml:brush xml:id="br0">
      <inkml:brushProperty name="width" value="0.1" units="cm"/>
      <inkml:brushProperty name="height" value="0.1" units="cm"/>
      <inkml:brushProperty name="color" value="#E71224"/>
    </inkml:brush>
  </inkml:definitions>
  <inkml:trace contextRef="#ctx0" brushRef="#br0">0 5 896,'95'5'656,"-88"-5"-639,146-5 238,-81 0-236,90 7-1,9 6 46,165-8 1526,-294 0-2289</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0:01.531"/>
    </inkml:context>
    <inkml:brush xml:id="br0">
      <inkml:brushProperty name="width" value="0.1" units="cm"/>
      <inkml:brushProperty name="height" value="0.1" units="cm"/>
      <inkml:brushProperty name="color" value="#E71224"/>
    </inkml:brush>
  </inkml:definitions>
  <inkml:trace contextRef="#ctx0" brushRef="#br0">2883 182 1664,'-1'-1'27,"1"1"0,-1 0 0,1 0 0,-1 0 0,1 0 0,-1 0 0,1 0 0,-1-1 0,1 1 0,-1 0 0,1-1 0,-1 1 0,1 0 1,0 0-1,-1-1 0,1 1 0,0-1 0,-1 1 0,1 0 0,0-1 0,-1 1 0,1-1 0,0 1 0,0-1 0,-1 1 0,1-1 0,0 1 0,0-1 0,0 1 0,0-1 0,0 1 0,0-1 0,0 1 0,0-1 0,0-27 164,0 24-70,1 1 0,-1-1 0,0 1 0,0 0 0,0-1 0,-2-5 0,2 8-63,-1 1 1,1-1 0,0 1-1,-1 0 1,1-1-1,-1 1 1,1 0-1,-1-1 1,1 1-1,-1 0 1,1-1 0,-1 1-1,1 0 1,-1 0-1,1 0 1,-1 0-1,1-1 1,-1 1-1,1 0 1,-1 0 0,1 0-1,-1 0 1,0 0-1,1 0 1,-1 0-1,0 1 1,-17 3 898,-30 14 824,34-12-1557,-1 0-1,0-1 0,1 0 0,-2-2 1,1 1-1,-29 1 0,17-6-116,15 0 59,1 1-1,-1 0 0,1 0 1,0 2-1,-21 3 0,7 3 97,16-6-196,0 1 0,0 0 0,0 0 0,-10 7 0,12-7-4,0 1 0,1-1 1,-1-1-1,-1 1 0,1-1 0,0 0 1,0-1-1,-1 1 0,1-1 0,-1-1 0,-9 0 1,4 1 162,-1 1 1,1 0 0,-21 7-1,-10 1 313,28-7-391,-23 3 83,-70 4 1,80-10-155,-5 1 38,1-1 1,0-2-1,-62-12 0,82 10-92,1-1 1,-1-1-1,1 0 1,-15-9-1,15 8 50,0 0 0,0 1 0,-24-9 0,-4-2 24,35 14-94,0 0 0,-1 1-1,1-1 1,-1 1 0,0 0 0,1 0-1,-1 1 1,-11-1 0,-293 2 766,278-2-772,0-2 0,1-1 0,-34-9 0,47 9 27,0-1 0,-26-13 0,28 11-26,0 1 1,-1 1-1,-18-4 1,-72-23 12,72 26 22,1 2 0,-1 1 0,-47 0 0,78 4-11,-104 3-21,88-1-72,1 1 0,-1 1 0,-27 8 1,25-4 111,0 1 0,1 1 0,-27 16 0,20-11-73,21-12 33,0 0 0,1 0 0,-1 1 0,1 0 0,-7 6 1,-54 42-80,54-42 168,-62 37-14,67-41-49,-1-2 0,1 1 0,-1-1 0,-11 3 0,0 1-76,4-3-56,13-4 74,0 0 0,1-1-1,-1 1 1,0 0 0,1 1 0,-5 2 0,6-4 38,0 1 1,1 0 0,-1 0-1,0 0 1,0 0 0,1 0-1,-1 0 1,0 0 0,1 0 0,-1 0-1,1 0 1,0 1 0,-1-1-1,1 0 1,0 0 0,0 0-1,-1 1 1,1-1 0,0 2 0,1 8 104,1 0 0,0-1 1,0 1-1,1-1 0,6 17 1,-5-17-114,0 0 0,-1 1 0,-1-1 0,1 1 0,0 18-1,3 32-39,-5-37 56,2 0-1,1 0 1,9 31 0,-2-7-27,-7-27-54,-2-7 58,1-1 0,0 0 1,1 0-1,0 0 1,1 0-1,7 14 1,8 4 32,24 29 0,-40-55-15,1 0 0,0-1 0,0 1 0,0-1 0,0 0 0,1 0 0,-1-1 1,1 1-1,0-1 0,0-1 0,0 1 0,1-1 0,7 2 0,6 0-27,-1 0 0,1-1 0,0-1 0,35-1 0,19-4-48,100-18 1,-34 3 228,28 16-140,-91 3-84,12-1 19,21 2 37,132-17-1,-179 10 48,95 4 0,-73 2-163,211-7 238,-234 2-92,41 0-135,-25 7 188,-47-1-37,1-1 1,-1-2 0,32-4 0,283-30-26,-299 31 16,34 0-91,-52 3-40,-15 0 146,1 1 1,0 1 0,0 0-1,15 3 1,-25-3-35,0 0-1,0 0 1,0 0-1,0-1 1,0 0-1,0 0 1,0 0-1,0-1 1,0 0-1,0 0 1,0 0-1,0 0 1,0-1-1,0 0 1,0 0 0,-1 0-1,1-1 1,-1 1-1,0-1 1,0 0-1,0 0 1,6-7-1,-6 6 4,-1-1-1,-1 0 1,1 0-1,-1 0 1,1 0 0,-1 0-1,-1 0 1,1 0-1,-1-1 1,1-6-1,0-7 90,-1-28 0,-1 43-75,0-376 386,2 337-296,-1 24-162,-2-33 0,0 45 68,0 1 1,0-1 0,-1 0 0,0 1 0,0-1 0,-1 1-1,0-1 1,-5-9 0,5 13 21,1-1 0,0 0 0,-1 1 0,0 0-1,0-1 1,0 1 0,0 0 0,-1 1 0,1-1 0,-1 1 0,1-1 0,-1 1-1,0 0 1,0 0 0,0 1 0,-5-2 0,1 1-59,-1 1 0,0 0 0,0 1-1,0 0 1,0 0 0,-17 4 0,-142 5-2432,36-3-2383,57 1 106,-13-2 635</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0:03.607"/>
    </inkml:context>
    <inkml:brush xml:id="br0">
      <inkml:brushProperty name="width" value="0.1" units="cm"/>
      <inkml:brushProperty name="height" value="0.1" units="cm"/>
      <inkml:brushProperty name="color" value="#E71224"/>
    </inkml:brush>
  </inkml:definitions>
  <inkml:trace contextRef="#ctx0" brushRef="#br0">1873 865 2048,'6'0'3067,"-1"-19"-204,-5 18-2775,0-1 0,-1 1 0,1-1 0,-1 1 0,1-1-1,-1 1 1,1 0 0,-1-1 0,0 1 0,1 0-1,-1 0 1,0-1 0,-2-1 0,2 2 10,0 0 1,0-1-1,0 1 0,0-1 0,0 1 1,0-1-1,0 0 0,0 1 1,1-1-1,-1 0 0,1 1 0,-1-1 1,1 0-1,-1-2 0,1-4 117,0-22 367,1 0 1,9-59 0,2 26-338,-3-1 1,2-111-1,-11 166-211,-1 1 1,-1 0-1,1-1 1,-1 1-1,-5-11 1,4 11-37,0 0 1,1 0-1,0-1 0,1 1 1,-1-13-1,2 16 39,0 0 0,-1 0-1,1 0 1,-1 0 0,0 0 0,0 0-1,-1 0 1,-2-5 0,3 7-23,0 1-1,0 0 1,-1 0-1,1 1 1,-1-1 0,1 0-1,-1 0 1,0 1-1,1-1 1,-1 1 0,0-1-1,0 1 1,0 0-1,0 0 1,0 0 0,-1 0-1,1 0 1,0 0-1,-4-1 1,-16-2 191,0 0 1,0 0-1,-24 1 0,-63 4 206,-180-5-203,48-5 53,165 1-382,-121-29 0,182 33 113,-201-38 205,177 35-132,22 3-68,-1 1-1,0 1 1,0 1 0,0 0 0,0 1 0,-18 3 0,-1 5-7,1 1 1,0 2 0,-63 28-1,88-34-25,0 1 1,1 0-1,0 1 0,-18 15 0,23-17 18,0 0 0,0 0 0,0 0-1,1 1 1,0 0 0,0 0-1,0 0 1,1 0 0,-5 11 0,-9 33 17,7-23 29,-11 54 0,13-35-86,-3 67 1,11-96 20,0-1 0,1 1 0,0 0 0,2 0 1,0-1-1,1 0 0,8 24 0,-8-32 38,0 0 0,0 0 0,0-1 0,1 1 0,0-1-1,1 0 1,0-1 0,0 1 0,0-1 0,1-1 0,-1 1 0,2-1 0,-1 0-1,0 0 1,1-1 0,16 6 0,5 0 34,0-2-1,0-1 1,50 5 0,23 5-3,25 12-1,75 19 752,-174-40-631,134 37 264,-117-35-358,77 8 0,275 0 5,-360-18-871,-1 2 0,37 6 0,-69-8 341,0 1 0,1 0 0,-1 0 0,0 0 1,0 1-1,0-1 0,0 1 0,0 0 0,0 0 0,0 0 0,-1 1 0,1-1 1,-1 1-1,0 0 0,1 0 0,3 6 0,-6-7 109,0 0 0,0 0 1,0 0-1,-1 0 0,1 0 0,-1 0 0,0 0 0,1 1 1,-1-1-1,0 4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6:41.919"/>
    </inkml:context>
    <inkml:brush xml:id="br0">
      <inkml:brushProperty name="width" value="0.1" units="cm"/>
      <inkml:brushProperty name="height" value="0.1" units="cm"/>
      <inkml:brushProperty name="color" value="#FFFC18"/>
    </inkml:brush>
  </inkml:definitions>
  <inkml:trace contextRef="#ctx0" brushRef="#br0">1 33 1024,'6'-5'359,"-1"1"0,1 1 0,0-1 0,0 1 0,1 0 1,-1 0-1,1 1 0,9-3 0,-3 5-185,0 0 0,0 0-1,0 2 1,0-1 0,0 2 0,-1 0 0,1 0-1,19 8 1,-11-3 71,36 6-1,-51-13-193,0-1 1,0 0-1,0 0 0,0-1 0,1 0 0,6-1 1,23-3 37,-27 5-20,0 0 0,1 1 0,-1 0 0,0 0 0,0 1-1,0 0 1,0 1 0,0 0 0,0 0 0,-1 1 0,9 4 0,-2 1-13,0-2 0,0 0 0,1 0 0,18 4 0,65 11 158,-1 0-84,15 7 286,-100-25-389,0 0 1,0-1-1,0-1 0,0 0 1,1 0-1,13-1 1,16-2 92,-18 0-115,1 1-1,-1 1 1,27 5-1,-11 2-2,1-1-1,1-2 1,-1-2-1,1-2 1,-1-2 0,56-8-1,-77 5 14,-1 1 1,1 1-1,-1 1 0,1 1 0,0 1 0,25 3 1,-30-1-14,-1 0 1,1-2 0,0 0-1,-1 0 1,1-2 0,0 0-1,30-6 1,-21 4-26,0 1 0,0 0 0,37 4 0,-6-1 88,181-6 213,-226 5-266,1 0 33,1 0 0,-1 0 0,0-1 0,0-1 0,18-4 0,-23 4-36,0 0-1,0 1 1,1 0-1,-1 0 1,1 1-1,-1 0 0,1 0 1,-1 1-1,0 0 1,1 0-1,7 3 1,-5-2 16,-1-1 1,0 1 0,1-1 0,-1-1-1,1 0 1,10-1 0,10 0 220,13-1 74,-18 1-139,30 3 1,-10-2-242,-36-1-235,-1 0 0,1 1 0,-1 0 0,1 1-1,0 0 1,-1 0 0,14 5 0,-1 2-2169</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2:15.608"/>
    </inkml:context>
    <inkml:brush xml:id="br0">
      <inkml:brushProperty name="width" value="0.1" units="cm"/>
      <inkml:brushProperty name="height" value="0.1" units="cm"/>
      <inkml:brushProperty name="color" value="#E71224"/>
    </inkml:brush>
  </inkml:definitions>
  <inkml:trace contextRef="#ctx0" brushRef="#br0">5381 1243 3328,'0'0'36,"0"1"0,0-1 0,0 0 0,0 0 0,0 0 0,0 0 0,0 0 0,0 1 0,0-1 0,1 0-1,-1 0 1,0 0 0,0 0 0,0 0 0,0 0 0,0 0 0,1 0 0,-1 1 0,0-1 0,0 0 0,0 0 0,0 0 0,1 0 0,-1 0 0,0 0 0,0 0 0,0 0 0,0 0 0,1 0 0,-1 0 0,0 0 0,0 0 0,0 0 0,0 0 0,1 0 0,-1-1 0,0 1-1,0 0 1,0 0 0,0 0 0,1 0 0,13-6 265,13-9-1019,-7 1 611,-12 9 756,-1 0-1,0 0 1,0 0-1,7-8 1,-14 12-509,1 0 0,0 0 0,0 0 0,-1 0 0,1 0 0,-1 0 0,1 0 0,-1 0 0,0 0 0,1 0 0,-1 0 0,0 0 0,0 0 0,1 0 0,-1 0 0,0-1 0,0 1 0,0 0 0,-1 0 0,1 0 0,0 0 0,0 0 0,-1 0 1,1-1-1,0 1 0,-1 0 0,1 0 0,-1 0 0,1 0 0,-2-1 0,-4-17 1402,7 4-1141,0 0-1,5-20 1,-3 20-231,0-1 0,-1-21 0,-2-265 2480,2 277-2645,4-33 1,-2 34-17,1-35 0,-8 10 248,-2 0 0,-13-56 0,6 34-73,9 54-123,0 1 0,-2 0-1,1 1 1,-2-1 0,-9-18 0,13 29-75,-1 0 1,0 0 0,0 0 0,-1 0 0,1 0 0,-1 1 0,0-1 0,0 1 0,0 0 0,-1 1 0,1-1 0,-1 1 0,0 0-1,0 0 1,0 0 0,-1 1 0,1-1 0,-9-1 0,-34-6 191,-1 2 1,-82-2-1,-300 10 82,226-14-409,90 4 82,-4 2 193,-176 11 1,63 11 101,-17 1-384,-91 29 286,222-27 255,50-8-266,-129 15 52,-41 0-207,108-10 59,-106 1 82,93-17-143,-160 4 58,180 11 5,73-6-66,-55-1-1,-5-5 282,-131-2-285,195-3 104,1-3-1,1-1 1,-60-19 0,-237-82-205,318 100 134,0 2 0,-1 1 0,1 1 0,-2 0 0,1 2 0,-30 0 0,51 3 22,0 0-1,1 1 0,-1-1 0,0 1 1,0 0-1,1 0 0,-1 0 0,0 0 0,1 0 1,-1 0-1,1 1 0,0-1 0,-1 1 1,1 0-1,0 0 0,0 0 0,0 0 0,0 0 1,0 0-1,1 0 0,-1 1 0,0-1 1,1 1-1,0-1 0,-2 6 0,-2 5 20,0 1-1,1 0 1,-3 25-1,6-31 9,-23 155 66,-17 87 31,10-98-105,-21 93 52,40-199 8,2-3-136,-23 60 1,29-93 63,0-1 0,1 0 0,0 1-1,1-1 1,-2 12 0,4-19 9,0 0 0,0 1 0,0-1-1,0 0 1,0 1 0,0-1 0,1 0 0,-1 0-1,1 0 1,-1 1 0,1-1 0,0 0 0,0 0-1,0 0 1,0 0 0,1 0 0,-1 0-1,0 0 1,1-1 0,-1 1 0,1 0 0,0-1-1,-1 1 1,1-1 0,0 0 0,0 1-1,0-1 1,3 1 0,5 2 2,1 0 0,0 0 0,0-2 0,0 1 0,0-1 0,1-1 0,16 0 0,85-7 41,-48 0-39,109 0 47,136-11 104,2 1-75,-221 14-124,156-1-96,108-5 23,321-14 100,784 26 77,-857-5 295,-369-8 27,-1 0-205,28 0 206,-259 9-311,-1 0 0,1 0-1,-1 1 1,1-1 0,0 0 0,-1 1 0,1-1-1,-1 1 1,1-1 0,-1 1 0,0 0-1,1-1 1,-1 1 0,2 1 0,6 4-253,-8-6 34,-1 0 1,1 0-1,0 1 1,-1-1-1,1 0 1,-1 0-1,1 0 1,0 0-1,-1 0 1,1 0-1,-1 0 1,1 0-1,0 0 1,-1 0-1,1 0 1,-1-1-1,1 1 1,-1 0-1,1 0 1,0 0-1,-1-1 1,2 0-1,21-11-5981</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7:04.377"/>
    </inkml:context>
    <inkml:brush xml:id="br0">
      <inkml:brushProperty name="width" value="0.1" units="cm"/>
      <inkml:brushProperty name="height" value="0.1" units="cm"/>
      <inkml:brushProperty name="color" value="#FFFC18"/>
    </inkml:brush>
  </inkml:definitions>
  <inkml:trace contextRef="#ctx0" brushRef="#br0">2889 1333 2048,'0'0'140,"-1"1"1,1-1-1,-1 1 0,1-1 1,-1 1-1,1-1 1,0 1-1,-1-1 0,1 1 1,0-1-1,-1 1 1,1 0-1,0-1 0,0 1 1,0-1-1,0 1 1,-1 0-1,1-1 0,0 1 1,0 0-1,0-1 1,0 1-1,0 0 0,1 0-90,-1 0-1,0-1 1,0 1-1,-1 0 1,1 0 0,0 0-1,0-1 1,0 1-1,0 0 1,-1-1-1,1 1 1,0 0-1,-1 0 1,1-1-1,0 1 1,-1 0 0,0 0-1,1-1 37,-1 1 0,0 0 1,0-1-1,1 1 0,-1-1 0,0 0 0,0 1 0,0-1 0,0 1 0,1-1 1,-1 0-1,0 0 0,0 0 0,0 1 0,0-1 0,0 0 0,0 0 0,0 0 1,0 0-1,0-1 0,0 1 0,-22-8 744,0 1-483,-142 7 1269,144 1-1522,0 1 1,-22 6-1,17-4-52,0 0 238,-50 0 0,-206-4 867,212 4-1123,-138 25 0,146-18-24,-2 0 86,25-3 70,-1-2 0,-58 2 1,-64-1 55,0 1 109,147-8-318,-183 8 159,167-5-156,-23 4-6,33-4 8,-1 0 1,1-2-1,0 0 1,-23-3 0,-4 1 12,-180 1 80,141-5 45,72 4-100,-15-1 46,0-2 1,-32-8-1,51 9-96,6 1 9,0 1 0,0 0 1,0 0-1,0 0 0,-7 0 0,8 1-20,0-1-1,0 1 1,0-1 0,1 0-1,-1 0 1,0-1 0,0 1-1,-5-4 1,5 3 45,1 1 0,-1-1 0,0 1 1,1-1-1,-1 1 0,0 0 0,0 1 0,-7-1 0,10 1-21,0 0-1,0 0 0,0 0 1,0 0-1,0 0 0,0 0 1,0-1-1,0 1 0,0 0 1,0 0-1,1-1 0,-1 1 1,0-1-1,0 1 0,0-1 1,0 1-1,0-1 0,1 1 1,-1-1-1,0 0 0,0 1 1,1-1-1,-1 0 0,0 0 1,1 0-1,-1 1 0,1-1 1,-1 0-1,1 0 0,0 0 1,-1 0-1,1 0 0,0 0 1,0 0-1,-1-1 0,-3-10 23,-9-18 0,1 0 0,2-1 0,1-1 0,-6-45 0,-27-144 27,34 172-13,-8-46 157,-4-150-1,12 132-175,-1-2-14,9 110-25,0-6-2,-1 0 1,2 0-1,-1 0 0,2 0 0,-1 0 1,2 0-1,-1 0 0,1 0 0,8-17 1,-10 26 8,1 1 0,-1-1 1,1 0-1,-1 1 0,1 0 1,0-1-1,0 1 0,-1 0 1,1 0-1,0-1 0,0 2 1,0-1-1,0 0 0,1 0 1,-1 1-1,0-1 0,0 1 1,0-1-1,0 1 0,1 0 1,-1 0-1,0 0 1,0 0-1,0 1 0,4 0 1,7 1 41,-1 0 1,25 9 0,-35-10-43,28 9-37,1-2 1,0-1-1,0-1 0,54 3 1,16-7-20,127-12 1,-69-3 84,56-7-41,-163 13 36,376-63-46,-73 9-76,-302 53 149,225-26 14,158-9-59,-280 42 119,-88 1 119,-66 0-231,-1 0 0,1 0 0,-1 0 0,0 0 0,1 0 1,-1 0-1,1 0 0,-1 1 0,0-1 0,1 0 0,-1 1 0,0-1 1,1 1-1,-1-1 0,0 1 0,0 0 0,0 0 0,1-1 0,-1 1 0,0 0 1,0 0-1,0 0 0,0 0 0,-1 0 0,1 1 0,1 0 0,-1 3 19,0-1 0,0 0-1,0 0 1,-1 0 0,1 1-1,-1-1 1,-1 7 0,1 1-14,-2 115-49,3 119-43,5 274 198,-14-422-151,0 41-20,9-123-561,-2 0 0,0 0 0,-1 0-1,0 0 1,-8 26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5:08.929"/>
    </inkml:context>
    <inkml:brush xml:id="br0">
      <inkml:brushProperty name="width" value="0.1" units="cm"/>
      <inkml:brushProperty name="height" value="0.1" units="cm"/>
      <inkml:brushProperty name="color" value="#66CC00"/>
    </inkml:brush>
  </inkml:definitions>
  <inkml:trace contextRef="#ctx0" brushRef="#br0">7730 329 1152,'-1'0'203,"-21"1"4746,24-2-4878,0 1 0,-1 0 0,1-1 0,0 1-1,-1 0 1,1 0 0,0 0 0,-1 0 0,1 0 0,0 0 0,-1 1 0,1-1 0,0 0 0,-1 1 0,1-1 0,-1 1 0,1 0 0,-1 0-1,2 0 1,5 4 7,-1 0-1,0 1 1,0 0-1,-1 0 1,0 0-1,0 0 1,0 1-1,-1 0 1,0 1-1,0-1 0,-1 1 1,0 0-1,0 0 1,-1 0-1,0 0 1,0 1-1,-1-1 1,0 1-1,0 0 1,-1 9-1,-1 180 1283,-2-160-1222,-1-1 0,-9 37 1,-4 32 299,-18 96 294,21-139-456,0-15-172,8-31-44,-5 28 0,5 0-182,0 48-1,4-26 202,0-7 58,3 0 0,9 65 1,-5-71-131,-1 98 1,-5-127-7,-2 1 9,-1 0 0,-8 40 1,0-8 6,-6 95 244,3 233 0,14 2-245,1-364 24,6 35 0,-3-37 96,0 35 0,0 38-242,1 51 218,-5 271-86,-5-294 92,1 23 79,4-133-221,-2 0 0,0 0 0,-4 16 0,2-16 16,2 0 0,0 0 0,-1 19 0,3 33 104,-5 185 21,3-149-85,-1 8-16,1 91 317,3-107-292,1-9-41,18 115 0,-10-74 87,-5-40-105,1-31 9,3 72 77,2 91 60,-11 186 42,-6-290-159,6-88-41,1 0-1,0 0 1,2 0 0,1 0 0,13 45 0,7 18 91,-20-66-71,1-1 0,1-1 0,1 1-1,17 35 1,3 4 133,-23-53-92,0-1 1,-1 1 0,0 0-1,0 0 1,0 0-1,-1 0 1,0 0-1,-1 1 1,0-1-1,0 0 1,0 11 0,-1-8-18,0-1 0,-1 0 1,0 1-1,0-1 1,-1 0-1,-4 12 1,0-2-3,0 0 1,-19 36-1,8-28-13,-1-2-1,-2 0 1,0-1-1,-1-2 1,-1 0-1,-48 36 1,19-23 66,-94 47 0,123-71-67,-11 5-7,0-1 1,-1-2 0,-1-2 0,-41 9-1,-144 14-67,-14 8 151,111-17 0,61-14-104,1-3 1,-76 1-1,-27 4 130,28 0-79,73-10-151,-6 0 111,-91-6 0,-44-28 50,77 10-86,-141-5 104,106 14 12,-244-8 120,302 19-236,-110-16 1,209 17 62,-134-16 129,108 14-105,-1 2-1,-46 5 1,-661 98 175,331-70-91,277-33-205,-147-19 1,150 9 34,41 5 94,1-4-1,-106-25 1,-76-19 22,168 36-142,54 8 82,-1-2 0,2-2 0,0-3 1,-80-38-1,-165-80 98,230 108-80,-97-38 86,-152-58 26,248 91-151,43 20 7,-1 2 0,0 0 0,-1 0-1,0 2 1,-31-7 0,4 8 6,-87-2-1,129 8-10,1 0 0,-1 0 0,0-1-1,0 0 1,0 0 0,0 0 0,1-1-1,-1 1 1,-6-4 0,9 4 2,0 0-1,1 0 1,-1-1 0,0 1 0,1 0 0,-1-1 0,1 1 0,-1-1 0,1 0 0,0 0 0,-1 1-1,1-1 1,0 0 0,0 0 0,0 0 0,1 0 0,-1 0 0,0 0 0,1 0 0,-1 0-1,1 0 1,0 0 0,0-4 0,0-9 1,2 0 0,6-29 0,2-16 10,34-369 51,-24 254 122,-2-209 1,-19 345-170,2-1 0,2 0 1,9-45-1,0 39 63,-4 17-40,5-46 0,18-270 29,-11 160-187,3-83 71,-24 183 201,7-156 39,1-5-213,-9 155 34,3 21-14,-7-179-85,-1 149 135,3 29 8,-17-96 0,-1 60-44,4-2 0,-5-186 0,28-189-110,1 258 224,-1-2-59,-5 198-63,21-531-182,-18 513 254,-4-59 0,0 35-32,-10-170-24,-20 20 100,27 170-204,5-57 0,1 33 1,-2 68 88,0 0-1,0-1 1,1 1 0,0 0-1,1 1 1,0-1 0,2-8-1,8-27 10,-9 35-19,1 0-1,0 0 1,0 1-1,8-11 0,1-3-9,1-3-30,21-27 0,-5 8 37,-18 25-7,0 1 0,1 0 0,22-21 0,-26 29 12,1 2 0,-1-1 0,2 1 0,-1 0 0,1 1 0,0 0 0,0 1 0,0 1 0,1-1 0,16-3 0,112-33 86,-89 25-79,-23 9 11,0 1 0,0 1 0,1 1 0,0 2 0,-1 0 0,45 5 0,-10 4-29,115 29 1,-163-34 38,0 1 0,1-2 1,24-1-1,-21 0-10,27 3 1,3 4-2,12 3 0,89 1 0,-82-9-77,-29 0 102,67-6 0,-70 0-25,-1 2 0,0 1 0,1 2 0,36 5 0,-1 3 14,150 25-81,147 75 0,-21-5 80,-232-86-114,24 6 80,-67-7 67,0-4 0,75 5 0,148-9-78,-246-6 59,58 9-1,-59-5-28,57 0-1,-83-7-49,126-5 72,-74-1-29,-41 4 12,-1-1 0,0-1 0,0-2 0,48-15 0,-68 17-10,1 0 1,-1 1 0,0 1 0,1 0 0,0 1 0,16 0 0,-5 2-7,-1 1 1,34 7 0,-27-5 28,-1-1 0,1-2 1,32-2-1,-24 0-35,43 4-1,93 3 69,-123-7 14,158-4-372,-171 3 311,0-3 0,-1 0 0,69-21 0,-32 8 75,34 1-198,0 0 82,-83 11 70,31-6 5,-51 11-35,0 1-1,1 0 0,-1 0 0,1 0 1,-1 0-1,0 1 0,1 0 0,5 2 1,-3-1-15,0 0 0,0-1 0,0 0 0,11 0 1,-11 0 1,0-1 0,0 1 0,-1 0 0,12 3 1,2 4 11,0-2 0,1 0 0,0-2 0,0 0 0,0-2 0,0 0 0,34-2 0,-3-5 0,0-2 0,70-18 0,-97 16 9,0-1 0,37-20 1,-40 18 63,-1 0-30,-16 9-56,0-1 0,0 1 0,0 0 0,0 1-1,0-1 1,1 1 0,-1 1 0,1-1 0,0 1 0,11-1 0,-3 1 17,0 0 1,0-2 0,-1 0 0,18-5 0,-17 3 15,0 1-1,0 1 1,0 1 0,19-2-1,-27 4-16,-1 0-1,0 1 1,1-1-1,-1 1 0,0 0 1,1 1-1,-1-1 1,0 1-1,0 1 1,0-1-1,-1 1 1,11 6-1,65 43 100,-63-41-102,37 19 1,-42-24 6,0 1-1,0 0 1,0 1 0,-1 0-1,0 1 1,15 14 0,1 12-21,-21-26-204,0 0 0,0 0 0,1-1 0,13 11 0,-19-17-5,0-1 1,0 0-1,0 0 1,0 0-1,0-1 1,0 1-1,0 0 1,0-1 0,0 1-1,0-1 1,1 0-1,-1 0 1,0 0-1,0 0 1,0 0-1,0 0 1,1-1 0,-1 1-1,0 0 1,0-1-1,0 0 1,0 0-1,0 0 1,0 1-1,0-2 1,0 1 0,-1 0-1,1 0 1,0-1-1,2-1 1,23-24-2706</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6:01.385"/>
    </inkml:context>
    <inkml:brush xml:id="br0">
      <inkml:brushProperty name="width" value="0.1" units="cm"/>
      <inkml:brushProperty name="height" value="0.1" units="cm"/>
      <inkml:brushProperty name="color" value="#66CC00"/>
    </inkml:brush>
  </inkml:definitions>
  <inkml:trace contextRef="#ctx0" brushRef="#br0">3679 1309 1280,'-1'0'25,"1"0"0,0 0 1,0 1-1,0-1 0,0 0 0,0 0 0,-1 1 1,1-1-1,0 0 0,0 1 0,0-1 0,0 0 0,0 0 1,0 1-1,0-1 0,0 0 0,0 1 0,0-1 1,0 0-1,0 1 0,0-1 0,0 0 0,0 0 1,0 1-1,0-1 0,1 0 0,-1 1 0,0-1 1,0 0-1,0 0 0,0 1 0,1-1 0,-1 0 1,0 0-1,0 1 0,13 3-476,6-5 6411,-21 0-5837,0 0 1,0-1-1,0 1 1,0-1-1,0 0 0,1 1 1,-1-1-1,0 0 1,1 0-1,0 0 1,-1 0-1,1 0 1,0 0-1,0 0 1,0-1-1,0 1 0,0 0 1,1-1-1,-1 1 1,1 0-1,0-1 1,-1-3-1,1-5 142,0-1 1,1 1-1,3-18 0,-2 19-123,8-118 1272,-8 113-1222,-1 7-19,0 0 1,1 0-1,4-14 0,8-11 474,35-57 0,-1 1-202,-46 84-422,-1-1 0,1 1 0,-1 0 0,0 0 0,-1-1 0,1-9 0,1-14-51,0 11-6,2-7 89,-2 16-21,0 1 1,0 0-1,-1 0 0,0-1 0,-1 1 1,0 0-1,0-1 0,-1 1 0,0 0 0,0 0 1,-4-11-1,-16-66 51,16 64-67,1 1 0,1-1 0,1 0 1,1 0-1,4-39 0,-2 6 28,5 25-12,-5 26-25,0 0-1,0 0 0,0-1 1,-1 1-1,1 0 1,-1-1-1,1 1 1,-1 0-1,0-1 1,-1 1-1,1 0 0,-1-4 1,-7-14 16,-1 0 0,0 1 1,-18-27-1,25 44-11,0 1-1,0 0 0,0-1 1,0 1-1,-1 0 0,1 1 1,-1-1-1,1 0 0,-1 1 1,0-1-1,1 1 0,-1 0 1,0 0-1,0 0 1,0 0-1,0 0 0,-3 0 1,-8-1 81,0 1 0,-18 0 1,30 1-84,-10 0 92,-30 1-53,0-2 0,0-2 1,-71-13-1,91 11-40,-1 2 0,-30-1 0,-24-4 239,50 5-242,0 0-1,-30 2 1,-9 0-26,-162-1 473,122 3-313,57-1-60,9-1-196,0 1-1,-62 10 1,53 0 351,0-3-1,-60 1 0,-259-4-417,257-13 298,-17 18 11,5-4 171,107-5-295,-28 0-27,-82 9-1,21 5 115,70-8-71,0-2 1,0-2-1,-59-3 0,24-1 150,-75 0-101,-140 4 160,266-1-232,-1-1-1,0-1 0,0 0 0,0-1 0,1-2 1,-29-7-1,30 8-22,-1 0 1,0 1 0,-31 1 0,45 1 24,-16 0 15,-34 1 89,50 0-98,0 0 1,0 0-1,1 0 0,-1 0 1,0 1-1,1 0 1,-1 0-1,-7 4 1,9-4-31,1 1 1,-1-1-1,1 1 1,0-1-1,0 1 1,0 0-1,0 0 1,0 0-1,-1 5 1,-12 30 7,14-35 33,-12 47 19,2 0 0,2 1 0,-3 78 0,3-33 7,-44 280 32,50-360-78,1 1 0,0-1-1,1 1 1,1-1-1,3 23 1,-2-35-12,0-1 0,1 1 0,-1-1 1,1 1-1,0-1 0,0 0 0,0 0 0,0 0 1,0 0-1,1 0 0,-1 0 0,1 0 1,0-1-1,5 4 0,0 0-34,1 0 1,1 0-1,-1-1 0,11 4 0,8 3 71,-6-3-37,39 12 1,-12-9 39,1-2 0,1-3 0,56 1 0,151-7-124,117 4-62,151 4 285,-334-30-117,-118 10-7,45-3-7,129 3 0,-164 8 6,143-25-1,-162 18 4,0 4 0,1 2 0,-1 3 0,1 3 0,73 12-1,-60 5 142,-29-6-134,79 25 102,-40-10 441,-80-26-488,0 0 1,1-1-1,-1-1 0,16 0 0,-6-1 96,-35-18-2751,14 16 1998,0 0 0,1 0 0,-1 0 0,1 0 0,0 0 0,0 0 0,0 0 0,0 0 0,0-1 0,1 1 0,-1 0 0,1 0 0,0-1 1,0 1-1,0 0 0,1 0 0,-1-1 0,2-4 0,3-15-3534</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6:37.367"/>
    </inkml:context>
    <inkml:brush xml:id="br0">
      <inkml:brushProperty name="width" value="0.1" units="cm"/>
      <inkml:brushProperty name="height" value="0.1" units="cm"/>
      <inkml:brushProperty name="color" value="#66CC00"/>
    </inkml:brush>
  </inkml:definitions>
  <inkml:trace contextRef="#ctx0" brushRef="#br0">6951 18 1280,'-2'0'26,"1"0"0,-1 0-1,1 0 1,-1 1 0,1-1 0,-1 0 0,1 1 0,-1-1-1,1 1 1,-1-1 0,1 1 0,0 0 0,-1-1 0,1 1-1,0 0 1,-1 0 0,1 0 0,0 0 0,0 0-1,0 0 1,0 1 0,0-1 0,0 0 0,0 0 0,0 1-1,1-1 1,-1 1 0,0 1 0,-2 1-7,1-2 222,0 0 1,-1 0-1,1 0 1,-1-1-1,1 1 1,-1-1-1,0 0 1,0 1-1,0-1 0,0-1 1,0 1-1,0 0 1,-3 0-1,-12 3 736,2 1-563,-1 0 1,0-2-1,0 0 0,-1-1 0,-28 0 0,27-2-352,-28-1 699,1 3 1,-77 11 0,-53 20-442,-218 33 1312,298-57-1608,-154-7 1,-96-27 486,148 16-367,-291-52 48,428 53-132,-120 0-1,34 4-173,86 0 130,-176-21-32,140 11 175,-157-2 0,94 9-39,-129 2-177,183 6 50,-394 26 273,168-7-143,29-12 64,260-7-297,1 0 127,0-2 0,-54-8 0,68 5-45,-30 0-1,38 3 97,-1 0-1,0-2 1,-35-8-1,14-2-77,0 2 1,0 2-1,-1 2 0,0 1 0,-80 1 1,-103 8 5,197-3 34,-82 5 221,61-8-187,38 2-83,0 0-1,-1 1 0,1 0 1,0 1-1,-21 3 1,-142 52 195,78-25-217,-3 0 124,95-28-96,0-1 1,1 1-1,-1 0 0,1 0 0,0 0 1,0 0-1,0 1 0,0 0 0,1 0 1,-5 6-1,-3 6-68,-13 26 0,16-27 159,4-6-85,0 0 1,0 1-1,0 0 0,1-1 0,1 1 0,0 0 1,0 0-1,1 1 0,0-1 0,1 13 1,-1 2 17,-2-1 1,0 0-1,-2 0 1,-10 32-1,-3 14-778,42-86-7162,-13 5 6104,16-8-1103</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6:38.435"/>
    </inkml:context>
    <inkml:brush xml:id="br0">
      <inkml:brushProperty name="width" value="0.1" units="cm"/>
      <inkml:brushProperty name="height" value="0.1" units="cm"/>
      <inkml:brushProperty name="color" value="#66CC00"/>
    </inkml:brush>
  </inkml:definitions>
  <inkml:trace contextRef="#ctx0" brushRef="#br0">12 15 640,'0'0'0,"-8"-5"74,8 5-4,-1 0-1,1-1 1,0 1 0,0 0 0,0 0-1,-1 0 1,1 0 0,0 0 0,0-1-1,0 1 1,-1 0 0,1 0 0,0 0-1,0-1 1,0 1 0,0 0 0,0 0-1,0-1 1,0 1 0,0 0 0,-1 0-1,1-1 1,0 1 0,0 0 0,0 0-1,0-1 1,0 1 0,0 0 0,0 0-1,0-1 1,1 1 0,-1 0 0,0 0-1,0-1 1,0 1 0,0 0 0,0 0-1,0 0 1,1-1 0,10 10 2127,7 9-1608,-2 1 0,0 0 0,-2 1-1,14 23 1,-8-11-136,82 153 2398,-87-155-2752,-4-6 73,-1 1 1,-1 1-1,6 26 0,12 82 403,-17-76-493,21 69 1,-28-118-268,0 0 0,1-1 0,0 1 1,10 14-1,-13-21 21,1 1-1,-1-1 1,1 0 0,0 0 0,0 0-1,0 0 1,0 0 0,1-1 0,-1 1-1,0-1 1,1 1 0,-1-1 0,1 0-1,-1 0 1,1 0 0,0 0 0,-1 0-1,1-1 1,0 1 0,3-1 0,26-6-2668</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8:28.925"/>
    </inkml:context>
    <inkml:brush xml:id="br0">
      <inkml:brushProperty name="width" value="0.1" units="cm"/>
      <inkml:brushProperty name="height" value="0.1" units="cm"/>
      <inkml:brushProperty name="color" value="#66CC00"/>
    </inkml:brush>
  </inkml:definitions>
  <inkml:trace contextRef="#ctx0" brushRef="#br0">33 1 4480,'-5'2'365,"1"0"132,0 0 1,0 0 0,0 0-1,-8 7 684,20-9-815,0-1 1,0 0-1,11-3 1,19-3-212,-10 6-157,0 1-1,0 1 1,0 2-1,0 1 1,-1 1-1,1 1 1,-1 1-1,-1 2 1,0 0-1,0 2 1,-1 1-1,0 1 1,-1 1-1,31 24 1,-39-26-451,-12-8-49,1 0 1,-1-1 0,1 1-1,0-1 1,0 0 0,0-1-1,1 1 1,6 1 0,8-2-2118</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8:29.348"/>
    </inkml:context>
    <inkml:brush xml:id="br0">
      <inkml:brushProperty name="width" value="0.1" units="cm"/>
      <inkml:brushProperty name="height" value="0.1" units="cm"/>
      <inkml:brushProperty name="color" value="#66CC00"/>
    </inkml:brush>
  </inkml:definitions>
  <inkml:trace contextRef="#ctx0" brushRef="#br0">47 1 7808,'-35'9'2880,"35"0"-2240,-11 10 192,11-10-32,0 11-448,5 12-96,6 17-256,0 6 0,-2 8 0,-4-2-96,0-4 64,-5-1-1248,0-8-480,0-5-1056,0-5-928,-14 0 1504</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8:29.779"/>
    </inkml:context>
    <inkml:brush xml:id="br0">
      <inkml:brushProperty name="width" value="0.1" units="cm"/>
      <inkml:brushProperty name="height" value="0.1" units="cm"/>
      <inkml:brushProperty name="color" value="#66CC00"/>
    </inkml:brush>
  </inkml:definitions>
  <inkml:trace contextRef="#ctx0" brushRef="#br0">378 0 5632,'-32'18'2176,"27"2"-1664,-6 12 544,6-12 192,-1 12-512,6 17-64,0 8-416,6 4-160,-1 0-64,6 2-32,5-11 0,5-6-928,1-3-416,5-11-1760</inkml:trace>
  <inkml:trace contextRef="#ctx0" brushRef="#br0" timeOffset="1">27 203 4480,'-21'25'1760,"21"-11"-1376,-6 4 320,12-9 32,-1 6 0,6 4 32,10-1 128,11-4 160,17-8-576,24-15-64,13-20-32,4-14-224,-4-3-96,-7-6-1376,-9 0-576,5 9-1312</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8:39.771"/>
    </inkml:context>
    <inkml:brush xml:id="br0">
      <inkml:brushProperty name="width" value="0.1" units="cm"/>
      <inkml:brushProperty name="height" value="0.1" units="cm"/>
      <inkml:brushProperty name="color" value="#66CC00"/>
    </inkml:brush>
  </inkml:definitions>
  <inkml:trace contextRef="#ctx0" brushRef="#br0">422 1 5632,'-27'12'2176,"11"14"-1664,0 6-32,7-18-128,-7 6-224,0 3-32,-6 0-96,-5 1-32,1 4 32,-7-4 0,1-5 64,-4-1-448,-2 2-160,1 0-704,-1-6-1504,6-1 256</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8:40.137"/>
    </inkml:context>
    <inkml:brush xml:id="br0">
      <inkml:brushProperty name="width" value="0.1" units="cm"/>
      <inkml:brushProperty name="height" value="0.1" units="cm"/>
      <inkml:brushProperty name="color" value="#66CC00"/>
    </inkml:brush>
  </inkml:definitions>
  <inkml:trace contextRef="#ctx0" brushRef="#br0">15 20 4736,'-4'-4'641,"3"4"-534,0 0 1,1-1-1,-1 1 0,0-1 1,1 0-1,-1 1 1,0-1-1,1 1 0,-1-1 1,1 0-1,0 1 0,-1-1 1,1 0-1,-1 0 1,1 1-1,0-1 0,0 0 1,-1 0-1,1 0 0,0-1 1,10 2 958,0 0-928,-1 1 0,0 1 0,1 0 0,-1 0-1,0 1 1,0 0 0,0 0 0,15 9 0,-10-4 10,0 1 1,0 0 0,-1 1 0,15 14-1,2 8 232,-3 1 0,0 1-1,-3 1 1,21 39 0,46 65-81,22-1-1044,-45-55-2244,-42-54 1011,-3-5-422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35:04.163"/>
    </inkml:context>
    <inkml:brush xml:id="br0">
      <inkml:brushProperty name="width" value="0.1" units="cm"/>
      <inkml:brushProperty name="height" value="0.1" units="cm"/>
      <inkml:brushProperty name="color" value="#E71224"/>
    </inkml:brush>
  </inkml:definitions>
  <inkml:trace contextRef="#ctx0" brushRef="#br0">1300 1 2560,'0'0'51,"0"0"0,0 1-1,1-1 1,-1 0 0,0 1 0,0-1 0,1 0-1,-1 1 1,0-1 0,1 0 0,-1 1-1,0-1 1,1 0 0,-1 0 0,0 1 0,1-1-1,-1 0 1,1 0 0,-1 0 0,0 0 0,1 0-1,-1 0 1,1 1 0,-1-1 0,1 0 0,-1 0-1,0 0 1,1 0 0,0-1 0,19 1 29,-14 0 1366,0 4 250,-6-3-1676,0-1 0,-1 1 0,1-1 0,0 1 0,0-1 0,-1 0 0,1 1 0,0-1 0,0 1 0,-1-1 0,1 0 0,0 1 0,-1-1 0,1 0 0,0 0 0,-1 1 0,1-1 0,-1 0 0,1 0 0,0 1 0,-1-1 0,1 0 0,-1 0 0,1 0 0,-1 0 0,0 0 0,-11 2 64,8-1-19,-1-1 0,1 1 0,-1 0 0,1 0 0,-6 2 0,6-1 6,0-1 0,-1 1 0,1-1 0,-1-1 0,-5 2 0,-44-2 857,-63 9 0,57 2-106,-73 23 0,123-31-770,-16 2 242,0-1 0,-1-1-1,-45 0 1,-6 0 302,24 1-145,5 0 158,-65 12 0,-71 37 54,62-16-3475,114-35 1629,0 0 0,0 0-1,0-1 1,-1 0 0,1 0 0,-19-2 0,-18-6-2140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8:40.590"/>
    </inkml:context>
    <inkml:brush xml:id="br0">
      <inkml:brushProperty name="width" value="0.1" units="cm"/>
      <inkml:brushProperty name="height" value="0.1" units="cm"/>
      <inkml:brushProperty name="color" value="#66CC00"/>
    </inkml:brush>
  </inkml:definitions>
  <inkml:trace contextRef="#ctx0" brushRef="#br0">49 6 4864,'-38'-5'1824,"33"5"-1408,-1 5 1312,12 4-928,4 5 0,12 15-288,10 9-96,6 8-224,3 3-128,8-3 32,-1-8-64,6-4 64,3-11-576,2-3-128,0-11-704,-1-4-288,-10-1-992</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8:40.992"/>
    </inkml:context>
    <inkml:brush xml:id="br0">
      <inkml:brushProperty name="width" value="0.1" units="cm"/>
      <inkml:brushProperty name="height" value="0.1" units="cm"/>
      <inkml:brushProperty name="color" value="#66CC00"/>
    </inkml:brush>
  </inkml:definitions>
  <inkml:trace contextRef="#ctx0" brushRef="#br0">427 1 7552,'-43'14'2816,"32"6"-2208,-10 3 64,10-5-96,0 20-448,-5 25-64,-4 17-64,-7 4 0,-5-3 0,0 0-96,-6-9 64,1-3-1024,1 8-480,-2-21-1440,6-8-640,10-19 1760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8:41.468"/>
    </inkml:context>
    <inkml:brush xml:id="br0">
      <inkml:brushProperty name="width" value="0.1" units="cm"/>
      <inkml:brushProperty name="height" value="0.1" units="cm"/>
      <inkml:brushProperty name="color" value="#66CC00"/>
    </inkml:brush>
  </inkml:definitions>
  <inkml:trace contextRef="#ctx0" brushRef="#br0">678 15 5760,'-11'-14'2176,"0"14"-1664,-5 10 384,11-6 160,0 7-416,-6 3-32,0 9-416,0 20-128,1 18-64,-1 20-96,0-6 64,0 0-832,0-8-288,6-10-1600,0-5-928,-6-14 1696</inkml:trace>
  <inkml:trace contextRef="#ctx0" brushRef="#br0" timeOffset="1">11 381 6912,'-11'-29'2624,"17"23"-2048,5-2 416,-1-1 32,12-2-480,10-2-64,16 3-448,21 1-96,11 9 32,-1 9-768,2 10-352,-6 19-2208</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8:50.373"/>
    </inkml:context>
    <inkml:brush xml:id="br0">
      <inkml:brushProperty name="width" value="0.1" units="cm"/>
      <inkml:brushProperty name="height" value="0.1" units="cm"/>
      <inkml:brushProperty name="color" value="#66CC00"/>
    </inkml:brush>
  </inkml:definitions>
  <inkml:trace contextRef="#ctx0" brushRef="#br0">236 70 1152,'48'-69'2864,"-48"69"-2822,0 0-1,0 0 1,0 0-1,0 1 1,0-1 0,0 0-1,0 0 1,0 0 0,0 1-1,0-1 1,1 0 0,-1 0-1,0 0 1,0 1 0,0-1-1,0 0 1,0 0 0,0 0-1,1 0 1,-1 0 0,0 1-1,0-1 1,0 0 0,0 0-1,1 0 1,-1 0 0,0 0-1,0 0 1,0 0-1,1 0 1,-1 0 0,0 0-1,0 0 1,0 0 0,1 0-1,-1 0 1,0 0 0,0 0-1,0 0 1,1 0 0,-1 0-1,0 0 1,0 0 0,0 0-1,1 0 1,-1 0 0,0 0-1,0 0 1,0 0 0,1 0-1,-1-1 1,0 1 0,0 0-1,0 0 1,0 0 0,0 0-1,1-1 1,-1 1-1,0 0 1,0 0 0,0 0-1,0 0 1,0-1 0,0 1-1,0 0 1,0 0 0,1 18 575,-6 5-301,-1 1 0,-1-1 0,-16 39 0,15-44-258,-46 96 334,35-77-298,-47 79-134,26-49-656,7-10-504,1-9-816</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8:50.828"/>
    </inkml:context>
    <inkml:brush xml:id="br0">
      <inkml:brushProperty name="width" value="0.1" units="cm"/>
      <inkml:brushProperty name="height" value="0.1" units="cm"/>
      <inkml:brushProperty name="color" value="#66CC00"/>
    </inkml:brush>
  </inkml:definitions>
  <inkml:trace contextRef="#ctx0" brushRef="#br0">27 14 3200,'-3'-3'232,"-10"-7"402,12 10-621,1 0 0,0 0 0,0 0 0,-1 0 0,1 0-1,0-1 1,0 1 0,-1 0 0,1 0 0,0 0-1,0 0 1,-1 0 0,1 0 0,0 0 0,0 0-1,-1 0 1,1 0 0,0 0 0,0 0 0,-1 0 0,1 0-1,0 1 1,0-1 0,-1 0 0,1 0 0,0 0-1,0 0 1,-1 0 0,1 1 0,0-1 0,0 0-1,0 0 1,-1 0 0,1 0 0,0 1 0,0-1-1,0 0 1,0 0 0,0 1 0,-1-1 0,1 0 0,0 0-1,0 1 1,0-1 0,0 0 0,0 0 0,0 1-1,0-1 1,0 0 0,0 1 0,0 2 78,0 1 0,1-1 1,-1 1-1,1-1 0,0 0 0,0 1 0,0-1 1,1 0-1,-1 1 0,1-1 0,0 0 1,3 4-1,5 11 163,26 55 1447,87 128 0,-83-138-1929,-2 2-1,35 81 0,-49-94-893,-13-29-1168,21 33-1,-12-35 366</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8:51.245"/>
    </inkml:context>
    <inkml:brush xml:id="br0">
      <inkml:brushProperty name="width" value="0.1" units="cm"/>
      <inkml:brushProperty name="height" value="0.1" units="cm"/>
      <inkml:brushProperty name="color" value="#66CC00"/>
    </inkml:brush>
  </inkml:definitions>
  <inkml:trace contextRef="#ctx0" brushRef="#br0">21 24 3072,'-6'-4'335,"5"3"-274,0 1 0,0-1 0,0 0 0,0 1 0,0-1 0,0 0 0,0 0 0,1 0 1,-1 0-1,0 0 0,0 0 0,1 0 0,-1 0 0,1 0 0,-1-1 0,1 1 0,-1-2 577,5 4-390,0 0 1,0 0 0,0 1 0,0 0 0,-1-1 0,1 1 0,0 1 0,-1-1 0,1 0 0,-1 1 0,3 3 0,-1-3-37,55 47 432,57 41-440,37 7-637,-60-40-803,-63-36-684,35 31 1,-65-52 1876,40 32-2032</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8:51.588"/>
    </inkml:context>
    <inkml:brush xml:id="br0">
      <inkml:brushProperty name="width" value="0.1" units="cm"/>
      <inkml:brushProperty name="height" value="0.1" units="cm"/>
      <inkml:brushProperty name="color" value="#66CC00"/>
    </inkml:brush>
  </inkml:definitions>
  <inkml:trace contextRef="#ctx0" brushRef="#br0">26 527 4352,'-25'-29'2016,"30"29"-1728,9-10 672,8-8-288,10-11-320,16-18-192,22-24-128,25-4-32,6 3 0,1 11-640,-7-2-288,-9 11-1280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8:58.549"/>
    </inkml:context>
    <inkml:brush xml:id="br0">
      <inkml:brushProperty name="width" value="0.1" units="cm"/>
      <inkml:brushProperty name="height" value="0.1" units="cm"/>
      <inkml:brushProperty name="color" value="#66CC00"/>
    </inkml:brush>
  </inkml:definitions>
  <inkml:trace contextRef="#ctx0" brushRef="#br0">0 246 512,'14'1'125,"0"0"0,0-1 1,0 0-1,0-1 0,25-6 0,-19 4-77,39-2 1,201 19 255,-202-10-269,-1-3-1,1-3 1,72-10 0,-11-3 341,135 1 0,-206 14-357,-1-2 0,0-2 0,0-2 0,74-19 1,-44 1 167,2 5 1,0 2 0,1 4-1,142-4 1,-136 13-174,120-21 0,41-2 172,-81 29-149,-97 0 195,95-7 0,-51-8 85,169 3 1,-270 11-324,-1 0 0,1 0 0,-1 1 1,1 1-1,19 7 0,-25-8-176,-1 0 1,0 1-1,0 0 0,0 0 0,0 0 0,-1 0 0,1 1 0,-1 0 0,0 0 0,0 0 1,0 0-1,-1 1 0,1-1 0,2 7 0,11 30-1066</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9:00.076"/>
    </inkml:context>
    <inkml:brush xml:id="br0">
      <inkml:brushProperty name="width" value="0.1" units="cm"/>
      <inkml:brushProperty name="height" value="0.1" units="cm"/>
      <inkml:brushProperty name="color" value="#66CC00"/>
    </inkml:brush>
  </inkml:definitions>
  <inkml:trace contextRef="#ctx0" brushRef="#br0">0 96 768,'14'-3'154,"0"0"-1,0-1 1,-1-1-1,19-8 1,-15 6 25,35-10-1,3 3 52,-1 3-1,2 3 0,70-2 1,386 15-65,-315 6 220,-85-3-135,92-12 21,-56-2-121,96 19-89,-89-2-117,19-12 108,-59-2 120,-24 4-59,0 5 0,0 4 0,0 3 0,145 42 1,-213-47-487,-1 0 1,0 2-1,-1 0 1,0 2-1,32 22 1,3 12-1036</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9:09.941"/>
    </inkml:context>
    <inkml:brush xml:id="br0">
      <inkml:brushProperty name="width" value="0.1" units="cm"/>
      <inkml:brushProperty name="height" value="0.1" units="cm"/>
      <inkml:brushProperty name="color" value="#66CC00"/>
    </inkml:brush>
  </inkml:definitions>
  <inkml:trace contextRef="#ctx0" brushRef="#br0">486 59 3200,'-7'-19'648,"6"14"-397,-1 0 0,0 0 0,0 1 1,-5-9-1,6 12-189,0 0 1,0 1-1,1-1 1,-1 0-1,0 1 0,0-1 1,0 1-1,0 0 1,0-1-1,0 1 1,0 0-1,0-1 1,0 1-1,0 0 0,0 0 1,0 0-1,0 0 1,0 0-1,0 0 1,0 0-1,0 0 0,0 0 1,0 1-1,0-1 1,0 0-1,0 1 1,0-1-1,0 0 1,0 1-1,-1 0 0,-3 2 132,0 0-1,0 0 0,0 1 0,-3 3 0,-5 5 208,0 1 0,2 1-1,0 0 1,0 0 0,-14 28 0,-34 84 573,36-72-828,-80 158-678,69-152-2951,-56 77 0,77-120 1147</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35:05.385"/>
    </inkml:context>
    <inkml:brush xml:id="br0">
      <inkml:brushProperty name="width" value="0.1" units="cm"/>
      <inkml:brushProperty name="height" value="0.1" units="cm"/>
      <inkml:brushProperty name="color" value="#E71224"/>
    </inkml:brush>
  </inkml:definitions>
  <inkml:trace contextRef="#ctx0" brushRef="#br0">1876 76 4224,'-6'3'259,"0"1"1,1-1-1,0 1 0,0 0 1,0 0-1,0 0 1,0 1-1,1 0 0,0 0 1,-4 6-1,7-10-236,1-1 0,0 1-1,-1-1 1,1 1 0,0-1-1,-1 1 1,1-1 0,0 0 0,-1 1-1,1-1 1,-1 0 0,1 1 0,-1-1-1,1 0 1,-1 1 0,1-1-1,-1 0 1,1 0 0,-1 0 0,0 0-1,1 1 1,-1-1 0,1 0-1,-1 0 1,1 0 0,-1 0 0,1 0-1,-1 0 1,0-1 0,1 1 0,-1 0-1,1 0 1,-1 0 0,1 0-1,-1-1 1,1 1 0,-2-1 0,0 0 129,0 0 0,0 0 0,0-1 0,0 1 0,0-1 0,0 1 0,-2-4 0,-2-1 23,1 1 0,-1-1-1,0 1 1,0 1 0,-1-1 0,0 1 0,-8-4-1,-6-2 231,-27-8 0,26 11-280,-1 1 0,-1 1 0,-42-4-1,-72 6 854,-4-1 345,88-1-1028,-42-3 295,-1 8 200,1 3-1,-180 32 0,173-11-337,-113 19-1014,183-39-403,0-1-1,-1-1 0,1-2 0,-51-7 1,2-7-2907</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9:10.465"/>
    </inkml:context>
    <inkml:brush xml:id="br0">
      <inkml:brushProperty name="width" value="0.1" units="cm"/>
      <inkml:brushProperty name="height" value="0.1" units="cm"/>
      <inkml:brushProperty name="color" value="#66CC00"/>
    </inkml:brush>
  </inkml:definitions>
  <inkml:trace contextRef="#ctx0" brushRef="#br0">132 103 4352,'-11'-7'320,"-4"-1"114,1-2 0,0 1 0,1-2 0,-13-13 0,-13-10 1897,56 64-864,27 33-904,86 97 0,-67-87-612,-43-49-49,19 23-890,2-1 1,82 72-1,-120-116 602,0 0 1,0 0 0,0 0-1,0 0 1,0 0 0,1 0-1,-1-1 1,1 0 0,-1 0 0,1 0-1,4 1 1,13-1-1951</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9:10.885"/>
    </inkml:context>
    <inkml:brush xml:id="br0">
      <inkml:brushProperty name="width" value="0.1" units="cm"/>
      <inkml:brushProperty name="height" value="0.1" units="cm"/>
      <inkml:brushProperty name="color" value="#66CC00"/>
    </inkml:brush>
  </inkml:definitions>
  <inkml:trace contextRef="#ctx0" brushRef="#br0">324 0 5376,'11'0'2016,"-6"4"-1568,6 15 224,0-10 0,-1 11-288,1 3 32,0 10 32,5 10 32,0 14-256,0 9 160,6 6 96,-1-2-224,-1-4-128,2-5-256,-1 2-64,1-17-832,-1-8-352,1-13-1632</inkml:trace>
  <inkml:trace contextRef="#ctx0" brushRef="#br0" timeOffset="1">75 317 5632,'-47'-10'1898,"46"10"-1853,0 0 0,0 0 0,0 0 0,0 0 0,0 0 0,0 0 0,0 1 0,0-1 0,0 0 0,0 1 0,0-1 0,0 1 0,0-1 0,0 1 0,0-1 0,0 1 0,0 0 0,1-1 0,-1 1 0,0 0 0,0 0 0,1 0 0,-1 0 0,0-1 0,1 1 0,-1 0 0,1 0 0,0 0 0,-1 0 0,1 0 0,-1 2 0,0-1 142,1-1-132,0-1 1,0 1-1,0-1 1,0 1-1,-1 0 1,1-1-1,0 1 1,0 0-1,0-1 0,0 1 1,0-1-1,0 1 1,1 0-1,-1-1 1,0 1-1,0 0 0,0-1 1,1 1-1,-1-1 1,0 1-1,0-1 1,1 1-1,-1-1 0,1 1 1,0 0-1,13 11 225,-10-9-145,11 7-126,1-1 0,1 0 0,-1-1 0,2-1-1,-1 0 1,0-1 0,1-1 0,0-1 0,1-1 0,26 2 0,24-1-961,100-8 0,-141 2 379,22 1-852,37-4-3256,-57 1 3081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9:11.282"/>
    </inkml:context>
    <inkml:brush xml:id="br0">
      <inkml:brushProperty name="width" value="0.1" units="cm"/>
      <inkml:brushProperty name="height" value="0.1" units="cm"/>
      <inkml:brushProperty name="color" value="#66CC00"/>
    </inkml:brush>
  </inkml:definitions>
  <inkml:trace contextRef="#ctx0" brushRef="#br0">81 650 5632,'-59'-15'2176,"48"15"-1664,0 0 1184,22-5-1120,5-4-96,16-5-352,27-9-64,26-26-64,12-21 0,3-19 0,18-3-640,9 8-288,-5 9-864,-9 8-1440,-28 10 576</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9:19.575"/>
    </inkml:context>
    <inkml:brush xml:id="br0">
      <inkml:brushProperty name="width" value="0.1" units="cm"/>
      <inkml:brushProperty name="height" value="0.1" units="cm"/>
      <inkml:brushProperty name="color" value="#66CC00"/>
    </inkml:brush>
  </inkml:definitions>
  <inkml:trace contextRef="#ctx0" brushRef="#br0">5 53 384,'-5'7'1023,"12"-7"572,7-2-1616,39 3 145,123-6 211,-152 4-130,0 0-1,0 2 1,0 1 0,36 8 0,-51-9-210,7 1 49,-1-1 1,24-2 0,-8 0-46,-6 0-37,44-8 0,-17 1 93,396-7-3,-337 16 18,287-6-27,-19-10-166,14 11 273,-67 4 548,-220-3-677,0 4 1,0 6-1,113 20 0,-146-17 21,0-3 0,0-4-1,0-2 1,88-12-1,-77 4-109,119-15 232,-150 13 302,-31 4-271,0 1 0,36-1 0,-56 5-176,-1 0 0,1 0-1,-1 0 1,0 0 0,1 0 0,-1 1-1,1-1 1,-1 1 0,0-1-1,1 1 1,-1-1 0,2 2 0,-2-1-45,-1-1 1,1 1 0,-1-1-1,1 1 1,-1 0 0,1-1-1,-1 1 1,1 0 0,-1-1 0,0 1-1,1 0 1,-1 0 0,0-1-1,0 1 1,1 0 0,-1 0-1,0 0 1,0-1 0,0 1-1,0 0 1,0 0 0,0 0-1,0-1 1,-1 2 0,-3 17-1623</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9:21.339"/>
    </inkml:context>
    <inkml:brush xml:id="br0">
      <inkml:brushProperty name="width" value="0.1" units="cm"/>
      <inkml:brushProperty name="height" value="0.1" units="cm"/>
      <inkml:brushProperty name="color" value="#66CC00"/>
    </inkml:brush>
  </inkml:definitions>
  <inkml:trace contextRef="#ctx0" brushRef="#br0">757 1 2560,'-1'0'85,"-1"0"1,1 0-1,0 0 0,-1 1 1,1-1-1,0 0 0,-1 1 0,1-1 1,0 1-1,0-1 0,0 1 1,-1 0-1,1 0 0,0-1 1,0 1-1,0 0 0,0 0 1,-1 1-1,-14 24 692,7-10-231,-131 201 94,71-119-495,-105 117-1,-9 9 15,112-130-639,24-36-3301,34-44 2442,3-12 603</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9:21.816"/>
    </inkml:context>
    <inkml:brush xml:id="br0">
      <inkml:brushProperty name="width" value="0.1" units="cm"/>
      <inkml:brushProperty name="height" value="0.1" units="cm"/>
      <inkml:brushProperty name="color" value="#66CC00"/>
    </inkml:brush>
  </inkml:definitions>
  <inkml:trace contextRef="#ctx0" brushRef="#br0">7 181 2304,'-2'-23'404,"0"13"-248,1 0 0,0-1 0,0 1 0,1 0 0,1-1 0,0 1 0,0 0 0,3-13 0,2 4 255,4-9 362,-10 28-744,1-1-1,0 1 1,-1-1 0,1 1 0,0-1 0,-1 1-1,1-1 1,0 1 0,-1 0 0,1-1-1,0 1 1,0 0 0,0 0 0,-1-1 0,1 1-1,0 0 1,0 0 0,0 0 0,0 0-1,-1 0 1,1 0 0,0 0 0,1 1 0,17 5 581,-13-3-457,-1 1 1,1 0-1,-1 1 0,0-1 1,-1 1-1,1 0 0,-1 0 1,7 10-1,1 6 229,11 23 0,43 121 185,-26-58-302,67 171 764,-77-208-3599,-18-45 42</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9:22.219"/>
    </inkml:context>
    <inkml:brush xml:id="br0">
      <inkml:brushProperty name="width" value="0.1" units="cm"/>
      <inkml:brushProperty name="height" value="0.1" units="cm"/>
      <inkml:brushProperty name="color" value="#66CC00"/>
    </inkml:brush>
  </inkml:definitions>
  <inkml:trace contextRef="#ctx0" brushRef="#br0">311 4 2048,'0'0'21,"0"0"-1,0 0 1,0-1 0,0 1-1,0 0 1,0 0 0,0 0 0,0 0-1,0 0 1,1-1 0,-1 1-1,0 0 1,0 0 0,0 0-1,0 0 1,0 0 0,0 0 0,1-1-1,-1 1 1,0 0 0,0 0-1,0 0 1,0 0 0,1 0-1,-1 0 1,0 0 0,0 0 0,0 0-1,1 0 1,-1 0 0,0 0-1,0 0 1,0 0 0,0 0-1,1 0 1,-1 0 0,0 0 0,0 0-1,0 0 1,0 0 0,1 0-1,-1 0 1,0 0 0,0 1-1,0-1 1,0 0 0,1 0 0,-1 0-1,0 0 1,0 0 0,0 0-1,0 1 1,0-1 0,0 0 0,0 0-1,0 0 1,1 0 0,-1 1-1,13 9 710,-12-8-494,3 1-38,-1 1 0,0 0 0,0 0 0,0 0 0,0 0 0,-1 0 0,1 1 0,-1 0 0,0-1 0,-1 1 1,1 0-1,1 8 0,0 7 277,1 40 1,-4-46-280,-15 373 1485,-1-69-1117,16-273-768,1 100-1888,2-53-2225,-2-60 2168</inkml:trace>
  <inkml:trace contextRef="#ctx0" brushRef="#br0" timeOffset="1">6 649 3968,'-5'-10'1568,"10"6"-1216,11 4 480,0 0 160,6 0-128,15-5 32,23-4-288,24 3-32,23 1-352,10 1-64,5-5 32,18-1 32,8 10 32,-20 5-1760,-10 9-800,-23 4-480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9:27.585"/>
    </inkml:context>
    <inkml:brush xml:id="br0">
      <inkml:brushProperty name="width" value="0.1" units="cm"/>
      <inkml:brushProperty name="height" value="0.1" units="cm"/>
      <inkml:brushProperty name="color" value="#66CC00"/>
    </inkml:brush>
  </inkml:definitions>
  <inkml:trace contextRef="#ctx0" brushRef="#br0">0 337 640,'39'5'278,"93"5"345,-82-13 48,94-16 0,-2-1-439,203 10 45,-269 6 0,131-23-1,-68 6-162,420-77 360,-177 25-394,-278 53-86,63-16 98,-141 30-71,0 1 0,0 1 1,0 1-1,0 1 0,1 1 1,-1 2-1,36 5 0,-51-4 42,0 1 0,0 0-1,0 1 1,16 7 0,-22-8-174,0-1 0,0 1 0,-1 0 0,1 0 0,-1 1 0,0-1 0,0 1 0,0 0 0,0 0 0,-1 0 0,6 9 0,3 22-1884</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03:14.017"/>
    </inkml:context>
    <inkml:brush xml:id="br0">
      <inkml:brushProperty name="width" value="0.1" units="cm"/>
      <inkml:brushProperty name="height" value="0.1" units="cm"/>
      <inkml:brushProperty name="color" value="#FFFC18"/>
    </inkml:brush>
  </inkml:definitions>
  <inkml:trace contextRef="#ctx0" brushRef="#br0">4058 132 3456,'-5'1'221,"0"1"0,0 0 0,0 0 0,0 0 0,0 0 0,1 1 0,-1 0 1,1 0-1,-1 0 0,-6 7 0,10-9-118,0 0 1,-1 0 0,1 0-1,0-1 1,-1 1-1,1 0 1,-1 0-1,1-1 1,-1 1 0,1-1-1,-1 1 1,1-1-1,-1 0 1,0 0 0,1 0-1,-1 0 1,1 0-1,-1 0 1,0 0-1,1 0 1,-1 0 0,1-1-1,-1 1 1,1-1-1,-1 1 1,1-1-1,-1 0 1,1 1 0,-1-1-1,1 0 1,0 0-1,-1 0 1,-1-2 0,-4-4 338,0 0 0,0-1 0,1 0 1,-8-13-1,1 3 6,7 10-334,-1 0 1,0 1-1,0 0 1,-1 0-1,0 0 1,-1 1-1,1 0 0,-1 1 1,0 0-1,0 0 1,-1 1-1,0 0 1,1 1-1,-1 0 1,0 0-1,-1 1 0,1 0 1,0 1-1,-1 0 1,1 1-1,0 0 1,-1 1-1,-14 2 1,-143 33 550,16-2-218,114-28-311,0-1 0,-41-1 0,70-4-124,-408-14 807,318 7-677,-163 9-1,174 0 132,42-1-156,-50 6 0,-247 29 160,79-11 459,235-21-708,-214 15 280,161-18-235,-293-12 441,301 1-347,45 5 24,-51-2 0,-276 21 956,324-11-1149,-144 18-247,125-14-802,18-10-2842,48-25-7445</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03:17.860"/>
    </inkml:context>
    <inkml:brush xml:id="br0">
      <inkml:brushProperty name="width" value="0.1" units="cm"/>
      <inkml:brushProperty name="height" value="0.1" units="cm"/>
      <inkml:brushProperty name="color" value="#FFFC18"/>
    </inkml:brush>
  </inkml:definitions>
  <inkml:trace contextRef="#ctx0" brushRef="#br0">5860 49 1408,'-6'6'261,"5"-4"-148,0-1-1,0 0 1,0 0 0,0 1-1,-1-1 1,1 0 0,0 0-1,-1 0 1,1 0-1,-1 0 1,1 0 0,-1-1-1,1 1 1,-1 0 0,0-1-1,-2 1 1,2-1 69,-1 1 0,1 0 0,0-1 0,-1 1 0,1 0 0,0 0 0,0 0 0,0 1 0,-3 0 0,-12 7 1070,5-5-827,-118 40 1928,-138 26-1,127-55-1430,123-14-729,-76 9 332,-100 25-1,1 1 143,147-30-352,0-2 0,-58-3 0,41-4-169,-62-2 274,-74-10-189,0 1-14,121 13-132,22-1 32,-98 10 0,-95 12 65,-2-20 121,107-2-217,8 3 9,-148-2-179,-45-38 221,113 8-88,-103-2-11,281 26-44,0-1 0,-58-20 0,-19-6 2,-124-12 394,169 37-254,-101-1 0,83 13 190,-50-2 270,-77-8 268,8 0-266,166 5-1363,-1-3 1,-73-17-1,112 21 637,-8-2-1484,-1 0 0,0 0 0,-24-1 1,-14-1-2629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32:20.170"/>
    </inkml:context>
    <inkml:brush xml:id="br0">
      <inkml:brushProperty name="width" value="0.1" units="cm"/>
      <inkml:brushProperty name="height" value="0.1" units="cm"/>
      <inkml:brushProperty name="color" value="#FFFC18"/>
    </inkml:brush>
  </inkml:definitions>
  <inkml:trace contextRef="#ctx0" brushRef="#br0">741 1 5120,'-79'57'1920,"25"-19"-1504,-43 19 480,56-33 64,-23 22-128,-6 26-32,2 8-352,3 5-192,1 6-160,6-16-96,10-8 32,21-10-1248,22-16-512,26-12-1184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35:06.249"/>
    </inkml:context>
    <inkml:brush xml:id="br0">
      <inkml:brushProperty name="width" value="0.1" units="cm"/>
      <inkml:brushProperty name="height" value="0.1" units="cm"/>
      <inkml:brushProperty name="color" value="#E71224"/>
    </inkml:brush>
  </inkml:definitions>
  <inkml:trace contextRef="#ctx0" brushRef="#br0">1246 30 5760,'-1'-1'182,"0"0"1,0 0 0,0 0-1,0 0 1,-1 0-1,1 0 1,0 0 0,-1 0-1,1 0 1,0 1-1,-1-1 1,1 1 0,-1-1-1,-2 0 1,2 1-220,0-1 1,0 0-1,0 1 1,0-1-1,0 0 1,0 0-1,0 0 1,-3-3-1,4 3-45,0 0 0,0 1 0,0-1 0,0 1 0,0-1 0,0 1 0,0-1 0,-1 1 0,1-1 0,0 1 0,0 0 0,0 0 0,-1 0 0,1-1 0,0 1 0,0 0 0,-1 1 0,-1-1 0,-26 7 866,13-3-127,-159 34 3156,142-31-3582,0-2 0,0-1 0,0-1 0,-1-2 0,1-1-1,-41-6 1,-55-3 993,-257 14 0,350-4-1864,8 1-1552,-32 4 0,13 4-1258</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03:29.679"/>
    </inkml:context>
    <inkml:brush xml:id="br0">
      <inkml:brushProperty name="width" value="0.1" units="cm"/>
      <inkml:brushProperty name="height" value="0.1" units="cm"/>
      <inkml:brushProperty name="color" value="#FFFC18"/>
    </inkml:brush>
  </inkml:definitions>
  <inkml:trace contextRef="#ctx0" brushRef="#br0">1585 588 4864,'-1'-3'210,"0"1"0,0 0 0,0 0 0,0-1 0,1 1 0,-1 0 0,0-1 0,1 1 0,0-1 0,0 1 0,-1 0 0,1-1 1,1 1-1,-1-1 0,1-3 0,-1-19 119,-4 7 128,-1 0-1,-1 0 0,0 0 1,-1 1-1,-1 0 0,-1 1 0,-20-30 1,11 22 107,-2 1 1,0 0 0,-1 2 0,-28-23 0,34 33-417,-1 1 1,0 0 0,0 1-1,0 0 1,-20-6-1,-90-25 560,63 21-345,5 3-107,-1 2-1,-100-9 1,-121 7 542,266 15-693,-49 1 172,-60-6 70,55 1-566,-93 4 0,77 2-165,84-1 384,0 0-1,0 0 1,0 1-1,0-1 0,0 0 1,0 0-1,0 0 0,0 0 1,0 0-1,1 1 1,-1-1-1,0 0 0,0 0 1,0 0-1,0 0 1,0 0-1,0 1 0,0-1 1,0 0-1,0 0 0,0 0 1,0 0-1,0 1 1,0-1-1,0 0 0,0 0 1,0 0-1,-1 0 0,1 1 1,0-1-1,0 0 1,0 0-1,0 0 0,0 0 1,0 0-1,0 0 1,0 1-1,-1-1 0,1 0 1,0 0-1,0 0 0,0 0 1,0 0-1,0 0 1,-1 0-1,1 0 0,0 0 1,0 0-1,0 1 0,0-1 1,0 0-1,-1 0 1,1 0-1,0 0 0,0 0 1,0 0-1,-1 0 1,15 8 174,12 1-116,1-1 0,-1 0-1,1-2 1,1-1 0,42 1 0,214-14-64,-102 1 6,-3-4 2,31 0 87,-116 10-38,175 7 282,-83 3 14,-134-9 506,-51 0-560,-18 0 17,-982 5-289,476-1-1109,550 5 379,23 0 607,0-2 0,85-1 1,-60-3 123,292-7 7,-1-25 194,-261 19-6,79-11 399,15-1-10,-136 18-979,72 4-1,-130-1 97,1 2 0,-1-1 0,0 0 0,1 1 0,-1 0 0,0 1 0,0-1 0,0 1 1,0 0-1,0 0 0,0 0 0,0 1 0,5 3 0,22 28-3120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03:48.586"/>
    </inkml:context>
    <inkml:brush xml:id="br0">
      <inkml:brushProperty name="width" value="0.1" units="cm"/>
      <inkml:brushProperty name="height" value="0.1" units="cm"/>
      <inkml:brushProperty name="color" value="#FFFC18"/>
    </inkml:brush>
  </inkml:definitions>
  <inkml:trace contextRef="#ctx0" brushRef="#br0">1767 265 4736,'-9'-3'388,"5"1"-271,1 1-1,0 0 1,-1 0 0,1 0-1,-1 0 1,1 1 0,-1-1 0,1 1-1,-1 0 1,0 0 0,1 0-1,-1 1 1,1-1 0,-5 2-1,1 0-19,0 0 0,0-1 0,-1 0 0,1 0 0,0-1 0,0 0 0,-1 0 0,1-1 0,-9-1 0,5-1-46,0-1 0,1 1-1,-1-2 1,1 1 0,-15-10 0,7 3 62,-106-59 1619,99 58-1285,0 1-1,0 1 1,-32-8 0,22 10-222,-18-4-34,-6-6-95,-1 3 0,-91-12 0,-126 11 1221,233 16-1238,1 2 0,0 2 1,-1 2-1,2 2 0,-82 26 0,106-27-66,0 1 1,0 1-1,1 1 1,0 0 0,1 1-1,0 1 1,1 0-1,0 2 1,1-1-1,1 2 1,0 0-1,1 0 1,0 1-1,1 1 1,1 0-1,1 0 1,1 1-1,0 0 1,1 0-1,1 1 1,0 0-1,2 0 1,0 1-1,2-1 1,0 1-1,0 0 1,3 24 0,1-32 2,0-1 1,0 0-1,1 0 1,1 0-1,-1 0 1,2 0-1,0-1 1,0 0 0,1 0-1,10 14 1,7 5 49,53 50 1,-12-14 23,-24-20-77,10 12 2,96 86 0,-98-106 1,2-2 0,91 49 1,-63-46 75,109 38 1,-146-64-7,1-1-1,-1-2 0,2-2 1,-1-2-1,1-1 0,-1-3 1,1-1-1,57-8 0,-69 3-22,-1 0 0,1-2-1,52-20 1,-62 18-29,-1 0 1,0-2-1,0 0 0,-1-1 0,0-1 1,17-16-1,24-29 138,-3-3 1,65-87-1,-105 125-68,-1-1 0,22-41 0,-33 54-56,0-1-1,0 0 0,-2 0 0,1 0 0,-1-1 0,-1 1 0,0-1 0,0-16 0,-3 9-13,0 0 0,-2 1 1,0-1-1,-1 1 0,0 0 0,-2 0 0,-1 1 1,0-1-1,-1 2 0,-1-1 0,0 1 0,-1 0 0,-1 1 1,-1 0-1,-1 1 0,0 0 0,0 1 0,-2 1 1,0 0-1,0 0 0,-22-12 0,1 5-57,-1 1 0,-74-26-1,-89-14-840,87 27-767,12 5-972,45 13-1703,-63-25-1,38 0 1214</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03:50.261"/>
    </inkml:context>
    <inkml:brush xml:id="br0">
      <inkml:brushProperty name="width" value="0.1" units="cm"/>
      <inkml:brushProperty name="height" value="0.1" units="cm"/>
      <inkml:brushProperty name="color" value="#FFFC18"/>
    </inkml:brush>
  </inkml:definitions>
  <inkml:trace contextRef="#ctx0" brushRef="#br0">1555 1549 4736,'0'0'24,"-20"3"1561,19-3-1557,1 0 0,-1 0-1,1 0 1,-1 1 0,1-1 0,0 0-1,-1 0 1,1 1 0,-1-1 0,1 0 0,0 0-1,-1 1 1,1-1 0,0 1 0,-1-1-1,1 0 1,0 1 0,0-1 0,0 1-1,-1-1 1,1 0 0,0 1 0,0-1-1,0 1 1,0-1 0,0 1 0,-1-1-1,1 1 1,0-1 0,0 0 0,0 1 0,0-1-1,1 1 1,-1-1 0,0 1 0,0-1-1,0 1 1,0-1 0,0 1 0,1-1-1,-1 0 1,0 1 0,0-1 0,1 1-1,0 0-3,0 0 0,0 1-1,0-1 1,0 0-1,1 0 1,-1 0 0,0-1-1,0 1 1,1 0-1,-1 0 1,1-1 0,-1 1-1,1-1 1,-1 1-1,1-1 1,-1 0 0,1 1-1,-1-1 1,3 0-1,31-1 55,-25 0 134,-1-2 1,1 0 0,0 0 0,-1 0-1,1-1 1,-1-1 0,0 0 0,0 0-1,-1-1 1,0 0 0,0 0 0,0-1-1,-1 0 1,0 0 0,0-1 0,9-12-1,3-9 288,0-1 0,-2 0 0,19-46 0,-20 40-81,-2 0 0,-1-1 1,11-55-1,-21 79-366,-1 0 0,0 0 0,-2 0-1,1 0 1,-1-1 0,-1 1 0,-1 0-1,0 0 1,0 0 0,-1 0 0,-1 1 0,0-1-1,-1 1 1,-7-13 0,-7-5 2,-1 1 1,-2 1 0,-31-31-1,-35-44-53,-87-146 542,92 128-288,54 79-186,-64-71 0,81 101-63,-1 0 0,0 0 1,-1 2-1,0 0 0,-1 0 1,0 1-1,-1 1 0,1 1 1,-22-7-1,9 5 30,-1 2 0,1 1 0,-1 2 0,-1 1 0,1 1 0,0 1 0,-34 4 0,24 1-67,1 2 1,0 2 0,1 1 0,-71 28-1,100-34 27,-155 70-54,136-59 52,1 1 0,1 2 0,-45 37 0,33-20 0,1 3 0,-41 54-1,56-62-3,1 0-1,1 2 1,2 0-1,-16 40 0,26-52-14,2-1 0,0 1 0,2 0 0,0 0 0,1 0 0,0 0 0,2 1-1,0-1 1,1 0 0,1 1 0,1-1 0,9 29 0,3 1-7,2-1 0,2-1 0,39 68 0,-10-29 193,5-2 0,101 124-1,-138-188-1,2-1 1,20 18-1,-31-31-109,0 0 0,0-1 0,1-1 0,0 1 0,0-1 1,0 0-1,0-1 0,0 0 0,18 4 0,-8-4 60,1-2 0,0 1 0,-1-2 0,1-1 0,0 0 0,-1-1 0,1-1 0,-1-1 0,1-1 0,24-9 0,-22 5-29,-1 0 1,0-1-1,0-1 1,-1-1-1,-1-1 1,0 0-1,-1-1 1,25-26-1,-2-10-27,-1-2-1,-2-1 1,37-76 0,-50 84-581,-2-1 1,23-68-1,-36 84-488,-1 0 1,-1 0-1,-2-1 1,-1 0-1,-1-36 0,-6 3-2388</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05:28.371"/>
    </inkml:context>
    <inkml:brush xml:id="br0">
      <inkml:brushProperty name="width" value="0.1" units="cm"/>
      <inkml:brushProperty name="height" value="0.1" units="cm"/>
      <inkml:brushProperty name="color" value="#FFFC18"/>
    </inkml:brush>
  </inkml:definitions>
  <inkml:trace contextRef="#ctx0" brushRef="#br0">492 6 6400,'-22'-5'2464,"17"14"-1920,-11 10 416,10-4 96,-4 8-480,-12 15-128,-5 5-96,-3 3 0,-8 11-160,-5-5 96,0 6 32,0 3-256,2 2-64,3-3-960,6 1-320,0-3-928,5-15-288,11-11-64</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05:28.790"/>
    </inkml:context>
    <inkml:brush xml:id="br0">
      <inkml:brushProperty name="width" value="0.1" units="cm"/>
      <inkml:brushProperty name="height" value="0.1" units="cm"/>
      <inkml:brushProperty name="color" value="#FFFC18"/>
    </inkml:brush>
  </inkml:definitions>
  <inkml:trace contextRef="#ctx0" brushRef="#br0">8 12 8448,'-7'-11'3064,"15"18"-1049,19 21-1254,21 30-760,-20-24 270,2 0 1,0-2 0,46 36 0,-30-34-340,123 100 375,-144-110-1421,24 28 1,-33-32-841,-1 1-1,16 27 1,-17-16-1790,-11-7 1307</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05:29.208"/>
    </inkml:context>
    <inkml:brush xml:id="br0">
      <inkml:brushProperty name="width" value="0.1" units="cm"/>
      <inkml:brushProperty name="height" value="0.1" units="cm"/>
      <inkml:brushProperty name="color" value="#FFFC18"/>
    </inkml:brush>
  </inkml:definitions>
  <inkml:trace contextRef="#ctx0" brushRef="#br0">257 0 8320,'54'60'5421,"36"51"-4993,-2-3-597,80 105 330,-142-175-243,-2 0 0,-2 2 1,32 80-1,-51-110-128,26 77-1610,-26-75 701,-1-1 1,0 1 0,-1-1-1,0 1 1,-1 18-1,-3-11-1862</inkml:trace>
  <inkml:trace contextRef="#ctx0" brushRef="#br0" timeOffset="1">49 672 8960,'-43'15'3328,"37"-10"-2592,6 10 384,11-12 0,5 8-608,11-8-128,9 3-288,7-12-96,21-8 0,21-9-288,11-6-128,5-3-992,-10-6-416,-12 10-1760,-4 8-1024</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12:21.610"/>
    </inkml:context>
    <inkml:brush xml:id="br0">
      <inkml:brushProperty name="width" value="0.1" units="cm"/>
      <inkml:brushProperty name="height" value="0.1" units="cm"/>
      <inkml:brushProperty name="color" value="#FFFC18"/>
    </inkml:brush>
  </inkml:definitions>
  <inkml:trace contextRef="#ctx0" brushRef="#br0">1328 332 2048,'11'-14'3829,"-11"16"-3698,-1-1 0,0 1 0,0-1 0,0 1-1,1-1 1,-1 0 0,0 1 0,-1-1 0,1 0 0,0 0 0,0 0-1,-3 2 1,-8 10 440,7-5-412,0-1-1,-1 1 1,-11 11 0,13-15-28,1-1 0,-1 0 0,1 0 1,-1-1-1,0 1 0,0-1 0,0 0 0,0 0 1,-8 3-1,-4-2 251,-12 3 68,-44 16 697,18-6-657,48-14-425,-1 0 0,1 0 0,-1-1 0,0 0 0,0 0 1,1-1-1,-1 1 0,0-2 0,0 1 0,1-1 0,-1 0 0,0 0 0,1-1 0,-1 0 1,1 0-1,-1 0 0,1-1 0,0 0 0,0 0 0,0-1 0,1 1 0,-1-1 0,-6-6 1,2 0 39,-1 0 1,0 1-1,0 1 0,-1 0 1,0 0-1,-1 1 1,0 1-1,-23-9 1,-8 3 17,25 6-25,1 2 0,-1 0 0,-1 0 0,-25 0 0,-1 5 151,-71 12-1,-45 19-228,131-26-67,24-4 78,-18 2 66,0 2 0,1 0 0,-1 2 1,-38 18-1,59-23-109,0 0 1,1-1-1,-1 1 1,1 1 0,0-1-1,0 0 1,0 1-1,0-1 1,1 1-1,-1 0 1,-2 7-1,-3 7-29,-7 26 0,12-34 31,-2 8 23,1 0-1,1 0 1,-2 34-1,5 59 144,1-48-159,-1 2 62,11 82-1,-5-102-70,2 18-40,20 71-1,-23-111 69,0 0 0,-2 0 0,2 26 0,-5 71 63,-1-55-62,-4 489 260,5 123-85,-3-620-189,1-32 5,2 30 0,0-47-4,1 0 0,1 0 1,-1 0-1,1 0 1,0-1-1,1 1 0,7 14 1,-9-21 6,0 1 0,1 0 0,-1-1 0,1 1 0,0-1 0,-1 1 0,1-1 0,0 0 0,0 0 0,0 0 0,0 0 0,0 0 0,0 0 0,0 0 0,0-1 0,0 1 0,1-1 0,2 1 0,8 0 0,-1 0 0,15-1 0,-16 0 40,91-1 298,121 3-138,-99 9-680,34 0 933,15-15-205,117 3-262,-199 4-122,127-13 0,-4-1 396,-112 12-417,124-3 105,-48-16 271,290 13-646,-176 6 613,38 3 112,78-10-528,-135-3 273,386-15-208,-509 16 415,33-4-69,180-5-102,-219 19-145,145-4-103,415-8 158,-468 11 27,-18 6 42,3 0-80,220 12 102,-289-6-65,155 11-15,74 5 63,-25-1 28,-282-24-110,131 11-96,153 15 243,-124-12-86,130 2-174,107 13-872,-135-11 1979,369-14-858,-300-6-147,-215-3 140,50-5-72,-70 0 94,369 0-223,-315-5 12,-107 3 50,134-20 79,4-1 17,58 15-51,-147 0-68,74-5 55,-85 17 9,160-12 2,-204 3-43,0 4 1,112 8-1,-97 3 15,133-13 0,122 4 137,-305 10-54,32 0 85,22-6-333,303 11 171,147 34-57,-287-5 15,-41-4 132,134 18 48,-47-5 150,-1-22-46,-145-19-275,121 1 140,343-8 45,-184 5-54,-456-5-77,185 5-112,-60 1 76,-41-3 24,128-5 112,-84-1-253,388 3 310,-348 15-201,-1-1 83,-124-14-39,193-4 26,-23 2-137,-33 2 105,233-8-71,-421 7 32,1 1 1,-1-2 0,0 1 0,0-1 0,0-1-1,0 1 1,0-1 0,-1-1 0,1 0 0,-1 0-1,0-1 1,0 0 0,0 0 0,-1-1-1,8-6 1,0-3 3,-1 0 0,0-1 0,-1-1-1,-1 0 1,16-29 0,-18 30 46,0 1 0,20-21 0,-4 4-4,38-36 9,-43 47 18,26-33 1,-40 45-14,56-81 11,-53 74-48,-2 0 1,0 0-1,0-1 1,5-18-1,6-34-149,15-87 1,-29 120-48,2 1 0,19-61 0,-24 92 173,0 0 0,0 0 0,0 0 0,0 1 1,1-1-1,0 1 0,0 0 0,0 0 0,0 0 0,0 0 0,1 0 0,-1 1 0,1-1 0,3-1 0,5-2-50,0 1 0,0 0 1,18-5-1,-15 7 45,-1 1-1,1 1 0,0 0 1,29 2-1,-8 0-21,48-1-65,199-3 162,-1-17-183,-161 12 140,167 10-1,-179 5 138,81 0-137,40-20-86,131-12-5,-247 17 181,55-1-96,-100 6 91,89-16 0,-108 12-86,-37 5 4,1-1-1,-1 0 1,0-1 0,0 0-1,0-1 1,-1 0 0,1-1 0,-1-1-1,0 0 1,-1-1 0,0 0 0,0 0-1,-1-1 1,0-1 0,0 0 0,-1 0-1,-1-1 1,1 0 0,-2 0 0,0-1-1,0 0 1,-1 0 0,0-1 0,4-16-1,25-123 15,-12 41 8,35-155-55,-48 196 135,3-128-1,-13 156-38,5-181 27,-3 187-97,-1-1 1,-2 1 0,-1 0-1,-2-1 1,-1 1 0,-2 1-1,-2-1 1,-1 1 0,-1 1-1,-2 0 1,-29-53 0,31 70 4,0 1 0,-2 0 1,1 1-1,-2 0 0,0 1 1,-1 0-1,-1 1 0,0 1 1,0 0-1,-1 2 0,0 0 1,-1 0-1,0 2 0,-1 0 1,-22-5-1,-65-16-111,-146-20 1,200 41 27,-280-27-93,225 27 205,-829-26-21,766 31-83,-474-1 398,-1039-2 86,1376 2-510,-49 0 2,77 5 96,-271 6 45,21 3 84,247-6-133,124-2-64,-1100 39 208,77 40-325,918-55 205,-44 4 21,-401 33 7,446-37-56,34-3 20,-488 35 102,424-47 14,-259 8-8,320-11-127,-113 2-208,-211 19 297,301-17-93,-38 3 19,-155 19 27,112-11-105,-93-1-21,90-7-2,-399 0-173,697-15 268,-622 10 266,295-11-143,-12 2-71,-282 5-161,423-7 206,43-3-165,-127 3-9,-129 1 156,-6-4-46,233 7-57,-98 11-211,-147 16 374,186-16-162,-28-8 254,-32 2-293,-372 7-80,519-16 262,58-3-108,-170-29 1,146 23-164,50 5 77,-334-52 100,375 48-34,-121 0 1,28 4-87,-28-14 104,136 15 160,-86 5 0,57 1 37,-274 3 118,-38 15-54,-66 12-2170,440-31 623,0-2-1,0 0 1,0-2 0,-25-6-1,-41-20-4323,-6 1 1050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16:41.522"/>
    </inkml:context>
    <inkml:brush xml:id="br0">
      <inkml:brushProperty name="width" value="0.1" units="cm"/>
      <inkml:brushProperty name="height" value="0.1" units="cm"/>
      <inkml:brushProperty name="color" value="#FFFC18"/>
    </inkml:brush>
  </inkml:definitions>
  <inkml:trace contextRef="#ctx0" brushRef="#br0">17 0 896,'-11'4'416,"11"-8"-320,-5 4-288</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16:42.167"/>
    </inkml:context>
    <inkml:brush xml:id="br0">
      <inkml:brushProperty name="width" value="0.1" units="cm"/>
      <inkml:brushProperty name="height" value="0.1" units="cm"/>
      <inkml:brushProperty name="color" value="#FFFC18"/>
    </inkml:brush>
  </inkml:definitions>
  <inkml:trace contextRef="#ctx0" brushRef="#br0">80 24 2560,'-15'7'639,"11"-5"-256,1-1 1,-1 1-1,0-1 1,0 1-1,0-1 1,0 0-1,-7 0 0,9-1-290,1 1 0,0-1 0,0 0 0,-1 1 0,1-1 0,0 1 0,0-1 0,0 1 0,0-1 0,0 1 0,0 0 0,0 0 0,0 0 0,0-1 0,0 1 0,0 0 0,0 0 0,0 0 0,1 0 0,-1 0 0,0 1 0,1-1 0,-1 0 0,1 0 0,-1 0 0,1 0 0,0 1 0,-1-1 0,1 0-1,0 1 1,0-1 0,0 0 0,0 0 0,0 1 0,0-1 0,0 0 0,1 0 0,-1 1 0,0-1 0,1 0 0,-1 0 0,1 0 0,0 2 0,2 0 55,-1 0 0,1-1 0,0 0-1,-1 1 1,1-1 0,1 0 0,-1-1 0,0 1 0,0-1 0,1 1 0,-1-1-1,0 0 1,1 0 0,6 1 0,8 0 314,31 1-1,-23-2 41,45 5-11,-40-2-214,0-2 0,0-1 0,60-6 1,-32-2 79,0 3 1,101 4 0,119 27 84,-251-23-352,39 1-91,81-5 1,-64-1-10,-70 1 10,334-14-37,-295 4 105,0-1-1,58-22 1,34-8 49,-116 37 22,56-3 1,9-2 50,-71 7-606,41 0 0,-61 2 192,-32-10-10384,-1 2 6790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16:45.774"/>
    </inkml:context>
    <inkml:brush xml:id="br0">
      <inkml:brushProperty name="width" value="0.1" units="cm"/>
      <inkml:brushProperty name="height" value="0.1" units="cm"/>
      <inkml:brushProperty name="color" value="#FFFC18"/>
    </inkml:brush>
  </inkml:definitions>
  <inkml:trace contextRef="#ctx0" brushRef="#br0">1607 50 2304,'-5'-7'941,"4"7"-867,1-1-1,0 1 1,-1-1 0,1 1 0,-1-1 0,1 1-1,-1-1 1,1 1 0,-1-1 0,1 1 0,-1 0-1,1-1 1,-1 1 0,1 0 0,-1 0-1,0-1 1,1 1 0,-1 0 0,0 0 0,1 0-1,-1 0 1,1 0 0,-1 0 0,0 0 0,1 0-1,-2 0 1,-30-6 1467,-50-3-346,-335 41 983,362-26-1988,-95 18 32,11-1 580,-7 3-365,112-19-538,18-6-203,15-1 144,7 0-43,43-6 84,-23 2 105,86-14-116,26-2 143,-135 19-15,341-40 100,-324 37-91,-10 2 122,1 0 0,17-1 0,-38-6 271,-2 5-377,1 0-1,-1 1 1,0 0-1,0 1 0,-22-1 1,3-1 82,-27-1 423,-107 3 1,80 4 142,-367-2 753,378 2-1442,-113 19-1,148-12-271,29-6-754,-1 0 1,1-1-1,-17 1 1,18-6-2820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35:06.805"/>
    </inkml:context>
    <inkml:brush xml:id="br0">
      <inkml:brushProperty name="width" value="0.1" units="cm"/>
      <inkml:brushProperty name="height" value="0.1" units="cm"/>
      <inkml:brushProperty name="color" value="#E71224"/>
    </inkml:brush>
  </inkml:definitions>
  <inkml:trace contextRef="#ctx0" brushRef="#br0">1343 4 3840,'-8'-2'378,"1"1"1,-1 1-1,0-1 1,0 1-1,-11 2 1,-13 0 555,7-1-475,0 2 0,1 1 0,-1 1 0,-40 15-1,-22 4 1632,7-11-874,-1-3 0,-151-1 0,48-19 248,-1 1-1520,-11 5-8301,153 4 5317</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13:33.735"/>
    </inkml:context>
    <inkml:brush xml:id="br0">
      <inkml:brushProperty name="width" value="0.1" units="cm"/>
      <inkml:brushProperty name="height" value="0.1" units="cm"/>
      <inkml:brushProperty name="color" value="#FFFC18"/>
    </inkml:brush>
  </inkml:definitions>
  <inkml:trace contextRef="#ctx0" brushRef="#br0">456 8 3328,'-13'-8'1061,"11"9"-595,-1-1 1,1 1-1,0-1 0,0 1 1,0 0-1,0 0 0,0 0 1,0 0-1,-3 3 0,0-1-953,-32 18 924,2 2 1,0 2-1,1 1 0,2 1 1,1 2-1,1 1 0,1 2 1,2 1-1,-29 46 0,35-50-514,-8 14-298,11-15-3541</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13:34.213"/>
    </inkml:context>
    <inkml:brush xml:id="br0">
      <inkml:brushProperty name="width" value="0.1" units="cm"/>
      <inkml:brushProperty name="height" value="0.1" units="cm"/>
      <inkml:brushProperty name="color" value="#FFFC18"/>
    </inkml:brush>
  </inkml:definitions>
  <inkml:trace contextRef="#ctx0" brushRef="#br0">11 1 3712,'-1'2'118,"-1"0"0,1 1 0,0-1 0,0 0 0,0 1 0,0-1 0,1 1 1,-1-1-1,0 1 0,1 0 0,0-1 0,0 1 0,0-1 0,0 1 0,0 0 0,0-1 0,1 1 0,-1-1 0,1 1 0,0-1 1,0 1-1,0-1 0,2 4 0,3 6 294,1 0 0,0-1 1,13 15-1,-9-11 43,22 28 203,2-2 0,2-2 0,80 67 0,-55-59-479,1-3 0,78 41-1,-126-77-447,-6-4-317,0 1 0,-1 0 0,1 1 0,11 9-1,-27-31-4100,-7-10 2388</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13:34.604"/>
    </inkml:context>
    <inkml:brush xml:id="br0">
      <inkml:brushProperty name="width" value="0.1" units="cm"/>
      <inkml:brushProperty name="height" value="0.1" units="cm"/>
      <inkml:brushProperty name="color" value="#FFFC18"/>
    </inkml:brush>
  </inkml:definitions>
  <inkml:trace contextRef="#ctx0" brushRef="#br0">32 7 2944,'-3'-1'205,"2"0"-162,0 1 1,1-1 0,-1 1 0,0-1 0,0 1 0,1-1 0,-1 1 0,0 0 0,0 0 0,1-1 0,-1 1 0,0 0 0,0 0 0,0 0 0,0 0 0,1 0 0,-1 0 0,0 0-1,0 0 1,0 0 0,0 0 0,1 0 0,-1 0 0,0 1 0,0-1 0,0 0 0,1 1 0,-1-1 0,0 0 0,0 1 0,1-1 0,-1 1 0,0 0 0,1-1 0,-1 1 0,1 0 16,0 0 1,0 0 0,0-1 0,0 1 0,0 0 0,0-1 0,0 1 0,1 0 0,-1 0-1,0-1 1,0 1 0,1 0 0,-1-1 0,1 1 0,-1-1 0,0 1 0,2 1 0,3 5 362,66 145 2959,1 2-1473,-28-45-1107,30 90-249,-59-152-1737,24 52 0,-38-96 618,1-1 0,-1 1 0,0 0 0,0 0 0,0 0 1,-1 0-1,1 0 0,-1 0 0,1 3 0,-1 6-2287</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13:35.042"/>
    </inkml:context>
    <inkml:brush xml:id="br0">
      <inkml:brushProperty name="width" value="0.1" units="cm"/>
      <inkml:brushProperty name="height" value="0.1" units="cm"/>
      <inkml:brushProperty name="color" value="#FFFC18"/>
    </inkml:brush>
  </inkml:definitions>
  <inkml:trace contextRef="#ctx0" brushRef="#br0">22 242 4736,'-21'9'1760,"21"-3"-1376,5-3 256,0-3 64,11 0-64,6 0 96,5 0 64,10 0 64,12-3-448,19-8 320,23-7 128,10-11-448,-4-14-160,-13 6-384,-9-1-160,-7 4-1184,-14 7-480,-6 7-1344</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13:41.872"/>
    </inkml:context>
    <inkml:brush xml:id="br0">
      <inkml:brushProperty name="width" value="0.1" units="cm"/>
      <inkml:brushProperty name="height" value="0.1" units="cm"/>
      <inkml:brushProperty name="color" value="#FFFC18"/>
    </inkml:brush>
  </inkml:definitions>
  <inkml:trace contextRef="#ctx0" brushRef="#br0">0 102 384,'43'-3'298,"71"-12"1,10-1 43,-51 15-244,101 12 0,-62-3-204,68-10 270,-116-1-29,309 14 628,-354-9-711,187 11 925,373-13-769,-404-13-235,-3 1-31,132 22 20,-279-8 36,194 11 164,-106-14-93,179 6 124,99-4-230,-174-6 170,-89 4-261,182-23 0,-42 4 173,2 22 16,-68 2-71,190 15-262,-53-9 334,-82-5 14,224-5 132,-260-9-361,273-21 184,80-17 43,-519 44-68,521-9 3,-439 12-18,-3 3 113,142 22 0,272 14-30,-97-34-207,-442-5 58,8 0-344,-1 0 1,0 1-1,28 5 1,0 10-873</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13:44.791"/>
    </inkml:context>
    <inkml:brush xml:id="br0">
      <inkml:brushProperty name="width" value="0.1" units="cm"/>
      <inkml:brushProperty name="height" value="0.1" units="cm"/>
      <inkml:brushProperty name="color" value="#FFFC18"/>
    </inkml:brush>
  </inkml:definitions>
  <inkml:trace contextRef="#ctx0" brushRef="#br0">1 243 384,'3'3'44,"0"-1"0,0 0 1,1-1-1,-1 1 0,1 0 0,0-1 0,-1 0 0,1 0 1,0 0-1,0 0 0,-1-1 0,1 1 0,0-1 1,0 0-1,0 0 0,0-1 0,4 0 0,10-1 217,0-1 1,21-7-1,167-40 259,-2 1-86,-106 22-380,186-26-1,-146 43 180,40-5-103,-71 0-27,1 4 0,134 5 0,126 1 25,-247 2-32,173 19 0,-90-1-132,-74-6 97,164 30-1,6 12 90,14-2-380,66 6 321,105 5-146,-483-59 57,107 9 37,111-4 0,-34-2-75,254 4-22,-42-2 212,-256 0-160,756 21 66,-194-5 859,-363-6-788,-251-13-65,400-2-9,-277-14-134,181-16 159,9-12-286,-281 29 328,118-25-9,10 0 79,-113 33-237,-82 4 142,62-7 0,56-21-117,39-4 70,-150 26-141,94 3 0,101 2 52,-166-5 47,0 4 1,172 19 0,-156-8 2,171-6 0,-82-4-157,-53 7 110,-55-1 110,125-8 0,280-16-76,-255 1-148,-75 3 194,97 14 29,31-12 37,-13 0-53,-166 18-121,147-2 12,58-6-73,-47 30 253,-69-3-73,-178-23-79,94 7 265,178 36 0,-255-34-97,-1 1 1,1 3 0,44 21-1,-76-31-274,0 0 0,0 1 0,0 0 0,-1 1 0,1-1 0,-1 1 0,0 1 0,-1-1 0,0 1 0,0 0 1,5 9-1,12 29-2619</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13:56.627"/>
    </inkml:context>
    <inkml:brush xml:id="br0">
      <inkml:brushProperty name="width" value="0.1" units="cm"/>
      <inkml:brushProperty name="height" value="0.1" units="cm"/>
      <inkml:brushProperty name="color" value="#FFFC18"/>
    </inkml:brush>
  </inkml:definitions>
  <inkml:trace contextRef="#ctx0" brushRef="#br0">0 10 128,'9'-9'0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14:01.646"/>
    </inkml:context>
    <inkml:brush xml:id="br0">
      <inkml:brushProperty name="width" value="0.1" units="cm"/>
      <inkml:brushProperty name="height" value="0.1" units="cm"/>
      <inkml:brushProperty name="color" value="#FFFC18"/>
    </inkml:brush>
  </inkml:definitions>
  <inkml:trace contextRef="#ctx0" brushRef="#br0">0 6 128,'11'-5'0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14:04.376"/>
    </inkml:context>
    <inkml:brush xml:id="br0">
      <inkml:brushProperty name="width" value="0.1" units="cm"/>
      <inkml:brushProperty name="height" value="0.1" units="cm"/>
      <inkml:brushProperty name="color" value="#FFFC18"/>
    </inkml:brush>
  </inkml:definitions>
  <inkml:trace contextRef="#ctx0" brushRef="#br0">0 34 1664,'2'-2'40,"-1"1"1,1-1-1,0 1 1,-1 0-1,1 0 1,0-1-1,0 1 1,0 0-1,0 1 1,0-1-1,0 0 0,0 0 1,0 1-1,1-1 1,-1 1-1,0 0 1,0 0-1,4 0 1,46 2-218,-47-1 236,249 27 1109,-111-5-955,237-11 103,-185-11-237,138-12-188,-52 0 164,-65 9-26,249 5-68,-295 5 131,98 2-46,-268-10-46,419 9 230,-54-14-234,-122-4 24,177 0 182,-67 9-203,-253 3-3,138-4 4,67 3 0,-278-1 0,289 3 59,167-18-145,-192 5 232,-7 0-116,174-2 50,-402 9-41,312-10-328,-4-2 182,-336 11 102,42 1-1,-58 2-299,-1 1-1,1 1 1,-1 0-1,1 0 1,-1 1-1,15 7 1,1 3-970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14:05.031"/>
    </inkml:context>
    <inkml:brush xml:id="br0">
      <inkml:brushProperty name="width" value="0.1" units="cm"/>
      <inkml:brushProperty name="height" value="0.1" units="cm"/>
      <inkml:brushProperty name="color" value="#FFFC18"/>
    </inkml:brush>
  </inkml:definitions>
  <inkml:trace contextRef="#ctx0" brushRef="#br0">0 6 1280,'52'6'512,"-20"-12"-384,33 1 160,-22 5 128,20 0-96,17 0 64,6 5-160,4-5-64,7 0-64,14-5-96,11 5 96,-9 5 0,-8 1-736,-8-3-288,-13 3 32,-3 3 32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35:07.725"/>
    </inkml:context>
    <inkml:brush xml:id="br0">
      <inkml:brushProperty name="width" value="0.1" units="cm"/>
      <inkml:brushProperty name="height" value="0.1" units="cm"/>
      <inkml:brushProperty name="color" value="#E71224"/>
    </inkml:brush>
  </inkml:definitions>
  <inkml:trace contextRef="#ctx0" brushRef="#br0">2908 0 5120,'-15'2'638,"8"-2"-294,0 1 0,0 1-1,0-1 1,-11 5 0,1-2-163,1-1 0,-1 0 0,-19 0 0,-4 1-41,-323 39 4697,13-7-3687,270-29-870,-224 2 24,1-4 1056,218-9-1230,-125-21 1,147 14-200,-103-11 607,52 19-101,-1 5 1,-117 18-1,186-16-1550,-51 0 0,72-5-652,0-1 0,-1-1 1,-39-9-1,13-6-1568</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14:06.580"/>
    </inkml:context>
    <inkml:brush xml:id="br0">
      <inkml:brushProperty name="width" value="0.1" units="cm"/>
      <inkml:brushProperty name="height" value="0.1" units="cm"/>
      <inkml:brushProperty name="color" value="#FFFC18"/>
    </inkml:brush>
  </inkml:definitions>
  <inkml:trace contextRef="#ctx0" brushRef="#br0">0 180 768,'14'3'99,"1"-1"0,0-1-1,-1 0 1,1 0 0,0-1 0,-1-1-1,1-1 1,20-4 0,26-3 57,189 0-29,-128 7 8,-34-4 22,119-25 1,-38 4 28,672-54 59,-768 78-198,530-8-264,-494 16 220,326 17 89,-2 18-155,-214-19-30,0-1 218,289 7-51,-253-20-170,210-8 260,-190-3 131,23-14-27,-4 0-8,-60 26-1295,-127 2-330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15:33.371"/>
    </inkml:context>
    <inkml:brush xml:id="br0">
      <inkml:brushProperty name="width" value="0.1" units="cm"/>
      <inkml:brushProperty name="height" value="0.1" units="cm"/>
      <inkml:brushProperty name="color" value="#FFFC18"/>
    </inkml:brush>
  </inkml:definitions>
  <inkml:trace contextRef="#ctx0" brushRef="#br0">522 12 3712,'-1'-1'137,"0"0"0,0 0 1,0 0-1,-1 0 0,1 0 1,0 0-1,-1 1 0,1-1 0,-1 0 1,1 1-1,-1-1 0,1 1 0,-1-1 1,1 1-1,-1 0 0,1 0 1,-1 0-1,0 0 0,-1 0 0,0 0-5,0 1 0,0 0 0,-1 0 0,1 0 0,0 0 0,0 0 0,0 1 0,-5 3 0,-2 2 348,1 1 1,0 0 0,0 1-1,-9 11 1,0 4 135,0 1 0,-20 42 0,11-19-208,-44 77 388,-95 145-2184,164-266 1068,-1-1 0,1 0 0,-1 0 0,0-1 0,1 1 0,-1-1 0,-6 4 0,8-5 188,1-1 0,-1 1 0,0-1 0,0 0 0,1 0 0,-1 0 0,0 1 0,0-1 0,0 0 0,1 0 0,-1 0-1,0 0 1,0 0 0,0 0 0,0-1 0,1 1 0,-1 0 0,0 0 0,0 0 0,1-1 0,-1 1 0,0 0 0,0-1 0,1 1-1,-1-1 1,0 1 0,1-1 0,-1 1 0,1-1 0,-1 0 0,1 1 0,-1-1 0,1 1 0,-1-1 0,1 0 0,-1 0 0,1 1 0,0-1-1,-1 0 1,1 0 0,0-1 0,-11-29-2033</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15:33.775"/>
    </inkml:context>
    <inkml:brush xml:id="br0">
      <inkml:brushProperty name="width" value="0.1" units="cm"/>
      <inkml:brushProperty name="height" value="0.1" units="cm"/>
      <inkml:brushProperty name="color" value="#FFFC18"/>
    </inkml:brush>
  </inkml:definitions>
  <inkml:trace contextRef="#ctx0" brushRef="#br0">27 34 5248,'-26'-34'5293,"29"36"-4882,5 6-409,7 16 411,-1 0 0,22 51 0,10 55 563,-28-76-526,38 83 0,-24-80-1071,59 80-1,-85-130-148,-1 1-1,-1 0 0,6 10 1</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15:34.167"/>
    </inkml:context>
    <inkml:brush xml:id="br0">
      <inkml:brushProperty name="width" value="0.1" units="cm"/>
      <inkml:brushProperty name="height" value="0.1" units="cm"/>
      <inkml:brushProperty name="color" value="#FFFC18"/>
    </inkml:brush>
  </inkml:definitions>
  <inkml:trace contextRef="#ctx0" brushRef="#br0">266 59 4864,'-20'-14'958,"7"5"304,-22-20 0,30 22-729,11 9-29,14 9 54,-4 1-230,-1 1 1,0 1-1,-1 0 1,0 1-1,-1 0 1,14 22-1,57 109 475,-34-55-806,137 207-1368,-159-253-2897,-24-37 1907</inkml:trace>
  <inkml:trace contextRef="#ctx0" brushRef="#br0" timeOffset="1">11 699 7680,'-11'-14'2880,"22"5"-2240,25-6 192,-4 1-96,22-15-416,11-14-32,13-14-160,35-9-32,15-1-32,-6 12-416,-10 6-64,-6 17-1280,-4 9-576,-12 17-800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15:55.585"/>
    </inkml:context>
    <inkml:brush xml:id="br0">
      <inkml:brushProperty name="width" value="0.1" units="cm"/>
      <inkml:brushProperty name="height" value="0.1" units="cm"/>
      <inkml:brushProperty name="color" value="#FFFC18"/>
    </inkml:brush>
  </inkml:definitions>
  <inkml:trace contextRef="#ctx0" brushRef="#br0">1 201 1408,'9'2'103,"-1"-1"0,1 0 0,0 0 0,0-1 0,0 0 1,0 0-1,14-4 0,3-2 357,33-12 1,-52 16-362,47-14 47,1 1 1,93-10-1,116 11-115,4-3 82,-126 5-205,376 3 49,-377 9 225,19 1-102,300-7 53,-297-2-137,329-28-56,-216 18 152,2 20-88,-26 13-156,-84-3 203,138 23-69,-105-8 190,-131-19-213,385 54-296,-376-47 301,0-4 0,143 2 1,-45-5 76,-105-3 233,0-3 1,88-8-1,5-19-158,66-7-99,-17 23 223,-157 6-329,69-12-1,2 0 173,-47 9-69,150 7-1,-172 5 19,-1-2 0,1-3 0,71-8 0,-5-11-123,-50 5-48,122-3 1,-160 15 175,-19 0 24,-1 1 0,0 0 0,0 2-1,26 4 1,-40-6-149,0 1-1,0 0 1,0 0-1,0 0 1,0 0-1,-1 1 1,1-1-1,0 1 1,-1 0-1,1 0 1,-1-1-1,0 2 1,1-1-1,-1 0 1,0 0-1,0 1 1,0-1 0,-1 1-1,1-1 1,-1 1-1,2 3 1,4 20-1523</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15:57.157"/>
    </inkml:context>
    <inkml:brush xml:id="br0">
      <inkml:brushProperty name="width" value="0.1" units="cm"/>
      <inkml:brushProperty name="height" value="0.1" units="cm"/>
      <inkml:brushProperty name="color" value="#FFFC18"/>
    </inkml:brush>
  </inkml:definitions>
  <inkml:trace contextRef="#ctx0" brushRef="#br0">0 37 512,'5'5'62,"0"-1"-1,1 0 1,-1-1 0,1 1 0,0-1-1,-1 0 1,1-1 0,1 1 0,-1-1-1,0 0 1,0-1 0,10 2 0,10 0 295,48-1 0,-50-3-306,177 13 385,-41-1-109,-110-12-229,0-2 1,68-13-1,-42 4 172,357-29-89,-355 35-117,30-3 0,-21 0-21,101 4 0,-21 16-34,66 2-125,-222-13 99,189 3-79,-134 0 107,66 14 0,-68-8 316,1-2 0,0-3-1,130-10 1,-186 5-213,102-5-1296,-94 6 682,-1 1 0,1 0 0,-1 1 0,26 7 0,8 12-332</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15:58.888"/>
    </inkml:context>
    <inkml:brush xml:id="br0">
      <inkml:brushProperty name="width" value="0.1" units="cm"/>
      <inkml:brushProperty name="height" value="0.1" units="cm"/>
      <inkml:brushProperty name="color" value="#FFFC18"/>
    </inkml:brush>
  </inkml:definitions>
  <inkml:trace contextRef="#ctx0" brushRef="#br0">0 105 640,'172'-45'432,"-136"39"-318,0 2 0,0 0 0,55 4 0,14-2-74,168-12-80,3 23 107,52 5 103,-120-9-298,-105 2 75,-34-1 280,101-5-1,339-16 404,-204 6-456,-7 1-76,-272 8-113,237-2-88,323-26 157,-356 22-53,119 3 94,-183 16-16,90 3-142,-206-16 36,325 14 358,-146 17-43,-182-27-289,65-1 0,-34-2 88,204 19-39,-210-14-48,207-6 81,-120-4-39,111 8-37,-175-5 43,134-19 0,-78 4-5,-121 13-37,6-1-14,62 3-1,-51 4 10,10 2-7,0-3 1,61-4-1,137-20 40,0 25 289,-196 2-292,1-4 0,-1-1-1,75-11 1,-60 3-4,81 1 1,76 12-35,-231-5 7,87-1-41,90-12 1,81 0 281,15 41-1302,-214-19-790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15:59.878"/>
    </inkml:context>
    <inkml:brush xml:id="br0">
      <inkml:brushProperty name="width" value="0.1" units="cm"/>
      <inkml:brushProperty name="height" value="0.1" units="cm"/>
      <inkml:brushProperty name="color" value="#FFFC18"/>
    </inkml:brush>
  </inkml:definitions>
  <inkml:trace contextRef="#ctx0" brushRef="#br0">1 66 640,'13'-3'83,"0"0"0,0 0-1,0 2 1,0 0 0,0 0 0,26 3-1,-2-1-64,47 0-102,-5 0 297,127-13 0,-81-2 56,158 4 0,-34-2-261,39 2 102,-133 15-10,116 3-104,171 11 180,-123-2 257,35 5-264,-234-9 58,165-3 0,155 14-51,-409-21-155,68 1 85,159-15 1,30 1 117,-237 11-213,15 3 25,-1-4-1,92-10 1,-104 1-30,111-11 73,72 19-104,-116 2 23,69-13-89,-4-1 396,-64 14-1420,-66 4-661</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16:02.681"/>
    </inkml:context>
    <inkml:brush xml:id="br0">
      <inkml:brushProperty name="width" value="0.1" units="cm"/>
      <inkml:brushProperty name="height" value="0.1" units="cm"/>
      <inkml:brushProperty name="color" value="#FFFC18"/>
    </inkml:brush>
  </inkml:definitions>
  <inkml:trace contextRef="#ctx0" brushRef="#br0">0 156 384,'14'3'68,"-1"0"0,1 0 0,0-2 0,0 1-1,18-2 1,1-3 102,37-7 0,29-2 20,124 0 0,55-5-160,111-6 94,-101 10 291,95-8-90,-34 3-47,51 0-140,-303 21-144,69 2 76,245 9-21,5 0-39,-374-14-11,232 7 13,38 10-18,219 2-138,-190-5 393,1 1-172,-327-14-69,332 20 10,63-20 25,25-15-43,-374 10 0,115-2 167,52-3 173,-56-9-128,371-41-158,-475 51-58,276-25 3,213 33 182,-144 32-78,-213-12-307,-9 3 49,-107-12 123,70 12 100,108 10 94,-166-28-160,261 17 156,34-20-48,-132-7-28,104 0-34,93-4 212,-183 9-339,254 17 26,-269-14 227,-84-5-130,-122 4-14,68 2-26,146-15 0,126-12-223,-123 9 319,1 0 8,-101 17-108,121-2 0,209 0 123,-210 12-59,74-4-87,4 1 78,176-2-23,-319-9-204,-13-1 98,13 11 120,87 1 36,228-1-103,-456-9-21,298 5-284,-35-3 627,-96-3-223,118 0 66,155-6-178,-227 6-66,86 5 169,-72 0-20,45 8-49,-55-1 74,294 17-106,-326-14 16,200 20-293,-339-19-2006,-70-5 918</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16:04.925"/>
    </inkml:context>
    <inkml:brush xml:id="br0">
      <inkml:brushProperty name="width" value="0.1" units="cm"/>
      <inkml:brushProperty name="height" value="0.1" units="cm"/>
      <inkml:brushProperty name="color" value="#FFFC18"/>
    </inkml:brush>
  </inkml:definitions>
  <inkml:trace contextRef="#ctx0" brushRef="#br0">1 119 1024,'10'2'139,"1"0"0,-1-1 1,1 0-1,0-1 0,16-1 0,57-12 40,-15 2-158,240-7 661,-68-3-540,-76 4-81,118 4-61,46-3 0,5 9 0,-2 0 0,51 9 7,-229 4 13,93-6 398,-116-3-339,194 21 0,-206-6 59,135-4 1,97 15 58,-279-19-323,122-8 0,-43-1 224,167 15-152,-63-5 66,-141-5-29,156 19 1,-180-8 173,132 1 1,-194-12-164,331 14-116,-265-2 172,149-1 1,-142-15-62,192 18 1,-5 11 58,-242-25-27,342 14-69,-43-2 66,-67-5 241,-232-4-167,167 7 163,-105-15-223,102-1-38,-165 7 35,0 2-1,72 14 1,-49-1 40,120 46 1,-176-57-506,1 1 0,16 11 1,23 23-1485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35:10.055"/>
    </inkml:context>
    <inkml:brush xml:id="br0">
      <inkml:brushProperty name="width" value="0.1" units="cm"/>
      <inkml:brushProperty name="height" value="0.1" units="cm"/>
      <inkml:brushProperty name="color" value="#E71224"/>
    </inkml:brush>
  </inkml:definitions>
  <inkml:trace contextRef="#ctx0" brushRef="#br0">2313 130 3968,'-11'15'5472,"11"-17"-5364,0 1 1,0 0 0,0-1-1,-1 1 1,1 0-1,-1-1 1,1 1-1,-1 0 1,1 0 0,-1 0-1,0 0 1,1-1-1,-1 1 1,0 0 0,0 0-1,0 0 1,0 0-1,0 1 1,0-1 0,0 0-1,0 0 1,0 1-1,-1-1 1,1 0 0,0 1-1,0-1 1,-1 1-1,1 0 1,0-1 0,-1 1-1,1 0 1,0 0-1,-2 0 1,-8-2 77,0 2 0,0 0-1,-14 1 1,6 0 339,-217-19 2886,91 3-3639,54 14-5691,69 1 2191</inkml:trace>
  <inkml:trace contextRef="#ctx0" brushRef="#br0" timeOffset="1">1343 87 4480,'-26'0'1228,"-5"-1"-626,-55 7 0,74-5-342,0 1 0,0-2-1,0 0 1,0 0 0,0-1 0,0 0 0,-17-5 0,-4-3 1035,-40-18 1,49 17-962,0 1 0,-1 1 0,0 1 1,-27-3-1,-10 5-105,-1 3 1,0 3-1,1 3 0,-70 12 1,38 2 166,-29 5-480,101-21-504,0 0 1,0-2 0,-37-3-1,51 3 206,0-2 0,-1 1 0,1-1-1,1 0 1,-9-4 0,6 1-415,1-1-1,0 0 1,-13-11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20:00.750"/>
    </inkml:context>
    <inkml:brush xml:id="br0">
      <inkml:brushProperty name="width" value="0.1" units="cm"/>
      <inkml:brushProperty name="height" value="0.1" units="cm"/>
      <inkml:brushProperty name="color" value="#FFFC18"/>
    </inkml:brush>
  </inkml:definitions>
  <inkml:trace contextRef="#ctx0" brushRef="#br0">774 5 7552,'-3'-1'158,"1"0"0,-1 0 0,1 1 0,-1-1 1,1 1-1,-1-1 0,0 1 0,1 0 0,-1 0 0,1 0 0,-1 1 1,1-1-1,-1 1 0,1-1 0,-1 1 0,1 0 0,-1 0 0,1 0 1,0 0-1,-1 0 0,1 0 0,0 1 0,0-1 0,0 1 1,-3 3-1,-13 12 262,-22 28 1,-1 3-452,-62 62-135,29-30 119,-43 56-337,74-82-478,-3-3 0,-56 51-1,93-95 456,0 1-1,-1-2 1,0 1-1,0-1 0,0-1 1,-21 8-1,-3-7-1645</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20:01.167"/>
    </inkml:context>
    <inkml:brush xml:id="br0">
      <inkml:brushProperty name="width" value="0.1" units="cm"/>
      <inkml:brushProperty name="height" value="0.1" units="cm"/>
      <inkml:brushProperty name="color" value="#FFFC18"/>
    </inkml:brush>
  </inkml:definitions>
  <inkml:trace contextRef="#ctx0" brushRef="#br0">21 34 7424,'-18'-25'2448,"15"17"-745,8 7-1041,8 7-222,21 19-45,0 1 0,30 30 0,-53-46-337,41 38 204,-2 1 1,-3 3 0,79 111-1,-4 40-2384,-118-195 1646,7 13-776,-10-21 1122,-1 1 0,1 0 0,-1 0 0,1-1 0,-1 1 0,1 0 0,0-1 0,-1 1 0,1 0 0,0-1 0,-1 1 0,1-1 0,0 1 0,0-1 0,-1 0 0,1 1 0,0-1 0,2 1 0,-1-2-159,-1 1 0,1-1 0,0 0 0,0 1 0,0-1 0,0 0 0,-1 0 0,1 0 0,1-2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20:01.602"/>
    </inkml:context>
    <inkml:brush xml:id="br0">
      <inkml:brushProperty name="width" value="0.1" units="cm"/>
      <inkml:brushProperty name="height" value="0.1" units="cm"/>
      <inkml:brushProperty name="color" value="#FFFC18"/>
    </inkml:brush>
  </inkml:definitions>
  <inkml:trace contextRef="#ctx0" brushRef="#br0">303 39 6656,'-7'-12'1205,"5"9"-883,1 0 1,-1 0 0,0 0 0,0 0-1,-1 0 1,1 1 0,-4-4 607,7 6-797,1 0-1,0 0 1,-1 0-1,1 0 1,-1 0-1,1 0 1,0 1-1,-1-1 1,1 1-1,-1-1 1,1 1-1,1 1 1,2 0-87,-1 1 0,0 0 1,0 1-1,0-1 0,-1 0 0,1 1 0,-1 0 0,0 0 1,0 0-1,3 6 0,4 8 98,9 24 1,-10-21-3,10 22 98,31 67 501,-2-18 235,61 173 0,-83-179-1808,-3 1 0,14 115 0,-33-145-1531,-7-12-367</inkml:trace>
  <inkml:trace contextRef="#ctx0" brushRef="#br0" timeOffset="1">143 711 5248,'-13'2'468,"1"0"31,0 0 0,0 1 0,-16 6 0,19-6-389,-42 19 1620,51-22-1697,0 0 1,-1 0-1,1 0 1,0 0-1,0 0 0,-1 0 1,1 0-1,0 0 1,0 1-1,-1-1 1,1 0-1,0 0 1,0 0-1,-1 0 1,1 1-1,0-1 0,0 0 1,0 0-1,0 1 1,-1-1-1,1 0 1,0 0-1,0 1 1,0-1-1,0 0 1,0 0-1,0 1 1,0-1-1,0 0 0,0 1 1,0-1-1,0 0 1,0 1-1,8 4 458,17 0 217,-9-4-255,0-2 0,0 1 0,0-2 0,0 0 0,18-6 1,79-28 432,-84 26-854,99-33-400,125-46-4608,-162 52 1611</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20:15.453"/>
    </inkml:context>
    <inkml:brush xml:id="br0">
      <inkml:brushProperty name="width" value="0.1" units="cm"/>
      <inkml:brushProperty name="height" value="0.1" units="cm"/>
      <inkml:brushProperty name="color" value="#FFFC18"/>
    </inkml:brush>
  </inkml:definitions>
  <inkml:trace contextRef="#ctx0" brushRef="#br0">0 39 1024,'7'-4'65,"0"1"-1,1 1 1,-1-1 0,0 2-1,1-1 1,-1 1 0,1 0-1,-1 0 1,1 1 0,0 0-1,-1 0 1,1 1 0,-1 0-1,1 0 1,13 5 0,1-1 194,0-1 0,0 0-1,0-2 1,0 0 0,37-3 0,39 3-282,-28 4 133,-1-4-1,1-3 0,73-10 1,-57 5-22,91 5 1,-78 3-181,109-11 439,-37-3 61,-140 10-347,305 0 41,-177 3-60,-76-1-13,184 5-69,7-1 190,-156-15-111,36-1-126,178 40 52,-255-18 43,-54-9 0,-1 0 0,1-2 0,-1-1 1,23-4-1,17-1 20,-20 4-65,80 6 0,-69 4 76,-1 3 0,52 15 0,-79-15-45,-21-7 10,1-1 0,0 0 0,-1-1 0,1 1 0,0-1 0,0 0 0,7 0 1,-1 1 92,-7-1-76,1 0-1,-1 0 0,1 0 1,-1-1-1,1 0 0,9 0 0,9-6-25,-14 3 0,11-5-11,-19 7-53,15 2 191,-14-1-151,0 1 0,0 0 1,-1 1-1,1-1 0,0 0 0,0 0 0,0 1 0,-1-1 0,1 1 1,-1 0-1,1-1 0,-1 1 0,0 0 0,0 0 0,2 2 0,13 32-1967,-5-5 321</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20:29.387"/>
    </inkml:context>
    <inkml:brush xml:id="br0">
      <inkml:brushProperty name="width" value="0.1" units="cm"/>
      <inkml:brushProperty name="height" value="0.1" units="cm"/>
      <inkml:brushProperty name="color" value="#FFFC18"/>
    </inkml:brush>
  </inkml:definitions>
  <inkml:trace contextRef="#ctx0" brushRef="#br0">1 67 384,'9'3'77,"1"0"0,0 0 0,0-1 0,0 0 0,0-1 0,19 0 0,64-9 583,-24 2 360,-1 3-907,0 3 1,77 11 0,-112-7-115,1-2 1,-1-2-1,40-4 1,98-20 1,-41 4 11,-55 15 28,120 6 0,-65 2-99,171-10-4,-1 0 46,-259 7 158,33 0-137,78-9 0,-52 1 328,158 7-1,-105 4-114,-137-4-122,-15 0-89,0 1-1,0 0 1,0-1-1,0 1 1,0 0-1,0 0 1,0 0-1,0 0 1,0 0-1,0 0 1,0 0-1,0 0 1,0 0-1,0 0 1,0 0-1,0 1 1,0-1-1,0 0 1,0 1-1,0-1 1,0 1-1,-1-1 1,1 1-1,0-1 1,0 1-1,0 0 1,-1-1-1,1 1 1,0 0-1,-1 0 1,1-1-1,0 1 1,-1 0 0,1 0-1,0 2 1,3 11-1052,-3 3-591</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21:08.423"/>
    </inkml:context>
    <inkml:brush xml:id="br0">
      <inkml:brushProperty name="width" value="0.1" units="cm"/>
      <inkml:brushProperty name="height" value="0.1" units="cm"/>
      <inkml:brushProperty name="color" value="#FFFC18"/>
    </inkml:brush>
  </inkml:definitions>
  <inkml:trace contextRef="#ctx0" brushRef="#br0">7 227 4224,'-7'3'2184,"15"-7"-1264,23-13-488,-20 11-92,1 0 1,0 1 0,0 0-1,0 1 1,1 1 0,0 0-1,14-2 1,31 4 1126,-45 2-1288,-1-1 0,1-1 0,0 0 1,16-3-1,-7-2 48,1-1 0,-1-1 0,-1-1 0,41-22 1,-36 17-175,1 1 0,0 2 1,1 0-1,0 2 0,1 1 1,0 1-1,42-3 0,213-2 131,-254 12-154,30 0-48,407 9 185,-91-16 60,-113-4-123,-35 10 9,253 3 771,-335 4-836,104 1 160,-182-10-201,170-4 13,663 50 118,-550-37-176,-39-3 279,-41 8-199,149 35 264,-325-32-254,292 69 448,-177-33-520,24-3 62,-126-21 139,32 5-84,95-10 209,4-19-369,-188-2-15,104 7 9,0 1-6,-80-9 238,83-12-1,-32 1-233,169 7-1,30-2 215,-230 3-52,152 13 0,42-2 258,-46-4-394,-127 6 44,67 1 82,177-25-17,-262 13-107,144 14 0,-118-3-42,-12-4 95,219 23 204,-196-11-149,147-1-1,-16-2-70,-114-4 54,285-20 0,-226 4-18,-47 3-119,-152 2 79,308-20 68,-133 13 111,-19 1-71,165-16-247,-150 12 100,423-50 49,-285 38 102,-73 9-86,242-23-26,-308 25 57,-26-2-55,105-5-69,-43 8 161,-1-1-3,-168 12-74,-6-1-13,-1 2 0,59 8 0,-45-1 40,76 3 0,56-11 88,-85-1-77,153-3-13,-256 4-29,1 0 1,-1 0-1,0 0 0,1 0 1,-1 0-1,0 0 0,1 0 0,-1 0 1,0 0-1,1 0 0,-1 0 1,0 0-1,1 0 0,-1 1 0,0-1 1,1 0-1,-1 0 0,0 0 1,1 0-1,-1 0 0,0 1 0,1-1 1,-1 0-1,0 0 0,0 1 1,1-1-1,-1 1 0,13 9 246,-4-8-145,9-3-48,-8 2-154,0 0-1,0 1 0,0 0 1,0 1-1,13 4 1,14 5-457,-6-4-2826</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21:09.372"/>
    </inkml:context>
    <inkml:brush xml:id="br0">
      <inkml:brushProperty name="width" value="0.1" units="cm"/>
      <inkml:brushProperty name="height" value="0.1" units="cm"/>
      <inkml:brushProperty name="color" value="#FFFC18"/>
    </inkml:brush>
  </inkml:definitions>
  <inkml:trace contextRef="#ctx0" brushRef="#br0">65 96 128,'-2'0'21,"0"-1"0,0 1 0,-1-1 0,1 1 0,0-1 0,0 0 0,0 0 0,0 0 0,0 0 1,0 0-1,0-1 0,0 1 0,0-1 0,1 1 0,-1-1 0,0 1 0,1-1 0,-2-3 0,1 4 285,1-1 0,-1 0 1,0 0-1,0 0 0,1 1 0,-1-1 0,0 1 1,0-1-1,-8-2 3338,27 4-1164,-8 1-2151,-1 0 0,1 0 0,10 3 0,19 3 237,81 1 8,205 12 351,-245-21-303,130-18 1,-117 8-364,705-51 1037,-561 60-1222,-131 3-3129,-73-1-561</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21:13.860"/>
    </inkml:context>
    <inkml:brush xml:id="br0">
      <inkml:brushProperty name="width" value="0.1" units="cm"/>
      <inkml:brushProperty name="height" value="0.1" units="cm"/>
      <inkml:brushProperty name="color" value="#FFFC18"/>
    </inkml:brush>
  </inkml:definitions>
  <inkml:trace contextRef="#ctx0" brushRef="#br0">1 38 768,'32'-11'352,"-16"7"-288,11-1 192,-11 0 96,0 1-192,1-1-32,-1 1-128,-2 4-32,2 0 96,-5 0 96,0 0-128,-1 0-32,-4 0 0,-1 0 64,1 4 32,-1 1 32,0-1-768,6 1-384</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21:15.278"/>
    </inkml:context>
    <inkml:brush xml:id="br0">
      <inkml:brushProperty name="width" value="0.1" units="cm"/>
      <inkml:brushProperty name="height" value="0.1" units="cm"/>
      <inkml:brushProperty name="color" value="#FFFC18"/>
    </inkml:brush>
  </inkml:definitions>
  <inkml:trace contextRef="#ctx0" brushRef="#br0">0 38 1024,'0'-2'78,"0"0"0,0 0 0,1 0 0,-1 0-1,0 0 1,1 0 0,-1 0 0,1 0 0,0 1 0,-1-1 0,1 0 0,0 0-1,0 0 1,0 1 0,3-4 0,-3 5-50,0-1-1,-1 1 1,1-1-1,0 1 1,0-1 0,0 1-1,-1 0 1,1-1-1,0 1 1,0 0-1,0 0 1,0 0 0,0 0-1,0 0 1,0 0-1,-1 0 1,1 0 0,0 0-1,0 0 1,0 0-1,0 1 1,0-1-1,0 0 1,-1 0 0,1 1-1,0-1 1,0 1-1,0-1 1,-1 1 0,1-1-1,0 1 1,-1 0-1,1-1 1,0 1-1,-1 0 1,2 1 0,2 2 1,0 1-1,0 0 1,0 1 0,0-1 0,-1 1 0,5 9 0,-5-10 58,0 0-1,1 0 1,-1 0 0,1 0-1,0 0 1,1-1-1,-1 0 1,1 0-1,0 0 1,0-1 0,0 1-1,0-1 1,1 0-1,-1-1 1,1 1 0,0-1-1,9 2 1,4 1-62,-1-2 0,1 0 1,0-1-1,27 0 1,61-3 247,126 3 40,-195 1-319,8 0 66,1-1 1,52-6 0,428-31-18,-297 24-129,-75 7 145,157 17 0,-98-7-170,20 3 259,-22 17-88,-68-7-13,82-12-62,-52-4-2,-96 2-73,227 9-18,-92-20 332,-201 5-190,0-1-1,1-1 1,13-5-1,18-3 20,-34 10-432</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21:17.383"/>
    </inkml:context>
    <inkml:brush xml:id="br0">
      <inkml:brushProperty name="width" value="0.1" units="cm"/>
      <inkml:brushProperty name="height" value="0.1" units="cm"/>
      <inkml:brushProperty name="color" value="#FFFC18"/>
    </inkml:brush>
  </inkml:definitions>
  <inkml:trace contextRef="#ctx0" brushRef="#br0">0 46 896,'6'2'104,"0"0"0,-1 0 0,1 0 0,0-1 0,-1 0 0,1 0 0,9-1 0,44-2 145,-53 2-221,112-15 307,-30 3-3,126-2 473,-158 14-745,3 1 89,64-7 0,42-2-351,-84 7 185,18 1 121,104 14 0,-39-10-246,-1 1 444,64 9-179,-113-5-222,146-8 0,155 7 349,-318-3-244,99-9 4,-57 0-238,-126 4 211,73-1 81,156 20 1,-131-5-20,45 9-48,-63-4 42,-34-9 181,114 38 1,-134-33-94,62 13 0,-79-23-53,1-1 0,0-2 0,-1 0 0,35-3 0,-4-3-1551,-26 0-459</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35:20.286"/>
    </inkml:context>
    <inkml:brush xml:id="br0">
      <inkml:brushProperty name="width" value="0.1" units="cm"/>
      <inkml:brushProperty name="height" value="0.1" units="cm"/>
      <inkml:brushProperty name="color" value="#E71224"/>
    </inkml:brush>
  </inkml:definitions>
  <inkml:trace contextRef="#ctx0" brushRef="#br0">128 16 2304,'4'-5'2677,"-4"5"-2454,0-1 0,0 1 0,0-1 1,1 0-1,-1 0 0,-1 0-159,0 1 0,0-1-1,1 1 1,-1-1 0,0 1 0,0-1 0,0 1 0,1-1 0,-1 1-1,0 0 1,0 0 0,0-1 0,0 1 0,0 0 0,0 0 0,0 0 0,-1 0-1,-22 1 604,14-1 247,10 0-802,-17 9 763,16-7-864,-1-1 0,1 0 0,-1 1 0,1 0 0,0-1-1,0 1 1,-1 0 0,0 2 0,-2 3 131,-22 26-883,11-8-1931,9-7 480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21:24.683"/>
    </inkml:context>
    <inkml:brush xml:id="br0">
      <inkml:brushProperty name="width" value="0.1" units="cm"/>
      <inkml:brushProperty name="height" value="0.1" units="cm"/>
      <inkml:brushProperty name="color" value="#FFFC18"/>
    </inkml:brush>
  </inkml:definitions>
  <inkml:trace contextRef="#ctx0" brushRef="#br0">1 108 1152,'66'-20'1183,"-47"13"-718,39-8-1,-18 9-320,51-2 0,-71 8-112,-1 1 0,1 0 0,-1 2 0,34 7 0,-20 0 97,0-2 1,1-1-1,-1-2 0,2-2 1,-1 0-1,0-3 0,44-4 1,194-9 51,-134 11-176,-75-3 50,66-14 0,30-3 177,244 13-262,-300 9 102,94-14 59,0-1-139,-148 15 15,1 3-1,-1 1 1,80 18-1,-79-13-4,1-1 0,0-3-1,58-1 1,35 2 199,-43 3-239,107 11 44,-163-17 44,0-2 0,-1-2-1,60-10 1,-39 5-46,275-9-84,-264 12 42,95-17 0,-105 10 158,-1 3-1,80 1 1,-129 7-473,0 1 1,28 6-1,-40-8 180,-1 1 0,1 0 0,0 0-1,-1 0 1,1 1 0,-1 0 0,0-1-1,1 1 1,-1 0 0,0 0 0,0 1-1,0-1 1,0 1 0,-1-1 0,1 1-1,-1 0 1,3 3 0,-4-3 31,0 1 0,0-1 0,-1 0 0,1 0 0,-1 1 0,0-1 0,0 6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21:25.869"/>
    </inkml:context>
    <inkml:brush xml:id="br0">
      <inkml:brushProperty name="width" value="0.1" units="cm"/>
      <inkml:brushProperty name="height" value="0.1" units="cm"/>
      <inkml:brushProperty name="color" value="#FFFC18"/>
    </inkml:brush>
  </inkml:definitions>
  <inkml:trace contextRef="#ctx0" brushRef="#br0">0 5 1024,'25'0'257,"217"10"857,-191-7-903,0-2 0,82-9 0,-64 3-34,103 4-147,-94 1 26,157 9 146,48-19 769,72 7-955,-299 7-73,64 2-137,60-9 379,61 0-81,-168 6 85,94 15 0,-113-11-324,-30-5-798,0 2 0,45 12 1,-21 6-167</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21:33.281"/>
    </inkml:context>
    <inkml:brush xml:id="br0">
      <inkml:brushProperty name="width" value="0.1" units="cm"/>
      <inkml:brushProperty name="height" value="0.1" units="cm"/>
      <inkml:brushProperty name="color" value="#FFFC18"/>
    </inkml:brush>
  </inkml:definitions>
  <inkml:trace contextRef="#ctx0" brushRef="#br0">0 213 1408,'14'-4'447,"-1"-1"-1,23-10 1,14-4 32,-38 15-439,0-1 1,17-10 0,9-3 45,7 0-54,2 3 0,0 1 0,0 3 0,64-8 0,3 16 59,-76 3-73,55-6 1,-47 0 39,183-24 133,-162 25-105,97 4 0,-2 17-140,70 1 385,-101-16-345,458-16 87,-529 12-93,1 3 1,-1 2-1,0 3 1,0 3-1,0 2 1,-1 3-1,-1 2 0,59 25 1,-90-32 126,0-1 1,0-1-1,1-1 1,-1-1-1,1-2 0,32 0 1,-60-2-100,66 2-878,-60-1 576,1 0-1,-1 0 1,0 0 0,0 1 0,0 0-1,0 0 1,10 5 0,3 11-778</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21:34.694"/>
    </inkml:context>
    <inkml:brush xml:id="br0">
      <inkml:brushProperty name="width" value="0.1" units="cm"/>
      <inkml:brushProperty name="height" value="0.1" units="cm"/>
      <inkml:brushProperty name="color" value="#FFFC18"/>
    </inkml:brush>
  </inkml:definitions>
  <inkml:trace contextRef="#ctx0" brushRef="#br0">6 178 1024,'-1'0'21,"1"0"0,0 0 0,0 0 0,-1 0 0,1 0 1,0 0-1,0-1 0,-1 1 0,1 0 0,0 0 0,0 0 0,-1 0 0,1-1 0,0 1 0,0 0 1,0 0-1,-1 0 0,1-1 0,0 1 0,0 0 0,0 0 0,0-1 0,0 1 0,-1 0 1,1 0-1,0-1 0,0 1 0,0 0 0,0-1 0,0 1 0,0 0 0,0-1 0,9 0 366,15 5-153,-19-3-190,1 0 0,0 0-1,-1-1 1,1 0-1,0 0 1,0 0 0,-1 0-1,1-1 1,0 0 0,7-2-1,3-3 18,0 0 0,16-10 0,-15 8 63,30-11 1,-18 11-70,0 1 0,1 2-1,0 1 1,1 1 0,-1 2-1,0 0 1,47 7 0,-25-2-27,1-3 0,0-2 1,-1-2-1,1-2 1,63-15-1,-55 7-74,1 3 0,107-4 0,-123 14 33,21 1 78,0-3-1,79-13 1,-109 9 72,1 1 1,53-1-1,-75 7-298,0 0-1,0 0 1,0 2 0,0 0-1,0 1 1,-1 0 0,1 2-1,20 9 1,2 7-1327</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21:36.247"/>
    </inkml:context>
    <inkml:brush xml:id="br0">
      <inkml:brushProperty name="width" value="0.1" units="cm"/>
      <inkml:brushProperty name="height" value="0.1" units="cm"/>
      <inkml:brushProperty name="color" value="#FFFC18"/>
    </inkml:brush>
  </inkml:definitions>
  <inkml:trace contextRef="#ctx0" brushRef="#br0">1 18 1408,'5'-3'81,"1"0"1,-1 1-1,1 0 0,0 0 1,0 1-1,-1-1 0,1 1 1,0 1-1,0-1 0,0 1 1,1 0-1,-1 0 0,0 0 1,0 1-1,7 2 0,24 3 67,1-1 0,-1-2 0,69-3 1,-42-1 26,-35 1-118,71 0 48,129 15 0,-148-5-121,110-1 0,-152-9 22,341 14 201,-82 2-283,-207-13 67,166 16 17,78 1-21,175-2 253,-317 1-1600,-145-15-75</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21:41.642"/>
    </inkml:context>
    <inkml:brush xml:id="br0">
      <inkml:brushProperty name="width" value="0.1" units="cm"/>
      <inkml:brushProperty name="height" value="0.1" units="cm"/>
      <inkml:brushProperty name="color" value="#FFFC18"/>
    </inkml:brush>
  </inkml:definitions>
  <inkml:trace contextRef="#ctx0" brushRef="#br0">1 33 1024,'34'-5'261,"0"2"0,1 1 1,49 4-1,102 25-21,-151-21-114,0-1 0,0-3 0,0 0 0,64-7 0,54 3-154,-83 3 210,97 11-66,-109-6-59,86-1 0,-45-13-52,36-1 6,42 14 88,77-2 47,-133-14-102,-76 5-16,1 3 0,45 1 0,71 16 31,17 1 58,-131-14-106,85-8-1,123-11-42,111 18 203,-332-2-113,65-12 1,-5 1-123,4 7-61,196 16 0,-254-7 173,1-2 0,-1-1 0,0-3 0,66-11 0,-64 6-46,0 2 0,0 2 0,1 2 0,48 4 0,-82-1-251,0 0 0,-1 1-1,11 3 1,22 13-1351</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21:44.094"/>
    </inkml:context>
    <inkml:brush xml:id="br0">
      <inkml:brushProperty name="width" value="0.1" units="cm"/>
      <inkml:brushProperty name="height" value="0.1" units="cm"/>
      <inkml:brushProperty name="color" value="#FFFC18"/>
    </inkml:brush>
  </inkml:definitions>
  <inkml:trace contextRef="#ctx0" brushRef="#br0">1 49 384,'111'-3'1409,"-63"0"-1027,1 2 1,-1 2-1,57 9 1,-84-7-349,1-1 1,-1 0-1,1-2 1,25-3 0,88-16 201,-19 1-133,180 12-38,-182 7-114,11-8 67,1 0-74,-122 7 62,19-1 14,1 2 0,-1 0 0,0 1 1,34 9-1,-45-8 10,0-1-1,1-1 1,20 1-1,-19-2-9,0 1-1,27 4 0,-13 3-19,84 16 7,-96-21-7,0-2 0,0 0-1,-1-1 1,1 0 0,19-4-1,35-6 70,80 0 1,71 10 49,-93 2-142,11-4-18,155 5-30,-210 4 71,94 22 0,-136-22-8,1-2 1,50-1-1,85-10-6,-100 4 108,-68 2-278,-1 1 0,0 0 0,0 0 0,0 1-1,0 1 1,11 3 0,3 10-1368</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21:47.621"/>
    </inkml:context>
    <inkml:brush xml:id="br0">
      <inkml:brushProperty name="width" value="0.1" units="cm"/>
      <inkml:brushProperty name="height" value="0.1" units="cm"/>
      <inkml:brushProperty name="color" value="#FFFC18"/>
    </inkml:brush>
  </inkml:definitions>
  <inkml:trace contextRef="#ctx0" brushRef="#br0">1 4 1152,'25'-1'885,"-19"0"-807,1 0-1,-1 1 1,1 0 0,-1 0 0,0 1-1,11 1 1,27 9 101,1-2-1,56 3 1,46 8 107,116 13-131,-207-28-134,138 5 25,-6-1 164,-27-1-204,-8-1-7,-52 0 13,177 18 83,15-2-16,0-21-13,-220-2-62,53-5 177,129-23-1,-252 27-178,4 0-27,6-1 43,1 1-1,20 0 1,-30 1-128,0 1 0,0-1 0,-1 1 1,1 0-1,0 0 0,0 0 0,-1 0 0,1 1 0,0-1 1,-1 1-1,1 0 0,-1 0 0,4 4 0,15 16-1431</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21:50.248"/>
    </inkml:context>
    <inkml:brush xml:id="br0">
      <inkml:brushProperty name="width" value="0.1" units="cm"/>
      <inkml:brushProperty name="height" value="0.1" units="cm"/>
      <inkml:brushProperty name="color" value="#FFFC18"/>
    </inkml:brush>
  </inkml:definitions>
  <inkml:trace contextRef="#ctx0" brushRef="#br0">0 1 1280,'9'0'589,"7"-1"-342,-1 1 0,0 1 0,1 0 0,-1 1 0,0 1 0,0 0 0,21 8 0,12 5-145,0-2 0,1-3 0,76 10 0,50 10 98,-142-22-55,56 6 0,-76-14-44,1 0 1,-1-1-1,0-1 0,0 0 0,0-1 0,-1-1 0,22-6 0,-2-2 30,1 2 0,0 0 0,45-4 1,-67 12-141,-1 0 0,1 1 0,-1 0 0,1 0 1,-1 1-1,0 1 0,1 0 0,-1 0 0,0 1 1,0 1-1,0-1 0,-1 1 0,1 1 0,-1 0 1,13 9-1,-18-11-149,-1-1 0,0 1 1,0 0-1,0-1 0,0 1 0,0 1 1,-1-1-1,1 0 0,-1 1 0,0-1 1,0 1-1,0 0 0,0-1 0,-1 1 1,0 0-1,1 0 0,-2 0 0,2 7 1,-2 7-1438</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21:51.782"/>
    </inkml:context>
    <inkml:brush xml:id="br0">
      <inkml:brushProperty name="width" value="0.1" units="cm"/>
      <inkml:brushProperty name="height" value="0.1" units="cm"/>
      <inkml:brushProperty name="color" value="#FFFC18"/>
    </inkml:brush>
  </inkml:definitions>
  <inkml:trace contextRef="#ctx0" brushRef="#br0">1 4 1664,'36'-2'794,"-26"1"-681,1 1 0,-1-1 0,1 2 1,18 2-1,236 44 527,-178-35-409,154 1 1,-117-9-156,340 10 324,-369-7-1515,160 35 0,-183-25-170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35:22.689"/>
    </inkml:context>
    <inkml:brush xml:id="br0">
      <inkml:brushProperty name="width" value="0.1" units="cm"/>
      <inkml:brushProperty name="height" value="0.1" units="cm"/>
      <inkml:brushProperty name="color" value="#E71224"/>
    </inkml:brush>
  </inkml:definitions>
  <inkml:trace contextRef="#ctx0" brushRef="#br0">3326 154 384,'-1'0'29,"1"1"-1,-1-1 1,1 0-1,-1 0 1,1 0-1,-1 0 1,1 0-1,-1 0 1,1 0-1,-1 0 1,1 0-1,-1-1 1,1 1 0,-1 0-1,1 0 1,-1 0-1,1-1 1,0 1-1,-1 0 1,1 0-1,-1-1 1,1 1-1,-1 0 1,1-1-1,0 1 1,-1 0 0,1-1-1,0 1 1,0-1-1,-1 1 1,1-1-1,0 1 1,0 0-1,-1-1 1,1 1-1,0-1 1,0 1-1,0-1 1,0 1 0,0-1-1,0 0 1,8-24 709,-1 4 2184,-7 20-2779,0 0 1,-1 0-1,1 0 1,0-1-1,-1 1 1,1 0-1,-1 0 1,1 0-1,-1 0 1,0-1-1,-8-2 251,9 4-357,-1 0 0,0-1 0,0 1 0,1 0 0,-1 0 0,0-1 1,1 1-1,-1-1 0,1 1 0,-1 0 0,1-1 0,-1 1 0,0-1 0,1 1 0,-1-1 0,1 1 0,0-1 0,-1 0 0,1 1 0,-1-1 0,1 1 0,0-1 0,0 0 0,-1 1 0,1-1 1,0 0-1,0 0 0,0 1 0,0-1 0,0 0 0,0 1 0,0-1 0,0 0 0,0 0 0,0 0 0,0 0 21,-1 1-1,1-1 1,-1 0-1,0 1 1,1-1-1,-1 1 1,0-1-1,1 1 1,-1-1-1,0 1 1,1-1-1,-1 1 1,0 0-1,0-1 1,1 1-1,-1 0 1,0 0-1,0 0 1,0-1-1,-1 1 1,-3-2 126,0 1-23,0 0 0,0-1 0,1 1 0,-1 1 0,0-1-1,0 1 1,0 0 0,0 0 0,-9 2 0,8-2-93,1 1 0,0-1 0,-1 0 0,1 0-1,0 0 1,0-1 0,-1 0 0,1 0 0,-6-2 0,4 1 80,-1 0-1,1 1 1,0 0 0,-1 0-1,1 1 1,-1 0 0,1 0-1,-9 2 1,-11-1 86,-60-2-17,21-1 136,-89 10-1,94 5-167,47-9-49,0-1 1,0 0-1,-28 1 1,-21 5-73,-35-3-112,28-10 259,-88-14-1,30 1-92,101 13-124,-43-12 1,49 10 43,0 1-1,0 1 0,0 1 0,-23-1 1,7 4 205,-35-1-189,0 3 0,-108 17 0,43 1 200,36-8-28,-447 49 2232,343-33-1493,28-4-416,134-20-1162,0-2 0,-49-4 0,84 1 140,-1 0 0,0 0 1,0-1-1,0-1 0,1 1 0,-12-6 1,14 5-88,1 0 1,0 0 0,0 0 0,0-1-1,1 1 1,-1-1 0,1-1 0,0 1-1,0 0 1,-5-9 0,-19-37-3350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21:53.170"/>
    </inkml:context>
    <inkml:brush xml:id="br0">
      <inkml:brushProperty name="width" value="0.1" units="cm"/>
      <inkml:brushProperty name="height" value="0.1" units="cm"/>
      <inkml:brushProperty name="color" value="#FFFC18"/>
    </inkml:brush>
  </inkml:definitions>
  <inkml:trace contextRef="#ctx0" brushRef="#br0">0 81 1024,'7'2'87,"1"0"1,-1 0-1,1-1 0,0 0 1,-1 0-1,1-1 0,0 0 1,-1 0-1,8-2 0,9-2 247,35-12 1,-1 1-133,12 3-101,1 4 1,138 1-1,12-6 101,-6 0 44,-140 14-814,80 10 0,-101-3-664</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21:57.373"/>
    </inkml:context>
    <inkml:brush xml:id="br0">
      <inkml:brushProperty name="width" value="0.1" units="cm"/>
      <inkml:brushProperty name="height" value="0.1" units="cm"/>
      <inkml:brushProperty name="color" value="#FFFC18"/>
    </inkml:brush>
  </inkml:definitions>
  <inkml:trace contextRef="#ctx0" brushRef="#br0">0 134 1792,'3'-2'58,"-1"0"1,1 0-1,0 1 1,-1-1-1,1 1 0,0 0 1,0 0-1,0 0 1,0 0-1,0 0 0,0 1 1,0-1-1,1 1 1,-1 0-1,0 0 1,0 0-1,0 0 0,0 0 1,0 1-1,4 0 1,30 8 131,-22-5-11,0-1 0,1 0 0,28 1 0,29-4 237,13 1-293,101-11 0,-26-14 76,82-9-110,-19 4 119,28-8-186,-183 32-14,116 5-1,-57 6-7,133-12 0,33 0-180,-222 10-32,0 3 0,76 16 0,-94-8-1047,3 4-378</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21:58.709"/>
    </inkml:context>
    <inkml:brush xml:id="br0">
      <inkml:brushProperty name="width" value="0.1" units="cm"/>
      <inkml:brushProperty name="height" value="0.1" units="cm"/>
      <inkml:brushProperty name="color" value="#FFFC18"/>
    </inkml:brush>
  </inkml:definitions>
  <inkml:trace contextRef="#ctx0" brushRef="#br0">1 51 896,'4'4'106,"0"-1"-1,0 1 1,0-1 0,1-1-1,-1 1 1,1 0-1,0-1 1,-1 0 0,1 0-1,0-1 1,1 1 0,-1-1-1,0 0 1,9 0 0,5 0 112,0-2 0,34-5 1,-15 2-198,270-11 123,-93 2-35,49-1-4,-131 15-13,272-7-83,-110-5-13,-149 7 45,-29-2 41,93-1-1257,-120 12-169</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23:34.606"/>
    </inkml:context>
    <inkml:brush xml:id="br0">
      <inkml:brushProperty name="width" value="0.1" units="cm"/>
      <inkml:brushProperty name="height" value="0.1" units="cm"/>
      <inkml:brushProperty name="color" value="#FFFC18"/>
    </inkml:brush>
  </inkml:definitions>
  <inkml:trace contextRef="#ctx0" brushRef="#br0">1 178 1664,'21'-5'630,"-13"2"-513,-1 2 0,1-1 1,-1 1-1,12-1 0,114 13 374,11-18 193,0-1-403,40-3 99,0-1-451,-84 17 90,107 18 0,72 4 34,109-12 80,-52-21-218,-45-1 453,25 24-134,-67-2-116,-42 1-104,94 1 20,97 8-133,-185-7 256,250-14 121,-26-35-340,21 0-4,-293 22 66,-41 0 0,114 6 36,121-8 13,-311 7-85,322-20 3,-9 16-55,-8 1 234,55-21-140,-99 2-41,-69 9 91,214-10-163,-129 12 88,20 2 124,80 21-57,20 6 53,-355-12-74,139-14 0,-25 0-118,-89 11 36,193-9-40,-209 2 111,1 5 0,140 14 0,-113-2 8,143-8 0,-34-6-1,151-10-35,-258 6 4,172 9 0,-207 3 35,96-10-1,-66 0-27,0 5-1,125 15 0,129 1 312,-231-13-385,102 18-68,-105-6 360,-127-12-361,0 0-1,-1 1 1,1 1-1,-1 1 1,0 0-1,0 1 0,0 0 1,17 9-1,-30-12-12,0 0 1,-1 0-1,1 0 0,0 1 0,-1-1 1,1 0-1,-1 1 0,0 0 0,0-1 1,0 1-1,0 0 0,0 0 0,0 0 1,-1 1-1,0-1 0,1 0 0,-1 1 1,-1-1-1,1 0 0,0 1 0,-1-1 1,1 7-1,-2-5 8,1-1-1,-1 0 1,1 1 0,-1-1-1,-2 6 1</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23:35.876"/>
    </inkml:context>
    <inkml:brush xml:id="br0">
      <inkml:brushProperty name="width" value="0.1" units="cm"/>
      <inkml:brushProperty name="height" value="0.1" units="cm"/>
      <inkml:brushProperty name="color" value="#FFFC18"/>
    </inkml:brush>
  </inkml:definitions>
  <inkml:trace contextRef="#ctx0" brushRef="#br0">1 0 512,'51'14'302,"-32"-9"-296,30 10 1,-1 2 91,82 17 1,-53-15 514,14 2-120,2-4-1,112 7 1,32 5-463,-135-14 27,138 3 0,278 5-116,-203-17 84,-137-6 19,340-19 212,-300 11-398,93-9 322,-110-6-60,214-34 1658,-344 43-1694,120-20 231,-152 29-249,1 2 0,71 4 0,-97 0-355,-1 0 0,1 2 0,-1 0-1,1 0 1,-1 1 0,0 1-1,0 0 1,-1 1 0,0 0-1,0 1 1,20 15 0,-21-12-444,18 21 0,-29-31 732</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23:49.144"/>
    </inkml:context>
    <inkml:brush xml:id="br0">
      <inkml:brushProperty name="width" value="0.1" units="cm"/>
      <inkml:brushProperty name="height" value="0.1" units="cm"/>
      <inkml:brushProperty name="color" value="#FFFC18"/>
    </inkml:brush>
  </inkml:definitions>
  <inkml:trace contextRef="#ctx0" brushRef="#br0">0 0 512,'54'3'220,"53"4"-51,-52 1-64,-24-3-200,48 1 0,31-7 126,252 11 151,-117 12-54,2-19-261,-131-5 90,-48 5 73,94 17-1,-9-1 3,-89-17-78,110-10 1,-132 5-24,-1 0 132,69-4-25,67 7-155,-113 11 128,-59-11 11,0 1-1,1 0 1,-1 0 0,0 0 0,9 4 0,-9-3-3,0 0 0,0-1 0,0 0 0,0 0 0,9 1 0,-10-2-7,-1 1 0,1-1 0,-1 1-1,1 0 1,-1 0 0,5 2 0,-4-1 1,-1-1 1,1 0-1,-1 0 0,1 0 0,-1-1 1,6 1-1,-7-1-3,-1 1-1,0-1 1,0 0 0,1 0-1,-1 1 1,0-1 0,0 1-1,0-1 1,1 1 0,-1-1-1,0 1 1,0 0 0,0-1-1,0 1 1,0 0-1,0 0 1,0 0 0,-1 0-1,1 0 1,0 0 0,0 0-1,-1 0 1,2 2 0,-1-1-26,0 0-1,0 1 1,0-1 0,-1 0 0,1 1 0,-1-1-1,1 1 1,-1-1 0,0 1 0,0-1-1,0 5 1,-5 18-645</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24:00.721"/>
    </inkml:context>
    <inkml:brush xml:id="br0">
      <inkml:brushProperty name="width" value="0.1" units="cm"/>
      <inkml:brushProperty name="height" value="0.1" units="cm"/>
      <inkml:brushProperty name="color" value="#FFFC18"/>
    </inkml:brush>
  </inkml:definitions>
  <inkml:trace contextRef="#ctx0" brushRef="#br0">0 0 896,'33'3'274,"-23"-3"-236,-1 1 0,1 0 1,10 3-1,19 5 3,0-1-1,41 1 1,43 8 34,184 31-139,4-19 60,-157-16 120,158-5-208,0-25 1485,-145 6-1190,267 17 0,-388-2-188,254 19-105,-154-21 90,-83-3 0,235-8 11,80 9 15,-268-3-67,58 2 56,108 19 102,-184-17-151,112-13 0,27-1-21,-151 13 83,267-9-50,136 0 144,-384 16-128,27 0 7,209 12-1,-144 3 0,99-7 32,75-5-187,-243-5 151,-60-4-206,1 3 0,74 15 0,-93-10-1081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24:03.149"/>
    </inkml:context>
    <inkml:brush xml:id="br0">
      <inkml:brushProperty name="width" value="0.1" units="cm"/>
      <inkml:brushProperty name="height" value="0.1" units="cm"/>
      <inkml:brushProperty name="color" value="#FFFC18"/>
    </inkml:brush>
  </inkml:definitions>
  <inkml:trace contextRef="#ctx0" brushRef="#br0">1 75 256,'56'-4'141,"164"-6"102,-155 7-176,83-14-1,44-4 100,-12 21 443,105-6 403,103 2-1037,-47 3 13,36-5 133,-77 4-141,118 10-34,-96 3 76,197 11 1407,-269-16-966,-34-2-467,-5 17 39,-113-9-38,106-5-60,-45-4-29,-90 2 86,164 13 220,-177-15-188,97-6 0,-30-2-35,-19 5-50,111 15 1,177 3 103,-205-16 22,-31 9-139,41 0 122,-130-11-31,73 0-10,169 20 1,-256-14 39,1-2 1,101-5 0,-9-8-66,176 13 0,16-10 47,-224 0-31,131 9 1,50 7-273,187 3 491,-416-10-251,-1-3 0,95-11 0,-49 1 56,191 9 0,-218 1 37,149-21 0,-16 1 46,134 29-91,-319-4-1237,-6 3-710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24:10.232"/>
    </inkml:context>
    <inkml:brush xml:id="br0">
      <inkml:brushProperty name="width" value="0.1" units="cm"/>
      <inkml:brushProperty name="height" value="0.1" units="cm"/>
      <inkml:brushProperty name="color" value="#FFFC18"/>
    </inkml:brush>
  </inkml:definitions>
  <inkml:trace contextRef="#ctx0" brushRef="#br0">0 47 896,'27'0'238,"0"1"0,52 8 1,-39 0 329,1-3 1,77 3 0,343-15-473,-178-2 70,136 6-89,-412 3-69,283 1 5,39 2-373,40 0 596,-11 1-360,40-2 268,-12-1-229,56-3 237,-186-3-128,-170 4 277,105-14 1,-188 13-266,314-36 973,30 28-775,-328 8-233,1-2 0,-1 0 0,30-8-1,-45 10-8,-3 1-59,0 0 1,1 0-1,-1 0 1,0 0-1,1 0 0,-1 0 1,0 0-1,0 0 0,1 0 1,-1 1-1,0-1 0,0 1 1,1-1-1,-1 1 0,0-1 1,0 1-1,0 0 0,0-1 1,0 1-1,0 0 0,2 1 1,7 8-2057</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24:11.394"/>
    </inkml:context>
    <inkml:brush xml:id="br0">
      <inkml:brushProperty name="width" value="0.1" units="cm"/>
      <inkml:brushProperty name="height" value="0.1" units="cm"/>
      <inkml:brushProperty name="color" value="#FFFC18"/>
    </inkml:brush>
  </inkml:definitions>
  <inkml:trace contextRef="#ctx0" brushRef="#br0">1 134 640,'126'10'416,"-84"-8"-347,0-2-1,46-6 1,31 0 8,10 8-39,147-5 84,5-13-26,19 15-32,-126-3-59,-36-1-5,202 4 0,-68-12-19,21-1 6,66-1 1751,70 1-1465,-99-12 907,-174 9-1070,-101 13-661,-1 1-1,1 4 1,-1 1-1,90 17 1,-91-6-665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35:23.790"/>
    </inkml:context>
    <inkml:brush xml:id="br0">
      <inkml:brushProperty name="width" value="0.1" units="cm"/>
      <inkml:brushProperty name="height" value="0.1" units="cm"/>
      <inkml:brushProperty name="color" value="#E71224"/>
    </inkml:brush>
  </inkml:definitions>
  <inkml:trace contextRef="#ctx0" brushRef="#br0">657 39 1792,'-1'-1'40,"0"0"0,1 1 0,-1-1 0,1 0 1,-1 0-1,1 0 0,-1 1 0,1-1 0,0 0 0,-1 0 0,1 0 1,0 0-1,0 0 0,-1 0 0,1 0 0,0 1 0,0-1 0,0 0 0,0 0 1,0 0-1,0 0 0,1-2 0,-1-3 104,0 5 106,-10-8 3035,-51 14 845,-29 14-2052,-6 0-718,80-17-1205,-161 19 941,59-15-3397,74-9-46,6-9-954</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24:12.313"/>
    </inkml:context>
    <inkml:brush xml:id="br0">
      <inkml:brushProperty name="width" value="0.1" units="cm"/>
      <inkml:brushProperty name="height" value="0.1" units="cm"/>
      <inkml:brushProperty name="color" value="#FFFC18"/>
    </inkml:brush>
  </inkml:definitions>
  <inkml:trace contextRef="#ctx0" brushRef="#br0">1 5 1280,'32'7'225,"39"5"179,-56-10-348,-1-1-1,1 0 1,0-2-1,28-3 1,16-5 117,78-1 0,63 9-92,25-1-12,222 5-71,-154 3-12,-7 1 28,10 1-34,219 9 20,-203-10-1,-98-3-67,340-9 1608,-278-1-1240,20-8-179,-28 1 35,303 13-2513,-482 5 1274,-12 3 294</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24:13.713"/>
    </inkml:context>
    <inkml:brush xml:id="br0">
      <inkml:brushProperty name="width" value="0.1" units="cm"/>
      <inkml:brushProperty name="height" value="0.1" units="cm"/>
      <inkml:brushProperty name="color" value="#FFFC18"/>
    </inkml:brush>
  </inkml:definitions>
  <inkml:trace contextRef="#ctx0" brushRef="#br0">0 60 768,'23'-6'22,"0"0"-1,1 2 1,0 0-1,-1 2 1,1 0 0,0 2-1,30 3 1,164 33 63,-198-32-44,18 3 14,0-2 0,1-2 0,46-2-1,116-15 1640,-58 3-754,114-23-397,-174 20-417,152-7 0,-180 20-732,-1 3 0,1 2 0,-1 3 0,54 13 0,-40 2-375</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26:04.059"/>
    </inkml:context>
    <inkml:brush xml:id="br0">
      <inkml:brushProperty name="width" value="0.1" units="cm"/>
      <inkml:brushProperty name="height" value="0.1" units="cm"/>
      <inkml:brushProperty name="color" value="#FFFC18"/>
    </inkml:brush>
  </inkml:definitions>
  <inkml:trace contextRef="#ctx0" brushRef="#br0">0 142 384,'16'-81'160,"6"58"-128,15-6-128,-15 20-96</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26:10.130"/>
    </inkml:context>
    <inkml:brush xml:id="br0">
      <inkml:brushProperty name="width" value="0.1" units="cm"/>
      <inkml:brushProperty name="height" value="0.1" units="cm"/>
      <inkml:brushProperty name="color" value="#FFFC18"/>
    </inkml:brush>
  </inkml:definitions>
  <inkml:trace contextRef="#ctx0" brushRef="#br0">1 0 512,'3'2'60,"0"-1"0,-1 0 0,2 1 0,-1-1 1,0-1-1,3 2 0,13 3 218,9 4 25,0-1 0,1-1 1,-1-2-1,1 0 1,32-1-1,-18 0-123,-9-1-36,90 10 5,140-5 0,-72-10-77,106-6 6,206-7 130,-292 16-243,124 4 96,57 2-74,13 0-43,-212-3 127,4 1-11,-136-1-152,69 13 0,-51 2-927,-10 8-501</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26:11.269"/>
    </inkml:context>
    <inkml:brush xml:id="br0">
      <inkml:brushProperty name="width" value="0.1" units="cm"/>
      <inkml:brushProperty name="height" value="0.1" units="cm"/>
      <inkml:brushProperty name="color" value="#FFFC18"/>
    </inkml:brush>
  </inkml:definitions>
  <inkml:trace contextRef="#ctx0" brushRef="#br0">0 65 1024,'0'-3'45,"0"1"0,1-1 0,-1 1 0,1-1 0,-1 1 0,1 0 0,0-1 0,0 1 0,0 0-1,0 0 1,0 0 0,1-1 0,-1 1 0,1 1 0,-1-1 0,1 0 0,0 0 0,-1 0 0,1 1 0,4-3 0,-3 2-40,-1 0 1,1 0-1,0 0 0,-1 1 0,1-1 1,0 1-1,0 0 0,1 0 1,-1 0-1,0 0 0,0 1 0,0-1 1,0 1-1,1-1 0,-1 1 1,0 0-1,0 1 0,1-1 0,-1 1 1,0-1-1,0 1 0,0 0 1,0 0-1,1 0 0,-1 0 0,3 3 1,8 4 11,-1 0 0,0 1 0,-1 1 0,15 14 0,-11-10 75,3 3-125,-3-2 58,0-1 0,0-1 0,2-1 0,-1 0 0,31 14 0,-10-13-17,0-2 0,1-1-1,67 8 1,2 1-1,-58-9 140,1-2 1,99 2-1,-30-12-145,63 1-1369,-124 4 583</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26:18.993"/>
    </inkml:context>
    <inkml:brush xml:id="br0">
      <inkml:brushProperty name="width" value="0.1" units="cm"/>
      <inkml:brushProperty name="height" value="0.1" units="cm"/>
      <inkml:brushProperty name="color" value="#FFFC18"/>
    </inkml:brush>
  </inkml:definitions>
  <inkml:trace contextRef="#ctx0" brushRef="#br0">1 133 1152,'4'-3'60,"1"1"1,0 0-1,0 0 1,0 0-1,0 0 1,0 1-1,0 0 1,0 0-1,0 0 1,1 1-1,-1 0 1,0 0-1,8 1 0,9 1-101,-1 2 0,22 7-1,-5-2 136,-35-8-97,23 5 4,1-1 0,50 2 0,4-8 38,322 12 263,-120-11-442,-118-5 216,-97 5-23,446-14 529,-412 8-435,166 12-1,-155-3-136,114-12 1,-1 0-5,-90 12-27,138-6-22,231 2 50,-499 1-14,332-8 24,-15-1 30,131-1 150,-280 5-240,82-5 337,-139-1-256,219-14-12,-200 23 58,70-2 93,304-6-257,-189 7 27,26 12 126,-55 0-18,-269-9-55,458 9 48,44-3-15,-319-7-199,99-6 115,-4 0 214,25-8-227,-284 11-49,427-29 274,1 27-289,-227 16 130,3 0-15,-214-10 14,432 14 137,-139 4-138,-223-16 10,184 25 1,41 2-146,-36-6-2,-226-13 290,21 3-91,126 3 0,-127-16 78,164 4-1016,-192 3-121,-13 6-219</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26:23.139"/>
    </inkml:context>
    <inkml:brush xml:id="br0">
      <inkml:brushProperty name="width" value="0.1" units="cm"/>
      <inkml:brushProperty name="height" value="0.1" units="cm"/>
      <inkml:brushProperty name="color" value="#FFFC18"/>
    </inkml:brush>
  </inkml:definitions>
  <inkml:trace contextRef="#ctx0" brushRef="#br0">0 264 512,'0'-1'30,"1"0"0,-1 0-1,0 0 1,0 0 0,1 0 0,-1 1 0,0-1-1,1 0 1,-1 0 0,1 0 0,0 0 0,-1 0 0,1 0-1,0 1 1,-1-1 0,1 0 0,0 1 0,0-1-1,0 0 1,22-13 629,-8 7-447,5-5-171,0 1 1,1 0 0,0 2 0,1 1 0,32-8 0,121-19 251,-109 23-256,88-9-40,-3 1 17,-72 8 102,85-1 0,82 9-83,-214 4-48,194-18-60,-20-1 17,-19 20 121,78-3 50,-162-1-183,105 9 1,100 29 203,-248-27-156,427 78 289,-332-54-72,186 16-1,-263-40-106,395 32 331,16-8-147,-363-23-332,257 25 35,8-9 94,136 1-46,-139-5 221,-280-16-287,275 4 128,41-10-29,-193 3-37,12-9-20,-4-1-83,99-6 94,-203 2-52,1 7-1,199 17 0,-99-5 144,-18 0-26,-37 10-51,127 4-48,76-12 152,-311-7-234,143-13-1,294-19 198,-239 8-88,-16-1 159,36 11-155,54-2-150,0 20 130,300 56-14,-574-51 70,104 2-1,174 2-227,-150-3 258,189-12-25,-159-4-74,240-14-49,-232 17 358,-165 4-307,1-3 1,100-13 0,-93 4-37,146 4-1,-155 5 6,46 7 160,0 0-162,71-16 244,-145 4-283,253-18 299,-242 23-208,0 1-37,1-2 1,-1-2-1,62-13 1,86-15 129,-186 29-91,225-7 38,-57 4-112,-120 2 76,37-4 92,-48 4-96,0 1 0,71 7 0,7 1 20,-96-8-55,62-11 0,-63 8 21,62-4 1,-21 9-64,218 9 121,-174-3-47,18 2 144,134 29-109,-161-23-58,-51-8-15,92 22 0,-106-16-18,-22-4 82,1-2 0,0 0 0,0-2 1,39 3-1,52-7-49,217-3 153,-280 2-117,-21 1 30,40-5-1,105-29-199,-94 14 229,102-12 0,14 14 27,-126 9-171,-49 4 109,47-1 0,74-3-71,216 4 42,-221 12 125,1 0-298,-34-12 168,-66 1-35,0 3 1,45 3 0,-36 3 87,0-2 0,60-4 0,-93 0-63,-1-2 0,-1 0 0,1-1 1,28-11-1,51-30-20,-73 33 139,-11 8-71,-1-1 0,1 1 0,0 1 0,14-4 0,-19 6-132,0 0 0,-1 1 0,1-1-1,0 1 1,0 0 0,0 0 0,-1 1 0,1 0 0,0-1 0,-1 2 0,9 2 0,9 8-1304</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27:06.350"/>
    </inkml:context>
    <inkml:brush xml:id="br0">
      <inkml:brushProperty name="width" value="0.1" units="cm"/>
      <inkml:brushProperty name="height" value="0.1" units="cm"/>
      <inkml:brushProperty name="color" value="#FFFC18"/>
    </inkml:brush>
  </inkml:definitions>
  <inkml:trace contextRef="#ctx0" brushRef="#br0">411 7 896,'-8'-3'-397,"8"3"558,-1-1 0,0 1 1,0-1-1,1 1 1,-1 0-1,0 0 1,0-1-1,0 1 0,0 0 1,1 0-1,-1 0 1,0 0-1,0 0 0,0 0 1,0 0-1,1 0 1,-1 0-1,0 0 0,0 1 1,0-1-1,0 0 1,1 0-1,-1 1 1,0-1-1,0 1 0,1-1 1,-1 1-1,0-1 1,1 1-1,-1-1 0,0 1 1,-9 9 438,1 0 1,-9 12-1,-3 4-1,-4 5-156,1 1 1,-39 69 0,-24 78-239,5-10-1021,61-136-571,21-33 1336,0 0 0,0 1 0,0-1 0,0 0 0,-1 0 0,1 0-1,0 1 1,0-1 0,-1 0 0,1 0 0,0 0 0,0 0 0,-1 0 0,1 0 0,0 1 0,0-1-1,-1 0 1,1 0 0,0 0 0,0 0 0,-1 0 0,1 0 0,0 0 0,-1 0 0,1 0 0,0 0 0,0 0-1,-1 0 1,1 0 0,0-1 0,0 1 0,-1 0 0,1 0 0,0 0 0,0 0 0,-1 0 0,1 0-1,0-1 1,0 1 0,0 0 0,-1 0 0,1 0 0,0-1 0,0 1 0,0 0 0,-1 0 0,1-1 0,0 1-1,0 0 1,0 0 0,0-1 0,0 1 0,0 0 0,0 0 0,0-1 0,0 1 0,0 0 0,0 0-1,0-1 1,0 1 0,0-1 0,-7-35-2450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27:06.778"/>
    </inkml:context>
    <inkml:brush xml:id="br0">
      <inkml:brushProperty name="width" value="0.1" units="cm"/>
      <inkml:brushProperty name="height" value="0.1" units="cm"/>
      <inkml:brushProperty name="color" value="#FFFC18"/>
    </inkml:brush>
  </inkml:definitions>
  <inkml:trace contextRef="#ctx0" brushRef="#br0">109 1 2176,'-22'1'265,"11"-1"-94,1 1 0,0 0 0,0 1 0,-18 5 0,21-6-111,-4 2 2117,16 0-1780,68 25 1262,-52-21-1434,0 1 0,-1 0 0,0 2 0,24 15 0,-22-9-64,-2 1 0,0 1 0,-1 0-1,-1 2 1,-1 0 0,24 37 0,71 145 621,3 5-903,-112-203 48,18 25-647,-20-28 604,0 0 1,0 0-1,0 0 0,0 0 1,0 0-1,1 0 0,-1 0 1,0-1-1,0 1 1,1 0-1,-1-1 0,0 1 1,1 0-1,-1-1 1,0 0-1,1 1 0,-1-1 1,1 0-1,-1 0 0,3 0 1,7-8-2141</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27:07.263"/>
    </inkml:context>
    <inkml:brush xml:id="br0">
      <inkml:brushProperty name="width" value="0.1" units="cm"/>
      <inkml:brushProperty name="height" value="0.1" units="cm"/>
      <inkml:brushProperty name="color" value="#FFFC18"/>
    </inkml:brush>
  </inkml:definitions>
  <inkml:trace contextRef="#ctx0" brushRef="#br0">75 7 1792,'-10'-2'175,"7"1"-115,0 0 0,0 0-1,-1 1 1,1-1-1,0 1 1,-5 0-1,6 0-39,1 0-1,0 0 1,0 1-1,0-1 0,-1 1 1,1-1-1,0 1 0,0-1 1,0 1-1,0 0 1,0 0-1,0-1 0,0 1 1,0 0-1,0 0 0,1 0 1,-1 0-1,0 0 0,0 0 1,1 0-1,-2 2 1,-1 4 112,1 0 0,0-1 0,0 1 1,0 0-1,1 0 0,0 0 0,0 0 1,1 0-1,0 1 0,0-1 0,1 0 1,-1 0-1,2 0 0,1 8 1,11 27 377,1-1 0,2 0 1,37 62-1,4 11 126,18 59-418,39 81-527,-88-207-3051,-21-39 1099</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35:25.433"/>
    </inkml:context>
    <inkml:brush xml:id="br0">
      <inkml:brushProperty name="width" value="0.1" units="cm"/>
      <inkml:brushProperty name="height" value="0.1" units="cm"/>
      <inkml:brushProperty name="color" value="#E71224"/>
    </inkml:brush>
  </inkml:definitions>
  <inkml:trace contextRef="#ctx0" brushRef="#br0">793 77 512,'-1'0'17,"0"0"0,0 0 0,1 0 0,-1 0 0,0 0 1,0 0-1,1 0 0,-1 0 0,0-1 0,0 1 0,1 0 0,-1 0 0,0-1 0,1 1 0,-1 0 1,0-1-1,1 1 0,-1-1 0,0 1 0,1-1 0,-1 1 0,1-1 0,-1 1 0,1-1 0,-1 1 1,0-2-1,1 0 58,-1-1 1,1 1 0,-1 0 0,1-1 0,0 1 0,0 0 0,1-4 0,-1-6 12,0 11 28,0-1-1,0 1 0,1 0 1,-2-1-1,1 1 1,0 0-1,0-1 0,0 1 1,0 0-1,-1-1 0,1 1 1,-1 0-1,1 0 1,-1-1-1,1 1 0,-1 0 1,0 0-1,0 0 0,1 0 1,-1 0-1,-2-2 1,1 2 216,0 1 0,-1-1 1,1 0-1,-1 1 0,1-1 1,-1 1-1,1 0 0,-1 0 1,-4 0-1,3 0-151,-3 0-27,0 1-1,0 0 1,1 0 0,-1 0 0,0 0 0,0 1 0,1 0-1,-1 1 1,1 0 0,0 0 0,0 0 0,-6 5 0,-1-1 176,0 0 0,-1-1 0,1-1 0,-1 0 0,0-1 0,-22 4 0,-86 4 1450,37-5-1049,38-1-578,-99 8-258,117-13-1863,-37-3 0,39-3-709</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27:07.688"/>
    </inkml:context>
    <inkml:brush xml:id="br0">
      <inkml:brushProperty name="width" value="0.1" units="cm"/>
      <inkml:brushProperty name="height" value="0.1" units="cm"/>
      <inkml:brushProperty name="color" value="#FFFC18"/>
    </inkml:brush>
  </inkml:definitions>
  <inkml:trace contextRef="#ctx0" brushRef="#br0">43 592 2304,'-3'1'162,"-1"1"0,1-1 0,-1 1 0,1-1 0,-1 1 0,1 0-1,0 0 1,-5 4 0,7-5-90,0 0-1,1 0 1,-1 0-1,0 1 1,1-1-1,-1 0 1,0 0-1,1 0 0,0 0 1,-1 1-1,1-1 1,0 0-1,-1 0 1,1 1-1,0-1 1,0 0-1,0 0 0,0 1 1,0-1-1,1 0 1,-1 0-1,0 1 1,1-1-1,-1 0 1,0 0-1,1 0 1,-1 1-1,1-1 0,0 0 1,-1 0-1,3 2 1,-1 0 6,0 1 0,1 0 0,0-1 0,0 0 0,0 0 0,0 0 0,1 0 0,-1 0 0,1-1 0,-1 1 0,1-1 0,0 0 0,0 0 0,0 0 0,5 1 0,-2-2 28,0 1 0,0-1 1,0-1-1,0 1 1,-1-1-1,1-1 1,0 1-1,13-3 0,2-3 150,1-1-1,-1-2 1,-1 0-1,33-18 0,-8 0 59,81-62 0,33-47-147,-87 73-151,271-211-2251,-274 225-143</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27:16.003"/>
    </inkml:context>
    <inkml:brush xml:id="br0">
      <inkml:brushProperty name="width" value="0.1" units="cm"/>
      <inkml:brushProperty name="height" value="0.1" units="cm"/>
      <inkml:brushProperty name="color" value="#FFFC18"/>
    </inkml:brush>
  </inkml:definitions>
  <inkml:trace contextRef="#ctx0" brushRef="#br0">1 246 1408,'0'1'95,"1"0"0,-1 0-1,1 0 1,0 0 0,0 0 0,-1 0-1,1 0 1,0-1 0,0 1 0,0 0 0,0-1-1,0 1 1,0 0 0,0-1 0,0 1-1,2 0 1,26 11 679,-21-9-631,2 1 65,0-1 1,0-1 0,0 0-1,0 0 1,16 1-1,55-4 186,-36 0-151,153 1 946,-192 1-1143,1 0 0,-1 1-1,0-1 1,0 1 0,0 0 0,0 1 0,10 5-1,14 6 58,3-2 130,-25-8-211,0-1 1,1 0-1,-1 0 0,1-1 0,0 0 1,0 0-1,13-1 0,0 0-75,-7-1 112,1 0 1,-1-1 0,1 0 0,27-7-1,-1-3 97,-5 1-196,64-26-1,-76 25-11,120-62-109,-86 34 419,-38 24-248,0 1 0,2 1 1,-1 1-1,2 1 0,26-9 1,21-1 143,119-19 1,-167 37-227,30-5 153,68 0 1,-100 9 14,1 2 1,-1 0 0,42 13-1,-4-2-360,32 15 446,72 1-161,-33-8 112,-50-11-240,-53-8 118,51 12 0,-40-6-38,0-1 1,0-2-1,74 2 1,115-20 265,-19-22-367,-186 30 157,1 0-1,34 0 0,-45 4-33,1 1-1,-1 0 1,0 1 0,1 0 0,-1 1 0,14 5-1,12 4 42,0-2-1,45 6 0,-1-1 41,140 21 196,-168-34-252,-37-2-41,0 1 0,18 2 0,-7 1 122,0-2 0,54-3 0,-28 0-15,-24 3 31,50 8 0,-51-5-23,50 1 0,6-2 0,-54-1-79,0-2 0,47-4-1,-30-8 82,-37 8-116,0 0 0,0 1-1,0 1 1,14-1 0,390 5 431,-255-12-571,-119 8 203,-20 0-10,0 1 0,0 1 0,0 0 0,35 8 0,-22-1 225,69 6 0,-78-12-462,0 0-1,0 2 1,0 1 0,-1 1 0,46 17-1,-28 1-1651,1 6-810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27:20.945"/>
    </inkml:context>
    <inkml:brush xml:id="br0">
      <inkml:brushProperty name="width" value="0.1" units="cm"/>
      <inkml:brushProperty name="height" value="0.1" units="cm"/>
      <inkml:brushProperty name="color" value="#FFFC18"/>
    </inkml:brush>
  </inkml:definitions>
  <inkml:trace contextRef="#ctx0" brushRef="#br0">1 174 1280,'0'0'448,"6"4"-155,8 14-267,-13-16 52,0 0 0,0 0-1,1 0 1,-1 0-1,0-1 1,1 1-1,-1 0 1,1-1 0,0 1-1,-1-1 1,1 0-1,0 1 1,0-1-1,0 0 1,0 0 0,0 0-1,0-1 1,0 1-1,0 0 1,0-1-1,0 1 1,1-1 0,2 1-1,362-31 1886,55-50-1078,-350 65-853,1 3 0,0 4 0,79 0 0,113-9 111,-86 2-121,17 9 164,141-12-249,-239 8 68,-1 4 1,122 8-1,108-2-149,64 5 144,-37 14 133,-242-17 35,216 32 0,-236-20-149,126 2 0,-108-10 127,0 4-1,175 40 1,-184-31-54,164 8 1,-13-3-299,370 28 385,-436-41-257,260-11 78,-191-6-128,-19 2 153,182 5-23,37 3 136,-229-14 70,-117 4-198,103-11-148,443-49 1520,-627 65-1362,-9 1 162,1-1-1,-1-2 1,34-7-1,101-41 33,-148 50-195,-1-1 0,0 1 0,0 0 0,1 0 0,-1 1 0,0-1 0,1 1 0,-1 1 0,8 0 0,-12-1-32,1 1 0,-1-1 0,1 0 0,-1 1 0,0-1 0,1 1-1,-1-1 1,0 1 0,1 0 0,-1 0 0,0-1 0,0 1 0,0 0 0,0 0 0,0 0 0,0 0 0,0 1-1,0-1 1,0 0 0,0 0 0,-1 0 0,1 1 0,-1-1 0,1 0 0,-1 1 0,1-1 0,-1 0 0,1 1 0,-1-1-1,0 1 1,0-1 0,0 1 0,0-1 0,0 1 0,0-1 0,0 0 0,-1 1 0,0 2 0,-9 30-1246,-10 14-1258</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27:22.621"/>
    </inkml:context>
    <inkml:brush xml:id="br0">
      <inkml:brushProperty name="width" value="0.1" units="cm"/>
      <inkml:brushProperty name="height" value="0.1" units="cm"/>
      <inkml:brushProperty name="color" value="#FFFC18"/>
    </inkml:brush>
  </inkml:definitions>
  <inkml:trace contextRef="#ctx0" brushRef="#br0">825 23 3072,'-9'-19'1061,"9"19"-1045,-1-1 0,1 1-1,0 0 1,0 0 0,0-1 0,0 1-1,-1 0 1,1 0 0,0 0 0,0-1-1,0 1 1,-1 0 0,1 0-1,0 0 1,0 0 0,-1 0 0,1-1-1,0 1 1,-1 0 0,1 0 0,0 0-1,0 0 1,-1 0 0,1 0 0,0 0-1,0 0 1,-1 0 0,1 0-1,0 0 1,-1 0 0,1 0 0,0 0-1,0 0 1,-1 1 0,1-1 0,0 0-1,0 0 1,-1 0 0,1 0 0,0 0-1,0 1 1,-1-1 0,1 0-1,0 0 1,0 0 0,0 1 0,-1-1-1,1 0 1,0 0 0,0 1 0,0-1-1,0 0 1,0 0 0,-1 1 0,1-1-1,0 0 1,0 0 0,0 1-1,0-1 1,-12 26 301,-1 0-1,-1-1 0,-1-1 1,-2 0-1,0-1 1,-1-1-1,-2-1 1,-36 33-1,-87 48 394,93-68-571,1 1-1,-47 46 0,62-47 61,2 3 0,-49 70 0,-38 91-22,109-181-573,5-12-668,3-31-5508</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27:22.979"/>
    </inkml:context>
    <inkml:brush xml:id="br0">
      <inkml:brushProperty name="width" value="0.1" units="cm"/>
      <inkml:brushProperty name="height" value="0.1" units="cm"/>
      <inkml:brushProperty name="color" value="#FFFC18"/>
    </inkml:brush>
  </inkml:definitions>
  <inkml:trace contextRef="#ctx0" brushRef="#br0">17 57 3072,'-7'-15'456,"6"12"-343,-1-1-1,1 1 0,0 0 0,0 0 0,0-1 1,0 1-1,1-1 0,-1 1 0,1-1 0,0-4 1,1 8-96,-1 1 0,1-1 0,-1 0 1,1 1-1,0-1 0,-1 0 0,1 1 1,-1-1-1,1 1 0,-1-1 0,1 1 1,-1-1-1,1 1 0,-1-1 1,1 1-1,-1-1 0,0 1 0,1 0 1,-1-1-1,1 2 0,17 57 22,-8-25 241,1-1 1,1 0-1,2-1 0,18 31 0,71 84 1102,-63-93-1089,65 115 0,-8 78 817,-70-171-1980,-11-37-959,1-9-507</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27:23.402"/>
    </inkml:context>
    <inkml:brush xml:id="br0">
      <inkml:brushProperty name="width" value="0.1" units="cm"/>
      <inkml:brushProperty name="height" value="0.1" units="cm"/>
      <inkml:brushProperty name="color" value="#FFFC18"/>
    </inkml:brush>
  </inkml:definitions>
  <inkml:trace contextRef="#ctx0" brushRef="#br0">8 3 2688,'0'0'30,"0"0"1,0-1-1,0 1 1,-1 0-1,1 0 1,0 0-1,0 0 1,0-1-1,0 1 1,-1 0-1,1 0 1,0 0-1,0 0 1,0 0-1,-1 0 1,1 0-1,0 0 1,0-1-1,-1 1 1,1 0-1,0 0 1,0 0-1,0 0 1,-1 0-1,1 0 1,0 0-1,0 0 1,-1 1-1,1-1 1,0 0-1,-1 0 0,0 8 506,8 24-158,-2-7-54,27 156 1104,0 8-344,-31-183-1100,35 233 1123,-23-173-1826,35 102 0,-33-134-1387</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27:23.852"/>
    </inkml:context>
    <inkml:brush xml:id="br0">
      <inkml:brushProperty name="width" value="0.1" units="cm"/>
      <inkml:brushProperty name="height" value="0.1" units="cm"/>
      <inkml:brushProperty name="color" value="#FFFC18"/>
    </inkml:brush>
  </inkml:definitions>
  <inkml:trace contextRef="#ctx0" brushRef="#br0">1 15 4352,'0'-9'1664,"10"9"-1312,12 0 288,-6 0 0,6 0-192,10 0 64,11-5-224,14 5-96,13 0-96,11 0 128,-2 5 96,1-1-672,-6 1-224,-4-5-1984</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27:28.263"/>
    </inkml:context>
    <inkml:brush xml:id="br0">
      <inkml:brushProperty name="width" value="0.1" units="cm"/>
      <inkml:brushProperty name="height" value="0.1" units="cm"/>
      <inkml:brushProperty name="color" value="#FFFC18"/>
    </inkml:brush>
  </inkml:definitions>
  <inkml:trace contextRef="#ctx0" brushRef="#br0">0 23 1664,'49'-9'821,"-29"4"-572,0 2 1,0 0-1,22 0 1,190 23 651,-189-17-751,0-2 0,84-8 0,7-1 291,-73 8-376,0 3 0,0 3 1,66 14-1,-91-13-75,1-1 1,45 0 0,75-5 218,-89-3-249,122 13 0,-86 6 117,-23-3 165,149 6-1,-132-20-172,267 5 17,-301-5-70,1-3-1,67-12 1,-62 6-5,5 2-3,1 4 0,-1 3 0,140 18 0,27 3 29,1 1-116,-140-6 89,-29-3 41,133 5 0,-199-18-60,463 10 114,-384-8-145,116-12 1,8-1-48,-94 11 159,140-1 171,-130-13-151,-21 0-56,277 10 92,-319 4-43,106-14 0,24 0-154,146 32-128,-281-15 247,72-6 0,-17-1-17,-33 8 87,127 22-1,-61-5-22,-110-18-84,0-1 0,44-4 0,72-15-13,-87 8 149,124 0-1,-150 10-358,0 3 0,0 0 0,0 3 0,52 16 0,-50-9-2499,-32-12 1932,0-1 0,18-1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27:32.483"/>
    </inkml:context>
    <inkml:brush xml:id="br0">
      <inkml:brushProperty name="width" value="0.1" units="cm"/>
      <inkml:brushProperty name="height" value="0.1" units="cm"/>
      <inkml:brushProperty name="color" value="#FFFC18"/>
    </inkml:brush>
  </inkml:definitions>
  <inkml:trace contextRef="#ctx0" brushRef="#br0">0 89 1408,'90'-25'1642,"-70"18"-1388,0 0 1,0 2-1,0 1 0,0 0 1,30-1-1,-25 5-150,11 1-38,0-2 1,54-9 0,-40 1 6,0 3 0,0 1 0,0 3-1,1 2 1,65 9 0,-105-8-121,319 26 688,-55-6-444,-161-9-280,54 14-21,-1 0 135,-7-14 25,143 19 61,-264-25-109,0-1-1,0-2 1,65-3 0,277-7-26,-119 8 363,-186-4-318,188-2-111,-76 6 181,170-2-90,-16 9-77,-222-3 24,128-5-60,116 9 92,244 17 409,-496-24-364,118-4-1,173-27 296,-392 28-392,38-3 223,58 3-1,-92 1-249,-1 2 0,1 0 0,-1 0 0,0 2 0,0 0 0,0 0 0,0 1 0,20 11 0,-2 3-1618</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27:34.255"/>
    </inkml:context>
    <inkml:brush xml:id="br0">
      <inkml:brushProperty name="width" value="0.1" units="cm"/>
      <inkml:brushProperty name="height" value="0.1" units="cm"/>
      <inkml:brushProperty name="color" value="#FFFC18"/>
    </inkml:brush>
  </inkml:definitions>
  <inkml:trace contextRef="#ctx0" brushRef="#br0">23 72 1664,'-1'-1'90,"-1"0"0,1 1 0,-1-2 0,1 1 0,-1 0 0,1 0 0,0 0 0,0-1 0,-1 1 0,1 0 0,0-1 0,0 1 0,0-1 0,1 1 0,-1-1 0,0 0 0,0 1 0,1-1 0,-1 0 0,1 0 0,0 1 0,-1-1 0,1 0 0,0 0 0,0 0 0,0 1 0,0-1 0,1 0 0,-1 0 0,0 1 0,1-1 1,0-2-1,0 3-81,0 0 1,0-1-1,0 1 1,0 0 0,0 0-1,0 0 1,0 0 0,0 0-1,1 0 1,-1 0 0,0 1-1,1-1 1,-1 0 0,1 1-1,-1-1 1,2 0 0,22-3 98,216 15 713,-75 15-364,41 4-370,-46-18-80,102 9 87,-186-17-55,132-10-1,1-1-3,-98 11-91,136 1 75,-165-8-34,257 1 40,-253 6 7,125-13 0,624-13 390,-470 63-205,-114-7-210,21-27-114,-57-4 118,-69 2 47,42 4 129,-177-8-196,-1-1 11,-1 1 0,1 0 1,0 1-1,-1 0 1,20 8-1,8 11-1660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35:26.222"/>
    </inkml:context>
    <inkml:brush xml:id="br0">
      <inkml:brushProperty name="width" value="0.1" units="cm"/>
      <inkml:brushProperty name="height" value="0.1" units="cm"/>
      <inkml:brushProperty name="color" value="#E71224"/>
    </inkml:brush>
  </inkml:definitions>
  <inkml:trace contextRef="#ctx0" brushRef="#br0">2983 232 896,'-14'-1'276,"13"0"-198,-1 1-1,1 0 1,0 0 0,-1 0 0,1-1 0,0 1-1,-1 1 1,1-1 0,-1 0 0,1 0-1,0 0 1,-1 1 0,1-1 0,0 1 0,-1-1-1,1 1 1,0-1 0,0 1 0,0 0-1,-2 1 1,2-1 30,0 0-1,-1 0 1,1 0-1,0-1 1,0 1-1,0 0 1,-1-1-1,1 1 1,0-1-1,-1 1 1,1-1-1,-1 1 1,1-1-1,0 0 1,-1 0-1,1 0 1,-1 0-1,1 0 0,-1 0 1,1 0-1,0 0 1,-1-1-1,1 1 1,-3-1-1,2 0 63,0-1-1,-1 1 1,1-1-1,0 1 1,0-1-1,0 0 1,0 0-1,0 0 1,0 0-1,1 0 1,-1 0-1,-1-3 1,0 1-36,-1 0 1,1 1-1,-1 0 1,1 0-1,-1 0 1,0 0-1,-1 1 1,1-1-1,0 1 1,-1 0-1,-7-2 1,-15-8 341,14 5-351,-1 0-1,0 1 0,-1 1 0,1 1 0,-1 0 0,-27-4 1,-371-3 1062,272 12-694,-695-1 2579,740 2-2313,40 0-393,0-2 0,0-3 0,-68-12 0,-282-58 1476,203 50-2799,-1 15-3837,127 8 640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27:35.687"/>
    </inkml:context>
    <inkml:brush xml:id="br0">
      <inkml:brushProperty name="width" value="0.1" units="cm"/>
      <inkml:brushProperty name="height" value="0.1" units="cm"/>
      <inkml:brushProperty name="color" value="#FFFC18"/>
    </inkml:brush>
  </inkml:definitions>
  <inkml:trace contextRef="#ctx0" brushRef="#br0">0 129 640,'14'8'186,"0"0"0,1-1 0,-1-1 0,1 0 0,1-1 0,-1 0 0,1-1 1,0-1-1,0-1 0,0 0 0,0-1 0,0-1 0,0 0 0,0-1 0,0-1 0,0-1 0,21-5 0,311-56 460,-207 42-790,-9-1 180,107-17-148,-161 31 126,85 0 0,248 20 279,-322-6-307,461 17-228,-466-22 209,396-18 615,-346 3-505,1 6-1,160 9 1,-239 4 55,346 35 797,-369-33-1842,-1 2-1,0 1 1,56 24 0,-44-9-602</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33:35.735"/>
    </inkml:context>
    <inkml:brush xml:id="br0">
      <inkml:brushProperty name="width" value="0.1" units="cm"/>
      <inkml:brushProperty name="height" value="0.1" units="cm"/>
      <inkml:brushProperty name="color" value="#FFFC18"/>
    </inkml:brush>
  </inkml:definitions>
  <inkml:trace contextRef="#ctx0" brushRef="#br0">1 338 1408,'0'1'38,"1"-1"0,0 1 1,0 0-1,-1 0 0,1-1 0,0 1 1,0-1-1,0 1 0,0-1 0,0 1 1,0-1-1,0 0 0,0 1 0,0-1 1,0 0-1,0 0 0,0 0 0,0 1 1,0-1-1,0 0 0,0-1 0,0 1 0,0 0 1,0 0-1,0 0 0,0 0 0,0-1 1,1 0-1,36-14 715,-17 6-466,19-3-145,56-7 1,11-3 47,-31 2 543,205-64-58,-222 61-582,0 2 0,2 4 1,96-16-1,29 19 200,-107 15-229,92-3-16,-72-14-32,-65 10 37,1 1 1,42-1-1,-6 4-166,-22 1 175,55 5 0,-50 4-23,76 24 1,-69-16-39,-31-8-76,-18-4 74,0-1 0,1 0 0,-1-1 0,22 1 0,85 8 140,-19-1-246,79 13 148,-19-1 9,14-20-79,15 2 95,70 28-338,-223-27 316,1-1 0,-1-1 0,71-5 0,-5-8 4,-1 4 0,152 12 0,-221-3-35,1-3 0,0 0 0,0-2 0,0-2 0,-1-1 0,56-15 0,-11-1-23,1 3 1,0 4-1,1 3 0,108-1 1,112 4-29,-92 7 265,-111 1-155,11 9-148,-60-4 8,-15-3 62,0-2 1,50-5-1,61-17 58,1 0-135,148 12 150,-232 10-65,-25-2-9,1-1 0,55-14 0,-56 10 18,-20 4-4,16-3-5,41-3-1,-63 8 42,0 1-1,0 0 0,1 1 0,-1 0 0,0 0 0,0 1 0,0 0 1,0 1-1,9 3 0,-13-3-90,-1-1 0,1 1 1,-1 0-1,0 0 1,0 0-1,0 1 0,0-1 1,-1 1-1,0 0 0,1 0 1,-1 1-1,3 5 0,-2-3-311,-1 1-1,1 0 1,-2-1-1,1 1 1,-1 0-1,2 11 1,-3-11-98,-1-1-1,0 1 1,0 0 0,-2 10-1,2-18 457</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33:40.318"/>
    </inkml:context>
    <inkml:brush xml:id="br0">
      <inkml:brushProperty name="width" value="0.1" units="cm"/>
      <inkml:brushProperty name="height" value="0.1" units="cm"/>
      <inkml:brushProperty name="color" value="#FFFC18"/>
    </inkml:brush>
  </inkml:definitions>
  <inkml:trace contextRef="#ctx0" brushRef="#br0">0 221 1664,'2'2'109,"1"-1"0,-1 1-1,0-1 1,1 0 0,-1 0 0,1 0 0,-1 0 0,1 0-1,-1 0 1,1-1 0,0 1 0,-1-1 0,1 1 0,0-1-1,0 0 1,4-1 0,8-1 134,27-6 0,-28 5-115,38-7 194,0 3-1,98-3 1,160 10 409,-73-19-449,-1 0-143,-205 20-87,1-2 0,-1-2 0,46-8 0,49-19 55,206-21-1,98 11 26,-268 23-146,-98 14-27,1 2 0,109 14 0,93-7 134,-23-2-165,-10 23-73,-185-21 72,85 0 153,-27-3 5,238 40 0,-298-36-65,-1-1 0,1-3 0,91-5 0,-44-6-41,2 4 0,181 16-1,-207-5 126,0-2-1,85-7 0,-24 1-69,146 16 1,-102 8-355,-158-21 325,570 52 331,-510-53-446,121-15 0,22 0 234,-119 15-108,154-6-80,-165-9 49,12-1 57,-30 9-46,0 3 0,0 3 0,137 19 0,-196-17 87,-1 0-1,0 1 1,0 1 0,0 0-1,18 9 1,-19-4-611,-9 0-1221</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33:43.700"/>
    </inkml:context>
    <inkml:brush xml:id="br0">
      <inkml:brushProperty name="width" value="0.1" units="cm"/>
      <inkml:brushProperty name="height" value="0.1" units="cm"/>
      <inkml:brushProperty name="color" value="#FFFC18"/>
    </inkml:brush>
  </inkml:definitions>
  <inkml:trace contextRef="#ctx0" brushRef="#br0">1 428 896,'3'0'68,"0"0"-1,0-1 1,-1 1 0,1-1-1,0 1 1,0-1 0,0 0-1,-1 0 1,1 0 0,0 0-1,-1-1 1,1 1 0,-1-1-1,3-2 1,0 1 0,3-2-10,0 1 0,1 1 1,-1-1-1,16-3 1,-2 0 38,82-28 372,160-33 1,-46 40-325,-125 18 88,21 1-166,170 9 0,-218 4 89,-10-1 203,89-6 0,336-12-167,-394 15-32,-36-3-108,1-2 0,66-15-1,-45 7-30,327-35 17,-189 15 125,-136 18-194,123-7 0,-93 21 43,-41 1 32,-1-2 0,90-15 0,-64 1-7,1 5 0,0 3 1,0 5-1,151 12 0,-188-6 3,82-6 0,-82 0 8,277 3 182,-206 11-266,-81-6 64,-1-2-1,1-1 1,52-5-1,4-5 179,135 7-1,-103 11-303,-82-4 44,1-3-1,69-4 1,125-15 85,-187 16-7,0 2-1,72 12 0,-88-7-15,-1-2-1,1-2 1,0-1-1,44-5 0,37-6-19,0 6 0,207 20-1,-277-13 22,1-3 0,60-6 0,12 0-9,151 15 0,-212-3-5,-16-1-40,81-1-1,216-7 371,-196 19-218,-114-11-98,0-1 1,1-2 0,0-1-1,47-4 1,-4-7-42,1 4 0,-1 2 0,144 16 0,-162-3 32,-19-3 0,80 4 0,-11-12 72,267 11-144,-284 6 71,-61-9 7,39 3-1,9-8 119,87-10 0,8 0-244,-6 17 110,-100-4 10,8-4 40,114-13 0,49 1-168,-66 24 96,40 2 250,-111-15-164,206 27-1,-214-9-180,166 21 222,-184-33-111,232 21-16,196-10-10,-224-15 132,-10-11-86,-54 0-56,-207 9 70,200-3 10,0-19-53,91-24 127,-101 39-244,-44 4 161,-114-1-55,75-2 67,-64 5-28,-4 0 468,72 8-1,-118-6-455,1-1-14,-1 0 0,0 1 0,0 0 0,0-1 1,0 2-1,1-1 0,-2 0 0,1 1 1,0 0-1,0 0 0,0 0 0,-1 0 1,5 3-1,9 22-1841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33:50.912"/>
    </inkml:context>
    <inkml:brush xml:id="br0">
      <inkml:brushProperty name="width" value="0.1" units="cm"/>
      <inkml:brushProperty name="height" value="0.1" units="cm"/>
      <inkml:brushProperty name="color" value="#FFFC18"/>
    </inkml:brush>
  </inkml:definitions>
  <inkml:trace contextRef="#ctx0" brushRef="#br0">1 79 256,'81'6'1676,"-62"-4"-1661,6 0 147,41-3 0,-48-1-54,0 1 0,0 2 0,0 0 0,32 5 0,-33-3-158,-1-1 1,1 0 0,0-1-1,23-3 1,24 2 114,48 10 114,80 3 128,-43-4-419,-105-4 179,1-2-1,-1-2 1,53-5-1,-49-2-53,51-8-54,105 0 0,-72 21 87,2 1 9,61-16-42,-103 3-6,137 9 0,-142 0 45,0-4-1,93-11 1,57-2 54,-167 13-141,260-9-74,-321 8 98,232-18-102,-1 21 131,19 3 126,-28-1 0,72 34 122,-208-26-228,180-1-1,-76-7-34,145-3 58,-243-8 55,195-8 19,-202 8-145,126-25 1,-124 15-11,112-4 0,-101 19 42,145-11 89,-144 0-27,2 5-1,194 10 1,68 3-79,-296-6-3,0 3-1,0 3 0,110 22 1,-135-19-9,0-3 1,100-4-1,-3 1 187,47 0-320,8 1 765,-196-3-603,1 1 1,-1 0-1,-1 1 1,1 0-1,0 0 1,0 0-1,-1 1 0,7 4 1,4 2-1426,23 20 0,-32-23 983,20 13-892</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34:24.228"/>
    </inkml:context>
    <inkml:brush xml:id="br0">
      <inkml:brushProperty name="width" value="0.1" units="cm"/>
      <inkml:brushProperty name="height" value="0.1" units="cm"/>
      <inkml:brushProperty name="color" value="#FFFC18"/>
    </inkml:brush>
  </inkml:definitions>
  <inkml:trace contextRef="#ctx0" brushRef="#br0">0 49 128,'28'-8'77,"0"1"1,1 2-1,0 1 0,0 1 1,53 1-1,-78 2-70,50 0 157,74 9 1,-38 0-184,130-4 0,8 1 94,-131 2 69,4 1-66,101-4-1,169-4-82,-54-7 632,-99-2-316,-94 9-179,229-8-221,106-2 174,-379 11-56,0-4-1,80-12 1,-45 0 808,154 0 0,-220 19-410,-26-2-1504,-11-3-694</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34:27.679"/>
    </inkml:context>
    <inkml:brush xml:id="br0">
      <inkml:brushProperty name="width" value="0.1" units="cm"/>
      <inkml:brushProperty name="height" value="0.1" units="cm"/>
      <inkml:brushProperty name="color" value="#FFFC18"/>
    </inkml:brush>
  </inkml:definitions>
  <inkml:trace contextRef="#ctx0" brushRef="#br0">1 68 1152,'20'-6'377,"0"2"1,0 0-1,36-3 0,65 5-492,-85 2 172,91 9-100,95-26 213,-2 0 7,-186 17-177,379-14-112,-319 8 138,104 9 1,-79 5-148,35 1 93,-103-9 117,489 20 51,-282-14 106,-165-7-60,248 9 38,-93-15-294,-149 1 71,32 5 140,173 20 0,-238-15-231,-1-3-1,91-10 0,-53 2 126,115 9 0,-117 8-18,-57-5 8,0-2-1,50-3 0,39-11-23,-53 2-3,1 4 0,114 8 0,-91 2 26,134-10 1,-47 0 81,-107 6-208,110 16 1,-160-12 92,0-1 0,0-2 0,1-1 0,-1-2 0,40-5 1,-24-2 201,1 2 0,-1 2 1,81 5-1,-105 2-1222,-5 2-662</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34:37.987"/>
    </inkml:context>
    <inkml:brush xml:id="br0">
      <inkml:brushProperty name="width" value="0.1" units="cm"/>
      <inkml:brushProperty name="height" value="0.1" units="cm"/>
      <inkml:brushProperty name="color" value="#FFFC18"/>
    </inkml:brush>
  </inkml:definitions>
  <inkml:trace contextRef="#ctx0" brushRef="#br0">1 99 128,'7'2'20,"1"-1"1,-1 0-1,1 0 0,-1 0 0,1-1 1,-1 0-1,1-1 0,0 0 0,8-2 1,306-29 422,-221 26-465,129-18-96,126-5 140,13 20 117,130 15-171,-240-3-68,40 3 178,92 12-40,50-8 42,-109-7 287,-27-2-14,-107 10-236,118 4-186,-39-3 100,75 2 44,-98-5 235,-92-7-469,-100-2 104,28-4 361,111-20 0,-87 9 0,-83 11-280,209-16 412,-177 19-217,-28 0-409,-1 1 1,0 1 0,57 10 0,-60-3-1216</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34:42.522"/>
    </inkml:context>
    <inkml:brush xml:id="br0">
      <inkml:brushProperty name="width" value="0.1" units="cm"/>
      <inkml:brushProperty name="height" value="0.1" units="cm"/>
      <inkml:brushProperty name="color" value="#FFFC18"/>
    </inkml:brush>
  </inkml:definitions>
  <inkml:trace contextRef="#ctx0" brushRef="#br0">1 85 896,'3'0'63,"0"1"0,0 0 0,0-1-1,0 1 1,0-1 0,1 0 0,-1 0 0,0 0 0,0 0-1,0-1 1,0 1 0,0-1 0,0 0 0,0 0 0,0 0 0,3-2-1,25-4 182,336-8 641,-298 15-797,118-16 0,104-12-56,3 23-42,-69-4-70,125 19 202,-76-8-41,0 1 196,-143 7-78,209 8-217,-307-18 14,198 4-17,-161 0 17,89 17 1,173 35 238,-83-9-83,110 14-70,-317-57-120,324 36 23,-84-27 85,-174-11 185,-47 0-841,-1 3-1,79 16 0,-91-9-922</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34:43.799"/>
    </inkml:context>
    <inkml:brush xml:id="br0">
      <inkml:brushProperty name="width" value="0.1" units="cm"/>
      <inkml:brushProperty name="height" value="0.1" units="cm"/>
      <inkml:brushProperty name="color" value="#FFFC18"/>
    </inkml:brush>
  </inkml:definitions>
  <inkml:trace contextRef="#ctx0" brushRef="#br0">0 110 1664,'30'-12'244,"0"3"0,1 0 1,0 2-1,0 1 0,0 2 1,1 1-1,-1 1 0,1 2 0,45 5 1,-37-3-242,-1-2 1,1-1-1,-1-2 1,1-2-1,51-13 1,97-5-13,-82 14 125,45 3 450,-138 6-466,-9 0-98,1 1 1,-1-1-1,1 1 0,-1-1 0,1 1 0,-1 1 0,0-1 0,8 4 1,-11-5-58,0 1 0,0-1 0,-1 1 0,1-1 0,0 1 1,-1-1-1,1 1 0,0 0 0,-1-1 0,1 1 1,-1 0-1,1-1 0,-1 1 0,1 0 0,-1 0 0,0 0 1,1-1-1,-1 1 0,0 0 0,1 1 0,-2 0-94,1-1-1,0 0 1,0 1-1,-1-1 1,1 0-1,0 1 0,-1-1 1,0 0-1,1 0 1,-1 1-1,0-1 1,1 0-1,-1 0 1,0 0-1,0 0 0,0 0 1,-2 1-1,-16 16-575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1:50.759"/>
    </inkml:context>
    <inkml:brush xml:id="br0">
      <inkml:brushProperty name="width" value="0.1" units="cm"/>
      <inkml:brushProperty name="height" value="0.1" units="cm"/>
      <inkml:brushProperty name="color" value="#E71224"/>
    </inkml:brush>
  </inkml:definitions>
  <inkml:trace contextRef="#ctx0" brushRef="#br0">3094 94 3968,'-4'-2'404,"3"2"-331,0 0 1,0 0-1,0-1 0,0 1 0,0 0 0,0-1 0,0 1 1,0-1-1,1 1 0,-1-1 0,0 1 0,0-1 1,1 1-1,-1-1 0,0 0 0,1 1 0,-1-1 1,0 0-1,1 0 0,-2-2 1184,7 0-928,-5 3-302,0-1-1,1 1 1,-1 0 0,0 0 0,1 0-1,-1-1 1,1 1 0,-1 0 0,0 0-1,0 0 1,1-1 0,-1 1 0,0 0-1,1-1 1,-1 1 0,0 0 0,0-1-1,0 1 1,1 0 0,-1-1 0,0 1-1,0 0 1,0-1 0,0-6 465,0 3-107,1-1 0,-2 0 0,1 1 0,-1-1 0,1 1 0,-3-8 1,2 10-329,1 1 1,-1 0-1,0 0 1,0 0-1,1 0 1,-1 0 0,0 0-1,0 0 1,0 0-1,0 0 1,0 0-1,0 0 1,-1 0 0,1 1-1,0-1 1,0 0-1,0 1 1,-1-1-1,1 1 1,0 0 0,-1-1-1,1 1 1,0 0-1,-1 0 1,1 0-1,0 0 1,-3 0 0,-70 0 1851,71 1-1793,0-1 0,0 1-1,0 0 1,1 1 0,-1-1 0,0 0 0,-4 4 0,-15 7 258,11-10-329,1 0-1,0-1 1,-1 0 0,1 0-1,-21-3 1,3 2 61,-90-8 230,98 6-289,-51-9 322,47 7-131,0 0 0,-29 0 0,-207 17-291,160 0-101,-130 12 654,143-20-114,-88 10 252,91-4-526,-119 1 0,123-8-31,-116 20-1,191-23-75,-65 14 229,44-8-10,-40 4 0,-232 8 1040,-112 15-3338,272-10-3425,64-6 1041</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34:45.110"/>
    </inkml:context>
    <inkml:brush xml:id="br0">
      <inkml:brushProperty name="width" value="0.1" units="cm"/>
      <inkml:brushProperty name="height" value="0.1" units="cm"/>
      <inkml:brushProperty name="color" value="#FFFC18"/>
    </inkml:brush>
  </inkml:definitions>
  <inkml:trace contextRef="#ctx0" brushRef="#br0">1 194 1792,'45'-2'980,"65"-12"1,-16 2-286,4 3-530,177-39 1,-228 36-161,108-27 59,-73 21-97,-31 5-116,0 3 0,0 3 0,56-2 0,-81 9-2054</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34:54.078"/>
    </inkml:context>
    <inkml:brush xml:id="br0">
      <inkml:brushProperty name="width" value="0.1" units="cm"/>
      <inkml:brushProperty name="height" value="0.1" units="cm"/>
      <inkml:brushProperty name="color" value="#FFFC18"/>
    </inkml:brush>
  </inkml:definitions>
  <inkml:trace contextRef="#ctx0" brushRef="#br0">0 246 2048,'5'-2'168,"0"0"-1,0 0 1,0 0-1,0-1 1,-1 0 0,0 0-1,8-7 1,-7 6-39,1-1-1,-1 1 1,13-6 0,29-9 56,0 2 0,66-14 1,102-10 508,-173 34-691,111-28 322,-108 22-221,0 3 0,1 1 0,85-4 0,-55 13-138,114 14-1,94 19 152,-78-5 95,-25-3-61,-117-18-244,173 9 122,-36-14 127,188-3-355,127 9 397,-167-13-298,-118-4 130,-24 16-27,62 0-6,203-20-173,-253 11 280,-123 3 70,79 10 154,-103-3-3488,-71-8 3122,-1 0 0,0 0 0,1 1 1,-1-1-1,0 0 0,0 0 0,1 0 0,-1 0 0,0 0 0,0 0 1,1 0-1,-1 0 0,0 0 0,1 0 0,-1 0 0,0 0 1,1 0-1,-1 0 0,0 0 0,0 0 0,1 0 0,-1 0 1,0 0-1,1 0 0,-1 0 0,0-1 0,0 1 0,1 0 1,-1 0-1,0 0 0,0 0 0,1-1 0,-1 1 0,0 0 0,0 0 1,0-1-1,1 1 0,-1 0 0,0 0 0,0-1 0,0 1 1,-7-21-1206</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34:55.656"/>
    </inkml:context>
    <inkml:brush xml:id="br0">
      <inkml:brushProperty name="width" value="0.1" units="cm"/>
      <inkml:brushProperty name="height" value="0.1" units="cm"/>
      <inkml:brushProperty name="color" value="#FFFC18"/>
    </inkml:brush>
  </inkml:definitions>
  <inkml:trace contextRef="#ctx0" brushRef="#br0">133 243 640,'-7'-2'135,"1"-1"0,-1 0 0,1-1 0,-1 0 1,1 0-1,0 0 0,0 0 0,1-1 0,0 0 0,-1-1 0,2 1 0,-1-1 0,1 0 0,-5-7 1,-1-2 160,4 8-200,1-1 1,0 0-1,0-1 0,1 1 1,-4-10-1,8 18-100,0-1 0,0 0 0,0 0 0,0 1 0,0-1-1,0 0 1,0 1 0,0-1 0,0 0 0,0 0 0,1 1 0,-1-1-1,0 0 1,0 1 0,1-1 0,-1 0 0,0 1 0,1-1 0,-1 1-1,0-1 1,1 0 0,-1 1 0,1-1 0,-1 1 0,1-1 0,0 1-1,-1 0 1,1-1 0,-1 1 0,1-1 0,0 1 0,-1 0 0,1 0-1,0-1 1,-1 1 0,1 0 0,0 0 0,-1 0 0,1 0 0,1 0-1,31-3-10,-30 3 3,15 1 121,-1 1 1,0 1-1,1 1 1,-1 0-1,25 10 1,-16-5-60,32 6 0,-26-10 7,0-2 0,0-1 0,0-2 0,36-3 0,131-25 773,-94 11-643,39-4-185,124-16-9,1 20 155,-220 17-151,175-5 33,43-1 281,-182 6-217,-81 0-127,26 0 364,32 5 0,-55-5-518,0 1 0,0 1 0,-1-1 0,1 1 0,0 0 0,-1 1 0,1-1-1,-1 1 1,0 1 0,10 6 0,-3 7-2218</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35:06.072"/>
    </inkml:context>
    <inkml:brush xml:id="br0">
      <inkml:brushProperty name="width" value="0.1" units="cm"/>
      <inkml:brushProperty name="height" value="0.1" units="cm"/>
      <inkml:brushProperty name="color" value="#FFFC18"/>
    </inkml:brush>
  </inkml:definitions>
  <inkml:trace contextRef="#ctx0" brushRef="#br0">0 59 384,'82'6'653,"17"2"230,-47-1-664,61 1-1,167-26 329,-144 7-134,-42 4-306,179-14-27,-59 6-121,-136 10 82,137-5-86,1 10 1,233 29 0,-82-9 559,-16-2 4,-268-10-545,1-4-1,87-7 0,127 0-43,42-3 300,0-1-96,-74 4-268,-141-9 167,-19 1-66,-1 8 78,1 3-1,151 21 1,-183-15 4,109-5 1,-87-2-32,-62 1-21,287 9-106,24-3 218,-46-3-95,66 5-94,64 4 90,-110-1 12,-4 1-102,-274-8-30,152 16-591,-166-15-1251</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35:07.483"/>
    </inkml:context>
    <inkml:brush xml:id="br0">
      <inkml:brushProperty name="width" value="0.1" units="cm"/>
      <inkml:brushProperty name="height" value="0.1" units="cm"/>
      <inkml:brushProperty name="color" value="#FFFC18"/>
    </inkml:brush>
  </inkml:definitions>
  <inkml:trace contextRef="#ctx0" brushRef="#br0">0 275 384,'63'-9'256,"-54"8"-3,-1 0 0,1-1 0,-1 0 0,0-1 0,1 1 0,-1-1-1,8-5 1,22-7-47,-13 9-213,-1 2 0,1 0-1,-1 2 1,1 1 0,34 2-1,-12 0 31,55 2-95,27 0 591,-102-4-277,-1-1-1,0-1 1,26-8-1,145-29-246,-102 23 17,153-7 0,53-8-57,-140-2 366,109-16 755,-197 45-2601,-45 5-630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35:16.081"/>
    </inkml:context>
    <inkml:brush xml:id="br0">
      <inkml:brushProperty name="width" value="0.1" units="cm"/>
      <inkml:brushProperty name="height" value="0.1" units="cm"/>
      <inkml:brushProperty name="color" value="#FFFC18"/>
    </inkml:brush>
  </inkml:definitions>
  <inkml:trace contextRef="#ctx0" brushRef="#br0">0 15 1152,'38'-11'512,"-22"8"-384,11 6 32,-11-3-32,5 0-640,4 6-288</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35:16.450"/>
    </inkml:context>
    <inkml:brush xml:id="br0">
      <inkml:brushProperty name="width" value="0.1" units="cm"/>
      <inkml:brushProperty name="height" value="0.1" units="cm"/>
      <inkml:brushProperty name="color" value="#FFFC18"/>
    </inkml:brush>
  </inkml:definitions>
  <inkml:trace contextRef="#ctx0" brushRef="#br0">0 1 384,'33'14'160,"-17"-8"-128,9 6-128,-14-6-96</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35:17.512"/>
    </inkml:context>
    <inkml:brush xml:id="br0">
      <inkml:brushProperty name="width" value="0.1" units="cm"/>
      <inkml:brushProperty name="height" value="0.1" units="cm"/>
      <inkml:brushProperty name="color" value="#FFFC18"/>
    </inkml:brush>
  </inkml:definitions>
  <inkml:trace contextRef="#ctx0" brushRef="#br0">1 10 1408,'79'-9'512,"-36"18"-384,11 5-608,-35-5-320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35:19.156"/>
    </inkml:context>
    <inkml:brush xml:id="br0">
      <inkml:brushProperty name="width" value="0.1" units="cm"/>
      <inkml:brushProperty name="height" value="0.1" units="cm"/>
      <inkml:brushProperty name="color" value="#FFFC18"/>
    </inkml:brush>
  </inkml:definitions>
  <inkml:trace contextRef="#ctx0" brushRef="#br0">1 34 384,'54'-23'160,"-17"12"-128,22 11 0,-32 0 0,9 0-192,13 6-32</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35:19.512"/>
    </inkml:context>
    <inkml:brush xml:id="br0">
      <inkml:brushProperty name="width" value="0.1" units="cm"/>
      <inkml:brushProperty name="height" value="0.1" units="cm"/>
      <inkml:brushProperty name="color" value="#FFFC18"/>
    </inkml:brush>
  </inkml:definitions>
  <inkml:trace contextRef="#ctx0" brushRef="#br0">0 15 1280,'63'-14'512,"-25"14"-384,15 0-128,-26 0 0,0 5-512,4 0-192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32:20.636"/>
    </inkml:context>
    <inkml:brush xml:id="br0">
      <inkml:brushProperty name="width" value="0.1" units="cm"/>
      <inkml:brushProperty name="height" value="0.1" units="cm"/>
      <inkml:brushProperty name="color" value="#FFFC18"/>
    </inkml:brush>
  </inkml:definitions>
  <inkml:trace contextRef="#ctx0" brushRef="#br0">1248 1 5632,'-92'32'2112,"39"17"-1664,-32 49 256,48-55 32,-12 18 32,-30 16 96,-39 36-448,-14 20-256,10-6-96,3-3-64,3-20 64,15-15-96,26-17 0,27-15-1088,26-24-480,28-19-1344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1:53.471"/>
    </inkml:context>
    <inkml:brush xml:id="br0">
      <inkml:brushProperty name="width" value="0.1" units="cm"/>
      <inkml:brushProperty name="height" value="0.1" units="cm"/>
      <inkml:brushProperty name="color" value="#E71224"/>
    </inkml:brush>
  </inkml:definitions>
  <inkml:trace contextRef="#ctx0" brushRef="#br0">2605 97 2944,'-3'-1'183,"0"-1"1,0 1-1,0 0 1,-1 0 0,1 0-1,-1 0 1,1 1-1,-1-1 1,1 1-1,-1 0 1,1 0-1,-1 0 1,1 0-1,-1 1 1,1-1-1,-7 3 1,0 0 115,0 0 0,0 0 0,0-2 1,0 1-1,-1-1 0,1 0 0,0-1 1,-18-2-1,-8 1 224,-303 10 1818,37-19-1514,189-4-532,34 4-137,47 7-96,-108-7 537,-201-5 692,113-13-230,166 18-284,-116-2 0,-63 17-490,189-3-565,-162 13-4853,140-11 1265</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35:21.929"/>
    </inkml:context>
    <inkml:brush xml:id="br0">
      <inkml:brushProperty name="width" value="0.1" units="cm"/>
      <inkml:brushProperty name="height" value="0.1" units="cm"/>
      <inkml:brushProperty name="color" value="#FFFC18"/>
    </inkml:brush>
  </inkml:definitions>
  <inkml:trace contextRef="#ctx0" brushRef="#br0">0 191 896,'10'4'92,"-1"-1"-1,1 0 1,0-1-1,0 0 1,-1 0-1,1-1 1,0-1-1,0 1 1,0-2 0,0 1-1,11-3 1,43-8 174,1 2 1,83 1 0,4 14-198,-79-2-29,91-5 0,313-19-40,-196 9 40,-146 2 17,142 11 1,44 6 400,-18-2-511,-212 1 222,-4 0 218,145-7 1,-14-3 61,-2 18-415,-69-4-224,-111-11 238,0-1-1,1-2 1,45-10 0,31-3 7,-31 11-7,0 3 0,131 14 0,-157-9-50,0-2 0,94-12 1,26 0 27,-116 13-14,1 2 1,66 13-1,-83-10-25,0-3 1,0-1-1,1-3 0,47-4 0,252-1 40,-274 9-42,-26-1 9,0-2 1,55-5-1,14-12 4,-40 5 6,1 3 0,87 2 1,-70 11 54,-45-1-30,0-2 0,0-2 0,50-7 1,80-22 244,126-17 673,56-2-681,-258 34-250,0 5 0,201 7 0,-75 5 175,-30-2-249,-141 1-27,84 17 0,-138-19 87,62 13 53,0-3-1,100 4 0,357 23-219,-448-32 262,88-7 0,-7 0-158,25 14-46,88 0 230,-189-15-128,267 1-150,-38 4 144,-76-3 12,-98 6-1,158-1 10,6-12 88,-211 10-464,126 19 0,-146-7-1538,-9 5-400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35:23.060"/>
    </inkml:context>
    <inkml:brush xml:id="br0">
      <inkml:brushProperty name="width" value="0.1" units="cm"/>
      <inkml:brushProperty name="height" value="0.1" units="cm"/>
      <inkml:brushProperty name="color" value="#FFFC18"/>
    </inkml:brush>
  </inkml:definitions>
  <inkml:trace contextRef="#ctx0" brushRef="#br0">0 0 1152,'30'4'483,"0"-2"0,34-1 0,32 1 308,396 32-76,-312-19-611,97 2 170,-50-13-351,280-11 565,-472 3-513,147-11 390,-124 12-1060,63 6-1,-37 5-1293</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36:31.963"/>
    </inkml:context>
    <inkml:brush xml:id="br0">
      <inkml:brushProperty name="width" value="0.1" units="cm"/>
      <inkml:brushProperty name="height" value="0.1" units="cm"/>
      <inkml:brushProperty name="color" value="#FFFC18"/>
    </inkml:brush>
  </inkml:definitions>
  <inkml:trace contextRef="#ctx0" brushRef="#br0">320 7 5120,'-3'-1'295,"1"0"-1,-1 0 1,1 0 0,-1 0 0,1 1-1,-1-1 1,1 1 0,-1-1 0,0 1-1,-3 0 1,5 0-200,0 1 0,-1-1 0,1 1-1,0 0 1,0-1 0,-1 1 0,1 0 0,0 0-1,0 0 1,0 0 0,0 0 0,0 0-1,0 0 1,0 0 0,0 0 0,0 0 0,1 0-1,-1 1 1,0-1 0,1 0 0,-1 2 0,-64 118 3485,-8 20-2254,14-2-3976,55-130 1736,1-1 1,-10 15 0,11-21 482,1 0-1,-1 1 1,0-1 0,0 0-1,0 0 1,0 0 0,0-1-1,0 1 1,-1 0 0,1-1-1,0 1 1,-1-1 0,-2 1-1,-12 0-2021</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36:32.474"/>
    </inkml:context>
    <inkml:brush xml:id="br0">
      <inkml:brushProperty name="width" value="0.1" units="cm"/>
      <inkml:brushProperty name="height" value="0.1" units="cm"/>
      <inkml:brushProperty name="color" value="#FFFC18"/>
    </inkml:brush>
  </inkml:definitions>
  <inkml:trace contextRef="#ctx0" brushRef="#br0">45 69 4096,'-10'-17'634,"6"11"-243,0-1 1,0 1-1,0 0 0,-1 0 0,-7-7 690,12 13-1012,-1-1 0,1 1 0,0 0 0,0 0 0,0 0 0,0 0 0,0-1 0,0 1 0,0 0 0,0 0 0,0 0 0,0-1 0,0 1 0,0 0 0,0 0 0,0 0 0,0-1 0,0 1 0,0 0 0,0 0 0,0 0 0,0-1 0,0 1 1,0 0-1,1-2 690,0 2-690,-1 0 0,0 0 0,0 0 0,5 3 149,-1 0-1,0 1 1,0 0 0,0 0 0,0 0 0,6 9 0,3 3 43,50 64 862,69 114 0,-55-49-493,-54-98-631,43 67 1,-64-111-16,56 76-494,-48-66-125,1-1 0,0 0 0,26 19-1,-35-29 317,1 0 0,0 0 0,-1-1-1,1 1 1,0-1 0,0 0 0,0 0-1,0 0 1,0 0 0,0 0 0,0-1 0,0 1-1,6-1 1,8 0-2406</inkml:trace>
  <inkml:trace contextRef="#ctx0" brushRef="#br0" timeOffset="1">433 319 4864,'-1'0'68,"-4"-2"127,1 0-1,-1 0 1,1 0-1,0-1 1,0 1-1,0-1 1,0 0 0,0 0-1,1 0 1,-1-1-1,1 1 1,0-1-1,0 0 1,-4-7-1,6 10-159,1 0 0,0 0 0,0 0 0,0 0 0,0 0 0,0 0 0,0-1 0,0 1 0,0 0 0,1 0 0,-1 0 0,0 0 0,1 0 0,-1 0 0,1 0 0,-1 0 0,1 0 0,-1 0 0,1 0 0,0 0 0,-1 0 0,1 1 0,0-1 0,0 0 0,-1 0 0,1 1 0,0-1 0,0 0 0,0 1 0,1-1 0,4-3-44,0 1-1,0-1 0,9-3 0,-9 6 63,-1-1 1,1 1-1,0 0 1,-1 0-1,1 1 1,0 0 0,0 0-1,0 0 1,-1 1-1,1 0 1,0 0-1,-1 0 1,1 0-1,-1 1 1,1 0 0,-1 1-1,0-1 1,0 1-1,0 0 1,0 0-1,6 5 1,1 1 225,-1 1-1,-1 0 1,1 1 0,-2-1-1,0 2 1,0 0 0,10 18 0,-6-5-88,-1 1 0,-1 1-1,13 48 1,7 87-1685,-25-102-938,-6-55 1917,0 0 0,0 0 0,-1-1 0,1 1-1,-1 0 1,0 0 0,-1 0 0,1-1-1,-5 10 1,-13 7-1906</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36:32.999"/>
    </inkml:context>
    <inkml:brush xml:id="br0">
      <inkml:brushProperty name="width" value="0.1" units="cm"/>
      <inkml:brushProperty name="height" value="0.1" units="cm"/>
      <inkml:brushProperty name="color" value="#FFFC18"/>
    </inkml:brush>
  </inkml:definitions>
  <inkml:trace contextRef="#ctx0" brushRef="#br0">36 327 6272,'-25'11'2368,"14"-8"576,22-6-2432,3-3 128,13-3 32,6-10-320,26-14 64,20-10 32,17 6-320,-1-6-32,-3 0-1088,-8 5-384,2 0-1984,-11 10-1280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37:05.916"/>
    </inkml:context>
    <inkml:brush xml:id="br0">
      <inkml:brushProperty name="width" value="0.1" units="cm"/>
      <inkml:brushProperty name="height" value="0.1" units="cm"/>
      <inkml:brushProperty name="color" value="#FFFC18"/>
    </inkml:brush>
  </inkml:definitions>
  <inkml:trace contextRef="#ctx0" brushRef="#br0">37 1 1920,'-31'24'1216,"30"-23"-693,-3-1 741,9 0-619,2 0-417,0 0 1,1 0 0,-1 1-1,1 0 1,-1 0-1,12 5 1,-13-4-147,-1 0-1,1-1 1,-1 1 0,1-1-1,6 0 1,11 3 318,1 4-64,35 14 0,-38-13-195,1 0-1,28 5 1,-46-13-125,34 8 89,1-2 0,77 5-1,70-7 62,257-5-214,-405-2 36,72-13-1,-72 8 26,74-3-1,-76 10 9,-4 1-27,-1-1 1,62-10 0,-71 7 10,0 1 0,31 0-1,-6 1-13,141-1 78,-100 3-138,49 6 197,-1 0-122,29 2 20,12-2 101,9 0-222,-116 0 81,-30-3 53,47 9 0,-58-7 12,-1-1 0,2-1-1,32-1 1,11-4-25,-19-1 1,95 10 0,-27 5 76,-52-7-94,-36-4-5,1-2 0,48-6 1,21 0 83,262 6-18,-348 1-94,0 1 1,34 8-1,-34-6 55,-1-1-1,36 2 1,45 4 60,-54-11-117,80-14-1,-79 8 30,82-3-1,154 14-120,-253-4 222,0-2 0,31-6-1,-1-1 61,7 4-56,1 3-1,-1 3 1,1 3 0,106 17 0,-155-17-232,1-2-1,-1 0 1,0-1 0,1-1 0,-1 0 0,0-2 0,0 0 0,0 0 0,0-2-1,19-7 1,-34 11-134,1 0 0,0 0 0,0 0-1,-1 0 1,1 0 0,0-1-1,-1 1 1,0-1 0,1 0 0,-1 0-1,0 0 1,0 0 0,0 0-1,0 0 1,0-1 0,0 1 0,-1-1-1,1 1 1,-1-1 0,2-5 0,-1-14-2361</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37:10.226"/>
    </inkml:context>
    <inkml:brush xml:id="br0">
      <inkml:brushProperty name="width" value="0.1" units="cm"/>
      <inkml:brushProperty name="height" value="0.1" units="cm"/>
      <inkml:brushProperty name="color" value="#FFFC18"/>
    </inkml:brush>
  </inkml:definitions>
  <inkml:trace contextRef="#ctx0" brushRef="#br0">0 205 128,'11'-86'3296,"10"82"-1787,83 0-604,-62 1-547,0 2 0,0 2-1,42 6 1,-5 7-90,55 9-152,4-19 245,-105-4-338,-7 0 6,0 1-1,49 9 0,-53-7 110,1-1-1,-1-1 0,44-4 1,52-14-107,-86 11-20,154-26 101,-150 25-173,-6 0 41,0 3-1,50-3 1,-19 5 41,-38 0-19,0 2 0,1 0 0,-1 2 1,32 5-1,-21-1 24,1-1 1,70-1 0,-71-3-6,0 3 1,42 8-1,9 2 32,-45-11 130,54-4 0,-31 0 214,98 6-301,-135-3-43,31 4 0,-46-4-63,80 18 79,-53-13 21,-25-4-52,-1 0-1,0-1 1,15 0-1,-22-2-43,0 1 0,-1 0-1,1 0 1,0 0 0,-1 1-1,1-1 1,-1 1 0,6 3 0,-5-3 51,-1 1 0,1-2 1,-1 1-1,1 0 1,0-1-1,0 0 0,0 0 1,6 1-1,5-3-30,1 0 0,-1-1 0,0 0 0,20-7 0,12 0-31,-36 6 17,0 1 0,0 0 0,20-1 0,11-1-48,-24 1 23,35 0-1,-4 1 95,111-4-150,-115 4 155,-31 2-95,0-1 0,0 0 0,16-4 0,55-9 48,-39 8 77,-33 4-119,99-15-19,164-5 0,-188 20 7,111-16-1,-157 14 19,59 1 0,13-1 35,-46-2-38,177-23 96,-190 20-76,92-4 0,57 13 7,-87 2-12,-78-3 14,75 11 1,-76-6-77,0-2 0,48-2 0,-28-1 67,93-7 167,-82 2-54,319-9-202,-357 15 97,412 10 142,-368-3 73,144 34 0,-192-35-197,52 6 0,90 8-57,-161-19 42,327 35 30,-300-32-28,0-1 0,64-3 1,-36-2 43,521 6 51,-571-5-111,-1 0 0,1-1-1,19-6 1,21-3 73,74 4-227,0 0 333,-40 6-89,-47 1 251,-18 2-468,1 1 1,-1 1-1,0 1 1,42 16-1,-41-11-1522,6 8-1311</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37:31.076"/>
    </inkml:context>
    <inkml:brush xml:id="br0">
      <inkml:brushProperty name="width" value="0.1" units="cm"/>
      <inkml:brushProperty name="height" value="0.1" units="cm"/>
      <inkml:brushProperty name="color" value="#FFFC18"/>
    </inkml:brush>
  </inkml:definitions>
  <inkml:trace contextRef="#ctx0" brushRef="#br0">1 62 2304,'1'-1'223,"1"1"1,-1-1-1,0 0 1,1 1-1,-1 0 1,1-1-1,-1 1 1,1 0-1,1 0 1,1 2 52,0 1 0,0 0 0,0 1 0,-1-1 0,1 1 0,-1 0 0,0-1 0,0 1 1,-1 1-1,4 6 0,-2-5-177,-1-1 0,1 1 0,0-1 0,0 0 0,7 7 0,-5-8-23,0 1-1,1-1 1,-1-1-1,1 1 1,0-1-1,0 0 0,0-1 1,0 1-1,0-1 1,1-1-1,-1 0 1,1 0-1,13 0 0,-16 0-54,0-1-1,1 1 0,-1 0 0,9 4 0,-9-4 47,0 1-1,0-1 0,0 0 0,9 1 0,34 0 121,-28-1-38,36-1 1,56-13 314,55-10-63,53-11-146,-64 11-245,-123 17 34,9-1 15,0 1-1,44 0 0,100 16 59,-108-4-65,-46-5-54,38 7 0,-43-3 137,1 1 0,-1 1-1,30 13 1,-14 4-131,-35-18 11,1-1-1,-1 0 0,1-1 1,1 1-1,9 2 1,5 0-6,1-1 1,0-1-1,1 0 1,34 0 0,90 0-26,20-13-16,18 6 415,-100 3-25,-33-1-325,126-2 120,-134-1-145,86-17 1,-119 16-8,42-8 19,94-10 1,-65 11 17,-55 6-22,51-2 0,-4 8-134,143-6 433,-187 1-270,25-2 129,333 2 295,-216-1-618,54 5 191,-218 1 31,0 0-1,0 1 0,0 0 0,14 6 1,12 2 221,154 32-187,23-4-208,-182-34 154,1-1 1,45-1 0,-67-2-50,3 0-19,0 1 1,-1 1-1,27 5 0,-19-2 37,0-1-1,-1-1 0,29 0 1,291-3 116,-227-5-15,52-1 208,-146 6-429,12 0 104,42 5 0,33 0 0,-84-3 13,37-2 1,-23-1 31,70-5-13,-9-12-38,-71 12-4,-1 1 0,1 1 0,29 0 0,52 13-50,95-18 97,86 4 122,-43 5 81,-205-2-295,67-13 1,-24 3 22,225-30 31,-263 38 37,0 1-1,87 7 0,-24 0-37,-25-3 81,96-3 102,-58-18-117,2 1-38,9-3 52,-56 7-14,-12 6 293,116 0-1,-140 7-412,43-7 0,-51 4 97,15-3 12,-34 5-55,1 0 0,-1 1 0,17 0 0,856 2 70,-664 9 225,-99-4-294,-28 0 86,-30 4-54,-49-8-44,30 5-1,-29-3-16,31 2-1,97 5 52,-1 2-102,-89-9 56,103 8-31,-136-9 19,-17-2 40,1 0 1,0 1-1,-1-1 1,9 3-1,51 12 39,-40-11-80,1-1 0,26 1 1,-7-2 78,151 1-72,-104-5 93,-12 1 28,139 7-112,-68 18-26,27 4 89,-147-25 76,115 5-294,-126-8 413,1-1 1,-1-1 0,0-1 0,0-1-1,22-7 1,-33 9-258,1 0 0,-1 0 0,17 0 0,-16 1 5,-1 0 0,18-3-1,-5-1 29,1 2 0,0 0 0,0 2 0,-1 0 0,25 3 0,7 0 2,15-6-48,1-3 0,102-24-1,-164 30 29,99-27-20,-67 16 14,59-10 0,-47 15 46,44-7-4,123-2 0,-161 16-90,120 3-9,-103 1 79,68 7 240,32 8-272,-125-15 26,6 2 6,73 13-229,-112-15 225,-1 0 0,1 1 0,29 15 0,-27-11 15,0-1-1,0 0 1,1-1 0,0-2-1,21 5 1,92 9-38,191 4 1,-284-23-57,75 10 0,109 13 83,-74-24 214,-54-2-305,104-6 75,-171 9 56,56 8 0,-30-5-50,-6-1 9,-32 0-73,25-1 0,8 0 153,-25 1-101,26-2 0,-30-1 47,0 2 1,26 2-1,-28-1-13,-1-1 0,30-2 1,-11 0-173,-26 1 141,0-2-1,18-3 0,-18 3 35,-1 0-1,20-1 0,-21 2-21,0 0-1,0 0 1,0-1-1,-1 0 1,13-5-1,-12 4-20,0 0-1,0 0 0,0 1 0,0 1 0,14-2 0,295 3 205,-302 2-200,0 0 1,0 0 0,-1 2-1,20 6 1,-4-1 60,108 38-267,-131-45 206,1 1-1,0-1 0,0-1 0,0 0 0,11 0 0,171 3 148,65-4-86,-160 5 64,-83-5-122,0-1 0,0-1-1,-1 0 1,1-1 0,-1 0-1,23-9 1,-26 9-6,-1 2-1,1-1 1,-1 1 0,1 0-1,-1 1 1,1 0 0,13 1-1,7 1 23,-9-3 62,4 1-85,45 5-1,43 4-46,-43-3 59,-49-3 0,36 0 0,-4-1 0,66 4 0,-74-2 0,-22-2 0,35 7 0,-10 0 57,0-1 0,62 1 0,98-7 10,-112-3-257,-79 2-1015,-1 1-1,0 0 0,27 8 0,-24-5-322,1-1 0,22 3 0,-20-7-288,26-2 0,-47 2 1816</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42:54.643"/>
    </inkml:context>
    <inkml:brush xml:id="br0">
      <inkml:brushProperty name="width" value="0.1" units="cm"/>
      <inkml:brushProperty name="height" value="0.1" units="cm"/>
      <inkml:brushProperty name="color" value="#FFFC18"/>
    </inkml:brush>
  </inkml:definitions>
  <inkml:trace contextRef="#ctx0" brushRef="#br0">0 20 512,'2'-1'27,"0"-1"0,0 1-1,0 0 1,0 1 0,0-1 0,0 0 0,0 0-1,0 1 1,0 0 0,0-1 0,0 1 0,0 0-1,1 0 1,-1 0 0,0 0 0,0 0 0,4 1-1,5 2 48,0 0 0,14 5 0,-4 0 27,-7-5-1,1 0-1,-1-1 0,1 0 1,0-1-1,0-1 0,27-2 1,-13-2 591,0-1-1,42-14 1,-56 15-649,0 0-1,0 2 1,1-1-1,-1 2 1,0 0-1,1 1 1,-1 1-1,1 0 1,-1 1-1,0 1 1,0 0-1,0 1 1,27 11 0,94 39-79,-108-45 52,1-1 1,56 7 0,201-9 575,-178-7-664,238 8 147,-259-1-20,166 33-1,101 16 165,-79-16-15,-196-24-103,0-4-1,105 2 1,97-4 265,67-1-288,-176-14 35,80-2-202,27-3-71,-162 4 210,384 5-43,-247 4 62,39 7-55,7 0 150,158-12-205,-80-27 66,-208 11 42,6 5-40,127-14 18,112-5 97,-105 13-138,199 2-3,-291 11-30,-3 0 44,360-16 76,-99 7-49,-244 13-71,73 7 104,-11 0-25,219 1-49,-309 5 0,195 14 0,159 7 0,-388-24 0,-5-3 66,164-18 1,-323 13-67,455-54-128,-450 53 117,30-6 48,76-4 0,-103 12-76,-1 0-1,0 1 1,1 1 0,-1 0-1,0 1 1,0 0 0,0 1-1,-1 0 1,24 12-1,-15-3-731,25 19 0,-42-29 655</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42:56.291"/>
    </inkml:context>
    <inkml:brush xml:id="br0">
      <inkml:brushProperty name="width" value="0.1" units="cm"/>
      <inkml:brushProperty name="height" value="0.1" units="cm"/>
      <inkml:brushProperty name="color" value="#FFFC18"/>
    </inkml:brush>
  </inkml:definitions>
  <inkml:trace contextRef="#ctx0" brushRef="#br0">1 181 384,'231'-9'352,"-9"19"-196,-19 0-83,-61-10 59,361-11 1464,-144-6-704,-99 7-669,117 3-180,-83 3 111,-99 0-52,206-11-102,-83-7 102,147-12-242,-134 17 104,-35 4 56,316-15 34,-432 23-177,125 1 263,-238 7-830,-1 2 0,102 23-1,-145-23 384,-1 1-1,27 12 1,-27-7-35,35 23 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1:54.710"/>
    </inkml:context>
    <inkml:brush xml:id="br0">
      <inkml:brushProperty name="width" value="0.1" units="cm"/>
      <inkml:brushProperty name="height" value="0.1" units="cm"/>
      <inkml:brushProperty name="color" value="#E71224"/>
    </inkml:brush>
  </inkml:definitions>
  <inkml:trace contextRef="#ctx0" brushRef="#br0">2929 36 2176,'-2'2'228,"1"1"0,-1 0 0,1 0 0,0 0 0,0 0 0,0 1 0,-1 2 0,4-5-113,0-1-1,0 0 1,0 0 0,0 0-1,0 0 1,0 0 0,0 0-1,-1 0 1,4-1 0,2-3 220,0-1 1,0 1 0,9-8 0,-15 11-204,1-1 1,0 1 0,0-1 0,-1 0-1,1 0 1,0 1 0,-1-1-1,0 0 1,1 0 0,-1 0 0,0 0-1,0-1 1,0 1 0,-1 0-1,2-5 1,-2 7-100,0 0 0,-1-1 1,1 1-1,0 0 0,-1 0 0,1 0 0,0 0 0,-1-1 0,1 1 1,0 0-1,-1 0 0,1 0 0,0 0 0,-1 0 0,1 0 0,0 0 1,-1 0-1,1 0 0,-1 0 0,1 0 0,0 0 0,-1 0 1,1 0-1,0 0 0,-1 1 0,1-1 0,0 0 0,-1 0 0,1 0 1,-1 1-1,-9 3 230,-22 13 442,26-13-546,0 0 1,-1 0 0,-12 5 0,3-6-7,1 0 1,-1-1 0,1 0 0,-1-1-1,0-1 1,-16-1 0,-7 0 23,-319 1 580,173 5-485,-460-5 544,549-5-469,-7 3-161,-172 9-57,-178 25 2532,422-32-2517,-247-5 60,92-13-3752,124 9 764,-9 0-965</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42:57.422"/>
    </inkml:context>
    <inkml:brush xml:id="br0">
      <inkml:brushProperty name="width" value="0.1" units="cm"/>
      <inkml:brushProperty name="height" value="0.1" units="cm"/>
      <inkml:brushProperty name="color" value="#FFFC18"/>
    </inkml:brush>
  </inkml:definitions>
  <inkml:trace contextRef="#ctx0" brushRef="#br0">0 47 768,'12'0'116,"-1"-1"1,0 0-1,0-1 1,0 0-1,18-6 1,-5 0 56,1 1 0,0 1 0,1 2 1,-1 0-1,47 0 0,130 16-146,-67-1 32,118-9 298,137 11 699,-347-9-1027,-18-3-612,1 2 0,-1 1 0,28 8-1,-17 2-349</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42:59.898"/>
    </inkml:context>
    <inkml:brush xml:id="br0">
      <inkml:brushProperty name="width" value="0.1" units="cm"/>
      <inkml:brushProperty name="height" value="0.1" units="cm"/>
      <inkml:brushProperty name="color" value="#FFFC18"/>
    </inkml:brush>
  </inkml:definitions>
  <inkml:trace contextRef="#ctx0" brushRef="#br0">0 59 768,'76'18'593,"130"15"-1,-8-3-534,26 25-54,64 12-30,-210-53 80,399 51-33,299-35-37,-550-28 46,108 0-55,-138-5 49,401-11 70,-281-2-89,213-7-5,339-21 69,-463 13 74,162-12-232,-82 18-31,-101 7 117,-203 8-2,315-22 42,485-44-48,-517 50-119,-319 19 180,-138 7-43,236-7-119,-193 9-207,-1 1 1,93 19-1,-58 4-225</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43:01.056"/>
    </inkml:context>
    <inkml:brush xml:id="br0">
      <inkml:brushProperty name="width" value="0.1" units="cm"/>
      <inkml:brushProperty name="height" value="0.1" units="cm"/>
      <inkml:brushProperty name="color" value="#FFFC18"/>
    </inkml:brush>
  </inkml:definitions>
  <inkml:trace contextRef="#ctx0" brushRef="#br0">1 65 128,'128'-5'517,"107"-9"-78,242-9-238,-153 13-112,124-1 84,94 10-256,602 3 155,-667 15-78,-88-1 92,256 8-299,-491-15-486</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43:04.289"/>
    </inkml:context>
    <inkml:brush xml:id="br0">
      <inkml:brushProperty name="width" value="0.1" units="cm"/>
      <inkml:brushProperty name="height" value="0.1" units="cm"/>
      <inkml:brushProperty name="color" value="#FFFC18"/>
    </inkml:brush>
  </inkml:definitions>
  <inkml:trace contextRef="#ctx0" brushRef="#br0">1 191 512,'39'-22'303,"-23"12"-72,0 1-1,1 1 1,0 0-1,33-10 1,-3 10-179,2 1 0,-1 3-1,79 3 1,-75 2 120,0-3 1,0-1-1,53-11 0,-54 4-131,97-4 0,53 13 50,-26 0-56,10-17-42,-3 0 41,-6 16 48,96-6 140,-117 2-89,211 18 0,-165-11 462,9 2-1179,-158 4-568,-3 9-224</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43:09.451"/>
    </inkml:context>
    <inkml:brush xml:id="br0">
      <inkml:brushProperty name="width" value="0.1" units="cm"/>
      <inkml:brushProperty name="height" value="0.1" units="cm"/>
      <inkml:brushProperty name="color" value="#FFFC18"/>
    </inkml:brush>
  </inkml:definitions>
  <inkml:trace contextRef="#ctx0" brushRef="#br0">0 80 768,'1'-2'30,"1"0"0,-1 1 0,0-1 0,1 0 0,-1 1 0,1-1 0,-1 1 0,1 0 0,0-1 0,-1 1 0,1 0 0,0 0-1,0 0 1,0 0 0,0 0 0,0 1 0,0-1 0,0 0 0,0 1 0,3-1 0,6 0-38,0 1-1,21 0 1,-11 1-52,87 6 274,-68-3 60,51-1 1,-34-8 31,65-14 0,14-3-28,286 12-70,-285 11-181,-86-1-27,386 3 15,1 18 13,-425-20-33,207 13-32,-156-12-49,93-11 0,-47-4 173,13-3 174,191-1-1,-294 18-509,-1 0 0,1 2-1,26 6 1,-7 3-1111</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43:11.081"/>
    </inkml:context>
    <inkml:brush xml:id="br0">
      <inkml:brushProperty name="width" value="0.1" units="cm"/>
      <inkml:brushProperty name="height" value="0.1" units="cm"/>
      <inkml:brushProperty name="color" value="#FFFC18"/>
    </inkml:brush>
  </inkml:definitions>
  <inkml:trace contextRef="#ctx0" brushRef="#br0">1 24 640,'9'-4'99,"1"0"-1,-1 1 1,1 0-1,0 0 1,0 1 0,16-1-1,63 1-135,-48 3 205,18 2 17,111 20-1,-110-13-88,114 6-1,239-2 119,-115-20-176,-88-2-130,270-6 156,-164 15 102,-224 2-140,159-8 217,-47-1 45,-148 7-138,92 13 1,-65 1-887,-4-1-549</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43:13.298"/>
    </inkml:context>
    <inkml:brush xml:id="br0">
      <inkml:brushProperty name="width" value="0.1" units="cm"/>
      <inkml:brushProperty name="height" value="0.1" units="cm"/>
      <inkml:brushProperty name="color" value="#FFFC18"/>
    </inkml:brush>
  </inkml:definitions>
  <inkml:trace contextRef="#ctx0" brushRef="#br0">1 1 128,'111'5'160,"-68"-1"-128,19 1-64,-35-5 0,16-5-32,17 1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43:14.420"/>
    </inkml:context>
    <inkml:brush xml:id="br0">
      <inkml:brushProperty name="width" value="0.1" units="cm"/>
      <inkml:brushProperty name="height" value="0.1" units="cm"/>
      <inkml:brushProperty name="color" value="#FFFC18"/>
    </inkml:brush>
  </inkml:definitions>
  <inkml:trace contextRef="#ctx0" brushRef="#br0">0 50 896,'7'-5'84,"0"0"0,1 0 0,-1 0 0,1 1-1,0 0 1,0 1 0,0 0 0,1 0 0,-1 0 0,1 1 0,15-1 0,9 0-95,61 3 0,-39 2 61,42 1 216,-45 0-167,55-5 0,20-4 59,1 5 0,154 18 0,11-6 195,-32-4-274,-197-1-42,2 0 19,123-3 1,-48-13-95,176 10 1,-260 3 21,0-2 0,109-14 0,-84 4 76,0 2 0,1 5 0,158 15 0,6 7-1537,-191-15 623,-2 4 129</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43:15.531"/>
    </inkml:context>
    <inkml:brush xml:id="br0">
      <inkml:brushProperty name="width" value="0.1" units="cm"/>
      <inkml:brushProperty name="height" value="0.1" units="cm"/>
      <inkml:brushProperty name="color" value="#FFFC18"/>
    </inkml:brush>
  </inkml:definitions>
  <inkml:trace contextRef="#ctx0" brushRef="#br0">1 63 1024,'94'-5'746,"-57"4"-346,47-7 1,2-5 55,163-3 0,0 9-66,60 1-236,101 5-16,-264-4-1034,185 16 0,-269-3-389</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43:16.458"/>
    </inkml:context>
    <inkml:brush xml:id="br0">
      <inkml:brushProperty name="width" value="0.1" units="cm"/>
      <inkml:brushProperty name="height" value="0.1" units="cm"/>
      <inkml:brushProperty name="color" value="#FFFC18"/>
    </inkml:brush>
  </inkml:definitions>
  <inkml:trace contextRef="#ctx0" brushRef="#br0">1 66 640,'2'0'304,"31"-10"21,0 2 1,1 1-1,65-4 0,105 9 296,26-2-292,-158-2-317,220-12 349,-136 19-1140,-87 4-634</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1:56.452"/>
    </inkml:context>
    <inkml:brush xml:id="br0">
      <inkml:brushProperty name="width" value="0.1" units="cm"/>
      <inkml:brushProperty name="height" value="0.1" units="cm"/>
      <inkml:brushProperty name="color" value="#E71224"/>
    </inkml:brush>
  </inkml:definitions>
  <inkml:trace contextRef="#ctx0" brushRef="#br0">2083 148 1792,'-18'-4'594,"-23"-1"1063,39 4-1434,-1 1 1,1-1-1,0 1 1,0-1 0,0 0-1,-1 0 1,1 0 0,0 0-1,0 0 1,0-1-1,0 1 1,1-1 0,-1 1-1,0-1 1,1 1 0,-3-3-1,3 2-147,-1 0 0,0 0-1,1 0 1,-1 1 0,0-1-1,0 1 1,0-1 0,0 1-1,-1 0 1,1 0-1,0 0 1,0 0 0,-1 0-1,1 0 1,-1 1 0,-3-1-1,-68 6 1083,47-2-881,22-2-193,-1-1-1,0 1 1,0-1-1,0 0 1,-6-1-1,-70-9 883,35 2-644,32 5-138,1 0 0,-25 0 0,-120-8-29,72 3 85,-115-16 805,166 18-972,-51 0-1,33 2 114,-144-3 59,24 2 486,4-1 549,113 6-1277,-80 8 1,69-2-1238,-57 6-4867,69-13 2512</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43:17.494"/>
    </inkml:context>
    <inkml:brush xml:id="br0">
      <inkml:brushProperty name="width" value="0.1" units="cm"/>
      <inkml:brushProperty name="height" value="0.1" units="cm"/>
      <inkml:brushProperty name="color" value="#FFFC18"/>
    </inkml:brush>
  </inkml:definitions>
  <inkml:trace contextRef="#ctx0" brushRef="#br0">1 1 128,'68'5'0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43:17.847"/>
    </inkml:context>
    <inkml:brush xml:id="br0">
      <inkml:brushProperty name="width" value="0.1" units="cm"/>
      <inkml:brushProperty name="height" value="0.1" units="cm"/>
      <inkml:brushProperty name="color" value="#FFFC18"/>
    </inkml:brush>
  </inkml:definitions>
  <inkml:trace contextRef="#ctx0" brushRef="#br0">0 0 128,'54'0'0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3:43:18.221"/>
    </inkml:context>
    <inkml:brush xml:id="br0">
      <inkml:brushProperty name="width" value="0.1" units="cm"/>
      <inkml:brushProperty name="height" value="0.1" units="cm"/>
      <inkml:brushProperty name="color" value="#FFFC18"/>
    </inkml:brush>
  </inkml:definitions>
  <inkml:trace contextRef="#ctx0" brushRef="#br0">0 1 128,'18'2'31,"7"2"-1,1-1 0,0-1 0,0-1 0,48-4 0,-52 0-35,14-1-40,63 2-1,-32 4 56,257 5 300,363 1 224,-70-2-33,-296-1-400,-20-1-26,215 0 170,-266-6-407,-5 1 106,210 0 88,-110-2 279,96-3 151,-131 0-953,-210 6-538</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1:59.057"/>
    </inkml:context>
    <inkml:brush xml:id="br0">
      <inkml:brushProperty name="width" value="0.1" units="cm"/>
      <inkml:brushProperty name="height" value="0.1" units="cm"/>
      <inkml:brushProperty name="color" value="#E71224"/>
    </inkml:brush>
  </inkml:definitions>
  <inkml:trace contextRef="#ctx0" brushRef="#br0">3000 76 2304,'-1'-1'73,"1"1"0,-1-1 1,1 0-1,-1 0 0,1 0 0,-1 0 1,1 0-1,0 0 0,0 0 0,-1 0 0,1 0 1,0 0-1,0 0 0,0 0 0,0 0 1,0 0-1,0 0 0,0 0 0,1 0 1,-1 0-1,0 0 0,0 0 0,1-1 0,2-10 709,-3 11-714,0 1 0,-1-1 0,1 1 0,0-1 0,0 1 0,0 0 0,0-1 0,-1 1 0,1-1 0,0 1 0,0 0 0,-1-1 0,1 1 0,0 0 0,0-1 0,-1 1 0,1 0 0,0 0 0,-1-1 0,1 1 0,-1 0 0,1 0 0,0-1 0,-1 1 1,1 0-1,-1 0 0,1 0 0,0 0 0,-1 0 0,0 0 0,-15-1 712,14 1-640,-105 9 1681,2 0-682,88-8-905,-1 0 1,-31 8 0,-16 2-113,-18-6 462,-123-8 0,4-1-482,4 2-20,103 3 129,62-2-28,-62-12-1,62 7 1,-62-2 0,29 7-26,-220 11 1131,7-4-155,176-7-826,-313-13 1703,297 6-2409,-123-13-6583,183 12 3100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2:04.177"/>
    </inkml:context>
    <inkml:brush xml:id="br0">
      <inkml:brushProperty name="width" value="0.1" units="cm"/>
      <inkml:brushProperty name="height" value="0.1" units="cm"/>
      <inkml:brushProperty name="color" value="#E71224"/>
    </inkml:brush>
  </inkml:definitions>
  <inkml:trace contextRef="#ctx0" brushRef="#br0">1423 105 2816,'-4'-1'118,"0"0"1,-1 0-1,1-1 0,0 0 1,0 1-1,0-1 0,0-1 1,0 1-1,0-1 0,1 1 1,-1-1-1,1 0 0,0 0 1,-1-1-1,-2-4 0,4 6 32,0 0 0,0 1 0,0-1 0,0 0 0,-1 1 0,1-1 0,0 1 0,-1 0 1,1-1-1,-1 1 0,0 0 0,1 1 0,-1-1 0,0 0 0,1 1 0,-1 0 0,0-1 0,-3 1 0,-6 1 61,1-1-1,-23 5 1,-35 8 512,0-4 1,-74 2-1,70-8-562,48-1 31,0-2 0,0 0 0,-40-5-1,41 0 184,0-1 1,-32-12-1,-52-18 641,89 31-748,0 1 1,0 1-1,0 1 0,-20 0 0,-125 7 1316,-1 1-3979,120-8 113,-12-7-1238</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2:05.017"/>
    </inkml:context>
    <inkml:brush xml:id="br0">
      <inkml:brushProperty name="width" value="0.1" units="cm"/>
      <inkml:brushProperty name="height" value="0.1" units="cm"/>
      <inkml:brushProperty name="color" value="#E71224"/>
    </inkml:brush>
  </inkml:definitions>
  <inkml:trace contextRef="#ctx0" brushRef="#br0">3078 97 4096,'0'-1'157,"0"0"1,-1 1 0,1-1-1,0 0 1,-1 0 0,1 0-1,0 0 1,0 0-1,0 1 1,0-1 0,0 0-1,0 0 1,0-1-1,0 1-67,1 0 0,-1 0 0,0 0 0,0 0 0,0 0-1,0 0 1,0 0 0,-1 1 0,1-1 0,0 0 0,0 0-1,0 0 1,-1 0 0,1 0 0,-1 1 0,1-1 0,0 0-1,-1 0 1,1 0 0,-1 1 0,0-1 0,1 0 0,-2 0-1,-1-1 113,0 0 0,0 0-1,0 1 1,0-1-1,-1 1 1,1-1-1,-1 1 1,1 0-1,-1 0 1,1 1-1,-7-1 1,-44 1 917,25 2-822,-146-6-372,-19-12 325,62 2-153,-85 2 239,-89 10 486,164 3-711,-130 8 364,-156 10 1269,188-4-832,-125 9 364,173-10-2120,30-9-3351,144-4 3595,-78 2-3426</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2:20.943"/>
    </inkml:context>
    <inkml:brush xml:id="br0">
      <inkml:brushProperty name="width" value="0.1" units="cm"/>
      <inkml:brushProperty name="height" value="0.1" units="cm"/>
      <inkml:brushProperty name="color" value="#E71224"/>
    </inkml:brush>
  </inkml:definitions>
  <inkml:trace contextRef="#ctx0" brushRef="#br0">0 1 2304,'0'5'4112,"5"-1"-3835,-5 1-986</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2:23.591"/>
    </inkml:context>
    <inkml:brush xml:id="br0">
      <inkml:brushProperty name="width" value="0.1" units="cm"/>
      <inkml:brushProperty name="height" value="0.1" units="cm"/>
      <inkml:brushProperty name="color" value="#E71224"/>
    </inkml:brush>
  </inkml:definitions>
  <inkml:trace contextRef="#ctx0" brushRef="#br0">5893 1546 3456,'-36'8'1813,"35"-7"-1674,-10-14 42,8 12 101,0 0 0,0 1 0,-1-1 1,1 1-1,0 0 0,0-1 0,0 2 0,-5-1 0,4 1 33,0-1-1,0 0 1,1 0-1,-1 0 1,-7-2 0,2 1 419,9 1-713,0 0 0,0 1 1,0-1-1,-1 0 0,1 0 1,0 0-1,0 0 1,0 0-1,-1 0 0,1 0 1,0 0-1,0 0 0,-1 0 1,1 0-1,0 0 1,0 0-1,0 0 0,-1 0 1,1-1-1,0 1 0,0 0 1,0 0-1,-1 0 1,1 0-1,0 0 0,0 0 1,0 0-1,-1-1 0,1 1 1,0 0-1,0 0 1,0 0-1,0 0 0,0-1 1,0 1-1,-1 0 0,1 0 1,0 0-1,0-1 1,0 1-1,0 0 0,0 0 1,0-1-1,0 1 0,0 0 1,0 0-1,0 0 1,0-1-1,-5-18 1814,-1-10-1158,1-27 262,5 43-925,0-1 1,1 1 0,1 0 0,6-24 0,14-56 734,4-13 134,1 13-513,30-89 364,-35 131-641,11-33 51,-29 72-54,-1-1 1,0 1-1,-1 0 0,0-1 0,-1-14 1,1-5-68,8-46-1,-5 46-9,1-54-1,-6 76 53,-1 0 0,1 0 0,-2 1 0,0-1 0,0 0 0,0 1 0,-2-1 0,1 1 0,-8-15 0,6 16-57,-1 0-1,0 0 1,0 1 0,-1 0 0,1 0 0,-2 1 0,1 0-1,-1 0 1,1 0 0,-2 1 0,1 1 0,0-1 0,-1 1 0,0 1-1,0 0 1,-12-3 0,-124-33 227,81 28-338,-117-6 0,-63 18 543,161 3-315,-49 1-63,2-6-54,-245 7-91,-28-1 252,242-6-130,85 1-49,-30 1-49,-145-17 0,126 2 59,0 6 0,-188 11 0,45 0 244,-1-1 30,181 5-303,25-1 6,-96-4 0,-123-14 222,20 1 29,215 8-201,-60-4-150,-181-23 292,203 22-146,27 3 108,-176-23 314,53-1 605,166 27-822,1 0-1,-1 0 1,0 2-1,1 0 1,-27 3 0,33-1-197,-1 1 1,1 1-1,0 0 1,1 0-1,-1 0 1,1 1-1,-1 0 1,1 0-1,1 1 1,-13 13-1,4-2 31,1 1 0,0 1-1,1 0 1,2 1-1,-18 39 1,-33 113 256,62-171-318,-55 211 28,22-72-13,16-63-27,-6 80-1,10-57 1,10-81 33,1 1 0,1 0 0,2 34 0,-1-47-15,1 0 1,0 0-1,1 0 1,0 0-1,0 0 1,0 0 0,1-1-1,0 1 1,0-1-1,1 0 1,0 0-1,0 0 1,8 9 0,0-4-16,1 0 0,-1-2 1,1 1-1,1-2 0,0 0 1,0 0-1,1-1 0,18 5 1,17 4-42,61 10 1,-77-19 44,42 5-69,0-3-1,137-2 0,81-17 68,-78 0-18,213-13-3,11-1 24,-222 16-86,145-3 84,-202 10 8,300 8-126,284 11 11,-319-12 226,-254-2-101,289 5-19,144 3 78,-559-10-51,95-2 2,85 6 148,-84 7-1493,-131-11 870,-85-60-11984</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2:28.491"/>
    </inkml:context>
    <inkml:brush xml:id="br0">
      <inkml:brushProperty name="width" value="0.1" units="cm"/>
      <inkml:brushProperty name="height" value="0.1" units="cm"/>
      <inkml:brushProperty name="color" value="#E71224"/>
    </inkml:brush>
  </inkml:definitions>
  <inkml:trace contextRef="#ctx0" brushRef="#br0">5955 1503 1664,'11'-4'6686,"-11"4"-6508,0-1-13,-22 1 470,18 0-385,0 0 1,0 1 0,0-1-1,-1 1 1,1 0 0,0 1-1,0-1 1,0 1 0,-7 4 1877,1-5-1502,-11 2 3675,22-5-4159,-1 0-1,0 0 0,0 1 1,1-1-1,-1 0 0,1 1 1,-1-1-1,1 1 0,1-2 1,-1-2-63,0 1 1,0 0 0,0 0 0,0-1-1,0 1 1,-1 0 0,0-9-1,-3-31 660,-5-13-483,3 21-16,-1-50 0,6 58-190,-1-1-22,7-56 0,-3 53 16,0-46 0,-4 54 41,2 0-1,0 1 1,2-1 0,7-32 0,4 8-71,-4 20 9,-2 0 0,-1 0 0,-2-1-1,5-51 1,-11 18-31,3-100-55,0 130 46,2 0 0,15-63 0,-17 89 15,0 0 0,-1 0 0,0 0 0,0-13 0,-1 18 10,0 0 0,0-1 0,0 1 0,0 0 0,0 0 0,-1-1 0,1 1 0,0 0 0,-1 0 0,1-1 0,0 1 0,-1 0 0,1 0 0,-1 0 0,0 0 0,1 0 0,-1 0 0,0 0-1,0 0 1,0 0 0,0 0 0,0 0 0,0 1 0,0-1 0,0 0 0,0 1 0,0-1 0,0 0 0,0 1 0,0 0 0,-3-1 0,-8-1-25,-1 0 1,0 2-1,0-1 0,0 2 1,0 0-1,0 0 0,-13 4 1,0-1 35,0-2 0,0-1 0,-36-2 1,9 0 95,-329-8 13,143-5-173,45 0 47,-102 8 297,84-11-337,102 6 113,-417-18-38,298 39-239,72-3 200,49-4-28,-298 2 46,120-10 37,184 3-106,-58-6 85,-71-11 19,46 4-44,21 9-85,52 4 12,-277-4 61,331 6 21,-107 6-200,122-4 128,0 2 46,-58 14 0,65-10 72,0-2-1,-57 2 1,37-9-138,0 3-1,-100 16 1,145-15 37,0-1 0,0 2 0,0-1 0,0 1 1,-16 10-1,21-10 17,-1 0 1,1 1-1,0 0 1,0 0-1,1 1 1,0-1-1,0 1 1,0 0-1,-5 9 1,-1 5 9,1 0 0,1 1 0,0 0 0,2 0 0,-6 26 0,-16 113-53,27-140 63,-31 284-56,3 50 74,24-89-70,6-262 49,0-1-1,0 1 0,1 0 1,-1-1-1,1 1 0,-1-1 0,1 1 1,0-1-1,0 1 0,1-1 1,-1 0-1,0 0 0,1 1 1,-1-1-1,1 0 0,0 0 0,-1 0 1,1-1-1,0 1 0,0 0 1,1-1-1,-1 1 0,0-1 1,0 0-1,1 0 0,-1 1 1,1-2-1,-1 1 0,1 0 0,3 0 1,8 2 36,1 0 1,-1-2-1,1 0 0,17-1 1,-24 0-39,12 0 19,273-9 109,30 3-122,-109 6-9,92-17 10,-55 2 0,426 5-117,-67 15 140,10 0 77,-251 5-106,-93 4 66,-123-5-29,31-1-74,292 21 459,-201-9-92,-13-1 83,-172-15 161,12 3-1723,-101-7 970,0 0-1,0 0 1,0 0-1,0 0 1,0 0-1,0 0 1,0 0-1,-1 1 0,1-1 1,0 0-1,0 1 1,0-1-1,-1 1 1,1-1-1,0 1 1,0-1-1,-1 1 1,1-1-1,0 1 0,-1 0 1,1-1-1,-1 1 1,1 0-1,-1 0 1,1-1-1,-1 1 1,1 0-1,-1 0 1,0 0-1,1 0 1,-1 0-1,0 1 0,0-1-70,0 1 1,0-1-1,-1 1 0,1-1 0,-1 0 0,1 1 0,-1-1 0,0 0 0,1 0 0,-1 1 0,0-1 0,0 0 0,0 0 0,0 0 0,0 0 0,0 0 0,0 0 0,0 0 0,0 0 0,0 0 0,-2 0 0,-8 4-1294,0 0 0,-22 6-1,31-11 1413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4:31.752"/>
    </inkml:context>
    <inkml:brush xml:id="br0">
      <inkml:brushProperty name="width" value="0.1" units="cm"/>
      <inkml:brushProperty name="height" value="0.1" units="cm"/>
      <inkml:brushProperty name="color" value="#E71224"/>
    </inkml:brush>
  </inkml:definitions>
  <inkml:trace contextRef="#ctx0" brushRef="#br0">2646 54 2432,'-17'-4'832,"17"4"-810,0-1 0,0 1 0,-1 0 0,1 0 0,0 0 0,0 0 0,-1-1 0,1 1 0,0 0 0,0 0 0,0-1 0,-1 1 0,1 0 0,0 0 0,0-1 0,0 1 0,0 0 0,0-1 0,0 1 0,0 0 0,0 0 0,0-1 0,0 1 0,0 0 0,0-1 0,0 1 0,0 0 0,0-1 0,0 1 0,0 0 0,0-1 0,0 1 0,0 0 0,0 0 0,0-1 0,1 1 0,3-10-123,-4 9 92,1 1 103,-1-1 0,0 1 0,1-1 0,-1 0 0,1 1 0,-1-1 0,0 0 0,0 1 0,1-1 0,-1 0 0,0 0 0,0 1 0,0-1 0,0 0 0,0 0 0,0 1 0,0-1 0,0 0 0,0 0 0,0 1 0,0-1 0,-1 0 0,1 0 0,0 1 0,0-1 0,-1 0 0,1 1 0,-1-1 0,1 1 0,0-1 0,-1 0 0,1 1 0,-1-1 0,1 1 0,-1-1 0,0 1 0,1-1 0,-1 1 0,1-1 0,-1 1 0,0 0 0,1-1 0,-1 1 0,0 0 0,0 0 0,1 0 0,-1-1 0,-1 1 0,0 0-26,0 0 0,0 0 0,0 0 0,0 0 0,0 0 0,0 0 0,0 1 0,0-1 0,0 1-1,0-1 1,0 1 0,1 0 0,-1 0 0,0-1 0,0 1 0,1 1 0,-3 0 0,2-1 66,0 0 0,0 0-1,0 0 1,0 0 0,0 0-1,0-1 1,0 1 0,-1-1 0,1 0-1,0 0 1,0 1 0,-1-1 0,1-1-1,-3 1 1,-19 2 1113,16-2-1056,7 0-180,1 0 1,0 0-1,0 0 0,0 0 1,-1-1-1,1 1 0,0 0 1,0 0-1,-1 0 0,1 0 1,0 0-1,0 0 1,0 0-1,-1 0 0,1 0 1,0 0-1,0 0 0,-1 0 1,1 1-1,0-1 0,0 0 1,0 0-1,-1 0 1,1 0-1,0 0 0,0 0 1,0 0-1,0 1 0,-1-1 1,1 0-1,0 0 0,0 0 1,0 0-1,0 1 1,0-1-1,-1 0 0,1 0 1,0 0-1,0 1 0,0-1 1,0 0-1,0 0 0,0 0 1,0 1-1,0-1 1,0 0-1,0 2 486,-2-2-345,2 1-147,0-1 1,-1 0-1,1 0 1,0 0-1,0 1 0,0-1 1,0 0-1,-1 0 1,1 0-1,0 1 0,0-1 1,-1 0-1,1 0 1,0 0-1,0 0 0,-1 0 1,1 0-1,0 0 1,0 1-1,-1-1 0,1 0 1,0 0-1,0 0 1,-1 0-1,1 0 0,0 0 1,-1 0-1,1 0 1,0 0-1,0-1 0,-1 1 1,1 0-1,-7 14 1355,-14-9-784,13-1-382,-75 34 841,72-35-942,0 1 0,0-2 0,0 1 0,0-1 0,-24 0 0,-120 2 275,-57 13-140,143-9-142,-14 3 92,38-4-16,-68 2 0,-216 1 435,-227 1 876,374-12-1437,123 1-1430,1-2-1,0-3 0,-58-13 1,-52-16-8473,82 12 6001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32:21.011"/>
    </inkml:context>
    <inkml:brush xml:id="br0">
      <inkml:brushProperty name="width" value="0.1" units="cm"/>
      <inkml:brushProperty name="height" value="0.1" units="cm"/>
      <inkml:brushProperty name="color" value="#FFFC18"/>
    </inkml:brush>
  </inkml:definitions>
  <inkml:trace contextRef="#ctx0" brushRef="#br0">1012 0 5376,'-32'20'2112,"23"7"-1664,-13 21 32,11-24-128,-16 28 256,-26 14 224,-21 9-64,-23 17-64,2 26-384,-12 15-64,-4-6-32,-2-9-192,12-19 0,21-13-608,28-20-160,25-19-1216,32-19-1824,31-22 672</inkml:trace>
  <inkml:trace contextRef="#ctx0" brushRef="#br0" timeOffset="1">1955 76 6272,'-85'34'2368,"58"27"-1856,-10 25-128,21-54-192,-6 16 352,-15 8 352,-15 7-96,-29 21 0,-14 20-448,-2 0-224,13-9-64,9-9-224,15-11 32,25-14-1408,8-13-672,27-19-896</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4:52.206"/>
    </inkml:context>
    <inkml:brush xml:id="br0">
      <inkml:brushProperty name="width" value="0.1" units="cm"/>
      <inkml:brushProperty name="height" value="0.1" units="cm"/>
      <inkml:brushProperty name="color" value="#E71224"/>
    </inkml:brush>
  </inkml:definitions>
  <inkml:trace contextRef="#ctx0" brushRef="#br0">6414 280 896,'-4'1'305,"3"-1"-326,0 1 1,-1-1-1,1 0 1,0 1-1,-1-1 1,1 0-1,0 0 0,0 0 1,-1 0-1,1 0 1,-2-1-1,2 1 31,0-1-1,1 1 1,-1-1-1,1 0 1,0 1-1,-1-1 1,1 0-1,-1 1 1,1-1 0,0 0-1,0 0 1,-1 1-1,1-1 1,0 0-1,0 0 1,0 0-1,0 1 1,0-1-1,0 0 1,0 0-1,0 1 1,0-2-1,1-10 1006,-1 7-359,0 0 0,0 0-1,0 0 1,-2-10-1,2 14-586,-1 0 0,1 0 0,0 0 0,0 0 0,-1 0 0,1 0 0,-1 0 0,1 0 0,-1 1 0,1-1 0,-1 0 0,0 0 0,1 1 0,-1-1 0,0 0 0,0 1 0,0-1 0,1 1 0,-1-1 0,0 1 0,0-1 0,0 1 0,0-1 0,0 1 0,0 0 0,0 0 0,0 0 0,0-1 0,0 1 0,0 0 0,-1 0 0,-238 0 3857,210-2-3661,0-1 0,1-2 0,-1-1 1,-49-18-1,41 13-165,1 1 0,-41-6 0,-194-2 1666,200 15-1430,-84-13 1,127 12-253,-111-4-90,57 6 17,-233 0 403,168 3 31,-235 10-317,313-10-113,15 0-6,-87-8-1,-91-12-14,97 16-10,-52-4-64,-14-2 374,21 2 216,-2 0-279,-276-17-647,-291 28 789,524 3-524,74 0 68,-386-1 888,180 6 49,119 4-7756,180-12 3036</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4:21.808"/>
    </inkml:context>
    <inkml:brush xml:id="br0">
      <inkml:brushProperty name="width" value="0.1" units="cm"/>
      <inkml:brushProperty name="height" value="0.1" units="cm"/>
      <inkml:brushProperty name="color" value="#E71224"/>
    </inkml:brush>
  </inkml:definitions>
  <inkml:trace contextRef="#ctx0" brushRef="#br0">1908 48 1792,'6'-3'380,"-1"0"1,1 0-1,-1 0 1,9-8-1,4-4 4598,-16 14-4715,0-1-1,1 1 1,-1 0 0,1 0 0,-1 0 0,1 1 0,-1-1 0,1 0-1,-1 1 1,1 0 0,-1 0 0,1 0 0,3 0 0,11 4 942,-17-4-1184,0 0 0,0 0 0,0 1 0,0-1 0,0 0 0,0 0 0,1 0 0,-1 0 0,0 0 0,0 0 0,0 0 0,0 0 1,0 0-1,0 0 0,0 0 0,0 0 0,0 0 0,0 0 0,0 0 0,0 0 0,0 0 0,0 0 0,0 1 0,0-1 0,0 0 0,0 0 0,0 0 1,0 0-1,0 0 0,0 0 0,0 0 0,0 0 0,0 0 0,0 0 0,0 0 0,0 0 0,0 0 0,0 1 0,0-1 0,0 0 0,0 0 0,0 0 1,0 0-1,0 0 0,0 0 0,0 0 0,0 0 0,0 0 0,0 0 0,0 0 0,0 0 0,-1 0 0,1 0 0,0 0 0,0 0 0,0 0 0,0 0 1,0 0-1,0 0 0,0 0 0,-13 2 1014,-988-2 3423,868-1-3890,-256 7 283,230 8-2049,-77 4-9081,151-17 6050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4:23.129"/>
    </inkml:context>
    <inkml:brush xml:id="br0">
      <inkml:brushProperty name="width" value="0.1" units="cm"/>
      <inkml:brushProperty name="height" value="0.1" units="cm"/>
      <inkml:brushProperty name="color" value="#E71224"/>
    </inkml:brush>
  </inkml:definitions>
  <inkml:trace contextRef="#ctx0" brushRef="#br0">2823 2 2560,'-5'-2'4468,"4"13"-1960,-3 0-2226,-1 1 0,0-1 1,0 0-1,-1 0 1,-1 0-1,0-1 0,0 0 1,-1-1-1,0 1 0,-1-1 1,-10 8-1,6-7-36,0 0 0,-1-1-1,0 0 1,0-1 0,-1-1 0,0 0-1,-29 9 1,-68 7 1141,5 0-923,98-21-458,-1 0 1,0-1-1,1 0 1,-1 0-1,0-1 1,0-1-1,1 1 1,-1-2 0,0 1-1,-13-5 1,-5-3 150,1-1 1,-30-17 0,-37-14 331,10 16-169,-140-24 0,71 29-450,13 2 287,6 0 819,-206-2 0,139 8-125,2 1-539,124 10-299,-248 10-2997,208-8-3170,63 2 2234</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4:23.824"/>
    </inkml:context>
    <inkml:brush xml:id="br0">
      <inkml:brushProperty name="width" value="0.1" units="cm"/>
      <inkml:brushProperty name="height" value="0.1" units="cm"/>
      <inkml:brushProperty name="color" value="#E71224"/>
    </inkml:brush>
  </inkml:definitions>
  <inkml:trace contextRef="#ctx0" brushRef="#br0">1273 34 3584,'0'-1'134,"-1"0"0,1 1-1,-1-1 1,0 1 0,1-1 0,-1 1 0,0 0-1,1-1 1,-1 1 0,0 0 0,0-1 0,1 1-1,-1 0 1,0 0 0,0 0 0,0-1 0,1 1-1,-1 0 1,0 0 0,0 0 0,0 0 0,-1 1-1,-29-1 435,22 0-709,-51 1 1477,26 1 77,-1-2-1,-48-7 0,-40-7 423,59 8-1130,1 2 1,-66 6 0,65 3 448,-116 24 1,48-5-1781,92-18-1583,-55-1-1,41-5-857,-4-3-607</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4:25.075"/>
    </inkml:context>
    <inkml:brush xml:id="br0">
      <inkml:brushProperty name="width" value="0.1" units="cm"/>
      <inkml:brushProperty name="height" value="0.1" units="cm"/>
      <inkml:brushProperty name="color" value="#E71224"/>
    </inkml:brush>
  </inkml:definitions>
  <inkml:trace contextRef="#ctx0" brushRef="#br0">3362 165 3968,'0'0'4053,"-16"-13"-933,12 11-2878,0-1-1,0 1 1,0 0-1,0 0 1,-1 0-1,1 1 1,0-1-1,-8-1 1,-39-3 459,-22-2-156,-45-1-264,41 8-267,-140 6 346,185-1-239,-42 2 360,-550-6 420,484-10-1059,25 0 300,-120-11 250,60 4-229,138 13-101,-38 0-156,-137-2 382,-23 12 395,153 1-533,-29 0 41,-21-6 442,-156-3-1522,275 2 37,0 0-1,0-1 1,1-1 0,-1 0-1,0-1 1,1 0 0,0-1-1,-1 0 1,2-1 0,-14-7-1,-22-23-2805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4:27.286"/>
    </inkml:context>
    <inkml:brush xml:id="br0">
      <inkml:brushProperty name="width" value="0.1" units="cm"/>
      <inkml:brushProperty name="height" value="0.1" units="cm"/>
      <inkml:brushProperty name="color" value="#E71224"/>
    </inkml:brush>
  </inkml:definitions>
  <inkml:trace contextRef="#ctx0" brushRef="#br0">1125 23 5120,'-3'3'222,"0"0"0,0 1 1,1-1-1,-1 1 0,1 0 1,0 0-1,1-1 0,-1 1 1,0 0-1,1 1 0,0-1 1,0 0-1,0 0 0,1 0 0,-1 1 1,1-1-1,0 0 0,1 6 1,-17-13 1350,4-1-1102,1 1 1,0 0-1,-1 1 0,0 0 1,-12 0-1,-11-2 109,-84-10 871,-102-19 778,173 22-1823,0 3 1,-1 1 0,-90 0-1,-30 20-2156,58 3-2281,51-2 485</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4:28.438"/>
    </inkml:context>
    <inkml:brush xml:id="br0">
      <inkml:brushProperty name="width" value="0.1" units="cm"/>
      <inkml:brushProperty name="height" value="0.1" units="cm"/>
      <inkml:brushProperty name="color" value="#E71224"/>
    </inkml:brush>
  </inkml:definitions>
  <inkml:trace contextRef="#ctx0" brushRef="#br0">3153 52 3584,'0'-1'192,"0"0"1,0 0-1,0 0 0,0 0 1,0 0-1,0 0 0,1-1 1,-1 1-1,0 0 0,0 0 0,1 0 1,-1 0-1,1 0 0,-1 0 1,3-2 900,-4 1-981,1 1 0,-1 0 0,0 0 0,1 0 0,-1 0 0,0 0 0,0 0 0,0 0 0,0 0 0,0 0 0,0 1 0,-1-2 0,-5 1 169,0 0-1,0 1 0,-1-1 0,1 2 0,0-1 0,0 1 1,0 0-1,-9 2 0,10-2-183,-208 31 765,130-21-311,4-6 142,12-1-292,35-3-193,1-1 0,-1-1 1,1-2-1,-37-7 0,28 3 143,-66-1 1,69 8-318,-54-1 405,-124 16-1,102-4 20,-174-6 0,172-6-88,-231-14 659,-93 1 71,152 9-835,218 4-932,34 1-1117,0-1 0,0-2 1,-62-13-1,38-5-2413</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4:42.452"/>
    </inkml:context>
    <inkml:brush xml:id="br0">
      <inkml:brushProperty name="width" value="0.1" units="cm"/>
      <inkml:brushProperty name="height" value="0.1" units="cm"/>
      <inkml:brushProperty name="color" value="#E71224"/>
    </inkml:brush>
  </inkml:definitions>
  <inkml:trace contextRef="#ctx0" brushRef="#br0">27 0 128,'-27'6'0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4:43.198"/>
    </inkml:context>
    <inkml:brush xml:id="br0">
      <inkml:brushProperty name="width" value="0.1" units="cm"/>
      <inkml:brushProperty name="height" value="0.1" units="cm"/>
      <inkml:brushProperty name="color" value="#E71224"/>
    </inkml:brush>
  </inkml:definitions>
  <inkml:trace contextRef="#ctx0" brushRef="#br0">1716 38 1408,'-163'-9'2397,"-5"0"-1391,-9 2 622,-10 0-323,-231 2 1153,-94 19-5460,421-9 890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5:07.430"/>
    </inkml:context>
    <inkml:brush xml:id="br0">
      <inkml:brushProperty name="width" value="0.1" units="cm"/>
      <inkml:brushProperty name="height" value="0.1" units="cm"/>
      <inkml:brushProperty name="color" value="#E71224"/>
    </inkml:brush>
  </inkml:definitions>
  <inkml:trace contextRef="#ctx0" brushRef="#br0">2420 1565 1408,'6'-4'786,"0"1"-1,0 0 1,0 0 0,0 1-1,11-3 1,-5 1 148,1 0 1,-1-1-1,0 0 1,15-10-1,19-17 20,34-25 1338,-70 47-2059,1 1 0,-2-1 1,1-1-1,-2 0 0,10-14 1,-2-5-97,-2-1 0,-1 0 0,-1-1 0,10-44 0,-4 11 36,15-60 338,-7 23-195,-10 32-26,-3-1 1,4-103-1,-9 83-255,-7 83-23,14-231 430,-15 223-404,0 0 1,-2 0-1,0 0 0,-1 0 1,0 0-1,-2 0 1,0 1-1,0 0 0,-13-23 1,17 36-36,0 0 0,-1 1 1,1-1-1,-1 1 0,1-1 0,-1 1 1,0 0-1,0-1 0,1 1 0,-1 0 1,0 0-1,0 0 0,0 1 0,0-1 1,0 0-1,0 1 0,0 0 0,-1-1 1,1 1-1,0 0 0,0 0 0,-4 0 1,-7 1 3,0 0 1,-21 6 0,21-5 27,-183 27 34,102-12-14,-126 27 146,190-37-221,-1-1-1,-44 2 1,-63-5-96,-25 2 48,72-1 111,-1-5-1,-135-16 1,-211 4-159,168 10 24,161-5 221,-27-1-151,54 8-8,-96 3-36,160-2 7,0 2 0,1 1 1,-1 0-1,1 1 0,0 0 1,-17 8-1,30-10 51,0 1 1,0-1-1,1 1 0,-1 0 0,1 0 1,-1 0-1,1 0 0,0 0 0,0 1 1,1 0-1,-1-1 0,1 1 0,0 0 1,0 0-1,0 0 0,-1 5 1,-2 7-65,0 0 0,-4 33 0,-9 168 228,18 3 28,2-89-284,-1-53 96,4-1 0,4 0 0,20 87 0,-17-121 26,2 0-1,2 0 0,27 51 1,-27-58-67,-9-18 113,1 0 0,15 23 0,-20-37-65,0 1-1,0-1 0,1 0 1,-1 0-1,1-1 0,0 1 0,0-1 1,0 1-1,0-2 0,1 1 1,0 0-1,-1-1 0,10 4 1,1-3-20,0-1 1,0 0-1,0-1 0,0 0 1,0-2-1,0 0 0,17-3 1,-10 2-17,173-33-71,-96 14 139,-63 14-28,158-27 18,-133 26-12,76 1 1,-99 6 139,0 3 0,67 10-1,-70-3 206,-16-4-1835,27 4-1,-41-8 525,0-1 0,0 0 0,-1 0-1,1 0 1,0-1 0,0 1 0,0-1 0,-1 0 0,1 0-1,8-4 1,8-5-2668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32:21.410"/>
    </inkml:context>
    <inkml:brush xml:id="br0">
      <inkml:brushProperty name="width" value="0.1" units="cm"/>
      <inkml:brushProperty name="height" value="0.1" units="cm"/>
      <inkml:brushProperty name="color" value="#FFFC18"/>
    </inkml:brush>
  </inkml:definitions>
  <inkml:trace contextRef="#ctx0" brushRef="#br0">762 1 4096,'-48'48'1568,"31"-1"-1216,-4 14 192,16-36 32,-10 16 576,-17 17 384,-22 22-160,-32 33-128,-14 5-672,-1 6-160,10-20 32,10-9-960,13-20-416,25-23-2720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5:26.901"/>
    </inkml:context>
    <inkml:brush xml:id="br0">
      <inkml:brushProperty name="width" value="0.1" units="cm"/>
      <inkml:brushProperty name="height" value="0.1" units="cm"/>
      <inkml:brushProperty name="color" value="#FFFC18"/>
    </inkml:brush>
  </inkml:definitions>
  <inkml:trace contextRef="#ctx0" brushRef="#br0">2926 1572 3200,'0'0'10448,"11"-10"-8059,9-11-1098,13-14-44,-27 29-1084,0 0 0,0 0 0,-1 0 0,0-1 0,0 1 0,-1-1-1,0-1 1,6-12 0,0-7 363,8-33 0,-7 24-345,3-18 52,9-77 1,3-15 360,2 5-92,-22 107-332,-2-1 0,-2 0 0,-2-58 0,-1 33-29,-1 37-68,0-1 1,-2 0-1,-8-27 1,0-5 11,2 2-46,1 2 11,-21-69-1,29 117-29,0 1 0,-1-1 0,0 1 0,0 0 0,0 0-1,0 0 1,0 0 0,-1 0 0,1 0 0,-1 1 0,0-1 0,0 1 0,0 0-1,0 0 1,0 0 0,0 0 0,0 0 0,-1 1 0,1-1 0,-6 0-1,2 0-10,0 0 0,-1 1 0,0 0 0,1 0 0,-1 1 0,1 0 0,-1 0 0,0 1 0,-7 1 0,-2 3 157,-29 10 0,36-10-143,-1-1 1,0-1-1,0 0 1,0 0-1,0-1 0,-17 1 1,-215-19 62,60 2-87,34 0 12,-27-8 58,-41 17-81,-12-1-18,170 0-16,-82-21 0,81 14 46,-65-6 1,-225-1-118,65 20-11,258 2 110,0 1 1,1 2 0,-52 15-1,52-11-21,1 1 0,-30 17 0,50-25 36,1 1-1,-1-1 1,1 1-1,-1 0 1,1 1 0,0-1-1,0 1 1,0-1-1,1 1 1,0 0 0,-1 1-1,1-1 1,1 1-1,-1-1 1,1 1 0,-1 0-1,1 0 1,1 0-1,-1 0 1,1 0 0,-2 8-1,-26 129 145,-37 132 65,52-231-177,-42 118 118,39-117-124,2 2-1,1 0 1,-10 64 0,17-57-101,-2 96 1,9-125 70,5 36 0,-4-51-1,1 0 1,0 0-1,1-1 0,0 1 1,1 0-1,0-1 1,5 9-1,-8-15 5,1 0-1,0 0 0,0 0 1,0 0-1,0-1 0,0 1 1,0-1-1,1 1 1,-1-1-1,0 0 0,1 0 1,-1 0-1,1 0 0,2 1 1,41 7-80,-36-7 103,48 4-20,-1-1 0,70-5 1,46 2-13,-82 9 71,-62-7-68,0 0-1,43 14 1,-38-9 10,43 6-1,157 0 58,-125-10-110,-49-1 16,41 2 34,-18-5 26,159-7-42,-111 5 75,-71 2 14,-55-1-62,1 0 1,-1 1-1,0 0 1,1 0-1,-1 0 0,0 1 1,0 0-1,7 3 1,-10-5-275,0 1 0,-1-1 0,1 0 1,0 0-1,0 1 0,0-2 0,-1 1 0,1 0 1,0 0-1,0 0 0,0-1 0,-1 1 0,1-1 1,0 0-1,-1 1 0,1-1 0,0 0 0,-1 0 1,1 0-1,-1 0 0,0 0 0,3-2 0,7-6-1183,0 0 1,0-1-1,-1 0 0,0 0 0,9-14 0,22-39-2808</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6:12.023"/>
    </inkml:context>
    <inkml:brush xml:id="br0">
      <inkml:brushProperty name="width" value="0.1" units="cm"/>
      <inkml:brushProperty name="height" value="0.1" units="cm"/>
      <inkml:brushProperty name="color" value="#FFFC18"/>
    </inkml:brush>
  </inkml:definitions>
  <inkml:trace contextRef="#ctx0" brushRef="#br0">0 1 128,'0'0'0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6:15.105"/>
    </inkml:context>
    <inkml:brush xml:id="br0">
      <inkml:brushProperty name="width" value="0.1" units="cm"/>
      <inkml:brushProperty name="height" value="0.1" units="cm"/>
      <inkml:brushProperty name="color" value="#FFFC18"/>
    </inkml:brush>
  </inkml:definitions>
  <inkml:trace contextRef="#ctx0" brushRef="#br0">6713 1697 3328,'7'-6'2832,"0"4"-2738,-1 1 0,0-1 0,1 1 1,-1 0-1,12 0 0,-18 1-21,0 0 0,1 0-1,-1 0 1,0 1 0,1-1-1,-1 0 1,0 0 0,1 0 0,-1 1-1,0-1 1,1 0 0,-1 0-1,0 1 1,0-1 0,1 0 0,-1 1-1,0-1 1,0 0 0,0 1 0,1-1-1,-1 0 1,0 1 0,0-1-1,0 0 1,0 1 0,0-1 0,0 0-1,0 1 1,0-1 0,0 1-1,0-1 1,0 16 1037,0-12-926,0 90 3091,3-86-1726,-3-8-1513,0 0 0,0 0 0,0 0-1,0 0 1,0 0 0,0 0 0,0 0 0,1 0-1,-1 0 1,0 0 0,0 0 0,0 0 0,0 0 0,0 0-1,0 0 1,0 0 0,1 0 0,-1 0 0,0 0-1,0 0 1,0 0 0,1-1 251,-1 1-252,0 0 1,0 0 0,0 0 0,0 0 0,0-1-1,0 1 1,0 0 0,0 0 0,0 0 0,0 0 0,0 0-1,0 0 1,0 0 0,0 0 0,0-1 0,0 1-1,0 0 1,0 0 0,0 0 0,0 0 0,0 0 0,0 0-1,0 0 1,0 0 0,0-1 0,0 1 0,0 0-1,0 0 1,0 0 0,0 0 107,-1 0-107,12-80 2769,-11 74-2632,-1 0-1,0 0 1,0 0 0,0 0-1,-1 0 1,0 1-1,0-1 1,-4-7-1,-5-12 83,9 15-202,0-1 0,0 1 0,1-1 0,0 0-1,1 1 1,2-21 0,-1-3 212,-1-35 15,11-75 0,3 48-180,8-72 141,-19 143-159,-2 0 0,-5-49 0,-8 20-42,-1-6-256,11 33 242,2-39 0,1 41-36,-1 1-1,-5-32 1,-4 3 91,-2 1 1,-2 1-1,-22-55 0,29 90-201,-14-29 315,18 42-180,1 0 0,-1 1 0,0-1-1,0 1 1,0-1 0,0 1 0,0 0-1,-1 0 1,1 0 0,-1 0-1,1 0 1,-6-2 0,-15-5 71,-1 1-1,1 2 1,-30-5-1,-77-4-30,100 12-20,-329-15 187,165 12-247,-307-36 63,158 17 32,-2 24-63,-64-3-116,232-9 103,74 3 6,58 7 18,-21-3 37,-124 5 0,0 15-132,-71 6 26,104-12-130,70-5 225,-89-8 0,-87-19-169,214 18 98,-153-8 182,-151 4-438,56-27 283,254 31 53,-68 0 1,56 4-44,-150 0-203,114 3 34,-90 14 127,135-6 32,27-5 0,-25 2 0,12-2 1,-20 1-18,-176 0 12,-1 13-91,194-11 51,1 0 1,-47 18 0,6 8-383,74-33 403,-1 1 1,1 0-1,-1 0 0,1 0 1,-1 0-1,1 1 0,0-1 1,0 0-1,-1 0 0,1 1 1,0-1-1,0 1 0,1-1 1,-1 1-1,0-1 0,0 1 1,1 0-1,-1-1 0,1 1 1,-1 0-1,1-1 0,0 1 1,0 0-1,0 0 0,0 3 1,0 3-31,2 0 0,-1 1 1,1-1-1,4 10 1,0 4 77,4 28-9,-2 2-1,1 61 0,-8 105 109,-2-105-22,-2-50-118,-14 76 1,4-45 129,6-34-56,-13 187-397,21-239 322,-1 0 0,1-1-1,0 1 1,1-1 0,-1 0-1,1 1 1,1-1 0,0 0-1,0 0 1,0 0 0,1 0-1,0-1 1,0 0 0,0 0-1,7 7 1,-4-6-17,0 0 1,1 0 0,0 0-1,1-1 1,-1-1-1,1 1 1,1-2 0,-1 1-1,0-1 1,18 5-1,2-2 27,0-1-1,1-1 0,33 0 1,92-4-44,-80-2-16,283-20 89,-219 10-16,95-12-26,27-2 16,274-21 133,-460 40-112,107 8 1,-5 0 46,56-19-115,-105 7-62,33 4 175,-70 3 28,64 0-132,72-4 70,-129 5 146,185 21 1,-111-3-201,-125-13 29,237 22 113,19 1 0,-75-8-94,0 20-24,-6 7 125,-105-23 300,133 43 0,-79-14-54,-153-47-540,1-1 1,0-1 0,0 0 0,0-2 0,0 0-1,33-5 1,-12-1-3038,77-24 1,-111 29 2718,1-1 0,-1-1-1,0 1 1,0-1 0,0 0 0,0-1 0,0 1 0,-1-1 0,7-6 0,-6 3-171,-1-1 1,1 0-1,-1 0 0,-1 0 1,0-1-1,4-10 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6:18.792"/>
    </inkml:context>
    <inkml:brush xml:id="br0">
      <inkml:brushProperty name="width" value="0.1" units="cm"/>
      <inkml:brushProperty name="height" value="0.1" units="cm"/>
      <inkml:brushProperty name="color" value="#FFFC18"/>
    </inkml:brush>
  </inkml:definitions>
  <inkml:trace contextRef="#ctx0" brushRef="#br0">2473 1499 2560,'9'8'5847,"-8"-8"-5670,-1 0-124,0 0 0,0 0 0,1 0 1,-1 0-1,0 0 0,1 0 0,-1 0 0,0 1 0,0-1 0,1 0 0,-1 0 0,0 0 0,0 0 0,1 0 0,-1 0 0,0 1 0,0-1 0,1 0 1,-1 0-1,0 0 0,0 1 0,0-1 0,0 0 0,1 0 0,-1 0 0,0 1 0,0-1 0,0 0 0,0 1 0,0-1 0,0 1 496,6-1 1469,-5 0-1884,-1 1 0,0-1 1,1 0-1,-1 0 0,0 0 0,1 0 0,-1 0 0,0 0 0,1 0 0,-1 0 0,0 0 0,1 0 0,-1 0 0,1 0 0,-1 0 0,0 0 1,1 0-1,-1-1 0,0 1 0,1 0 0,-1 0 0,1-1 268,0 1-268,1-5-40,1-1-1,-1 1 0,0 0 1,0-1-1,0 1 1,-1-1-1,0 0 0,0-8 1,-1-52 129,-1 46-62,2-29 1,4-76 524,-1 23-455,-2 43-155,-1 29 203,7-51 1,14-14-157,-13 61-124,-1-1-1,-2 1 1,3-57-1,-6 45 63,1 1 0,14-59 0,5-46-111,-17-69 712,-6 216-633,-1 0 0,1 0-1,-1-1 1,0 1 0,0 0 0,0 0 0,-1 0 0,1 0 0,-1 0 0,0 0 0,1 0 0,-1 1 0,-1-1 0,1 1 0,0-1-1,0 1 1,-1 0 0,1 0 0,-1 0 0,0 0 0,0 0 0,0 1 0,0-1 0,0 1 0,-5-2 0,-20 1 82,-54 2 0,34 1-99,-22-1 3,-238 11-19,229-6 80,-145-8 1,190 2-22,-90 0-36,-220 29-1,277-23-68,-83-4-1,63-3 163,-791 2-267,875 0 141,1 0 0,0 0 0,-1 0-1,1 0 1,-1 0 0,1 1 0,-1-1-1,1 1 1,0 0 0,-1 0 0,1-1-1,0 1 1,0 1 0,0-1 0,0 0-1,0 1 1,-3 1 0,4-1 10,-1 0 1,1 0-1,0 0 1,0 1-1,0-1 1,1 0-1,-1 0 1,0 1-1,1-1 1,0 0-1,-1 0 1,1 1-1,0-1 1,0 1-1,0-1 0,0 0 1,2 4-1,7 59-84,-2-12 249,3 70 1,-11-43-115,6 210 386,-3-125-518,-3-95 186,-1-22-75,-1-1-1,-3 0 1,-2 0-1,-16 54 1,22-90-31,0 0-1,1 0 1,0 0-1,1 20 1,1-12-133,-1-19 126,0 1 1,0 0-1,0 0 0,0-1 1,0 1-1,1 0 1,-1-1-1,0 1 0,1 0 1,-1-1-1,0 1 1,1-1-1,-1 1 0,1 0 1,-1-1-1,1 1 1,-1-1-1,1 0 0,-1 1 1,1-1-1,0 1 1,-1-1-1,1 0 1,0 1-1,-1-1 0,1 0 1,1 1-1,21 3-13,-17-3 1,17 2-89,40 0-1,12 0 16,594 49-217,-237-50 188,-229-3 57,-145 1-60,55 0-1816,-86-1 76,1-2 1,28-6-1,-3-7-2263</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8:51.454"/>
    </inkml:context>
    <inkml:brush xml:id="br0">
      <inkml:brushProperty name="width" value="0.1" units="cm"/>
      <inkml:brushProperty name="height" value="0.1" units="cm"/>
      <inkml:brushProperty name="color" value="#FFFC18"/>
    </inkml:brush>
  </inkml:definitions>
  <inkml:trace contextRef="#ctx0" brushRef="#br0">3645 1394 2944,'-43'1'2063,"7"1"10151,36-3-12168,1 0 0,0-1 0,0 1 0,-1-1 0,1 1 0,-1-1 0,1 1 0,-1-1 0,0 0 0,1 1 0,-1-1 0,0 1 0,0-1 0,0 0 0,0 1 0,-1-1 0,0-2 0,2-18 635,2 11-502,1 0 0,0 1-1,1-1 1,6-9 0,-4 7-180,0-1 0,5-15 0,-5 3 13,-1-1-1,0-1 1,1-39 0,-5 17 66,-4-52-1,-24-74 235,16 126-409,2-1 0,-1-67 1,9 59 204,-2-1 1,-12-76-1,11 121-81,0 1 0,0 0 1,-1 0-1,-1 1 0,-1-1 0,0 1 0,0 0 1,-1 0-1,-9-11 0,9 15-18,0 1 0,-1 0-1,1 0 1,-1 1 0,-1 0 0,1 0 0,-1 1-1,-1 0 1,1 1 0,-15-6 0,7 4 1,0 2 1,0 0-1,0 2 1,0-1-1,-30 0 1,22 2-30,-102-8-85,76 5 172,-69 4 0,63 2-22,-307 23 89,164-6 103,-133-6-176,231-15-50,-130-21-1,138 13-37,-1 3-1,0 5 0,-131 12 1,-92-4 57,193-6-89,-285 1-470,404 0 524,1 1 0,-1 1 0,1-1 0,0 1 0,-1 0 0,1 0 0,0 1 0,0-1 0,1 1 0,-1 0 0,1 1 0,-1-1 0,1 1 0,0 0 0,-7 8 0,-8 12-41,9-12 73,1 0 1,1 0-1,0 1 0,-7 14 0,-49 158 73,44-120 75,-25 91 239,36-119-330,3 0 1,-4 51 0,9-37-3,2-1 0,2 0 0,16 87 0,-11-102 20,2 1 0,1-1 0,1-1 0,2 0 0,35 61 0,-44-88-311,-1 0 0,1 0 0,0-1 0,0 0 0,0 1 0,1-2 0,7 6 0,-13-10 130,1-1 0,-1 0 0,0 1 0,1-1 0,-1 0 0,1 0 0,-1 1 0,1-1 0,-1 0 0,0 0 1,1 0-1,-1 0 0,1 0 0,-1 1 0,1-1 0,-1 0 0,1 0 0,-1 0 0,1 0 0,-1-1 0,1 1 0,-1 0 0,1 0 1,-1 0-1,1 0 0,-1 0 0,0 0 0,2-1 0,-2 0-111,1 0-1,0 0 1,-1 0-1,1 0 1,0 0-1,-1 1 1,0-2-1,1 1 1,-1 0 0,1 0-1,-1 0 1,0 0-1,1-2 1,-1-2-463,1-1 1,-1 0-1,0 1 1,-1-1-1,-1-10 1,-16-47-3637</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8:54.628"/>
    </inkml:context>
    <inkml:brush xml:id="br0">
      <inkml:brushProperty name="width" value="0.1" units="cm"/>
      <inkml:brushProperty name="height" value="0.1" units="cm"/>
      <inkml:brushProperty name="color" value="#FFFC18"/>
    </inkml:brush>
  </inkml:definitions>
  <inkml:trace contextRef="#ctx0" brushRef="#br0">4639 1347 2304,'32'-29'5530,"-11"29"-3775,-20 0-1718,0 0-1,-1 0 1,1 0 0,0 0-1,-1 0 1,1 0 0,0 0-1,-1 1 1,1-1 0,0 0-1,-1 0 1,1 0 0,-1 1-1,1-1 1,0 0 0,-1 1-1,1-1 1,-1 0 0,1 1-1,-1-1 1,1 1 0,-1-1-1,0 1 1,1-1 0,-1 1 0,0-1-1,1 1 1,-1 0 0,0-1-1,1 1 1,-1-1 0,0 1-1,0 0 1,0-1 0,0 1-1,1-1 1,-1 1 0,0 0-1,0-1 1,0 1 0,0 0-1,-1-1 1,1 1 0,0 0-1,0-1 1,0 1 0,0 0-1,-1-1 1,0 2 0,-1 6 398,-1-1 0,-1 1 1,-5 9-1,2-4-351,2-2 35,0-1 0,-1 0 0,0 0 0,0 0 0,-15 15 0,6-8 179,9-9-54,-1-1 1,1 0 0,-2 0 0,1 0-1,0-1 1,-17 10 0,23-16-230,1 0 0,-1 0 0,1 0 1,-1 0-1,0 0 0,1 0 0,-1 0 1,1 0-1,-1 0 0,1 0 0,-1 0 0,1 0 1,-1 0-1,1-1 0,-1 1 0,1 0 0,-1 0 1,1-1-1,-1 1 0,1 0 0,-1-1 1,1 1-1,0 0 0,-1-1 0,1 1 0,0-1 1,-1 1-1,1-1 0,0 1 0,-1 0 0,1-1 1,0 1-1,0-2 0,-1 0-11,0 1-1,0-1 1,0 0-1,0 0 1,1 0-1,-1 0 1,1 0 0,-1-3-1,2-41 317,1 18 213,-6-53 1,-7 31 154,8 36-453,-1 1-1,2-1 1,-2-24-1,6-15-163,2 1-1,3 0 1,2 1-1,21-71 0,-2-15-62,-18 84 38,-7 29 5,1-36 0,-3 37-74,0 0-1,7-28 1,82-312 295,-87 353-304,-2 0 0,1 0 0,-1 0 0,0 0 0,-1 0 0,-1 0 0,-1-15 0,1 22 42,0 1 0,-1 0 0,1-1 0,0 1 0,-1 0 0,1 0 0,-1 0 0,0 0 0,0 0 0,1 0 0,-2 0 0,1 1 0,0-1 0,0 0 0,0 1 0,-1 0 0,1 0 0,0 0 0,-1 0 0,1 0 0,-1 0 0,0 1 0,1-1 0,-4 0 0,-9-1 102,0 1-1,0 0 0,-16 1 0,15 1-54,-69-1-119,-106 14 1,156-9 120,-181 18 282,3-17-138,104-3-179,58 0 80,-1-2 0,-66-8 0,-20-16-47,53 8-126,-165-8 1,165 23-173,-199-5 295,170 3-1,-16-1 27,-196-3-94,193 8-164,33-3 245,-240 11 42,100 4-263,143-21 147,1 0 8,-357 7 101,374-6-76,34 4-53,31 0-36,0 1 1,0 1-1,-23 2 1,33-1 53,-1 1 0,1-1 0,0 1 1,0 0-1,0 0 0,0 0 0,0 1 0,0 0 0,0-1 0,1 1 1,-1 0-1,1 1 0,0-1 0,0 1 0,0-1 0,1 1 0,-1 0 1,1 0-1,-3 6 0,-3 7 9,1 1 0,0 0 1,-5 24-1,-30 156-142,-12 42 33,-63 148 621,32-132-320,82-249-210,1-1-1,-1 1 0,2 1 1,-1-1-1,1 0 0,-1 10 1,2-15 14,0 1 1,0-1 0,1 0 0,-1 0 0,1 0-1,-1 1 1,1-1 0,0 0 0,0 0-1,0 0 1,0 0 0,0 0 0,0-1 0,1 1-1,-1 0 1,0-1 0,1 1 0,0 0-1,-1-1 1,1 0 0,0 1 0,0-1 0,3 2-1,14 6-2,0 0 0,1-1 0,24 6 0,63 11-13,-102-24 14,49 10-33,88 21-36,-41-9-124,203 20 0,-217-33 226,-86-10-29,307 23-280,464-37 387,-159 7-114,-384 8-32,-99 1 68,149-4 78,-135-10 54,189-13 208,-297 23-165,144-10-324,-133 7-1023,84-21 1,-109 19 319,0 0 0,0-1 0,-1-2 0,1 0 0,26-18 0,-35 19-76,0-1 1,-1 0 0,0-1 0,0-1-1,-1 0 1,-1 0 0,0-1 0,14-24-1,-12 14-913,14-40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8:28.133"/>
    </inkml:context>
    <inkml:brush xml:id="br0">
      <inkml:brushProperty name="width" value="0.1" units="cm"/>
      <inkml:brushProperty name="height" value="0.1" units="cm"/>
      <inkml:brushProperty name="color" value="#FFFC18"/>
    </inkml:brush>
  </inkml:definitions>
  <inkml:trace contextRef="#ctx0" brushRef="#br0">1981 67 2688,'-13'-1'604,"12"0"-506,-1 1-1,1 0 0,-1 0 0,0 0 1,1 0-1,-1 0 0,0 0 1,1 0-1,-1 0 0,-2 1 1,4 0 31,-2 0-72,-5-7 823,-2-3-425,7 7-349,1 1 0,0-1 0,0 1 0,-1-1 0,1 1 0,-1 0 1,1 0-1,-1-1 0,1 1 0,-1 0 0,0 1 0,1-1 0,-1 0 0,0 0 1,0 1-1,0-1 0,0 1 0,1-1 0,-1 1 0,0 0 0,-3 0 0,-12 1 372,0 0 0,-1 2 0,1 0 0,-28 9 0,22-8-167,0 0 1,-1-2 0,0 0 0,-45-4 0,13 1-501,-36-4-300,53 2 499,-56 2 0,18 8 597,-76 4 50,57-12 23,-250 6 1547,207-4-1849,-150-19 0,285 18-457,-5-1-118,-16-1-1313,-1 0-1,1-2 1,0 0-1,-40-14 1,12-8-1850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8:28.955"/>
    </inkml:context>
    <inkml:brush xml:id="br0">
      <inkml:brushProperty name="width" value="0.1" units="cm"/>
      <inkml:brushProperty name="height" value="0.1" units="cm"/>
      <inkml:brushProperty name="color" value="#FFFC18"/>
    </inkml:brush>
  </inkml:definitions>
  <inkml:trace contextRef="#ctx0" brushRef="#br0">4283 159 4480,'-133'3'3440,"76"-2"-2334,25 1-389,0-2 1,-50-7-1,27-2-33,7 2-58,-62-18 0,90 20-510,-30-4 0,13 3-1,-94-10 79,54 8-20,23 3 387,-83 5-1,-13-1-284,-47-18-180,32 4 129,-32-3-108,149 14-162,-31-1-65,-157 0 217,-152 5-145,276 7 72,26 0 28,-301-5 286,199-4-242,118 2-39,-272 8 1385,283-3-1209,1 3 0,-1 2-1,-98 31 1,131-32-569,-64 20-2221,66-22-515,-45 5 0,29-8-351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8:30.025"/>
    </inkml:context>
    <inkml:brush xml:id="br0">
      <inkml:brushProperty name="width" value="0.1" units="cm"/>
      <inkml:brushProperty name="height" value="0.1" units="cm"/>
      <inkml:brushProperty name="color" value="#FFFC18"/>
    </inkml:brush>
  </inkml:definitions>
  <inkml:trace contextRef="#ctx0" brushRef="#br0">2213 195 2816,'-11'0'2171,"10"-5"-2102,-25-32 997,25 35-922,-1 0-1,0 0 1,1 0-1,-1 0 1,0 0-1,0 1 1,0-1-1,0 1 1,0-1-1,0 1 1,-1 0-1,1 0 1,0 0-1,-1 0 1,1 0-1,-1 0 1,1 1-1,-5-1 1,-6-1 251,-1 1 0,-18 1 0,16 1-179,-190 15 2073,94-4-1884,73-9-317,-232 12 42,108-10 295,-22-1 11,132-5-387,-76-12 1,-39-28 531,63 12 28,96 27-526,-77-19 638,-124-13 0,-23 15-3756,190 13 747,0-7-1226</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8:31.117"/>
    </inkml:context>
    <inkml:brush xml:id="br0">
      <inkml:brushProperty name="width" value="0.1" units="cm"/>
      <inkml:brushProperty name="height" value="0.1" units="cm"/>
      <inkml:brushProperty name="color" value="#FFFC18"/>
    </inkml:brush>
  </inkml:definitions>
  <inkml:trace contextRef="#ctx0" brushRef="#br0">1802 6 4224,'-42'0'2234,"41"0"-1972,-5-5 90,-11 6 1078,-1 0 0,0 2 1,-24 6-1,-1 0-1146,-24 2 186,-78 1 1,-68-9 1030,-72 5 265,-100 9-1842,126-16-5539,208-1 1802,-72-11 0,36-5 1253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32:22.900"/>
    </inkml:context>
    <inkml:brush xml:id="br0">
      <inkml:brushProperty name="width" value="0.1" units="cm"/>
      <inkml:brushProperty name="height" value="0.1" units="cm"/>
      <inkml:brushProperty name="color" value="#FFFC18"/>
    </inkml:brush>
  </inkml:definitions>
  <inkml:trace contextRef="#ctx0" brushRef="#br0">11 800 4096,'-11'5'3045,"17"-5"-2330,1-1-517,0 0 0,0 0-1,-1-1 1,1 0 0,-1-1 0,1 1 0,-1-1 0,0-1 0,0 1 0,0-1 0,-1 0 0,8-6 0,-3 2 75,1 1 0,17-9 0,8 0-180,0 1 0,0 2 1,58-13-1,172-27 675,-169 29-630,-65 15-113,62-10-1,215 0-56,-5 15 698,-190-1-383,-24-1-251,64 5-105,53-2 66,19-28 64,-15 1 41,-146 28-179,81 9-1,-75-3 186,61-2 2,132-16 0,-250 12-78,110-3 30,-69 4-5,0-2 1,84-16 0,159-38-145,-164 44 16,-68 8 150,92-20 0,-52 1-63,129-33 72,-106 24-49,49-14 31,-113 25-175,111-54-1,-162 69 111,0 1 0,1 0 0,0 2 1,0-1-1,0 2 0,0 0 0,0 1 0,17-1 0,16 3-2,61 7 1,16 0-9,-95-6 34,-1-2-1,1-2 1,0 0-1,35-10 1,-44 7-25,-1 1 0,1 0 0,0 2 0,26-2 0,-41 6-124,0 0 0,0 0 1,-1 1-1,1-1 0,0 1 1,-1 0-1,1 1 0,-1-1 0,0 1 1,6 4-1,-3-2-931,17 8-2230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8:32.845"/>
    </inkml:context>
    <inkml:brush xml:id="br0">
      <inkml:brushProperty name="width" value="0.1" units="cm"/>
      <inkml:brushProperty name="height" value="0.1" units="cm"/>
      <inkml:brushProperty name="color" value="#FFFC18"/>
    </inkml:brush>
  </inkml:definitions>
  <inkml:trace contextRef="#ctx0" brushRef="#br0">1902 24 3968,'-6'4'1019,"5"-4"-981,1 0 1,-1 1 0,1-1 0,-1 1 0,1-1 0,-1 0-1,1 1 1,-1-1 0,1 0 0,-1 0 0,1 1-1,-1-1 1,1 0 0,-1 0 0,0 0 0,1 0-1,-1 1 1,1-1 0,-1 0 0,0 0 0,1 0-1,-1 0 1,1-1 0,-1 1 0,0 0 0,1 0 0,-1 0-1,1 0 1,-1-1 0,0 1 0,1 0 0,-1-1-1,1 1 1,-1 0 0,0-1 0,-2-2 215,-1 0 0,0 1 0,0-1 0,0 1 1,0 0-1,0 0 0,0 0 0,-1 1 0,1 0 0,0 0 1,-8-1-1,-3-1 495,-31 1 1,-4 2-278,-268 11 1072,-172 1 1917,376-18-3034,-39 0-81,-183 6-1420,114 0-4257,147 0 1881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8:33.848"/>
    </inkml:context>
    <inkml:brush xml:id="br0">
      <inkml:brushProperty name="width" value="0.1" units="cm"/>
      <inkml:brushProperty name="height" value="0.1" units="cm"/>
      <inkml:brushProperty name="color" value="#FFFC18"/>
    </inkml:brush>
  </inkml:definitions>
  <inkml:trace contextRef="#ctx0" brushRef="#br0">1695 105 3584,'-7'1'518,"5"-1"-377,0 0-1,1 0 1,-1 1-1,0-1 1,0 0-1,0 0 1,1-1-1,-1 1 1,0 0-1,0 0 1,1-1-1,-1 0 1,0 1-1,1-1 1,-1 0-1,-2-1 0,-18-8 524,13 6-570,6 4 5,1-1 0,-1 1 0,1-1 0,-1 1 0,1 0 1,-1 0-1,1 0 0,-1 0 0,-3 1 0,-14-1 755,-42-13 637,-67-24-1,49 12-828,66 23-460,1-1 0,0 2 0,-24 0 0,7 0-24,-191-1 366,118 3-261,-186 18 1555,130-5-1052,90-8-721,-79 2-1118,125-8-271,0-1 1,0-1-1,1-2 1,-34-8 0,-5-7-2165</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8:35.658"/>
    </inkml:context>
    <inkml:brush xml:id="br0">
      <inkml:brushProperty name="width" value="0.1" units="cm"/>
      <inkml:brushProperty name="height" value="0.1" units="cm"/>
      <inkml:brushProperty name="color" value="#FFFC18"/>
    </inkml:brush>
  </inkml:definitions>
  <inkml:trace contextRef="#ctx0" brushRef="#br0">2580 77 3968,'-13'8'3164,"25"-2"1393,-17-5-3164,-10-2-939,-1-1 0,1 0-1,-25-8 1,24 6-465,1 1 0,-1 0 0,-26-1 0,4 2 188,-57-10-1,24 2 132,-44-6-94,54 6-14,-97-3 0,-540 13 439,660 2-516,-72 13 0,74-8 34,-73 3 0,-194 14 925,228-15-633,-3 1-166,-67 5-1754,121-14-46,1-1 0,0-1 0,-1-2 0,-29-6 0,-5-6-3043,-6-7 1147</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8:37.731"/>
    </inkml:context>
    <inkml:brush xml:id="br0">
      <inkml:brushProperty name="width" value="0.1" units="cm"/>
      <inkml:brushProperty name="height" value="0.1" units="cm"/>
      <inkml:brushProperty name="color" value="#FFFC18"/>
    </inkml:brush>
  </inkml:definitions>
  <inkml:trace contextRef="#ctx0" brushRef="#br0">3472 64 2816,'-2'-7'4132,"-2"2"-3688,0 1 0,1-1 0,-1 1 0,-7-6 0,7 7-252,0 0 1,0 0 0,-1 1 0,1-1 0,-1 1-1,0 0 1,1 0 0,-1 0 0,0 1-1,0 0 1,-9-1 0,-5 0 465,-35 2 0,27 0-383,-79 11 66,70-9-243,0 2 0,1 1 0,-42 12 0,-43 6 283,80-19-191,-15 2 20,26-2-173,0-2 0,0 0 0,-33-4 0,8 1 18,-22 1 246,-156 3 987,209-3-1259,0-1 0,-30-5-1,-15-1 153,-460 2-155,305 7 278,-144 16-96,295-14 27,0-4 0,-72-8-1,39 4 104,-185 16 0,165-3-2837,100-8-854,0 0 0,-50-8 0,29-1-252</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8:39.832"/>
    </inkml:context>
    <inkml:brush xml:id="br0">
      <inkml:brushProperty name="width" value="0.1" units="cm"/>
      <inkml:brushProperty name="height" value="0.1" units="cm"/>
      <inkml:brushProperty name="color" value="#FFFC18"/>
    </inkml:brush>
  </inkml:definitions>
  <inkml:trace contextRef="#ctx0" brushRef="#br0">2845 106 3712,'0'0'75,"0"0"-1,0 0 1,0-1-1,-1 1 1,1 0 0,0 0-1,0 0 1,0-1 0,-1 1-1,1 0 1,0 0-1,0 0 1,0-1 0,0 1-1,0 0 1,-1 0 0,1-1-1,0 1 1,0 0-1,0 0 1,0-1 0,0 1-1,0 0 1,0-1 0,0 1-1,0 0 1,0 0-1,0-1 1,0 1 0,0 0-1,0 0 1,0-1 0,1 1-1,-1 0 1,0-1-1,4-17 537,0 2 2470,-4 15-3014,-1 0 0,1 0-1,-1 0 1,1 1 0,-1-1-1,1 0 1,-1 0 0,1 0-1,-1 1 1,0-1 0,1 0-1,-1 1 1,0-1 0,0 1-1,1-1 1,-1 1 0,0-1-1,0 1 1,0-1 0,0 1-1,-1-1 1,-22-7 669,22 7-704,-21-4 662,-36-5-1,2 1-96,13 3-535,0 1-1,-72 3 1,91 2 68,-87-1 375,-48 0-174,-169 21 1,8 3 9,66-12 48,-19 6 515,73-1 27,-50 1-228,-51 2-772,281-17-652,1-2-1,-1-1 1,0 0-1,1-1 1,-1-2-1,-36-9 1,3-14-2596</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8:41.352"/>
    </inkml:context>
    <inkml:brush xml:id="br0">
      <inkml:brushProperty name="width" value="0.1" units="cm"/>
      <inkml:brushProperty name="height" value="0.1" units="cm"/>
      <inkml:brushProperty name="color" value="#FFFC18"/>
    </inkml:brush>
  </inkml:definitions>
  <inkml:trace contextRef="#ctx0" brushRef="#br0">1305 1 3328,'-20'0'1883,"19"0"-1537,-16 0 49,3 0 287,-92 3 2219,89-1-2555,-1 0 0,1 1-1,0 1 1,-18 7 0,-9 3 272,-1-3 1,-69 11 0,-5-9 573,0-4 1,-152-9 0,78-18-2078,177 15-110,0 0 1,0-1-1,-28-12 0,-2-5-2615</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8:58.255"/>
    </inkml:context>
    <inkml:brush xml:id="br0">
      <inkml:brushProperty name="width" value="0.1" units="cm"/>
      <inkml:brushProperty name="height" value="0.1" units="cm"/>
      <inkml:brushProperty name="color" value="#FFFC18"/>
    </inkml:brush>
  </inkml:definitions>
  <inkml:trace contextRef="#ctx0" brushRef="#br0">2184 1376 3456,'-83'-4'4432,"82"4"-4386,0 0 1,0 0 0,1 0-1,-1 0 1,0 0 0,0 0-1,0 0 1,0-1 0,0 1-1,1 0 1,-1-1 0,0 1-1,0 0 1,0-1 0,1 1-1,-1-1 1,0 1 0,1-1-1,-1 0 1,0 1 0,1-1-1,-1 0 1,1 1 0,-1-1-1,1 0 1,-1 0 0,1 1-1,0-1 1,-1 0 0,1 0-1,0 0 1,-1 1 0,1-1-1,0 0 1,0 0 0,0 0-1,0 0 1,0 0 0,0 0-1,0 0 1,0 1 0,0-1-1,1 0 1,-1 0 0,0 0-1,0 0 1,1 1 0,-1-1-1,1 0 1,-1 0 0,1 0-1,0-2 121,-1 1 0,1 0 0,-1 0 0,1-1 0,-1 1 0,0-1 0,0 1 0,0 0 0,0-1 0,-1-3 0,0-3 567,0-81 1080,2-84-586,1 132-1120,2 1-1,11-48 1,-14 84-115,6-23-29,0-1-1,14-33 0,-7 29 84,-3 0 1,-1-1-1,-1 0 0,-2-1 1,-1 0-1,-2 0 0,0-47 0,-4-240-164,0 316 166,-1 0-1,0 0 0,0 0 1,0 1-1,-1-1 0,0 0 1,0 1-1,0-1 0,0 1 1,-1 0-1,0 0 0,0 0 1,-1 0-1,-7-8 0,8 12-11,-1-1 0,1 1 0,-1 0 0,0 0 0,1 1 0,-1-1 0,0 1 0,1-1 0,-1 1 0,0 1 0,0-1 0,-4 1 0,-9 0 32,-5 0 123,-28 5 0,26-3-195,-30 1 0,4-4 0,-389 15-100,22-4 298,122-9-150,219-1-3,-1-2 1,-107-18 0,107 8-177,-102-1 1,161 12 135,8-1 47,0 1 0,0 0-1,0 1 1,1 0 0,-12 3-1,18-3-57,0 0 1,0 0-1,0 1 0,0-1 1,1 1-1,-1-1 0,1 1 1,-1 0-1,1 0 0,-1 0 1,1 0-1,0 1 0,0-1 1,0 1-1,0-1 0,1 1 1,-1-1-1,1 1 0,-1 0 1,-1 6-1,-1 6-14,0 1 0,0-1 0,2 1 0,-1 20 0,2 67-31,2-51-6,3 17 250,3 0 1,26 115-1,7 57-425,-29-19-43,-11-207 363,0 1 0,2 0 0,-1-1-1,2 1 1,0-1 0,1 0 0,6 15-1,-7-23-96,0 0-1,1-1 0,-1 1 0,1-1 0,1 0 0,-1 0 0,1-1 0,0 1 0,1-1 0,-1 0 1,1 0-1,0-1 0,0 0 0,0 0 0,1 0 0,11 4 0,-4-3 44,0 0 0,1-2-1,-1 1 1,28 1 0,62-2 172,-83-3-213,627 0-2033,-646 0 1771,0 0 0,1 0-1,-1 0 1,0 0 0,1 0-1,-1-1 1,0 1 0,1-1 0,-1 1-1,0-1 1,0 0 0,1 0-1,-1 0 1,0 0 0,0 0 0,0 0-1,0-1 1,0 1 0,-1-1-1,1 1 1,0-1 0,-1 0 0,1 0-1,-1 0 1,1 0 0,-1 0-1,0 0 1,0 0 0,0 0 0,0 0-1,0 0 1,0-1 0,-1 1-1,1 0 1,-1-4 0,1-2-752,-1-1 0,0 0 0,-2-10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8:59.987"/>
    </inkml:context>
    <inkml:brush xml:id="br0">
      <inkml:brushProperty name="width" value="0.1" units="cm"/>
      <inkml:brushProperty name="height" value="0.1" units="cm"/>
      <inkml:brushProperty name="color" value="#FFFC18"/>
    </inkml:brush>
  </inkml:definitions>
  <inkml:trace contextRef="#ctx0" brushRef="#br0">3447 1331 4480,'-1'0'53,"1"0"0,0 0 0,0 0 0,-1-1-1,1 1 1,0 0 0,-1 0 0,1 0 0,0 0 0,0 0 0,-1 0 0,1 0 0,0 1 0,-1-1 0,1 0-1,0 0 1,0 0 0,-1 0 0,1 0 0,0 0 0,0 0 0,-1 1 0,1-1 0,0 0 0,0 0 0,-1 0 0,1 0-1,0 1 1,0-1 0,0 0 0,-1 0 0,1 1 0,0-1 0,0 0 0,0 0 0,0 1 0,0 4 2149,4-6-2107,-1 0-1,1 0 1,0 0 0,-1-1 0,1 1 0,-1-1 0,0 0 0,1 0 0,-1 0-1,0 0 1,0-1 0,0 0 0,0 1 0,3-6 0,4-1 162,-8 7-218,-1 0 0,1-1 0,0 1 1,0-1-1,-1 0 0,0 1 0,1-1 1,-1 0-1,0 0 0,0 0 0,-1 0 1,1 0-1,-1 0 0,1 0 0,-1 0 1,0 0-1,0-3 0,-1-10 200,-1 0-1,-4-17 1,2 8 147,-7-50 174,4 0 0,3 0 0,10-121 0,-2 138-515,-2-1 1,-6-66 0,-22-116 80,23 215-155,-1 2 135,-2 1 0,0 1 0,-1-1-1,-14-28 1,2 4-5,18 45-109,0 0 0,0 0 0,0 0 0,0 0 0,0 0 0,-1 0 0,1 0 1,-1 1-1,1-1 0,-1 1 0,0-1 0,1 1 0,-1-1 0,0 1 0,0 0 1,0 0-1,0 0 0,0 0 0,0 0 0,-1 0 0,1 1 0,0-1 0,-5 0 0,-3 1-41,0-1-1,0 1 0,0 1 0,-12 1 0,4 0 35,-152 14-55,-315 16 391,304-31-210,-206-3-270,248-7 212,-79-1 123,-506 16 27,492 5-136,2 1 277,-117-3-168,249-9 64,97 0-254,0 0 0,1 0 1,-1 0-1,0 1 0,0-1 1,0 0-1,0 1 0,0-1 1,0 0-1,0 1 0,1-1 1,-1 1-1,0 0 0,0-1 1,1 1-1,-1 0 0,0-1 1,1 1-1,-1 0 0,1-1 1,-1 1-1,1 0 0,-1 0 1,1 0-1,-1 0 0,1 0 1,0 0-1,-1-1 0,1 1 1,0 0-1,0 0 0,0 0 1,0 1-1,-1 7 13,1-1 0,0 1 0,1 9-1,0-1 34,2 138 178,-6 163 135,-35 121 60,34-396-369,1 0-1,6 64 1,-3-101-34,1-1 1,0 1 0,0 0-1,1-1 1,-1 1-1,1-1 1,1 1 0,-1-1-1,1 0 1,0 0 0,0 0-1,0-1 1,1 1-1,7 7 1,-5-6 29,1-1 1,0-1-1,0 1 0,0-1 1,0 0-1,1-1 0,-1 0 1,1 0-1,16 3 0,30 6 10,1-2 0,1-2-1,-1-3 1,70-3-1,296-35 141,83 10-460,-107 33 305,612-10 960,-986 0-1143,140 4-121,-130-1-2163,40 9 1,-53-8-3262,-38-18 1301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9:51.053"/>
    </inkml:context>
    <inkml:brush xml:id="br0">
      <inkml:brushProperty name="width" value="0.1" units="cm"/>
      <inkml:brushProperty name="height" value="0.1" units="cm"/>
      <inkml:brushProperty name="color" value="#FFFC18"/>
    </inkml:brush>
  </inkml:definitions>
  <inkml:trace contextRef="#ctx0" brushRef="#br0">5209 183 3712,'-2'1'167,"1"-1"0,-1 1 0,0 0 0,1 0 0,-1 0 0,1 0 0,-1 1 0,1-1 0,0 0 0,-1 1 0,1-1 0,0 1 1,0-1-1,0 1 0,-1 2 0,-11 12-62,12-15-3,0 0 0,0 0 0,-1 0 0,1 0 0,0 0-1,-1 0 1,1 0 0,-1 0 0,1-1 0,-1 1-1,1 0 1,-1-1 0,-1 1 0,1-2-2,0 1-1,1 0 1,-1-1 0,1 0-1,-1 1 1,1-1 0,-1 0 0,1 0-1,-1 0 1,1 0 0,0 0-1,0 0 1,-2-1 0,-2-2 190,0 1 0,0-1 1,-1 1-1,1 1 0,-1-1 1,0 1-1,-7-2 0,-47-9 13,37 9-139,-60-11 712,-61-12-35,110 20-237,-56-3-1,-16-2-466,-95-20 495,66 12-298,7 5-334,72 6 22,-80-15 30,112 20-51,0 2-1,0 1 0,-1 1 1,-40 5-1,40-3 62,-88 11 358,-70 2 72,-176 8-496,343-21 45,-291 6 718,93-6-1278,11 18 576,54-3-156,-352 29 1149,361-39-846,25-3-125,-56 8 865,-277-15 0,104-17-1045,300 17-1354,-58-14 0,73 10-1004,-1-1-1,-52-24 1,11 0-2303,-4-5 1359</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9:54.245"/>
    </inkml:context>
    <inkml:brush xml:id="br0">
      <inkml:brushProperty name="width" value="0.1" units="cm"/>
      <inkml:brushProperty name="height" value="0.1" units="cm"/>
      <inkml:brushProperty name="color" value="#FFFC18"/>
    </inkml:brush>
  </inkml:definitions>
  <inkml:trace contextRef="#ctx0" brushRef="#br0">3127 12 2688,'-5'-9'1180,"2"7"-397,-5 8 390,6-5-811,-1 1 0,1-1 0,-1 0 0,1 0 0,-1 0 0,1 0 0,-1 0 0,0-1 0,1 1 0,-1-1 0,-5 1 0,-37-2 331,19 0 115,-20 0 59,-18 0-281,1 3-1,-115 17 1,-73 13 602,39-7-397,-5 20-657,184-38-98,-26 3 61,-107 4 0,86-9 125,-29-1 64,-21 1-1,49-1 14,-1-4-1,-99-13 1,-56-1 458,216 14-658,-250 9 1589,7 4-3409,88-12-7333,147-1 6245,-24 0-1564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32:25.881"/>
    </inkml:context>
    <inkml:brush xml:id="br0">
      <inkml:brushProperty name="width" value="0.1" units="cm"/>
      <inkml:brushProperty name="height" value="0.1" units="cm"/>
      <inkml:brushProperty name="color" value="#FFFC18"/>
    </inkml:brush>
  </inkml:definitions>
  <inkml:trace contextRef="#ctx0" brushRef="#br0">396 40 3328,'-1'-1'102,"1"1"1,-1-1-1,1 1 0,-1-1 1,1 1-1,0-1 0,-1 1 1,1-1-1,0 1 0,0-1 1,-1 1-1,1-1 0,0 1 1,0-1-1,0 0 0,0 1 1,-1-1-1,1 0 1,0 1-1,0-1 0,0 1 1,1-2-1,-1 2-7,0-1 0,0 0 1,0 1-1,0-1 0,0 0 1,0 1-1,0-1 0,-1 1 1,1-1-1,0 0 0,0 1 1,0-1-1,-1 1 0,1-1 0,0 0 1,0 1-1,-1-1 0,1 1 1,-1-1-1,1 1 0,0-1 1,-1 1-1,1 0 0,-1-1 0,0 0 1,-4-1 26,0 0 0,0 1-1,0-1 1,-1 1 0,1 0 0,0 0 0,-1 1 0,1 0 0,-1 0 0,1 0-1,0 0 1,-1 1 0,1 0 0,-9 3 0,-4 1 143,0 1 1,0 1 0,-16 9-1,18-8 19,0 1-1,1 0 0,0 1 1,1 1-1,-23 21 0,28-22-129,1 0 1,-1 1-1,2 0 0,-1 0 0,2 0 1,-1 1-1,2 0 0,-8 20 0,8-16 6,0 1-1,1 0 1,1 0-1,-2 33 1,5-44-123,0 1 0,0-1 0,1 0-1,0 0 1,1 0 0,-1 0 0,4 10 0,-3-13-29,0 1 1,0-1-1,0 0 1,0 0-1,0 0 0,1 0 1,-1 0-1,1 0 1,0 0-1,0-1 1,0 1-1,0-1 0,5 3 1,0-2-77,1 1 0,-1-1 0,1 0 0,0-1 0,0 0 0,0 0 0,0-1 0,1 0 0,15-1 0,9-2-1556,43-8 1,-67 8 1113,44-7-2914</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9:55.536"/>
    </inkml:context>
    <inkml:brush xml:id="br0">
      <inkml:brushProperty name="width" value="0.1" units="cm"/>
      <inkml:brushProperty name="height" value="0.1" units="cm"/>
      <inkml:brushProperty name="color" value="#FFFC18"/>
    </inkml:brush>
  </inkml:definitions>
  <inkml:trace contextRef="#ctx0" brushRef="#br0">2125 1 3328,'0'0'2410,"-17"0"-762,-15 2-486,1 1 0,0 2 0,-35 9-1,-17 4-320,15-5-561,41-6 25,-1-2-1,0-1 1,-30 0 0,-330 20 1162,166-18 157,43-3-902,33 6-223,-230-13-1,96-15-6268,216 18 2533</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9:58.545"/>
    </inkml:context>
    <inkml:brush xml:id="br0">
      <inkml:brushProperty name="width" value="0.1" units="cm"/>
      <inkml:brushProperty name="height" value="0.1" units="cm"/>
      <inkml:brushProperty name="color" value="#FFFC18"/>
    </inkml:brush>
  </inkml:definitions>
  <inkml:trace contextRef="#ctx0" brushRef="#br0">1156 1 5120,'-34'0'1482,"0"2"1,-54 10 0,57-7-275,-55 2 0,33-4 157,-70 6 1270,-62 5-1052,-80 23-921,202-27-966,37-7-876,-29 0 0,-25-5-4833,47-1 2541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0:00.135"/>
    </inkml:context>
    <inkml:brush xml:id="br0">
      <inkml:brushProperty name="width" value="0.1" units="cm"/>
      <inkml:brushProperty name="height" value="0.1" units="cm"/>
      <inkml:brushProperty name="color" value="#FFFC18"/>
    </inkml:brush>
  </inkml:definitions>
  <inkml:trace contextRef="#ctx0" brushRef="#br0">2440 26 2048,'-4'-12'945,"4"11"-1028,0 0 1,0 1-1,0-1 0,0 0 1,0 1-1,-1-1 1,1 1-1,0-1 1,0 0-1,-1 1 1,1-1-1,-1 1 1,1-1-1,0 1 1,-2-2-1,-8 0 2064,-14 3 1849,20 0-3675,0 1 1,-1-1-1,1 1 1,1-1-1,-8 5 1,-85 52 3102,89-56-3179,1 1-1,-1-1 0,0 0 1,0 0-1,0 0 0,-14 0 0,-45-2 398,28-1-161,-322-8 944,309 9-1145,27 0-78,-45-5 0,-71-18 108,85 15 228,0 2 0,-86 3 1,-115 18 756,128-5-623,-231 19 619,295-24-1758,-65-4-1,-64-16-6024,114 4 2952</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4:55.120"/>
    </inkml:context>
    <inkml:brush xml:id="br0">
      <inkml:brushProperty name="width" value="0.1" units="cm"/>
      <inkml:brushProperty name="height" value="0.1" units="cm"/>
      <inkml:brushProperty name="color" value="#E71224"/>
    </inkml:brush>
  </inkml:definitions>
  <inkml:trace contextRef="#ctx0" brushRef="#br0">1854 16 2048,'-16'-8'582,"5"1"3049,13 7-3481,0 0-1,0 0 1,1 0-1,-1 0 1,0 0-1,0 0 1,0 0-1,0 1 1,0-1-1,1 1 1,-1-1-1,0 1 1,0 0-1,0 0 1,-1 0-1,5 3 1,3 0 39,-4-1-137,0 0-1,0 0 1,0 0 0,-1 0 0,0 1 0,1 0-1,6 8 1,-7-8 246,0 1 0,0-1 1,1 0-1,-1 0 0,1-1 0,6 4 0,-11-7-277,1 0-1,-1 0 1,0 1 0,1-1 0,-1 0-1,0 0 1,0 0 0,1 0-1,-1 1 1,0-1 0,1 0 0,-1 0-1,0 0 1,0 1 0,0-1-1,1 0 1,-1 1 0,0-1 0,0 0-1,0 0 1,0 1 0,0-1-1,1 0 1,-1 1 0,0-1 0,0 0-1,0 1 1,0-1 0,0 0-1,0 1 1,0-1 0,0 0 0,0 1-1,0-1 1,-1 1 0,1 2 225,-21-2 1135,-49-10-170,-58 0-502,65 9-239,-162-5 319,0 3-722,120 3 95,-209 5 713,-44 10 394,185-5-1514,137-9-1322,-39-5 0,52 1-1538,-1-1 1,-39-12-1,5-6-900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4:56.881"/>
    </inkml:context>
    <inkml:brush xml:id="br0">
      <inkml:brushProperty name="width" value="0.1" units="cm"/>
      <inkml:brushProperty name="height" value="0.1" units="cm"/>
      <inkml:brushProperty name="color" value="#E71224"/>
    </inkml:brush>
  </inkml:definitions>
  <inkml:trace contextRef="#ctx0" brushRef="#br0">2226 128 2560,'0'0'30,"0"0"1,-1 0-1,1 0 1,0-1-1,-1 1 1,1 0 0,0 0-1,0 0 1,-1 0-1,1-1 1,0 1-1,0 0 1,0 0-1,-1-1 1,1 1-1,0 0 1,0 0-1,0-1 1,-1 1-1,1 0 1,0 0-1,0-1 1,0 1-1,0 0 1,0-1-1,0 1 1,0 0-1,0-1 1,0 1-1,0 0 1,0 0-1,0-1 1,0 1-1,0 0 1,0-1-1,0 1 1,0 0-1,0-1 1,0 1-1,0 0 1,1-1-1,13-12 522,26-6-140,81-18 3161,-108 36-692,-22 8-2161,-22 10-715,10-10 730,0-1 0,-29 6 0,-7 0 356,44-8-946,0 0 67,0-1 0,0 0 0,0 0 0,-23 0 0,-94-13 523,-2 0-457,-239 7 815,318 2-773,-55-9 0,-263-31 528,90 11 251,67 19-2621,-2 22-4049,188-8 3435,0-2 0,0 0 0,-44-6 0,43-1 425,-30-10-1,59 16 1706</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4:58.609"/>
    </inkml:context>
    <inkml:brush xml:id="br0">
      <inkml:brushProperty name="width" value="0.1" units="cm"/>
      <inkml:brushProperty name="height" value="0.1" units="cm"/>
      <inkml:brushProperty name="color" value="#E71224"/>
    </inkml:brush>
  </inkml:definitions>
  <inkml:trace contextRef="#ctx0" brushRef="#br0">2734 62 3968,'-4'-1'202,"0"1"49,-1-1 0,1 0-1,-1 1 1,0 0 0,1 0-1,-1 1 1,-6 0 0,9 0 485,9-1-1515,-3-1 866,0 0-1,1 0 1,-1 0 0,0 0-1,0-1 1,1 0-1,-1 1 1,-1-2 0,1 1-1,0 0 1,0-1-1,-1 0 1,0 0 0,6-6-1,21-13 4236,-45 18-3522,3 5-529,-1 0 1,0 1-1,1 1 0,-22 7 0,-6 1 128,27-7-220,1 1 1,0-1-1,-16 10 1,16-7-57,1-2 0,-1 0 0,0 0 0,-13 2 0,-44 6 242,0-3-1,-129 1 0,170-11-377,-382-14 1136,2-9-659,227 9-467,132 8-138,-41-4 180,-92-9 210,-198 14 1074,227 7-2268,111-3 293,-138 6-6263,109 5 2947</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5:00.349"/>
    </inkml:context>
    <inkml:brush xml:id="br0">
      <inkml:brushProperty name="width" value="0.1" units="cm"/>
      <inkml:brushProperty name="height" value="0.1" units="cm"/>
      <inkml:brushProperty name="color" value="#E71224"/>
    </inkml:brush>
  </inkml:definitions>
  <inkml:trace contextRef="#ctx0" brushRef="#br0">984 95 3968,'-16'0'540,"12"0"-345,-1 0 0,1 0 0,0 0 0,-1 0 0,1-1 0,0 0 0,-1 0 0,1 0 0,-8-4 0,5 1 538,6 3-666,-1 1-1,1-1 1,0 0 0,0 0 0,0 1 0,0-1 0,0 0 0,0 0 0,0 0-1,1 0 1,-1 0 0,0 0 0,0 0 0,1-1 0,-1 1 0,1 0 0,-1-1-1,0-1 43,-1 1-1,1 0 0,0 0 1,-1 0-1,1 0 0,-1 1 1,1-1-1,-1 0 1,0 1-1,0-1 0,0 1 1,1-1-1,-2 1 0,1 0 1,-4-2-1,-37-10 1821,37 11-1725,-20-3 599,0 2-1,0 1 1,0 1-1,-29 2 1,4 0 0,-1-1-256,-240-5-716,84 4-7462,156-4 4303</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45:01.131"/>
    </inkml:context>
    <inkml:brush xml:id="br0">
      <inkml:brushProperty name="width" value="0.1" units="cm"/>
      <inkml:brushProperty name="height" value="0.1" units="cm"/>
      <inkml:brushProperty name="color" value="#E71224"/>
    </inkml:brush>
  </inkml:definitions>
  <inkml:trace contextRef="#ctx0" brushRef="#br0">2600 84 4352,'-6'-8'3270,"5"7"-3141,1 1 0,0-1-1,0 1 1,-1-1-1,1 1 1,-1-1-1,1 0 1,0 1-1,-1-1 1,1 1-1,-1 0 1,1-1-1,-1 1 1,1-1 0,-1 1-1,0 0 1,1-1-1,-1 1 1,1 0-1,-1 0 1,0-1-1,1 1 1,-1 0-1,0 0 1,1 0-1,-2 0 1,2 0-125,-315-9 3416,65 2-2006,-6-1-455,-63-2-572,9 1 1066,-50-2-776,66 5-1621,111 0-2977,-3 12-4179,81 2 4218</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0:20.703"/>
    </inkml:context>
    <inkml:brush xml:id="br0">
      <inkml:brushProperty name="width" value="0.1" units="cm"/>
      <inkml:brushProperty name="height" value="0.1" units="cm"/>
      <inkml:brushProperty name="color" value="#E71224"/>
    </inkml:brush>
  </inkml:definitions>
  <inkml:trace contextRef="#ctx0" brushRef="#br0">8361 1715 1792,'13'-1'2155,"-4"-2"-1830,1 0 0,-1 1 1,1 0-1,0 0 0,14 0 5680,-14-7-5125,-4 0-537,-4 6-205,0 0-1,0 1 1,0-1 0,1 0 0,-1 1-1,5-4 1,16-20 1953,-20 24-1832,6-12 645,-5 7-638,10-14-255,-11 17 114,-1 0 0,1 0 0,-1 0-1,1 0 1,-1 0 0,2-7 0,22-56 808,19-125-642,11-38-384,-26 147 308,-15 42 85,20-81 1,-30 98-216,-2 0 0,0 0 1,-2-1-1,0 1 0,-4-30 1,1 43-120,0-1 1,-1 1-1,-1 1 1,0-1-1,0 0 1,-8-13-1,3 3 61,-4-4-22,1 3-108,11 18 121,-1 1 0,1 0 0,-1 0 0,0 0 0,0 0 0,0 0 0,0 1 0,-4-5 0,-24-25 112,24 25-115,0 0 1,0 0-1,-10-7 1,8 8 67,1 1-38,0 0 1,0 0 0,0 1-1,0 0 1,0 0-1,-1 1 1,-9-3 0,-6 0-4,0 1 1,-1 2 0,-23-2 0,-73 4 80,75 1-161,-88 7 244,0 1-2,-63-7-205,-215-3-142,264-15 263,47 3-117,9 5 69,-179-17 224,32 1-485,-87-5 10,-50 23 227,-59 8-187,6 7 333,158-7-180,-138-15-382,365 11 373,-524-54 145,335 40-258,90 9 51,44 3 56,-108-14 306,127 10-324,0 4 1,-97 5-1,74 1-75,-148 7 62,191-5 32,-47 4 0,46-2 11,-97-3 0,75-4 15,1-2 42,2-3-1,-150-34 1,203 37-99,1 2 0,0 0 0,-35 3 0,-32-2-42,1-4 3,-23 0-30,-7-1 398,69-5-154,40 7-129,1 1-1,-1 1 1,-23-2-1,-82-5-142,-17 9 134,125 1-5,0-1 1,0 2 0,1 0 0,-12 3-1,-27 5-132,13-6 214,-43 10-1,64-11-82,-62 18-237,67-17 218,-1-1 0,1 1 1,0 0-1,0 1 1,0 0-1,-10 8 0,9-5 26,-1 0-1,2 1 1,-1 0-1,1 0 0,0 1 1,1-1-1,0 2 1,1-1-1,-6 15 0,7-12-23,0 2 1,1-1-1,1 0 0,-3 26 0,2 59-129,3-29 131,-45 320 363,28-273-323,13-59-44,3-1-1,5 69 1,0-77 17,12 70 0,-12-102-22,1-1-1,1 1 1,1-1 0,0 0 0,1 0 0,0-1 0,18 25-1,-21-34 35,1 0-1,0-1 0,1 0 0,-1 0 0,1-1 0,0 1 1,0-1-1,0 0 0,1-1 0,7 4 0,9 2 11,40 10 0,-44-14-43,42 9-21,103 10 1,-93-16 44,334 12-131,-267-19 100,341-3 110,-163-2-165,101-12-106,-190 4 313,12 0-33,214-5-130,77-2-87,88 1 58,-457 22 40,184 2 119,935 26-89,-892-26 25,-77-3-13,384 4 230,-431-8-158,106 25-548,-353-21-918,1 0 1,-1 1 0,31 13 0,-16-2-3099</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0:22.979"/>
    </inkml:context>
    <inkml:brush xml:id="br0">
      <inkml:brushProperty name="width" value="0.1" units="cm"/>
      <inkml:brushProperty name="height" value="0.1" units="cm"/>
      <inkml:brushProperty name="color" value="#E71224"/>
    </inkml:brush>
  </inkml:definitions>
  <inkml:trace contextRef="#ctx0" brushRef="#br0">1844 1521 1280,'2'-2'3900,"1"-12"1972,-2 6-6338,2 1 811,0 0-1,1 0 1,-1 1-1,1 0 0,9-11 1,5-9-54,-7 5-203,-1 0 0,-1-1 1,-1 1-1,-1-2 0,0 1 0,5-47 1,-6 1 564,-3-73 0,-3 136-631,-2-56 226,-16-85-1,9 92-1,3 0-1,1-81 1,28-39-237,-1 23 382,-22 145-327,1 0 0,-1 0-1,-1 0 1,1 0 0,-1 0 0,-3-10-1,3 14-45,1 0-1,-1 0 1,1 1-1,-1-1 1,0 0-1,0 1 1,0-1-1,0 1 1,0-1-1,0 1 1,-1-1-1,1 1 1,0 0-1,-1-1 1,1 1-1,-1 0 1,1 0-1,-1 0 1,0 0-1,1 1 1,-1-1-1,0 0 1,1 1-1,-1-1 1,-4 0-1,-21 0 32,0 1-1,-36 4 1,32-1-170,-50-1 0,-291-34 303,92-9 106,134 16-224,-206-26-379,307 46 315,-69 3 0,72 3-75,26-1 32,-1 2-1,-18 3 0,-14 3-17,41-8 18,0 1 0,1 0-1,-1 1 1,0 0-1,1 0 1,-14 6-1,19-6 27,-1-1-1,0 1 0,0-1 1,1 1-1,-1 0 0,1 0 1,-1 1-1,1-1 0,0 0 1,0 1-1,0 0 0,0-1 1,0 1-1,1 0 0,-1 0 1,1 0-1,0 0 0,-2 6 1,-1 15-35,2 1 0,1 0 0,1 0 0,1 0 0,6 33 1,-3-14 20,3 57 105,-4-1 0,-15 154 0,2-175-23,-3-1 0,-4-1 0,-46 131 1,60-198-95,-3 5 51,1-1 1,0 1-1,-3 21 1,8-33-15,-1 1 1,1-1 0,0 1 0,0-1 0,0 0 0,0 1 0,0-1-1,1 1 1,0-1 0,0 0 0,0 0 0,0 1 0,0-1-1,0 0 1,1 0 0,0 0 0,-1 0 0,1 0 0,0-1-1,1 1 1,2 3 0,8 4-22,1 0-1,0-1 1,0 0-1,30 13 1,-10-8-14,44 11 1,-57-20 24,0-1 0,1-1 0,42 1 0,65-10-325,-118 5 292,57-6-1591,84-19 0,-94 12-1837,97-37 0,-45-1 145,-107 50 3240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32:26.308"/>
    </inkml:context>
    <inkml:brush xml:id="br0">
      <inkml:brushProperty name="width" value="0.1" units="cm"/>
      <inkml:brushProperty name="height" value="0.1" units="cm"/>
      <inkml:brushProperty name="color" value="#FFFC18"/>
    </inkml:brush>
  </inkml:definitions>
  <inkml:trace contextRef="#ctx0" brushRef="#br0">17 159 3456,'-2'2'139,"0"1"-1,0-1 1,1 1 0,-1 0-1,1-1 1,-1 1 0,1 0 0,0 0-1,-1 6 1,2-7-42,0-1 0,0 1 0,0 0 0,0-1 0,1 1 0,-1 0 0,1-1 0,-1 1 0,1 0 0,0-1 0,-1 1 0,1-1 0,0 1 0,0-1 0,0 1 0,0-1 0,0 0 0,0 1 0,1-1 0,1 2 0,2 2 44,1-1 0,-1 1 0,1-1 1,0 0-1,0 0 0,0 0 0,0-1 0,1 0 1,-1 0-1,1-1 0,0 0 0,0 0 0,0 0 1,0-1-1,0 0 0,0-1 0,0 1 0,1-1 1,-1-1-1,13-1 0,19-5-140,0-1 0,-1-2 0,0-2 0,-1-1-1,52-27 1,-81 36 3,-1-1 1,1 0-1,-1 0 0,-1 0 0,1-1 0,-1 0 0,10-12 0,-14 16 11,-1 0-1,1 0 0,-1-1 1,0 1-1,1 0 1,-1 0-1,0-1 1,0 1-1,0-1 0,-1 1 1,1-1-1,-1 1 1,1-1-1,-1 1 1,0-1-1,0 0 0,0 1 1,0-1-1,0 1 1,-1-1-1,1 1 1,-1-1-1,0 1 0,1-1 1,-1 1-1,0-1 1,-1 1-1,1 0 1,0 0-1,-2-3 0,-1 1 37,0 0 0,0 0 1,0 0-1,0 1 0,0 0 0,-1 0 0,1 0 0,-1 0 0,0 1 0,-8-4 0,3 3 62,0 0 0,0 1 1,0 0-1,0 1 0,-13-1 0,-1 3 71,0 0 0,-1 1 0,1 2-1,-24 6 1,21-3-243,0 0-1,1 2 0,-1 0 0,-42 24 1,66-31-54,1-1 0,-1 1 1,1 0-1,0-1 1,0 1-1,0 1 0,-2 1 1,3-3 55,1-1 0,-1 1 0,1-1 1,0 1-1,0-1 0,-1 1 0,1-1 0,0 1 0,0-1 1,0 1-1,0 0 0,0-1 0,0 1 0,0-1 1,0 1-1,0-1 0,0 1 0,0 0 0,0-1 1,0 1-1,0-1 0,0 1 0,0-1 0,1 1 1,-1 0-1,0-1 0,0 1 0,1-1 0,-1 0 1,0 1-1,1-1 0,-1 1 0,1-1 0,-1 1 1,0-1-1,2 1 0,21 9-2732</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0:25.097"/>
    </inkml:context>
    <inkml:brush xml:id="br0">
      <inkml:brushProperty name="width" value="0.1" units="cm"/>
      <inkml:brushProperty name="height" value="0.1" units="cm"/>
      <inkml:brushProperty name="color" value="#E71224"/>
    </inkml:brush>
  </inkml:definitions>
  <inkml:trace contextRef="#ctx0" brushRef="#br0">2498 25 4480,'-14'-4'428,"0"1"1,-1 0-1,1 0 1,0 1-1,-1 1 1,1 1-1,-25 1 1,2 0-727,-14-2-219,20 0 1785,-1 1-1,-52 7 1,-116 37 417,7-2-1434,-202 14 271,337-50-544,-1-2 0,0-3 0,0-3 0,1-2 0,-1-3 0,1-3 0,-58-16 0,92 19 6,-64-19 555,-178-30 0,158 47-323,-39-6 432,128 12-508,-1 1 1,1 1 0,0 1 0,-28 2 0,44-1-142,1-1 1,-1 1 0,1 0-1,0 0 1,-1 0 0,1 1-1,0-1 1,0 0 0,0 1-1,0 0 1,0-1 0,0 1-1,0 0 1,1 0 0,-1 0-1,1 0 1,-1 0 0,1 0-1,0 0 1,0 1 0,0-1-1,0 0 1,0 1 0,0-1-1,0 4 1,-1 5 63,0 1-1,0-1 1,1 1-1,1 12 1,11 127 401,-2-64-523,-1 329 732,-5-99-173,-1-272-575,2 0 1,1-1-1,3 1 0,1-1 1,27 73-1,-33-109 45,1 1 0,1 0 0,-1-1 0,1 0 0,1 0 0,-1-1 0,1 1 0,1-1 0,9 8 0,-12-11 40,1-1 0,-1 0-1,1 0 1,0 0 0,0 0 0,0-1 0,1 0 0,-1 0-1,0-1 1,1 1 0,0-1 0,-1 0 0,1 0-1,-1-1 1,1 0 0,10-1 0,8-3 19,-1-2 1,-1-1-1,1 0 1,-1-2-1,36-19 1,12-5 171,-7 9-149,0 2 0,2 4 0,92-15 0,7 4-269,279-33 200,-246 57 127,19-1-44,234-37 640,-178 15-1284,-255 25-1795</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0:27.486"/>
    </inkml:context>
    <inkml:brush xml:id="br0">
      <inkml:brushProperty name="width" value="0.1" units="cm"/>
      <inkml:brushProperty name="height" value="0.1" units="cm"/>
      <inkml:brushProperty name="color" value="#E71224"/>
    </inkml:brush>
  </inkml:definitions>
  <inkml:trace contextRef="#ctx0" brushRef="#br0">4477 1478 6016,'-1'-2'175,"0"1"1,0 0-1,0 1 1,0-1-1,0 0 1,-1 0-1,1 0 1,0 1-1,-1-1 1,1 1-1,0-1 1,-1 1-1,1-1 1,-1 1-1,1 0 1,-1 0-1,1-1 1,-1 1-1,1 0 1,-3 1-1,13-19-762,-7 14 770,0 0 0,-1 0-1,1 0 1,-1 0 0,0-1-1,0 1 1,0 0-1,0-1 1,-1 1 0,0 0-1,0-1 1,-1-4 0,-1-8 997,-7-31 0,0 6-635,0-35-35,4 0-1,3 0 0,13-122 1,-8 155-391,-2 0 1,-1 0 0,-3 0 0,-1 1 0,-15-64 0,17 98-171,-1 0 0,0 1 0,-1-1 0,0 1 0,0 0 0,-1 0 0,0 0-1,0 1 1,-1-1 0,0 1 0,0 1 0,0-1 0,-1 1 0,0 0-1,-1 1 1,-13-9 0,5 5 105,7 3 0,0 1 0,0 0 0,0 1-1,0 0 1,-1 1 0,0-1 0,1 2 0,-19-3 0,-169 0-204,-206-45-682,151 14 1664,-53-1-502,-338-38-526,54 51 201,93-1 114,304 12 66,-59 2-57,90-4-195,13 1-154,-65-8-152,181 18 357,17 2 33,-29-4 332,-52 0-1,95 6-353,0 0-1,1 0 1,-1 0-1,0 0 1,1 0-1,-1 0 1,0 0-1,1 1 1,-1-1-1,0 0 1,1 0-1,-1 1 1,0-1-1,1 0 1,-1 1-1,1-1 1,-1 1-1,0-1 1,1 1-1,-1-1 1,1 1-1,0 0 1,-1-1-1,1 1 1,-1-1-1,1 1 1,0 0-1,0-1 1,-1 1-1,1 0 1,0-1-1,0 1 1,0 0-1,0 0 0,0-1 1,-1 1-1,1 0 1,1-1-1,-1 1 1,0 0-1,0 0 1,0 1-1,2 5-88,-1 0-1,1 1 1,4 10-1,-1-5 12,0 12 158,0-1 0,-2 0 0,-1 1 0,0 0-1,-5 40 1,-24 123 934,4-38-990,-25 119 88,17-118-11,25-117-108,-1 9 18,-18 60 0,23-99-6,1 0 0,-1 0 1,1 1-1,1-1 0,-1 0 1,0 0-1,1 1 0,0-1 1,0 5-1,1-7 5,-1 0 0,1-1 0,0 1 0,-1-1 0,1 1 0,0-1 0,0 1 0,0-1 0,0 0 0,0 1 0,0-1 0,1 0 0,-1 0 0,0 0 0,1 0 0,-1 0 0,1 0 0,-1 0 0,1 0 0,-1-1 0,1 1 0,-1 0 0,1-1 0,0 0 0,-1 1 0,4-1 0,60 10-125,98 3 0,-68-7 51,327 7 139,-270-11-55,179 1-189,305 12 199,-428-8 12,13 0-149,50 9 86,379 33 452,-361-25 169,-165-17-386,161 30 1,-191-11-417,-23-6-1416,-66-19 1137,1 0-1,-1-1 0,0 1 0,0-1 0,6 0 0,-9 0 163,0-1 0,0 1 1,0 0-1,0 0 0,-1-1 0,1 1 0,0-1 1,0 0-1,-1 1 0,1-1 0,0 0 0,-1 0 0,1 0 1,-1 0-1,1-1 0,1 0 0,-3 1 86,1 0-1,-1 0 1,1 0-1,-1 0 1,0 0-1,1 0 1,-1 0-1,0 0 1,0 0-1,0 0 1,0 0-1,0 0 1,0-2 0,0 2 3</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0:30.328"/>
    </inkml:context>
    <inkml:brush xml:id="br0">
      <inkml:brushProperty name="width" value="0.1" units="cm"/>
      <inkml:brushProperty name="height" value="0.1" units="cm"/>
      <inkml:brushProperty name="color" value="#E71224"/>
    </inkml:brush>
  </inkml:definitions>
  <inkml:trace contextRef="#ctx0" brushRef="#br0">3985 1497 3968,'0'-3'335,"0"0"1,1 1-1,0-1 0,-1 0 1,1 0-1,0 0 0,0 1 1,1-1-1,1-3 0,-1 3-112,-1 0 0,1 0 0,-1 0 0,0 0 0,0 0 1,0 0-1,0 0 0,-1 0 0,1-6 0,0 2 89,0 0 1,0 0-1,1 0 1,0 0-1,0 0 1,0 0 0,5-8-1,8-21 548,-5-5-81,8-70 1,-9 47-419,2-4 174,-2 1 0,-3-137 0,-9 169-650,-1 1-1,-2 0 1,-1 1 0,-20-55 0,23 75 106,1 1-1,1-1 1,0 0 0,0 0-1,2 0 1,0-17 0,0 11 141,-4-34 1,3 46-74,0 1-1,-1-1 0,0 0 1,-1 1-1,1-1 0,-1 1 1,0 0-1,-7-10 0,5 9-47,-1 1 0,0-1 0,0 2 0,-1-1 0,1 1 1,-1-1-1,0 2 0,-9-5 0,-64-28-11,61 30 60,-33-14-51,-1 2 0,-1 2 0,-1 3 0,0 2 0,-112-8-1,-125-13 200,46 2 166,-387 14-188,433 28-179,-49 1 152,-491-12 161,560-8-327,-1 1 19,71 8 48,-131-3 211,54-16 1,154 14-215,-26-1-690,59 5 632,0 0 0,0 0 0,0 0 0,-1 0 0,1 0 0,0 0 0,0 0 0,0 1 0,0-1 0,0 0 0,-1 0 0,1 0 0,0 0 0,0 0 0,0 1 0,0-1 0,0 0 0,0 0 0,0 0 0,0 1 0,0-1 0,-1 0 0,1 0 0,0 0 0,0 1 0,0-1 0,0 0 0,0 0 0,0 0 0,0 1 0,1-1 0,-1 0 0,0 0 0,0 0 0,0 1 0,0-1 1,0 0-1,0 0 0,0 0 0,0 0 0,0 1 0,1-1 0,5 16 166,0-1-96,4 30 115,-2 1 1,-2-1 0,-2 1 0,-2 69-1,-6-55 81,-2 0-1,-29 115 1,19-104-114,-14 143-1,21 73-339,9-268 211,1 0 0,0 0 0,2 0-1,6 29 1,-6-39-36,0-1-1,0 0 1,1 0-1,0 0 0,0-1 1,1 1-1,0-1 1,0 0-1,0 0 1,1 0-1,0-1 1,10 7-1,-5-4-14,2-1 0,-1-1-1,1 0 1,0 0 0,1-1 0,-1-1 0,1-1-1,0 0 1,17 3 0,18 0 11,68 1 1,-73-5-45,3-1 1,321 4-246,-282-12 276,213-10-8,3 4 83,81 0 46,-114 11-11,508 11 999,-505-1-438,20 1-683,-261-8-49,0 1-949,-1-2 0,48-4-1,-76 3 797,0-1-1,0 1 1,0 0-1,-1-1 1,1 1-1,0-1 1,0 1-1,-1-1 1,1 0-1,0 0 1,2-2-1,-3 2 104,-1 1 0,1-1 1,-1 0-1,1 0 0,-1 0 0,0 0 1,1 1-1,-1-1 0,0 0 0,0 0 0,0 0 1,0 0-1,0 0 0,1 0 0,-2 0 1,1 0-1,0 0 0,0 1 0,0-1 0,0 0 1,-1 0-1,1 0 0,0 0 0,-1 0 1,1 1-1,0-1 0,-1 0 0,1 0 0,-2 0 1,-29-43-3875</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0:32.377"/>
    </inkml:context>
    <inkml:brush xml:id="br0">
      <inkml:brushProperty name="width" value="0.1" units="cm"/>
      <inkml:brushProperty name="height" value="0.1" units="cm"/>
      <inkml:brushProperty name="color" value="#E71224"/>
    </inkml:brush>
  </inkml:definitions>
  <inkml:trace contextRef="#ctx0" brushRef="#br0">4596 1441 2944,'-15'-2'610,"-24"1"6486,38 0-7006,-1 1-1,1-1 1,0 1-1,-1-1 0,1 1 1,0-1-1,0 0 1,0 0-1,-1 0 0,1 0 1,0 0-1,0 0 1,0 0-1,0 0 0,0 0 1,1 0-1,-3-3 1,-11-23 1244,8 7-1071,1 0 0,1 0 0,1 0-1,-1-36 1,-1-6 125,0-9 58,3-1 0,9-101 0,32-71 411,0-9-967,-36 159 293,-4 83-82,0 0 0,0 1 0,-1-1 0,0 0 0,-1 0 0,-6-14 0,8 22-105,0 1 0,0 0 0,0-1-1,-1 1 1,1 0 0,-1 0 0,1 0-1,-1 0 1,0 0 0,0 0 0,0 1-1,0-1 1,0 1 0,0-1-1,-1 1 1,1 0 0,0 0 0,-1-1-1,1 2 1,-1-1 0,1 0 0,-1 1-1,1-1 1,-1 1 0,1-1 0,-1 1-1,-3 0 1,-5 2-64,0-1 0,0 1 0,1 1 0,-1 0 0,-12 5-1,-6 3 34,-9 4 168,-1-2 0,0-2-1,-61 10 1,-436-3 264,432-18-463,11-3 171,-153-24 0,-89-41 37,251 46-76,-102-18-207,89 29 29,-128 3 0,-79-4 104,1 1 262,-247-27-393,184 13 27,231 23-63,-151 5 179,246 0-38,-63 13-1,100-16 10,0 1 0,0-1 0,0 1 0,0 0 0,0 0 0,1 0 0,-1 1 1,0-1-1,1 1 0,-1-1 0,1 1 0,0 0 0,-1 0 0,1 0 0,0 0 0,0 1 0,0-1 0,1 0 0,-1 1 0,0-1 0,1 1 0,0 0 0,-1-1 0,1 1 0,0 0 1,1 0-1,-1 0 0,0 0 0,1 0 0,-1 5 0,1 14 21,0-1 0,5 38 0,-1-7 53,-4 244 895,-23-108-911,10-98-50,-41 177 128,35-185-57,17-75-54,1 1-1,0-1 0,0 0 0,1 0 1,0 1-1,0-1 0,0 0 0,1 0 1,2 11-1,-1-14-29,-1-1 0,0 1-1,1 0 1,0-1 0,0 1 0,0-1 0,0 0-1,1 1 1,-1-1 0,1 0 0,0-1 0,0 1-1,0 0 1,0-1 0,0 1 0,0-1 0,1 0-1,6 3 1,15 4-7,1-2 0,0 0-1,0-1 1,41 3 0,-31-4 47,311 23-180,-76-9 47,356 28-16,-129-59 156,-394 5 78,415-43 215,-192 16-151,-154 17 101,266-21 524,0 21-281,-152 32-1426,-283-15 836,5 0-593,1 1-1,0 0 1,-1 1-1,1 0 0,15 6 1,-25-8 570,0 0 1,1 0-1,-1 0 1,0 0-1,1 0 1,-1 0-1,0 0 1,1 0-1,-1 0 1,0 1-1,0-1 1,1 0-1,-1 0 1,2 3-1096,-2-3 1095,0 1 1,0-1-1,0 0 1,0 1-1,0-1 1,1 0-1,-1 0 1,0 1-1,0-1 1,0 0-1,0 1 1,-1-1-1,1 0 1,0 1-1,0-1 0,0 0 1,0 1-1,0-1 1,0 0-1,0 0 1,-1 1-1,1-1 1,0 0-1,0 1 1,-1-1-1,0 1-225,0 0 1,0 0-1,-1 0 0,1 0 0,0-1 0,-1 1 0,1 0 0,0-1 1,-1 1-1,-1-1 0,-38 3-3057</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0:34.948"/>
    </inkml:context>
    <inkml:brush xml:id="br0">
      <inkml:brushProperty name="width" value="0.1" units="cm"/>
      <inkml:brushProperty name="height" value="0.1" units="cm"/>
      <inkml:brushProperty name="color" value="#E71224"/>
    </inkml:brush>
  </inkml:definitions>
  <inkml:trace contextRef="#ctx0" brushRef="#br0">4688 1489 3456,'-2'0'134,"1"0"-1,-1 0 1,0 0 0,0-1-1,1 1 1,-1 0 0,0-1-1,1 0 1,-1 1 0,1-1-1,-1 0 1,0 1 0,1-1-1,-3-2 646,4 2-475,1 0 0,-1-1 0,0 1 0,0 0 0,0 0 0,-1 0 0,1 0-1,0-1 1,0 1 0,0 0 0,-1 0 0,1 0 0,-2-2 0,2 0 556,0 1-413,0-1 0,0 1 0,1-1 0,-1 1 0,1-1 0,0 1-1,2-4 1,18-30 701,-7 16-565,-7 8-383,1-1-1,-2 0 0,0 0 1,-1-1-1,0 0 0,-1 0 0,0 0 1,-1 0-1,-1 0 0,2-28 0,-4 30-104,4-155 856,-1 138-855,1 1 0,1 0 0,17-52 0,65-123-165,-87 202 68,14-31 60,-2-2 0,14-60-1,4-71-74,-30 160 13,13-112 212,-13 105-239,0 0-1,-1 0 1,0-1 0,-1 2-1,0-1 1,-1 0-1,-7-20 1,8 28 23,0 1 0,-1-1 0,1 0 0,-1 1 0,0 0 0,0-1 0,0 1 0,0 0-1,-1 1 1,1-1 0,-1 1 0,0-1 0,0 1 0,0 0 0,0 1 0,0-1 0,0 1 0,0-1 0,-6 0 0,-8-1-17,1 0 1,0 1 0,-28 1-1,-18 5 24,1 2 0,-101 24 0,24-4 0,-11-5 13,-55 10 33,-151 11-37,-1-32-23,248-15 95,-149-25 0,113 9-41,-208-12-285,223 19 252,-11-1 114,74 11-134,-18-2-28,-130 7-1,4 10 32,37-3-87,53 1 54,-242 9 209,347-17-174,0-1 0,-1-1 0,1 0 0,0-1 0,0-1 0,0-1 0,-25-9 0,-8-9-167,22 7 194,-1 3 0,0 0 0,-1 1 0,-54-11 0,77 21-72,-1 1 0,0-1-1,1 1 1,-1 1 0,0-1-1,0 1 1,1 0 0,-1 1 0,1 0-1,-1 0 1,1 0 0,0 1 0,-10 5-1,1 2 21,0 0-1,0 2 1,-22 21-1,24-21 43,1 1-1,0 0 0,1 1 1,1 1-1,0-1 1,1 1-1,0 1 1,1 0-1,1 0 1,1 0-1,-9 33 0,5-8-84,-11 51 85,-38 101 0,43-152 67,-50 144-55,54-147 18,2 0-1,-8 76 1,17-105-56,0 0 0,1 0 0,1 0-1,0 0 1,0 0 0,0-1 0,1 1 0,1 0 0,5 15-1,-4-18 7,-1 1 0,1-1 0,0 1 0,1-1 0,-1-1 0,1 1 0,0-1 0,1 1 0,-1-2 0,1 1 0,0 0 0,8 3 0,2 1-6,1-1 1,1-1-1,-1 0 0,1-1 0,0-1 0,34 4 0,116 4 3,-100-10-8,275 32-50,-110-8 245,-135-17-135,104 7-215,403 22 87,-316-20 157,-53-4-102,299 28 211,-141 4-115,-142-14 22,-44-8 142,130 15 824,-338-40-1049,175 12 372,-139-12-928,0-1 0,64-10 0,-93 10 370,6-2-527,0 1 1,1-2-1,12-5 1,-23 8 348,0 0 0,0-1 1,0 1-1,0-1 0,-1 0 1,1 1-1,0-1 0,-1 0 1,1-1-1,-1 1 0,0 0 1,0-1-1,0 1 0,0-1 1,0 0-1,-1 0 0,1 1 1,1-7-1,-2 2-408,1 0 0,-2-1-1,1 1 1,-1-7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0:37.493"/>
    </inkml:context>
    <inkml:brush xml:id="br0">
      <inkml:brushProperty name="width" value="0.1" units="cm"/>
      <inkml:brushProperty name="height" value="0.1" units="cm"/>
      <inkml:brushProperty name="color" value="#E71224"/>
    </inkml:brush>
  </inkml:definitions>
  <inkml:trace contextRef="#ctx0" brushRef="#br0">6125 1374 2048,'-1'0'270,"-1"0"-1,1 1 1,-1-1 0,1 1-1,-1-1 1,1 1 0,0 0-1,-1-1 1,1 1 0,0 0-1,0 0 1,0 0 0,0 0-1,-1 0 1,1 0 0,1 0-1,-1 1 1,0-1 0,0 0-1,-2 6 2476,-3-22-1033,3 9-1320,0 0-1,1 0 1,0-1 0,0 1-1,-1-14 1,-3-5 176,-7-35-13,3 0 1,3 0 0,2-1-1,5-119 1,12 78-330,-6 63 179,1-52-1,-5 24-158,-1 37-106,0 0 0,-5-42 0,-4 8-198,3 19 227,-15-61 0,16 92-163,0 1 0,-1-1 1,-1 1-1,0 0 0,-1 0 1,0 1-1,0 0 0,-16-18 0,17 24 6,-1-1 0,0 1 0,0 1 0,-1 0-1,1 0 1,-1 0 0,0 1 0,-1 0-1,-15-5 1,-4 0 60,-50-7 0,7 5-49,-81 0 0,-76 9 3,136 3-24,-216 12 161,-1 0 16,260-13-158,-396 11 176,191-6-160,1-1 22,-238 20-80,-2-6 21,76-3-72,198-14 272,150 3-223,41-1-24,-1-2-1,1 0 0,0-2 0,-46-8 1,-188-36-59,201 39 77,0 3 0,-80 5 1,44 9-185,58-5 192,0-2-1,-59-2 0,-42-15 139,73 5-83,0 3 0,-69 4 0,125 2-67,-1 1 0,1 0 0,0 0 0,-1 1 0,1 1 1,0-1-1,1 2 0,-1 0 0,1 0 0,0 1 0,0 0 0,0 1 0,1 0 0,0 0 0,1 1 0,0 0 1,0 1-1,0 0 0,-8 13 0,1 0-20,1 1-1,-18 42 1,-14 54-13,12-30 70,2-14-33,4 1-1,3 2 1,-18 100 0,28-96-35,-11 82 48,26-156 12,0 1 1,0-1-1,0 0 1,1 1-1,1-1 1,-1 0-1,2 0 1,-1 0-1,1 0 1,0 0-1,0 0 1,1-1-1,0 0 1,0 0-1,1 0 1,0 0-1,0 0 1,11 9-1,-5-7 1,1 1 0,0-1 0,0-1 0,1 0 0,0-1 0,1 0 1,0-1-1,0 0 0,23 5 0,48 7-61,123 10 0,-110-16 96,358 24-230,-117-16 348,-34-6-181,-130-9 147,30 11-178,93 2 81,193-4 104,-233-9-137,-9-1-89,233-4 231,-187-6 20,-76 2 8,-7-10-46,-30 0-130,331-19 522,-461 29-671,83 5 1,-109 1-745,0 2 0,0 0 0,0 2 0,48 16 1,-64-18 4,0 1 0,-1 0 0,13 8 0,9 14-3172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1:25.001"/>
    </inkml:context>
    <inkml:brush xml:id="br0">
      <inkml:brushProperty name="width" value="0.1" units="cm"/>
      <inkml:brushProperty name="height" value="0.1" units="cm"/>
      <inkml:brushProperty name="color" value="#66CC00"/>
    </inkml:brush>
  </inkml:definitions>
  <inkml:trace contextRef="#ctx0" brushRef="#br0">12926 1731 2432,'-2'-1'128,"-21"-19"9626,34 10-9331,-1 0 0,0-1 0,0 0-1,10-17 1,29-54 280,-34 56-458,-4 8-186,-2-1 0,-1 0 0,0 0 0,-1-1 0,-2 0 0,0 0 1,0 0-1,-2-1 0,-1 1 0,0-26 0,-2-19 5,2-1-7,-4 0 0,-14-97 0,-32-112-158,33 185 141,-17-79-80,28 156 16,-6-26 61,-29-74 0,35 103-19,-2-1-1,1 1 1,-1 0-1,-1 0 1,0 1-1,0 0 1,-1 0 0,0 0-1,0 1 1,-1 0-1,-14-9 1,10 10-54,0 0-1,-1 0 1,0 2 0,-23-8-1,-60-8-315,62 14 198,-146-24 143,141 25 175,-1 1-1,-75 3 1,-82 17 128,76-4-254,-315 31-197,-25 14 441,52-37-142,297-17-99,-342 21 30,214-9 61,163-10-119,-326 10 454,-452-8-606,595 8 252,-1 0 110,-243 0-79,142-27 480,288 7-805,-87 3-58,-32-3 494,141 0-220,-336-22 26,-71 24-440,89-1 667,141 2-461,-232 6 325,131 10-174,134-7-185,100-3 161,-152 9 406,35-5-644,80-4 382,-281 34-77,49-9 438,179-19-459,80 1 68,42-3-7,-1-3 0,-90-5-1,8-11-129,-294 18 0,401-6 151,0-1 1,-81-12 0,57 4-59,33 5 26,-258-25-122,228 26-30,-80-9 178,15-1-162,24 3 21,-164 5 0,151 6 9,114 0 35,1 0-1,-1 0 1,1 1 0,-1-1 0,1 0 0,-1 1 0,1-1 0,-3 4 0,-7 7 189,9-9-147,-1-1-1,1 1 1,-1 0-1,1-1 1,0 1-1,0 0 1,1 0-1,-1 1 1,1-1-1,-1 0 1,0 4-1,-8 42-211,7-26 158,-6 46 100,3 0 0,5 114 0,2-84 73,-4 64-270,6 165 324,0-295-182,30 220 467,-29-236-451,1 0 0,0 0 0,2-1 0,-1 0 0,2 0 0,0-1 0,12 17 0,-5-12-8,-1-1 0,2-1 1,1 0-1,30 25 0,-5-10 100,83 47 0,54 11-83,-116-58-64,-42-20 81,0-2-1,46 17 1,9-7 38,1-4 1,119 11-1,269-9-156,-104-45-47,2-30-15,-237 34 112,441-58-44,-86 13 31,31 1-234,-340 51 229,105-7 117,378 26 175,-453 1-232,80 11-101,-78-4 23,50 5 35,158 4-7,148 0 109,1 1-9,-310-25-64,132 1 20,51 6-147,168 6 173,-242 4-167,0-23 262,503-14-59,10-29 91,-654 42 13,-150 9-208,196-19-1,-43 3 71,169 15 265,-195 3-1545,-152-3-1070,-1-3-1,1-1 0,76-22 1,-99 23 1069,2-1-1055,25-10-1,-32 9 665,25-16-1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3:30.244"/>
    </inkml:context>
    <inkml:brush xml:id="br0">
      <inkml:brushProperty name="width" value="0.1" units="cm"/>
      <inkml:brushProperty name="height" value="0.1" units="cm"/>
      <inkml:brushProperty name="color" value="#66CC00"/>
    </inkml:brush>
  </inkml:definitions>
  <inkml:trace contextRef="#ctx0" brushRef="#br0">1482 99 2816,'-3'-13'5693,"0"9"-5600,1 4 18,-1-1 0,1 1 0,-1 0 0,1 0 0,-1 0 0,1 0 0,0 0 0,-1 0-1,1 1 1,-1-1 0,1 1 0,0 0 0,-1 0 0,1 0 0,0 0 0,0 0 0,-1 0 0,1 1-1,0-1 1,-3 4 0,2-3 19,1 0-1,-1-1 1,1 1-1,-1 0 1,0-1-1,0 0 1,0 1-1,0-1 1,0 0-1,0-1 0,-6 2 1,-34 1 1047,34-1-1036,1-1 0,-1 0 0,1-1 0,-1 1 0,0-2 0,1 1 0,-1-1 0,1-1 0,-10-2 0,-16-10 312,-1 2 0,-39-9 1,-39-8 297,-11 12 170,-1 5 0,-218 8-1,90 23-4273,193-15-368,53-5 2611,0 1 0,0-1-1,0 0 1,0 0-1,0-1 1,-9-3 0,-10-11-2133</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3:31.169"/>
    </inkml:context>
    <inkml:brush xml:id="br0">
      <inkml:brushProperty name="width" value="0.1" units="cm"/>
      <inkml:brushProperty name="height" value="0.1" units="cm"/>
      <inkml:brushProperty name="color" value="#66CC00"/>
    </inkml:brush>
  </inkml:definitions>
  <inkml:trace contextRef="#ctx0" brushRef="#br0">1967 12 5632,'-6'-2'344,"0"-1"-1,-1 2 1,1-1 0,0 1-1,0 0 1,-1 0 0,1 0-1,-12 2 1,-16 3 58,-45 13 0,54-10 260,0-2-1,0-1 1,-40 2 0,-292-15 2351,314 9-2999,-143-4 1129,4 2-180,97 3-598,-19-1 27,-1 5 0,0 4 0,-108 25 0,70-14-6681,79-13 1928,5-1 793</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3:32.296"/>
    </inkml:context>
    <inkml:brush xml:id="br0">
      <inkml:brushProperty name="width" value="0.1" units="cm"/>
      <inkml:brushProperty name="height" value="0.1" units="cm"/>
      <inkml:brushProperty name="color" value="#66CC00"/>
    </inkml:brush>
  </inkml:definitions>
  <inkml:trace contextRef="#ctx0" brushRef="#br0">4783 364 5120,'-3'0'223,"-1"-2"668,0 1 0,0 0-1,0-1 1,1 0 0,-1 0 0,0 0-1,-4-4 1,-1-1-630,0 0 1,-1 1-1,0 0 0,0 1 1,0 0-1,-1 0 0,1 1 1,-17-4-1,-10-1 203,-64-9 0,46 13-222,0 3-1,-96 9 1,78-3 42,-80-6 0,43 0-111,-790 5 766,782 2-806,67-1-7,-100-7-1,-472-41 339,335 15-116,150 11-243,-395-56 557,-4-12 783,448 75-3208,-172 2 0,130 9-3623,48-3 1024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32:26.807"/>
    </inkml:context>
    <inkml:brush xml:id="br0">
      <inkml:brushProperty name="width" value="0.1" units="cm"/>
      <inkml:brushProperty name="height" value="0.1" units="cm"/>
      <inkml:brushProperty name="color" value="#FFFC18"/>
    </inkml:brush>
  </inkml:definitions>
  <inkml:trace contextRef="#ctx0" brushRef="#br0">6 100 5120,'0'0'77,"-1"-1"-1,1 1 1,0 0 0,-1-1 0,1 1 0,-1-1 0,1 1-1,0-1 1,-1 1 0,1-1 0,0 1 0,0-1 0,0 1-1,-1-1 1,1 0 0,0 1 0,0-1 0,0 1-1,0-1 1,0 0 0,0 1 0,0-1 0,0 1 0,0-1-1,0 1 1,0-1 0,0 0 0,1 1 0,-1-1-1,0 0 1,16-15 637,-12 11-609,5-3-76,1 1 0,-1-1 1,1 2-1,18-11 0,-22 14 96,0 1-1,0 0 0,1 0 1,-1 0-1,0 0 0,1 1 1,-1 0-1,1 1 1,-1-1-1,10 2 0,-2 0-34,0 1-1,0 0 1,0 1-1,0 1 1,17 7-1,-28-10-80,1 0 1,-1 0-1,0 1 0,0 0 0,0-1 0,0 1 1,-1 0-1,1 1 0,0-1 0,-1 0 1,1 1-1,-1-1 0,0 1 0,0 0 0,0 0 1,0 0-1,-1 0 0,1 0 0,-1 0 0,0 0 1,0 1-1,0-1 0,0 0 0,0 1 0,-1-1 1,1 1-1,-1 4 0,-1-2 53,0 1 0,0 0 0,0-1-1,-1 1 1,0-1 0,-1 1 0,-3 7 0,-28 42 687,18-31-377,-17 29 663,-81 98-1,112-149-1028,-6 5 32,1 0 0,-13 11 0,18-18-49,1 0 0,0 0-1,-1 0 1,1 0-1,0 0 1,-1 0 0,1 0-1,-1-1 1,0 1-1,1 0 1,-1-1-1,1 1 1,-1-1 0,0 0-1,1 0 1,-1 1-1,0-1 1,0 0-1,1 0 1,-1-1 0,0 1-1,1 0 1,-1 0-1,-1-1 1,2 0-11,0 1 0,1-1 0,-1 0 0,0 1 1,1-1-1,-1 0 0,1 1 0,-1-1 0,1 0 0,-1 1 1,1-1-1,0 0 0,-1 0 0,1 0 0,0 1 0,0-1 0,0 0 1,0 0-1,-1 0 0,1 0 0,0 0 0,2-20-372,0 15 298,0 1-1,0-1 1,0 1-1,1-1 1,-1 1 0,1 0-1,1-1 1,5-6-1,-8 10 119,0 1 1,1-1-1,-1 1 0,0 0 0,0-1 0,1 1 0,-1 0 0,1 0 0,-1 0 1,1 0-1,-1 0 0,1 0 0,0 0 0,0 0 0,-1 1 0,1-1 0,0 1 1,0-1-1,0 1 0,0 0 0,-1 0 0,1 0 0,0 0 0,0 0 0,0 0 1,0 0-1,0 1 0,-1-1 0,1 1 0,0-1 0,2 2 0,5 4 232,-1 0 0,0 1 1,-1 0-1,1 0 0,9 13 0,5 5 67,102 93-1329,-99-98-1200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3:39.856"/>
    </inkml:context>
    <inkml:brush xml:id="br0">
      <inkml:brushProperty name="width" value="0.1" units="cm"/>
      <inkml:brushProperty name="height" value="0.1" units="cm"/>
      <inkml:brushProperty name="color" value="#66CC00"/>
    </inkml:brush>
  </inkml:definitions>
  <inkml:trace contextRef="#ctx0" brushRef="#br0">917 54 1280,'6'-5'2464,"36"-28"3184,-58 30-3910,-245-7 3985,83 8-4212,95 3-1614,36-1-374,-115 4-2838,138-2 1975,0 1 1,0 2-1,0 0 0,-38 15 0,3 7-1598</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3:40.950"/>
    </inkml:context>
    <inkml:brush xml:id="br0">
      <inkml:brushProperty name="width" value="0.1" units="cm"/>
      <inkml:brushProperty name="height" value="0.1" units="cm"/>
      <inkml:brushProperty name="color" value="#66CC00"/>
    </inkml:brush>
  </inkml:definitions>
  <inkml:trace contextRef="#ctx0" brushRef="#br0">1741 15 1920,'-2'1'145,"0"0"-1,0 0 1,0-1-1,1 1 1,-1-1-1,0 1 1,0-1 0,-5 1 1829,2-7-599,-8-1-142,11 6-1090,1 0-1,-1 0 1,0 1 0,1-1-1,-1 0 1,0 1-1,0-1 1,1 1 0,-1-1-1,0 1 1,-3 0-1,-6 0 138,1 1-1,-1 0 1,0 1-1,-15 4 1,-10 3 716,21-6-880,0 1 0,0 1 1,-15 6-1,22-8 13,0-1 1,0 0-1,0 0 0,-1-1 0,1 0 1,0-1-1,-10 0 0,-25 3 794,-15 8-340,28-4-320,1-2-1,-52 2 1,-79 1 407,91-3-508,-121-1 670,-11-3 708,-46 4-723,169 3-1101,-107 7-5720,134-15 1930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3:44.160"/>
    </inkml:context>
    <inkml:brush xml:id="br0">
      <inkml:brushProperty name="width" value="0.1" units="cm"/>
      <inkml:brushProperty name="height" value="0.1" units="cm"/>
      <inkml:brushProperty name="color" value="#66CC00"/>
    </inkml:brush>
  </inkml:definitions>
  <inkml:trace contextRef="#ctx0" brushRef="#br0">1753 105 4096,'-7'-4'665,"6"3"-586,0 1 0,1 0 1,-1-1-1,0 1 0,0 0 0,0-1 1,1 1-1,-1-1 0,0 0 0,1 1 1,-1-1-1,0 1 0,1-1 1,-1 0-1,1 0 0,-1 1 0,1-1 1,-1 0-1,1 0 0,-1 0 0,1 1 1,0-1-1,0 0 0,-1 0 0,1 0 1,0 0-1,0 0 0,0 0 0,0 1 1,0-1-1,0 0 0,0 0 1,1-2-1,-3 2 117,-1 0 0,1 0 0,0 0 0,-1 0 0,1 0 0,0 0 0,-1 1 0,1 0 0,-1-1 0,1 1 0,-5 0 0,-13-1 542,-35-7 1,46 6-593,0 0 1,0-1-1,-16-8 1,17 7-18,0 1 0,0 0 0,0 0 0,-1 1 0,-9-2 0,-26-3 359,23 4-255,-37-2 1,-75 0-96,56 8 788,-122 22-1,62-11-179,86-10-500,-114 19 541,92-12-401,-104 30 623,34-7-813,48-17-1861,64-14-996,-34 1 1,21-4-1281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3:46.453"/>
    </inkml:context>
    <inkml:brush xml:id="br0">
      <inkml:brushProperty name="width" value="0.1" units="cm"/>
      <inkml:brushProperty name="height" value="0.1" units="cm"/>
      <inkml:brushProperty name="color" value="#66CC00"/>
    </inkml:brush>
  </inkml:definitions>
  <inkml:trace contextRef="#ctx0" brushRef="#br0">1289 132 4096,'-5'-1'458,"-13"-1"618,18 2-1029,-1-1 1,1 1-1,0 0 1,-1 0-1,1 0 1,-1 0-1,1-1 1,-1 1-1,1 0 1,-1 0 0,1-1-1,0 1 1,-1 0-1,1 0 1,0-1-1,-1 1 1,1-1-1,0 1 1,-1 0-1,1-1 1,0 1-1,0-1 1,-1 1-1,1-1 1,0 1-1,0 0 1,0-1-1,0 0 1,-1-2 18,0 0 0,1 0 0,-1 0 0,0 0-1,-1 1 1,1-1 0,0 0 0,-1 1 0,0-1 0,1 1 0,-1-1 0,0 1 0,0 0 0,0-1 0,-1 1 0,1 1 0,0-1 0,-1 0 0,0 0 0,1 1-1,-5-2 1,-8-1 308,0 1 0,0 1 0,-1 0 0,1 1 0,0 1-1,-20 2 1,-5-1 124,-288 7 3049,194-6-2430,-186-21 0,249 12-1642,-6-1-1374,5-1-3298,69 9 4597,0-1-1,0 0 1,0 1 0,0-1-1,0 0 1,-3-2-1,-16-13-2721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3:47.282"/>
    </inkml:context>
    <inkml:brush xml:id="br0">
      <inkml:brushProperty name="width" value="0.1" units="cm"/>
      <inkml:brushProperty name="height" value="0.1" units="cm"/>
      <inkml:brushProperty name="color" value="#66CC00"/>
    </inkml:brush>
  </inkml:definitions>
  <inkml:trace contextRef="#ctx0" brushRef="#br0">1609 24 3200,'-17'-2'1285,"33"-1"3403,-21-2-3607,-12-2-631,-19 3 207,-1 2 0,1 2 0,-1 1 0,-71 12 0,-37 4 329,28-5-569,-7 4-25,-140 24 853,-38-6 429,237-29-1658,23-2-778,0-1-1,1-2 1,-47-6-1,81 5 225,1-1 0,-1 1-1,1-1 1,-1 0 0,1 0 0,-9-5 0,11 4-645,-1 0 0,1 0 0,0-1 1,-1 1-1,-4-7 0,-7-9-1862</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3:48.173"/>
    </inkml:context>
    <inkml:brush xml:id="br0">
      <inkml:brushProperty name="width" value="0.1" units="cm"/>
      <inkml:brushProperty name="height" value="0.1" units="cm"/>
      <inkml:brushProperty name="color" value="#66CC00"/>
    </inkml:brush>
  </inkml:definitions>
  <inkml:trace contextRef="#ctx0" brushRef="#br0">922 49 5632,'-4'-1'377,"0"0"0,0 0 1,0 0-1,0-1 0,0 1 1,1-1-1,-7-3 0,9 4-3,-21-13 490,10 11-465,0 0 1,0 1-1,0 0 0,-1 1 1,1 0-1,0 1 1,-19 2-1,-7-1 400,-73-1 1021,-288-5-1059,239 0-5427,123 4 1605</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3:49.822"/>
    </inkml:context>
    <inkml:brush xml:id="br0">
      <inkml:brushProperty name="width" value="0.1" units="cm"/>
      <inkml:brushProperty name="height" value="0.1" units="cm"/>
      <inkml:brushProperty name="color" value="#66CC00"/>
    </inkml:brush>
  </inkml:definitions>
  <inkml:trace contextRef="#ctx0" brushRef="#br0">2541 55 2560,'-1'-1'116,"0"0"0,1 1 0,-1-1 0,1 0 0,-1 0 0,1 0 0,-1 0 0,1 1 1,-1-1-1,1 0 0,0 0 0,0 0 0,-1 0 0,1 0 0,0 0 0,0 0 0,0 0 0,0 0 0,0 0 0,0 0 0,1-1 0,-1 0-21,0 1 0,0 0 0,0 0 0,0 0 0,0 0 0,0 0 0,0 0 0,0 0 0,0 0 0,0 0 0,-1 0 0,1 0 0,0 0-1,-1 0 1,1 0 0,-1 0 0,1 0 0,-2-2 0,0 2 94,-1-1-1,1 1 1,0 0 0,-1 0-1,1 0 1,-1 0-1,1 0 1,-1 0 0,0 1-1,1-1 1,-6 1-1,-35 1 971,20 0-485,-14-1-212,-12-1 56,-1 2 0,-81 13 0,94-7 145,-1-1 0,-63 1 0,2-8-235,-243 11 643,38 10-271,-158-8 752,57-5-173,252-8-1217,111 1-1413,1-2-1,-52-7 0,49-4-1739</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3:52.153"/>
    </inkml:context>
    <inkml:brush xml:id="br0">
      <inkml:brushProperty name="width" value="0.1" units="cm"/>
      <inkml:brushProperty name="height" value="0.1" units="cm"/>
      <inkml:brushProperty name="color" value="#66CC00"/>
    </inkml:brush>
  </inkml:definitions>
  <inkml:trace contextRef="#ctx0" brushRef="#br0">1679 6 3200,'-47'-4'1627,"1"2"-1,-50 5 1,52 2-397,-46 11 1,-19 4 254,35-9-704,-29 2 241,-403 11 2914,292-27-3597,-1 1-3926,198 1 1498,0 2-1,1 0 1,-30 7 0,8 2-1639</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3:55.099"/>
    </inkml:context>
    <inkml:brush xml:id="br0">
      <inkml:brushProperty name="width" value="0.1" units="cm"/>
      <inkml:brushProperty name="height" value="0.1" units="cm"/>
      <inkml:brushProperty name="color" value="#66CC00"/>
    </inkml:brush>
  </inkml:definitions>
  <inkml:trace contextRef="#ctx0" brushRef="#br0">1481 43 3072,'-32'-18'2549,"27"4"-421,2 12-1987,1 1 1,0-1-1,-1 1 0,1 0 1,-1 0-1,0 0 0,1 1 1,-1-1-1,0 1 0,1-1 1,-1 1-1,-3 0 0,-36 2 233,31-1-185,-17 2 243,-31 7 0,-14 3 480,-154 9 1185,-110 13-589,318-32-1489,-265 28 395,141-31-2423,108-3-717,-68-14-1,58 3-334</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22:53:55.479"/>
    </inkml:context>
    <inkml:brush xml:id="br0">
      <inkml:brushProperty name="width" value="0.1" units="cm"/>
      <inkml:brushProperty name="height" value="0.1" units="cm"/>
      <inkml:brushProperty name="color" value="#66CC00"/>
    </inkml:brush>
  </inkml:definitions>
  <inkml:trace contextRef="#ctx0" brushRef="#br0">4817 226 4480,'-4'-5'986,"4"5"-972,0 0-1,-1-1 0,1 1 1,0 0-1,-1 0 1,1 0-1,0 0 1,0-1-1,0 1 1,-1 0-1,1 0 0,0-1 1,0 1-1,0 0 1,-1 0-1,1-1 1,0 1-1,0 0 1,0-1-1,0 1 0,0 0 1,0-1-1,0 1 1,0 0-1,0 0 1,0-1-1,0 1 1,0 0-1,0-1 1,0 1-1,0 0 0,0-1 1,0 1-1,0 0 1,0-1-1,0 1 1,1 0-1,-1 0 1,0-1-1,0 1 0,0 0 1,0 0-1,1-1 1,-1 1-1,0 0 1,0 0-1,1-1 1,-1 1-1,0 0 0,3-1 54,-1 0-1,0-1 1,0 1-1,-1 0 1,1-1-1,0 1 0,0-1 1,-1 0-1,1 1 1,-1-1-1,0 0 0,1 0 1,-1 0-1,0 0 1,0 0-1,0-1 0,0 1 1,-1 0-1,1 0 1,0 0-1,-1-1 0,0 1 1,1 0-1,-1-1 1,0-2-1,-1 2 42,1 0-1,-1 0 1,0 1 0,0-1 0,0 0-1,0 1 1,0-1 0,-1 1-1,1-1 1,-1 1 0,1-1-1,-1 1 1,0 0 0,0 0-1,0 0 1,0 0 0,0 0 0,-1 1-1,1-1 1,-1 0 0,-2 0-1,-5-3 75,0 1-1,-1 0 0,0 1 1,0 0-1,0 1 1,0 0-1,-19 0 0,-80 5 687,91-1-760,-139 14 1212,-162 40 0,51 5-71,-21 5-1053,272-62-285,-178 29-1801,167-30 734,1-1 0,-1-2 0,0-1 0,-51-7-1,24-6-1941</inkml:trace>
  <inkml:trace contextRef="#ctx0" brushRef="#br0" timeOffset="1">2239 151 3584,'-17'3'525,"1"-1"-35,0 1 0,-18 7-1,32-10-446,0 1 0,-1 0-1,1-1 1,0 1-1,-1-1 1,1 0 0,0 0-1,0 0 1,-1 0-1,1 0 1,0-1 0,-1 1-1,1-1 1,-3 0-1,-28-15 567,19 8-123,-23-9 218,-1 2 0,-1 2 0,0 1 0,-52-9 0,-166-13 545,193 28-461,-370-21 2279,350 27-2871,-536 18-2072,347 1-6524,178-18 4976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7/14/2022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1865699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3689807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3198871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3759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3826889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1807261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1052413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2586516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3604925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636715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2710896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4174583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673873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1055494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3865439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1490467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3787675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1165001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1048421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7/14/2022</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7/14/2022</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7/14/2022</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7/14/2022</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7/14/2022</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7/14/2022</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7/14/2022</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7/14/2022</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7/14/2022</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7/14/2022</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7/14/2022</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7/14/2022</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7.png"/><Relationship Id="rId18" Type="http://schemas.openxmlformats.org/officeDocument/2006/relationships/customXml" Target="../ink/ink7.xml"/><Relationship Id="rId3" Type="http://schemas.openxmlformats.org/officeDocument/2006/relationships/image" Target="../media/image1.jpg"/><Relationship Id="rId21" Type="http://schemas.openxmlformats.org/officeDocument/2006/relationships/image" Target="../media/image11.png"/><Relationship Id="rId7" Type="http://schemas.openxmlformats.org/officeDocument/2006/relationships/image" Target="../media/image4.png"/><Relationship Id="rId12" Type="http://schemas.openxmlformats.org/officeDocument/2006/relationships/customXml" Target="../ink/ink4.xml"/><Relationship Id="rId17" Type="http://schemas.openxmlformats.org/officeDocument/2006/relationships/image" Target="../media/image9.png"/><Relationship Id="rId25"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customXml" Target="../ink/ink6.xml"/><Relationship Id="rId20" Type="http://schemas.openxmlformats.org/officeDocument/2006/relationships/customXml" Target="../ink/ink8.xml"/><Relationship Id="rId1" Type="http://schemas.openxmlformats.org/officeDocument/2006/relationships/slideLayout" Target="../slideLayouts/slideLayout1.xml"/><Relationship Id="rId6" Type="http://schemas.openxmlformats.org/officeDocument/2006/relationships/customXml" Target="../ink/ink1.xml"/><Relationship Id="rId11" Type="http://schemas.openxmlformats.org/officeDocument/2006/relationships/image" Target="../media/image6.png"/><Relationship Id="rId24" Type="http://schemas.openxmlformats.org/officeDocument/2006/relationships/customXml" Target="../ink/ink10.xml"/><Relationship Id="rId5" Type="http://schemas.openxmlformats.org/officeDocument/2006/relationships/image" Target="../media/image3.svg"/><Relationship Id="rId15" Type="http://schemas.openxmlformats.org/officeDocument/2006/relationships/image" Target="../media/image8.png"/><Relationship Id="rId23" Type="http://schemas.openxmlformats.org/officeDocument/2006/relationships/image" Target="../media/image12.png"/><Relationship Id="rId10" Type="http://schemas.openxmlformats.org/officeDocument/2006/relationships/customXml" Target="../ink/ink3.xml"/><Relationship Id="rId19"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customXml" Target="../ink/ink5.xml"/><Relationship Id="rId22" Type="http://schemas.openxmlformats.org/officeDocument/2006/relationships/customXml" Target="../ink/ink9.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customXml" Target="../ink/ink208.xml"/><Relationship Id="rId3" Type="http://schemas.openxmlformats.org/officeDocument/2006/relationships/image" Target="../media/image1.jpg"/><Relationship Id="rId7" Type="http://schemas.openxmlformats.org/officeDocument/2006/relationships/image" Target="../media/image21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ustomXml" Target="../ink/ink207.xml"/><Relationship Id="rId11" Type="http://schemas.openxmlformats.org/officeDocument/2006/relationships/image" Target="../media/image216.png"/><Relationship Id="rId5" Type="http://schemas.openxmlformats.org/officeDocument/2006/relationships/image" Target="../media/image213.png"/><Relationship Id="rId10" Type="http://schemas.openxmlformats.org/officeDocument/2006/relationships/customXml" Target="../ink/ink209.xml"/><Relationship Id="rId4" Type="http://schemas.openxmlformats.org/officeDocument/2006/relationships/customXml" Target="../ink/ink206.xml"/><Relationship Id="rId9" Type="http://schemas.openxmlformats.org/officeDocument/2006/relationships/image" Target="../media/image215.png"/></Relationships>
</file>

<file path=ppt/slides/_rels/slide12.xml.rels><?xml version="1.0" encoding="UTF-8" standalone="yes"?>
<Relationships xmlns="http://schemas.openxmlformats.org/package/2006/relationships"><Relationship Id="rId8" Type="http://schemas.openxmlformats.org/officeDocument/2006/relationships/customXml" Target="../ink/ink212.xml"/><Relationship Id="rId13" Type="http://schemas.openxmlformats.org/officeDocument/2006/relationships/image" Target="../media/image221.png"/><Relationship Id="rId18" Type="http://schemas.openxmlformats.org/officeDocument/2006/relationships/customXml" Target="../ink/ink217.xml"/><Relationship Id="rId3" Type="http://schemas.openxmlformats.org/officeDocument/2006/relationships/image" Target="../media/image1.jpg"/><Relationship Id="rId21" Type="http://schemas.openxmlformats.org/officeDocument/2006/relationships/image" Target="../media/image225.png"/><Relationship Id="rId7" Type="http://schemas.openxmlformats.org/officeDocument/2006/relationships/image" Target="../media/image218.png"/><Relationship Id="rId12" Type="http://schemas.openxmlformats.org/officeDocument/2006/relationships/customXml" Target="../ink/ink214.xml"/><Relationship Id="rId17" Type="http://schemas.openxmlformats.org/officeDocument/2006/relationships/image" Target="../media/image223.png"/><Relationship Id="rId25" Type="http://schemas.openxmlformats.org/officeDocument/2006/relationships/image" Target="../media/image227.png"/><Relationship Id="rId2" Type="http://schemas.openxmlformats.org/officeDocument/2006/relationships/notesSlide" Target="../notesSlides/notesSlide12.xml"/><Relationship Id="rId16" Type="http://schemas.openxmlformats.org/officeDocument/2006/relationships/customXml" Target="../ink/ink216.xml"/><Relationship Id="rId20" Type="http://schemas.openxmlformats.org/officeDocument/2006/relationships/customXml" Target="../ink/ink218.xml"/><Relationship Id="rId1" Type="http://schemas.openxmlformats.org/officeDocument/2006/relationships/slideLayout" Target="../slideLayouts/slideLayout1.xml"/><Relationship Id="rId6" Type="http://schemas.openxmlformats.org/officeDocument/2006/relationships/customXml" Target="../ink/ink211.xml"/><Relationship Id="rId11" Type="http://schemas.openxmlformats.org/officeDocument/2006/relationships/image" Target="../media/image220.png"/><Relationship Id="rId24" Type="http://schemas.openxmlformats.org/officeDocument/2006/relationships/customXml" Target="../ink/ink220.xml"/><Relationship Id="rId5" Type="http://schemas.openxmlformats.org/officeDocument/2006/relationships/image" Target="../media/image217.png"/><Relationship Id="rId15" Type="http://schemas.openxmlformats.org/officeDocument/2006/relationships/image" Target="../media/image222.png"/><Relationship Id="rId23" Type="http://schemas.openxmlformats.org/officeDocument/2006/relationships/image" Target="../media/image226.png"/><Relationship Id="rId10" Type="http://schemas.openxmlformats.org/officeDocument/2006/relationships/customXml" Target="../ink/ink213.xml"/><Relationship Id="rId19" Type="http://schemas.openxmlformats.org/officeDocument/2006/relationships/image" Target="../media/image224.png"/><Relationship Id="rId4" Type="http://schemas.openxmlformats.org/officeDocument/2006/relationships/customXml" Target="../ink/ink210.xml"/><Relationship Id="rId9" Type="http://schemas.openxmlformats.org/officeDocument/2006/relationships/image" Target="../media/image219.png"/><Relationship Id="rId14" Type="http://schemas.openxmlformats.org/officeDocument/2006/relationships/customXml" Target="../ink/ink215.xml"/><Relationship Id="rId22" Type="http://schemas.openxmlformats.org/officeDocument/2006/relationships/customXml" Target="../ink/ink219.xml"/></Relationships>
</file>

<file path=ppt/slides/_rels/slide13.xml.rels><?xml version="1.0" encoding="UTF-8" standalone="yes"?>
<Relationships xmlns="http://schemas.openxmlformats.org/package/2006/relationships"><Relationship Id="rId8" Type="http://schemas.openxmlformats.org/officeDocument/2006/relationships/customXml" Target="../ink/ink223.xml"/><Relationship Id="rId13" Type="http://schemas.openxmlformats.org/officeDocument/2006/relationships/image" Target="../media/image232.png"/><Relationship Id="rId18" Type="http://schemas.openxmlformats.org/officeDocument/2006/relationships/customXml" Target="../ink/ink228.xml"/><Relationship Id="rId3" Type="http://schemas.openxmlformats.org/officeDocument/2006/relationships/image" Target="../media/image1.jpg"/><Relationship Id="rId21" Type="http://schemas.openxmlformats.org/officeDocument/2006/relationships/image" Target="../media/image236.png"/><Relationship Id="rId7" Type="http://schemas.openxmlformats.org/officeDocument/2006/relationships/image" Target="../media/image229.png"/><Relationship Id="rId12" Type="http://schemas.openxmlformats.org/officeDocument/2006/relationships/customXml" Target="../ink/ink225.xml"/><Relationship Id="rId17" Type="http://schemas.openxmlformats.org/officeDocument/2006/relationships/image" Target="../media/image234.png"/><Relationship Id="rId2" Type="http://schemas.openxmlformats.org/officeDocument/2006/relationships/notesSlide" Target="../notesSlides/notesSlide13.xml"/><Relationship Id="rId16" Type="http://schemas.openxmlformats.org/officeDocument/2006/relationships/customXml" Target="../ink/ink227.xml"/><Relationship Id="rId20" Type="http://schemas.openxmlformats.org/officeDocument/2006/relationships/customXml" Target="../ink/ink229.xml"/><Relationship Id="rId1" Type="http://schemas.openxmlformats.org/officeDocument/2006/relationships/slideLayout" Target="../slideLayouts/slideLayout1.xml"/><Relationship Id="rId6" Type="http://schemas.openxmlformats.org/officeDocument/2006/relationships/customXml" Target="../ink/ink222.xml"/><Relationship Id="rId11" Type="http://schemas.openxmlformats.org/officeDocument/2006/relationships/image" Target="../media/image231.png"/><Relationship Id="rId5" Type="http://schemas.openxmlformats.org/officeDocument/2006/relationships/image" Target="../media/image228.png"/><Relationship Id="rId15" Type="http://schemas.openxmlformats.org/officeDocument/2006/relationships/image" Target="../media/image233.png"/><Relationship Id="rId10" Type="http://schemas.openxmlformats.org/officeDocument/2006/relationships/customXml" Target="../ink/ink224.xml"/><Relationship Id="rId19" Type="http://schemas.openxmlformats.org/officeDocument/2006/relationships/image" Target="../media/image235.png"/><Relationship Id="rId4" Type="http://schemas.openxmlformats.org/officeDocument/2006/relationships/customXml" Target="../ink/ink221.xml"/><Relationship Id="rId9" Type="http://schemas.openxmlformats.org/officeDocument/2006/relationships/image" Target="../media/image230.png"/><Relationship Id="rId14" Type="http://schemas.openxmlformats.org/officeDocument/2006/relationships/customXml" Target="../ink/ink226.xml"/></Relationships>
</file>

<file path=ppt/slides/_rels/slide14.xml.rels><?xml version="1.0" encoding="UTF-8" standalone="yes"?>
<Relationships xmlns="http://schemas.openxmlformats.org/package/2006/relationships"><Relationship Id="rId8" Type="http://schemas.openxmlformats.org/officeDocument/2006/relationships/customXml" Target="../ink/ink232.xml"/><Relationship Id="rId13" Type="http://schemas.openxmlformats.org/officeDocument/2006/relationships/image" Target="../media/image241.png"/><Relationship Id="rId3" Type="http://schemas.openxmlformats.org/officeDocument/2006/relationships/image" Target="../media/image1.jpg"/><Relationship Id="rId7" Type="http://schemas.openxmlformats.org/officeDocument/2006/relationships/image" Target="../media/image238.png"/><Relationship Id="rId12" Type="http://schemas.openxmlformats.org/officeDocument/2006/relationships/customXml" Target="../ink/ink234.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customXml" Target="../ink/ink231.xml"/><Relationship Id="rId11" Type="http://schemas.openxmlformats.org/officeDocument/2006/relationships/image" Target="../media/image240.png"/><Relationship Id="rId5" Type="http://schemas.openxmlformats.org/officeDocument/2006/relationships/image" Target="../media/image237.png"/><Relationship Id="rId10" Type="http://schemas.openxmlformats.org/officeDocument/2006/relationships/customXml" Target="../ink/ink233.xml"/><Relationship Id="rId4" Type="http://schemas.openxmlformats.org/officeDocument/2006/relationships/customXml" Target="../ink/ink230.xml"/><Relationship Id="rId9" Type="http://schemas.openxmlformats.org/officeDocument/2006/relationships/image" Target="../media/image239.png"/></Relationships>
</file>

<file path=ppt/slides/_rels/slide15.xml.rels><?xml version="1.0" encoding="UTF-8" standalone="yes"?>
<Relationships xmlns="http://schemas.openxmlformats.org/package/2006/relationships"><Relationship Id="rId8" Type="http://schemas.openxmlformats.org/officeDocument/2006/relationships/customXml" Target="../ink/ink237.xml"/><Relationship Id="rId13" Type="http://schemas.openxmlformats.org/officeDocument/2006/relationships/image" Target="../media/image246.png"/><Relationship Id="rId18" Type="http://schemas.openxmlformats.org/officeDocument/2006/relationships/customXml" Target="../ink/ink242.xml"/><Relationship Id="rId26" Type="http://schemas.openxmlformats.org/officeDocument/2006/relationships/customXml" Target="../ink/ink246.xml"/><Relationship Id="rId39" Type="http://schemas.openxmlformats.org/officeDocument/2006/relationships/image" Target="../media/image259.png"/><Relationship Id="rId3" Type="http://schemas.openxmlformats.org/officeDocument/2006/relationships/image" Target="../media/image1.jpg"/><Relationship Id="rId21" Type="http://schemas.openxmlformats.org/officeDocument/2006/relationships/image" Target="../media/image250.png"/><Relationship Id="rId34" Type="http://schemas.openxmlformats.org/officeDocument/2006/relationships/customXml" Target="../ink/ink250.xml"/><Relationship Id="rId7" Type="http://schemas.openxmlformats.org/officeDocument/2006/relationships/image" Target="../media/image243.png"/><Relationship Id="rId12" Type="http://schemas.openxmlformats.org/officeDocument/2006/relationships/customXml" Target="../ink/ink239.xml"/><Relationship Id="rId17" Type="http://schemas.openxmlformats.org/officeDocument/2006/relationships/image" Target="../media/image248.png"/><Relationship Id="rId25" Type="http://schemas.openxmlformats.org/officeDocument/2006/relationships/image" Target="../media/image252.png"/><Relationship Id="rId33" Type="http://schemas.openxmlformats.org/officeDocument/2006/relationships/image" Target="../media/image256.png"/><Relationship Id="rId38" Type="http://schemas.openxmlformats.org/officeDocument/2006/relationships/customXml" Target="../ink/ink252.xml"/><Relationship Id="rId2" Type="http://schemas.openxmlformats.org/officeDocument/2006/relationships/notesSlide" Target="../notesSlides/notesSlide15.xml"/><Relationship Id="rId16" Type="http://schemas.openxmlformats.org/officeDocument/2006/relationships/customXml" Target="../ink/ink241.xml"/><Relationship Id="rId20" Type="http://schemas.openxmlformats.org/officeDocument/2006/relationships/customXml" Target="../ink/ink243.xml"/><Relationship Id="rId29" Type="http://schemas.openxmlformats.org/officeDocument/2006/relationships/image" Target="../media/image254.png"/><Relationship Id="rId1" Type="http://schemas.openxmlformats.org/officeDocument/2006/relationships/slideLayout" Target="../slideLayouts/slideLayout1.xml"/><Relationship Id="rId6" Type="http://schemas.openxmlformats.org/officeDocument/2006/relationships/customXml" Target="../ink/ink236.xml"/><Relationship Id="rId11" Type="http://schemas.openxmlformats.org/officeDocument/2006/relationships/image" Target="../media/image245.png"/><Relationship Id="rId24" Type="http://schemas.openxmlformats.org/officeDocument/2006/relationships/customXml" Target="../ink/ink245.xml"/><Relationship Id="rId32" Type="http://schemas.openxmlformats.org/officeDocument/2006/relationships/customXml" Target="../ink/ink249.xml"/><Relationship Id="rId37" Type="http://schemas.openxmlformats.org/officeDocument/2006/relationships/image" Target="../media/image258.png"/><Relationship Id="rId5" Type="http://schemas.openxmlformats.org/officeDocument/2006/relationships/image" Target="../media/image242.png"/><Relationship Id="rId15" Type="http://schemas.openxmlformats.org/officeDocument/2006/relationships/image" Target="../media/image247.png"/><Relationship Id="rId23" Type="http://schemas.openxmlformats.org/officeDocument/2006/relationships/image" Target="../media/image251.png"/><Relationship Id="rId28" Type="http://schemas.openxmlformats.org/officeDocument/2006/relationships/customXml" Target="../ink/ink247.xml"/><Relationship Id="rId36" Type="http://schemas.openxmlformats.org/officeDocument/2006/relationships/customXml" Target="../ink/ink251.xml"/><Relationship Id="rId10" Type="http://schemas.openxmlformats.org/officeDocument/2006/relationships/customXml" Target="../ink/ink238.xml"/><Relationship Id="rId19" Type="http://schemas.openxmlformats.org/officeDocument/2006/relationships/image" Target="../media/image249.png"/><Relationship Id="rId31" Type="http://schemas.openxmlformats.org/officeDocument/2006/relationships/image" Target="../media/image255.png"/><Relationship Id="rId4" Type="http://schemas.openxmlformats.org/officeDocument/2006/relationships/customXml" Target="../ink/ink235.xml"/><Relationship Id="rId9" Type="http://schemas.openxmlformats.org/officeDocument/2006/relationships/image" Target="../media/image244.png"/><Relationship Id="rId14" Type="http://schemas.openxmlformats.org/officeDocument/2006/relationships/customXml" Target="../ink/ink240.xml"/><Relationship Id="rId22" Type="http://schemas.openxmlformats.org/officeDocument/2006/relationships/customXml" Target="../ink/ink244.xml"/><Relationship Id="rId27" Type="http://schemas.openxmlformats.org/officeDocument/2006/relationships/image" Target="../media/image253.png"/><Relationship Id="rId30" Type="http://schemas.openxmlformats.org/officeDocument/2006/relationships/customXml" Target="../ink/ink248.xml"/><Relationship Id="rId35" Type="http://schemas.openxmlformats.org/officeDocument/2006/relationships/image" Target="../media/image257.png"/></Relationships>
</file>

<file path=ppt/slides/_rels/slide16.xml.rels><?xml version="1.0" encoding="UTF-8" standalone="yes"?>
<Relationships xmlns="http://schemas.openxmlformats.org/package/2006/relationships"><Relationship Id="rId8" Type="http://schemas.openxmlformats.org/officeDocument/2006/relationships/customXml" Target="../ink/ink255.xml"/><Relationship Id="rId13" Type="http://schemas.openxmlformats.org/officeDocument/2006/relationships/image" Target="../media/image264.png"/><Relationship Id="rId18" Type="http://schemas.openxmlformats.org/officeDocument/2006/relationships/customXml" Target="../ink/ink260.xml"/><Relationship Id="rId3" Type="http://schemas.openxmlformats.org/officeDocument/2006/relationships/image" Target="../media/image1.jpg"/><Relationship Id="rId21" Type="http://schemas.openxmlformats.org/officeDocument/2006/relationships/image" Target="../media/image268.png"/><Relationship Id="rId7" Type="http://schemas.openxmlformats.org/officeDocument/2006/relationships/image" Target="../media/image261.png"/><Relationship Id="rId12" Type="http://schemas.openxmlformats.org/officeDocument/2006/relationships/customXml" Target="../ink/ink257.xml"/><Relationship Id="rId17" Type="http://schemas.openxmlformats.org/officeDocument/2006/relationships/image" Target="../media/image266.png"/><Relationship Id="rId2" Type="http://schemas.openxmlformats.org/officeDocument/2006/relationships/notesSlide" Target="../notesSlides/notesSlide16.xml"/><Relationship Id="rId16" Type="http://schemas.openxmlformats.org/officeDocument/2006/relationships/customXml" Target="../ink/ink259.xml"/><Relationship Id="rId20" Type="http://schemas.openxmlformats.org/officeDocument/2006/relationships/customXml" Target="../ink/ink261.xml"/><Relationship Id="rId1" Type="http://schemas.openxmlformats.org/officeDocument/2006/relationships/slideLayout" Target="../slideLayouts/slideLayout1.xml"/><Relationship Id="rId6" Type="http://schemas.openxmlformats.org/officeDocument/2006/relationships/customXml" Target="../ink/ink254.xml"/><Relationship Id="rId11" Type="http://schemas.openxmlformats.org/officeDocument/2006/relationships/image" Target="../media/image263.png"/><Relationship Id="rId5" Type="http://schemas.openxmlformats.org/officeDocument/2006/relationships/image" Target="../media/image260.png"/><Relationship Id="rId15" Type="http://schemas.openxmlformats.org/officeDocument/2006/relationships/image" Target="../media/image265.png"/><Relationship Id="rId10" Type="http://schemas.openxmlformats.org/officeDocument/2006/relationships/customXml" Target="../ink/ink256.xml"/><Relationship Id="rId19" Type="http://schemas.openxmlformats.org/officeDocument/2006/relationships/image" Target="../media/image267.png"/><Relationship Id="rId4" Type="http://schemas.openxmlformats.org/officeDocument/2006/relationships/customXml" Target="../ink/ink253.xml"/><Relationship Id="rId9" Type="http://schemas.openxmlformats.org/officeDocument/2006/relationships/image" Target="../media/image262.png"/><Relationship Id="rId14" Type="http://schemas.openxmlformats.org/officeDocument/2006/relationships/customXml" Target="../ink/ink258.xml"/></Relationships>
</file>

<file path=ppt/slides/_rels/slide17.xml.rels><?xml version="1.0" encoding="UTF-8" standalone="yes"?>
<Relationships xmlns="http://schemas.openxmlformats.org/package/2006/relationships"><Relationship Id="rId8" Type="http://schemas.openxmlformats.org/officeDocument/2006/relationships/customXml" Target="../ink/ink264.xml"/><Relationship Id="rId13" Type="http://schemas.openxmlformats.org/officeDocument/2006/relationships/image" Target="../media/image273.png"/><Relationship Id="rId3" Type="http://schemas.openxmlformats.org/officeDocument/2006/relationships/image" Target="../media/image1.jpg"/><Relationship Id="rId7" Type="http://schemas.openxmlformats.org/officeDocument/2006/relationships/image" Target="../media/image270.png"/><Relationship Id="rId12" Type="http://schemas.openxmlformats.org/officeDocument/2006/relationships/customXml" Target="../ink/ink266.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customXml" Target="../ink/ink263.xml"/><Relationship Id="rId11" Type="http://schemas.openxmlformats.org/officeDocument/2006/relationships/image" Target="../media/image272.png"/><Relationship Id="rId5" Type="http://schemas.openxmlformats.org/officeDocument/2006/relationships/image" Target="../media/image269.png"/><Relationship Id="rId10" Type="http://schemas.openxmlformats.org/officeDocument/2006/relationships/customXml" Target="../ink/ink265.xml"/><Relationship Id="rId4" Type="http://schemas.openxmlformats.org/officeDocument/2006/relationships/customXml" Target="../ink/ink262.xml"/><Relationship Id="rId9" Type="http://schemas.openxmlformats.org/officeDocument/2006/relationships/image" Target="../media/image271.png"/></Relationships>
</file>

<file path=ppt/slides/_rels/slide18.xml.rels><?xml version="1.0" encoding="UTF-8" standalone="yes"?>
<Relationships xmlns="http://schemas.openxmlformats.org/package/2006/relationships"><Relationship Id="rId8" Type="http://schemas.openxmlformats.org/officeDocument/2006/relationships/customXml" Target="../ink/ink269.xml"/><Relationship Id="rId13" Type="http://schemas.openxmlformats.org/officeDocument/2006/relationships/image" Target="../media/image278.png"/><Relationship Id="rId18" Type="http://schemas.openxmlformats.org/officeDocument/2006/relationships/customXml" Target="../ink/ink274.xml"/><Relationship Id="rId26" Type="http://schemas.openxmlformats.org/officeDocument/2006/relationships/customXml" Target="../ink/ink278.xml"/><Relationship Id="rId3" Type="http://schemas.openxmlformats.org/officeDocument/2006/relationships/image" Target="../media/image1.jpg"/><Relationship Id="rId21" Type="http://schemas.openxmlformats.org/officeDocument/2006/relationships/image" Target="../media/image282.png"/><Relationship Id="rId7" Type="http://schemas.openxmlformats.org/officeDocument/2006/relationships/image" Target="../media/image275.png"/><Relationship Id="rId12" Type="http://schemas.openxmlformats.org/officeDocument/2006/relationships/customXml" Target="../ink/ink271.xml"/><Relationship Id="rId17" Type="http://schemas.openxmlformats.org/officeDocument/2006/relationships/image" Target="../media/image280.png"/><Relationship Id="rId25" Type="http://schemas.openxmlformats.org/officeDocument/2006/relationships/image" Target="../media/image284.png"/><Relationship Id="rId2" Type="http://schemas.openxmlformats.org/officeDocument/2006/relationships/notesSlide" Target="../notesSlides/notesSlide18.xml"/><Relationship Id="rId16" Type="http://schemas.openxmlformats.org/officeDocument/2006/relationships/customXml" Target="../ink/ink273.xml"/><Relationship Id="rId20" Type="http://schemas.openxmlformats.org/officeDocument/2006/relationships/customXml" Target="../ink/ink275.xml"/><Relationship Id="rId29" Type="http://schemas.openxmlformats.org/officeDocument/2006/relationships/image" Target="../media/image286.png"/><Relationship Id="rId1" Type="http://schemas.openxmlformats.org/officeDocument/2006/relationships/slideLayout" Target="../slideLayouts/slideLayout1.xml"/><Relationship Id="rId6" Type="http://schemas.openxmlformats.org/officeDocument/2006/relationships/customXml" Target="../ink/ink268.xml"/><Relationship Id="rId11" Type="http://schemas.openxmlformats.org/officeDocument/2006/relationships/image" Target="../media/image277.png"/><Relationship Id="rId24" Type="http://schemas.openxmlformats.org/officeDocument/2006/relationships/customXml" Target="../ink/ink277.xml"/><Relationship Id="rId5" Type="http://schemas.openxmlformats.org/officeDocument/2006/relationships/image" Target="../media/image274.png"/><Relationship Id="rId15" Type="http://schemas.openxmlformats.org/officeDocument/2006/relationships/image" Target="../media/image279.png"/><Relationship Id="rId23" Type="http://schemas.openxmlformats.org/officeDocument/2006/relationships/image" Target="../media/image283.png"/><Relationship Id="rId28" Type="http://schemas.openxmlformats.org/officeDocument/2006/relationships/customXml" Target="../ink/ink279.xml"/><Relationship Id="rId10" Type="http://schemas.openxmlformats.org/officeDocument/2006/relationships/customXml" Target="../ink/ink270.xml"/><Relationship Id="rId19" Type="http://schemas.openxmlformats.org/officeDocument/2006/relationships/image" Target="../media/image281.png"/><Relationship Id="rId31" Type="http://schemas.openxmlformats.org/officeDocument/2006/relationships/image" Target="../media/image287.png"/><Relationship Id="rId4" Type="http://schemas.openxmlformats.org/officeDocument/2006/relationships/customXml" Target="../ink/ink267.xml"/><Relationship Id="rId9" Type="http://schemas.openxmlformats.org/officeDocument/2006/relationships/image" Target="../media/image276.png"/><Relationship Id="rId14" Type="http://schemas.openxmlformats.org/officeDocument/2006/relationships/customXml" Target="../ink/ink272.xml"/><Relationship Id="rId22" Type="http://schemas.openxmlformats.org/officeDocument/2006/relationships/customXml" Target="../ink/ink276.xml"/><Relationship Id="rId27" Type="http://schemas.openxmlformats.org/officeDocument/2006/relationships/image" Target="../media/image285.png"/><Relationship Id="rId30" Type="http://schemas.openxmlformats.org/officeDocument/2006/relationships/customXml" Target="../ink/ink280.xml"/></Relationships>
</file>

<file path=ppt/slides/_rels/slide19.xml.rels><?xml version="1.0" encoding="UTF-8" standalone="yes"?>
<Relationships xmlns="http://schemas.openxmlformats.org/package/2006/relationships"><Relationship Id="rId8" Type="http://schemas.openxmlformats.org/officeDocument/2006/relationships/customXml" Target="../ink/ink283.xml"/><Relationship Id="rId13" Type="http://schemas.openxmlformats.org/officeDocument/2006/relationships/image" Target="../media/image292.png"/><Relationship Id="rId18" Type="http://schemas.openxmlformats.org/officeDocument/2006/relationships/customXml" Target="../ink/ink288.xml"/><Relationship Id="rId26" Type="http://schemas.openxmlformats.org/officeDocument/2006/relationships/customXml" Target="../ink/ink292.xml"/><Relationship Id="rId39" Type="http://schemas.openxmlformats.org/officeDocument/2006/relationships/image" Target="../media/image305.png"/><Relationship Id="rId3" Type="http://schemas.openxmlformats.org/officeDocument/2006/relationships/image" Target="../media/image1.jpg"/><Relationship Id="rId21" Type="http://schemas.openxmlformats.org/officeDocument/2006/relationships/image" Target="../media/image296.png"/><Relationship Id="rId34" Type="http://schemas.openxmlformats.org/officeDocument/2006/relationships/customXml" Target="../ink/ink296.xml"/><Relationship Id="rId42" Type="http://schemas.openxmlformats.org/officeDocument/2006/relationships/customXml" Target="../ink/ink300.xml"/><Relationship Id="rId7" Type="http://schemas.openxmlformats.org/officeDocument/2006/relationships/image" Target="../media/image289.png"/><Relationship Id="rId12" Type="http://schemas.openxmlformats.org/officeDocument/2006/relationships/customXml" Target="../ink/ink285.xml"/><Relationship Id="rId17" Type="http://schemas.openxmlformats.org/officeDocument/2006/relationships/image" Target="../media/image294.png"/><Relationship Id="rId25" Type="http://schemas.openxmlformats.org/officeDocument/2006/relationships/image" Target="../media/image298.png"/><Relationship Id="rId33" Type="http://schemas.openxmlformats.org/officeDocument/2006/relationships/image" Target="../media/image302.png"/><Relationship Id="rId38" Type="http://schemas.openxmlformats.org/officeDocument/2006/relationships/customXml" Target="../ink/ink298.xml"/><Relationship Id="rId2" Type="http://schemas.openxmlformats.org/officeDocument/2006/relationships/notesSlide" Target="../notesSlides/notesSlide19.xml"/><Relationship Id="rId16" Type="http://schemas.openxmlformats.org/officeDocument/2006/relationships/customXml" Target="../ink/ink287.xml"/><Relationship Id="rId20" Type="http://schemas.openxmlformats.org/officeDocument/2006/relationships/customXml" Target="../ink/ink289.xml"/><Relationship Id="rId29" Type="http://schemas.openxmlformats.org/officeDocument/2006/relationships/image" Target="../media/image300.png"/><Relationship Id="rId41" Type="http://schemas.openxmlformats.org/officeDocument/2006/relationships/image" Target="../media/image306.png"/><Relationship Id="rId1" Type="http://schemas.openxmlformats.org/officeDocument/2006/relationships/slideLayout" Target="../slideLayouts/slideLayout1.xml"/><Relationship Id="rId6" Type="http://schemas.openxmlformats.org/officeDocument/2006/relationships/customXml" Target="../ink/ink282.xml"/><Relationship Id="rId11" Type="http://schemas.openxmlformats.org/officeDocument/2006/relationships/image" Target="../media/image291.png"/><Relationship Id="rId24" Type="http://schemas.openxmlformats.org/officeDocument/2006/relationships/customXml" Target="../ink/ink291.xml"/><Relationship Id="rId32" Type="http://schemas.openxmlformats.org/officeDocument/2006/relationships/customXml" Target="../ink/ink295.xml"/><Relationship Id="rId37" Type="http://schemas.openxmlformats.org/officeDocument/2006/relationships/image" Target="../media/image304.png"/><Relationship Id="rId40" Type="http://schemas.openxmlformats.org/officeDocument/2006/relationships/customXml" Target="../ink/ink299.xml"/><Relationship Id="rId45" Type="http://schemas.openxmlformats.org/officeDocument/2006/relationships/image" Target="../media/image308.png"/><Relationship Id="rId5" Type="http://schemas.openxmlformats.org/officeDocument/2006/relationships/image" Target="../media/image288.png"/><Relationship Id="rId15" Type="http://schemas.openxmlformats.org/officeDocument/2006/relationships/image" Target="../media/image293.png"/><Relationship Id="rId23" Type="http://schemas.openxmlformats.org/officeDocument/2006/relationships/image" Target="../media/image297.png"/><Relationship Id="rId28" Type="http://schemas.openxmlformats.org/officeDocument/2006/relationships/customXml" Target="../ink/ink293.xml"/><Relationship Id="rId36" Type="http://schemas.openxmlformats.org/officeDocument/2006/relationships/customXml" Target="../ink/ink297.xml"/><Relationship Id="rId10" Type="http://schemas.openxmlformats.org/officeDocument/2006/relationships/customXml" Target="../ink/ink284.xml"/><Relationship Id="rId19" Type="http://schemas.openxmlformats.org/officeDocument/2006/relationships/image" Target="../media/image295.png"/><Relationship Id="rId31" Type="http://schemas.openxmlformats.org/officeDocument/2006/relationships/image" Target="../media/image301.png"/><Relationship Id="rId44" Type="http://schemas.openxmlformats.org/officeDocument/2006/relationships/customXml" Target="../ink/ink301.xml"/><Relationship Id="rId4" Type="http://schemas.openxmlformats.org/officeDocument/2006/relationships/customXml" Target="../ink/ink281.xml"/><Relationship Id="rId9" Type="http://schemas.openxmlformats.org/officeDocument/2006/relationships/image" Target="../media/image290.png"/><Relationship Id="rId14" Type="http://schemas.openxmlformats.org/officeDocument/2006/relationships/customXml" Target="../ink/ink286.xml"/><Relationship Id="rId22" Type="http://schemas.openxmlformats.org/officeDocument/2006/relationships/customXml" Target="../ink/ink290.xml"/><Relationship Id="rId27" Type="http://schemas.openxmlformats.org/officeDocument/2006/relationships/image" Target="../media/image299.png"/><Relationship Id="rId30" Type="http://schemas.openxmlformats.org/officeDocument/2006/relationships/customXml" Target="../ink/ink294.xml"/><Relationship Id="rId35" Type="http://schemas.openxmlformats.org/officeDocument/2006/relationships/image" Target="../media/image303.png"/><Relationship Id="rId43" Type="http://schemas.openxmlformats.org/officeDocument/2006/relationships/image" Target="../media/image307.png"/></Relationships>
</file>

<file path=ppt/slides/_rels/slide2.xml.rels><?xml version="1.0" encoding="UTF-8" standalone="yes"?>
<Relationships xmlns="http://schemas.openxmlformats.org/package/2006/relationships"><Relationship Id="rId117" Type="http://schemas.openxmlformats.org/officeDocument/2006/relationships/image" Target="../media/image70.png"/><Relationship Id="rId21" Type="http://schemas.openxmlformats.org/officeDocument/2006/relationships/image" Target="../media/image22.png"/><Relationship Id="rId42" Type="http://schemas.openxmlformats.org/officeDocument/2006/relationships/customXml" Target="../ink/ink30.xml"/><Relationship Id="rId63" Type="http://schemas.openxmlformats.org/officeDocument/2006/relationships/image" Target="../media/image43.png"/><Relationship Id="rId84" Type="http://schemas.openxmlformats.org/officeDocument/2006/relationships/customXml" Target="../ink/ink51.xml"/><Relationship Id="rId138" Type="http://schemas.openxmlformats.org/officeDocument/2006/relationships/customXml" Target="../ink/ink78.xml"/><Relationship Id="rId159" Type="http://schemas.openxmlformats.org/officeDocument/2006/relationships/image" Target="../media/image91.png"/><Relationship Id="rId170" Type="http://schemas.openxmlformats.org/officeDocument/2006/relationships/customXml" Target="../ink/ink94.xml"/><Relationship Id="rId191" Type="http://schemas.openxmlformats.org/officeDocument/2006/relationships/image" Target="../media/image107.png"/><Relationship Id="rId205" Type="http://schemas.openxmlformats.org/officeDocument/2006/relationships/image" Target="../media/image114.png"/><Relationship Id="rId226" Type="http://schemas.openxmlformats.org/officeDocument/2006/relationships/customXml" Target="../ink/ink122.xml"/><Relationship Id="rId247" Type="http://schemas.openxmlformats.org/officeDocument/2006/relationships/image" Target="../media/image135.png"/><Relationship Id="rId107" Type="http://schemas.openxmlformats.org/officeDocument/2006/relationships/image" Target="../media/image65.png"/><Relationship Id="rId268" Type="http://schemas.openxmlformats.org/officeDocument/2006/relationships/customXml" Target="../ink/ink143.xml"/><Relationship Id="rId11" Type="http://schemas.openxmlformats.org/officeDocument/2006/relationships/image" Target="../media/image17.png"/><Relationship Id="rId32" Type="http://schemas.openxmlformats.org/officeDocument/2006/relationships/customXml" Target="../ink/ink25.xml"/><Relationship Id="rId53" Type="http://schemas.openxmlformats.org/officeDocument/2006/relationships/image" Target="../media/image38.png"/><Relationship Id="rId74" Type="http://schemas.openxmlformats.org/officeDocument/2006/relationships/customXml" Target="../ink/ink46.xml"/><Relationship Id="rId128" Type="http://schemas.openxmlformats.org/officeDocument/2006/relationships/customXml" Target="../ink/ink73.xml"/><Relationship Id="rId149" Type="http://schemas.openxmlformats.org/officeDocument/2006/relationships/image" Target="../media/image86.png"/><Relationship Id="rId5" Type="http://schemas.openxmlformats.org/officeDocument/2006/relationships/image" Target="../media/image14.png"/><Relationship Id="rId95" Type="http://schemas.openxmlformats.org/officeDocument/2006/relationships/image" Target="../media/image59.png"/><Relationship Id="rId160" Type="http://schemas.openxmlformats.org/officeDocument/2006/relationships/customXml" Target="../ink/ink89.xml"/><Relationship Id="rId181" Type="http://schemas.openxmlformats.org/officeDocument/2006/relationships/image" Target="../media/image102.png"/><Relationship Id="rId216" Type="http://schemas.openxmlformats.org/officeDocument/2006/relationships/customXml" Target="../ink/ink117.xml"/><Relationship Id="rId237" Type="http://schemas.openxmlformats.org/officeDocument/2006/relationships/image" Target="../media/image130.png"/><Relationship Id="rId258" Type="http://schemas.openxmlformats.org/officeDocument/2006/relationships/customXml" Target="../ink/ink138.xml"/><Relationship Id="rId22" Type="http://schemas.openxmlformats.org/officeDocument/2006/relationships/customXml" Target="../ink/ink20.xml"/><Relationship Id="rId43" Type="http://schemas.openxmlformats.org/officeDocument/2006/relationships/image" Target="../media/image33.png"/><Relationship Id="rId64" Type="http://schemas.openxmlformats.org/officeDocument/2006/relationships/customXml" Target="../ink/ink41.xml"/><Relationship Id="rId118" Type="http://schemas.openxmlformats.org/officeDocument/2006/relationships/customXml" Target="../ink/ink68.xml"/><Relationship Id="rId139" Type="http://schemas.openxmlformats.org/officeDocument/2006/relationships/image" Target="../media/image81.png"/><Relationship Id="rId85" Type="http://schemas.openxmlformats.org/officeDocument/2006/relationships/image" Target="../media/image54.png"/><Relationship Id="rId150" Type="http://schemas.openxmlformats.org/officeDocument/2006/relationships/customXml" Target="../ink/ink84.xml"/><Relationship Id="rId171" Type="http://schemas.openxmlformats.org/officeDocument/2006/relationships/image" Target="../media/image97.png"/><Relationship Id="rId192" Type="http://schemas.openxmlformats.org/officeDocument/2006/relationships/customXml" Target="../ink/ink105.xml"/><Relationship Id="rId206" Type="http://schemas.openxmlformats.org/officeDocument/2006/relationships/customXml" Target="../ink/ink112.xml"/><Relationship Id="rId227" Type="http://schemas.openxmlformats.org/officeDocument/2006/relationships/image" Target="../media/image125.png"/><Relationship Id="rId248" Type="http://schemas.openxmlformats.org/officeDocument/2006/relationships/customXml" Target="../ink/ink133.xml"/><Relationship Id="rId269" Type="http://schemas.openxmlformats.org/officeDocument/2006/relationships/image" Target="../media/image146.png"/><Relationship Id="rId12" Type="http://schemas.openxmlformats.org/officeDocument/2006/relationships/customXml" Target="../ink/ink15.xml"/><Relationship Id="rId33" Type="http://schemas.openxmlformats.org/officeDocument/2006/relationships/image" Target="../media/image28.png"/><Relationship Id="rId108" Type="http://schemas.openxmlformats.org/officeDocument/2006/relationships/customXml" Target="../ink/ink63.xml"/><Relationship Id="rId129" Type="http://schemas.openxmlformats.org/officeDocument/2006/relationships/image" Target="../media/image76.png"/><Relationship Id="rId54" Type="http://schemas.openxmlformats.org/officeDocument/2006/relationships/customXml" Target="../ink/ink36.xml"/><Relationship Id="rId75" Type="http://schemas.openxmlformats.org/officeDocument/2006/relationships/image" Target="../media/image49.png"/><Relationship Id="rId96" Type="http://schemas.openxmlformats.org/officeDocument/2006/relationships/customXml" Target="../ink/ink57.xml"/><Relationship Id="rId140" Type="http://schemas.openxmlformats.org/officeDocument/2006/relationships/customXml" Target="../ink/ink79.xml"/><Relationship Id="rId161" Type="http://schemas.openxmlformats.org/officeDocument/2006/relationships/image" Target="../media/image92.png"/><Relationship Id="rId182" Type="http://schemas.openxmlformats.org/officeDocument/2006/relationships/customXml" Target="../ink/ink100.xml"/><Relationship Id="rId217" Type="http://schemas.openxmlformats.org/officeDocument/2006/relationships/image" Target="../media/image120.png"/><Relationship Id="rId6" Type="http://schemas.openxmlformats.org/officeDocument/2006/relationships/customXml" Target="../ink/ink12.xml"/><Relationship Id="rId238" Type="http://schemas.openxmlformats.org/officeDocument/2006/relationships/customXml" Target="../ink/ink128.xml"/><Relationship Id="rId259" Type="http://schemas.openxmlformats.org/officeDocument/2006/relationships/image" Target="../media/image141.png"/><Relationship Id="rId23" Type="http://schemas.openxmlformats.org/officeDocument/2006/relationships/image" Target="../media/image23.png"/><Relationship Id="rId119" Type="http://schemas.openxmlformats.org/officeDocument/2006/relationships/image" Target="../media/image71.png"/><Relationship Id="rId270" Type="http://schemas.openxmlformats.org/officeDocument/2006/relationships/customXml" Target="../ink/ink144.xml"/><Relationship Id="rId44" Type="http://schemas.openxmlformats.org/officeDocument/2006/relationships/customXml" Target="../ink/ink31.xml"/><Relationship Id="rId65" Type="http://schemas.openxmlformats.org/officeDocument/2006/relationships/image" Target="../media/image44.png"/><Relationship Id="rId86" Type="http://schemas.openxmlformats.org/officeDocument/2006/relationships/customXml" Target="../ink/ink52.xml"/><Relationship Id="rId130" Type="http://schemas.openxmlformats.org/officeDocument/2006/relationships/customXml" Target="../ink/ink74.xml"/><Relationship Id="rId151" Type="http://schemas.openxmlformats.org/officeDocument/2006/relationships/image" Target="../media/image87.png"/><Relationship Id="rId172" Type="http://schemas.openxmlformats.org/officeDocument/2006/relationships/customXml" Target="../ink/ink95.xml"/><Relationship Id="rId193" Type="http://schemas.openxmlformats.org/officeDocument/2006/relationships/image" Target="../media/image108.png"/><Relationship Id="rId202" Type="http://schemas.openxmlformats.org/officeDocument/2006/relationships/customXml" Target="../ink/ink110.xml"/><Relationship Id="rId207" Type="http://schemas.openxmlformats.org/officeDocument/2006/relationships/image" Target="../media/image115.png"/><Relationship Id="rId223" Type="http://schemas.openxmlformats.org/officeDocument/2006/relationships/image" Target="../media/image123.png"/><Relationship Id="rId228" Type="http://schemas.openxmlformats.org/officeDocument/2006/relationships/customXml" Target="../ink/ink123.xml"/><Relationship Id="rId244" Type="http://schemas.openxmlformats.org/officeDocument/2006/relationships/customXml" Target="../ink/ink131.xml"/><Relationship Id="rId249" Type="http://schemas.openxmlformats.org/officeDocument/2006/relationships/image" Target="../media/image136.png"/><Relationship Id="rId13" Type="http://schemas.openxmlformats.org/officeDocument/2006/relationships/image" Target="../media/image18.png"/><Relationship Id="rId18" Type="http://schemas.openxmlformats.org/officeDocument/2006/relationships/customXml" Target="../ink/ink18.xml"/><Relationship Id="rId39" Type="http://schemas.openxmlformats.org/officeDocument/2006/relationships/image" Target="../media/image31.png"/><Relationship Id="rId109" Type="http://schemas.openxmlformats.org/officeDocument/2006/relationships/image" Target="../media/image66.png"/><Relationship Id="rId260" Type="http://schemas.openxmlformats.org/officeDocument/2006/relationships/customXml" Target="../ink/ink139.xml"/><Relationship Id="rId265" Type="http://schemas.openxmlformats.org/officeDocument/2006/relationships/image" Target="../media/image144.png"/><Relationship Id="rId34" Type="http://schemas.openxmlformats.org/officeDocument/2006/relationships/customXml" Target="../ink/ink26.xml"/><Relationship Id="rId50" Type="http://schemas.openxmlformats.org/officeDocument/2006/relationships/customXml" Target="../ink/ink34.xml"/><Relationship Id="rId55" Type="http://schemas.openxmlformats.org/officeDocument/2006/relationships/image" Target="../media/image39.png"/><Relationship Id="rId76" Type="http://schemas.openxmlformats.org/officeDocument/2006/relationships/customXml" Target="../ink/ink47.xml"/><Relationship Id="rId97" Type="http://schemas.openxmlformats.org/officeDocument/2006/relationships/image" Target="../media/image60.png"/><Relationship Id="rId104" Type="http://schemas.openxmlformats.org/officeDocument/2006/relationships/customXml" Target="../ink/ink61.xml"/><Relationship Id="rId120" Type="http://schemas.openxmlformats.org/officeDocument/2006/relationships/customXml" Target="../ink/ink69.xml"/><Relationship Id="rId125" Type="http://schemas.openxmlformats.org/officeDocument/2006/relationships/image" Target="../media/image74.png"/><Relationship Id="rId141" Type="http://schemas.openxmlformats.org/officeDocument/2006/relationships/image" Target="../media/image82.png"/><Relationship Id="rId146" Type="http://schemas.openxmlformats.org/officeDocument/2006/relationships/customXml" Target="../ink/ink82.xml"/><Relationship Id="rId167" Type="http://schemas.openxmlformats.org/officeDocument/2006/relationships/image" Target="../media/image95.png"/><Relationship Id="rId188" Type="http://schemas.openxmlformats.org/officeDocument/2006/relationships/customXml" Target="../ink/ink103.xml"/><Relationship Id="rId7" Type="http://schemas.openxmlformats.org/officeDocument/2006/relationships/image" Target="../media/image15.png"/><Relationship Id="rId71" Type="http://schemas.openxmlformats.org/officeDocument/2006/relationships/image" Target="../media/image47.png"/><Relationship Id="rId92" Type="http://schemas.openxmlformats.org/officeDocument/2006/relationships/customXml" Target="../ink/ink55.xml"/><Relationship Id="rId162" Type="http://schemas.openxmlformats.org/officeDocument/2006/relationships/customXml" Target="../ink/ink90.xml"/><Relationship Id="rId183" Type="http://schemas.openxmlformats.org/officeDocument/2006/relationships/image" Target="../media/image103.png"/><Relationship Id="rId213" Type="http://schemas.openxmlformats.org/officeDocument/2006/relationships/image" Target="../media/image118.png"/><Relationship Id="rId218" Type="http://schemas.openxmlformats.org/officeDocument/2006/relationships/customXml" Target="../ink/ink118.xml"/><Relationship Id="rId234" Type="http://schemas.openxmlformats.org/officeDocument/2006/relationships/customXml" Target="../ink/ink126.xml"/><Relationship Id="rId239" Type="http://schemas.openxmlformats.org/officeDocument/2006/relationships/image" Target="../media/image131.png"/><Relationship Id="rId2" Type="http://schemas.openxmlformats.org/officeDocument/2006/relationships/notesSlide" Target="../notesSlides/notesSlide2.xml"/><Relationship Id="rId29" Type="http://schemas.openxmlformats.org/officeDocument/2006/relationships/image" Target="../media/image26.png"/><Relationship Id="rId250" Type="http://schemas.openxmlformats.org/officeDocument/2006/relationships/customXml" Target="../ink/ink134.xml"/><Relationship Id="rId255" Type="http://schemas.openxmlformats.org/officeDocument/2006/relationships/image" Target="../media/image139.png"/><Relationship Id="rId271" Type="http://schemas.openxmlformats.org/officeDocument/2006/relationships/image" Target="../media/image147.png"/><Relationship Id="rId276" Type="http://schemas.openxmlformats.org/officeDocument/2006/relationships/customXml" Target="../ink/ink147.xml"/><Relationship Id="rId24" Type="http://schemas.openxmlformats.org/officeDocument/2006/relationships/customXml" Target="../ink/ink21.xml"/><Relationship Id="rId40" Type="http://schemas.openxmlformats.org/officeDocument/2006/relationships/customXml" Target="../ink/ink29.xml"/><Relationship Id="rId45" Type="http://schemas.openxmlformats.org/officeDocument/2006/relationships/image" Target="../media/image34.png"/><Relationship Id="rId66" Type="http://schemas.openxmlformats.org/officeDocument/2006/relationships/customXml" Target="../ink/ink42.xml"/><Relationship Id="rId87" Type="http://schemas.openxmlformats.org/officeDocument/2006/relationships/image" Target="../media/image55.png"/><Relationship Id="rId110" Type="http://schemas.openxmlformats.org/officeDocument/2006/relationships/customXml" Target="../ink/ink64.xml"/><Relationship Id="rId115" Type="http://schemas.openxmlformats.org/officeDocument/2006/relationships/image" Target="../media/image69.png"/><Relationship Id="rId131" Type="http://schemas.openxmlformats.org/officeDocument/2006/relationships/image" Target="../media/image77.png"/><Relationship Id="rId136" Type="http://schemas.openxmlformats.org/officeDocument/2006/relationships/customXml" Target="../ink/ink77.xml"/><Relationship Id="rId157" Type="http://schemas.openxmlformats.org/officeDocument/2006/relationships/image" Target="../media/image90.png"/><Relationship Id="rId178" Type="http://schemas.openxmlformats.org/officeDocument/2006/relationships/customXml" Target="../ink/ink98.xml"/><Relationship Id="rId61" Type="http://schemas.openxmlformats.org/officeDocument/2006/relationships/image" Target="../media/image42.png"/><Relationship Id="rId82" Type="http://schemas.openxmlformats.org/officeDocument/2006/relationships/customXml" Target="../ink/ink50.xml"/><Relationship Id="rId152" Type="http://schemas.openxmlformats.org/officeDocument/2006/relationships/customXml" Target="../ink/ink85.xml"/><Relationship Id="rId173" Type="http://schemas.openxmlformats.org/officeDocument/2006/relationships/image" Target="../media/image98.png"/><Relationship Id="rId194" Type="http://schemas.openxmlformats.org/officeDocument/2006/relationships/customXml" Target="../ink/ink106.xml"/><Relationship Id="rId199" Type="http://schemas.openxmlformats.org/officeDocument/2006/relationships/image" Target="../media/image111.png"/><Relationship Id="rId203" Type="http://schemas.openxmlformats.org/officeDocument/2006/relationships/image" Target="../media/image113.png"/><Relationship Id="rId208" Type="http://schemas.openxmlformats.org/officeDocument/2006/relationships/customXml" Target="../ink/ink113.xml"/><Relationship Id="rId229" Type="http://schemas.openxmlformats.org/officeDocument/2006/relationships/image" Target="../media/image126.png"/><Relationship Id="rId19" Type="http://schemas.openxmlformats.org/officeDocument/2006/relationships/image" Target="../media/image21.png"/><Relationship Id="rId224" Type="http://schemas.openxmlformats.org/officeDocument/2006/relationships/customXml" Target="../ink/ink121.xml"/><Relationship Id="rId240" Type="http://schemas.openxmlformats.org/officeDocument/2006/relationships/customXml" Target="../ink/ink129.xml"/><Relationship Id="rId245" Type="http://schemas.openxmlformats.org/officeDocument/2006/relationships/image" Target="../media/image134.png"/><Relationship Id="rId261" Type="http://schemas.openxmlformats.org/officeDocument/2006/relationships/image" Target="../media/image142.png"/><Relationship Id="rId266" Type="http://schemas.openxmlformats.org/officeDocument/2006/relationships/customXml" Target="../ink/ink142.xml"/><Relationship Id="rId14" Type="http://schemas.openxmlformats.org/officeDocument/2006/relationships/customXml" Target="../ink/ink16.xml"/><Relationship Id="rId30" Type="http://schemas.openxmlformats.org/officeDocument/2006/relationships/customXml" Target="../ink/ink24.xml"/><Relationship Id="rId35" Type="http://schemas.openxmlformats.org/officeDocument/2006/relationships/image" Target="../media/image29.png"/><Relationship Id="rId56" Type="http://schemas.openxmlformats.org/officeDocument/2006/relationships/customXml" Target="../ink/ink37.xml"/><Relationship Id="rId77" Type="http://schemas.openxmlformats.org/officeDocument/2006/relationships/image" Target="../media/image50.png"/><Relationship Id="rId100" Type="http://schemas.openxmlformats.org/officeDocument/2006/relationships/customXml" Target="../ink/ink59.xml"/><Relationship Id="rId105" Type="http://schemas.openxmlformats.org/officeDocument/2006/relationships/image" Target="../media/image64.png"/><Relationship Id="rId126" Type="http://schemas.openxmlformats.org/officeDocument/2006/relationships/customXml" Target="../ink/ink72.xml"/><Relationship Id="rId147" Type="http://schemas.openxmlformats.org/officeDocument/2006/relationships/image" Target="../media/image85.png"/><Relationship Id="rId168" Type="http://schemas.openxmlformats.org/officeDocument/2006/relationships/customXml" Target="../ink/ink93.xml"/><Relationship Id="rId8" Type="http://schemas.openxmlformats.org/officeDocument/2006/relationships/customXml" Target="../ink/ink13.xml"/><Relationship Id="rId51" Type="http://schemas.openxmlformats.org/officeDocument/2006/relationships/image" Target="../media/image37.png"/><Relationship Id="rId72" Type="http://schemas.openxmlformats.org/officeDocument/2006/relationships/customXml" Target="../ink/ink45.xml"/><Relationship Id="rId93" Type="http://schemas.openxmlformats.org/officeDocument/2006/relationships/image" Target="../media/image58.png"/><Relationship Id="rId98" Type="http://schemas.openxmlformats.org/officeDocument/2006/relationships/customXml" Target="../ink/ink58.xml"/><Relationship Id="rId121" Type="http://schemas.openxmlformats.org/officeDocument/2006/relationships/image" Target="../media/image72.png"/><Relationship Id="rId142" Type="http://schemas.openxmlformats.org/officeDocument/2006/relationships/customXml" Target="../ink/ink80.xml"/><Relationship Id="rId163" Type="http://schemas.openxmlformats.org/officeDocument/2006/relationships/image" Target="../media/image93.png"/><Relationship Id="rId184" Type="http://schemas.openxmlformats.org/officeDocument/2006/relationships/customXml" Target="../ink/ink101.xml"/><Relationship Id="rId189" Type="http://schemas.openxmlformats.org/officeDocument/2006/relationships/image" Target="../media/image106.png"/><Relationship Id="rId219" Type="http://schemas.openxmlformats.org/officeDocument/2006/relationships/image" Target="../media/image121.png"/><Relationship Id="rId3" Type="http://schemas.openxmlformats.org/officeDocument/2006/relationships/image" Target="../media/image1.jpg"/><Relationship Id="rId214" Type="http://schemas.openxmlformats.org/officeDocument/2006/relationships/customXml" Target="../ink/ink116.xml"/><Relationship Id="rId230" Type="http://schemas.openxmlformats.org/officeDocument/2006/relationships/customXml" Target="../ink/ink124.xml"/><Relationship Id="rId235" Type="http://schemas.openxmlformats.org/officeDocument/2006/relationships/image" Target="../media/image129.png"/><Relationship Id="rId251" Type="http://schemas.openxmlformats.org/officeDocument/2006/relationships/image" Target="../media/image137.png"/><Relationship Id="rId256" Type="http://schemas.openxmlformats.org/officeDocument/2006/relationships/customXml" Target="../ink/ink137.xml"/><Relationship Id="rId277" Type="http://schemas.openxmlformats.org/officeDocument/2006/relationships/image" Target="../media/image150.png"/><Relationship Id="rId25" Type="http://schemas.openxmlformats.org/officeDocument/2006/relationships/image" Target="../media/image24.png"/><Relationship Id="rId46" Type="http://schemas.openxmlformats.org/officeDocument/2006/relationships/customXml" Target="../ink/ink32.xml"/><Relationship Id="rId67" Type="http://schemas.openxmlformats.org/officeDocument/2006/relationships/image" Target="../media/image45.png"/><Relationship Id="rId116" Type="http://schemas.openxmlformats.org/officeDocument/2006/relationships/customXml" Target="../ink/ink67.xml"/><Relationship Id="rId137" Type="http://schemas.openxmlformats.org/officeDocument/2006/relationships/image" Target="../media/image80.png"/><Relationship Id="rId158" Type="http://schemas.openxmlformats.org/officeDocument/2006/relationships/customXml" Target="../ink/ink88.xml"/><Relationship Id="rId272" Type="http://schemas.openxmlformats.org/officeDocument/2006/relationships/customXml" Target="../ink/ink145.xml"/><Relationship Id="rId20" Type="http://schemas.openxmlformats.org/officeDocument/2006/relationships/customXml" Target="../ink/ink19.xml"/><Relationship Id="rId41" Type="http://schemas.openxmlformats.org/officeDocument/2006/relationships/image" Target="../media/image32.png"/><Relationship Id="rId62" Type="http://schemas.openxmlformats.org/officeDocument/2006/relationships/customXml" Target="../ink/ink40.xml"/><Relationship Id="rId83" Type="http://schemas.openxmlformats.org/officeDocument/2006/relationships/image" Target="../media/image53.png"/><Relationship Id="rId88" Type="http://schemas.openxmlformats.org/officeDocument/2006/relationships/customXml" Target="../ink/ink53.xml"/><Relationship Id="rId111" Type="http://schemas.openxmlformats.org/officeDocument/2006/relationships/image" Target="../media/image67.png"/><Relationship Id="rId132" Type="http://schemas.openxmlformats.org/officeDocument/2006/relationships/customXml" Target="../ink/ink75.xml"/><Relationship Id="rId153" Type="http://schemas.openxmlformats.org/officeDocument/2006/relationships/image" Target="../media/image88.png"/><Relationship Id="rId174" Type="http://schemas.openxmlformats.org/officeDocument/2006/relationships/customXml" Target="../ink/ink96.xml"/><Relationship Id="rId179" Type="http://schemas.openxmlformats.org/officeDocument/2006/relationships/image" Target="../media/image101.png"/><Relationship Id="rId195" Type="http://schemas.openxmlformats.org/officeDocument/2006/relationships/image" Target="../media/image109.png"/><Relationship Id="rId209" Type="http://schemas.openxmlformats.org/officeDocument/2006/relationships/image" Target="../media/image116.png"/><Relationship Id="rId190" Type="http://schemas.openxmlformats.org/officeDocument/2006/relationships/customXml" Target="../ink/ink104.xml"/><Relationship Id="rId204" Type="http://schemas.openxmlformats.org/officeDocument/2006/relationships/customXml" Target="../ink/ink111.xml"/><Relationship Id="rId220" Type="http://schemas.openxmlformats.org/officeDocument/2006/relationships/customXml" Target="../ink/ink119.xml"/><Relationship Id="rId225" Type="http://schemas.openxmlformats.org/officeDocument/2006/relationships/image" Target="../media/image124.png"/><Relationship Id="rId241" Type="http://schemas.openxmlformats.org/officeDocument/2006/relationships/image" Target="../media/image132.png"/><Relationship Id="rId246" Type="http://schemas.openxmlformats.org/officeDocument/2006/relationships/customXml" Target="../ink/ink132.xml"/><Relationship Id="rId267" Type="http://schemas.openxmlformats.org/officeDocument/2006/relationships/image" Target="../media/image145.png"/><Relationship Id="rId15" Type="http://schemas.openxmlformats.org/officeDocument/2006/relationships/image" Target="../media/image19.png"/><Relationship Id="rId36" Type="http://schemas.openxmlformats.org/officeDocument/2006/relationships/customXml" Target="../ink/ink27.xml"/><Relationship Id="rId57" Type="http://schemas.openxmlformats.org/officeDocument/2006/relationships/image" Target="../media/image40.png"/><Relationship Id="rId106" Type="http://schemas.openxmlformats.org/officeDocument/2006/relationships/customXml" Target="../ink/ink62.xml"/><Relationship Id="rId127" Type="http://schemas.openxmlformats.org/officeDocument/2006/relationships/image" Target="../media/image75.png"/><Relationship Id="rId262" Type="http://schemas.openxmlformats.org/officeDocument/2006/relationships/customXml" Target="../ink/ink140.xml"/><Relationship Id="rId10" Type="http://schemas.openxmlformats.org/officeDocument/2006/relationships/customXml" Target="../ink/ink14.xml"/><Relationship Id="rId31" Type="http://schemas.openxmlformats.org/officeDocument/2006/relationships/image" Target="../media/image27.png"/><Relationship Id="rId52" Type="http://schemas.openxmlformats.org/officeDocument/2006/relationships/customXml" Target="../ink/ink35.xml"/><Relationship Id="rId73" Type="http://schemas.openxmlformats.org/officeDocument/2006/relationships/image" Target="../media/image48.png"/><Relationship Id="rId78" Type="http://schemas.openxmlformats.org/officeDocument/2006/relationships/customXml" Target="../ink/ink48.xml"/><Relationship Id="rId94" Type="http://schemas.openxmlformats.org/officeDocument/2006/relationships/customXml" Target="../ink/ink56.xml"/><Relationship Id="rId99" Type="http://schemas.openxmlformats.org/officeDocument/2006/relationships/image" Target="../media/image61.png"/><Relationship Id="rId101" Type="http://schemas.openxmlformats.org/officeDocument/2006/relationships/image" Target="../media/image62.png"/><Relationship Id="rId122" Type="http://schemas.openxmlformats.org/officeDocument/2006/relationships/customXml" Target="../ink/ink70.xml"/><Relationship Id="rId143" Type="http://schemas.openxmlformats.org/officeDocument/2006/relationships/image" Target="../media/image83.png"/><Relationship Id="rId148" Type="http://schemas.openxmlformats.org/officeDocument/2006/relationships/customXml" Target="../ink/ink83.xml"/><Relationship Id="rId164" Type="http://schemas.openxmlformats.org/officeDocument/2006/relationships/customXml" Target="../ink/ink91.xml"/><Relationship Id="rId169" Type="http://schemas.openxmlformats.org/officeDocument/2006/relationships/image" Target="../media/image96.png"/><Relationship Id="rId185" Type="http://schemas.openxmlformats.org/officeDocument/2006/relationships/image" Target="../media/image104.png"/><Relationship Id="rId4" Type="http://schemas.openxmlformats.org/officeDocument/2006/relationships/customXml" Target="../ink/ink11.xml"/><Relationship Id="rId9" Type="http://schemas.openxmlformats.org/officeDocument/2006/relationships/image" Target="../media/image16.png"/><Relationship Id="rId180" Type="http://schemas.openxmlformats.org/officeDocument/2006/relationships/customXml" Target="../ink/ink99.xml"/><Relationship Id="rId210" Type="http://schemas.openxmlformats.org/officeDocument/2006/relationships/customXml" Target="../ink/ink114.xml"/><Relationship Id="rId215" Type="http://schemas.openxmlformats.org/officeDocument/2006/relationships/image" Target="../media/image119.png"/><Relationship Id="rId236" Type="http://schemas.openxmlformats.org/officeDocument/2006/relationships/customXml" Target="../ink/ink127.xml"/><Relationship Id="rId257" Type="http://schemas.openxmlformats.org/officeDocument/2006/relationships/image" Target="../media/image140.png"/><Relationship Id="rId26" Type="http://schemas.openxmlformats.org/officeDocument/2006/relationships/customXml" Target="../ink/ink22.xml"/><Relationship Id="rId231" Type="http://schemas.openxmlformats.org/officeDocument/2006/relationships/image" Target="../media/image127.png"/><Relationship Id="rId252" Type="http://schemas.openxmlformats.org/officeDocument/2006/relationships/customXml" Target="../ink/ink135.xml"/><Relationship Id="rId273" Type="http://schemas.openxmlformats.org/officeDocument/2006/relationships/image" Target="../media/image148.png"/><Relationship Id="rId47" Type="http://schemas.openxmlformats.org/officeDocument/2006/relationships/image" Target="../media/image35.png"/><Relationship Id="rId68" Type="http://schemas.openxmlformats.org/officeDocument/2006/relationships/customXml" Target="../ink/ink43.xml"/><Relationship Id="rId89" Type="http://schemas.openxmlformats.org/officeDocument/2006/relationships/image" Target="../media/image56.png"/><Relationship Id="rId112" Type="http://schemas.openxmlformats.org/officeDocument/2006/relationships/customXml" Target="../ink/ink65.xml"/><Relationship Id="rId133" Type="http://schemas.openxmlformats.org/officeDocument/2006/relationships/image" Target="../media/image78.png"/><Relationship Id="rId154" Type="http://schemas.openxmlformats.org/officeDocument/2006/relationships/customXml" Target="../ink/ink86.xml"/><Relationship Id="rId175" Type="http://schemas.openxmlformats.org/officeDocument/2006/relationships/image" Target="../media/image99.png"/><Relationship Id="rId196" Type="http://schemas.openxmlformats.org/officeDocument/2006/relationships/customXml" Target="../ink/ink107.xml"/><Relationship Id="rId200" Type="http://schemas.openxmlformats.org/officeDocument/2006/relationships/customXml" Target="../ink/ink109.xml"/><Relationship Id="rId16" Type="http://schemas.openxmlformats.org/officeDocument/2006/relationships/customXml" Target="../ink/ink17.xml"/><Relationship Id="rId221" Type="http://schemas.openxmlformats.org/officeDocument/2006/relationships/image" Target="../media/image122.png"/><Relationship Id="rId242" Type="http://schemas.openxmlformats.org/officeDocument/2006/relationships/customXml" Target="../ink/ink130.xml"/><Relationship Id="rId263" Type="http://schemas.openxmlformats.org/officeDocument/2006/relationships/image" Target="../media/image143.png"/><Relationship Id="rId37" Type="http://schemas.openxmlformats.org/officeDocument/2006/relationships/image" Target="../media/image30.png"/><Relationship Id="rId58" Type="http://schemas.openxmlformats.org/officeDocument/2006/relationships/customXml" Target="../ink/ink38.xml"/><Relationship Id="rId79" Type="http://schemas.openxmlformats.org/officeDocument/2006/relationships/image" Target="../media/image51.png"/><Relationship Id="rId102" Type="http://schemas.openxmlformats.org/officeDocument/2006/relationships/customXml" Target="../ink/ink60.xml"/><Relationship Id="rId123" Type="http://schemas.openxmlformats.org/officeDocument/2006/relationships/image" Target="../media/image73.png"/><Relationship Id="rId144" Type="http://schemas.openxmlformats.org/officeDocument/2006/relationships/customXml" Target="../ink/ink81.xml"/><Relationship Id="rId90" Type="http://schemas.openxmlformats.org/officeDocument/2006/relationships/customXml" Target="../ink/ink54.xml"/><Relationship Id="rId165" Type="http://schemas.openxmlformats.org/officeDocument/2006/relationships/image" Target="../media/image94.png"/><Relationship Id="rId186" Type="http://schemas.openxmlformats.org/officeDocument/2006/relationships/customXml" Target="../ink/ink102.xml"/><Relationship Id="rId211" Type="http://schemas.openxmlformats.org/officeDocument/2006/relationships/image" Target="../media/image117.png"/><Relationship Id="rId232" Type="http://schemas.openxmlformats.org/officeDocument/2006/relationships/customXml" Target="../ink/ink125.xml"/><Relationship Id="rId253" Type="http://schemas.openxmlformats.org/officeDocument/2006/relationships/image" Target="../media/image138.png"/><Relationship Id="rId274" Type="http://schemas.openxmlformats.org/officeDocument/2006/relationships/customXml" Target="../ink/ink146.xml"/><Relationship Id="rId27" Type="http://schemas.openxmlformats.org/officeDocument/2006/relationships/image" Target="../media/image25.png"/><Relationship Id="rId48" Type="http://schemas.openxmlformats.org/officeDocument/2006/relationships/customXml" Target="../ink/ink33.xml"/><Relationship Id="rId69" Type="http://schemas.openxmlformats.org/officeDocument/2006/relationships/image" Target="../media/image46.png"/><Relationship Id="rId113" Type="http://schemas.openxmlformats.org/officeDocument/2006/relationships/image" Target="../media/image68.png"/><Relationship Id="rId134" Type="http://schemas.openxmlformats.org/officeDocument/2006/relationships/customXml" Target="../ink/ink76.xml"/><Relationship Id="rId80" Type="http://schemas.openxmlformats.org/officeDocument/2006/relationships/customXml" Target="../ink/ink49.xml"/><Relationship Id="rId155" Type="http://schemas.openxmlformats.org/officeDocument/2006/relationships/image" Target="../media/image89.png"/><Relationship Id="rId176" Type="http://schemas.openxmlformats.org/officeDocument/2006/relationships/customXml" Target="../ink/ink97.xml"/><Relationship Id="rId197" Type="http://schemas.openxmlformats.org/officeDocument/2006/relationships/image" Target="../media/image110.png"/><Relationship Id="rId201" Type="http://schemas.openxmlformats.org/officeDocument/2006/relationships/image" Target="../media/image112.png"/><Relationship Id="rId222" Type="http://schemas.openxmlformats.org/officeDocument/2006/relationships/customXml" Target="../ink/ink120.xml"/><Relationship Id="rId243" Type="http://schemas.openxmlformats.org/officeDocument/2006/relationships/image" Target="../media/image133.png"/><Relationship Id="rId264" Type="http://schemas.openxmlformats.org/officeDocument/2006/relationships/customXml" Target="../ink/ink141.xml"/><Relationship Id="rId17" Type="http://schemas.openxmlformats.org/officeDocument/2006/relationships/image" Target="../media/image20.png"/><Relationship Id="rId38" Type="http://schemas.openxmlformats.org/officeDocument/2006/relationships/customXml" Target="../ink/ink28.xml"/><Relationship Id="rId59" Type="http://schemas.openxmlformats.org/officeDocument/2006/relationships/image" Target="../media/image41.png"/><Relationship Id="rId103" Type="http://schemas.openxmlformats.org/officeDocument/2006/relationships/image" Target="../media/image63.png"/><Relationship Id="rId124" Type="http://schemas.openxmlformats.org/officeDocument/2006/relationships/customXml" Target="../ink/ink71.xml"/><Relationship Id="rId70" Type="http://schemas.openxmlformats.org/officeDocument/2006/relationships/customXml" Target="../ink/ink44.xml"/><Relationship Id="rId91" Type="http://schemas.openxmlformats.org/officeDocument/2006/relationships/image" Target="../media/image57.png"/><Relationship Id="rId145" Type="http://schemas.openxmlformats.org/officeDocument/2006/relationships/image" Target="../media/image84.png"/><Relationship Id="rId166" Type="http://schemas.openxmlformats.org/officeDocument/2006/relationships/customXml" Target="../ink/ink92.xml"/><Relationship Id="rId187" Type="http://schemas.openxmlformats.org/officeDocument/2006/relationships/image" Target="../media/image105.png"/><Relationship Id="rId1" Type="http://schemas.openxmlformats.org/officeDocument/2006/relationships/slideLayout" Target="../slideLayouts/slideLayout1.xml"/><Relationship Id="rId212" Type="http://schemas.openxmlformats.org/officeDocument/2006/relationships/customXml" Target="../ink/ink115.xml"/><Relationship Id="rId233" Type="http://schemas.openxmlformats.org/officeDocument/2006/relationships/image" Target="../media/image128.png"/><Relationship Id="rId254" Type="http://schemas.openxmlformats.org/officeDocument/2006/relationships/customXml" Target="../ink/ink136.xml"/><Relationship Id="rId28" Type="http://schemas.openxmlformats.org/officeDocument/2006/relationships/customXml" Target="../ink/ink23.xml"/><Relationship Id="rId49" Type="http://schemas.openxmlformats.org/officeDocument/2006/relationships/image" Target="../media/image36.png"/><Relationship Id="rId114" Type="http://schemas.openxmlformats.org/officeDocument/2006/relationships/customXml" Target="../ink/ink66.xml"/><Relationship Id="rId275" Type="http://schemas.openxmlformats.org/officeDocument/2006/relationships/image" Target="../media/image149.png"/><Relationship Id="rId60" Type="http://schemas.openxmlformats.org/officeDocument/2006/relationships/customXml" Target="../ink/ink39.xml"/><Relationship Id="rId81" Type="http://schemas.openxmlformats.org/officeDocument/2006/relationships/image" Target="../media/image52.png"/><Relationship Id="rId135" Type="http://schemas.openxmlformats.org/officeDocument/2006/relationships/image" Target="../media/image79.png"/><Relationship Id="rId156" Type="http://schemas.openxmlformats.org/officeDocument/2006/relationships/customXml" Target="../ink/ink87.xml"/><Relationship Id="rId177" Type="http://schemas.openxmlformats.org/officeDocument/2006/relationships/image" Target="../media/image100.png"/><Relationship Id="rId198" Type="http://schemas.openxmlformats.org/officeDocument/2006/relationships/customXml" Target="../ink/ink108.xml"/></Relationships>
</file>

<file path=ppt/slides/_rels/slide20.xml.rels><?xml version="1.0" encoding="UTF-8" standalone="yes"?>
<Relationships xmlns="http://schemas.openxmlformats.org/package/2006/relationships"><Relationship Id="rId8" Type="http://schemas.openxmlformats.org/officeDocument/2006/relationships/customXml" Target="../ink/ink304.xml"/><Relationship Id="rId13" Type="http://schemas.openxmlformats.org/officeDocument/2006/relationships/image" Target="../media/image313.png"/><Relationship Id="rId3" Type="http://schemas.openxmlformats.org/officeDocument/2006/relationships/image" Target="../media/image1.jpg"/><Relationship Id="rId7" Type="http://schemas.openxmlformats.org/officeDocument/2006/relationships/image" Target="../media/image310.png"/><Relationship Id="rId12" Type="http://schemas.openxmlformats.org/officeDocument/2006/relationships/customXml" Target="../ink/ink306.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customXml" Target="../ink/ink303.xml"/><Relationship Id="rId11" Type="http://schemas.openxmlformats.org/officeDocument/2006/relationships/image" Target="../media/image312.png"/><Relationship Id="rId5" Type="http://schemas.openxmlformats.org/officeDocument/2006/relationships/image" Target="../media/image309.png"/><Relationship Id="rId15" Type="http://schemas.openxmlformats.org/officeDocument/2006/relationships/image" Target="../media/image314.png"/><Relationship Id="rId10" Type="http://schemas.openxmlformats.org/officeDocument/2006/relationships/customXml" Target="../ink/ink305.xml"/><Relationship Id="rId4" Type="http://schemas.openxmlformats.org/officeDocument/2006/relationships/customXml" Target="../ink/ink302.xml"/><Relationship Id="rId9" Type="http://schemas.openxmlformats.org/officeDocument/2006/relationships/image" Target="../media/image311.png"/><Relationship Id="rId14" Type="http://schemas.openxmlformats.org/officeDocument/2006/relationships/customXml" Target="../ink/ink307.xml"/></Relationships>
</file>

<file path=ppt/slides/_rels/slide21.xml.rels><?xml version="1.0" encoding="UTF-8" standalone="yes"?>
<Relationships xmlns="http://schemas.openxmlformats.org/package/2006/relationships"><Relationship Id="rId8" Type="http://schemas.openxmlformats.org/officeDocument/2006/relationships/customXml" Target="../ink/ink310.xml"/><Relationship Id="rId13" Type="http://schemas.openxmlformats.org/officeDocument/2006/relationships/image" Target="../media/image319.png"/><Relationship Id="rId18" Type="http://schemas.openxmlformats.org/officeDocument/2006/relationships/customXml" Target="../ink/ink315.xml"/><Relationship Id="rId26" Type="http://schemas.openxmlformats.org/officeDocument/2006/relationships/customXml" Target="../ink/ink319.xml"/><Relationship Id="rId3" Type="http://schemas.openxmlformats.org/officeDocument/2006/relationships/image" Target="../media/image1.jpg"/><Relationship Id="rId21" Type="http://schemas.openxmlformats.org/officeDocument/2006/relationships/image" Target="../media/image323.png"/><Relationship Id="rId7" Type="http://schemas.openxmlformats.org/officeDocument/2006/relationships/image" Target="../media/image316.png"/><Relationship Id="rId12" Type="http://schemas.openxmlformats.org/officeDocument/2006/relationships/customXml" Target="../ink/ink312.xml"/><Relationship Id="rId17" Type="http://schemas.openxmlformats.org/officeDocument/2006/relationships/image" Target="../media/image321.png"/><Relationship Id="rId25" Type="http://schemas.openxmlformats.org/officeDocument/2006/relationships/image" Target="../media/image325.png"/><Relationship Id="rId33" Type="http://schemas.openxmlformats.org/officeDocument/2006/relationships/image" Target="../media/image329.png"/><Relationship Id="rId2" Type="http://schemas.openxmlformats.org/officeDocument/2006/relationships/notesSlide" Target="../notesSlides/notesSlide21.xml"/><Relationship Id="rId16" Type="http://schemas.openxmlformats.org/officeDocument/2006/relationships/customXml" Target="../ink/ink314.xml"/><Relationship Id="rId20" Type="http://schemas.openxmlformats.org/officeDocument/2006/relationships/customXml" Target="../ink/ink316.xml"/><Relationship Id="rId29" Type="http://schemas.openxmlformats.org/officeDocument/2006/relationships/image" Target="../media/image327.png"/><Relationship Id="rId1" Type="http://schemas.openxmlformats.org/officeDocument/2006/relationships/slideLayout" Target="../slideLayouts/slideLayout1.xml"/><Relationship Id="rId6" Type="http://schemas.openxmlformats.org/officeDocument/2006/relationships/customXml" Target="../ink/ink309.xml"/><Relationship Id="rId11" Type="http://schemas.openxmlformats.org/officeDocument/2006/relationships/image" Target="../media/image318.png"/><Relationship Id="rId24" Type="http://schemas.openxmlformats.org/officeDocument/2006/relationships/customXml" Target="../ink/ink318.xml"/><Relationship Id="rId32" Type="http://schemas.openxmlformats.org/officeDocument/2006/relationships/customXml" Target="../ink/ink322.xml"/><Relationship Id="rId5" Type="http://schemas.openxmlformats.org/officeDocument/2006/relationships/image" Target="../media/image315.png"/><Relationship Id="rId15" Type="http://schemas.openxmlformats.org/officeDocument/2006/relationships/image" Target="../media/image320.png"/><Relationship Id="rId23" Type="http://schemas.openxmlformats.org/officeDocument/2006/relationships/image" Target="../media/image324.png"/><Relationship Id="rId28" Type="http://schemas.openxmlformats.org/officeDocument/2006/relationships/customXml" Target="../ink/ink320.xml"/><Relationship Id="rId10" Type="http://schemas.openxmlformats.org/officeDocument/2006/relationships/customXml" Target="../ink/ink311.xml"/><Relationship Id="rId19" Type="http://schemas.openxmlformats.org/officeDocument/2006/relationships/image" Target="../media/image322.png"/><Relationship Id="rId31" Type="http://schemas.openxmlformats.org/officeDocument/2006/relationships/image" Target="../media/image328.png"/><Relationship Id="rId4" Type="http://schemas.openxmlformats.org/officeDocument/2006/relationships/customXml" Target="../ink/ink308.xml"/><Relationship Id="rId9" Type="http://schemas.openxmlformats.org/officeDocument/2006/relationships/image" Target="../media/image317.png"/><Relationship Id="rId14" Type="http://schemas.openxmlformats.org/officeDocument/2006/relationships/customXml" Target="../ink/ink313.xml"/><Relationship Id="rId22" Type="http://schemas.openxmlformats.org/officeDocument/2006/relationships/customXml" Target="../ink/ink317.xml"/><Relationship Id="rId27" Type="http://schemas.openxmlformats.org/officeDocument/2006/relationships/image" Target="../media/image326.png"/><Relationship Id="rId30" Type="http://schemas.openxmlformats.org/officeDocument/2006/relationships/customXml" Target="../ink/ink321.xml"/></Relationships>
</file>

<file path=ppt/slides/_rels/slide3.xml.rels><?xml version="1.0" encoding="UTF-8" standalone="yes"?>
<Relationships xmlns="http://schemas.openxmlformats.org/package/2006/relationships"><Relationship Id="rId8" Type="http://schemas.openxmlformats.org/officeDocument/2006/relationships/image" Target="../media/image153.png"/><Relationship Id="rId13" Type="http://schemas.openxmlformats.org/officeDocument/2006/relationships/customXml" Target="../ink/ink152.xml"/><Relationship Id="rId18" Type="http://schemas.openxmlformats.org/officeDocument/2006/relationships/image" Target="../media/image158.png"/><Relationship Id="rId26" Type="http://schemas.openxmlformats.org/officeDocument/2006/relationships/image" Target="../media/image162.png"/><Relationship Id="rId39" Type="http://schemas.openxmlformats.org/officeDocument/2006/relationships/customXml" Target="../ink/ink165.xml"/><Relationship Id="rId3" Type="http://schemas.openxmlformats.org/officeDocument/2006/relationships/image" Target="../media/image1.jpg"/><Relationship Id="rId21" Type="http://schemas.openxmlformats.org/officeDocument/2006/relationships/customXml" Target="../ink/ink156.xml"/><Relationship Id="rId34" Type="http://schemas.openxmlformats.org/officeDocument/2006/relationships/image" Target="../media/image166.png"/><Relationship Id="rId42" Type="http://schemas.openxmlformats.org/officeDocument/2006/relationships/image" Target="../media/image170.png"/><Relationship Id="rId7" Type="http://schemas.openxmlformats.org/officeDocument/2006/relationships/customXml" Target="../ink/ink149.xml"/><Relationship Id="rId12" Type="http://schemas.openxmlformats.org/officeDocument/2006/relationships/image" Target="../media/image155.png"/><Relationship Id="rId17" Type="http://schemas.openxmlformats.org/officeDocument/2006/relationships/customXml" Target="../ink/ink154.xml"/><Relationship Id="rId25" Type="http://schemas.openxmlformats.org/officeDocument/2006/relationships/customXml" Target="../ink/ink158.xml"/><Relationship Id="rId33" Type="http://schemas.openxmlformats.org/officeDocument/2006/relationships/customXml" Target="../ink/ink162.xml"/><Relationship Id="rId38" Type="http://schemas.openxmlformats.org/officeDocument/2006/relationships/image" Target="../media/image168.png"/><Relationship Id="rId46" Type="http://schemas.openxmlformats.org/officeDocument/2006/relationships/image" Target="../media/image172.png"/><Relationship Id="rId2" Type="http://schemas.openxmlformats.org/officeDocument/2006/relationships/notesSlide" Target="../notesSlides/notesSlide3.xml"/><Relationship Id="rId16" Type="http://schemas.openxmlformats.org/officeDocument/2006/relationships/image" Target="../media/image157.png"/><Relationship Id="rId20" Type="http://schemas.openxmlformats.org/officeDocument/2006/relationships/image" Target="../media/image159.png"/><Relationship Id="rId29" Type="http://schemas.openxmlformats.org/officeDocument/2006/relationships/customXml" Target="../ink/ink160.xml"/><Relationship Id="rId41" Type="http://schemas.openxmlformats.org/officeDocument/2006/relationships/customXml" Target="../ink/ink166.xml"/><Relationship Id="rId1" Type="http://schemas.openxmlformats.org/officeDocument/2006/relationships/slideLayout" Target="../slideLayouts/slideLayout1.xml"/><Relationship Id="rId6" Type="http://schemas.openxmlformats.org/officeDocument/2006/relationships/image" Target="../media/image152.png"/><Relationship Id="rId11" Type="http://schemas.openxmlformats.org/officeDocument/2006/relationships/customXml" Target="../ink/ink151.xml"/><Relationship Id="rId24" Type="http://schemas.openxmlformats.org/officeDocument/2006/relationships/image" Target="../media/image161.png"/><Relationship Id="rId32" Type="http://schemas.openxmlformats.org/officeDocument/2006/relationships/image" Target="../media/image165.png"/><Relationship Id="rId37" Type="http://schemas.openxmlformats.org/officeDocument/2006/relationships/customXml" Target="../ink/ink164.xml"/><Relationship Id="rId40" Type="http://schemas.openxmlformats.org/officeDocument/2006/relationships/image" Target="../media/image169.png"/><Relationship Id="rId45" Type="http://schemas.openxmlformats.org/officeDocument/2006/relationships/customXml" Target="../ink/ink168.xml"/><Relationship Id="rId5" Type="http://schemas.openxmlformats.org/officeDocument/2006/relationships/customXml" Target="../ink/ink148.xml"/><Relationship Id="rId15" Type="http://schemas.openxmlformats.org/officeDocument/2006/relationships/customXml" Target="../ink/ink153.xml"/><Relationship Id="rId23" Type="http://schemas.openxmlformats.org/officeDocument/2006/relationships/customXml" Target="../ink/ink157.xml"/><Relationship Id="rId28" Type="http://schemas.openxmlformats.org/officeDocument/2006/relationships/image" Target="../media/image163.png"/><Relationship Id="rId36" Type="http://schemas.openxmlformats.org/officeDocument/2006/relationships/image" Target="../media/image167.png"/><Relationship Id="rId10" Type="http://schemas.openxmlformats.org/officeDocument/2006/relationships/image" Target="../media/image154.png"/><Relationship Id="rId19" Type="http://schemas.openxmlformats.org/officeDocument/2006/relationships/customXml" Target="../ink/ink155.xml"/><Relationship Id="rId31" Type="http://schemas.openxmlformats.org/officeDocument/2006/relationships/customXml" Target="../ink/ink161.xml"/><Relationship Id="rId44" Type="http://schemas.openxmlformats.org/officeDocument/2006/relationships/image" Target="../media/image171.png"/><Relationship Id="rId4" Type="http://schemas.openxmlformats.org/officeDocument/2006/relationships/image" Target="../media/image151.png"/><Relationship Id="rId9" Type="http://schemas.openxmlformats.org/officeDocument/2006/relationships/customXml" Target="../ink/ink150.xml"/><Relationship Id="rId14" Type="http://schemas.openxmlformats.org/officeDocument/2006/relationships/image" Target="../media/image156.png"/><Relationship Id="rId22" Type="http://schemas.openxmlformats.org/officeDocument/2006/relationships/image" Target="../media/image160.png"/><Relationship Id="rId27" Type="http://schemas.openxmlformats.org/officeDocument/2006/relationships/customXml" Target="../ink/ink159.xml"/><Relationship Id="rId30" Type="http://schemas.openxmlformats.org/officeDocument/2006/relationships/image" Target="../media/image164.png"/><Relationship Id="rId35" Type="http://schemas.openxmlformats.org/officeDocument/2006/relationships/customXml" Target="../ink/ink163.xml"/><Relationship Id="rId43" Type="http://schemas.openxmlformats.org/officeDocument/2006/relationships/customXml" Target="../ink/ink167.xml"/></Relationships>
</file>

<file path=ppt/slides/_rels/slide4.xml.rels><?xml version="1.0" encoding="UTF-8" standalone="yes"?>
<Relationships xmlns="http://schemas.openxmlformats.org/package/2006/relationships"><Relationship Id="rId8" Type="http://schemas.openxmlformats.org/officeDocument/2006/relationships/image" Target="../media/image175.png"/><Relationship Id="rId3" Type="http://schemas.openxmlformats.org/officeDocument/2006/relationships/image" Target="../media/image1.jpg"/><Relationship Id="rId7" Type="http://schemas.openxmlformats.org/officeDocument/2006/relationships/customXml" Target="../ink/ink170.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4.png"/><Relationship Id="rId5" Type="http://schemas.openxmlformats.org/officeDocument/2006/relationships/customXml" Target="../ink/ink169.xml"/><Relationship Id="rId4" Type="http://schemas.openxmlformats.org/officeDocument/2006/relationships/image" Target="../media/image173.png"/></Relationships>
</file>

<file path=ppt/slides/_rels/slide5.xml.rels><?xml version="1.0" encoding="UTF-8" standalone="yes"?>
<Relationships xmlns="http://schemas.openxmlformats.org/package/2006/relationships"><Relationship Id="rId8" Type="http://schemas.openxmlformats.org/officeDocument/2006/relationships/image" Target="../media/image178.png"/><Relationship Id="rId3" Type="http://schemas.openxmlformats.org/officeDocument/2006/relationships/image" Target="../media/image1.jpg"/><Relationship Id="rId7" Type="http://schemas.openxmlformats.org/officeDocument/2006/relationships/customXml" Target="../ink/ink172.xml"/><Relationship Id="rId12" Type="http://schemas.openxmlformats.org/officeDocument/2006/relationships/image" Target="../media/image18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77.png"/><Relationship Id="rId11" Type="http://schemas.openxmlformats.org/officeDocument/2006/relationships/customXml" Target="../ink/ink174.xml"/><Relationship Id="rId5" Type="http://schemas.openxmlformats.org/officeDocument/2006/relationships/customXml" Target="../ink/ink171.xml"/><Relationship Id="rId10" Type="http://schemas.openxmlformats.org/officeDocument/2006/relationships/image" Target="../media/image179.png"/><Relationship Id="rId4" Type="http://schemas.openxmlformats.org/officeDocument/2006/relationships/image" Target="../media/image176.png"/><Relationship Id="rId9" Type="http://schemas.openxmlformats.org/officeDocument/2006/relationships/customXml" Target="../ink/ink173.xml"/></Relationships>
</file>

<file path=ppt/slides/_rels/slide6.xml.rels><?xml version="1.0" encoding="UTF-8" standalone="yes"?>
<Relationships xmlns="http://schemas.openxmlformats.org/package/2006/relationships"><Relationship Id="rId8" Type="http://schemas.openxmlformats.org/officeDocument/2006/relationships/customXml" Target="../ink/ink177.xml"/><Relationship Id="rId13" Type="http://schemas.openxmlformats.org/officeDocument/2006/relationships/image" Target="../media/image185.png"/><Relationship Id="rId18" Type="http://schemas.openxmlformats.org/officeDocument/2006/relationships/customXml" Target="../ink/ink182.xml"/><Relationship Id="rId26" Type="http://schemas.openxmlformats.org/officeDocument/2006/relationships/customXml" Target="../ink/ink186.xml"/><Relationship Id="rId3" Type="http://schemas.openxmlformats.org/officeDocument/2006/relationships/image" Target="../media/image1.jpg"/><Relationship Id="rId21" Type="http://schemas.openxmlformats.org/officeDocument/2006/relationships/image" Target="../media/image189.png"/><Relationship Id="rId7" Type="http://schemas.openxmlformats.org/officeDocument/2006/relationships/image" Target="../media/image182.png"/><Relationship Id="rId12" Type="http://schemas.openxmlformats.org/officeDocument/2006/relationships/customXml" Target="../ink/ink179.xml"/><Relationship Id="rId17" Type="http://schemas.openxmlformats.org/officeDocument/2006/relationships/image" Target="../media/image187.png"/><Relationship Id="rId25" Type="http://schemas.openxmlformats.org/officeDocument/2006/relationships/image" Target="../media/image191.png"/><Relationship Id="rId2" Type="http://schemas.openxmlformats.org/officeDocument/2006/relationships/notesSlide" Target="../notesSlides/notesSlide6.xml"/><Relationship Id="rId16" Type="http://schemas.openxmlformats.org/officeDocument/2006/relationships/customXml" Target="../ink/ink181.xml"/><Relationship Id="rId20" Type="http://schemas.openxmlformats.org/officeDocument/2006/relationships/customXml" Target="../ink/ink183.xml"/><Relationship Id="rId29" Type="http://schemas.openxmlformats.org/officeDocument/2006/relationships/image" Target="../media/image193.png"/><Relationship Id="rId1" Type="http://schemas.openxmlformats.org/officeDocument/2006/relationships/slideLayout" Target="../slideLayouts/slideLayout1.xml"/><Relationship Id="rId6" Type="http://schemas.openxmlformats.org/officeDocument/2006/relationships/customXml" Target="../ink/ink176.xml"/><Relationship Id="rId11" Type="http://schemas.openxmlformats.org/officeDocument/2006/relationships/image" Target="../media/image184.png"/><Relationship Id="rId24" Type="http://schemas.openxmlformats.org/officeDocument/2006/relationships/customXml" Target="../ink/ink185.xml"/><Relationship Id="rId5" Type="http://schemas.openxmlformats.org/officeDocument/2006/relationships/image" Target="../media/image181.png"/><Relationship Id="rId15" Type="http://schemas.openxmlformats.org/officeDocument/2006/relationships/image" Target="../media/image186.png"/><Relationship Id="rId23" Type="http://schemas.openxmlformats.org/officeDocument/2006/relationships/image" Target="../media/image190.png"/><Relationship Id="rId28" Type="http://schemas.openxmlformats.org/officeDocument/2006/relationships/customXml" Target="../ink/ink187.xml"/><Relationship Id="rId10" Type="http://schemas.openxmlformats.org/officeDocument/2006/relationships/customXml" Target="../ink/ink178.xml"/><Relationship Id="rId19" Type="http://schemas.openxmlformats.org/officeDocument/2006/relationships/image" Target="../media/image188.png"/><Relationship Id="rId31" Type="http://schemas.openxmlformats.org/officeDocument/2006/relationships/image" Target="../media/image194.png"/><Relationship Id="rId4" Type="http://schemas.openxmlformats.org/officeDocument/2006/relationships/customXml" Target="../ink/ink175.xml"/><Relationship Id="rId9" Type="http://schemas.openxmlformats.org/officeDocument/2006/relationships/image" Target="../media/image183.png"/><Relationship Id="rId14" Type="http://schemas.openxmlformats.org/officeDocument/2006/relationships/customXml" Target="../ink/ink180.xml"/><Relationship Id="rId22" Type="http://schemas.openxmlformats.org/officeDocument/2006/relationships/customXml" Target="../ink/ink184.xml"/><Relationship Id="rId27" Type="http://schemas.openxmlformats.org/officeDocument/2006/relationships/image" Target="../media/image192.png"/><Relationship Id="rId30" Type="http://schemas.openxmlformats.org/officeDocument/2006/relationships/customXml" Target="../ink/ink188.xml"/></Relationships>
</file>

<file path=ppt/slides/_rels/slide7.xml.rels><?xml version="1.0" encoding="UTF-8" standalone="yes"?>
<Relationships xmlns="http://schemas.openxmlformats.org/package/2006/relationships"><Relationship Id="rId8" Type="http://schemas.openxmlformats.org/officeDocument/2006/relationships/customXml" Target="../ink/ink191.xml"/><Relationship Id="rId13" Type="http://schemas.openxmlformats.org/officeDocument/2006/relationships/image" Target="../media/image199.png"/><Relationship Id="rId18" Type="http://schemas.openxmlformats.org/officeDocument/2006/relationships/customXml" Target="../ink/ink196.xml"/><Relationship Id="rId3" Type="http://schemas.openxmlformats.org/officeDocument/2006/relationships/image" Target="../media/image1.jpg"/><Relationship Id="rId21" Type="http://schemas.openxmlformats.org/officeDocument/2006/relationships/image" Target="../media/image203.png"/><Relationship Id="rId7" Type="http://schemas.openxmlformats.org/officeDocument/2006/relationships/image" Target="../media/image196.png"/><Relationship Id="rId12" Type="http://schemas.openxmlformats.org/officeDocument/2006/relationships/customXml" Target="../ink/ink193.xml"/><Relationship Id="rId17" Type="http://schemas.openxmlformats.org/officeDocument/2006/relationships/image" Target="../media/image201.png"/><Relationship Id="rId2" Type="http://schemas.openxmlformats.org/officeDocument/2006/relationships/notesSlide" Target="../notesSlides/notesSlide7.xml"/><Relationship Id="rId16" Type="http://schemas.openxmlformats.org/officeDocument/2006/relationships/customXml" Target="../ink/ink195.xml"/><Relationship Id="rId20" Type="http://schemas.openxmlformats.org/officeDocument/2006/relationships/customXml" Target="../ink/ink197.xml"/><Relationship Id="rId1" Type="http://schemas.openxmlformats.org/officeDocument/2006/relationships/slideLayout" Target="../slideLayouts/slideLayout1.xml"/><Relationship Id="rId6" Type="http://schemas.openxmlformats.org/officeDocument/2006/relationships/customXml" Target="../ink/ink190.xml"/><Relationship Id="rId11" Type="http://schemas.openxmlformats.org/officeDocument/2006/relationships/image" Target="../media/image198.png"/><Relationship Id="rId5" Type="http://schemas.openxmlformats.org/officeDocument/2006/relationships/image" Target="../media/image195.png"/><Relationship Id="rId15" Type="http://schemas.openxmlformats.org/officeDocument/2006/relationships/image" Target="../media/image200.png"/><Relationship Id="rId10" Type="http://schemas.openxmlformats.org/officeDocument/2006/relationships/customXml" Target="../ink/ink192.xml"/><Relationship Id="rId19" Type="http://schemas.openxmlformats.org/officeDocument/2006/relationships/image" Target="../media/image202.png"/><Relationship Id="rId4" Type="http://schemas.openxmlformats.org/officeDocument/2006/relationships/customXml" Target="../ink/ink189.xml"/><Relationship Id="rId9" Type="http://schemas.openxmlformats.org/officeDocument/2006/relationships/image" Target="../media/image197.png"/><Relationship Id="rId14" Type="http://schemas.openxmlformats.org/officeDocument/2006/relationships/customXml" Target="../ink/ink194.xml"/></Relationships>
</file>

<file path=ppt/slides/_rels/slide8.xml.rels><?xml version="1.0" encoding="UTF-8" standalone="yes"?>
<Relationships xmlns="http://schemas.openxmlformats.org/package/2006/relationships"><Relationship Id="rId8" Type="http://schemas.openxmlformats.org/officeDocument/2006/relationships/image" Target="../media/image206.png"/><Relationship Id="rId13" Type="http://schemas.openxmlformats.org/officeDocument/2006/relationships/customXml" Target="../ink/ink202.xml"/><Relationship Id="rId3" Type="http://schemas.openxmlformats.org/officeDocument/2006/relationships/image" Target="../media/image1.jpg"/><Relationship Id="rId7" Type="http://schemas.openxmlformats.org/officeDocument/2006/relationships/customXml" Target="../ink/ink199.xml"/><Relationship Id="rId12" Type="http://schemas.openxmlformats.org/officeDocument/2006/relationships/image" Target="../media/image20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5.png"/><Relationship Id="rId11" Type="http://schemas.openxmlformats.org/officeDocument/2006/relationships/customXml" Target="../ink/ink201.xml"/><Relationship Id="rId5" Type="http://schemas.openxmlformats.org/officeDocument/2006/relationships/customXml" Target="../ink/ink198.xml"/><Relationship Id="rId10" Type="http://schemas.openxmlformats.org/officeDocument/2006/relationships/image" Target="../media/image207.png"/><Relationship Id="rId4" Type="http://schemas.openxmlformats.org/officeDocument/2006/relationships/image" Target="../media/image204.png"/><Relationship Id="rId9" Type="http://schemas.openxmlformats.org/officeDocument/2006/relationships/customXml" Target="../ink/ink200.xml"/><Relationship Id="rId14" Type="http://schemas.openxmlformats.org/officeDocument/2006/relationships/image" Target="../media/image209.png"/></Relationships>
</file>

<file path=ppt/slides/_rels/slide9.xml.rels><?xml version="1.0" encoding="UTF-8" standalone="yes"?>
<Relationships xmlns="http://schemas.openxmlformats.org/package/2006/relationships"><Relationship Id="rId8" Type="http://schemas.openxmlformats.org/officeDocument/2006/relationships/customXml" Target="../ink/ink205.xml"/><Relationship Id="rId3" Type="http://schemas.openxmlformats.org/officeDocument/2006/relationships/image" Target="../media/image1.jpg"/><Relationship Id="rId7" Type="http://schemas.openxmlformats.org/officeDocument/2006/relationships/image" Target="../media/image21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ustomXml" Target="../ink/ink204.xml"/><Relationship Id="rId5" Type="http://schemas.openxmlformats.org/officeDocument/2006/relationships/image" Target="../media/image210.png"/><Relationship Id="rId4" Type="http://schemas.openxmlformats.org/officeDocument/2006/relationships/customXml" Target="../ink/ink203.xml"/><Relationship Id="rId9" Type="http://schemas.openxmlformats.org/officeDocument/2006/relationships/image" Target="../media/image2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241716"/>
            <a:ext cx="12192000" cy="2800767"/>
          </a:xfrm>
          <a:prstGeom prst="rect">
            <a:avLst/>
          </a:prstGeom>
          <a:noFill/>
        </p:spPr>
        <p:txBody>
          <a:bodyPr wrap="square" rtlCol="0">
            <a:spAutoFit/>
          </a:bodyPr>
          <a:lstStyle/>
          <a:p>
            <a:pPr algn="ctr"/>
            <a:r>
              <a:rPr lang="en-US" sz="8000" b="1">
                <a:ln w="15875">
                  <a:solidFill>
                    <a:schemeClr val="tx1"/>
                  </a:solidFill>
                  <a:prstDash val="solid"/>
                </a:ln>
                <a:solidFill>
                  <a:srgbClr val="FFFF00"/>
                </a:solidFill>
                <a:latin typeface="Arial Black" panose="020B0A04020102020204" pitchFamily="34" charset="0"/>
                <a:cs typeface="+mj-cs"/>
              </a:rPr>
              <a:t>Isaiah 22:9-16</a:t>
            </a:r>
          </a:p>
          <a:p>
            <a:pPr algn="ctr"/>
            <a:r>
              <a:rPr lang="he-IL" sz="9600" b="1">
                <a:ln w="15875">
                  <a:solidFill>
                    <a:schemeClr val="tx1"/>
                  </a:solidFill>
                  <a:prstDash val="solid"/>
                </a:ln>
                <a:solidFill>
                  <a:srgbClr val="FFFF00"/>
                </a:solidFill>
                <a:cs typeface="+mj-cs"/>
              </a:rPr>
              <a:t>ישעיהו כב:ט-טז</a:t>
            </a:r>
            <a:endParaRPr lang="en-US" sz="9600" b="1">
              <a:ln w="15875">
                <a:solidFill>
                  <a:schemeClr val="tx1"/>
                </a:solidFill>
                <a:prstDash val="solid"/>
              </a:ln>
              <a:solidFill>
                <a:srgbClr val="FFFF00"/>
              </a:solidFill>
              <a:cs typeface="+mj-cs"/>
            </a:endParaRPr>
          </a:p>
        </p:txBody>
      </p:sp>
      <p:grpSp>
        <p:nvGrpSpPr>
          <p:cNvPr id="16" name="Group 15">
            <a:extLst>
              <a:ext uri="{FF2B5EF4-FFF2-40B4-BE49-F238E27FC236}">
                <a16:creationId xmlns:a16="http://schemas.microsoft.com/office/drawing/2014/main" id="{AB1B6A1A-00E3-C216-24FD-1C94A04FC890}"/>
              </a:ext>
            </a:extLst>
          </p:cNvPr>
          <p:cNvGrpSpPr/>
          <p:nvPr/>
        </p:nvGrpSpPr>
        <p:grpSpPr>
          <a:xfrm>
            <a:off x="8466736" y="5545974"/>
            <a:ext cx="1882800" cy="712800"/>
            <a:chOff x="8466736" y="5545974"/>
            <a:chExt cx="1882800" cy="712800"/>
          </a:xfrm>
        </p:grpSpPr>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ECC40658-D45C-95E2-177A-766216EF2270}"/>
                    </a:ext>
                  </a:extLst>
                </p14:cNvPr>
                <p14:cNvContentPartPr/>
                <p14:nvPr/>
              </p14:nvContentPartPr>
              <p14:xfrm>
                <a:off x="8466736" y="5545974"/>
                <a:ext cx="1882800" cy="156240"/>
              </p14:xfrm>
            </p:contentPart>
          </mc:Choice>
          <mc:Fallback>
            <p:pic>
              <p:nvPicPr>
                <p:cNvPr id="9" name="Ink 8">
                  <a:extLst>
                    <a:ext uri="{FF2B5EF4-FFF2-40B4-BE49-F238E27FC236}">
                      <a16:creationId xmlns:a16="http://schemas.microsoft.com/office/drawing/2014/main" id="{ECC40658-D45C-95E2-177A-766216EF2270}"/>
                    </a:ext>
                  </a:extLst>
                </p:cNvPr>
                <p:cNvPicPr/>
                <p:nvPr/>
              </p:nvPicPr>
              <p:blipFill>
                <a:blip r:embed="rId7"/>
                <a:stretch>
                  <a:fillRect/>
                </a:stretch>
              </p:blipFill>
              <p:spPr>
                <a:xfrm>
                  <a:off x="8448736" y="5527974"/>
                  <a:ext cx="19184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1" name="Ink 10">
                  <a:extLst>
                    <a:ext uri="{FF2B5EF4-FFF2-40B4-BE49-F238E27FC236}">
                      <a16:creationId xmlns:a16="http://schemas.microsoft.com/office/drawing/2014/main" id="{6D48AD61-2C4A-F244-BAD4-7F57A227D641}"/>
                    </a:ext>
                  </a:extLst>
                </p14:cNvPr>
                <p14:cNvContentPartPr/>
                <p14:nvPr/>
              </p14:nvContentPartPr>
              <p14:xfrm>
                <a:off x="8575096" y="5910654"/>
                <a:ext cx="266760" cy="295200"/>
              </p14:xfrm>
            </p:contentPart>
          </mc:Choice>
          <mc:Fallback>
            <p:pic>
              <p:nvPicPr>
                <p:cNvPr id="11" name="Ink 10">
                  <a:extLst>
                    <a:ext uri="{FF2B5EF4-FFF2-40B4-BE49-F238E27FC236}">
                      <a16:creationId xmlns:a16="http://schemas.microsoft.com/office/drawing/2014/main" id="{6D48AD61-2C4A-F244-BAD4-7F57A227D641}"/>
                    </a:ext>
                  </a:extLst>
                </p:cNvPr>
                <p:cNvPicPr/>
                <p:nvPr/>
              </p:nvPicPr>
              <p:blipFill>
                <a:blip r:embed="rId9"/>
                <a:stretch>
                  <a:fillRect/>
                </a:stretch>
              </p:blipFill>
              <p:spPr>
                <a:xfrm>
                  <a:off x="8557456" y="5893014"/>
                  <a:ext cx="30240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2" name="Ink 11">
                  <a:extLst>
                    <a:ext uri="{FF2B5EF4-FFF2-40B4-BE49-F238E27FC236}">
                      <a16:creationId xmlns:a16="http://schemas.microsoft.com/office/drawing/2014/main" id="{D865DCE2-8FA4-F77E-E084-187C8DEAC29C}"/>
                    </a:ext>
                  </a:extLst>
                </p14:cNvPr>
                <p14:cNvContentPartPr/>
                <p14:nvPr/>
              </p14:nvContentPartPr>
              <p14:xfrm>
                <a:off x="8828176" y="5817054"/>
                <a:ext cx="449640" cy="441720"/>
              </p14:xfrm>
            </p:contentPart>
          </mc:Choice>
          <mc:Fallback>
            <p:pic>
              <p:nvPicPr>
                <p:cNvPr id="12" name="Ink 11">
                  <a:extLst>
                    <a:ext uri="{FF2B5EF4-FFF2-40B4-BE49-F238E27FC236}">
                      <a16:creationId xmlns:a16="http://schemas.microsoft.com/office/drawing/2014/main" id="{D865DCE2-8FA4-F77E-E084-187C8DEAC29C}"/>
                    </a:ext>
                  </a:extLst>
                </p:cNvPr>
                <p:cNvPicPr/>
                <p:nvPr/>
              </p:nvPicPr>
              <p:blipFill>
                <a:blip r:embed="rId11"/>
                <a:stretch>
                  <a:fillRect/>
                </a:stretch>
              </p:blipFill>
              <p:spPr>
                <a:xfrm>
                  <a:off x="8810176" y="5799414"/>
                  <a:ext cx="485280" cy="477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 name="Ink 12">
                  <a:extLst>
                    <a:ext uri="{FF2B5EF4-FFF2-40B4-BE49-F238E27FC236}">
                      <a16:creationId xmlns:a16="http://schemas.microsoft.com/office/drawing/2014/main" id="{C765A015-4EEE-DAB4-232B-8A347C34BEA8}"/>
                    </a:ext>
                  </a:extLst>
                </p14:cNvPr>
                <p14:cNvContentPartPr/>
                <p14:nvPr/>
              </p14:nvContentPartPr>
              <p14:xfrm>
                <a:off x="9277096" y="5769534"/>
                <a:ext cx="703800" cy="443520"/>
              </p14:xfrm>
            </p:contentPart>
          </mc:Choice>
          <mc:Fallback>
            <p:pic>
              <p:nvPicPr>
                <p:cNvPr id="13" name="Ink 12">
                  <a:extLst>
                    <a:ext uri="{FF2B5EF4-FFF2-40B4-BE49-F238E27FC236}">
                      <a16:creationId xmlns:a16="http://schemas.microsoft.com/office/drawing/2014/main" id="{C765A015-4EEE-DAB4-232B-8A347C34BEA8}"/>
                    </a:ext>
                  </a:extLst>
                </p:cNvPr>
                <p:cNvPicPr/>
                <p:nvPr/>
              </p:nvPicPr>
              <p:blipFill>
                <a:blip r:embed="rId13"/>
                <a:stretch>
                  <a:fillRect/>
                </a:stretch>
              </p:blipFill>
              <p:spPr>
                <a:xfrm>
                  <a:off x="9259456" y="5751534"/>
                  <a:ext cx="739440" cy="479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Ink 13">
                  <a:extLst>
                    <a:ext uri="{FF2B5EF4-FFF2-40B4-BE49-F238E27FC236}">
                      <a16:creationId xmlns:a16="http://schemas.microsoft.com/office/drawing/2014/main" id="{31E8EA68-65EA-9138-49BF-338A5589427B}"/>
                    </a:ext>
                  </a:extLst>
                </p14:cNvPr>
                <p14:cNvContentPartPr/>
                <p14:nvPr/>
              </p14:nvContentPartPr>
              <p14:xfrm>
                <a:off x="9929056" y="5839014"/>
                <a:ext cx="274680" cy="375120"/>
              </p14:xfrm>
            </p:contentPart>
          </mc:Choice>
          <mc:Fallback>
            <p:pic>
              <p:nvPicPr>
                <p:cNvPr id="14" name="Ink 13">
                  <a:extLst>
                    <a:ext uri="{FF2B5EF4-FFF2-40B4-BE49-F238E27FC236}">
                      <a16:creationId xmlns:a16="http://schemas.microsoft.com/office/drawing/2014/main" id="{31E8EA68-65EA-9138-49BF-338A5589427B}"/>
                    </a:ext>
                  </a:extLst>
                </p:cNvPr>
                <p:cNvPicPr/>
                <p:nvPr/>
              </p:nvPicPr>
              <p:blipFill>
                <a:blip r:embed="rId15"/>
                <a:stretch>
                  <a:fillRect/>
                </a:stretch>
              </p:blipFill>
              <p:spPr>
                <a:xfrm>
                  <a:off x="9911056" y="5821374"/>
                  <a:ext cx="310320" cy="410760"/>
                </a:xfrm>
                <a:prstGeom prst="rect">
                  <a:avLst/>
                </a:prstGeom>
              </p:spPr>
            </p:pic>
          </mc:Fallback>
        </mc:AlternateContent>
      </p:grpSp>
      <p:grpSp>
        <p:nvGrpSpPr>
          <p:cNvPr id="21" name="Group 20">
            <a:extLst>
              <a:ext uri="{FF2B5EF4-FFF2-40B4-BE49-F238E27FC236}">
                <a16:creationId xmlns:a16="http://schemas.microsoft.com/office/drawing/2014/main" id="{09172B37-4B59-F5FF-15D8-FDDF7C7B44D8}"/>
              </a:ext>
            </a:extLst>
          </p:cNvPr>
          <p:cNvGrpSpPr/>
          <p:nvPr/>
        </p:nvGrpSpPr>
        <p:grpSpPr>
          <a:xfrm>
            <a:off x="8328136" y="4613214"/>
            <a:ext cx="2126520" cy="699840"/>
            <a:chOff x="8328136" y="4613214"/>
            <a:chExt cx="2126520" cy="699840"/>
          </a:xfrm>
        </p:grpSpPr>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6260D301-A9E6-5FE8-D3B9-98980BCEBA3D}"/>
                    </a:ext>
                  </a:extLst>
                </p14:cNvPr>
                <p14:cNvContentPartPr/>
                <p14:nvPr/>
              </p14:nvContentPartPr>
              <p14:xfrm>
                <a:off x="8328136" y="5022894"/>
                <a:ext cx="2126520" cy="290160"/>
              </p14:xfrm>
            </p:contentPart>
          </mc:Choice>
          <mc:Fallback>
            <p:pic>
              <p:nvPicPr>
                <p:cNvPr id="15" name="Ink 14">
                  <a:extLst>
                    <a:ext uri="{FF2B5EF4-FFF2-40B4-BE49-F238E27FC236}">
                      <a16:creationId xmlns:a16="http://schemas.microsoft.com/office/drawing/2014/main" id="{6260D301-A9E6-5FE8-D3B9-98980BCEBA3D}"/>
                    </a:ext>
                  </a:extLst>
                </p:cNvPr>
                <p:cNvPicPr/>
                <p:nvPr/>
              </p:nvPicPr>
              <p:blipFill>
                <a:blip r:embed="rId17"/>
                <a:stretch>
                  <a:fillRect/>
                </a:stretch>
              </p:blipFill>
              <p:spPr>
                <a:xfrm>
                  <a:off x="8310136" y="5004894"/>
                  <a:ext cx="216216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Ink 16">
                  <a:extLst>
                    <a:ext uri="{FF2B5EF4-FFF2-40B4-BE49-F238E27FC236}">
                      <a16:creationId xmlns:a16="http://schemas.microsoft.com/office/drawing/2014/main" id="{94A6BD92-0395-E298-D2C5-63A714A8B34D}"/>
                    </a:ext>
                  </a:extLst>
                </p14:cNvPr>
                <p14:cNvContentPartPr/>
                <p14:nvPr/>
              </p14:nvContentPartPr>
              <p14:xfrm>
                <a:off x="9679576" y="4613214"/>
                <a:ext cx="142560" cy="173160"/>
              </p14:xfrm>
            </p:contentPart>
          </mc:Choice>
          <mc:Fallback>
            <p:pic>
              <p:nvPicPr>
                <p:cNvPr id="17" name="Ink 16">
                  <a:extLst>
                    <a:ext uri="{FF2B5EF4-FFF2-40B4-BE49-F238E27FC236}">
                      <a16:creationId xmlns:a16="http://schemas.microsoft.com/office/drawing/2014/main" id="{94A6BD92-0395-E298-D2C5-63A714A8B34D}"/>
                    </a:ext>
                  </a:extLst>
                </p:cNvPr>
                <p:cNvPicPr/>
                <p:nvPr/>
              </p:nvPicPr>
              <p:blipFill>
                <a:blip r:embed="rId19"/>
                <a:stretch>
                  <a:fillRect/>
                </a:stretch>
              </p:blipFill>
              <p:spPr>
                <a:xfrm>
                  <a:off x="9661936" y="4595574"/>
                  <a:ext cx="17820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Ink 17">
                  <a:extLst>
                    <a:ext uri="{FF2B5EF4-FFF2-40B4-BE49-F238E27FC236}">
                      <a16:creationId xmlns:a16="http://schemas.microsoft.com/office/drawing/2014/main" id="{55A3732F-2F5E-E522-56E5-77C829A879F6}"/>
                    </a:ext>
                  </a:extLst>
                </p14:cNvPr>
                <p14:cNvContentPartPr/>
                <p14:nvPr/>
              </p14:nvContentPartPr>
              <p14:xfrm>
                <a:off x="9842296" y="4631574"/>
                <a:ext cx="189720" cy="99360"/>
              </p14:xfrm>
            </p:contentPart>
          </mc:Choice>
          <mc:Fallback>
            <p:pic>
              <p:nvPicPr>
                <p:cNvPr id="18" name="Ink 17">
                  <a:extLst>
                    <a:ext uri="{FF2B5EF4-FFF2-40B4-BE49-F238E27FC236}">
                      <a16:creationId xmlns:a16="http://schemas.microsoft.com/office/drawing/2014/main" id="{55A3732F-2F5E-E522-56E5-77C829A879F6}"/>
                    </a:ext>
                  </a:extLst>
                </p:cNvPr>
                <p:cNvPicPr/>
                <p:nvPr/>
              </p:nvPicPr>
              <p:blipFill>
                <a:blip r:embed="rId21"/>
                <a:stretch>
                  <a:fillRect/>
                </a:stretch>
              </p:blipFill>
              <p:spPr>
                <a:xfrm>
                  <a:off x="9824656" y="4613574"/>
                  <a:ext cx="2253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Ink 18">
                  <a:extLst>
                    <a:ext uri="{FF2B5EF4-FFF2-40B4-BE49-F238E27FC236}">
                      <a16:creationId xmlns:a16="http://schemas.microsoft.com/office/drawing/2014/main" id="{B68C56A0-5C5C-1681-2F31-0617097F63B1}"/>
                    </a:ext>
                  </a:extLst>
                </p14:cNvPr>
                <p14:cNvContentPartPr/>
                <p14:nvPr/>
              </p14:nvContentPartPr>
              <p14:xfrm>
                <a:off x="10122376" y="4627614"/>
                <a:ext cx="120960" cy="217080"/>
              </p14:xfrm>
            </p:contentPart>
          </mc:Choice>
          <mc:Fallback>
            <p:pic>
              <p:nvPicPr>
                <p:cNvPr id="19" name="Ink 18">
                  <a:extLst>
                    <a:ext uri="{FF2B5EF4-FFF2-40B4-BE49-F238E27FC236}">
                      <a16:creationId xmlns:a16="http://schemas.microsoft.com/office/drawing/2014/main" id="{B68C56A0-5C5C-1681-2F31-0617097F63B1}"/>
                    </a:ext>
                  </a:extLst>
                </p:cNvPr>
                <p:cNvPicPr/>
                <p:nvPr/>
              </p:nvPicPr>
              <p:blipFill>
                <a:blip r:embed="rId23"/>
                <a:stretch>
                  <a:fillRect/>
                </a:stretch>
              </p:blipFill>
              <p:spPr>
                <a:xfrm>
                  <a:off x="10104736" y="4609614"/>
                  <a:ext cx="15660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Ink 19">
                  <a:extLst>
                    <a:ext uri="{FF2B5EF4-FFF2-40B4-BE49-F238E27FC236}">
                      <a16:creationId xmlns:a16="http://schemas.microsoft.com/office/drawing/2014/main" id="{54710294-B426-CDFF-DA9B-325A6556AF6B}"/>
                    </a:ext>
                  </a:extLst>
                </p14:cNvPr>
                <p14:cNvContentPartPr/>
                <p14:nvPr/>
              </p14:nvContentPartPr>
              <p14:xfrm>
                <a:off x="9643216" y="4839294"/>
                <a:ext cx="324360" cy="303480"/>
              </p14:xfrm>
            </p:contentPart>
          </mc:Choice>
          <mc:Fallback>
            <p:pic>
              <p:nvPicPr>
                <p:cNvPr id="20" name="Ink 19">
                  <a:extLst>
                    <a:ext uri="{FF2B5EF4-FFF2-40B4-BE49-F238E27FC236}">
                      <a16:creationId xmlns:a16="http://schemas.microsoft.com/office/drawing/2014/main" id="{54710294-B426-CDFF-DA9B-325A6556AF6B}"/>
                    </a:ext>
                  </a:extLst>
                </p:cNvPr>
                <p:cNvPicPr/>
                <p:nvPr/>
              </p:nvPicPr>
              <p:blipFill>
                <a:blip r:embed="rId25"/>
                <a:stretch>
                  <a:fillRect/>
                </a:stretch>
              </p:blipFill>
              <p:spPr>
                <a:xfrm>
                  <a:off x="9625216" y="4821294"/>
                  <a:ext cx="360000" cy="339120"/>
                </a:xfrm>
                <a:prstGeom prst="rect">
                  <a:avLst/>
                </a:prstGeom>
              </p:spPr>
            </p:pic>
          </mc:Fallback>
        </mc:AlternateContent>
      </p:grpSp>
    </p:spTree>
    <p:extLst>
      <p:ext uri="{BB962C8B-B14F-4D97-AF65-F5344CB8AC3E}">
        <p14:creationId xmlns:p14="http://schemas.microsoft.com/office/powerpoint/2010/main" val="283239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5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56077"/>
            <a:ext cx="10459092" cy="6104934"/>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9" name="TextBox 8">
            <a:extLst>
              <a:ext uri="{FF2B5EF4-FFF2-40B4-BE49-F238E27FC236}">
                <a16:creationId xmlns:a16="http://schemas.microsoft.com/office/drawing/2014/main" id="{B5A5C6C5-47B8-1139-8998-A86C47E2B79B}"/>
              </a:ext>
            </a:extLst>
          </p:cNvPr>
          <p:cNvSpPr txBox="1"/>
          <p:nvPr/>
        </p:nvSpPr>
        <p:spPr>
          <a:xfrm>
            <a:off x="249331" y="152292"/>
            <a:ext cx="9960429" cy="5847755"/>
          </a:xfrm>
          <a:prstGeom prst="rect">
            <a:avLst/>
          </a:prstGeom>
          <a:noFill/>
        </p:spPr>
        <p:txBody>
          <a:bodyPr wrap="square">
            <a:spAutoFit/>
          </a:bodyPr>
          <a:lstStyle/>
          <a:p>
            <a:r>
              <a:rPr lang="en-US" sz="2400" b="1">
                <a:solidFill>
                  <a:srgbClr val="FFC000"/>
                </a:solidFill>
              </a:rPr>
              <a:t>Targum Jonathan son of Uziel Isaiah 22:9-16 </a:t>
            </a:r>
          </a:p>
          <a:p>
            <a:r>
              <a:rPr lang="en-US" sz="2200">
                <a:solidFill>
                  <a:srgbClr val="FFC000"/>
                </a:solidFill>
              </a:rPr>
              <a:t>22:9 And the breaches of the city of David ye shall see, because they are many; and ye shall gather together the people to the lower pool. 22:10 And ye shall number the houses of Jerusalem, and ye shall break down the houses to fortify the wall. </a:t>
            </a:r>
            <a:r>
              <a:rPr lang="en-US" sz="2200">
                <a:solidFill>
                  <a:srgbClr val="92D050"/>
                </a:solidFill>
              </a:rPr>
              <a:t>22:11 And ye shall make a lake between the walls of the water of the old pool: but ye have not looked unto the maker thereof, neither had respect unto him that created it of old. 22:12 And the prophet of the Lord, the God, the God of hosts, called in that day to weeping, and to mourning, and to baldness, and to girding with sackcloth: </a:t>
            </a:r>
            <a:r>
              <a:rPr lang="en-US" sz="2200">
                <a:solidFill>
                  <a:srgbClr val="00B0F0"/>
                </a:solidFill>
              </a:rPr>
              <a:t>22:13 But, behold, joy and gladness; they say, Let us slay oxen, and kill sheep, we will eat flesh, we will drink wine; let us eat, and drink, since we shall die, and not live. </a:t>
            </a:r>
            <a:r>
              <a:rPr lang="en-US" sz="2200">
                <a:solidFill>
                  <a:srgbClr val="FFC000"/>
                </a:solidFill>
              </a:rPr>
              <a:t>22:14 The prophet said, with mine ears I was hearing when this was decreed from before the Lord of hosts, namely, that this your iniquity shall not be forgiven you till you die the second death, said the Lord, the God, the God of hosts. </a:t>
            </a:r>
            <a:r>
              <a:rPr lang="en-US" sz="2200">
                <a:solidFill>
                  <a:srgbClr val="92D050"/>
                </a:solidFill>
              </a:rPr>
              <a:t>22:15 Thus said the Lord, the God, the God of hosts, Come, go to this ruler, even to Shebna, who is appointed over the house. 22:16 And thou shalt say to him, What hast thou here? and what hast thou here, that thou hast prepared for thyself here a place?—He hath prepared on high his place! he hath put in the rock the place of his habitation! (TgJ)</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92834AF8-4D99-B6C2-E000-FA73E63BB361}"/>
                  </a:ext>
                </a:extLst>
              </p14:cNvPr>
              <p14:cNvContentPartPr/>
              <p14:nvPr/>
            </p14:nvContentPartPr>
            <p14:xfrm>
              <a:off x="231016" y="457014"/>
              <a:ext cx="9971280" cy="1209960"/>
            </p14:xfrm>
          </p:contentPart>
        </mc:Choice>
        <mc:Fallback>
          <p:pic>
            <p:nvPicPr>
              <p:cNvPr id="2" name="Ink 1">
                <a:extLst>
                  <a:ext uri="{FF2B5EF4-FFF2-40B4-BE49-F238E27FC236}">
                    <a16:creationId xmlns:a16="http://schemas.microsoft.com/office/drawing/2014/main" id="{92834AF8-4D99-B6C2-E000-FA73E63BB361}"/>
                  </a:ext>
                </a:extLst>
              </p:cNvPr>
              <p:cNvPicPr/>
              <p:nvPr/>
            </p:nvPicPr>
            <p:blipFill>
              <a:blip r:embed="rId5"/>
              <a:stretch>
                <a:fillRect/>
              </a:stretch>
            </p:blipFill>
            <p:spPr>
              <a:xfrm>
                <a:off x="213376" y="439374"/>
                <a:ext cx="10006920" cy="1245600"/>
              </a:xfrm>
              <a:prstGeom prst="rect">
                <a:avLst/>
              </a:prstGeom>
            </p:spPr>
          </p:pic>
        </mc:Fallback>
      </mc:AlternateContent>
      <p:grpSp>
        <p:nvGrpSpPr>
          <p:cNvPr id="5" name="Group 4">
            <a:extLst>
              <a:ext uri="{FF2B5EF4-FFF2-40B4-BE49-F238E27FC236}">
                <a16:creationId xmlns:a16="http://schemas.microsoft.com/office/drawing/2014/main" id="{CE82FD6C-B532-00E2-996A-E5F1113795B5}"/>
              </a:ext>
            </a:extLst>
          </p:cNvPr>
          <p:cNvGrpSpPr/>
          <p:nvPr/>
        </p:nvGrpSpPr>
        <p:grpSpPr>
          <a:xfrm>
            <a:off x="8410216" y="1208694"/>
            <a:ext cx="832320" cy="87120"/>
            <a:chOff x="8410216" y="1208694"/>
            <a:chExt cx="832320" cy="87120"/>
          </a:xfrm>
        </p:grpSpPr>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A95D2516-57AC-A97C-030F-260A5099A5DF}"/>
                    </a:ext>
                  </a:extLst>
                </p14:cNvPr>
                <p14:cNvContentPartPr/>
                <p14:nvPr/>
              </p14:nvContentPartPr>
              <p14:xfrm>
                <a:off x="8544136" y="1208694"/>
                <a:ext cx="6120" cy="1800"/>
              </p14:xfrm>
            </p:contentPart>
          </mc:Choice>
          <mc:Fallback>
            <p:pic>
              <p:nvPicPr>
                <p:cNvPr id="3" name="Ink 2">
                  <a:extLst>
                    <a:ext uri="{FF2B5EF4-FFF2-40B4-BE49-F238E27FC236}">
                      <a16:creationId xmlns:a16="http://schemas.microsoft.com/office/drawing/2014/main" id="{A95D2516-57AC-A97C-030F-260A5099A5DF}"/>
                    </a:ext>
                  </a:extLst>
                </p:cNvPr>
                <p:cNvPicPr/>
                <p:nvPr/>
              </p:nvPicPr>
              <p:blipFill>
                <a:blip r:embed="rId7"/>
                <a:stretch>
                  <a:fillRect/>
                </a:stretch>
              </p:blipFill>
              <p:spPr>
                <a:xfrm>
                  <a:off x="8526496" y="1190694"/>
                  <a:ext cx="417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278284D9-F777-9C4A-0256-1047F222CDE2}"/>
                    </a:ext>
                  </a:extLst>
                </p14:cNvPr>
                <p14:cNvContentPartPr/>
                <p14:nvPr/>
              </p14:nvContentPartPr>
              <p14:xfrm>
                <a:off x="8410216" y="1240734"/>
                <a:ext cx="832320" cy="55080"/>
              </p14:xfrm>
            </p:contentPart>
          </mc:Choice>
          <mc:Fallback>
            <p:pic>
              <p:nvPicPr>
                <p:cNvPr id="4" name="Ink 3">
                  <a:extLst>
                    <a:ext uri="{FF2B5EF4-FFF2-40B4-BE49-F238E27FC236}">
                      <a16:creationId xmlns:a16="http://schemas.microsoft.com/office/drawing/2014/main" id="{278284D9-F777-9C4A-0256-1047F222CDE2}"/>
                    </a:ext>
                  </a:extLst>
                </p:cNvPr>
                <p:cNvPicPr/>
                <p:nvPr/>
              </p:nvPicPr>
              <p:blipFill>
                <a:blip r:embed="rId9"/>
                <a:stretch>
                  <a:fillRect/>
                </a:stretch>
              </p:blipFill>
              <p:spPr>
                <a:xfrm>
                  <a:off x="8392576" y="1223094"/>
                  <a:ext cx="867960" cy="90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14FF09CA-60F6-4A08-4549-CA1114DAE1B5}"/>
                  </a:ext>
                </a:extLst>
              </p14:cNvPr>
              <p14:cNvContentPartPr/>
              <p14:nvPr/>
            </p14:nvContentPartPr>
            <p14:xfrm>
              <a:off x="7275856" y="1517934"/>
              <a:ext cx="578880" cy="50400"/>
            </p14:xfrm>
          </p:contentPart>
        </mc:Choice>
        <mc:Fallback>
          <p:pic>
            <p:nvPicPr>
              <p:cNvPr id="7" name="Ink 6">
                <a:extLst>
                  <a:ext uri="{FF2B5EF4-FFF2-40B4-BE49-F238E27FC236}">
                    <a16:creationId xmlns:a16="http://schemas.microsoft.com/office/drawing/2014/main" id="{14FF09CA-60F6-4A08-4549-CA1114DAE1B5}"/>
                  </a:ext>
                </a:extLst>
              </p:cNvPr>
              <p:cNvPicPr/>
              <p:nvPr/>
            </p:nvPicPr>
            <p:blipFill>
              <a:blip r:embed="rId11"/>
              <a:stretch>
                <a:fillRect/>
              </a:stretch>
            </p:blipFill>
            <p:spPr>
              <a:xfrm>
                <a:off x="7257856" y="1499934"/>
                <a:ext cx="614520" cy="86040"/>
              </a:xfrm>
              <a:prstGeom prst="rect">
                <a:avLst/>
              </a:prstGeom>
            </p:spPr>
          </p:pic>
        </mc:Fallback>
      </mc:AlternateContent>
    </p:spTree>
    <p:extLst>
      <p:ext uri="{BB962C8B-B14F-4D97-AF65-F5344CB8AC3E}">
        <p14:creationId xmlns:p14="http://schemas.microsoft.com/office/powerpoint/2010/main" val="702901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56078"/>
            <a:ext cx="10459092" cy="6536657"/>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9" name="TextBox 8">
            <a:extLst>
              <a:ext uri="{FF2B5EF4-FFF2-40B4-BE49-F238E27FC236}">
                <a16:creationId xmlns:a16="http://schemas.microsoft.com/office/drawing/2014/main" id="{B5A5C6C5-47B8-1139-8998-A86C47E2B79B}"/>
              </a:ext>
            </a:extLst>
          </p:cNvPr>
          <p:cNvSpPr txBox="1"/>
          <p:nvPr/>
        </p:nvSpPr>
        <p:spPr>
          <a:xfrm>
            <a:off x="306291" y="10958"/>
            <a:ext cx="9747700" cy="5693866"/>
          </a:xfrm>
          <a:prstGeom prst="rect">
            <a:avLst/>
          </a:prstGeom>
          <a:noFill/>
        </p:spPr>
        <p:txBody>
          <a:bodyPr wrap="square">
            <a:spAutoFit/>
          </a:bodyPr>
          <a:lstStyle/>
          <a:p>
            <a:r>
              <a:rPr lang="en-US" sz="2600" b="1">
                <a:solidFill>
                  <a:srgbClr val="FFC000"/>
                </a:solidFill>
              </a:rPr>
              <a:t>Mishneh Torah, Sabbatical Year and the Jubilee 12</a:t>
            </a:r>
          </a:p>
          <a:p>
            <a:pPr algn="r"/>
            <a:r>
              <a:rPr lang="he-IL" sz="2600">
                <a:solidFill>
                  <a:srgbClr val="FFFF00"/>
                </a:solidFill>
                <a:cs typeface="+mj-cs"/>
              </a:rPr>
              <a:t>הַמּוֹכֵר בַּיִת בְּתוֹךְ עִיר הַמֵּקֶּפֶת חוֹמָה הֲרֵי זֶה גּוֹאֲלָהּ כָּל י''ב חֹדֶשׁ מִיּוֹם שֶׁמָּכַר בְּכָל עֵת שֶׁיִּרְצֶה. וַאֲפִלּוּ בַּיּוֹם שֶׁמָּכַר. וּכְשֶׁרוֹצֶה לִפְדּוֹת נוֹתֵן כָּל הַדָּמִים שֶׁלָּקַח וְאֵינוֹ גּוֹרֵעַ לַלּוֹקֵחַ כְּלוּם: וְאֵין הַקְּרוֹבִים פּוֹדִין אוֹתָהּ אֶלָּא הַמּוֹכֵר עַצְמוֹ אִם הִשִּׂיגָה יָדוֹ. וְיֵשׁ לוֹ לִמְכֹּר מִנְּכָסָיו וְלִפְדּוֹתוֹ. אֲבָל לֹא יַלְוֶה וְיִגְאַל. וְלֹא יִגְאַל לַחֲצָאִין: מֵת הַלּוֹקֵחַ יִפְדֶּה מִיַּד בְּנוֹ. וְכֵן אִם מֵת הַמּוֹכֵר יֵשׁ לִבְנוֹ לִפְדּוֹתָהּ כָּל י''ב חֹדֶשׁ: …</a:t>
            </a:r>
            <a:endParaRPr lang="en-US" sz="2600">
              <a:solidFill>
                <a:srgbClr val="FFFF00"/>
              </a:solidFill>
              <a:cs typeface="+mj-cs"/>
            </a:endParaRPr>
          </a:p>
          <a:p>
            <a:r>
              <a:rPr lang="en-US" sz="2600">
                <a:solidFill>
                  <a:srgbClr val="FFC000"/>
                </a:solidFill>
              </a:rPr>
              <a:t>If a man sold a house within a walled city, he may redeem it at any time he pleases within the twelve months of the sale, even on the day he made the sale. If he desires to redeem it, he must repay the entire price he took and cannot deduct anything at the expense of the purchaser. But relatives may not redeem it, but rather only the seller, himself – if he has the means. And he may sell some of his [other] properties and redeem [it]. But he may not borrow and redeem; nor may he redeem partially. …</a:t>
            </a:r>
          </a:p>
        </p:txBody>
      </p:sp>
      <p:grpSp>
        <p:nvGrpSpPr>
          <p:cNvPr id="7" name="Group 6">
            <a:extLst>
              <a:ext uri="{FF2B5EF4-FFF2-40B4-BE49-F238E27FC236}">
                <a16:creationId xmlns:a16="http://schemas.microsoft.com/office/drawing/2014/main" id="{E8845F0F-7EE0-0265-4F6F-42F37E5C3A65}"/>
              </a:ext>
            </a:extLst>
          </p:cNvPr>
          <p:cNvGrpSpPr/>
          <p:nvPr/>
        </p:nvGrpSpPr>
        <p:grpSpPr>
          <a:xfrm>
            <a:off x="7468456" y="152454"/>
            <a:ext cx="305640" cy="299520"/>
            <a:chOff x="7468456" y="152454"/>
            <a:chExt cx="305640" cy="29952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FD93E2B6-036E-4BE6-D229-47889F8CE9EE}"/>
                    </a:ext>
                  </a:extLst>
                </p14:cNvPr>
                <p14:cNvContentPartPr/>
                <p14:nvPr/>
              </p14:nvContentPartPr>
              <p14:xfrm>
                <a:off x="7578616" y="198174"/>
                <a:ext cx="164520" cy="158400"/>
              </p14:xfrm>
            </p:contentPart>
          </mc:Choice>
          <mc:Fallback>
            <p:pic>
              <p:nvPicPr>
                <p:cNvPr id="2" name="Ink 1">
                  <a:extLst>
                    <a:ext uri="{FF2B5EF4-FFF2-40B4-BE49-F238E27FC236}">
                      <a16:creationId xmlns:a16="http://schemas.microsoft.com/office/drawing/2014/main" id="{FD93E2B6-036E-4BE6-D229-47889F8CE9EE}"/>
                    </a:ext>
                  </a:extLst>
                </p:cNvPr>
                <p:cNvPicPr/>
                <p:nvPr/>
              </p:nvPicPr>
              <p:blipFill>
                <a:blip r:embed="rId5"/>
                <a:stretch>
                  <a:fillRect/>
                </a:stretch>
              </p:blipFill>
              <p:spPr>
                <a:xfrm>
                  <a:off x="7560616" y="180174"/>
                  <a:ext cx="2001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0DEB7BC2-E5EA-251B-C1C5-9407ECD28B6A}"/>
                    </a:ext>
                  </a:extLst>
                </p14:cNvPr>
                <p14:cNvContentPartPr/>
                <p14:nvPr/>
              </p14:nvContentPartPr>
              <p14:xfrm>
                <a:off x="7531816" y="168294"/>
                <a:ext cx="222480" cy="211680"/>
              </p14:xfrm>
            </p:contentPart>
          </mc:Choice>
          <mc:Fallback>
            <p:pic>
              <p:nvPicPr>
                <p:cNvPr id="3" name="Ink 2">
                  <a:extLst>
                    <a:ext uri="{FF2B5EF4-FFF2-40B4-BE49-F238E27FC236}">
                      <a16:creationId xmlns:a16="http://schemas.microsoft.com/office/drawing/2014/main" id="{0DEB7BC2-E5EA-251B-C1C5-9407ECD28B6A}"/>
                    </a:ext>
                  </a:extLst>
                </p:cNvPr>
                <p:cNvPicPr/>
                <p:nvPr/>
              </p:nvPicPr>
              <p:blipFill>
                <a:blip r:embed="rId7"/>
                <a:stretch>
                  <a:fillRect/>
                </a:stretch>
              </p:blipFill>
              <p:spPr>
                <a:xfrm>
                  <a:off x="7514176" y="150654"/>
                  <a:ext cx="25812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20652DFE-946B-7C5A-2C6B-FFE1916465E6}"/>
                    </a:ext>
                  </a:extLst>
                </p14:cNvPr>
                <p14:cNvContentPartPr/>
                <p14:nvPr/>
              </p14:nvContentPartPr>
              <p14:xfrm>
                <a:off x="7545496" y="152454"/>
                <a:ext cx="120600" cy="299520"/>
              </p14:xfrm>
            </p:contentPart>
          </mc:Choice>
          <mc:Fallback>
            <p:pic>
              <p:nvPicPr>
                <p:cNvPr id="4" name="Ink 3">
                  <a:extLst>
                    <a:ext uri="{FF2B5EF4-FFF2-40B4-BE49-F238E27FC236}">
                      <a16:creationId xmlns:a16="http://schemas.microsoft.com/office/drawing/2014/main" id="{20652DFE-946B-7C5A-2C6B-FFE1916465E6}"/>
                    </a:ext>
                  </a:extLst>
                </p:cNvPr>
                <p:cNvPicPr/>
                <p:nvPr/>
              </p:nvPicPr>
              <p:blipFill>
                <a:blip r:embed="rId9"/>
                <a:stretch>
                  <a:fillRect/>
                </a:stretch>
              </p:blipFill>
              <p:spPr>
                <a:xfrm>
                  <a:off x="7527856" y="134814"/>
                  <a:ext cx="156240" cy="335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302543F8-742B-C04B-FA31-7666B6568B96}"/>
                    </a:ext>
                  </a:extLst>
                </p14:cNvPr>
                <p14:cNvContentPartPr/>
                <p14:nvPr/>
              </p14:nvContentPartPr>
              <p14:xfrm>
                <a:off x="7468456" y="316974"/>
                <a:ext cx="305640" cy="93960"/>
              </p14:xfrm>
            </p:contentPart>
          </mc:Choice>
          <mc:Fallback>
            <p:pic>
              <p:nvPicPr>
                <p:cNvPr id="5" name="Ink 4">
                  <a:extLst>
                    <a:ext uri="{FF2B5EF4-FFF2-40B4-BE49-F238E27FC236}">
                      <a16:creationId xmlns:a16="http://schemas.microsoft.com/office/drawing/2014/main" id="{302543F8-742B-C04B-FA31-7666B6568B96}"/>
                    </a:ext>
                  </a:extLst>
                </p:cNvPr>
                <p:cNvPicPr/>
                <p:nvPr/>
              </p:nvPicPr>
              <p:blipFill>
                <a:blip r:embed="rId11"/>
                <a:stretch>
                  <a:fillRect/>
                </a:stretch>
              </p:blipFill>
              <p:spPr>
                <a:xfrm>
                  <a:off x="7450816" y="298974"/>
                  <a:ext cx="341280" cy="129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CA3F4D10-2A1D-DF5A-3A1F-AE66C29DEAB2}"/>
                  </a:ext>
                </a:extLst>
              </p14:cNvPr>
              <p14:cNvContentPartPr/>
              <p14:nvPr/>
            </p14:nvContentPartPr>
            <p14:xfrm>
              <a:off x="6212776" y="2809974"/>
              <a:ext cx="3682440" cy="40320"/>
            </p14:xfrm>
          </p:contentPart>
        </mc:Choice>
        <mc:Fallback>
          <p:pic>
            <p:nvPicPr>
              <p:cNvPr id="11" name="Ink 10">
                <a:extLst>
                  <a:ext uri="{FF2B5EF4-FFF2-40B4-BE49-F238E27FC236}">
                    <a16:creationId xmlns:a16="http://schemas.microsoft.com/office/drawing/2014/main" id="{CA3F4D10-2A1D-DF5A-3A1F-AE66C29DEAB2}"/>
                  </a:ext>
                </a:extLst>
              </p:cNvPr>
              <p:cNvPicPr/>
              <p:nvPr/>
            </p:nvPicPr>
            <p:blipFill>
              <a:blip r:embed="rId13"/>
              <a:stretch>
                <a:fillRect/>
              </a:stretch>
            </p:blipFill>
            <p:spPr>
              <a:xfrm>
                <a:off x="6194776" y="2792334"/>
                <a:ext cx="37180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9052E2CC-AC46-4AD9-BE11-C38A7100FF80}"/>
                  </a:ext>
                </a:extLst>
              </p14:cNvPr>
              <p14:cNvContentPartPr/>
              <p14:nvPr/>
            </p14:nvContentPartPr>
            <p14:xfrm>
              <a:off x="565096" y="3160974"/>
              <a:ext cx="5945400" cy="145800"/>
            </p14:xfrm>
          </p:contentPart>
        </mc:Choice>
        <mc:Fallback>
          <p:pic>
            <p:nvPicPr>
              <p:cNvPr id="12" name="Ink 11">
                <a:extLst>
                  <a:ext uri="{FF2B5EF4-FFF2-40B4-BE49-F238E27FC236}">
                    <a16:creationId xmlns:a16="http://schemas.microsoft.com/office/drawing/2014/main" id="{9052E2CC-AC46-4AD9-BE11-C38A7100FF80}"/>
                  </a:ext>
                </a:extLst>
              </p:cNvPr>
              <p:cNvPicPr/>
              <p:nvPr/>
            </p:nvPicPr>
            <p:blipFill>
              <a:blip r:embed="rId15"/>
              <a:stretch>
                <a:fillRect/>
              </a:stretch>
            </p:blipFill>
            <p:spPr>
              <a:xfrm>
                <a:off x="547456" y="3142974"/>
                <a:ext cx="59810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D6183FB7-2D9A-15EB-5AC4-0F1D4923870B}"/>
                  </a:ext>
                </a:extLst>
              </p14:cNvPr>
              <p14:cNvContentPartPr/>
              <p14:nvPr/>
            </p14:nvContentPartPr>
            <p14:xfrm>
              <a:off x="9219856" y="4416294"/>
              <a:ext cx="3600" cy="3600"/>
            </p14:xfrm>
          </p:contentPart>
        </mc:Choice>
        <mc:Fallback>
          <p:pic>
            <p:nvPicPr>
              <p:cNvPr id="13" name="Ink 12">
                <a:extLst>
                  <a:ext uri="{FF2B5EF4-FFF2-40B4-BE49-F238E27FC236}">
                    <a16:creationId xmlns:a16="http://schemas.microsoft.com/office/drawing/2014/main" id="{D6183FB7-2D9A-15EB-5AC4-0F1D4923870B}"/>
                  </a:ext>
                </a:extLst>
              </p:cNvPr>
              <p:cNvPicPr/>
              <p:nvPr/>
            </p:nvPicPr>
            <p:blipFill>
              <a:blip r:embed="rId17"/>
              <a:stretch>
                <a:fillRect/>
              </a:stretch>
            </p:blipFill>
            <p:spPr>
              <a:xfrm>
                <a:off x="9201856" y="4398654"/>
                <a:ext cx="392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8FB945D4-9172-00A1-9E69-F818E4AD53D4}"/>
                  </a:ext>
                </a:extLst>
              </p14:cNvPr>
              <p14:cNvContentPartPr/>
              <p14:nvPr/>
            </p14:nvContentPartPr>
            <p14:xfrm>
              <a:off x="3121816" y="5235654"/>
              <a:ext cx="4320" cy="2160"/>
            </p14:xfrm>
          </p:contentPart>
        </mc:Choice>
        <mc:Fallback>
          <p:pic>
            <p:nvPicPr>
              <p:cNvPr id="14" name="Ink 13">
                <a:extLst>
                  <a:ext uri="{FF2B5EF4-FFF2-40B4-BE49-F238E27FC236}">
                    <a16:creationId xmlns:a16="http://schemas.microsoft.com/office/drawing/2014/main" id="{8FB945D4-9172-00A1-9E69-F818E4AD53D4}"/>
                  </a:ext>
                </a:extLst>
              </p:cNvPr>
              <p:cNvPicPr/>
              <p:nvPr/>
            </p:nvPicPr>
            <p:blipFill>
              <a:blip r:embed="rId19"/>
              <a:stretch>
                <a:fillRect/>
              </a:stretch>
            </p:blipFill>
            <p:spPr>
              <a:xfrm>
                <a:off x="3103816" y="5218014"/>
                <a:ext cx="39960" cy="37800"/>
              </a:xfrm>
              <a:prstGeom prst="rect">
                <a:avLst/>
              </a:prstGeom>
            </p:spPr>
          </p:pic>
        </mc:Fallback>
      </mc:AlternateContent>
      <p:grpSp>
        <p:nvGrpSpPr>
          <p:cNvPr id="17" name="Group 16">
            <a:extLst>
              <a:ext uri="{FF2B5EF4-FFF2-40B4-BE49-F238E27FC236}">
                <a16:creationId xmlns:a16="http://schemas.microsoft.com/office/drawing/2014/main" id="{63F94716-D3FF-C24E-897D-06767068D6D1}"/>
              </a:ext>
            </a:extLst>
          </p:cNvPr>
          <p:cNvGrpSpPr/>
          <p:nvPr/>
        </p:nvGrpSpPr>
        <p:grpSpPr>
          <a:xfrm>
            <a:off x="5731456" y="5223774"/>
            <a:ext cx="4083120" cy="33120"/>
            <a:chOff x="5731456" y="5223774"/>
            <a:chExt cx="4083120" cy="33120"/>
          </a:xfrm>
        </p:grpSpPr>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A4834A4E-C735-ED3B-0EFA-14AD3D86EB6D}"/>
                    </a:ext>
                  </a:extLst>
                </p14:cNvPr>
                <p14:cNvContentPartPr/>
                <p14:nvPr/>
              </p14:nvContentPartPr>
              <p14:xfrm>
                <a:off x="5731456" y="5223774"/>
                <a:ext cx="2921040" cy="33120"/>
              </p14:xfrm>
            </p:contentPart>
          </mc:Choice>
          <mc:Fallback>
            <p:pic>
              <p:nvPicPr>
                <p:cNvPr id="15" name="Ink 14">
                  <a:extLst>
                    <a:ext uri="{FF2B5EF4-FFF2-40B4-BE49-F238E27FC236}">
                      <a16:creationId xmlns:a16="http://schemas.microsoft.com/office/drawing/2014/main" id="{A4834A4E-C735-ED3B-0EFA-14AD3D86EB6D}"/>
                    </a:ext>
                  </a:extLst>
                </p:cNvPr>
                <p:cNvPicPr/>
                <p:nvPr/>
              </p:nvPicPr>
              <p:blipFill>
                <a:blip r:embed="rId21"/>
                <a:stretch>
                  <a:fillRect/>
                </a:stretch>
              </p:blipFill>
              <p:spPr>
                <a:xfrm>
                  <a:off x="5713456" y="5206134"/>
                  <a:ext cx="29566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4B59919E-1AEB-795F-3903-9FB63E069051}"/>
                    </a:ext>
                  </a:extLst>
                </p14:cNvPr>
                <p14:cNvContentPartPr/>
                <p14:nvPr/>
              </p14:nvContentPartPr>
              <p14:xfrm>
                <a:off x="9338656" y="5235654"/>
                <a:ext cx="475920" cy="10800"/>
              </p14:xfrm>
            </p:contentPart>
          </mc:Choice>
          <mc:Fallback>
            <p:pic>
              <p:nvPicPr>
                <p:cNvPr id="16" name="Ink 15">
                  <a:extLst>
                    <a:ext uri="{FF2B5EF4-FFF2-40B4-BE49-F238E27FC236}">
                      <a16:creationId xmlns:a16="http://schemas.microsoft.com/office/drawing/2014/main" id="{4B59919E-1AEB-795F-3903-9FB63E069051}"/>
                    </a:ext>
                  </a:extLst>
                </p:cNvPr>
                <p:cNvPicPr/>
                <p:nvPr/>
              </p:nvPicPr>
              <p:blipFill>
                <a:blip r:embed="rId23"/>
                <a:stretch>
                  <a:fillRect/>
                </a:stretch>
              </p:blipFill>
              <p:spPr>
                <a:xfrm>
                  <a:off x="9320656" y="5218014"/>
                  <a:ext cx="511560" cy="46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C690B28F-F57C-5F90-547B-D6431460BCC0}"/>
                  </a:ext>
                </a:extLst>
              </p14:cNvPr>
              <p14:cNvContentPartPr/>
              <p14:nvPr/>
            </p14:nvContentPartPr>
            <p14:xfrm>
              <a:off x="753736" y="5657214"/>
              <a:ext cx="2310480" cy="68040"/>
            </p14:xfrm>
          </p:contentPart>
        </mc:Choice>
        <mc:Fallback>
          <p:pic>
            <p:nvPicPr>
              <p:cNvPr id="18" name="Ink 17">
                <a:extLst>
                  <a:ext uri="{FF2B5EF4-FFF2-40B4-BE49-F238E27FC236}">
                    <a16:creationId xmlns:a16="http://schemas.microsoft.com/office/drawing/2014/main" id="{C690B28F-F57C-5F90-547B-D6431460BCC0}"/>
                  </a:ext>
                </a:extLst>
              </p:cNvPr>
              <p:cNvPicPr/>
              <p:nvPr/>
            </p:nvPicPr>
            <p:blipFill>
              <a:blip r:embed="rId25"/>
              <a:stretch>
                <a:fillRect/>
              </a:stretch>
            </p:blipFill>
            <p:spPr>
              <a:xfrm>
                <a:off x="735736" y="5639214"/>
                <a:ext cx="2346120" cy="103680"/>
              </a:xfrm>
              <a:prstGeom prst="rect">
                <a:avLst/>
              </a:prstGeom>
            </p:spPr>
          </p:pic>
        </mc:Fallback>
      </mc:AlternateContent>
    </p:spTree>
    <p:extLst>
      <p:ext uri="{BB962C8B-B14F-4D97-AF65-F5344CB8AC3E}">
        <p14:creationId xmlns:p14="http://schemas.microsoft.com/office/powerpoint/2010/main" val="439724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56078"/>
            <a:ext cx="10459092" cy="6536657"/>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9" name="TextBox 8">
            <a:extLst>
              <a:ext uri="{FF2B5EF4-FFF2-40B4-BE49-F238E27FC236}">
                <a16:creationId xmlns:a16="http://schemas.microsoft.com/office/drawing/2014/main" id="{B5A5C6C5-47B8-1139-8998-A86C47E2B79B}"/>
              </a:ext>
            </a:extLst>
          </p:cNvPr>
          <p:cNvSpPr txBox="1"/>
          <p:nvPr/>
        </p:nvSpPr>
        <p:spPr>
          <a:xfrm>
            <a:off x="306291" y="10958"/>
            <a:ext cx="9747700" cy="6155531"/>
          </a:xfrm>
          <a:prstGeom prst="rect">
            <a:avLst/>
          </a:prstGeom>
          <a:noFill/>
        </p:spPr>
        <p:txBody>
          <a:bodyPr wrap="square">
            <a:spAutoFit/>
          </a:bodyPr>
          <a:lstStyle/>
          <a:p>
            <a:pPr algn="r"/>
            <a:r>
              <a:rPr lang="he-IL" sz="3200" b="1">
                <a:solidFill>
                  <a:srgbClr val="FFFF00"/>
                </a:solidFill>
                <a:cs typeface="+mj-cs"/>
              </a:rPr>
              <a:t>ספר ויקרא פרק כה</a:t>
            </a:r>
          </a:p>
          <a:p>
            <a:pPr algn="r"/>
            <a:r>
              <a:rPr lang="he-IL" sz="3200">
                <a:solidFill>
                  <a:srgbClr val="FFFF00"/>
                </a:solidFill>
                <a:cs typeface="+mj-cs"/>
              </a:rPr>
              <a:t>﻿מז   וְכִי תַשִּׂיג יַד גֵּר וְתוֹשָׁב עִמָּךְ וּמָךְ אָחִיךָ עִמּוֹ וְנִמְכַּר לְגֵר תּוֹשָׁב עִמָּךְ אוֹ לְעֵקֶר מִשְׁפַּחַת גֵּר: מח   אַחֲרֵי נִמְכַּר גְּאֻלָּה תִּהְיֶה-לּוֹ אֶחָד מֵאֶחָיו יִגְאָלֶנּוּ: מט   אוֹ-דֹדוֹ אוֹ בֶן-דֹּדוֹ יִגְאָלֶנּוּ אוֹ-מִשְּׁאֵר בְּשָֹרוֹ מִמִּשְׁפַּחְתּוֹ יִגְאָלֶנּוּ אוֹ-הִשִּׂיגָה יָדוֹ וְנִגְאָל: </a:t>
            </a:r>
          </a:p>
          <a:p>
            <a:r>
              <a:rPr lang="en-US" sz="2600" b="1">
                <a:solidFill>
                  <a:srgbClr val="FFC000"/>
                </a:solidFill>
              </a:rPr>
              <a:t>Vayikra / Leviticus 25:47-49</a:t>
            </a:r>
          </a:p>
          <a:p>
            <a:r>
              <a:rPr lang="en-US" sz="2600">
                <a:solidFill>
                  <a:srgbClr val="FFC000"/>
                </a:solidFill>
              </a:rPr>
              <a:t>25:47 ‘Now if the means of a stranger or of a sojourner with you becomes sufficient, and a countryman of yours becomes so poor with regard to him as to sell himself to a stranger who is sojourning with you, or to the descendants of a stranger’s family, 25:48 then he shall have redemption right after he has been sold. One of his brothers may redeem him, 25:49 or his uncle, or his uncle’s son, may redeem him, or one of his blood relatives from his family may redeem him; or if he prospers, he may redeem himself. (NASB)</a:t>
            </a:r>
          </a:p>
        </p:txBody>
      </p:sp>
      <p:grpSp>
        <p:nvGrpSpPr>
          <p:cNvPr id="5" name="Group 4">
            <a:extLst>
              <a:ext uri="{FF2B5EF4-FFF2-40B4-BE49-F238E27FC236}">
                <a16:creationId xmlns:a16="http://schemas.microsoft.com/office/drawing/2014/main" id="{76A26CFD-4794-BCDC-8F03-12F0E8E5B689}"/>
              </a:ext>
            </a:extLst>
          </p:cNvPr>
          <p:cNvGrpSpPr/>
          <p:nvPr/>
        </p:nvGrpSpPr>
        <p:grpSpPr>
          <a:xfrm>
            <a:off x="4272376" y="2562654"/>
            <a:ext cx="378000" cy="269640"/>
            <a:chOff x="4272376" y="2562654"/>
            <a:chExt cx="378000" cy="26964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BEC29BF5-0DD4-C546-C620-A404402DAE58}"/>
                    </a:ext>
                  </a:extLst>
                </p14:cNvPr>
                <p14:cNvContentPartPr/>
                <p14:nvPr/>
              </p14:nvContentPartPr>
              <p14:xfrm>
                <a:off x="4389016" y="2573094"/>
                <a:ext cx="188280" cy="235440"/>
              </p14:xfrm>
            </p:contentPart>
          </mc:Choice>
          <mc:Fallback>
            <p:pic>
              <p:nvPicPr>
                <p:cNvPr id="2" name="Ink 1">
                  <a:extLst>
                    <a:ext uri="{FF2B5EF4-FFF2-40B4-BE49-F238E27FC236}">
                      <a16:creationId xmlns:a16="http://schemas.microsoft.com/office/drawing/2014/main" id="{BEC29BF5-0DD4-C546-C620-A404402DAE58}"/>
                    </a:ext>
                  </a:extLst>
                </p:cNvPr>
                <p:cNvPicPr/>
                <p:nvPr/>
              </p:nvPicPr>
              <p:blipFill>
                <a:blip r:embed="rId5"/>
                <a:stretch>
                  <a:fillRect/>
                </a:stretch>
              </p:blipFill>
              <p:spPr>
                <a:xfrm>
                  <a:off x="4371376" y="2555454"/>
                  <a:ext cx="22392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88D02E8E-4A12-ED91-889A-4FC738E83A98}"/>
                    </a:ext>
                  </a:extLst>
                </p14:cNvPr>
                <p14:cNvContentPartPr/>
                <p14:nvPr/>
              </p14:nvContentPartPr>
              <p14:xfrm>
                <a:off x="4360216" y="2583894"/>
                <a:ext cx="124200" cy="248400"/>
              </p14:xfrm>
            </p:contentPart>
          </mc:Choice>
          <mc:Fallback>
            <p:pic>
              <p:nvPicPr>
                <p:cNvPr id="3" name="Ink 2">
                  <a:extLst>
                    <a:ext uri="{FF2B5EF4-FFF2-40B4-BE49-F238E27FC236}">
                      <a16:creationId xmlns:a16="http://schemas.microsoft.com/office/drawing/2014/main" id="{88D02E8E-4A12-ED91-889A-4FC738E83A98}"/>
                    </a:ext>
                  </a:extLst>
                </p:cNvPr>
                <p:cNvPicPr/>
                <p:nvPr/>
              </p:nvPicPr>
              <p:blipFill>
                <a:blip r:embed="rId7"/>
                <a:stretch>
                  <a:fillRect/>
                </a:stretch>
              </p:blipFill>
              <p:spPr>
                <a:xfrm>
                  <a:off x="4342576" y="2565894"/>
                  <a:ext cx="15984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86F25A7F-6FE7-5C91-CA32-E08168337544}"/>
                    </a:ext>
                  </a:extLst>
                </p14:cNvPr>
                <p14:cNvContentPartPr/>
                <p14:nvPr/>
              </p14:nvContentPartPr>
              <p14:xfrm>
                <a:off x="4272376" y="2562654"/>
                <a:ext cx="378000" cy="259920"/>
              </p14:xfrm>
            </p:contentPart>
          </mc:Choice>
          <mc:Fallback>
            <p:pic>
              <p:nvPicPr>
                <p:cNvPr id="4" name="Ink 3">
                  <a:extLst>
                    <a:ext uri="{FF2B5EF4-FFF2-40B4-BE49-F238E27FC236}">
                      <a16:creationId xmlns:a16="http://schemas.microsoft.com/office/drawing/2014/main" id="{86F25A7F-6FE7-5C91-CA32-E08168337544}"/>
                    </a:ext>
                  </a:extLst>
                </p:cNvPr>
                <p:cNvPicPr/>
                <p:nvPr/>
              </p:nvPicPr>
              <p:blipFill>
                <a:blip r:embed="rId9"/>
                <a:stretch>
                  <a:fillRect/>
                </a:stretch>
              </p:blipFill>
              <p:spPr>
                <a:xfrm>
                  <a:off x="4254376" y="2544654"/>
                  <a:ext cx="413640" cy="295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FF482818-A29E-1FDD-8ECF-B8E49B7BBCB0}"/>
                  </a:ext>
                </a:extLst>
              </p14:cNvPr>
              <p14:cNvContentPartPr/>
              <p14:nvPr/>
            </p14:nvContentPartPr>
            <p14:xfrm>
              <a:off x="6950776" y="4862334"/>
              <a:ext cx="2899800" cy="77760"/>
            </p14:xfrm>
          </p:contentPart>
        </mc:Choice>
        <mc:Fallback>
          <p:pic>
            <p:nvPicPr>
              <p:cNvPr id="7" name="Ink 6">
                <a:extLst>
                  <a:ext uri="{FF2B5EF4-FFF2-40B4-BE49-F238E27FC236}">
                    <a16:creationId xmlns:a16="http://schemas.microsoft.com/office/drawing/2014/main" id="{FF482818-A29E-1FDD-8ECF-B8E49B7BBCB0}"/>
                  </a:ext>
                </a:extLst>
              </p:cNvPr>
              <p:cNvPicPr/>
              <p:nvPr/>
            </p:nvPicPr>
            <p:blipFill>
              <a:blip r:embed="rId11"/>
              <a:stretch>
                <a:fillRect/>
              </a:stretch>
            </p:blipFill>
            <p:spPr>
              <a:xfrm>
                <a:off x="6933136" y="4844694"/>
                <a:ext cx="2935440" cy="113400"/>
              </a:xfrm>
              <a:prstGeom prst="rect">
                <a:avLst/>
              </a:prstGeom>
            </p:spPr>
          </p:pic>
        </mc:Fallback>
      </mc:AlternateContent>
      <p:grpSp>
        <p:nvGrpSpPr>
          <p:cNvPr id="14" name="Group 13">
            <a:extLst>
              <a:ext uri="{FF2B5EF4-FFF2-40B4-BE49-F238E27FC236}">
                <a16:creationId xmlns:a16="http://schemas.microsoft.com/office/drawing/2014/main" id="{FE6B431B-C52A-ABEE-C1A3-C0FCC2D7B29A}"/>
              </a:ext>
            </a:extLst>
          </p:cNvPr>
          <p:cNvGrpSpPr/>
          <p:nvPr/>
        </p:nvGrpSpPr>
        <p:grpSpPr>
          <a:xfrm>
            <a:off x="519376" y="5230974"/>
            <a:ext cx="9233640" cy="60840"/>
            <a:chOff x="519376" y="5230974"/>
            <a:chExt cx="9233640" cy="60840"/>
          </a:xfrm>
        </p:grpSpPr>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BFFC9B98-5396-F530-DD3A-BD311975FC45}"/>
                    </a:ext>
                  </a:extLst>
                </p14:cNvPr>
                <p14:cNvContentPartPr/>
                <p14:nvPr/>
              </p14:nvContentPartPr>
              <p14:xfrm>
                <a:off x="519376" y="5230974"/>
                <a:ext cx="1164600" cy="37080"/>
              </p14:xfrm>
            </p:contentPart>
          </mc:Choice>
          <mc:Fallback>
            <p:pic>
              <p:nvPicPr>
                <p:cNvPr id="11" name="Ink 10">
                  <a:extLst>
                    <a:ext uri="{FF2B5EF4-FFF2-40B4-BE49-F238E27FC236}">
                      <a16:creationId xmlns:a16="http://schemas.microsoft.com/office/drawing/2014/main" id="{BFFC9B98-5396-F530-DD3A-BD311975FC45}"/>
                    </a:ext>
                  </a:extLst>
                </p:cNvPr>
                <p:cNvPicPr/>
                <p:nvPr/>
              </p:nvPicPr>
              <p:blipFill>
                <a:blip r:embed="rId13"/>
                <a:stretch>
                  <a:fillRect/>
                </a:stretch>
              </p:blipFill>
              <p:spPr>
                <a:xfrm>
                  <a:off x="501376" y="5213334"/>
                  <a:ext cx="12002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8AD8D0C7-C19B-DABD-6E34-1275837870F5}"/>
                    </a:ext>
                  </a:extLst>
                </p14:cNvPr>
                <p14:cNvContentPartPr/>
                <p14:nvPr/>
              </p14:nvContentPartPr>
              <p14:xfrm>
                <a:off x="3414856" y="5251134"/>
                <a:ext cx="3563640" cy="39240"/>
              </p14:xfrm>
            </p:contentPart>
          </mc:Choice>
          <mc:Fallback>
            <p:pic>
              <p:nvPicPr>
                <p:cNvPr id="12" name="Ink 11">
                  <a:extLst>
                    <a:ext uri="{FF2B5EF4-FFF2-40B4-BE49-F238E27FC236}">
                      <a16:creationId xmlns:a16="http://schemas.microsoft.com/office/drawing/2014/main" id="{8AD8D0C7-C19B-DABD-6E34-1275837870F5}"/>
                    </a:ext>
                  </a:extLst>
                </p:cNvPr>
                <p:cNvPicPr/>
                <p:nvPr/>
              </p:nvPicPr>
              <p:blipFill>
                <a:blip r:embed="rId15"/>
                <a:stretch>
                  <a:fillRect/>
                </a:stretch>
              </p:blipFill>
              <p:spPr>
                <a:xfrm>
                  <a:off x="3396856" y="5233494"/>
                  <a:ext cx="35992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9FEC96C6-BFF1-74F6-A896-4D9A83DD804B}"/>
                    </a:ext>
                  </a:extLst>
                </p14:cNvPr>
                <p14:cNvContentPartPr/>
                <p14:nvPr/>
              </p14:nvContentPartPr>
              <p14:xfrm>
                <a:off x="7595536" y="5246454"/>
                <a:ext cx="2157480" cy="45360"/>
              </p14:xfrm>
            </p:contentPart>
          </mc:Choice>
          <mc:Fallback>
            <p:pic>
              <p:nvPicPr>
                <p:cNvPr id="13" name="Ink 12">
                  <a:extLst>
                    <a:ext uri="{FF2B5EF4-FFF2-40B4-BE49-F238E27FC236}">
                      <a16:creationId xmlns:a16="http://schemas.microsoft.com/office/drawing/2014/main" id="{9FEC96C6-BFF1-74F6-A896-4D9A83DD804B}"/>
                    </a:ext>
                  </a:extLst>
                </p:cNvPr>
                <p:cNvPicPr/>
                <p:nvPr/>
              </p:nvPicPr>
              <p:blipFill>
                <a:blip r:embed="rId17"/>
                <a:stretch>
                  <a:fillRect/>
                </a:stretch>
              </p:blipFill>
              <p:spPr>
                <a:xfrm>
                  <a:off x="7577896" y="5228814"/>
                  <a:ext cx="2193120" cy="81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C229A183-97B0-60C5-F019-A3D061D7274F}"/>
                  </a:ext>
                </a:extLst>
              </p14:cNvPr>
              <p14:cNvContentPartPr/>
              <p14:nvPr/>
            </p14:nvContentPartPr>
            <p14:xfrm>
              <a:off x="473656" y="5658654"/>
              <a:ext cx="8593200" cy="113040"/>
            </p14:xfrm>
          </p:contentPart>
        </mc:Choice>
        <mc:Fallback>
          <p:pic>
            <p:nvPicPr>
              <p:cNvPr id="15" name="Ink 14">
                <a:extLst>
                  <a:ext uri="{FF2B5EF4-FFF2-40B4-BE49-F238E27FC236}">
                    <a16:creationId xmlns:a16="http://schemas.microsoft.com/office/drawing/2014/main" id="{C229A183-97B0-60C5-F019-A3D061D7274F}"/>
                  </a:ext>
                </a:extLst>
              </p:cNvPr>
              <p:cNvPicPr/>
              <p:nvPr/>
            </p:nvPicPr>
            <p:blipFill>
              <a:blip r:embed="rId19"/>
              <a:stretch>
                <a:fillRect/>
              </a:stretch>
            </p:blipFill>
            <p:spPr>
              <a:xfrm>
                <a:off x="455656" y="5641014"/>
                <a:ext cx="86288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28EC326E-9D5D-3307-F55E-9CA7F60B3F8E}"/>
                  </a:ext>
                </a:extLst>
              </p14:cNvPr>
              <p14:cNvContentPartPr/>
              <p14:nvPr/>
            </p14:nvContentPartPr>
            <p14:xfrm>
              <a:off x="1016176" y="5997774"/>
              <a:ext cx="3415320" cy="141840"/>
            </p14:xfrm>
          </p:contentPart>
        </mc:Choice>
        <mc:Fallback>
          <p:pic>
            <p:nvPicPr>
              <p:cNvPr id="16" name="Ink 15">
                <a:extLst>
                  <a:ext uri="{FF2B5EF4-FFF2-40B4-BE49-F238E27FC236}">
                    <a16:creationId xmlns:a16="http://schemas.microsoft.com/office/drawing/2014/main" id="{28EC326E-9D5D-3307-F55E-9CA7F60B3F8E}"/>
                  </a:ext>
                </a:extLst>
              </p:cNvPr>
              <p:cNvPicPr/>
              <p:nvPr/>
            </p:nvPicPr>
            <p:blipFill>
              <a:blip r:embed="rId21"/>
              <a:stretch>
                <a:fillRect/>
              </a:stretch>
            </p:blipFill>
            <p:spPr>
              <a:xfrm>
                <a:off x="998536" y="5980134"/>
                <a:ext cx="3450960" cy="177480"/>
              </a:xfrm>
              <a:prstGeom prst="rect">
                <a:avLst/>
              </a:prstGeom>
            </p:spPr>
          </p:pic>
        </mc:Fallback>
      </mc:AlternateContent>
    </p:spTree>
    <p:extLst>
      <p:ext uri="{BB962C8B-B14F-4D97-AF65-F5344CB8AC3E}">
        <p14:creationId xmlns:p14="http://schemas.microsoft.com/office/powerpoint/2010/main" val="3892799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56077"/>
            <a:ext cx="10459092" cy="579186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9" name="TextBox 8">
            <a:extLst>
              <a:ext uri="{FF2B5EF4-FFF2-40B4-BE49-F238E27FC236}">
                <a16:creationId xmlns:a16="http://schemas.microsoft.com/office/drawing/2014/main" id="{B5A5C6C5-47B8-1139-8998-A86C47E2B79B}"/>
              </a:ext>
            </a:extLst>
          </p:cNvPr>
          <p:cNvSpPr txBox="1"/>
          <p:nvPr/>
        </p:nvSpPr>
        <p:spPr>
          <a:xfrm>
            <a:off x="270665" y="146717"/>
            <a:ext cx="9747700" cy="5078313"/>
          </a:xfrm>
          <a:prstGeom prst="rect">
            <a:avLst/>
          </a:prstGeom>
          <a:noFill/>
        </p:spPr>
        <p:txBody>
          <a:bodyPr wrap="square">
            <a:spAutoFit/>
          </a:bodyPr>
          <a:lstStyle/>
          <a:p>
            <a:r>
              <a:rPr lang="en-US" sz="3200" b="1">
                <a:solidFill>
                  <a:srgbClr val="FFC000"/>
                </a:solidFill>
                <a:cs typeface="+mj-cs"/>
              </a:rPr>
              <a:t>Talmud Bavli Chagigah 5b:12</a:t>
            </a:r>
          </a:p>
          <a:p>
            <a:pPr algn="r"/>
            <a:r>
              <a:rPr lang="he-IL" sz="3200">
                <a:solidFill>
                  <a:srgbClr val="FFFF00"/>
                </a:solidFill>
                <a:cs typeface="+mj-cs"/>
              </a:rPr>
              <a:t>וּבְבָתֵּי בַרָאֵי לָא? וְהָא כְּתִיב: ״וַיִּקְרָא אֲדֹנָי ה׳ צְבָאוֹת בַּיּוֹם הַהוּא לִבְכִי וּלְמִסְפֵּד וּלְקׇרְחָה וְלַחֲגוֹר שָׂק״! שָׁאנֵי חֻרְבַּן בֵּית הַמִּקְדָּשׁ, דַּאֲפִילּוּ מַלְאֲכֵי שָׁלוֹם בְּכוֹ, שֶׁנֶּאֱמַר: ״הֵן אֶרְאֶלָּם צָעֲקוּ חוּצָה מַלְאֲכֵי שָׁלוֹם מַר יִבְכָּיוּן״.</a:t>
            </a:r>
          </a:p>
          <a:p>
            <a:r>
              <a:rPr lang="he-IL" sz="2800">
                <a:solidFill>
                  <a:srgbClr val="FFC000"/>
                </a:solidFill>
                <a:cs typeface="+mj-cs"/>
              </a:rPr>
              <a:t> </a:t>
            </a:r>
            <a:r>
              <a:rPr lang="en-US" sz="2800">
                <a:solidFill>
                  <a:srgbClr val="FFC000"/>
                </a:solidFill>
                <a:cs typeface="+mj-cs"/>
              </a:rPr>
              <a:t>The Gemara asks: And doesn’t God cry in the outer chambers? Isn’t it written: </a:t>
            </a:r>
            <a:r>
              <a:rPr lang="en-US" sz="2800">
                <a:solidFill>
                  <a:srgbClr val="00B0F0"/>
                </a:solidFill>
                <a:cs typeface="+mj-cs"/>
              </a:rPr>
              <a:t>“And on that day the Lord, the God of hosts, called to weeping, and to mourning, and to baldness, and to girding with sackcloth”</a:t>
            </a:r>
            <a:r>
              <a:rPr lang="en-US" sz="2800">
                <a:solidFill>
                  <a:srgbClr val="FFC000"/>
                </a:solidFill>
                <a:cs typeface="+mj-cs"/>
              </a:rPr>
              <a:t> (</a:t>
            </a:r>
            <a:r>
              <a:rPr lang="en-US" sz="2800">
                <a:solidFill>
                  <a:srgbClr val="00B0F0"/>
                </a:solidFill>
                <a:cs typeface="+mj-cs"/>
              </a:rPr>
              <a:t>Isaiah 22:12</a:t>
            </a:r>
            <a:r>
              <a:rPr lang="en-US" sz="2800">
                <a:solidFill>
                  <a:srgbClr val="FFC000"/>
                </a:solidFill>
                <a:cs typeface="+mj-cs"/>
              </a:rPr>
              <a:t>)? The Gemara responds: The destruction of the Temple is different, as even the angels of peace cried, as it is stated: </a:t>
            </a:r>
            <a:r>
              <a:rPr lang="en-US" sz="2800">
                <a:solidFill>
                  <a:srgbClr val="00B0F0"/>
                </a:solidFill>
                <a:cs typeface="+mj-cs"/>
              </a:rPr>
              <a:t>“Behold, their valiant ones cry without; the angels of peace weep bitterly” </a:t>
            </a:r>
            <a:r>
              <a:rPr lang="en-US" sz="2800">
                <a:solidFill>
                  <a:srgbClr val="FFC000"/>
                </a:solidFill>
                <a:cs typeface="+mj-cs"/>
              </a:rPr>
              <a:t>(</a:t>
            </a:r>
            <a:r>
              <a:rPr lang="en-US" sz="2800">
                <a:solidFill>
                  <a:srgbClr val="00B0F0"/>
                </a:solidFill>
                <a:cs typeface="+mj-cs"/>
              </a:rPr>
              <a:t>Isaiah 33:7</a:t>
            </a:r>
            <a:r>
              <a:rPr lang="en-US" sz="2800">
                <a:solidFill>
                  <a:srgbClr val="FFC000"/>
                </a:solidFill>
                <a:cs typeface="+mj-cs"/>
              </a:rPr>
              <a:t>)</a:t>
            </a:r>
          </a:p>
        </p:txBody>
      </p:sp>
      <p:grpSp>
        <p:nvGrpSpPr>
          <p:cNvPr id="5" name="Group 4">
            <a:extLst>
              <a:ext uri="{FF2B5EF4-FFF2-40B4-BE49-F238E27FC236}">
                <a16:creationId xmlns:a16="http://schemas.microsoft.com/office/drawing/2014/main" id="{5FBE1568-FB52-5C44-1753-9FC7F6AB96AE}"/>
              </a:ext>
            </a:extLst>
          </p:cNvPr>
          <p:cNvGrpSpPr/>
          <p:nvPr/>
        </p:nvGrpSpPr>
        <p:grpSpPr>
          <a:xfrm>
            <a:off x="5298016" y="233454"/>
            <a:ext cx="354960" cy="402480"/>
            <a:chOff x="5298016" y="233454"/>
            <a:chExt cx="354960" cy="40248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9DEC70ED-0EC4-DC58-EF50-CB98D261971B}"/>
                    </a:ext>
                  </a:extLst>
                </p14:cNvPr>
                <p14:cNvContentPartPr/>
                <p14:nvPr/>
              </p14:nvContentPartPr>
              <p14:xfrm>
                <a:off x="5374336" y="313374"/>
                <a:ext cx="278640" cy="259560"/>
              </p14:xfrm>
            </p:contentPart>
          </mc:Choice>
          <mc:Fallback>
            <p:pic>
              <p:nvPicPr>
                <p:cNvPr id="2" name="Ink 1">
                  <a:extLst>
                    <a:ext uri="{FF2B5EF4-FFF2-40B4-BE49-F238E27FC236}">
                      <a16:creationId xmlns:a16="http://schemas.microsoft.com/office/drawing/2014/main" id="{9DEC70ED-0EC4-DC58-EF50-CB98D261971B}"/>
                    </a:ext>
                  </a:extLst>
                </p:cNvPr>
                <p:cNvPicPr/>
                <p:nvPr/>
              </p:nvPicPr>
              <p:blipFill>
                <a:blip r:embed="rId5"/>
                <a:stretch>
                  <a:fillRect/>
                </a:stretch>
              </p:blipFill>
              <p:spPr>
                <a:xfrm>
                  <a:off x="5356696" y="295374"/>
                  <a:ext cx="31428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022B1635-AF6C-B58A-61A4-6E0C76208FF8}"/>
                    </a:ext>
                  </a:extLst>
                </p14:cNvPr>
                <p14:cNvContentPartPr/>
                <p14:nvPr/>
              </p14:nvContentPartPr>
              <p14:xfrm>
                <a:off x="5298016" y="344334"/>
                <a:ext cx="218880" cy="244440"/>
              </p14:xfrm>
            </p:contentPart>
          </mc:Choice>
          <mc:Fallback>
            <p:pic>
              <p:nvPicPr>
                <p:cNvPr id="3" name="Ink 2">
                  <a:extLst>
                    <a:ext uri="{FF2B5EF4-FFF2-40B4-BE49-F238E27FC236}">
                      <a16:creationId xmlns:a16="http://schemas.microsoft.com/office/drawing/2014/main" id="{022B1635-AF6C-B58A-61A4-6E0C76208FF8}"/>
                    </a:ext>
                  </a:extLst>
                </p:cNvPr>
                <p:cNvPicPr/>
                <p:nvPr/>
              </p:nvPicPr>
              <p:blipFill>
                <a:blip r:embed="rId7"/>
                <a:stretch>
                  <a:fillRect/>
                </a:stretch>
              </p:blipFill>
              <p:spPr>
                <a:xfrm>
                  <a:off x="5280016" y="326334"/>
                  <a:ext cx="25452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4214C7A5-5FEB-B767-8F96-981862B01398}"/>
                    </a:ext>
                  </a:extLst>
                </p14:cNvPr>
                <p14:cNvContentPartPr/>
                <p14:nvPr/>
              </p14:nvContentPartPr>
              <p14:xfrm>
                <a:off x="5350216" y="233454"/>
                <a:ext cx="274320" cy="402480"/>
              </p14:xfrm>
            </p:contentPart>
          </mc:Choice>
          <mc:Fallback>
            <p:pic>
              <p:nvPicPr>
                <p:cNvPr id="4" name="Ink 3">
                  <a:extLst>
                    <a:ext uri="{FF2B5EF4-FFF2-40B4-BE49-F238E27FC236}">
                      <a16:creationId xmlns:a16="http://schemas.microsoft.com/office/drawing/2014/main" id="{4214C7A5-5FEB-B767-8F96-981862B01398}"/>
                    </a:ext>
                  </a:extLst>
                </p:cNvPr>
                <p:cNvPicPr/>
                <p:nvPr/>
              </p:nvPicPr>
              <p:blipFill>
                <a:blip r:embed="rId9"/>
                <a:stretch>
                  <a:fillRect/>
                </a:stretch>
              </p:blipFill>
              <p:spPr>
                <a:xfrm>
                  <a:off x="5332576" y="215814"/>
                  <a:ext cx="309960" cy="438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056D401B-BEC9-C104-E274-20CD61E08898}"/>
                  </a:ext>
                </a:extLst>
              </p14:cNvPr>
              <p14:cNvContentPartPr/>
              <p14:nvPr/>
            </p14:nvContentPartPr>
            <p14:xfrm>
              <a:off x="2145496" y="3880614"/>
              <a:ext cx="1490400" cy="61560"/>
            </p14:xfrm>
          </p:contentPart>
        </mc:Choice>
        <mc:Fallback>
          <p:pic>
            <p:nvPicPr>
              <p:cNvPr id="7" name="Ink 6">
                <a:extLst>
                  <a:ext uri="{FF2B5EF4-FFF2-40B4-BE49-F238E27FC236}">
                    <a16:creationId xmlns:a16="http://schemas.microsoft.com/office/drawing/2014/main" id="{056D401B-BEC9-C104-E274-20CD61E08898}"/>
                  </a:ext>
                </a:extLst>
              </p:cNvPr>
              <p:cNvPicPr/>
              <p:nvPr/>
            </p:nvPicPr>
            <p:blipFill>
              <a:blip r:embed="rId11"/>
              <a:stretch>
                <a:fillRect/>
              </a:stretch>
            </p:blipFill>
            <p:spPr>
              <a:xfrm>
                <a:off x="2127496" y="3862974"/>
                <a:ext cx="15260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3B489694-6C3F-B4C3-C29A-4BBBA73978E0}"/>
                  </a:ext>
                </a:extLst>
              </p14:cNvPr>
              <p14:cNvContentPartPr/>
              <p14:nvPr/>
            </p14:nvContentPartPr>
            <p14:xfrm>
              <a:off x="3873496" y="5152494"/>
              <a:ext cx="1021680" cy="29880"/>
            </p14:xfrm>
          </p:contentPart>
        </mc:Choice>
        <mc:Fallback>
          <p:pic>
            <p:nvPicPr>
              <p:cNvPr id="11" name="Ink 10">
                <a:extLst>
                  <a:ext uri="{FF2B5EF4-FFF2-40B4-BE49-F238E27FC236}">
                    <a16:creationId xmlns:a16="http://schemas.microsoft.com/office/drawing/2014/main" id="{3B489694-6C3F-B4C3-C29A-4BBBA73978E0}"/>
                  </a:ext>
                </a:extLst>
              </p:cNvPr>
              <p:cNvPicPr/>
              <p:nvPr/>
            </p:nvPicPr>
            <p:blipFill>
              <a:blip r:embed="rId13"/>
              <a:stretch>
                <a:fillRect/>
              </a:stretch>
            </p:blipFill>
            <p:spPr>
              <a:xfrm>
                <a:off x="3855856" y="5134854"/>
                <a:ext cx="1057320" cy="65520"/>
              </a:xfrm>
              <a:prstGeom prst="rect">
                <a:avLst/>
              </a:prstGeom>
            </p:spPr>
          </p:pic>
        </mc:Fallback>
      </mc:AlternateContent>
    </p:spTree>
    <p:extLst>
      <p:ext uri="{BB962C8B-B14F-4D97-AF65-F5344CB8AC3E}">
        <p14:creationId xmlns:p14="http://schemas.microsoft.com/office/powerpoint/2010/main" val="2552144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56077"/>
            <a:ext cx="10459092" cy="579186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9" name="TextBox 8">
            <a:extLst>
              <a:ext uri="{FF2B5EF4-FFF2-40B4-BE49-F238E27FC236}">
                <a16:creationId xmlns:a16="http://schemas.microsoft.com/office/drawing/2014/main" id="{B5A5C6C5-47B8-1139-8998-A86C47E2B79B}"/>
              </a:ext>
            </a:extLst>
          </p:cNvPr>
          <p:cNvSpPr txBox="1"/>
          <p:nvPr/>
        </p:nvSpPr>
        <p:spPr>
          <a:xfrm>
            <a:off x="270664" y="146717"/>
            <a:ext cx="10007429" cy="5632311"/>
          </a:xfrm>
          <a:prstGeom prst="rect">
            <a:avLst/>
          </a:prstGeom>
          <a:noFill/>
        </p:spPr>
        <p:txBody>
          <a:bodyPr wrap="square">
            <a:spAutoFit/>
          </a:bodyPr>
          <a:lstStyle/>
          <a:p>
            <a:pPr rtl="0">
              <a:spcBef>
                <a:spcPts val="0"/>
              </a:spcBef>
              <a:spcAft>
                <a:spcPts val="0"/>
              </a:spcAft>
            </a:pPr>
            <a:r>
              <a:rPr lang="en-US" sz="2800" b="1" i="0" u="none" strike="noStrike">
                <a:solidFill>
                  <a:srgbClr val="FFC000"/>
                </a:solidFill>
                <a:effectLst/>
                <a:latin typeface="Arial" panose="020B0604020202020204" pitchFamily="34" charset="0"/>
              </a:rPr>
              <a:t>Even though the Lord needs nothing from us, He has chosen to make Himself emotionally responsive to our choices:</a:t>
            </a:r>
            <a:endParaRPr lang="en-US" sz="4400" b="1">
              <a:solidFill>
                <a:srgbClr val="FFC000"/>
              </a:solidFill>
              <a:effectLst/>
            </a:endParaRPr>
          </a:p>
          <a:p>
            <a:pPr rtl="0" fontAlgn="base">
              <a:spcBef>
                <a:spcPts val="0"/>
              </a:spcBef>
              <a:spcAft>
                <a:spcPts val="0"/>
              </a:spcAft>
            </a:pPr>
            <a:endParaRPr lang="en-US" sz="1200" i="0" u="none" strike="noStrike">
              <a:solidFill>
                <a:srgbClr val="FFC000"/>
              </a:solidFill>
              <a:latin typeface="Arial" panose="020B0604020202020204" pitchFamily="34" charset="0"/>
            </a:endParaRPr>
          </a:p>
          <a:p>
            <a:pPr marL="285750" indent="-285750" rtl="0" fontAlgn="base">
              <a:spcBef>
                <a:spcPts val="0"/>
              </a:spcBef>
              <a:spcAft>
                <a:spcPts val="0"/>
              </a:spcAft>
              <a:buFont typeface="Arial" panose="020B0604020202020204" pitchFamily="34" charset="0"/>
              <a:buChar char="•"/>
            </a:pPr>
            <a:r>
              <a:rPr lang="en-US" sz="2400" b="0" i="0" u="none" strike="noStrike">
                <a:solidFill>
                  <a:srgbClr val="FFC000"/>
                </a:solidFill>
                <a:effectLst/>
                <a:latin typeface="Arial" panose="020B0604020202020204" pitchFamily="34" charset="0"/>
              </a:rPr>
              <a:t>He has sorrow when we rebel against Him (</a:t>
            </a:r>
            <a:r>
              <a:rPr lang="en-US" sz="2400" b="0" i="0" u="none" strike="noStrike">
                <a:solidFill>
                  <a:srgbClr val="00B0F0"/>
                </a:solidFill>
                <a:effectLst/>
                <a:latin typeface="Arial" panose="020B0604020202020204" pitchFamily="34" charset="0"/>
              </a:rPr>
              <a:t>Bereshit / Genesis 6:6; Tehillim / Psalm 78:40</a:t>
            </a:r>
            <a:r>
              <a:rPr lang="en-US" sz="2400" b="0" i="0" u="none" strike="noStrike">
                <a:solidFill>
                  <a:srgbClr val="FFC000"/>
                </a:solidFill>
                <a:effectLst/>
                <a:latin typeface="Arial" panose="020B0604020202020204" pitchFamily="34" charset="0"/>
              </a:rPr>
              <a:t>).</a:t>
            </a:r>
          </a:p>
          <a:p>
            <a:pPr marL="285750" indent="-285750" rtl="0" fontAlgn="base">
              <a:spcBef>
                <a:spcPts val="0"/>
              </a:spcBef>
              <a:spcAft>
                <a:spcPts val="0"/>
              </a:spcAft>
              <a:buFont typeface="Arial" panose="020B0604020202020204" pitchFamily="34" charset="0"/>
              <a:buChar char="•"/>
            </a:pPr>
            <a:r>
              <a:rPr lang="en-US" sz="2400" b="0" i="0" u="none" strike="noStrike">
                <a:solidFill>
                  <a:srgbClr val="FFC000"/>
                </a:solidFill>
                <a:effectLst/>
                <a:latin typeface="Arial" panose="020B0604020202020204" pitchFamily="34" charset="0"/>
              </a:rPr>
              <a:t>He can be provoked to anger by our defiance and rejection of Him (</a:t>
            </a:r>
            <a:r>
              <a:rPr lang="en-US" sz="2400" b="0" i="0" u="none" strike="noStrike">
                <a:solidFill>
                  <a:srgbClr val="00B0F0"/>
                </a:solidFill>
                <a:effectLst/>
                <a:latin typeface="Arial" panose="020B0604020202020204" pitchFamily="34" charset="0"/>
              </a:rPr>
              <a:t>Isaiah 65:1–3, Jeremiah 8:19</a:t>
            </a:r>
            <a:r>
              <a:rPr lang="en-US" sz="2400" b="0" i="0" u="none" strike="noStrike">
                <a:solidFill>
                  <a:srgbClr val="FFC000"/>
                </a:solidFill>
                <a:effectLst/>
                <a:latin typeface="Arial" panose="020B0604020202020204" pitchFamily="34" charset="0"/>
              </a:rPr>
              <a:t>).</a:t>
            </a:r>
          </a:p>
          <a:p>
            <a:pPr marL="285750" indent="-285750" rtl="0" fontAlgn="base">
              <a:spcBef>
                <a:spcPts val="0"/>
              </a:spcBef>
              <a:spcAft>
                <a:spcPts val="0"/>
              </a:spcAft>
              <a:buFont typeface="Arial" panose="020B0604020202020204" pitchFamily="34" charset="0"/>
              <a:buChar char="•"/>
            </a:pPr>
            <a:r>
              <a:rPr lang="en-US" sz="2400" b="0" i="0" u="none" strike="noStrike">
                <a:solidFill>
                  <a:srgbClr val="FFC000"/>
                </a:solidFill>
                <a:effectLst/>
                <a:latin typeface="Arial" panose="020B0604020202020204" pitchFamily="34" charset="0"/>
              </a:rPr>
              <a:t> He feels jealousy because of our idolatry and worldliness (</a:t>
            </a:r>
            <a:r>
              <a:rPr lang="en-US" sz="2400" b="0" i="0" u="none" strike="noStrike">
                <a:solidFill>
                  <a:srgbClr val="00B0F0"/>
                </a:solidFill>
                <a:effectLst/>
                <a:latin typeface="Arial" panose="020B0604020202020204" pitchFamily="34" charset="0"/>
              </a:rPr>
              <a:t>Shemot / Exodus 20:5, 34:14, Joshua 24:19</a:t>
            </a:r>
            <a:r>
              <a:rPr lang="en-US" sz="2400" b="0" i="0" u="none" strike="noStrike">
                <a:solidFill>
                  <a:srgbClr val="FFC000"/>
                </a:solidFill>
                <a:effectLst/>
                <a:latin typeface="Arial" panose="020B0604020202020204" pitchFamily="34" charset="0"/>
              </a:rPr>
              <a:t>).</a:t>
            </a:r>
          </a:p>
          <a:p>
            <a:pPr marL="285750" indent="-285750" rtl="0" fontAlgn="base">
              <a:spcBef>
                <a:spcPts val="0"/>
              </a:spcBef>
              <a:spcAft>
                <a:spcPts val="0"/>
              </a:spcAft>
              <a:buFont typeface="Arial" panose="020B0604020202020204" pitchFamily="34" charset="0"/>
              <a:buChar char="•"/>
            </a:pPr>
            <a:r>
              <a:rPr lang="en-US" sz="2400" b="0" i="0" u="none" strike="noStrike">
                <a:solidFill>
                  <a:srgbClr val="FFC000"/>
                </a:solidFill>
                <a:effectLst/>
                <a:latin typeface="Arial" panose="020B0604020202020204" pitchFamily="34" charset="0"/>
              </a:rPr>
              <a:t> He rejoices with love over His children (</a:t>
            </a:r>
            <a:r>
              <a:rPr lang="en-US" sz="2400" b="0" i="0" u="none" strike="noStrike">
                <a:solidFill>
                  <a:srgbClr val="00B0F0"/>
                </a:solidFill>
                <a:effectLst/>
                <a:latin typeface="Arial" panose="020B0604020202020204" pitchFamily="34" charset="0"/>
              </a:rPr>
              <a:t>Zephaniah 3:17, Isaiah 62:5</a:t>
            </a:r>
            <a:r>
              <a:rPr lang="en-US" sz="2400" b="0" i="0" u="none" strike="noStrike">
                <a:solidFill>
                  <a:srgbClr val="FFC000"/>
                </a:solidFill>
                <a:effectLst/>
                <a:latin typeface="Arial" panose="020B0604020202020204" pitchFamily="34" charset="0"/>
              </a:rPr>
              <a:t>).</a:t>
            </a:r>
          </a:p>
          <a:p>
            <a:pPr marL="285750" indent="-285750" rtl="0" fontAlgn="base">
              <a:spcBef>
                <a:spcPts val="0"/>
              </a:spcBef>
              <a:spcAft>
                <a:spcPts val="0"/>
              </a:spcAft>
              <a:buFont typeface="Arial" panose="020B0604020202020204" pitchFamily="34" charset="0"/>
              <a:buChar char="•"/>
            </a:pPr>
            <a:r>
              <a:rPr lang="en-US" sz="2400" b="0" i="0" u="none" strike="noStrike">
                <a:solidFill>
                  <a:srgbClr val="FFC000"/>
                </a:solidFill>
                <a:effectLst/>
                <a:latin typeface="Arial" panose="020B0604020202020204" pitchFamily="34" charset="0"/>
              </a:rPr>
              <a:t> He hates wickedness (</a:t>
            </a:r>
            <a:r>
              <a:rPr lang="en-US" sz="2400" b="0" i="0" u="none" strike="noStrike">
                <a:solidFill>
                  <a:srgbClr val="00B0F0"/>
                </a:solidFill>
                <a:effectLst/>
                <a:latin typeface="Arial" panose="020B0604020202020204" pitchFamily="34" charset="0"/>
              </a:rPr>
              <a:t>Tehillim / Psalm 5:5, 11:5, Mishley / Proverbs 6:16</a:t>
            </a:r>
            <a:r>
              <a:rPr lang="en-US" sz="2400" b="0" i="0" u="none" strike="noStrike">
                <a:solidFill>
                  <a:srgbClr val="FFC000"/>
                </a:solidFill>
                <a:effectLst/>
                <a:latin typeface="Arial" panose="020B0604020202020204" pitchFamily="34" charset="0"/>
              </a:rPr>
              <a:t>).</a:t>
            </a:r>
          </a:p>
          <a:p>
            <a:pPr marL="285750" indent="-285750" rtl="0" fontAlgn="base">
              <a:spcBef>
                <a:spcPts val="0"/>
              </a:spcBef>
              <a:spcAft>
                <a:spcPts val="0"/>
              </a:spcAft>
              <a:buFont typeface="Arial" panose="020B0604020202020204" pitchFamily="34" charset="0"/>
              <a:buChar char="•"/>
            </a:pPr>
            <a:r>
              <a:rPr lang="en-US" sz="2400" b="0" i="0" u="none" strike="noStrike">
                <a:solidFill>
                  <a:srgbClr val="FFC000"/>
                </a:solidFill>
                <a:effectLst/>
                <a:latin typeface="Arial" panose="020B0604020202020204" pitchFamily="34" charset="0"/>
              </a:rPr>
              <a:t> He has great compassion for His creation (</a:t>
            </a:r>
            <a:r>
              <a:rPr lang="en-US" sz="2400" b="0" i="0" u="none" strike="noStrike">
                <a:solidFill>
                  <a:srgbClr val="00B0F0"/>
                </a:solidFill>
                <a:effectLst/>
                <a:latin typeface="Arial" panose="020B0604020202020204" pitchFamily="34" charset="0"/>
              </a:rPr>
              <a:t>Tehillim / Psalm 103:8, Joel 2:13</a:t>
            </a:r>
            <a:r>
              <a:rPr lang="en-US" sz="2400" b="0" i="0" u="none" strike="noStrike">
                <a:solidFill>
                  <a:srgbClr val="FFC000"/>
                </a:solidFill>
                <a:effectLst/>
                <a:latin typeface="Arial" panose="020B0604020202020204" pitchFamily="34" charset="0"/>
              </a:rPr>
              <a:t>).</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D9D8723-0C94-5225-AB37-431D77F2A433}"/>
                  </a:ext>
                </a:extLst>
              </p14:cNvPr>
              <p14:cNvContentPartPr/>
              <p14:nvPr/>
            </p14:nvContentPartPr>
            <p14:xfrm>
              <a:off x="2173936" y="1041294"/>
              <a:ext cx="6475680" cy="177840"/>
            </p14:xfrm>
          </p:contentPart>
        </mc:Choice>
        <mc:Fallback>
          <p:pic>
            <p:nvPicPr>
              <p:cNvPr id="2" name="Ink 1">
                <a:extLst>
                  <a:ext uri="{FF2B5EF4-FFF2-40B4-BE49-F238E27FC236}">
                    <a16:creationId xmlns:a16="http://schemas.microsoft.com/office/drawing/2014/main" id="{7D9D8723-0C94-5225-AB37-431D77F2A433}"/>
                  </a:ext>
                </a:extLst>
              </p:cNvPr>
              <p:cNvPicPr/>
              <p:nvPr/>
            </p:nvPicPr>
            <p:blipFill>
              <a:blip r:embed="rId5"/>
              <a:stretch>
                <a:fillRect/>
              </a:stretch>
            </p:blipFill>
            <p:spPr>
              <a:xfrm>
                <a:off x="2155936" y="1023294"/>
                <a:ext cx="651132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B23DC7A3-AD4E-90B8-9917-82E8E34052A3}"/>
                  </a:ext>
                </a:extLst>
              </p14:cNvPr>
              <p14:cNvContentPartPr/>
              <p14:nvPr/>
            </p14:nvContentPartPr>
            <p14:xfrm>
              <a:off x="726376" y="1523334"/>
              <a:ext cx="754200" cy="34920"/>
            </p14:xfrm>
          </p:contentPart>
        </mc:Choice>
        <mc:Fallback>
          <p:pic>
            <p:nvPicPr>
              <p:cNvPr id="3" name="Ink 2">
                <a:extLst>
                  <a:ext uri="{FF2B5EF4-FFF2-40B4-BE49-F238E27FC236}">
                    <a16:creationId xmlns:a16="http://schemas.microsoft.com/office/drawing/2014/main" id="{B23DC7A3-AD4E-90B8-9917-82E8E34052A3}"/>
                  </a:ext>
                </a:extLst>
              </p:cNvPr>
              <p:cNvPicPr/>
              <p:nvPr/>
            </p:nvPicPr>
            <p:blipFill>
              <a:blip r:embed="rId7"/>
              <a:stretch>
                <a:fillRect/>
              </a:stretch>
            </p:blipFill>
            <p:spPr>
              <a:xfrm>
                <a:off x="708736" y="1505334"/>
                <a:ext cx="7898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5A2CCB47-AEE9-D34C-8D19-33B483D2A750}"/>
                  </a:ext>
                </a:extLst>
              </p14:cNvPr>
              <p14:cNvContentPartPr/>
              <p14:nvPr/>
            </p14:nvContentPartPr>
            <p14:xfrm>
              <a:off x="5984176" y="2064414"/>
              <a:ext cx="86760" cy="14040"/>
            </p14:xfrm>
          </p:contentPart>
        </mc:Choice>
        <mc:Fallback>
          <p:pic>
            <p:nvPicPr>
              <p:cNvPr id="4" name="Ink 3">
                <a:extLst>
                  <a:ext uri="{FF2B5EF4-FFF2-40B4-BE49-F238E27FC236}">
                    <a16:creationId xmlns:a16="http://schemas.microsoft.com/office/drawing/2014/main" id="{5A2CCB47-AEE9-D34C-8D19-33B483D2A750}"/>
                  </a:ext>
                </a:extLst>
              </p:cNvPr>
              <p:cNvPicPr/>
              <p:nvPr/>
            </p:nvPicPr>
            <p:blipFill>
              <a:blip r:embed="rId9"/>
              <a:stretch>
                <a:fillRect/>
              </a:stretch>
            </p:blipFill>
            <p:spPr>
              <a:xfrm>
                <a:off x="5966536" y="2046414"/>
                <a:ext cx="1224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3DD91382-00D0-FE6D-B8BF-D5210F288D08}"/>
                  </a:ext>
                </a:extLst>
              </p14:cNvPr>
              <p14:cNvContentPartPr/>
              <p14:nvPr/>
            </p14:nvContentPartPr>
            <p14:xfrm>
              <a:off x="7988656" y="2023014"/>
              <a:ext cx="1440000" cy="72000"/>
            </p14:xfrm>
          </p:contentPart>
        </mc:Choice>
        <mc:Fallback>
          <p:pic>
            <p:nvPicPr>
              <p:cNvPr id="5" name="Ink 4">
                <a:extLst>
                  <a:ext uri="{FF2B5EF4-FFF2-40B4-BE49-F238E27FC236}">
                    <a16:creationId xmlns:a16="http://schemas.microsoft.com/office/drawing/2014/main" id="{3DD91382-00D0-FE6D-B8BF-D5210F288D08}"/>
                  </a:ext>
                </a:extLst>
              </p:cNvPr>
              <p:cNvPicPr/>
              <p:nvPr/>
            </p:nvPicPr>
            <p:blipFill>
              <a:blip r:embed="rId11"/>
              <a:stretch>
                <a:fillRect/>
              </a:stretch>
            </p:blipFill>
            <p:spPr>
              <a:xfrm>
                <a:off x="7970656" y="2005374"/>
                <a:ext cx="14756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978DDC1F-AA8E-4EE0-4DFF-2E9D44904D85}"/>
                  </a:ext>
                </a:extLst>
              </p14:cNvPr>
              <p14:cNvContentPartPr/>
              <p14:nvPr/>
            </p14:nvContentPartPr>
            <p14:xfrm>
              <a:off x="2055136" y="2386614"/>
              <a:ext cx="1584720" cy="86400"/>
            </p14:xfrm>
          </p:contentPart>
        </mc:Choice>
        <mc:Fallback>
          <p:pic>
            <p:nvPicPr>
              <p:cNvPr id="7" name="Ink 6">
                <a:extLst>
                  <a:ext uri="{FF2B5EF4-FFF2-40B4-BE49-F238E27FC236}">
                    <a16:creationId xmlns:a16="http://schemas.microsoft.com/office/drawing/2014/main" id="{978DDC1F-AA8E-4EE0-4DFF-2E9D44904D85}"/>
                  </a:ext>
                </a:extLst>
              </p:cNvPr>
              <p:cNvPicPr/>
              <p:nvPr/>
            </p:nvPicPr>
            <p:blipFill>
              <a:blip r:embed="rId13"/>
              <a:stretch>
                <a:fillRect/>
              </a:stretch>
            </p:blipFill>
            <p:spPr>
              <a:xfrm>
                <a:off x="2037136" y="2368614"/>
                <a:ext cx="1620360" cy="122040"/>
              </a:xfrm>
              <a:prstGeom prst="rect">
                <a:avLst/>
              </a:prstGeom>
            </p:spPr>
          </p:pic>
        </mc:Fallback>
      </mc:AlternateContent>
      <p:grpSp>
        <p:nvGrpSpPr>
          <p:cNvPr id="13" name="Group 12">
            <a:extLst>
              <a:ext uri="{FF2B5EF4-FFF2-40B4-BE49-F238E27FC236}">
                <a16:creationId xmlns:a16="http://schemas.microsoft.com/office/drawing/2014/main" id="{7A2A7B2F-0E7B-688D-CB76-99ACD6AB1982}"/>
              </a:ext>
            </a:extLst>
          </p:cNvPr>
          <p:cNvGrpSpPr/>
          <p:nvPr/>
        </p:nvGrpSpPr>
        <p:grpSpPr>
          <a:xfrm>
            <a:off x="816736" y="3132894"/>
            <a:ext cx="3103200" cy="39240"/>
            <a:chOff x="816736" y="3132894"/>
            <a:chExt cx="3103200" cy="39240"/>
          </a:xfrm>
        </p:grpSpPr>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0B9D05D0-1D18-8279-5FA7-2EF58FDA906C}"/>
                    </a:ext>
                  </a:extLst>
                </p14:cNvPr>
                <p14:cNvContentPartPr/>
                <p14:nvPr/>
              </p14:nvContentPartPr>
              <p14:xfrm>
                <a:off x="816736" y="3132894"/>
                <a:ext cx="1684080" cy="39240"/>
              </p14:xfrm>
            </p:contentPart>
          </mc:Choice>
          <mc:Fallback>
            <p:pic>
              <p:nvPicPr>
                <p:cNvPr id="11" name="Ink 10">
                  <a:extLst>
                    <a:ext uri="{FF2B5EF4-FFF2-40B4-BE49-F238E27FC236}">
                      <a16:creationId xmlns:a16="http://schemas.microsoft.com/office/drawing/2014/main" id="{0B9D05D0-1D18-8279-5FA7-2EF58FDA906C}"/>
                    </a:ext>
                  </a:extLst>
                </p:cNvPr>
                <p:cNvPicPr/>
                <p:nvPr/>
              </p:nvPicPr>
              <p:blipFill>
                <a:blip r:embed="rId15"/>
                <a:stretch>
                  <a:fillRect/>
                </a:stretch>
              </p:blipFill>
              <p:spPr>
                <a:xfrm>
                  <a:off x="799096" y="3114894"/>
                  <a:ext cx="17197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BD5A842D-E389-A6BF-10AB-60EE35AE1E67}"/>
                    </a:ext>
                  </a:extLst>
                </p14:cNvPr>
                <p14:cNvContentPartPr/>
                <p14:nvPr/>
              </p14:nvContentPartPr>
              <p14:xfrm>
                <a:off x="2929576" y="3134334"/>
                <a:ext cx="990360" cy="27720"/>
              </p14:xfrm>
            </p:contentPart>
          </mc:Choice>
          <mc:Fallback>
            <p:pic>
              <p:nvPicPr>
                <p:cNvPr id="12" name="Ink 11">
                  <a:extLst>
                    <a:ext uri="{FF2B5EF4-FFF2-40B4-BE49-F238E27FC236}">
                      <a16:creationId xmlns:a16="http://schemas.microsoft.com/office/drawing/2014/main" id="{BD5A842D-E389-A6BF-10AB-60EE35AE1E67}"/>
                    </a:ext>
                  </a:extLst>
                </p:cNvPr>
                <p:cNvPicPr/>
                <p:nvPr/>
              </p:nvPicPr>
              <p:blipFill>
                <a:blip r:embed="rId17"/>
                <a:stretch>
                  <a:fillRect/>
                </a:stretch>
              </p:blipFill>
              <p:spPr>
                <a:xfrm>
                  <a:off x="2911576" y="3116694"/>
                  <a:ext cx="1026000" cy="63360"/>
                </a:xfrm>
                <a:prstGeom prst="rect">
                  <a:avLst/>
                </a:prstGeom>
              </p:spPr>
            </p:pic>
          </mc:Fallback>
        </mc:AlternateContent>
      </p:grpSp>
      <p:grpSp>
        <p:nvGrpSpPr>
          <p:cNvPr id="18" name="Group 17">
            <a:extLst>
              <a:ext uri="{FF2B5EF4-FFF2-40B4-BE49-F238E27FC236}">
                <a16:creationId xmlns:a16="http://schemas.microsoft.com/office/drawing/2014/main" id="{A97C47B9-934D-5E8B-07A0-0A6F926292AF}"/>
              </a:ext>
            </a:extLst>
          </p:cNvPr>
          <p:cNvGrpSpPr/>
          <p:nvPr/>
        </p:nvGrpSpPr>
        <p:grpSpPr>
          <a:xfrm>
            <a:off x="989176" y="3825174"/>
            <a:ext cx="3954600" cy="84960"/>
            <a:chOff x="989176" y="3825174"/>
            <a:chExt cx="3954600" cy="84960"/>
          </a:xfrm>
        </p:grpSpPr>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29D8641F-4914-4748-AE65-AC01809FE66D}"/>
                    </a:ext>
                  </a:extLst>
                </p14:cNvPr>
                <p14:cNvContentPartPr/>
                <p14:nvPr/>
              </p14:nvContentPartPr>
              <p14:xfrm>
                <a:off x="989176" y="3833454"/>
                <a:ext cx="1198800" cy="76680"/>
              </p14:xfrm>
            </p:contentPart>
          </mc:Choice>
          <mc:Fallback>
            <p:pic>
              <p:nvPicPr>
                <p:cNvPr id="14" name="Ink 13">
                  <a:extLst>
                    <a:ext uri="{FF2B5EF4-FFF2-40B4-BE49-F238E27FC236}">
                      <a16:creationId xmlns:a16="http://schemas.microsoft.com/office/drawing/2014/main" id="{29D8641F-4914-4748-AE65-AC01809FE66D}"/>
                    </a:ext>
                  </a:extLst>
                </p:cNvPr>
                <p:cNvPicPr/>
                <p:nvPr/>
              </p:nvPicPr>
              <p:blipFill>
                <a:blip r:embed="rId19"/>
                <a:stretch>
                  <a:fillRect/>
                </a:stretch>
              </p:blipFill>
              <p:spPr>
                <a:xfrm>
                  <a:off x="971176" y="3815454"/>
                  <a:ext cx="12344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452E3A6A-CA81-51FB-FDF8-D612A37A8DCA}"/>
                    </a:ext>
                  </a:extLst>
                </p14:cNvPr>
                <p14:cNvContentPartPr/>
                <p14:nvPr/>
              </p14:nvContentPartPr>
              <p14:xfrm>
                <a:off x="2550136" y="3825174"/>
                <a:ext cx="677160" cy="64440"/>
              </p14:xfrm>
            </p:contentPart>
          </mc:Choice>
          <mc:Fallback>
            <p:pic>
              <p:nvPicPr>
                <p:cNvPr id="15" name="Ink 14">
                  <a:extLst>
                    <a:ext uri="{FF2B5EF4-FFF2-40B4-BE49-F238E27FC236}">
                      <a16:creationId xmlns:a16="http://schemas.microsoft.com/office/drawing/2014/main" id="{452E3A6A-CA81-51FB-FDF8-D612A37A8DCA}"/>
                    </a:ext>
                  </a:extLst>
                </p:cNvPr>
                <p:cNvPicPr/>
                <p:nvPr/>
              </p:nvPicPr>
              <p:blipFill>
                <a:blip r:embed="rId21"/>
                <a:stretch>
                  <a:fillRect/>
                </a:stretch>
              </p:blipFill>
              <p:spPr>
                <a:xfrm>
                  <a:off x="2532136" y="3807174"/>
                  <a:ext cx="7128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94CB3077-065A-5002-A168-7FA4841A2C8C}"/>
                    </a:ext>
                  </a:extLst>
                </p14:cNvPr>
                <p14:cNvContentPartPr/>
                <p14:nvPr/>
              </p14:nvContentPartPr>
              <p14:xfrm>
                <a:off x="3804376" y="3840294"/>
                <a:ext cx="1139400" cy="59400"/>
              </p14:xfrm>
            </p:contentPart>
          </mc:Choice>
          <mc:Fallback>
            <p:pic>
              <p:nvPicPr>
                <p:cNvPr id="17" name="Ink 16">
                  <a:extLst>
                    <a:ext uri="{FF2B5EF4-FFF2-40B4-BE49-F238E27FC236}">
                      <a16:creationId xmlns:a16="http://schemas.microsoft.com/office/drawing/2014/main" id="{94CB3077-065A-5002-A168-7FA4841A2C8C}"/>
                    </a:ext>
                  </a:extLst>
                </p:cNvPr>
                <p:cNvPicPr/>
                <p:nvPr/>
              </p:nvPicPr>
              <p:blipFill>
                <a:blip r:embed="rId23"/>
                <a:stretch>
                  <a:fillRect/>
                </a:stretch>
              </p:blipFill>
              <p:spPr>
                <a:xfrm>
                  <a:off x="3786736" y="3822654"/>
                  <a:ext cx="1175040" cy="95040"/>
                </a:xfrm>
                <a:prstGeom prst="rect">
                  <a:avLst/>
                </a:prstGeom>
              </p:spPr>
            </p:pic>
          </mc:Fallback>
        </mc:AlternateContent>
      </p:grpSp>
      <p:grpSp>
        <p:nvGrpSpPr>
          <p:cNvPr id="21" name="Group 20">
            <a:extLst>
              <a:ext uri="{FF2B5EF4-FFF2-40B4-BE49-F238E27FC236}">
                <a16:creationId xmlns:a16="http://schemas.microsoft.com/office/drawing/2014/main" id="{BD08934A-022F-1DFD-AF6E-0E882D531C64}"/>
              </a:ext>
            </a:extLst>
          </p:cNvPr>
          <p:cNvGrpSpPr/>
          <p:nvPr/>
        </p:nvGrpSpPr>
        <p:grpSpPr>
          <a:xfrm>
            <a:off x="6300976" y="4185894"/>
            <a:ext cx="3444480" cy="43200"/>
            <a:chOff x="6300976" y="4185894"/>
            <a:chExt cx="3444480" cy="43200"/>
          </a:xfrm>
        </p:grpSpPr>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5DB302AE-E587-D1CB-5313-7BAA08B59A99}"/>
                    </a:ext>
                  </a:extLst>
                </p14:cNvPr>
                <p14:cNvContentPartPr/>
                <p14:nvPr/>
              </p14:nvContentPartPr>
              <p14:xfrm>
                <a:off x="6300976" y="4196334"/>
                <a:ext cx="1645200" cy="30600"/>
              </p14:xfrm>
            </p:contentPart>
          </mc:Choice>
          <mc:Fallback>
            <p:pic>
              <p:nvPicPr>
                <p:cNvPr id="19" name="Ink 18">
                  <a:extLst>
                    <a:ext uri="{FF2B5EF4-FFF2-40B4-BE49-F238E27FC236}">
                      <a16:creationId xmlns:a16="http://schemas.microsoft.com/office/drawing/2014/main" id="{5DB302AE-E587-D1CB-5313-7BAA08B59A99}"/>
                    </a:ext>
                  </a:extLst>
                </p:cNvPr>
                <p:cNvPicPr/>
                <p:nvPr/>
              </p:nvPicPr>
              <p:blipFill>
                <a:blip r:embed="rId25"/>
                <a:stretch>
                  <a:fillRect/>
                </a:stretch>
              </p:blipFill>
              <p:spPr>
                <a:xfrm>
                  <a:off x="6283336" y="4178334"/>
                  <a:ext cx="16808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F4EF04F3-F6F0-9B45-32B9-3AE37B8FB313}"/>
                    </a:ext>
                  </a:extLst>
                </p14:cNvPr>
                <p14:cNvContentPartPr/>
                <p14:nvPr/>
              </p14:nvContentPartPr>
              <p14:xfrm>
                <a:off x="8395096" y="4185894"/>
                <a:ext cx="1350360" cy="43200"/>
              </p14:xfrm>
            </p:contentPart>
          </mc:Choice>
          <mc:Fallback>
            <p:pic>
              <p:nvPicPr>
                <p:cNvPr id="20" name="Ink 19">
                  <a:extLst>
                    <a:ext uri="{FF2B5EF4-FFF2-40B4-BE49-F238E27FC236}">
                      <a16:creationId xmlns:a16="http://schemas.microsoft.com/office/drawing/2014/main" id="{F4EF04F3-F6F0-9B45-32B9-3AE37B8FB313}"/>
                    </a:ext>
                  </a:extLst>
                </p:cNvPr>
                <p:cNvPicPr/>
                <p:nvPr/>
              </p:nvPicPr>
              <p:blipFill>
                <a:blip r:embed="rId27"/>
                <a:stretch>
                  <a:fillRect/>
                </a:stretch>
              </p:blipFill>
              <p:spPr>
                <a:xfrm>
                  <a:off x="8377456" y="4167894"/>
                  <a:ext cx="1386000" cy="78840"/>
                </a:xfrm>
                <a:prstGeom prst="rect">
                  <a:avLst/>
                </a:prstGeom>
              </p:spPr>
            </p:pic>
          </mc:Fallback>
        </mc:AlternateContent>
      </p:grpSp>
      <p:grpSp>
        <p:nvGrpSpPr>
          <p:cNvPr id="24" name="Group 23">
            <a:extLst>
              <a:ext uri="{FF2B5EF4-FFF2-40B4-BE49-F238E27FC236}">
                <a16:creationId xmlns:a16="http://schemas.microsoft.com/office/drawing/2014/main" id="{48E19EF0-73BE-77CE-6062-A60ABED34088}"/>
              </a:ext>
            </a:extLst>
          </p:cNvPr>
          <p:cNvGrpSpPr/>
          <p:nvPr/>
        </p:nvGrpSpPr>
        <p:grpSpPr>
          <a:xfrm>
            <a:off x="5194336" y="4559574"/>
            <a:ext cx="1968120" cy="93960"/>
            <a:chOff x="5194336" y="4559574"/>
            <a:chExt cx="1968120" cy="93960"/>
          </a:xfrm>
        </p:grpSpPr>
        <mc:AlternateContent xmlns:mc="http://schemas.openxmlformats.org/markup-compatibility/2006">
          <mc:Choice xmlns:p14="http://schemas.microsoft.com/office/powerpoint/2010/main" Requires="p14">
            <p:contentPart p14:bwMode="auto" r:id="rId28">
              <p14:nvContentPartPr>
                <p14:cNvPr id="22" name="Ink 21">
                  <a:extLst>
                    <a:ext uri="{FF2B5EF4-FFF2-40B4-BE49-F238E27FC236}">
                      <a16:creationId xmlns:a16="http://schemas.microsoft.com/office/drawing/2014/main" id="{0846F183-2672-1BBB-C121-85C24AB5E6D6}"/>
                    </a:ext>
                  </a:extLst>
                </p14:cNvPr>
                <p14:cNvContentPartPr/>
                <p14:nvPr/>
              </p14:nvContentPartPr>
              <p14:xfrm>
                <a:off x="5194336" y="4559574"/>
                <a:ext cx="1080000" cy="68040"/>
              </p14:xfrm>
            </p:contentPart>
          </mc:Choice>
          <mc:Fallback>
            <p:pic>
              <p:nvPicPr>
                <p:cNvPr id="22" name="Ink 21">
                  <a:extLst>
                    <a:ext uri="{FF2B5EF4-FFF2-40B4-BE49-F238E27FC236}">
                      <a16:creationId xmlns:a16="http://schemas.microsoft.com/office/drawing/2014/main" id="{0846F183-2672-1BBB-C121-85C24AB5E6D6}"/>
                    </a:ext>
                  </a:extLst>
                </p:cNvPr>
                <p:cNvPicPr/>
                <p:nvPr/>
              </p:nvPicPr>
              <p:blipFill>
                <a:blip r:embed="rId29"/>
                <a:stretch>
                  <a:fillRect/>
                </a:stretch>
              </p:blipFill>
              <p:spPr>
                <a:xfrm>
                  <a:off x="5176696" y="4541934"/>
                  <a:ext cx="11156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Ink 22">
                  <a:extLst>
                    <a:ext uri="{FF2B5EF4-FFF2-40B4-BE49-F238E27FC236}">
                      <a16:creationId xmlns:a16="http://schemas.microsoft.com/office/drawing/2014/main" id="{3982B1CC-F9E0-603A-7385-E67FE882330F}"/>
                    </a:ext>
                  </a:extLst>
                </p14:cNvPr>
                <p14:cNvContentPartPr/>
                <p14:nvPr/>
              </p14:nvContentPartPr>
              <p14:xfrm>
                <a:off x="6716776" y="4576134"/>
                <a:ext cx="445680" cy="77400"/>
              </p14:xfrm>
            </p:contentPart>
          </mc:Choice>
          <mc:Fallback>
            <p:pic>
              <p:nvPicPr>
                <p:cNvPr id="23" name="Ink 22">
                  <a:extLst>
                    <a:ext uri="{FF2B5EF4-FFF2-40B4-BE49-F238E27FC236}">
                      <a16:creationId xmlns:a16="http://schemas.microsoft.com/office/drawing/2014/main" id="{3982B1CC-F9E0-603A-7385-E67FE882330F}"/>
                    </a:ext>
                  </a:extLst>
                </p:cNvPr>
                <p:cNvPicPr/>
                <p:nvPr/>
              </p:nvPicPr>
              <p:blipFill>
                <a:blip r:embed="rId31"/>
                <a:stretch>
                  <a:fillRect/>
                </a:stretch>
              </p:blipFill>
              <p:spPr>
                <a:xfrm>
                  <a:off x="6698776" y="4558134"/>
                  <a:ext cx="481320" cy="113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
            <p14:nvContentPartPr>
              <p14:cNvPr id="25" name="Ink 24">
                <a:extLst>
                  <a:ext uri="{FF2B5EF4-FFF2-40B4-BE49-F238E27FC236}">
                    <a16:creationId xmlns:a16="http://schemas.microsoft.com/office/drawing/2014/main" id="{997CFDE8-6D4B-811D-CD02-FC51344055BB}"/>
                  </a:ext>
                </a:extLst>
              </p14:cNvPr>
              <p14:cNvContentPartPr/>
              <p14:nvPr/>
            </p14:nvContentPartPr>
            <p14:xfrm>
              <a:off x="8872456" y="4593774"/>
              <a:ext cx="615960" cy="57960"/>
            </p14:xfrm>
          </p:contentPart>
        </mc:Choice>
        <mc:Fallback>
          <p:pic>
            <p:nvPicPr>
              <p:cNvPr id="25" name="Ink 24">
                <a:extLst>
                  <a:ext uri="{FF2B5EF4-FFF2-40B4-BE49-F238E27FC236}">
                    <a16:creationId xmlns:a16="http://schemas.microsoft.com/office/drawing/2014/main" id="{997CFDE8-6D4B-811D-CD02-FC51344055BB}"/>
                  </a:ext>
                </a:extLst>
              </p:cNvPr>
              <p:cNvPicPr/>
              <p:nvPr/>
            </p:nvPicPr>
            <p:blipFill>
              <a:blip r:embed="rId33"/>
              <a:stretch>
                <a:fillRect/>
              </a:stretch>
            </p:blipFill>
            <p:spPr>
              <a:xfrm>
                <a:off x="8854816" y="4575774"/>
                <a:ext cx="6516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6" name="Ink 25">
                <a:extLst>
                  <a:ext uri="{FF2B5EF4-FFF2-40B4-BE49-F238E27FC236}">
                    <a16:creationId xmlns:a16="http://schemas.microsoft.com/office/drawing/2014/main" id="{1E064BB5-B652-D64F-2573-0E9FF9F8768A}"/>
                  </a:ext>
                </a:extLst>
              </p14:cNvPr>
              <p14:cNvContentPartPr/>
              <p14:nvPr/>
            </p14:nvContentPartPr>
            <p14:xfrm>
              <a:off x="753736" y="4973214"/>
              <a:ext cx="466200" cy="32760"/>
            </p14:xfrm>
          </p:contentPart>
        </mc:Choice>
        <mc:Fallback>
          <p:pic>
            <p:nvPicPr>
              <p:cNvPr id="26" name="Ink 25">
                <a:extLst>
                  <a:ext uri="{FF2B5EF4-FFF2-40B4-BE49-F238E27FC236}">
                    <a16:creationId xmlns:a16="http://schemas.microsoft.com/office/drawing/2014/main" id="{1E064BB5-B652-D64F-2573-0E9FF9F8768A}"/>
                  </a:ext>
                </a:extLst>
              </p:cNvPr>
              <p:cNvPicPr/>
              <p:nvPr/>
            </p:nvPicPr>
            <p:blipFill>
              <a:blip r:embed="rId35"/>
              <a:stretch>
                <a:fillRect/>
              </a:stretch>
            </p:blipFill>
            <p:spPr>
              <a:xfrm>
                <a:off x="735736" y="4955214"/>
                <a:ext cx="5018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Ink 26">
                <a:extLst>
                  <a:ext uri="{FF2B5EF4-FFF2-40B4-BE49-F238E27FC236}">
                    <a16:creationId xmlns:a16="http://schemas.microsoft.com/office/drawing/2014/main" id="{BF5B698B-6E0B-C717-C340-93DD841F508A}"/>
                  </a:ext>
                </a:extLst>
              </p14:cNvPr>
              <p14:cNvContentPartPr/>
              <p14:nvPr/>
            </p14:nvContentPartPr>
            <p14:xfrm>
              <a:off x="7833136" y="5327814"/>
              <a:ext cx="993600" cy="52200"/>
            </p14:xfrm>
          </p:contentPart>
        </mc:Choice>
        <mc:Fallback>
          <p:pic>
            <p:nvPicPr>
              <p:cNvPr id="27" name="Ink 26">
                <a:extLst>
                  <a:ext uri="{FF2B5EF4-FFF2-40B4-BE49-F238E27FC236}">
                    <a16:creationId xmlns:a16="http://schemas.microsoft.com/office/drawing/2014/main" id="{BF5B698B-6E0B-C717-C340-93DD841F508A}"/>
                  </a:ext>
                </a:extLst>
              </p:cNvPr>
              <p:cNvPicPr/>
              <p:nvPr/>
            </p:nvPicPr>
            <p:blipFill>
              <a:blip r:embed="rId37"/>
              <a:stretch>
                <a:fillRect/>
              </a:stretch>
            </p:blipFill>
            <p:spPr>
              <a:xfrm>
                <a:off x="7815136" y="5309814"/>
                <a:ext cx="10292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 name="Ink 27">
                <a:extLst>
                  <a:ext uri="{FF2B5EF4-FFF2-40B4-BE49-F238E27FC236}">
                    <a16:creationId xmlns:a16="http://schemas.microsoft.com/office/drawing/2014/main" id="{99147D63-D41E-3480-65CB-E29FD4E720B7}"/>
                  </a:ext>
                </a:extLst>
              </p14:cNvPr>
              <p14:cNvContentPartPr/>
              <p14:nvPr/>
            </p14:nvContentPartPr>
            <p14:xfrm>
              <a:off x="757336" y="5698254"/>
              <a:ext cx="861120" cy="30960"/>
            </p14:xfrm>
          </p:contentPart>
        </mc:Choice>
        <mc:Fallback>
          <p:pic>
            <p:nvPicPr>
              <p:cNvPr id="28" name="Ink 27">
                <a:extLst>
                  <a:ext uri="{FF2B5EF4-FFF2-40B4-BE49-F238E27FC236}">
                    <a16:creationId xmlns:a16="http://schemas.microsoft.com/office/drawing/2014/main" id="{99147D63-D41E-3480-65CB-E29FD4E720B7}"/>
                  </a:ext>
                </a:extLst>
              </p:cNvPr>
              <p:cNvPicPr/>
              <p:nvPr/>
            </p:nvPicPr>
            <p:blipFill>
              <a:blip r:embed="rId39"/>
              <a:stretch>
                <a:fillRect/>
              </a:stretch>
            </p:blipFill>
            <p:spPr>
              <a:xfrm>
                <a:off x="739696" y="5680254"/>
                <a:ext cx="896760" cy="66600"/>
              </a:xfrm>
              <a:prstGeom prst="rect">
                <a:avLst/>
              </a:prstGeom>
            </p:spPr>
          </p:pic>
        </mc:Fallback>
      </mc:AlternateContent>
    </p:spTree>
    <p:extLst>
      <p:ext uri="{BB962C8B-B14F-4D97-AF65-F5344CB8AC3E}">
        <p14:creationId xmlns:p14="http://schemas.microsoft.com/office/powerpoint/2010/main" val="25661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56078"/>
            <a:ext cx="10459092" cy="6536657"/>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9" name="TextBox 8">
            <a:extLst>
              <a:ext uri="{FF2B5EF4-FFF2-40B4-BE49-F238E27FC236}">
                <a16:creationId xmlns:a16="http://schemas.microsoft.com/office/drawing/2014/main" id="{B5A5C6C5-47B8-1139-8998-A86C47E2B79B}"/>
              </a:ext>
            </a:extLst>
          </p:cNvPr>
          <p:cNvSpPr txBox="1"/>
          <p:nvPr/>
        </p:nvSpPr>
        <p:spPr>
          <a:xfrm>
            <a:off x="294415" y="287957"/>
            <a:ext cx="9747700" cy="5632311"/>
          </a:xfrm>
          <a:prstGeom prst="rect">
            <a:avLst/>
          </a:prstGeom>
          <a:noFill/>
        </p:spPr>
        <p:txBody>
          <a:bodyPr wrap="square">
            <a:spAutoFit/>
          </a:bodyPr>
          <a:lstStyle/>
          <a:p>
            <a:r>
              <a:rPr lang="en-US" sz="2400" b="1">
                <a:solidFill>
                  <a:srgbClr val="FFC000"/>
                </a:solidFill>
                <a:cs typeface="+mj-cs"/>
              </a:rPr>
              <a:t>Midrash Tehillim 20:1</a:t>
            </a:r>
          </a:p>
          <a:p>
            <a:r>
              <a:rPr lang="en-US" sz="2400">
                <a:solidFill>
                  <a:srgbClr val="FFC000"/>
                </a:solidFill>
                <a:cs typeface="+mj-cs"/>
              </a:rPr>
              <a:t>What is the sense of </a:t>
            </a:r>
            <a:r>
              <a:rPr lang="en-US" sz="2400">
                <a:solidFill>
                  <a:srgbClr val="00B0F0"/>
                </a:solidFill>
                <a:cs typeface="+mj-cs"/>
              </a:rPr>
              <a:t>“I am with him in his affliction?” </a:t>
            </a:r>
            <a:r>
              <a:rPr lang="en-US" sz="2400">
                <a:solidFill>
                  <a:srgbClr val="FFC000"/>
                </a:solidFill>
                <a:cs typeface="+mj-cs"/>
              </a:rPr>
              <a:t>(</a:t>
            </a:r>
            <a:r>
              <a:rPr lang="en-US" sz="2400">
                <a:solidFill>
                  <a:srgbClr val="00B0F0"/>
                </a:solidFill>
                <a:cs typeface="+mj-cs"/>
              </a:rPr>
              <a:t>Psalms 91:15</a:t>
            </a:r>
            <a:r>
              <a:rPr lang="en-US" sz="2400">
                <a:solidFill>
                  <a:srgbClr val="FFC000"/>
                </a:solidFill>
                <a:cs typeface="+mj-cs"/>
              </a:rPr>
              <a:t>)... Rabbi Judan said: It can be compared to a pregnant woman who was angry at her mother, and when she went into labor, her mother went upstairs while she remained crying downstairs. As her mother heard her crying downstairs, she cried upstairs. Her neighbors said to her, </a:t>
            </a:r>
            <a:r>
              <a:rPr lang="en-US" sz="2400">
                <a:solidFill>
                  <a:srgbClr val="00B0F0"/>
                </a:solidFill>
                <a:cs typeface="+mj-cs"/>
              </a:rPr>
              <a:t>“What is the matter, that you are screaming. Are you giving birth with her?” </a:t>
            </a:r>
            <a:r>
              <a:rPr lang="en-US" sz="2400">
                <a:solidFill>
                  <a:srgbClr val="FFC000"/>
                </a:solidFill>
                <a:cs typeface="+mj-cs"/>
              </a:rPr>
              <a:t>She said to them, </a:t>
            </a:r>
            <a:r>
              <a:rPr lang="en-US" sz="2400">
                <a:solidFill>
                  <a:srgbClr val="00B0F0"/>
                </a:solidFill>
                <a:cs typeface="+mj-cs"/>
              </a:rPr>
              <a:t>“My daughter is in pain. How can I stand her screaming? I am screaming because my daughter’s pain is my pain.”</a:t>
            </a:r>
            <a:r>
              <a:rPr lang="en-US" sz="2400">
                <a:solidFill>
                  <a:srgbClr val="FFC000"/>
                </a:solidFill>
                <a:cs typeface="+mj-cs"/>
              </a:rPr>
              <a:t> Similarly when the Temple was destroyed, there was a wailing that went out in the whole world… The ministering angels said to God, Does this befit you? Does it not say, </a:t>
            </a:r>
            <a:r>
              <a:rPr lang="en-US" sz="2400">
                <a:solidFill>
                  <a:srgbClr val="00B0F0"/>
                </a:solidFill>
                <a:cs typeface="+mj-cs"/>
              </a:rPr>
              <a:t>“Glory and majesty are before God, strength and gladness in God’s place?”</a:t>
            </a:r>
            <a:r>
              <a:rPr lang="en-US" sz="2400">
                <a:solidFill>
                  <a:srgbClr val="FFC000"/>
                </a:solidFill>
                <a:cs typeface="+mj-cs"/>
              </a:rPr>
              <a:t> (</a:t>
            </a:r>
            <a:r>
              <a:rPr lang="en-US" sz="2400">
                <a:solidFill>
                  <a:srgbClr val="00B0F0"/>
                </a:solidFill>
                <a:cs typeface="+mj-cs"/>
              </a:rPr>
              <a:t>Psalms 96:6</a:t>
            </a:r>
            <a:r>
              <a:rPr lang="en-US" sz="2400">
                <a:solidFill>
                  <a:srgbClr val="FFC000"/>
                </a:solidFill>
                <a:cs typeface="+mj-cs"/>
              </a:rPr>
              <a:t>) God said to them, Has my house not been destroyed and my children have been carried off in chains. Shouldn’t I be in pain? This is the meaning of, </a:t>
            </a:r>
            <a:r>
              <a:rPr lang="en-US" sz="2400">
                <a:solidFill>
                  <a:srgbClr val="00B0F0"/>
                </a:solidFill>
                <a:cs typeface="+mj-cs"/>
              </a:rPr>
              <a:t>“I am with him in his affliction.”</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BBC6243B-8F66-6E28-E280-6DDD5396AB98}"/>
                  </a:ext>
                </a:extLst>
              </p14:cNvPr>
              <p14:cNvContentPartPr/>
              <p14:nvPr/>
            </p14:nvContentPartPr>
            <p14:xfrm>
              <a:off x="4152856" y="2124174"/>
              <a:ext cx="5475960" cy="110520"/>
            </p14:xfrm>
          </p:contentPart>
        </mc:Choice>
        <mc:Fallback>
          <p:pic>
            <p:nvPicPr>
              <p:cNvPr id="2" name="Ink 1">
                <a:extLst>
                  <a:ext uri="{FF2B5EF4-FFF2-40B4-BE49-F238E27FC236}">
                    <a16:creationId xmlns:a16="http://schemas.microsoft.com/office/drawing/2014/main" id="{BBC6243B-8F66-6E28-E280-6DDD5396AB98}"/>
                  </a:ext>
                </a:extLst>
              </p:cNvPr>
              <p:cNvPicPr/>
              <p:nvPr/>
            </p:nvPicPr>
            <p:blipFill>
              <a:blip r:embed="rId5"/>
              <a:stretch>
                <a:fillRect/>
              </a:stretch>
            </p:blipFill>
            <p:spPr>
              <a:xfrm>
                <a:off x="4135216" y="2106174"/>
                <a:ext cx="55116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484AAF5C-0D3F-59D3-0BC4-FD048C5E9E93}"/>
                  </a:ext>
                </a:extLst>
              </p14:cNvPr>
              <p14:cNvContentPartPr/>
              <p14:nvPr/>
            </p14:nvContentPartPr>
            <p14:xfrm>
              <a:off x="559336" y="2479854"/>
              <a:ext cx="1686600" cy="92880"/>
            </p14:xfrm>
          </p:contentPart>
        </mc:Choice>
        <mc:Fallback>
          <p:pic>
            <p:nvPicPr>
              <p:cNvPr id="3" name="Ink 2">
                <a:extLst>
                  <a:ext uri="{FF2B5EF4-FFF2-40B4-BE49-F238E27FC236}">
                    <a16:creationId xmlns:a16="http://schemas.microsoft.com/office/drawing/2014/main" id="{484AAF5C-0D3F-59D3-0BC4-FD048C5E9E93}"/>
                  </a:ext>
                </a:extLst>
              </p:cNvPr>
              <p:cNvPicPr/>
              <p:nvPr/>
            </p:nvPicPr>
            <p:blipFill>
              <a:blip r:embed="rId7"/>
              <a:stretch>
                <a:fillRect/>
              </a:stretch>
            </p:blipFill>
            <p:spPr>
              <a:xfrm>
                <a:off x="541696" y="2461854"/>
                <a:ext cx="17222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51ADCEC1-BE32-117E-BEBC-5EC5C3473DA3}"/>
                  </a:ext>
                </a:extLst>
              </p14:cNvPr>
              <p14:cNvContentPartPr/>
              <p14:nvPr/>
            </p14:nvContentPartPr>
            <p14:xfrm>
              <a:off x="2441056" y="3622134"/>
              <a:ext cx="947520" cy="73440"/>
            </p14:xfrm>
          </p:contentPart>
        </mc:Choice>
        <mc:Fallback>
          <p:pic>
            <p:nvPicPr>
              <p:cNvPr id="4" name="Ink 3">
                <a:extLst>
                  <a:ext uri="{FF2B5EF4-FFF2-40B4-BE49-F238E27FC236}">
                    <a16:creationId xmlns:a16="http://schemas.microsoft.com/office/drawing/2014/main" id="{51ADCEC1-BE32-117E-BEBC-5EC5C3473DA3}"/>
                  </a:ext>
                </a:extLst>
              </p:cNvPr>
              <p:cNvPicPr/>
              <p:nvPr/>
            </p:nvPicPr>
            <p:blipFill>
              <a:blip r:embed="rId9"/>
              <a:stretch>
                <a:fillRect/>
              </a:stretch>
            </p:blipFill>
            <p:spPr>
              <a:xfrm>
                <a:off x="2423056" y="3604134"/>
                <a:ext cx="9831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E35DF7AB-3220-4B60-C0A0-5F18C836CFBE}"/>
                  </a:ext>
                </a:extLst>
              </p14:cNvPr>
              <p14:cNvContentPartPr/>
              <p14:nvPr/>
            </p14:nvContentPartPr>
            <p14:xfrm>
              <a:off x="6467656" y="4302174"/>
              <a:ext cx="2669760" cy="85680"/>
            </p14:xfrm>
          </p:contentPart>
        </mc:Choice>
        <mc:Fallback>
          <p:pic>
            <p:nvPicPr>
              <p:cNvPr id="5" name="Ink 4">
                <a:extLst>
                  <a:ext uri="{FF2B5EF4-FFF2-40B4-BE49-F238E27FC236}">
                    <a16:creationId xmlns:a16="http://schemas.microsoft.com/office/drawing/2014/main" id="{E35DF7AB-3220-4B60-C0A0-5F18C836CFBE}"/>
                  </a:ext>
                </a:extLst>
              </p:cNvPr>
              <p:cNvPicPr/>
              <p:nvPr/>
            </p:nvPicPr>
            <p:blipFill>
              <a:blip r:embed="rId11"/>
              <a:stretch>
                <a:fillRect/>
              </a:stretch>
            </p:blipFill>
            <p:spPr>
              <a:xfrm>
                <a:off x="6449656" y="4284174"/>
                <a:ext cx="27054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FEFD8ECA-D359-72D7-41CE-86619F3E6FD7}"/>
                  </a:ext>
                </a:extLst>
              </p14:cNvPr>
              <p14:cNvContentPartPr/>
              <p14:nvPr/>
            </p14:nvContentPartPr>
            <p14:xfrm>
              <a:off x="1407136" y="4685574"/>
              <a:ext cx="4032720" cy="75960"/>
            </p14:xfrm>
          </p:contentPart>
        </mc:Choice>
        <mc:Fallback>
          <p:pic>
            <p:nvPicPr>
              <p:cNvPr id="7" name="Ink 6">
                <a:extLst>
                  <a:ext uri="{FF2B5EF4-FFF2-40B4-BE49-F238E27FC236}">
                    <a16:creationId xmlns:a16="http://schemas.microsoft.com/office/drawing/2014/main" id="{FEFD8ECA-D359-72D7-41CE-86619F3E6FD7}"/>
                  </a:ext>
                </a:extLst>
              </p:cNvPr>
              <p:cNvPicPr/>
              <p:nvPr/>
            </p:nvPicPr>
            <p:blipFill>
              <a:blip r:embed="rId13"/>
              <a:stretch>
                <a:fillRect/>
              </a:stretch>
            </p:blipFill>
            <p:spPr>
              <a:xfrm>
                <a:off x="1389496" y="4667934"/>
                <a:ext cx="4068360" cy="111600"/>
              </a:xfrm>
              <a:prstGeom prst="rect">
                <a:avLst/>
              </a:prstGeom>
            </p:spPr>
          </p:pic>
        </mc:Fallback>
      </mc:AlternateContent>
      <p:grpSp>
        <p:nvGrpSpPr>
          <p:cNvPr id="14" name="Group 13">
            <a:extLst>
              <a:ext uri="{FF2B5EF4-FFF2-40B4-BE49-F238E27FC236}">
                <a16:creationId xmlns:a16="http://schemas.microsoft.com/office/drawing/2014/main" id="{D47C293B-AFFD-9D98-7C91-8DB2BCE3B2D0}"/>
              </a:ext>
            </a:extLst>
          </p:cNvPr>
          <p:cNvGrpSpPr/>
          <p:nvPr/>
        </p:nvGrpSpPr>
        <p:grpSpPr>
          <a:xfrm>
            <a:off x="1950016" y="5443374"/>
            <a:ext cx="7411320" cy="81000"/>
            <a:chOff x="1950016" y="5443374"/>
            <a:chExt cx="7411320" cy="81000"/>
          </a:xfrm>
        </p:grpSpPr>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6D3C0130-0C30-36A5-84FC-7FB5E42D62E6}"/>
                    </a:ext>
                  </a:extLst>
                </p14:cNvPr>
                <p14:cNvContentPartPr/>
                <p14:nvPr/>
              </p14:nvContentPartPr>
              <p14:xfrm>
                <a:off x="1950016" y="5455974"/>
                <a:ext cx="1952280" cy="30960"/>
              </p14:xfrm>
            </p:contentPart>
          </mc:Choice>
          <mc:Fallback>
            <p:pic>
              <p:nvPicPr>
                <p:cNvPr id="11" name="Ink 10">
                  <a:extLst>
                    <a:ext uri="{FF2B5EF4-FFF2-40B4-BE49-F238E27FC236}">
                      <a16:creationId xmlns:a16="http://schemas.microsoft.com/office/drawing/2014/main" id="{6D3C0130-0C30-36A5-84FC-7FB5E42D62E6}"/>
                    </a:ext>
                  </a:extLst>
                </p:cNvPr>
                <p:cNvPicPr/>
                <p:nvPr/>
              </p:nvPicPr>
              <p:blipFill>
                <a:blip r:embed="rId15"/>
                <a:stretch>
                  <a:fillRect/>
                </a:stretch>
              </p:blipFill>
              <p:spPr>
                <a:xfrm>
                  <a:off x="1932016" y="5438334"/>
                  <a:ext cx="19879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2CE6C1E3-00EE-88FE-F2A2-20F6F9539525}"/>
                    </a:ext>
                  </a:extLst>
                </p14:cNvPr>
                <p14:cNvContentPartPr/>
                <p14:nvPr/>
              </p14:nvContentPartPr>
              <p14:xfrm>
                <a:off x="4837576" y="5443374"/>
                <a:ext cx="1551600" cy="52920"/>
              </p14:xfrm>
            </p:contentPart>
          </mc:Choice>
          <mc:Fallback>
            <p:pic>
              <p:nvPicPr>
                <p:cNvPr id="12" name="Ink 11">
                  <a:extLst>
                    <a:ext uri="{FF2B5EF4-FFF2-40B4-BE49-F238E27FC236}">
                      <a16:creationId xmlns:a16="http://schemas.microsoft.com/office/drawing/2014/main" id="{2CE6C1E3-00EE-88FE-F2A2-20F6F9539525}"/>
                    </a:ext>
                  </a:extLst>
                </p:cNvPr>
                <p:cNvPicPr/>
                <p:nvPr/>
              </p:nvPicPr>
              <p:blipFill>
                <a:blip r:embed="rId17"/>
                <a:stretch>
                  <a:fillRect/>
                </a:stretch>
              </p:blipFill>
              <p:spPr>
                <a:xfrm>
                  <a:off x="4819936" y="5425374"/>
                  <a:ext cx="15872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65757EE9-45D7-8101-9EA5-BF90AD7B8C89}"/>
                    </a:ext>
                  </a:extLst>
                </p14:cNvPr>
                <p14:cNvContentPartPr/>
                <p14:nvPr/>
              </p14:nvContentPartPr>
              <p14:xfrm>
                <a:off x="7445776" y="5505294"/>
                <a:ext cx="1915560" cy="19080"/>
              </p14:xfrm>
            </p:contentPart>
          </mc:Choice>
          <mc:Fallback>
            <p:pic>
              <p:nvPicPr>
                <p:cNvPr id="13" name="Ink 12">
                  <a:extLst>
                    <a:ext uri="{FF2B5EF4-FFF2-40B4-BE49-F238E27FC236}">
                      <a16:creationId xmlns:a16="http://schemas.microsoft.com/office/drawing/2014/main" id="{65757EE9-45D7-8101-9EA5-BF90AD7B8C89}"/>
                    </a:ext>
                  </a:extLst>
                </p:cNvPr>
                <p:cNvPicPr/>
                <p:nvPr/>
              </p:nvPicPr>
              <p:blipFill>
                <a:blip r:embed="rId19"/>
                <a:stretch>
                  <a:fillRect/>
                </a:stretch>
              </p:blipFill>
              <p:spPr>
                <a:xfrm>
                  <a:off x="7428136" y="5487654"/>
                  <a:ext cx="1951200" cy="54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14B7CDE2-69FE-0C43-994D-3959730D85AC}"/>
                  </a:ext>
                </a:extLst>
              </p14:cNvPr>
              <p14:cNvContentPartPr/>
              <p14:nvPr/>
            </p14:nvContentPartPr>
            <p14:xfrm>
              <a:off x="544576" y="5785374"/>
              <a:ext cx="709560" cy="34560"/>
            </p14:xfrm>
          </p:contentPart>
        </mc:Choice>
        <mc:Fallback>
          <p:pic>
            <p:nvPicPr>
              <p:cNvPr id="15" name="Ink 14">
                <a:extLst>
                  <a:ext uri="{FF2B5EF4-FFF2-40B4-BE49-F238E27FC236}">
                    <a16:creationId xmlns:a16="http://schemas.microsoft.com/office/drawing/2014/main" id="{14B7CDE2-69FE-0C43-994D-3959730D85AC}"/>
                  </a:ext>
                </a:extLst>
              </p:cNvPr>
              <p:cNvPicPr/>
              <p:nvPr/>
            </p:nvPicPr>
            <p:blipFill>
              <a:blip r:embed="rId21"/>
              <a:stretch>
                <a:fillRect/>
              </a:stretch>
            </p:blipFill>
            <p:spPr>
              <a:xfrm>
                <a:off x="526576" y="5767374"/>
                <a:ext cx="745200" cy="70200"/>
              </a:xfrm>
              <a:prstGeom prst="rect">
                <a:avLst/>
              </a:prstGeom>
            </p:spPr>
          </p:pic>
        </mc:Fallback>
      </mc:AlternateContent>
    </p:spTree>
    <p:extLst>
      <p:ext uri="{BB962C8B-B14F-4D97-AF65-F5344CB8AC3E}">
        <p14:creationId xmlns:p14="http://schemas.microsoft.com/office/powerpoint/2010/main" val="900131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56078"/>
            <a:ext cx="10459092" cy="6536657"/>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9" name="TextBox 8">
            <a:extLst>
              <a:ext uri="{FF2B5EF4-FFF2-40B4-BE49-F238E27FC236}">
                <a16:creationId xmlns:a16="http://schemas.microsoft.com/office/drawing/2014/main" id="{B5A5C6C5-47B8-1139-8998-A86C47E2B79B}"/>
              </a:ext>
            </a:extLst>
          </p:cNvPr>
          <p:cNvSpPr txBox="1"/>
          <p:nvPr/>
        </p:nvSpPr>
        <p:spPr>
          <a:xfrm>
            <a:off x="294415" y="287957"/>
            <a:ext cx="9747700" cy="5262979"/>
          </a:xfrm>
          <a:prstGeom prst="rect">
            <a:avLst/>
          </a:prstGeom>
          <a:noFill/>
        </p:spPr>
        <p:txBody>
          <a:bodyPr wrap="square">
            <a:spAutoFit/>
          </a:bodyPr>
          <a:lstStyle/>
          <a:p>
            <a:r>
              <a:rPr lang="en-US" sz="2400" b="1">
                <a:solidFill>
                  <a:srgbClr val="FFC000"/>
                </a:solidFill>
                <a:cs typeface="+mj-cs"/>
              </a:rPr>
              <a:t>Talmud Bavli Taanit 11a:6</a:t>
            </a:r>
          </a:p>
          <a:p>
            <a:pPr algn="r"/>
            <a:r>
              <a:rPr lang="he-IL" sz="2400">
                <a:solidFill>
                  <a:srgbClr val="FFFF00"/>
                </a:solidFill>
                <a:cs typeface="+mj-cs"/>
              </a:rPr>
              <a:t>תַּנְיָא אִידַּךְ: בִּזְמַן שֶׁהַצִּבּוּר שָׁרוּי בְּצַעַר, אַל יֹאמַר אָדָם: אֵלֵךְ לְבֵיתִי, וְאוֹכַל וְאֶשְׁתֶּה, וְשָׁלוֹם עָלַיִךְ נַפְשִׁי. וְאִם עוֹשֶׂה כֵּן — עָלָיו הַכָּתוּב אוֹמֵר: ״וְהִנֵּה שָׂשׂוֹן וְשִׂמְחָה הָרֹג בָּקָר וְשָׁחֹט צֹאן אָכֹל בָּשָׂר וְשָׁתוֹת יָיִן אָכוֹל וְשָׁתוֹ כִּי מָחָר נָמוּת״, מָה כְּתִיב בָּתְרֵיהּ — ״וְנִגְלָה בְאׇזְנָי ה׳ צְבָאוֹת אִם יְכֻפַּר הֶעָוֹן הַזֶּה לָכֶם עַד תְּמֻתוּן״.</a:t>
            </a:r>
          </a:p>
          <a:p>
            <a:r>
              <a:rPr lang="en-US" sz="2400">
                <a:solidFill>
                  <a:srgbClr val="FFC000"/>
                </a:solidFill>
                <a:cs typeface="+mj-cs"/>
              </a:rPr>
              <a:t>A similar idea is taught in another baraita: When the community is immersed in suffering, a person may not say: I will go to my home and I will eat and drink, and peace be upon you, my soul. And if he does so, the verse says about him: </a:t>
            </a:r>
            <a:r>
              <a:rPr lang="en-US" sz="2400">
                <a:solidFill>
                  <a:srgbClr val="00B0F0"/>
                </a:solidFill>
                <a:cs typeface="+mj-cs"/>
              </a:rPr>
              <a:t>“And behold joy and gladness, slaying oxen and killing sheep, eating flesh and drinking wine; let us eat and drink, for tomorrow we shall die”</a:t>
            </a:r>
            <a:r>
              <a:rPr lang="en-US" sz="2400">
                <a:solidFill>
                  <a:srgbClr val="FFC000"/>
                </a:solidFill>
                <a:cs typeface="+mj-cs"/>
              </a:rPr>
              <a:t> (</a:t>
            </a:r>
            <a:r>
              <a:rPr lang="en-US" sz="2400">
                <a:solidFill>
                  <a:srgbClr val="00B0F0"/>
                </a:solidFill>
                <a:cs typeface="+mj-cs"/>
              </a:rPr>
              <a:t>Isaiah 22:13</a:t>
            </a:r>
            <a:r>
              <a:rPr lang="en-US" sz="2400">
                <a:solidFill>
                  <a:srgbClr val="FFC000"/>
                </a:solidFill>
                <a:cs typeface="+mj-cs"/>
              </a:rPr>
              <a:t>). And the prophecy continues with what is written afterward, in the following verse: </a:t>
            </a:r>
            <a:r>
              <a:rPr lang="en-US" sz="2400">
                <a:solidFill>
                  <a:srgbClr val="00B0F0"/>
                </a:solidFill>
                <a:cs typeface="+mj-cs"/>
              </a:rPr>
              <a:t>“And the Lord of hosts revealed Himself in my ears: Surely this iniquity shall not be expiated by you until you die” </a:t>
            </a:r>
            <a:r>
              <a:rPr lang="en-US" sz="2400">
                <a:solidFill>
                  <a:srgbClr val="FFC000"/>
                </a:solidFill>
                <a:cs typeface="+mj-cs"/>
              </a:rPr>
              <a:t>(</a:t>
            </a:r>
            <a:r>
              <a:rPr lang="en-US" sz="2400">
                <a:solidFill>
                  <a:srgbClr val="00B0F0"/>
                </a:solidFill>
                <a:cs typeface="+mj-cs"/>
              </a:rPr>
              <a:t>Isaiah 22:14</a:t>
            </a:r>
            <a:r>
              <a:rPr lang="en-US" sz="2400">
                <a:solidFill>
                  <a:srgbClr val="FFC000"/>
                </a:solidFill>
                <a:cs typeface="+mj-cs"/>
              </a:rPr>
              <a:t>).</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0684A34-7D5C-70E1-E5E8-C2D3D70D4904}"/>
                  </a:ext>
                </a:extLst>
              </p14:cNvPr>
              <p14:cNvContentPartPr/>
              <p14:nvPr/>
            </p14:nvContentPartPr>
            <p14:xfrm>
              <a:off x="1577776" y="3697014"/>
              <a:ext cx="35280" cy="51480"/>
            </p14:xfrm>
          </p:contentPart>
        </mc:Choice>
        <mc:Fallback>
          <p:pic>
            <p:nvPicPr>
              <p:cNvPr id="2" name="Ink 1">
                <a:extLst>
                  <a:ext uri="{FF2B5EF4-FFF2-40B4-BE49-F238E27FC236}">
                    <a16:creationId xmlns:a16="http://schemas.microsoft.com/office/drawing/2014/main" id="{50684A34-7D5C-70E1-E5E8-C2D3D70D4904}"/>
                  </a:ext>
                </a:extLst>
              </p:cNvPr>
              <p:cNvPicPr/>
              <p:nvPr/>
            </p:nvPicPr>
            <p:blipFill>
              <a:blip r:embed="rId5"/>
              <a:stretch>
                <a:fillRect/>
              </a:stretch>
            </p:blipFill>
            <p:spPr>
              <a:xfrm>
                <a:off x="1559776" y="3679014"/>
                <a:ext cx="709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9FAE315E-8180-4E81-2B68-0CA527EA5D97}"/>
                  </a:ext>
                </a:extLst>
              </p14:cNvPr>
              <p14:cNvContentPartPr/>
              <p14:nvPr/>
            </p14:nvContentPartPr>
            <p14:xfrm>
              <a:off x="7809736" y="3988614"/>
              <a:ext cx="1363680" cy="54720"/>
            </p14:xfrm>
          </p:contentPart>
        </mc:Choice>
        <mc:Fallback>
          <p:pic>
            <p:nvPicPr>
              <p:cNvPr id="3" name="Ink 2">
                <a:extLst>
                  <a:ext uri="{FF2B5EF4-FFF2-40B4-BE49-F238E27FC236}">
                    <a16:creationId xmlns:a16="http://schemas.microsoft.com/office/drawing/2014/main" id="{9FAE315E-8180-4E81-2B68-0CA527EA5D97}"/>
                  </a:ext>
                </a:extLst>
              </p:cNvPr>
              <p:cNvPicPr/>
              <p:nvPr/>
            </p:nvPicPr>
            <p:blipFill>
              <a:blip r:embed="rId7"/>
              <a:stretch>
                <a:fillRect/>
              </a:stretch>
            </p:blipFill>
            <p:spPr>
              <a:xfrm>
                <a:off x="7792096" y="3970614"/>
                <a:ext cx="13993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95D110C3-1518-38B6-DE88-8FF7A3923F89}"/>
                  </a:ext>
                </a:extLst>
              </p14:cNvPr>
              <p14:cNvContentPartPr/>
              <p14:nvPr/>
            </p14:nvContentPartPr>
            <p14:xfrm>
              <a:off x="393016" y="4293894"/>
              <a:ext cx="468360" cy="105480"/>
            </p14:xfrm>
          </p:contentPart>
        </mc:Choice>
        <mc:Fallback>
          <p:pic>
            <p:nvPicPr>
              <p:cNvPr id="4" name="Ink 3">
                <a:extLst>
                  <a:ext uri="{FF2B5EF4-FFF2-40B4-BE49-F238E27FC236}">
                    <a16:creationId xmlns:a16="http://schemas.microsoft.com/office/drawing/2014/main" id="{95D110C3-1518-38B6-DE88-8FF7A3923F89}"/>
                  </a:ext>
                </a:extLst>
              </p:cNvPr>
              <p:cNvPicPr/>
              <p:nvPr/>
            </p:nvPicPr>
            <p:blipFill>
              <a:blip r:embed="rId9"/>
              <a:stretch>
                <a:fillRect/>
              </a:stretch>
            </p:blipFill>
            <p:spPr>
              <a:xfrm>
                <a:off x="375016" y="4275894"/>
                <a:ext cx="5040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4BFBBD51-0F9F-6D19-61BF-6C14275CA0BE}"/>
                  </a:ext>
                </a:extLst>
              </p14:cNvPr>
              <p14:cNvContentPartPr/>
              <p14:nvPr/>
            </p14:nvContentPartPr>
            <p14:xfrm>
              <a:off x="4803376" y="4659654"/>
              <a:ext cx="4960800" cy="70560"/>
            </p14:xfrm>
          </p:contentPart>
        </mc:Choice>
        <mc:Fallback>
          <p:pic>
            <p:nvPicPr>
              <p:cNvPr id="5" name="Ink 4">
                <a:extLst>
                  <a:ext uri="{FF2B5EF4-FFF2-40B4-BE49-F238E27FC236}">
                    <a16:creationId xmlns:a16="http://schemas.microsoft.com/office/drawing/2014/main" id="{4BFBBD51-0F9F-6D19-61BF-6C14275CA0BE}"/>
                  </a:ext>
                </a:extLst>
              </p:cNvPr>
              <p:cNvPicPr/>
              <p:nvPr/>
            </p:nvPicPr>
            <p:blipFill>
              <a:blip r:embed="rId11"/>
              <a:stretch>
                <a:fillRect/>
              </a:stretch>
            </p:blipFill>
            <p:spPr>
              <a:xfrm>
                <a:off x="4785736" y="4641654"/>
                <a:ext cx="49964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8EF02CA3-5CBE-FA08-20D5-751BC6C56799}"/>
                  </a:ext>
                </a:extLst>
              </p14:cNvPr>
              <p14:cNvContentPartPr/>
              <p14:nvPr/>
            </p14:nvContentPartPr>
            <p14:xfrm>
              <a:off x="498136" y="5033694"/>
              <a:ext cx="8393760" cy="166680"/>
            </p14:xfrm>
          </p:contentPart>
        </mc:Choice>
        <mc:Fallback>
          <p:pic>
            <p:nvPicPr>
              <p:cNvPr id="7" name="Ink 6">
                <a:extLst>
                  <a:ext uri="{FF2B5EF4-FFF2-40B4-BE49-F238E27FC236}">
                    <a16:creationId xmlns:a16="http://schemas.microsoft.com/office/drawing/2014/main" id="{8EF02CA3-5CBE-FA08-20D5-751BC6C56799}"/>
                  </a:ext>
                </a:extLst>
              </p:cNvPr>
              <p:cNvPicPr/>
              <p:nvPr/>
            </p:nvPicPr>
            <p:blipFill>
              <a:blip r:embed="rId13"/>
              <a:stretch>
                <a:fillRect/>
              </a:stretch>
            </p:blipFill>
            <p:spPr>
              <a:xfrm>
                <a:off x="480136" y="5016054"/>
                <a:ext cx="8429400" cy="202320"/>
              </a:xfrm>
              <a:prstGeom prst="rect">
                <a:avLst/>
              </a:prstGeom>
            </p:spPr>
          </p:pic>
        </mc:Fallback>
      </mc:AlternateContent>
    </p:spTree>
    <p:extLst>
      <p:ext uri="{BB962C8B-B14F-4D97-AF65-F5344CB8AC3E}">
        <p14:creationId xmlns:p14="http://schemas.microsoft.com/office/powerpoint/2010/main" val="908042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56078"/>
            <a:ext cx="10459092" cy="6536657"/>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9" name="TextBox 8">
            <a:extLst>
              <a:ext uri="{FF2B5EF4-FFF2-40B4-BE49-F238E27FC236}">
                <a16:creationId xmlns:a16="http://schemas.microsoft.com/office/drawing/2014/main" id="{B5A5C6C5-47B8-1139-8998-A86C47E2B79B}"/>
              </a:ext>
            </a:extLst>
          </p:cNvPr>
          <p:cNvSpPr txBox="1"/>
          <p:nvPr/>
        </p:nvSpPr>
        <p:spPr>
          <a:xfrm>
            <a:off x="294415" y="287957"/>
            <a:ext cx="9747700" cy="5262979"/>
          </a:xfrm>
          <a:prstGeom prst="rect">
            <a:avLst/>
          </a:prstGeom>
          <a:noFill/>
        </p:spPr>
        <p:txBody>
          <a:bodyPr wrap="square">
            <a:spAutoFit/>
          </a:bodyPr>
          <a:lstStyle/>
          <a:p>
            <a:r>
              <a:rPr lang="en-US" sz="2400" b="1">
                <a:solidFill>
                  <a:srgbClr val="FFC000"/>
                </a:solidFill>
                <a:cs typeface="+mj-cs"/>
              </a:rPr>
              <a:t>John 8:21 </a:t>
            </a:r>
          </a:p>
          <a:p>
            <a:r>
              <a:rPr lang="en-US" sz="2400">
                <a:solidFill>
                  <a:srgbClr val="FFC000"/>
                </a:solidFill>
                <a:cs typeface="+mj-cs"/>
              </a:rPr>
              <a:t>21 Then said Jesus again unto them, I go my way, and ye shall seek me, and shall die in your sins: whither I go, ye cannot come. (KJV, </a:t>
            </a:r>
            <a:r>
              <a:rPr lang="syr-SY" sz="2400">
                <a:solidFill>
                  <a:srgbClr val="FFFF00"/>
                </a:solidFill>
                <a:cs typeface="+mj-cs"/>
              </a:rPr>
              <a:t>ܐܴܡܰܪ ܠܗܽܘܢ ܬܾ݁ܘܒ݂ ܝܶܫܽܘܥ ܂ ܐܷܢܳܐ ܐܴܙܶܠ ܐ̱ܢܳܐ ܂ ܘܬ݂ܷܒ݂ܥܽܘܢܳܢܝ ܂ ܘܰܬ݂ܡܽܘܬ݂ܾܘܢ ܒܱ݁ܚܛܴܗܰܝ̈ܟܾ݁ܘܢ ܂ ܘܰܐܝܟܴ݁ܐ ܕܷ݁ܐܢܳܐ ܐܴܙܶܠ ܐ̱ܢܳܐ ܆ ܐܱܢ̄ܬܾ݁ܘܢ ܠܴܐ ܡܶܫܟ݁ܚܺܝܢ ܐܢ̄ܬܾ݁ܘܢ ܠܡܶܐܬ݂ܴܐ ܂ </a:t>
            </a:r>
            <a:r>
              <a:rPr lang="el-GR" sz="2400">
                <a:solidFill>
                  <a:srgbClr val="00B0F0"/>
                </a:solidFill>
                <a:cs typeface="+mj-cs"/>
              </a:rPr>
              <a:t>Εἶπεν οὖν πάλιν αὐτοῖς· ἐγὼ ὑπάγω, καὶ ζητήσετέ με καὶ ἐν τῇ ἁμαρτίᾳ ὑμῶν ἀποθανεῖσθε· ὅπου ἐγὼ ὑπάγω ὑμεῖς οὐ δύνασθε ἐλθεῖν.</a:t>
            </a:r>
            <a:r>
              <a:rPr lang="el-GR" sz="2400">
                <a:solidFill>
                  <a:srgbClr val="FFC000"/>
                </a:solidFill>
                <a:cs typeface="+mj-cs"/>
              </a:rPr>
              <a:t>)</a:t>
            </a:r>
          </a:p>
          <a:p>
            <a:endParaRPr lang="el-GR" sz="2400" b="1">
              <a:solidFill>
                <a:srgbClr val="FFC000"/>
              </a:solidFill>
              <a:cs typeface="+mj-cs"/>
            </a:endParaRPr>
          </a:p>
          <a:p>
            <a:r>
              <a:rPr lang="en-US" sz="2400" b="1">
                <a:solidFill>
                  <a:srgbClr val="FFC000"/>
                </a:solidFill>
                <a:cs typeface="+mj-cs"/>
              </a:rPr>
              <a:t>John 8:24 </a:t>
            </a:r>
          </a:p>
          <a:p>
            <a:r>
              <a:rPr lang="en-US" sz="2400">
                <a:solidFill>
                  <a:srgbClr val="FFC000"/>
                </a:solidFill>
                <a:cs typeface="+mj-cs"/>
              </a:rPr>
              <a:t>24 I said therefore unto you, that ye shall die in your sins: for if ye believe not that I am he, ye shall die in your sins. (KJV, </a:t>
            </a:r>
            <a:r>
              <a:rPr lang="syr-SY" sz="2400">
                <a:solidFill>
                  <a:srgbClr val="FFFF00"/>
                </a:solidFill>
                <a:cs typeface="+mj-cs"/>
              </a:rPr>
              <a:t>ܐܷܡܪܷܬ݂ ܠܟ݂ܽܘܢ ܂ ܕܱ݁ܬ݂ܡܽܘܬ݂ܾܘܢ ܒܱ݁ܚܛܴܗܰܝ̈ܟܾ݁ܘܢ ܂ ܐܷܠܴܐ ܓܷ݁ܝܪ ܬ݁ܗܰܝܡܢܽܘܢ ܕܷ݁ܐܢܳܐ ܐ̱ܢܳܐ ܂ ܬ݁ܡܽܘܬ݂ܾܘܢ ܒܱ݁ܚܛܴܗܰܝ̈ܟܾ݁ܘܢ ܂ </a:t>
            </a:r>
            <a:r>
              <a:rPr lang="syr-SY" sz="2400">
                <a:solidFill>
                  <a:srgbClr val="FFC000"/>
                </a:solidFill>
                <a:cs typeface="+mj-cs"/>
              </a:rPr>
              <a:t>24 </a:t>
            </a:r>
            <a:r>
              <a:rPr lang="el-GR" sz="2400">
                <a:solidFill>
                  <a:srgbClr val="00B0F0"/>
                </a:solidFill>
                <a:cs typeface="+mj-cs"/>
              </a:rPr>
              <a:t>εἶπον οὖν ὑμῖν ὅτι ἀποθανεῖσθε ἐν ταῖς ἁμαρτίαις ὑμῶν· ἐὰν γὰρ μὴ πιστεύσητε ὅτι ἐγώ εἰμι, ἀποθανεῖσθε ἐν ταῖς ἁμαρτίαις ὑμῶν.</a:t>
            </a:r>
            <a:r>
              <a:rPr lang="el-GR" sz="2400">
                <a:solidFill>
                  <a:srgbClr val="FFC000"/>
                </a:solidFill>
                <a:cs typeface="+mj-cs"/>
              </a:rPr>
              <a:t>)</a:t>
            </a:r>
          </a:p>
        </p:txBody>
      </p:sp>
      <p:grpSp>
        <p:nvGrpSpPr>
          <p:cNvPr id="7" name="Group 6">
            <a:extLst>
              <a:ext uri="{FF2B5EF4-FFF2-40B4-BE49-F238E27FC236}">
                <a16:creationId xmlns:a16="http://schemas.microsoft.com/office/drawing/2014/main" id="{600CE15C-E14B-E00E-01FA-CCE5E383877F}"/>
              </a:ext>
            </a:extLst>
          </p:cNvPr>
          <p:cNvGrpSpPr/>
          <p:nvPr/>
        </p:nvGrpSpPr>
        <p:grpSpPr>
          <a:xfrm>
            <a:off x="1595056" y="292494"/>
            <a:ext cx="397440" cy="381960"/>
            <a:chOff x="1595056" y="292494"/>
            <a:chExt cx="397440" cy="38196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613D526-7746-8E61-CD92-8993A3EC3309}"/>
                    </a:ext>
                  </a:extLst>
                </p14:cNvPr>
                <p14:cNvContentPartPr/>
                <p14:nvPr/>
              </p14:nvContentPartPr>
              <p14:xfrm>
                <a:off x="1784776" y="396534"/>
                <a:ext cx="147960" cy="224280"/>
              </p14:xfrm>
            </p:contentPart>
          </mc:Choice>
          <mc:Fallback>
            <p:pic>
              <p:nvPicPr>
                <p:cNvPr id="2" name="Ink 1">
                  <a:extLst>
                    <a:ext uri="{FF2B5EF4-FFF2-40B4-BE49-F238E27FC236}">
                      <a16:creationId xmlns:a16="http://schemas.microsoft.com/office/drawing/2014/main" id="{2613D526-7746-8E61-CD92-8993A3EC3309}"/>
                    </a:ext>
                  </a:extLst>
                </p:cNvPr>
                <p:cNvPicPr/>
                <p:nvPr/>
              </p:nvPicPr>
              <p:blipFill>
                <a:blip r:embed="rId5"/>
                <a:stretch>
                  <a:fillRect/>
                </a:stretch>
              </p:blipFill>
              <p:spPr>
                <a:xfrm>
                  <a:off x="1766776" y="378894"/>
                  <a:ext cx="18360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3EE3A7B2-78EA-4D41-8466-430B7D1154E3}"/>
                    </a:ext>
                  </a:extLst>
                </p14:cNvPr>
                <p14:cNvContentPartPr/>
                <p14:nvPr/>
              </p14:nvContentPartPr>
              <p14:xfrm>
                <a:off x="1634656" y="412374"/>
                <a:ext cx="235080" cy="262080"/>
              </p14:xfrm>
            </p:contentPart>
          </mc:Choice>
          <mc:Fallback>
            <p:pic>
              <p:nvPicPr>
                <p:cNvPr id="3" name="Ink 2">
                  <a:extLst>
                    <a:ext uri="{FF2B5EF4-FFF2-40B4-BE49-F238E27FC236}">
                      <a16:creationId xmlns:a16="http://schemas.microsoft.com/office/drawing/2014/main" id="{3EE3A7B2-78EA-4D41-8466-430B7D1154E3}"/>
                    </a:ext>
                  </a:extLst>
                </p:cNvPr>
                <p:cNvPicPr/>
                <p:nvPr/>
              </p:nvPicPr>
              <p:blipFill>
                <a:blip r:embed="rId7"/>
                <a:stretch>
                  <a:fillRect/>
                </a:stretch>
              </p:blipFill>
              <p:spPr>
                <a:xfrm>
                  <a:off x="1616656" y="394734"/>
                  <a:ext cx="27072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ED8B72B6-F989-2954-5346-253309C27591}"/>
                    </a:ext>
                  </a:extLst>
                </p14:cNvPr>
                <p14:cNvContentPartPr/>
                <p14:nvPr/>
              </p14:nvContentPartPr>
              <p14:xfrm>
                <a:off x="1717816" y="292494"/>
                <a:ext cx="140040" cy="343440"/>
              </p14:xfrm>
            </p:contentPart>
          </mc:Choice>
          <mc:Fallback>
            <p:pic>
              <p:nvPicPr>
                <p:cNvPr id="4" name="Ink 3">
                  <a:extLst>
                    <a:ext uri="{FF2B5EF4-FFF2-40B4-BE49-F238E27FC236}">
                      <a16:creationId xmlns:a16="http://schemas.microsoft.com/office/drawing/2014/main" id="{ED8B72B6-F989-2954-5346-253309C27591}"/>
                    </a:ext>
                  </a:extLst>
                </p:cNvPr>
                <p:cNvPicPr/>
                <p:nvPr/>
              </p:nvPicPr>
              <p:blipFill>
                <a:blip r:embed="rId9"/>
                <a:stretch>
                  <a:fillRect/>
                </a:stretch>
              </p:blipFill>
              <p:spPr>
                <a:xfrm>
                  <a:off x="1700176" y="274854"/>
                  <a:ext cx="175680" cy="379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B0162A24-87BD-D73A-2A81-89F8BBA419CE}"/>
                    </a:ext>
                  </a:extLst>
                </p14:cNvPr>
                <p14:cNvContentPartPr/>
                <p14:nvPr/>
              </p14:nvContentPartPr>
              <p14:xfrm>
                <a:off x="1595056" y="330294"/>
                <a:ext cx="397440" cy="252360"/>
              </p14:xfrm>
            </p:contentPart>
          </mc:Choice>
          <mc:Fallback>
            <p:pic>
              <p:nvPicPr>
                <p:cNvPr id="5" name="Ink 4">
                  <a:extLst>
                    <a:ext uri="{FF2B5EF4-FFF2-40B4-BE49-F238E27FC236}">
                      <a16:creationId xmlns:a16="http://schemas.microsoft.com/office/drawing/2014/main" id="{B0162A24-87BD-D73A-2A81-89F8BBA419CE}"/>
                    </a:ext>
                  </a:extLst>
                </p:cNvPr>
                <p:cNvPicPr/>
                <p:nvPr/>
              </p:nvPicPr>
              <p:blipFill>
                <a:blip r:embed="rId11"/>
                <a:stretch>
                  <a:fillRect/>
                </a:stretch>
              </p:blipFill>
              <p:spPr>
                <a:xfrm>
                  <a:off x="1577056" y="312654"/>
                  <a:ext cx="433080" cy="288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2EEA3412-9228-39AD-31E7-1F54A27A15EE}"/>
                  </a:ext>
                </a:extLst>
              </p14:cNvPr>
              <p14:cNvContentPartPr/>
              <p14:nvPr/>
            </p14:nvContentPartPr>
            <p14:xfrm>
              <a:off x="639976" y="1348014"/>
              <a:ext cx="2138760" cy="131400"/>
            </p14:xfrm>
          </p:contentPart>
        </mc:Choice>
        <mc:Fallback>
          <p:pic>
            <p:nvPicPr>
              <p:cNvPr id="11" name="Ink 10">
                <a:extLst>
                  <a:ext uri="{FF2B5EF4-FFF2-40B4-BE49-F238E27FC236}">
                    <a16:creationId xmlns:a16="http://schemas.microsoft.com/office/drawing/2014/main" id="{2EEA3412-9228-39AD-31E7-1F54A27A15EE}"/>
                  </a:ext>
                </a:extLst>
              </p:cNvPr>
              <p:cNvPicPr/>
              <p:nvPr/>
            </p:nvPicPr>
            <p:blipFill>
              <a:blip r:embed="rId13"/>
              <a:stretch>
                <a:fillRect/>
              </a:stretch>
            </p:blipFill>
            <p:spPr>
              <a:xfrm>
                <a:off x="622336" y="1330374"/>
                <a:ext cx="21744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9A2D9B8D-3F0B-EEAC-B8DB-D608F16A3D44}"/>
                  </a:ext>
                </a:extLst>
              </p14:cNvPr>
              <p14:cNvContentPartPr/>
              <p14:nvPr/>
            </p14:nvContentPartPr>
            <p14:xfrm>
              <a:off x="3081136" y="1354134"/>
              <a:ext cx="3515400" cy="105120"/>
            </p14:xfrm>
          </p:contentPart>
        </mc:Choice>
        <mc:Fallback>
          <p:pic>
            <p:nvPicPr>
              <p:cNvPr id="12" name="Ink 11">
                <a:extLst>
                  <a:ext uri="{FF2B5EF4-FFF2-40B4-BE49-F238E27FC236}">
                    <a16:creationId xmlns:a16="http://schemas.microsoft.com/office/drawing/2014/main" id="{9A2D9B8D-3F0B-EEAC-B8DB-D608F16A3D44}"/>
                  </a:ext>
                </a:extLst>
              </p:cNvPr>
              <p:cNvPicPr/>
              <p:nvPr/>
            </p:nvPicPr>
            <p:blipFill>
              <a:blip r:embed="rId15"/>
              <a:stretch>
                <a:fillRect/>
              </a:stretch>
            </p:blipFill>
            <p:spPr>
              <a:xfrm>
                <a:off x="3063496" y="1336494"/>
                <a:ext cx="3551040" cy="140760"/>
              </a:xfrm>
              <a:prstGeom prst="rect">
                <a:avLst/>
              </a:prstGeom>
            </p:spPr>
          </p:pic>
        </mc:Fallback>
      </mc:AlternateContent>
      <p:grpSp>
        <p:nvGrpSpPr>
          <p:cNvPr id="17" name="Group 16">
            <a:extLst>
              <a:ext uri="{FF2B5EF4-FFF2-40B4-BE49-F238E27FC236}">
                <a16:creationId xmlns:a16="http://schemas.microsoft.com/office/drawing/2014/main" id="{125FB43B-8B35-863E-CAE5-5C91C9476B43}"/>
              </a:ext>
            </a:extLst>
          </p:cNvPr>
          <p:cNvGrpSpPr/>
          <p:nvPr/>
        </p:nvGrpSpPr>
        <p:grpSpPr>
          <a:xfrm>
            <a:off x="1780816" y="3213174"/>
            <a:ext cx="345960" cy="386640"/>
            <a:chOff x="1780816" y="3213174"/>
            <a:chExt cx="345960" cy="386640"/>
          </a:xfrm>
        </p:grpSpPr>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2026745B-09FE-C590-A083-F37D240BAB77}"/>
                    </a:ext>
                  </a:extLst>
                </p14:cNvPr>
                <p14:cNvContentPartPr/>
                <p14:nvPr/>
              </p14:nvContentPartPr>
              <p14:xfrm>
                <a:off x="1829416" y="3233694"/>
                <a:ext cx="297360" cy="324720"/>
              </p14:xfrm>
            </p:contentPart>
          </mc:Choice>
          <mc:Fallback>
            <p:pic>
              <p:nvPicPr>
                <p:cNvPr id="13" name="Ink 12">
                  <a:extLst>
                    <a:ext uri="{FF2B5EF4-FFF2-40B4-BE49-F238E27FC236}">
                      <a16:creationId xmlns:a16="http://schemas.microsoft.com/office/drawing/2014/main" id="{2026745B-09FE-C590-A083-F37D240BAB77}"/>
                    </a:ext>
                  </a:extLst>
                </p:cNvPr>
                <p:cNvPicPr/>
                <p:nvPr/>
              </p:nvPicPr>
              <p:blipFill>
                <a:blip r:embed="rId17"/>
                <a:stretch>
                  <a:fillRect/>
                </a:stretch>
              </p:blipFill>
              <p:spPr>
                <a:xfrm>
                  <a:off x="1811416" y="3215694"/>
                  <a:ext cx="333000" cy="360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ADD64B6D-37BB-EF12-091E-9CA87BE39041}"/>
                    </a:ext>
                  </a:extLst>
                </p14:cNvPr>
                <p14:cNvContentPartPr/>
                <p14:nvPr/>
              </p14:nvContentPartPr>
              <p14:xfrm>
                <a:off x="1851736" y="3213174"/>
                <a:ext cx="185040" cy="369720"/>
              </p14:xfrm>
            </p:contentPart>
          </mc:Choice>
          <mc:Fallback>
            <p:pic>
              <p:nvPicPr>
                <p:cNvPr id="14" name="Ink 13">
                  <a:extLst>
                    <a:ext uri="{FF2B5EF4-FFF2-40B4-BE49-F238E27FC236}">
                      <a16:creationId xmlns:a16="http://schemas.microsoft.com/office/drawing/2014/main" id="{ADD64B6D-37BB-EF12-091E-9CA87BE39041}"/>
                    </a:ext>
                  </a:extLst>
                </p:cNvPr>
                <p:cNvPicPr/>
                <p:nvPr/>
              </p:nvPicPr>
              <p:blipFill>
                <a:blip r:embed="rId19"/>
                <a:stretch>
                  <a:fillRect/>
                </a:stretch>
              </p:blipFill>
              <p:spPr>
                <a:xfrm>
                  <a:off x="1834096" y="3195174"/>
                  <a:ext cx="220680" cy="405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C15873F3-614F-24D8-2BB6-2B60F214C902}"/>
                    </a:ext>
                  </a:extLst>
                </p14:cNvPr>
                <p14:cNvContentPartPr/>
                <p14:nvPr/>
              </p14:nvContentPartPr>
              <p14:xfrm>
                <a:off x="1907176" y="3257814"/>
                <a:ext cx="68400" cy="342000"/>
              </p14:xfrm>
            </p:contentPart>
          </mc:Choice>
          <mc:Fallback>
            <p:pic>
              <p:nvPicPr>
                <p:cNvPr id="15" name="Ink 14">
                  <a:extLst>
                    <a:ext uri="{FF2B5EF4-FFF2-40B4-BE49-F238E27FC236}">
                      <a16:creationId xmlns:a16="http://schemas.microsoft.com/office/drawing/2014/main" id="{C15873F3-614F-24D8-2BB6-2B60F214C902}"/>
                    </a:ext>
                  </a:extLst>
                </p:cNvPr>
                <p:cNvPicPr/>
                <p:nvPr/>
              </p:nvPicPr>
              <p:blipFill>
                <a:blip r:embed="rId21"/>
                <a:stretch>
                  <a:fillRect/>
                </a:stretch>
              </p:blipFill>
              <p:spPr>
                <a:xfrm>
                  <a:off x="1889176" y="3239814"/>
                  <a:ext cx="104040" cy="377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EF7C202C-709A-FE36-BB42-89DF083B6522}"/>
                    </a:ext>
                  </a:extLst>
                </p14:cNvPr>
                <p14:cNvContentPartPr/>
                <p14:nvPr/>
              </p14:nvContentPartPr>
              <p14:xfrm>
                <a:off x="1780816" y="3420534"/>
                <a:ext cx="236520" cy="5400"/>
              </p14:xfrm>
            </p:contentPart>
          </mc:Choice>
          <mc:Fallback>
            <p:pic>
              <p:nvPicPr>
                <p:cNvPr id="16" name="Ink 15">
                  <a:extLst>
                    <a:ext uri="{FF2B5EF4-FFF2-40B4-BE49-F238E27FC236}">
                      <a16:creationId xmlns:a16="http://schemas.microsoft.com/office/drawing/2014/main" id="{EF7C202C-709A-FE36-BB42-89DF083B6522}"/>
                    </a:ext>
                  </a:extLst>
                </p:cNvPr>
                <p:cNvPicPr/>
                <p:nvPr/>
              </p:nvPicPr>
              <p:blipFill>
                <a:blip r:embed="rId23"/>
                <a:stretch>
                  <a:fillRect/>
                </a:stretch>
              </p:blipFill>
              <p:spPr>
                <a:xfrm>
                  <a:off x="1763176" y="3402894"/>
                  <a:ext cx="272160" cy="41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E13761EE-3E31-98AE-B75E-38F9BABA0FA0}"/>
                  </a:ext>
                </a:extLst>
              </p14:cNvPr>
              <p14:cNvContentPartPr/>
              <p14:nvPr/>
            </p14:nvContentPartPr>
            <p14:xfrm>
              <a:off x="4220176" y="3957654"/>
              <a:ext cx="3064680" cy="77040"/>
            </p14:xfrm>
          </p:contentPart>
        </mc:Choice>
        <mc:Fallback>
          <p:pic>
            <p:nvPicPr>
              <p:cNvPr id="18" name="Ink 17">
                <a:extLst>
                  <a:ext uri="{FF2B5EF4-FFF2-40B4-BE49-F238E27FC236}">
                    <a16:creationId xmlns:a16="http://schemas.microsoft.com/office/drawing/2014/main" id="{E13761EE-3E31-98AE-B75E-38F9BABA0FA0}"/>
                  </a:ext>
                </a:extLst>
              </p:cNvPr>
              <p:cNvPicPr/>
              <p:nvPr/>
            </p:nvPicPr>
            <p:blipFill>
              <a:blip r:embed="rId25"/>
              <a:stretch>
                <a:fillRect/>
              </a:stretch>
            </p:blipFill>
            <p:spPr>
              <a:xfrm>
                <a:off x="4202176" y="3939654"/>
                <a:ext cx="31003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6D620202-87F7-D292-47E5-B9C6A581BBEC}"/>
                  </a:ext>
                </a:extLst>
              </p14:cNvPr>
              <p14:cNvContentPartPr/>
              <p14:nvPr/>
            </p14:nvContentPartPr>
            <p14:xfrm>
              <a:off x="2739856" y="4307574"/>
              <a:ext cx="2464560" cy="85320"/>
            </p14:xfrm>
          </p:contentPart>
        </mc:Choice>
        <mc:Fallback>
          <p:pic>
            <p:nvPicPr>
              <p:cNvPr id="19" name="Ink 18">
                <a:extLst>
                  <a:ext uri="{FF2B5EF4-FFF2-40B4-BE49-F238E27FC236}">
                    <a16:creationId xmlns:a16="http://schemas.microsoft.com/office/drawing/2014/main" id="{6D620202-87F7-D292-47E5-B9C6A581BBEC}"/>
                  </a:ext>
                </a:extLst>
              </p:cNvPr>
              <p:cNvPicPr/>
              <p:nvPr/>
            </p:nvPicPr>
            <p:blipFill>
              <a:blip r:embed="rId27"/>
              <a:stretch>
                <a:fillRect/>
              </a:stretch>
            </p:blipFill>
            <p:spPr>
              <a:xfrm>
                <a:off x="2721856" y="4289574"/>
                <a:ext cx="25002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9F1FDAC1-287F-95D2-411D-6214A806E089}"/>
                  </a:ext>
                </a:extLst>
              </p14:cNvPr>
              <p14:cNvContentPartPr/>
              <p14:nvPr/>
            </p14:nvContentPartPr>
            <p14:xfrm>
              <a:off x="7550536" y="3947214"/>
              <a:ext cx="1828440" cy="73800"/>
            </p14:xfrm>
          </p:contentPart>
        </mc:Choice>
        <mc:Fallback>
          <p:pic>
            <p:nvPicPr>
              <p:cNvPr id="20" name="Ink 19">
                <a:extLst>
                  <a:ext uri="{FF2B5EF4-FFF2-40B4-BE49-F238E27FC236}">
                    <a16:creationId xmlns:a16="http://schemas.microsoft.com/office/drawing/2014/main" id="{9F1FDAC1-287F-95D2-411D-6214A806E089}"/>
                  </a:ext>
                </a:extLst>
              </p:cNvPr>
              <p:cNvPicPr/>
              <p:nvPr/>
            </p:nvPicPr>
            <p:blipFill>
              <a:blip r:embed="rId29"/>
              <a:stretch>
                <a:fillRect/>
              </a:stretch>
            </p:blipFill>
            <p:spPr>
              <a:xfrm>
                <a:off x="7532536" y="3929214"/>
                <a:ext cx="18640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19C937EB-A910-E4CE-DF26-9295DC4A2974}"/>
                  </a:ext>
                </a:extLst>
              </p14:cNvPr>
              <p14:cNvContentPartPr/>
              <p14:nvPr/>
            </p14:nvContentPartPr>
            <p14:xfrm>
              <a:off x="448456" y="4306854"/>
              <a:ext cx="1536120" cy="66960"/>
            </p14:xfrm>
          </p:contentPart>
        </mc:Choice>
        <mc:Fallback>
          <p:pic>
            <p:nvPicPr>
              <p:cNvPr id="21" name="Ink 20">
                <a:extLst>
                  <a:ext uri="{FF2B5EF4-FFF2-40B4-BE49-F238E27FC236}">
                    <a16:creationId xmlns:a16="http://schemas.microsoft.com/office/drawing/2014/main" id="{19C937EB-A910-E4CE-DF26-9295DC4A2974}"/>
                  </a:ext>
                </a:extLst>
              </p:cNvPr>
              <p:cNvPicPr/>
              <p:nvPr/>
            </p:nvPicPr>
            <p:blipFill>
              <a:blip r:embed="rId31"/>
              <a:stretch>
                <a:fillRect/>
              </a:stretch>
            </p:blipFill>
            <p:spPr>
              <a:xfrm>
                <a:off x="430456" y="4289214"/>
                <a:ext cx="1571760" cy="102600"/>
              </a:xfrm>
              <a:prstGeom prst="rect">
                <a:avLst/>
              </a:prstGeom>
            </p:spPr>
          </p:pic>
        </mc:Fallback>
      </mc:AlternateContent>
    </p:spTree>
    <p:extLst>
      <p:ext uri="{BB962C8B-B14F-4D97-AF65-F5344CB8AC3E}">
        <p14:creationId xmlns:p14="http://schemas.microsoft.com/office/powerpoint/2010/main" val="3536870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56078"/>
            <a:ext cx="10459092" cy="6536657"/>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9" name="TextBox 8">
            <a:extLst>
              <a:ext uri="{FF2B5EF4-FFF2-40B4-BE49-F238E27FC236}">
                <a16:creationId xmlns:a16="http://schemas.microsoft.com/office/drawing/2014/main" id="{B5A5C6C5-47B8-1139-8998-A86C47E2B79B}"/>
              </a:ext>
            </a:extLst>
          </p:cNvPr>
          <p:cNvSpPr txBox="1"/>
          <p:nvPr/>
        </p:nvSpPr>
        <p:spPr>
          <a:xfrm>
            <a:off x="252852" y="116301"/>
            <a:ext cx="9763984" cy="6017032"/>
          </a:xfrm>
          <a:prstGeom prst="rect">
            <a:avLst/>
          </a:prstGeom>
          <a:noFill/>
        </p:spPr>
        <p:txBody>
          <a:bodyPr wrap="square">
            <a:spAutoFit/>
          </a:bodyPr>
          <a:lstStyle/>
          <a:p>
            <a:r>
              <a:rPr lang="en-US" sz="2400" b="1">
                <a:solidFill>
                  <a:srgbClr val="FFC000"/>
                </a:solidFill>
                <a:cs typeface="+mj-cs"/>
              </a:rPr>
              <a:t>Talmud Bavli Avot D'Rabbi Natan 29:5</a:t>
            </a:r>
          </a:p>
          <a:p>
            <a:r>
              <a:rPr lang="en-US" sz="1900">
                <a:solidFill>
                  <a:srgbClr val="FFC000"/>
                </a:solidFill>
                <a:cs typeface="+mj-cs"/>
              </a:rPr>
              <a:t>Rabbi Matya ben Heresh went to Rabbi Yishmael ben Elazar HaKappar in Ludkia in order to learn about the four categories of atonement. He said to him: Have you heard about the four categories of atonement that Rabbi Yishmael used to teach? He replied: I have heard of three, and that repentance is essential for each one. One verse says (</a:t>
            </a:r>
            <a:r>
              <a:rPr lang="en-US" sz="1900">
                <a:solidFill>
                  <a:srgbClr val="00B0F0"/>
                </a:solidFill>
                <a:cs typeface="+mj-cs"/>
              </a:rPr>
              <a:t>Jeremiah 3:22</a:t>
            </a:r>
            <a:r>
              <a:rPr lang="en-US" sz="1900">
                <a:solidFill>
                  <a:srgbClr val="FFC000"/>
                </a:solidFill>
                <a:cs typeface="+mj-cs"/>
              </a:rPr>
              <a:t>), </a:t>
            </a:r>
            <a:r>
              <a:rPr lang="en-US" sz="1900">
                <a:solidFill>
                  <a:srgbClr val="00B0F0"/>
                </a:solidFill>
                <a:cs typeface="+mj-cs"/>
              </a:rPr>
              <a:t>“Return, you wayward children, says the Eternal, and I will heal your afflictions.”</a:t>
            </a:r>
            <a:r>
              <a:rPr lang="en-US" sz="1900">
                <a:solidFill>
                  <a:srgbClr val="FFC000"/>
                </a:solidFill>
                <a:cs typeface="+mj-cs"/>
              </a:rPr>
              <a:t> And another verse says (</a:t>
            </a:r>
            <a:r>
              <a:rPr lang="en-US" sz="1900">
                <a:solidFill>
                  <a:srgbClr val="00B0F0"/>
                </a:solidFill>
                <a:cs typeface="+mj-cs"/>
              </a:rPr>
              <a:t>Leviticus 16:30</a:t>
            </a:r>
            <a:r>
              <a:rPr lang="en-US" sz="1900">
                <a:solidFill>
                  <a:srgbClr val="FFC000"/>
                </a:solidFill>
                <a:cs typeface="+mj-cs"/>
              </a:rPr>
              <a:t>), </a:t>
            </a:r>
            <a:r>
              <a:rPr lang="en-US" sz="1900">
                <a:solidFill>
                  <a:srgbClr val="00B0F0"/>
                </a:solidFill>
                <a:cs typeface="+mj-cs"/>
              </a:rPr>
              <a:t>“On that day, he will atone for you, to purify you.” </a:t>
            </a:r>
            <a:r>
              <a:rPr lang="en-US" sz="1900">
                <a:solidFill>
                  <a:srgbClr val="FFC000"/>
                </a:solidFill>
                <a:cs typeface="+mj-cs"/>
              </a:rPr>
              <a:t>And another verse says (</a:t>
            </a:r>
            <a:r>
              <a:rPr lang="en-US" sz="1900">
                <a:solidFill>
                  <a:srgbClr val="00B0F0"/>
                </a:solidFill>
                <a:cs typeface="+mj-cs"/>
              </a:rPr>
              <a:t>Psalms 89:33</a:t>
            </a:r>
            <a:r>
              <a:rPr lang="en-US" sz="1900">
                <a:solidFill>
                  <a:srgbClr val="FFC000"/>
                </a:solidFill>
                <a:cs typeface="+mj-cs"/>
              </a:rPr>
              <a:t>), </a:t>
            </a:r>
            <a:r>
              <a:rPr lang="en-US" sz="1900">
                <a:solidFill>
                  <a:srgbClr val="00B0F0"/>
                </a:solidFill>
                <a:cs typeface="+mj-cs"/>
              </a:rPr>
              <a:t>“I will attend to their transgressions with my staff, and to their sins with plagues.”</a:t>
            </a:r>
            <a:r>
              <a:rPr lang="en-US" sz="1900">
                <a:solidFill>
                  <a:srgbClr val="FFC000"/>
                </a:solidFill>
                <a:cs typeface="+mj-cs"/>
              </a:rPr>
              <a:t> And another verse says (</a:t>
            </a:r>
            <a:r>
              <a:rPr lang="en-US" sz="1900">
                <a:solidFill>
                  <a:srgbClr val="00B0F0"/>
                </a:solidFill>
                <a:cs typeface="+mj-cs"/>
              </a:rPr>
              <a:t>Isaiah 22:14</a:t>
            </a:r>
            <a:r>
              <a:rPr lang="en-US" sz="1900">
                <a:solidFill>
                  <a:srgbClr val="FFC000"/>
                </a:solidFill>
                <a:cs typeface="+mj-cs"/>
              </a:rPr>
              <a:t>), </a:t>
            </a:r>
            <a:r>
              <a:rPr lang="en-US" sz="1900">
                <a:solidFill>
                  <a:srgbClr val="00B0F0"/>
                </a:solidFill>
                <a:cs typeface="+mj-cs"/>
              </a:rPr>
              <a:t>“This sin will not be forgiven until you die.” </a:t>
            </a:r>
            <a:r>
              <a:rPr lang="en-US" sz="1900">
                <a:solidFill>
                  <a:srgbClr val="FFC000"/>
                </a:solidFill>
                <a:cs typeface="+mj-cs"/>
              </a:rPr>
              <a:t>How do we make sense of all these? If a person transgresses a positive commandment and then repents, he is forgiven immediately. This is what is meant by </a:t>
            </a:r>
            <a:r>
              <a:rPr lang="en-US" sz="1900">
                <a:solidFill>
                  <a:srgbClr val="00B0F0"/>
                </a:solidFill>
                <a:cs typeface="+mj-cs"/>
              </a:rPr>
              <a:t>“Return, you wayward children.” </a:t>
            </a:r>
            <a:r>
              <a:rPr lang="en-US" sz="1900">
                <a:solidFill>
                  <a:srgbClr val="FFC000"/>
                </a:solidFill>
                <a:cs typeface="+mj-cs"/>
              </a:rPr>
              <a:t>If a person transgresses a negative commandment and repents, the repentance is held over until Yom Kippur atones for him, as it says, </a:t>
            </a:r>
            <a:r>
              <a:rPr lang="en-US" sz="1900">
                <a:solidFill>
                  <a:srgbClr val="00B0F0"/>
                </a:solidFill>
                <a:cs typeface="+mj-cs"/>
              </a:rPr>
              <a:t>“On that day, he will atone for you.” </a:t>
            </a:r>
            <a:r>
              <a:rPr lang="en-US" sz="1900">
                <a:solidFill>
                  <a:srgbClr val="FFC000"/>
                </a:solidFill>
                <a:cs typeface="+mj-cs"/>
              </a:rPr>
              <a:t>If a person transgresses a commandment for which he incurs spiritual excommunication [karet] or death by the court, and then repents, the repentance and Yom Kippur are held over until he is cleansed through suffering. This is what is meant by </a:t>
            </a:r>
            <a:r>
              <a:rPr lang="en-US" sz="1900">
                <a:solidFill>
                  <a:srgbClr val="00B0F0"/>
                </a:solidFill>
                <a:cs typeface="+mj-cs"/>
              </a:rPr>
              <a:t>“I will attend to their transgressions with my staff.” </a:t>
            </a:r>
            <a:r>
              <a:rPr lang="en-US" sz="1900">
                <a:solidFill>
                  <a:srgbClr val="FFC000"/>
                </a:solidFill>
                <a:cs typeface="+mj-cs"/>
              </a:rPr>
              <a:t>But someone who profanes the heavenly Name has no possibility of repenting and waiting for forgiveness. Suffering will not cleanse him. Yom Kippur will not atone for him. They are all held over until death comes and cleanses him. This is what is meant by </a:t>
            </a:r>
            <a:r>
              <a:rPr lang="en-US" sz="1900">
                <a:solidFill>
                  <a:srgbClr val="00B0F0"/>
                </a:solidFill>
                <a:cs typeface="+mj-cs"/>
              </a:rPr>
              <a:t>“This sin will not be forgiven until you die.”</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D76F9F42-4F26-DA0D-E140-4C897A3A9C39}"/>
                  </a:ext>
                </a:extLst>
              </p14:cNvPr>
              <p14:cNvContentPartPr/>
              <p14:nvPr/>
            </p14:nvContentPartPr>
            <p14:xfrm>
              <a:off x="1531696" y="1069734"/>
              <a:ext cx="2503440" cy="124920"/>
            </p14:xfrm>
          </p:contentPart>
        </mc:Choice>
        <mc:Fallback>
          <p:pic>
            <p:nvPicPr>
              <p:cNvPr id="2" name="Ink 1">
                <a:extLst>
                  <a:ext uri="{FF2B5EF4-FFF2-40B4-BE49-F238E27FC236}">
                    <a16:creationId xmlns:a16="http://schemas.microsoft.com/office/drawing/2014/main" id="{D76F9F42-4F26-DA0D-E140-4C897A3A9C39}"/>
                  </a:ext>
                </a:extLst>
              </p:cNvPr>
              <p:cNvPicPr/>
              <p:nvPr/>
            </p:nvPicPr>
            <p:blipFill>
              <a:blip r:embed="rId5"/>
              <a:stretch>
                <a:fillRect/>
              </a:stretch>
            </p:blipFill>
            <p:spPr>
              <a:xfrm>
                <a:off x="1514056" y="1052094"/>
                <a:ext cx="25390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B91CFA44-C35F-1155-F5EB-0FE1230570E4}"/>
                  </a:ext>
                </a:extLst>
              </p14:cNvPr>
              <p14:cNvContentPartPr/>
              <p14:nvPr/>
            </p14:nvContentPartPr>
            <p14:xfrm>
              <a:off x="5976616" y="1062174"/>
              <a:ext cx="2829240" cy="84600"/>
            </p14:xfrm>
          </p:contentPart>
        </mc:Choice>
        <mc:Fallback>
          <p:pic>
            <p:nvPicPr>
              <p:cNvPr id="3" name="Ink 2">
                <a:extLst>
                  <a:ext uri="{FF2B5EF4-FFF2-40B4-BE49-F238E27FC236}">
                    <a16:creationId xmlns:a16="http://schemas.microsoft.com/office/drawing/2014/main" id="{B91CFA44-C35F-1155-F5EB-0FE1230570E4}"/>
                  </a:ext>
                </a:extLst>
              </p:cNvPr>
              <p:cNvPicPr/>
              <p:nvPr/>
            </p:nvPicPr>
            <p:blipFill>
              <a:blip r:embed="rId7"/>
              <a:stretch>
                <a:fillRect/>
              </a:stretch>
            </p:blipFill>
            <p:spPr>
              <a:xfrm>
                <a:off x="5958616" y="1044174"/>
                <a:ext cx="28648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0CD2EE63-FA1D-4FF8-9E27-9C66EA3C3C75}"/>
                  </a:ext>
                </a:extLst>
              </p14:cNvPr>
              <p14:cNvContentPartPr/>
              <p14:nvPr/>
            </p14:nvContentPartPr>
            <p14:xfrm>
              <a:off x="511456" y="1339374"/>
              <a:ext cx="5626800" cy="154080"/>
            </p14:xfrm>
          </p:contentPart>
        </mc:Choice>
        <mc:Fallback>
          <p:pic>
            <p:nvPicPr>
              <p:cNvPr id="4" name="Ink 3">
                <a:extLst>
                  <a:ext uri="{FF2B5EF4-FFF2-40B4-BE49-F238E27FC236}">
                    <a16:creationId xmlns:a16="http://schemas.microsoft.com/office/drawing/2014/main" id="{0CD2EE63-FA1D-4FF8-9E27-9C66EA3C3C75}"/>
                  </a:ext>
                </a:extLst>
              </p:cNvPr>
              <p:cNvPicPr/>
              <p:nvPr/>
            </p:nvPicPr>
            <p:blipFill>
              <a:blip r:embed="rId9"/>
              <a:stretch>
                <a:fillRect/>
              </a:stretch>
            </p:blipFill>
            <p:spPr>
              <a:xfrm>
                <a:off x="493816" y="1321734"/>
                <a:ext cx="56624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44853EA0-3349-EA14-99B4-BC6F35BCF4AE}"/>
                  </a:ext>
                </a:extLst>
              </p14:cNvPr>
              <p14:cNvContentPartPr/>
              <p14:nvPr/>
            </p14:nvContentPartPr>
            <p14:xfrm>
              <a:off x="1416856" y="1657254"/>
              <a:ext cx="3286800" cy="52200"/>
            </p14:xfrm>
          </p:contentPart>
        </mc:Choice>
        <mc:Fallback>
          <p:pic>
            <p:nvPicPr>
              <p:cNvPr id="5" name="Ink 4">
                <a:extLst>
                  <a:ext uri="{FF2B5EF4-FFF2-40B4-BE49-F238E27FC236}">
                    <a16:creationId xmlns:a16="http://schemas.microsoft.com/office/drawing/2014/main" id="{44853EA0-3349-EA14-99B4-BC6F35BCF4AE}"/>
                  </a:ext>
                </a:extLst>
              </p:cNvPr>
              <p:cNvPicPr/>
              <p:nvPr/>
            </p:nvPicPr>
            <p:blipFill>
              <a:blip r:embed="rId11"/>
              <a:stretch>
                <a:fillRect/>
              </a:stretch>
            </p:blipFill>
            <p:spPr>
              <a:xfrm>
                <a:off x="1399216" y="1639614"/>
                <a:ext cx="33224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3D2AC3C4-52DF-53C0-0953-A95D5684E30B}"/>
                  </a:ext>
                </a:extLst>
              </p14:cNvPr>
              <p14:cNvContentPartPr/>
              <p14:nvPr/>
            </p14:nvContentPartPr>
            <p14:xfrm>
              <a:off x="827896" y="3396774"/>
              <a:ext cx="1432800" cy="25920"/>
            </p14:xfrm>
          </p:contentPart>
        </mc:Choice>
        <mc:Fallback>
          <p:pic>
            <p:nvPicPr>
              <p:cNvPr id="7" name="Ink 6">
                <a:extLst>
                  <a:ext uri="{FF2B5EF4-FFF2-40B4-BE49-F238E27FC236}">
                    <a16:creationId xmlns:a16="http://schemas.microsoft.com/office/drawing/2014/main" id="{3D2AC3C4-52DF-53C0-0953-A95D5684E30B}"/>
                  </a:ext>
                </a:extLst>
              </p:cNvPr>
              <p:cNvPicPr/>
              <p:nvPr/>
            </p:nvPicPr>
            <p:blipFill>
              <a:blip r:embed="rId13"/>
              <a:stretch>
                <a:fillRect/>
              </a:stretch>
            </p:blipFill>
            <p:spPr>
              <a:xfrm>
                <a:off x="809896" y="3379134"/>
                <a:ext cx="14684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4018CC7D-1DB8-19A9-BB46-111DF9120A8A}"/>
                  </a:ext>
                </a:extLst>
              </p14:cNvPr>
              <p14:cNvContentPartPr/>
              <p14:nvPr/>
            </p14:nvContentPartPr>
            <p14:xfrm>
              <a:off x="5529856" y="3398214"/>
              <a:ext cx="2406600" cy="25560"/>
            </p14:xfrm>
          </p:contentPart>
        </mc:Choice>
        <mc:Fallback>
          <p:pic>
            <p:nvPicPr>
              <p:cNvPr id="11" name="Ink 10">
                <a:extLst>
                  <a:ext uri="{FF2B5EF4-FFF2-40B4-BE49-F238E27FC236}">
                    <a16:creationId xmlns:a16="http://schemas.microsoft.com/office/drawing/2014/main" id="{4018CC7D-1DB8-19A9-BB46-111DF9120A8A}"/>
                  </a:ext>
                </a:extLst>
              </p:cNvPr>
              <p:cNvPicPr/>
              <p:nvPr/>
            </p:nvPicPr>
            <p:blipFill>
              <a:blip r:embed="rId15"/>
              <a:stretch>
                <a:fillRect/>
              </a:stretch>
            </p:blipFill>
            <p:spPr>
              <a:xfrm>
                <a:off x="5512216" y="3380214"/>
                <a:ext cx="24422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A5CC8C22-99A0-D82B-81F5-433BEC0D11F3}"/>
                  </a:ext>
                </a:extLst>
              </p14:cNvPr>
              <p14:cNvContentPartPr/>
              <p14:nvPr/>
            </p14:nvContentPartPr>
            <p14:xfrm>
              <a:off x="3612136" y="4015614"/>
              <a:ext cx="2366640" cy="39960"/>
            </p14:xfrm>
          </p:contentPart>
        </mc:Choice>
        <mc:Fallback>
          <p:pic>
            <p:nvPicPr>
              <p:cNvPr id="12" name="Ink 11">
                <a:extLst>
                  <a:ext uri="{FF2B5EF4-FFF2-40B4-BE49-F238E27FC236}">
                    <a16:creationId xmlns:a16="http://schemas.microsoft.com/office/drawing/2014/main" id="{A5CC8C22-99A0-D82B-81F5-433BEC0D11F3}"/>
                  </a:ext>
                </a:extLst>
              </p:cNvPr>
              <p:cNvPicPr/>
              <p:nvPr/>
            </p:nvPicPr>
            <p:blipFill>
              <a:blip r:embed="rId17"/>
              <a:stretch>
                <a:fillRect/>
              </a:stretch>
            </p:blipFill>
            <p:spPr>
              <a:xfrm>
                <a:off x="3594496" y="3997614"/>
                <a:ext cx="2402280" cy="75600"/>
              </a:xfrm>
              <a:prstGeom prst="rect">
                <a:avLst/>
              </a:prstGeom>
            </p:spPr>
          </p:pic>
        </mc:Fallback>
      </mc:AlternateContent>
      <p:grpSp>
        <p:nvGrpSpPr>
          <p:cNvPr id="17" name="Group 16">
            <a:extLst>
              <a:ext uri="{FF2B5EF4-FFF2-40B4-BE49-F238E27FC236}">
                <a16:creationId xmlns:a16="http://schemas.microsoft.com/office/drawing/2014/main" id="{8DBE5278-4AC1-C88D-DAFC-0BA9B056F08C}"/>
              </a:ext>
            </a:extLst>
          </p:cNvPr>
          <p:cNvGrpSpPr/>
          <p:nvPr/>
        </p:nvGrpSpPr>
        <p:grpSpPr>
          <a:xfrm>
            <a:off x="4162576" y="4237014"/>
            <a:ext cx="3848760" cy="170640"/>
            <a:chOff x="4162576" y="4237014"/>
            <a:chExt cx="3848760" cy="170640"/>
          </a:xfrm>
        </p:grpSpPr>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2051878B-67F6-F4A0-83E5-6A7B8182DB58}"/>
                    </a:ext>
                  </a:extLst>
                </p14:cNvPr>
                <p14:cNvContentPartPr/>
                <p14:nvPr/>
              </p14:nvContentPartPr>
              <p14:xfrm>
                <a:off x="4162576" y="4286694"/>
                <a:ext cx="1954440" cy="120960"/>
              </p14:xfrm>
            </p:contentPart>
          </mc:Choice>
          <mc:Fallback>
            <p:pic>
              <p:nvPicPr>
                <p:cNvPr id="13" name="Ink 12">
                  <a:extLst>
                    <a:ext uri="{FF2B5EF4-FFF2-40B4-BE49-F238E27FC236}">
                      <a16:creationId xmlns:a16="http://schemas.microsoft.com/office/drawing/2014/main" id="{2051878B-67F6-F4A0-83E5-6A7B8182DB58}"/>
                    </a:ext>
                  </a:extLst>
                </p:cNvPr>
                <p:cNvPicPr/>
                <p:nvPr/>
              </p:nvPicPr>
              <p:blipFill>
                <a:blip r:embed="rId19"/>
                <a:stretch>
                  <a:fillRect/>
                </a:stretch>
              </p:blipFill>
              <p:spPr>
                <a:xfrm>
                  <a:off x="4144936" y="4268694"/>
                  <a:ext cx="19900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285A917B-DC5F-3FF2-69CC-BA25B784D75E}"/>
                    </a:ext>
                  </a:extLst>
                </p14:cNvPr>
                <p14:cNvContentPartPr/>
                <p14:nvPr/>
              </p14:nvContentPartPr>
              <p14:xfrm>
                <a:off x="6548296" y="4237014"/>
                <a:ext cx="418320" cy="39600"/>
              </p14:xfrm>
            </p:contentPart>
          </mc:Choice>
          <mc:Fallback>
            <p:pic>
              <p:nvPicPr>
                <p:cNvPr id="14" name="Ink 13">
                  <a:extLst>
                    <a:ext uri="{FF2B5EF4-FFF2-40B4-BE49-F238E27FC236}">
                      <a16:creationId xmlns:a16="http://schemas.microsoft.com/office/drawing/2014/main" id="{285A917B-DC5F-3FF2-69CC-BA25B784D75E}"/>
                    </a:ext>
                  </a:extLst>
                </p:cNvPr>
                <p:cNvPicPr/>
                <p:nvPr/>
              </p:nvPicPr>
              <p:blipFill>
                <a:blip r:embed="rId21"/>
                <a:stretch>
                  <a:fillRect/>
                </a:stretch>
              </p:blipFill>
              <p:spPr>
                <a:xfrm>
                  <a:off x="6530296" y="4219014"/>
                  <a:ext cx="4539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B847B7E2-89F4-A101-7124-DC1A6795988B}"/>
                    </a:ext>
                  </a:extLst>
                </p14:cNvPr>
                <p14:cNvContentPartPr/>
                <p14:nvPr/>
              </p14:nvContentPartPr>
              <p14:xfrm>
                <a:off x="7581856" y="4291734"/>
                <a:ext cx="429480" cy="70200"/>
              </p14:xfrm>
            </p:contentPart>
          </mc:Choice>
          <mc:Fallback>
            <p:pic>
              <p:nvPicPr>
                <p:cNvPr id="16" name="Ink 15">
                  <a:extLst>
                    <a:ext uri="{FF2B5EF4-FFF2-40B4-BE49-F238E27FC236}">
                      <a16:creationId xmlns:a16="http://schemas.microsoft.com/office/drawing/2014/main" id="{B847B7E2-89F4-A101-7124-DC1A6795988B}"/>
                    </a:ext>
                  </a:extLst>
                </p:cNvPr>
                <p:cNvPicPr/>
                <p:nvPr/>
              </p:nvPicPr>
              <p:blipFill>
                <a:blip r:embed="rId23"/>
                <a:stretch>
                  <a:fillRect/>
                </a:stretch>
              </p:blipFill>
              <p:spPr>
                <a:xfrm>
                  <a:off x="7564216" y="4274094"/>
                  <a:ext cx="465120" cy="105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8D357189-BDB2-4A35-6A00-35442CA943D6}"/>
                  </a:ext>
                </a:extLst>
              </p14:cNvPr>
              <p14:cNvContentPartPr/>
              <p14:nvPr/>
            </p14:nvContentPartPr>
            <p14:xfrm>
              <a:off x="6983896" y="4571094"/>
              <a:ext cx="1947240" cy="88920"/>
            </p14:xfrm>
          </p:contentPart>
        </mc:Choice>
        <mc:Fallback>
          <p:pic>
            <p:nvPicPr>
              <p:cNvPr id="18" name="Ink 17">
                <a:extLst>
                  <a:ext uri="{FF2B5EF4-FFF2-40B4-BE49-F238E27FC236}">
                    <a16:creationId xmlns:a16="http://schemas.microsoft.com/office/drawing/2014/main" id="{8D357189-BDB2-4A35-6A00-35442CA943D6}"/>
                  </a:ext>
                </a:extLst>
              </p:cNvPr>
              <p:cNvPicPr/>
              <p:nvPr/>
            </p:nvPicPr>
            <p:blipFill>
              <a:blip r:embed="rId25"/>
              <a:stretch>
                <a:fillRect/>
              </a:stretch>
            </p:blipFill>
            <p:spPr>
              <a:xfrm>
                <a:off x="6965896" y="4553454"/>
                <a:ext cx="19828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999133C8-7221-8169-B95D-91F544BCF630}"/>
                  </a:ext>
                </a:extLst>
              </p14:cNvPr>
              <p14:cNvContentPartPr/>
              <p14:nvPr/>
            </p14:nvContentPartPr>
            <p14:xfrm>
              <a:off x="400576" y="4802574"/>
              <a:ext cx="815400" cy="87480"/>
            </p14:xfrm>
          </p:contentPart>
        </mc:Choice>
        <mc:Fallback>
          <p:pic>
            <p:nvPicPr>
              <p:cNvPr id="19" name="Ink 18">
                <a:extLst>
                  <a:ext uri="{FF2B5EF4-FFF2-40B4-BE49-F238E27FC236}">
                    <a16:creationId xmlns:a16="http://schemas.microsoft.com/office/drawing/2014/main" id="{999133C8-7221-8169-B95D-91F544BCF630}"/>
                  </a:ext>
                </a:extLst>
              </p:cNvPr>
              <p:cNvPicPr/>
              <p:nvPr/>
            </p:nvPicPr>
            <p:blipFill>
              <a:blip r:embed="rId27"/>
              <a:stretch>
                <a:fillRect/>
              </a:stretch>
            </p:blipFill>
            <p:spPr>
              <a:xfrm>
                <a:off x="382936" y="4784934"/>
                <a:ext cx="8510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4196B8C8-8BCC-DFCB-5892-1AF732C5B60B}"/>
                  </a:ext>
                </a:extLst>
              </p14:cNvPr>
              <p14:cNvContentPartPr/>
              <p14:nvPr/>
            </p14:nvContentPartPr>
            <p14:xfrm>
              <a:off x="5817856" y="5155374"/>
              <a:ext cx="3002760" cy="53640"/>
            </p14:xfrm>
          </p:contentPart>
        </mc:Choice>
        <mc:Fallback>
          <p:pic>
            <p:nvPicPr>
              <p:cNvPr id="20" name="Ink 19">
                <a:extLst>
                  <a:ext uri="{FF2B5EF4-FFF2-40B4-BE49-F238E27FC236}">
                    <a16:creationId xmlns:a16="http://schemas.microsoft.com/office/drawing/2014/main" id="{4196B8C8-8BCC-DFCB-5892-1AF732C5B60B}"/>
                  </a:ext>
                </a:extLst>
              </p:cNvPr>
              <p:cNvPicPr/>
              <p:nvPr/>
            </p:nvPicPr>
            <p:blipFill>
              <a:blip r:embed="rId29"/>
              <a:stretch>
                <a:fillRect/>
              </a:stretch>
            </p:blipFill>
            <p:spPr>
              <a:xfrm>
                <a:off x="5799856" y="5137734"/>
                <a:ext cx="30384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C3047D59-AD69-528F-F5C9-E4909A4F71EE}"/>
                  </a:ext>
                </a:extLst>
              </p14:cNvPr>
              <p14:cNvContentPartPr/>
              <p14:nvPr/>
            </p14:nvContentPartPr>
            <p14:xfrm>
              <a:off x="489136" y="5370654"/>
              <a:ext cx="770760" cy="99000"/>
            </p14:xfrm>
          </p:contentPart>
        </mc:Choice>
        <mc:Fallback>
          <p:pic>
            <p:nvPicPr>
              <p:cNvPr id="21" name="Ink 20">
                <a:extLst>
                  <a:ext uri="{FF2B5EF4-FFF2-40B4-BE49-F238E27FC236}">
                    <a16:creationId xmlns:a16="http://schemas.microsoft.com/office/drawing/2014/main" id="{C3047D59-AD69-528F-F5C9-E4909A4F71EE}"/>
                  </a:ext>
                </a:extLst>
              </p:cNvPr>
              <p:cNvPicPr/>
              <p:nvPr/>
            </p:nvPicPr>
            <p:blipFill>
              <a:blip r:embed="rId31"/>
              <a:stretch>
                <a:fillRect/>
              </a:stretch>
            </p:blipFill>
            <p:spPr>
              <a:xfrm>
                <a:off x="471136" y="5353014"/>
                <a:ext cx="806400" cy="134640"/>
              </a:xfrm>
              <a:prstGeom prst="rect">
                <a:avLst/>
              </a:prstGeom>
            </p:spPr>
          </p:pic>
        </mc:Fallback>
      </mc:AlternateContent>
      <p:grpSp>
        <p:nvGrpSpPr>
          <p:cNvPr id="24" name="Group 23">
            <a:extLst>
              <a:ext uri="{FF2B5EF4-FFF2-40B4-BE49-F238E27FC236}">
                <a16:creationId xmlns:a16="http://schemas.microsoft.com/office/drawing/2014/main" id="{61B7A015-E371-D0C3-BC75-715B54AF1DF6}"/>
              </a:ext>
            </a:extLst>
          </p:cNvPr>
          <p:cNvGrpSpPr/>
          <p:nvPr/>
        </p:nvGrpSpPr>
        <p:grpSpPr>
          <a:xfrm>
            <a:off x="6465856" y="5431854"/>
            <a:ext cx="728640" cy="15840"/>
            <a:chOff x="6465856" y="5431854"/>
            <a:chExt cx="728640" cy="15840"/>
          </a:xfrm>
        </p:grpSpPr>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FD1BA096-5FC5-4AAA-3C8A-24392FB4C468}"/>
                    </a:ext>
                  </a:extLst>
                </p14:cNvPr>
                <p14:cNvContentPartPr/>
                <p14:nvPr/>
              </p14:nvContentPartPr>
              <p14:xfrm>
                <a:off x="6465856" y="5442294"/>
                <a:ext cx="51840" cy="5400"/>
              </p14:xfrm>
            </p:contentPart>
          </mc:Choice>
          <mc:Fallback>
            <p:pic>
              <p:nvPicPr>
                <p:cNvPr id="22" name="Ink 21">
                  <a:extLst>
                    <a:ext uri="{FF2B5EF4-FFF2-40B4-BE49-F238E27FC236}">
                      <a16:creationId xmlns:a16="http://schemas.microsoft.com/office/drawing/2014/main" id="{FD1BA096-5FC5-4AAA-3C8A-24392FB4C468}"/>
                    </a:ext>
                  </a:extLst>
                </p:cNvPr>
                <p:cNvPicPr/>
                <p:nvPr/>
              </p:nvPicPr>
              <p:blipFill>
                <a:blip r:embed="rId33"/>
                <a:stretch>
                  <a:fillRect/>
                </a:stretch>
              </p:blipFill>
              <p:spPr>
                <a:xfrm>
                  <a:off x="6447856" y="5424654"/>
                  <a:ext cx="874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Ink 22">
                  <a:extLst>
                    <a:ext uri="{FF2B5EF4-FFF2-40B4-BE49-F238E27FC236}">
                      <a16:creationId xmlns:a16="http://schemas.microsoft.com/office/drawing/2014/main" id="{8CA7729B-086B-607C-6E77-93B47B5AF2F4}"/>
                    </a:ext>
                  </a:extLst>
                </p14:cNvPr>
                <p14:cNvContentPartPr/>
                <p14:nvPr/>
              </p14:nvContentPartPr>
              <p14:xfrm>
                <a:off x="7163896" y="5431854"/>
                <a:ext cx="30600" cy="14040"/>
              </p14:xfrm>
            </p:contentPart>
          </mc:Choice>
          <mc:Fallback>
            <p:pic>
              <p:nvPicPr>
                <p:cNvPr id="23" name="Ink 22">
                  <a:extLst>
                    <a:ext uri="{FF2B5EF4-FFF2-40B4-BE49-F238E27FC236}">
                      <a16:creationId xmlns:a16="http://schemas.microsoft.com/office/drawing/2014/main" id="{8CA7729B-086B-607C-6E77-93B47B5AF2F4}"/>
                    </a:ext>
                  </a:extLst>
                </p:cNvPr>
                <p:cNvPicPr/>
                <p:nvPr/>
              </p:nvPicPr>
              <p:blipFill>
                <a:blip r:embed="rId35"/>
                <a:stretch>
                  <a:fillRect/>
                </a:stretch>
              </p:blipFill>
              <p:spPr>
                <a:xfrm>
                  <a:off x="7145896" y="5414214"/>
                  <a:ext cx="66240" cy="49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25" name="Ink 24">
                <a:extLst>
                  <a:ext uri="{FF2B5EF4-FFF2-40B4-BE49-F238E27FC236}">
                    <a16:creationId xmlns:a16="http://schemas.microsoft.com/office/drawing/2014/main" id="{8D3FE56A-9786-F5E6-113E-0081D03B3D1B}"/>
                  </a:ext>
                </a:extLst>
              </p14:cNvPr>
              <p14:cNvContentPartPr/>
              <p14:nvPr/>
            </p14:nvContentPartPr>
            <p14:xfrm>
              <a:off x="9152536" y="5389374"/>
              <a:ext cx="70560" cy="11880"/>
            </p14:xfrm>
          </p:contentPart>
        </mc:Choice>
        <mc:Fallback>
          <p:pic>
            <p:nvPicPr>
              <p:cNvPr id="25" name="Ink 24">
                <a:extLst>
                  <a:ext uri="{FF2B5EF4-FFF2-40B4-BE49-F238E27FC236}">
                    <a16:creationId xmlns:a16="http://schemas.microsoft.com/office/drawing/2014/main" id="{8D3FE56A-9786-F5E6-113E-0081D03B3D1B}"/>
                  </a:ext>
                </a:extLst>
              </p:cNvPr>
              <p:cNvPicPr/>
              <p:nvPr/>
            </p:nvPicPr>
            <p:blipFill>
              <a:blip r:embed="rId37"/>
              <a:stretch>
                <a:fillRect/>
              </a:stretch>
            </p:blipFill>
            <p:spPr>
              <a:xfrm>
                <a:off x="9134896" y="5371734"/>
                <a:ext cx="106200" cy="47520"/>
              </a:xfrm>
              <a:prstGeom prst="rect">
                <a:avLst/>
              </a:prstGeom>
            </p:spPr>
          </p:pic>
        </mc:Fallback>
      </mc:AlternateContent>
      <p:grpSp>
        <p:nvGrpSpPr>
          <p:cNvPr id="31" name="Group 30">
            <a:extLst>
              <a:ext uri="{FF2B5EF4-FFF2-40B4-BE49-F238E27FC236}">
                <a16:creationId xmlns:a16="http://schemas.microsoft.com/office/drawing/2014/main" id="{BC3A3611-B304-6F58-2470-6C6D40884DB8}"/>
              </a:ext>
            </a:extLst>
          </p:cNvPr>
          <p:cNvGrpSpPr/>
          <p:nvPr/>
        </p:nvGrpSpPr>
        <p:grpSpPr>
          <a:xfrm>
            <a:off x="3132616" y="5745414"/>
            <a:ext cx="6419160" cy="75240"/>
            <a:chOff x="3132616" y="5745414"/>
            <a:chExt cx="6419160" cy="75240"/>
          </a:xfrm>
        </p:grpSpPr>
        <mc:AlternateContent xmlns:mc="http://schemas.openxmlformats.org/markup-compatibility/2006">
          <mc:Choice xmlns:p14="http://schemas.microsoft.com/office/powerpoint/2010/main" Requires="p14">
            <p:contentPart p14:bwMode="auto" r:id="rId38">
              <p14:nvContentPartPr>
                <p14:cNvPr id="26" name="Ink 25">
                  <a:extLst>
                    <a:ext uri="{FF2B5EF4-FFF2-40B4-BE49-F238E27FC236}">
                      <a16:creationId xmlns:a16="http://schemas.microsoft.com/office/drawing/2014/main" id="{B427492A-AA6B-991C-C8B8-8987D5F49A97}"/>
                    </a:ext>
                  </a:extLst>
                </p14:cNvPr>
                <p14:cNvContentPartPr/>
                <p14:nvPr/>
              </p14:nvContentPartPr>
              <p14:xfrm>
                <a:off x="3132616" y="5754054"/>
                <a:ext cx="94680" cy="12600"/>
              </p14:xfrm>
            </p:contentPart>
          </mc:Choice>
          <mc:Fallback>
            <p:pic>
              <p:nvPicPr>
                <p:cNvPr id="26" name="Ink 25">
                  <a:extLst>
                    <a:ext uri="{FF2B5EF4-FFF2-40B4-BE49-F238E27FC236}">
                      <a16:creationId xmlns:a16="http://schemas.microsoft.com/office/drawing/2014/main" id="{B427492A-AA6B-991C-C8B8-8987D5F49A97}"/>
                    </a:ext>
                  </a:extLst>
                </p:cNvPr>
                <p:cNvPicPr/>
                <p:nvPr/>
              </p:nvPicPr>
              <p:blipFill>
                <a:blip r:embed="rId39"/>
                <a:stretch>
                  <a:fillRect/>
                </a:stretch>
              </p:blipFill>
              <p:spPr>
                <a:xfrm>
                  <a:off x="3114976" y="5736054"/>
                  <a:ext cx="1303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Ink 26">
                  <a:extLst>
                    <a:ext uri="{FF2B5EF4-FFF2-40B4-BE49-F238E27FC236}">
                      <a16:creationId xmlns:a16="http://schemas.microsoft.com/office/drawing/2014/main" id="{D53C2136-0172-E424-881B-B0F8987A095D}"/>
                    </a:ext>
                  </a:extLst>
                </p14:cNvPr>
                <p14:cNvContentPartPr/>
                <p14:nvPr/>
              </p14:nvContentPartPr>
              <p14:xfrm>
                <a:off x="4266616" y="5762334"/>
                <a:ext cx="86040" cy="5400"/>
              </p14:xfrm>
            </p:contentPart>
          </mc:Choice>
          <mc:Fallback>
            <p:pic>
              <p:nvPicPr>
                <p:cNvPr id="27" name="Ink 26">
                  <a:extLst>
                    <a:ext uri="{FF2B5EF4-FFF2-40B4-BE49-F238E27FC236}">
                      <a16:creationId xmlns:a16="http://schemas.microsoft.com/office/drawing/2014/main" id="{D53C2136-0172-E424-881B-B0F8987A095D}"/>
                    </a:ext>
                  </a:extLst>
                </p:cNvPr>
                <p:cNvPicPr/>
                <p:nvPr/>
              </p:nvPicPr>
              <p:blipFill>
                <a:blip r:embed="rId41"/>
                <a:stretch>
                  <a:fillRect/>
                </a:stretch>
              </p:blipFill>
              <p:spPr>
                <a:xfrm>
                  <a:off x="4248616" y="5744694"/>
                  <a:ext cx="1216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9" name="Ink 28">
                  <a:extLst>
                    <a:ext uri="{FF2B5EF4-FFF2-40B4-BE49-F238E27FC236}">
                      <a16:creationId xmlns:a16="http://schemas.microsoft.com/office/drawing/2014/main" id="{8809CFD6-2E9E-FC29-9387-1B695A08F3EC}"/>
                    </a:ext>
                  </a:extLst>
                </p14:cNvPr>
                <p14:cNvContentPartPr/>
                <p14:nvPr/>
              </p14:nvContentPartPr>
              <p14:xfrm>
                <a:off x="5142856" y="5745414"/>
                <a:ext cx="4408920" cy="75240"/>
              </p14:xfrm>
            </p:contentPart>
          </mc:Choice>
          <mc:Fallback>
            <p:pic>
              <p:nvPicPr>
                <p:cNvPr id="29" name="Ink 28">
                  <a:extLst>
                    <a:ext uri="{FF2B5EF4-FFF2-40B4-BE49-F238E27FC236}">
                      <a16:creationId xmlns:a16="http://schemas.microsoft.com/office/drawing/2014/main" id="{8809CFD6-2E9E-FC29-9387-1B695A08F3EC}"/>
                    </a:ext>
                  </a:extLst>
                </p:cNvPr>
                <p:cNvPicPr/>
                <p:nvPr/>
              </p:nvPicPr>
              <p:blipFill>
                <a:blip r:embed="rId43"/>
                <a:stretch>
                  <a:fillRect/>
                </a:stretch>
              </p:blipFill>
              <p:spPr>
                <a:xfrm>
                  <a:off x="5124856" y="5727414"/>
                  <a:ext cx="4444560" cy="110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30" name="Ink 29">
                <a:extLst>
                  <a:ext uri="{FF2B5EF4-FFF2-40B4-BE49-F238E27FC236}">
                    <a16:creationId xmlns:a16="http://schemas.microsoft.com/office/drawing/2014/main" id="{74F1173D-34B6-E4C2-DF17-A46C3AE319A4}"/>
                  </a:ext>
                </a:extLst>
              </p14:cNvPr>
              <p14:cNvContentPartPr/>
              <p14:nvPr/>
            </p14:nvContentPartPr>
            <p14:xfrm>
              <a:off x="569056" y="6021894"/>
              <a:ext cx="857880" cy="28800"/>
            </p14:xfrm>
          </p:contentPart>
        </mc:Choice>
        <mc:Fallback>
          <p:pic>
            <p:nvPicPr>
              <p:cNvPr id="30" name="Ink 29">
                <a:extLst>
                  <a:ext uri="{FF2B5EF4-FFF2-40B4-BE49-F238E27FC236}">
                    <a16:creationId xmlns:a16="http://schemas.microsoft.com/office/drawing/2014/main" id="{74F1173D-34B6-E4C2-DF17-A46C3AE319A4}"/>
                  </a:ext>
                </a:extLst>
              </p:cNvPr>
              <p:cNvPicPr/>
              <p:nvPr/>
            </p:nvPicPr>
            <p:blipFill>
              <a:blip r:embed="rId45"/>
              <a:stretch>
                <a:fillRect/>
              </a:stretch>
            </p:blipFill>
            <p:spPr>
              <a:xfrm>
                <a:off x="551056" y="6003894"/>
                <a:ext cx="893520" cy="64440"/>
              </a:xfrm>
              <a:prstGeom prst="rect">
                <a:avLst/>
              </a:prstGeom>
            </p:spPr>
          </p:pic>
        </mc:Fallback>
      </mc:AlternateContent>
    </p:spTree>
    <p:extLst>
      <p:ext uri="{BB962C8B-B14F-4D97-AF65-F5344CB8AC3E}">
        <p14:creationId xmlns:p14="http://schemas.microsoft.com/office/powerpoint/2010/main" val="4194418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85800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67705" y="49937"/>
            <a:ext cx="10310013" cy="6032421"/>
          </a:xfrm>
          <a:prstGeom prst="rect">
            <a:avLst/>
          </a:prstGeom>
          <a:noFill/>
        </p:spPr>
        <p:txBody>
          <a:bodyPr wrap="square" rtlCol="0">
            <a:spAutoFit/>
          </a:bodyPr>
          <a:lstStyle/>
          <a:p>
            <a:pPr algn="r"/>
            <a:r>
              <a:rPr lang="he-IL" sz="3600" b="1">
                <a:solidFill>
                  <a:schemeClr val="bg1"/>
                </a:solidFill>
                <a:cs typeface="+mj-cs"/>
              </a:rPr>
              <a:t>﻿</a:t>
            </a:r>
            <a:r>
              <a:rPr lang="he-IL" sz="3600" b="1">
                <a:solidFill>
                  <a:srgbClr val="FFFF00"/>
                </a:solidFill>
                <a:cs typeface="+mj-cs"/>
              </a:rPr>
              <a:t>ספר ישעיה פרק כב</a:t>
            </a:r>
          </a:p>
          <a:p>
            <a:pPr algn="r"/>
            <a:r>
              <a:rPr lang="he-IL" sz="3500">
                <a:solidFill>
                  <a:srgbClr val="FFFF00"/>
                </a:solidFill>
                <a:cs typeface="+mj-cs"/>
              </a:rPr>
              <a:t>﻿ט   וְאֵת בְּקִיעֵי עִיר-דָּוִד רְאִיתֶם כִּי-רָבּוּ וַתְּקַבְּצוּ אֶת-מֵי הַבְּרֵכָה הַתַּחְתּוֹנָה: </a:t>
            </a:r>
            <a:r>
              <a:rPr lang="he-IL" sz="3500">
                <a:solidFill>
                  <a:srgbClr val="FFC000"/>
                </a:solidFill>
                <a:cs typeface="+mj-cs"/>
              </a:rPr>
              <a:t>י   וְאֶת-בָּתֵּי יְרוּשָׁלַם סְפַרְתֶּם וַתִּתְצוּ הַבָּתִּים לְבַצֵּר הַחוֹמָה: </a:t>
            </a:r>
            <a:r>
              <a:rPr lang="he-IL" sz="3500">
                <a:solidFill>
                  <a:srgbClr val="92D050"/>
                </a:solidFill>
                <a:cs typeface="+mj-cs"/>
              </a:rPr>
              <a:t>יא   וּמִקְוָה | עֲשִֹיתֶם בֵּין הַחֹמֹתַיִם לְמֵי הַבְּרֵכָה הַיְשָׁנָה וְלֹא הִבַּטְתֶּם אֶל-עֹשֶֹיהָ וְיֹצְרָהּ מֵרָחוֹק לֹא רְאִיתֶם: </a:t>
            </a:r>
            <a:r>
              <a:rPr lang="he-IL" sz="3500">
                <a:solidFill>
                  <a:srgbClr val="00B0F0"/>
                </a:solidFill>
                <a:cs typeface="+mj-cs"/>
              </a:rPr>
              <a:t>יב   וַיִּקְרָא אֲדֹנָי יְהוִֹה צְבָאוֹת בַּיּוֹם הַהוּא לִבְכִי וּלְמִסְפֵּד וּלְקָרְחָה וְלַחֲגֹר שָֹק: </a:t>
            </a:r>
            <a:r>
              <a:rPr lang="he-IL" sz="3500">
                <a:solidFill>
                  <a:srgbClr val="FFFF00"/>
                </a:solidFill>
                <a:cs typeface="+mj-cs"/>
              </a:rPr>
              <a:t>יג   וְהִנֵּה | שָֹשֹוֹן וְשִֹמְחָה הָרֹג | בָּקָר וְשָׁחֹט צֹאן אָכֹל בָּשָֹר וְשָׁתוֹת יָיִן אָכוֹל וְשָׁתוֹ כִּי מָחָר נָמוּת: </a:t>
            </a:r>
            <a:r>
              <a:rPr lang="he-IL" sz="3500">
                <a:solidFill>
                  <a:srgbClr val="FFC000"/>
                </a:solidFill>
                <a:cs typeface="+mj-cs"/>
              </a:rPr>
              <a:t>יד   וְנִגְלָה בְאָזְנָי יְהֹוָה צְבָאוֹת אִם-יְכֻפַּר הֶעָוֹן הַזֶּה לָכֶם עַד-תְּמֻתוּן אָמַר אֲדֹנָי יְהֶוִֹה צְבָאוֹת: </a:t>
            </a:r>
            <a:r>
              <a:rPr lang="he-IL" sz="3500">
                <a:solidFill>
                  <a:srgbClr val="92D050"/>
                </a:solidFill>
                <a:cs typeface="+mj-cs"/>
              </a:rPr>
              <a:t>טו   כֹּה אָמַר אֲדֹנָי יְהֶוִֹה צְבָאוֹת לֶךְ-בֹּא אֶל-הַסֹּכֵן הַזֶּה עַל-שֶׁבְנָא אֲשֶׁר עַל-הַבָּיִת: טז   מַה-לְּךָ פֹה וּמִי לְךָ פֹה כִּי-חָצַבְתָּ לְּךָ פֹּה קָבֶר חֹצְבִי מָרוֹם קִבְרוֹ חֹקְקִי בַסֶּלַע מִשְׁכָּן לוֹ:</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A8EA6277-68A0-C6E4-05AE-6E214D80FC86}"/>
                  </a:ext>
                </a:extLst>
              </p14:cNvPr>
              <p14:cNvContentPartPr/>
              <p14:nvPr/>
            </p14:nvContentPartPr>
            <p14:xfrm>
              <a:off x="7167856" y="620094"/>
              <a:ext cx="1135440" cy="60480"/>
            </p14:xfrm>
          </p:contentPart>
        </mc:Choice>
        <mc:Fallback>
          <p:pic>
            <p:nvPicPr>
              <p:cNvPr id="2" name="Ink 1">
                <a:extLst>
                  <a:ext uri="{FF2B5EF4-FFF2-40B4-BE49-F238E27FC236}">
                    <a16:creationId xmlns:a16="http://schemas.microsoft.com/office/drawing/2014/main" id="{A8EA6277-68A0-C6E4-05AE-6E214D80FC86}"/>
                  </a:ext>
                </a:extLst>
              </p:cNvPr>
              <p:cNvPicPr/>
              <p:nvPr/>
            </p:nvPicPr>
            <p:blipFill>
              <a:blip r:embed="rId5"/>
              <a:stretch>
                <a:fillRect/>
              </a:stretch>
            </p:blipFill>
            <p:spPr>
              <a:xfrm>
                <a:off x="7149856" y="602454"/>
                <a:ext cx="11710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E462CE68-45E2-EFFC-221D-F9FA644DD88D}"/>
                  </a:ext>
                </a:extLst>
              </p14:cNvPr>
              <p14:cNvContentPartPr/>
              <p14:nvPr/>
            </p14:nvContentPartPr>
            <p14:xfrm>
              <a:off x="10063336" y="1220214"/>
              <a:ext cx="232560" cy="30240"/>
            </p14:xfrm>
          </p:contentPart>
        </mc:Choice>
        <mc:Fallback>
          <p:pic>
            <p:nvPicPr>
              <p:cNvPr id="4" name="Ink 3">
                <a:extLst>
                  <a:ext uri="{FF2B5EF4-FFF2-40B4-BE49-F238E27FC236}">
                    <a16:creationId xmlns:a16="http://schemas.microsoft.com/office/drawing/2014/main" id="{E462CE68-45E2-EFFC-221D-F9FA644DD88D}"/>
                  </a:ext>
                </a:extLst>
              </p:cNvPr>
              <p:cNvPicPr/>
              <p:nvPr/>
            </p:nvPicPr>
            <p:blipFill>
              <a:blip r:embed="rId7"/>
              <a:stretch>
                <a:fillRect/>
              </a:stretch>
            </p:blipFill>
            <p:spPr>
              <a:xfrm>
                <a:off x="10045336" y="1202574"/>
                <a:ext cx="2682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6" name="Ink 25">
                <a:extLst>
                  <a:ext uri="{FF2B5EF4-FFF2-40B4-BE49-F238E27FC236}">
                    <a16:creationId xmlns:a16="http://schemas.microsoft.com/office/drawing/2014/main" id="{7C82E480-8E85-1F62-EBC2-BCCA95AF62BC}"/>
                  </a:ext>
                </a:extLst>
              </p14:cNvPr>
              <p14:cNvContentPartPr/>
              <p14:nvPr/>
            </p14:nvContentPartPr>
            <p14:xfrm>
              <a:off x="8941576" y="1762734"/>
              <a:ext cx="1354320" cy="72720"/>
            </p14:xfrm>
          </p:contentPart>
        </mc:Choice>
        <mc:Fallback>
          <p:pic>
            <p:nvPicPr>
              <p:cNvPr id="26" name="Ink 25">
                <a:extLst>
                  <a:ext uri="{FF2B5EF4-FFF2-40B4-BE49-F238E27FC236}">
                    <a16:creationId xmlns:a16="http://schemas.microsoft.com/office/drawing/2014/main" id="{7C82E480-8E85-1F62-EBC2-BCCA95AF62BC}"/>
                  </a:ext>
                </a:extLst>
              </p:cNvPr>
              <p:cNvPicPr/>
              <p:nvPr/>
            </p:nvPicPr>
            <p:blipFill>
              <a:blip r:embed="rId9"/>
              <a:stretch>
                <a:fillRect/>
              </a:stretch>
            </p:blipFill>
            <p:spPr>
              <a:xfrm>
                <a:off x="8923936" y="1745094"/>
                <a:ext cx="13899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7" name="Ink 26">
                <a:extLst>
                  <a:ext uri="{FF2B5EF4-FFF2-40B4-BE49-F238E27FC236}">
                    <a16:creationId xmlns:a16="http://schemas.microsoft.com/office/drawing/2014/main" id="{46395DF7-A643-35DB-D761-F4F7CCBFC625}"/>
                  </a:ext>
                </a:extLst>
              </p14:cNvPr>
              <p14:cNvContentPartPr/>
              <p14:nvPr/>
            </p14:nvContentPartPr>
            <p14:xfrm>
              <a:off x="5741176" y="743574"/>
              <a:ext cx="4131360" cy="578520"/>
            </p14:xfrm>
          </p:contentPart>
        </mc:Choice>
        <mc:Fallback>
          <p:pic>
            <p:nvPicPr>
              <p:cNvPr id="27" name="Ink 26">
                <a:extLst>
                  <a:ext uri="{FF2B5EF4-FFF2-40B4-BE49-F238E27FC236}">
                    <a16:creationId xmlns:a16="http://schemas.microsoft.com/office/drawing/2014/main" id="{46395DF7-A643-35DB-D761-F4F7CCBFC625}"/>
                  </a:ext>
                </a:extLst>
              </p:cNvPr>
              <p:cNvPicPr/>
              <p:nvPr/>
            </p:nvPicPr>
            <p:blipFill>
              <a:blip r:embed="rId11"/>
              <a:stretch>
                <a:fillRect/>
              </a:stretch>
            </p:blipFill>
            <p:spPr>
              <a:xfrm>
                <a:off x="5723176" y="725934"/>
                <a:ext cx="4167000" cy="614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9" name="Ink 28">
                <a:extLst>
                  <a:ext uri="{FF2B5EF4-FFF2-40B4-BE49-F238E27FC236}">
                    <a16:creationId xmlns:a16="http://schemas.microsoft.com/office/drawing/2014/main" id="{5F4F918C-0B67-5565-D776-2CC9C1A101C7}"/>
                  </a:ext>
                </a:extLst>
              </p14:cNvPr>
              <p14:cNvContentPartPr/>
              <p14:nvPr/>
            </p14:nvContentPartPr>
            <p14:xfrm>
              <a:off x="9113296" y="698934"/>
              <a:ext cx="723600" cy="546120"/>
            </p14:xfrm>
          </p:contentPart>
        </mc:Choice>
        <mc:Fallback>
          <p:pic>
            <p:nvPicPr>
              <p:cNvPr id="29" name="Ink 28">
                <a:extLst>
                  <a:ext uri="{FF2B5EF4-FFF2-40B4-BE49-F238E27FC236}">
                    <a16:creationId xmlns:a16="http://schemas.microsoft.com/office/drawing/2014/main" id="{5F4F918C-0B67-5565-D776-2CC9C1A101C7}"/>
                  </a:ext>
                </a:extLst>
              </p:cNvPr>
              <p:cNvPicPr/>
              <p:nvPr/>
            </p:nvPicPr>
            <p:blipFill>
              <a:blip r:embed="rId13"/>
              <a:stretch>
                <a:fillRect/>
              </a:stretch>
            </p:blipFill>
            <p:spPr>
              <a:xfrm>
                <a:off x="9095296" y="680934"/>
                <a:ext cx="759240" cy="581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2" name="Ink 41">
                <a:extLst>
                  <a:ext uri="{FF2B5EF4-FFF2-40B4-BE49-F238E27FC236}">
                    <a16:creationId xmlns:a16="http://schemas.microsoft.com/office/drawing/2014/main" id="{AC1BE98D-8349-0A64-85EE-436CF47A3BCE}"/>
                  </a:ext>
                </a:extLst>
              </p14:cNvPr>
              <p14:cNvContentPartPr/>
              <p14:nvPr/>
            </p14:nvContentPartPr>
            <p14:xfrm>
              <a:off x="4462096" y="1262694"/>
              <a:ext cx="1266480" cy="506880"/>
            </p14:xfrm>
          </p:contentPart>
        </mc:Choice>
        <mc:Fallback>
          <p:pic>
            <p:nvPicPr>
              <p:cNvPr id="42" name="Ink 41">
                <a:extLst>
                  <a:ext uri="{FF2B5EF4-FFF2-40B4-BE49-F238E27FC236}">
                    <a16:creationId xmlns:a16="http://schemas.microsoft.com/office/drawing/2014/main" id="{AC1BE98D-8349-0A64-85EE-436CF47A3BCE}"/>
                  </a:ext>
                </a:extLst>
              </p:cNvPr>
              <p:cNvPicPr/>
              <p:nvPr/>
            </p:nvPicPr>
            <p:blipFill>
              <a:blip r:embed="rId15"/>
              <a:stretch>
                <a:fillRect/>
              </a:stretch>
            </p:blipFill>
            <p:spPr>
              <a:xfrm>
                <a:off x="4444096" y="1245054"/>
                <a:ext cx="1302120" cy="542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4" name="Ink 43">
                <a:extLst>
                  <a:ext uri="{FF2B5EF4-FFF2-40B4-BE49-F238E27FC236}">
                    <a16:creationId xmlns:a16="http://schemas.microsoft.com/office/drawing/2014/main" id="{745EE511-AD93-F0BD-A137-F40C0FA89FF5}"/>
                  </a:ext>
                </a:extLst>
              </p14:cNvPr>
              <p14:cNvContentPartPr/>
              <p14:nvPr/>
            </p14:nvContentPartPr>
            <p14:xfrm>
              <a:off x="5652976" y="1314894"/>
              <a:ext cx="1986840" cy="465480"/>
            </p14:xfrm>
          </p:contentPart>
        </mc:Choice>
        <mc:Fallback>
          <p:pic>
            <p:nvPicPr>
              <p:cNvPr id="44" name="Ink 43">
                <a:extLst>
                  <a:ext uri="{FF2B5EF4-FFF2-40B4-BE49-F238E27FC236}">
                    <a16:creationId xmlns:a16="http://schemas.microsoft.com/office/drawing/2014/main" id="{745EE511-AD93-F0BD-A137-F40C0FA89FF5}"/>
                  </a:ext>
                </a:extLst>
              </p:cNvPr>
              <p:cNvPicPr/>
              <p:nvPr/>
            </p:nvPicPr>
            <p:blipFill>
              <a:blip r:embed="rId17"/>
              <a:stretch>
                <a:fillRect/>
              </a:stretch>
            </p:blipFill>
            <p:spPr>
              <a:xfrm>
                <a:off x="5635336" y="1296894"/>
                <a:ext cx="2022480" cy="501120"/>
              </a:xfrm>
              <a:prstGeom prst="rect">
                <a:avLst/>
              </a:prstGeom>
            </p:spPr>
          </p:pic>
        </mc:Fallback>
      </mc:AlternateContent>
      <p:grpSp>
        <p:nvGrpSpPr>
          <p:cNvPr id="50" name="Group 49">
            <a:extLst>
              <a:ext uri="{FF2B5EF4-FFF2-40B4-BE49-F238E27FC236}">
                <a16:creationId xmlns:a16="http://schemas.microsoft.com/office/drawing/2014/main" id="{5368F7FB-9022-A4CA-7C32-BA9CBC6554F1}"/>
              </a:ext>
            </a:extLst>
          </p:cNvPr>
          <p:cNvGrpSpPr/>
          <p:nvPr/>
        </p:nvGrpSpPr>
        <p:grpSpPr>
          <a:xfrm>
            <a:off x="270256" y="1160814"/>
            <a:ext cx="9558000" cy="651240"/>
            <a:chOff x="270256" y="1160814"/>
            <a:chExt cx="9558000" cy="651240"/>
          </a:xfrm>
        </p:grpSpPr>
        <mc:AlternateContent xmlns:mc="http://schemas.openxmlformats.org/markup-compatibility/2006">
          <mc:Choice xmlns:p14="http://schemas.microsoft.com/office/powerpoint/2010/main" Requires="p14">
            <p:contentPart p14:bwMode="auto" r:id="rId18">
              <p14:nvContentPartPr>
                <p14:cNvPr id="5" name="Ink 4">
                  <a:extLst>
                    <a:ext uri="{FF2B5EF4-FFF2-40B4-BE49-F238E27FC236}">
                      <a16:creationId xmlns:a16="http://schemas.microsoft.com/office/drawing/2014/main" id="{B5BF6B4C-9020-49F8-5F84-3261D736C228}"/>
                    </a:ext>
                  </a:extLst>
                </p14:cNvPr>
                <p14:cNvContentPartPr/>
                <p14:nvPr/>
              </p14:nvContentPartPr>
              <p14:xfrm>
                <a:off x="9344416" y="1260894"/>
                <a:ext cx="483840" cy="83880"/>
              </p14:xfrm>
            </p:contentPart>
          </mc:Choice>
          <mc:Fallback>
            <p:pic>
              <p:nvPicPr>
                <p:cNvPr id="5" name="Ink 4">
                  <a:extLst>
                    <a:ext uri="{FF2B5EF4-FFF2-40B4-BE49-F238E27FC236}">
                      <a16:creationId xmlns:a16="http://schemas.microsoft.com/office/drawing/2014/main" id="{B5BF6B4C-9020-49F8-5F84-3261D736C228}"/>
                    </a:ext>
                  </a:extLst>
                </p:cNvPr>
                <p:cNvPicPr/>
                <p:nvPr/>
              </p:nvPicPr>
              <p:blipFill>
                <a:blip r:embed="rId19"/>
                <a:stretch>
                  <a:fillRect/>
                </a:stretch>
              </p:blipFill>
              <p:spPr>
                <a:xfrm>
                  <a:off x="9326416" y="1243254"/>
                  <a:ext cx="5194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7" name="Ink 6">
                  <a:extLst>
                    <a:ext uri="{FF2B5EF4-FFF2-40B4-BE49-F238E27FC236}">
                      <a16:creationId xmlns:a16="http://schemas.microsoft.com/office/drawing/2014/main" id="{C2A09CEC-52EA-A316-D5D8-F9B96AB73651}"/>
                    </a:ext>
                  </a:extLst>
                </p14:cNvPr>
                <p14:cNvContentPartPr/>
                <p14:nvPr/>
              </p14:nvContentPartPr>
              <p14:xfrm>
                <a:off x="8415616" y="1312374"/>
                <a:ext cx="675360" cy="48960"/>
              </p14:xfrm>
            </p:contentPart>
          </mc:Choice>
          <mc:Fallback>
            <p:pic>
              <p:nvPicPr>
                <p:cNvPr id="7" name="Ink 6">
                  <a:extLst>
                    <a:ext uri="{FF2B5EF4-FFF2-40B4-BE49-F238E27FC236}">
                      <a16:creationId xmlns:a16="http://schemas.microsoft.com/office/drawing/2014/main" id="{C2A09CEC-52EA-A316-D5D8-F9B96AB73651}"/>
                    </a:ext>
                  </a:extLst>
                </p:cNvPr>
                <p:cNvPicPr/>
                <p:nvPr/>
              </p:nvPicPr>
              <p:blipFill>
                <a:blip r:embed="rId21"/>
                <a:stretch>
                  <a:fillRect/>
                </a:stretch>
              </p:blipFill>
              <p:spPr>
                <a:xfrm>
                  <a:off x="8397976" y="1294734"/>
                  <a:ext cx="7110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1" name="Ink 10">
                  <a:extLst>
                    <a:ext uri="{FF2B5EF4-FFF2-40B4-BE49-F238E27FC236}">
                      <a16:creationId xmlns:a16="http://schemas.microsoft.com/office/drawing/2014/main" id="{AF9630EE-1073-032F-157D-766D08E93A6F}"/>
                    </a:ext>
                  </a:extLst>
                </p14:cNvPr>
                <p14:cNvContentPartPr/>
                <p14:nvPr/>
              </p14:nvContentPartPr>
              <p14:xfrm>
                <a:off x="7779496" y="1260534"/>
                <a:ext cx="448920" cy="28440"/>
              </p14:xfrm>
            </p:contentPart>
          </mc:Choice>
          <mc:Fallback>
            <p:pic>
              <p:nvPicPr>
                <p:cNvPr id="11" name="Ink 10">
                  <a:extLst>
                    <a:ext uri="{FF2B5EF4-FFF2-40B4-BE49-F238E27FC236}">
                      <a16:creationId xmlns:a16="http://schemas.microsoft.com/office/drawing/2014/main" id="{AF9630EE-1073-032F-157D-766D08E93A6F}"/>
                    </a:ext>
                  </a:extLst>
                </p:cNvPr>
                <p:cNvPicPr/>
                <p:nvPr/>
              </p:nvPicPr>
              <p:blipFill>
                <a:blip r:embed="rId23"/>
                <a:stretch>
                  <a:fillRect/>
                </a:stretch>
              </p:blipFill>
              <p:spPr>
                <a:xfrm>
                  <a:off x="7761496" y="1242534"/>
                  <a:ext cx="4845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2" name="Ink 11">
                  <a:extLst>
                    <a:ext uri="{FF2B5EF4-FFF2-40B4-BE49-F238E27FC236}">
                      <a16:creationId xmlns:a16="http://schemas.microsoft.com/office/drawing/2014/main" id="{501F84EE-8A29-6A9D-7A0F-6FC5ADF03ECA}"/>
                    </a:ext>
                  </a:extLst>
                </p14:cNvPr>
                <p14:cNvContentPartPr/>
                <p14:nvPr/>
              </p14:nvContentPartPr>
              <p14:xfrm>
                <a:off x="7138696" y="1253334"/>
                <a:ext cx="483840" cy="33840"/>
              </p14:xfrm>
            </p:contentPart>
          </mc:Choice>
          <mc:Fallback>
            <p:pic>
              <p:nvPicPr>
                <p:cNvPr id="12" name="Ink 11">
                  <a:extLst>
                    <a:ext uri="{FF2B5EF4-FFF2-40B4-BE49-F238E27FC236}">
                      <a16:creationId xmlns:a16="http://schemas.microsoft.com/office/drawing/2014/main" id="{501F84EE-8A29-6A9D-7A0F-6FC5ADF03ECA}"/>
                    </a:ext>
                  </a:extLst>
                </p:cNvPr>
                <p:cNvPicPr/>
                <p:nvPr/>
              </p:nvPicPr>
              <p:blipFill>
                <a:blip r:embed="rId25"/>
                <a:stretch>
                  <a:fillRect/>
                </a:stretch>
              </p:blipFill>
              <p:spPr>
                <a:xfrm>
                  <a:off x="7121056" y="1235334"/>
                  <a:ext cx="5194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4" name="Ink 13">
                  <a:extLst>
                    <a:ext uri="{FF2B5EF4-FFF2-40B4-BE49-F238E27FC236}">
                      <a16:creationId xmlns:a16="http://schemas.microsoft.com/office/drawing/2014/main" id="{EC1B7A22-3247-919D-5152-C49990BAE1AA}"/>
                    </a:ext>
                  </a:extLst>
                </p14:cNvPr>
                <p14:cNvContentPartPr/>
                <p14:nvPr/>
              </p14:nvContentPartPr>
              <p14:xfrm>
                <a:off x="5902456" y="1218414"/>
                <a:ext cx="1046880" cy="46800"/>
              </p14:xfrm>
            </p:contentPart>
          </mc:Choice>
          <mc:Fallback>
            <p:pic>
              <p:nvPicPr>
                <p:cNvPr id="14" name="Ink 13">
                  <a:extLst>
                    <a:ext uri="{FF2B5EF4-FFF2-40B4-BE49-F238E27FC236}">
                      <a16:creationId xmlns:a16="http://schemas.microsoft.com/office/drawing/2014/main" id="{EC1B7A22-3247-919D-5152-C49990BAE1AA}"/>
                    </a:ext>
                  </a:extLst>
                </p:cNvPr>
                <p:cNvPicPr/>
                <p:nvPr/>
              </p:nvPicPr>
              <p:blipFill>
                <a:blip r:embed="rId27"/>
                <a:stretch>
                  <a:fillRect/>
                </a:stretch>
              </p:blipFill>
              <p:spPr>
                <a:xfrm>
                  <a:off x="5884456" y="1200414"/>
                  <a:ext cx="10825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6" name="Ink 15">
                  <a:extLst>
                    <a:ext uri="{FF2B5EF4-FFF2-40B4-BE49-F238E27FC236}">
                      <a16:creationId xmlns:a16="http://schemas.microsoft.com/office/drawing/2014/main" id="{7115E4A4-7E1D-C2B6-7159-F5B435988E46}"/>
                    </a:ext>
                  </a:extLst>
                </p14:cNvPr>
                <p14:cNvContentPartPr/>
                <p14:nvPr/>
              </p14:nvContentPartPr>
              <p14:xfrm>
                <a:off x="4858816" y="1183854"/>
                <a:ext cx="832680" cy="52200"/>
              </p14:xfrm>
            </p:contentPart>
          </mc:Choice>
          <mc:Fallback>
            <p:pic>
              <p:nvPicPr>
                <p:cNvPr id="16" name="Ink 15">
                  <a:extLst>
                    <a:ext uri="{FF2B5EF4-FFF2-40B4-BE49-F238E27FC236}">
                      <a16:creationId xmlns:a16="http://schemas.microsoft.com/office/drawing/2014/main" id="{7115E4A4-7E1D-C2B6-7159-F5B435988E46}"/>
                    </a:ext>
                  </a:extLst>
                </p:cNvPr>
                <p:cNvPicPr/>
                <p:nvPr/>
              </p:nvPicPr>
              <p:blipFill>
                <a:blip r:embed="rId29"/>
                <a:stretch>
                  <a:fillRect/>
                </a:stretch>
              </p:blipFill>
              <p:spPr>
                <a:xfrm>
                  <a:off x="4841176" y="1165854"/>
                  <a:ext cx="8683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Ink 17">
                  <a:extLst>
                    <a:ext uri="{FF2B5EF4-FFF2-40B4-BE49-F238E27FC236}">
                      <a16:creationId xmlns:a16="http://schemas.microsoft.com/office/drawing/2014/main" id="{50E80909-3148-838B-A044-07AC0974B2C5}"/>
                    </a:ext>
                  </a:extLst>
                </p14:cNvPr>
                <p14:cNvContentPartPr/>
                <p14:nvPr/>
              </p14:nvContentPartPr>
              <p14:xfrm>
                <a:off x="4643896" y="1206174"/>
                <a:ext cx="47880" cy="39960"/>
              </p14:xfrm>
            </p:contentPart>
          </mc:Choice>
          <mc:Fallback>
            <p:pic>
              <p:nvPicPr>
                <p:cNvPr id="18" name="Ink 17">
                  <a:extLst>
                    <a:ext uri="{FF2B5EF4-FFF2-40B4-BE49-F238E27FC236}">
                      <a16:creationId xmlns:a16="http://schemas.microsoft.com/office/drawing/2014/main" id="{50E80909-3148-838B-A044-07AC0974B2C5}"/>
                    </a:ext>
                  </a:extLst>
                </p:cNvPr>
                <p:cNvPicPr/>
                <p:nvPr/>
              </p:nvPicPr>
              <p:blipFill>
                <a:blip r:embed="rId31"/>
                <a:stretch>
                  <a:fillRect/>
                </a:stretch>
              </p:blipFill>
              <p:spPr>
                <a:xfrm>
                  <a:off x="4626256" y="1188534"/>
                  <a:ext cx="835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Ink 18">
                  <a:extLst>
                    <a:ext uri="{FF2B5EF4-FFF2-40B4-BE49-F238E27FC236}">
                      <a16:creationId xmlns:a16="http://schemas.microsoft.com/office/drawing/2014/main" id="{4C4C659F-6B72-A277-2742-CF50D9F26669}"/>
                    </a:ext>
                  </a:extLst>
                </p14:cNvPr>
                <p14:cNvContentPartPr/>
                <p14:nvPr/>
              </p14:nvContentPartPr>
              <p14:xfrm>
                <a:off x="3477856" y="1190694"/>
                <a:ext cx="1197360" cy="62280"/>
              </p14:xfrm>
            </p:contentPart>
          </mc:Choice>
          <mc:Fallback>
            <p:pic>
              <p:nvPicPr>
                <p:cNvPr id="19" name="Ink 18">
                  <a:extLst>
                    <a:ext uri="{FF2B5EF4-FFF2-40B4-BE49-F238E27FC236}">
                      <a16:creationId xmlns:a16="http://schemas.microsoft.com/office/drawing/2014/main" id="{4C4C659F-6B72-A277-2742-CF50D9F26669}"/>
                    </a:ext>
                  </a:extLst>
                </p:cNvPr>
                <p:cNvPicPr/>
                <p:nvPr/>
              </p:nvPicPr>
              <p:blipFill>
                <a:blip r:embed="rId33"/>
                <a:stretch>
                  <a:fillRect/>
                </a:stretch>
              </p:blipFill>
              <p:spPr>
                <a:xfrm>
                  <a:off x="3460216" y="1173054"/>
                  <a:ext cx="12330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Ink 20">
                  <a:extLst>
                    <a:ext uri="{FF2B5EF4-FFF2-40B4-BE49-F238E27FC236}">
                      <a16:creationId xmlns:a16="http://schemas.microsoft.com/office/drawing/2014/main" id="{A34C1911-21DF-D256-AE94-CF15A03C46E3}"/>
                    </a:ext>
                  </a:extLst>
                </p14:cNvPr>
                <p14:cNvContentPartPr/>
                <p14:nvPr/>
              </p14:nvContentPartPr>
              <p14:xfrm>
                <a:off x="3152056" y="1191054"/>
                <a:ext cx="236520" cy="26280"/>
              </p14:xfrm>
            </p:contentPart>
          </mc:Choice>
          <mc:Fallback>
            <p:pic>
              <p:nvPicPr>
                <p:cNvPr id="21" name="Ink 20">
                  <a:extLst>
                    <a:ext uri="{FF2B5EF4-FFF2-40B4-BE49-F238E27FC236}">
                      <a16:creationId xmlns:a16="http://schemas.microsoft.com/office/drawing/2014/main" id="{A34C1911-21DF-D256-AE94-CF15A03C46E3}"/>
                    </a:ext>
                  </a:extLst>
                </p:cNvPr>
                <p:cNvPicPr/>
                <p:nvPr/>
              </p:nvPicPr>
              <p:blipFill>
                <a:blip r:embed="rId35"/>
                <a:stretch>
                  <a:fillRect/>
                </a:stretch>
              </p:blipFill>
              <p:spPr>
                <a:xfrm>
                  <a:off x="3134416" y="1173414"/>
                  <a:ext cx="2721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Ink 22">
                  <a:extLst>
                    <a:ext uri="{FF2B5EF4-FFF2-40B4-BE49-F238E27FC236}">
                      <a16:creationId xmlns:a16="http://schemas.microsoft.com/office/drawing/2014/main" id="{F0F36CBE-C820-4CEA-D2E3-CE3C90E749C4}"/>
                    </a:ext>
                  </a:extLst>
                </p14:cNvPr>
                <p14:cNvContentPartPr/>
                <p14:nvPr/>
              </p14:nvContentPartPr>
              <p14:xfrm>
                <a:off x="2646256" y="1211574"/>
                <a:ext cx="285480" cy="40320"/>
              </p14:xfrm>
            </p:contentPart>
          </mc:Choice>
          <mc:Fallback>
            <p:pic>
              <p:nvPicPr>
                <p:cNvPr id="23" name="Ink 22">
                  <a:extLst>
                    <a:ext uri="{FF2B5EF4-FFF2-40B4-BE49-F238E27FC236}">
                      <a16:creationId xmlns:a16="http://schemas.microsoft.com/office/drawing/2014/main" id="{F0F36CBE-C820-4CEA-D2E3-CE3C90E749C4}"/>
                    </a:ext>
                  </a:extLst>
                </p:cNvPr>
                <p:cNvPicPr/>
                <p:nvPr/>
              </p:nvPicPr>
              <p:blipFill>
                <a:blip r:embed="rId37"/>
                <a:stretch>
                  <a:fillRect/>
                </a:stretch>
              </p:blipFill>
              <p:spPr>
                <a:xfrm>
                  <a:off x="2628256" y="1193934"/>
                  <a:ext cx="3211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Ink 23">
                  <a:extLst>
                    <a:ext uri="{FF2B5EF4-FFF2-40B4-BE49-F238E27FC236}">
                      <a16:creationId xmlns:a16="http://schemas.microsoft.com/office/drawing/2014/main" id="{F8D33183-0492-7757-BFFD-0E6B12C60DFB}"/>
                    </a:ext>
                  </a:extLst>
                </p14:cNvPr>
                <p14:cNvContentPartPr/>
                <p14:nvPr/>
              </p14:nvContentPartPr>
              <p14:xfrm>
                <a:off x="1338376" y="1160814"/>
                <a:ext cx="1074240" cy="88920"/>
              </p14:xfrm>
            </p:contentPart>
          </mc:Choice>
          <mc:Fallback>
            <p:pic>
              <p:nvPicPr>
                <p:cNvPr id="24" name="Ink 23">
                  <a:extLst>
                    <a:ext uri="{FF2B5EF4-FFF2-40B4-BE49-F238E27FC236}">
                      <a16:creationId xmlns:a16="http://schemas.microsoft.com/office/drawing/2014/main" id="{F8D33183-0492-7757-BFFD-0E6B12C60DFB}"/>
                    </a:ext>
                  </a:extLst>
                </p:cNvPr>
                <p:cNvPicPr/>
                <p:nvPr/>
              </p:nvPicPr>
              <p:blipFill>
                <a:blip r:embed="rId39"/>
                <a:stretch>
                  <a:fillRect/>
                </a:stretch>
              </p:blipFill>
              <p:spPr>
                <a:xfrm>
                  <a:off x="1320376" y="1143174"/>
                  <a:ext cx="11098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1" name="Ink 30">
                  <a:extLst>
                    <a:ext uri="{FF2B5EF4-FFF2-40B4-BE49-F238E27FC236}">
                      <a16:creationId xmlns:a16="http://schemas.microsoft.com/office/drawing/2014/main" id="{9DEBAE6B-E064-6161-FE7E-36B62BC86A17}"/>
                    </a:ext>
                  </a:extLst>
                </p14:cNvPr>
                <p14:cNvContentPartPr/>
                <p14:nvPr/>
              </p14:nvContentPartPr>
              <p14:xfrm>
                <a:off x="7177576" y="1702974"/>
                <a:ext cx="1114200" cy="90720"/>
              </p14:xfrm>
            </p:contentPart>
          </mc:Choice>
          <mc:Fallback>
            <p:pic>
              <p:nvPicPr>
                <p:cNvPr id="31" name="Ink 30">
                  <a:extLst>
                    <a:ext uri="{FF2B5EF4-FFF2-40B4-BE49-F238E27FC236}">
                      <a16:creationId xmlns:a16="http://schemas.microsoft.com/office/drawing/2014/main" id="{9DEBAE6B-E064-6161-FE7E-36B62BC86A17}"/>
                    </a:ext>
                  </a:extLst>
                </p:cNvPr>
                <p:cNvPicPr/>
                <p:nvPr/>
              </p:nvPicPr>
              <p:blipFill>
                <a:blip r:embed="rId41"/>
                <a:stretch>
                  <a:fillRect/>
                </a:stretch>
              </p:blipFill>
              <p:spPr>
                <a:xfrm>
                  <a:off x="7159576" y="1684974"/>
                  <a:ext cx="11498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2" name="Ink 31">
                  <a:extLst>
                    <a:ext uri="{FF2B5EF4-FFF2-40B4-BE49-F238E27FC236}">
                      <a16:creationId xmlns:a16="http://schemas.microsoft.com/office/drawing/2014/main" id="{8F3D7604-DA9A-91A2-262C-2AFE60D9884C}"/>
                    </a:ext>
                  </a:extLst>
                </p14:cNvPr>
                <p14:cNvContentPartPr/>
                <p14:nvPr/>
              </p14:nvContentPartPr>
              <p14:xfrm>
                <a:off x="6005416" y="1746174"/>
                <a:ext cx="937800" cy="40320"/>
              </p14:xfrm>
            </p:contentPart>
          </mc:Choice>
          <mc:Fallback>
            <p:pic>
              <p:nvPicPr>
                <p:cNvPr id="32" name="Ink 31">
                  <a:extLst>
                    <a:ext uri="{FF2B5EF4-FFF2-40B4-BE49-F238E27FC236}">
                      <a16:creationId xmlns:a16="http://schemas.microsoft.com/office/drawing/2014/main" id="{8F3D7604-DA9A-91A2-262C-2AFE60D9884C}"/>
                    </a:ext>
                  </a:extLst>
                </p:cNvPr>
                <p:cNvPicPr/>
                <p:nvPr/>
              </p:nvPicPr>
              <p:blipFill>
                <a:blip r:embed="rId43"/>
                <a:stretch>
                  <a:fillRect/>
                </a:stretch>
              </p:blipFill>
              <p:spPr>
                <a:xfrm>
                  <a:off x="5987776" y="1728174"/>
                  <a:ext cx="9734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3" name="Ink 32">
                  <a:extLst>
                    <a:ext uri="{FF2B5EF4-FFF2-40B4-BE49-F238E27FC236}">
                      <a16:creationId xmlns:a16="http://schemas.microsoft.com/office/drawing/2014/main" id="{0C18CA3E-63CC-3B51-0979-712E05A76811}"/>
                    </a:ext>
                  </a:extLst>
                </p14:cNvPr>
                <p14:cNvContentPartPr/>
                <p14:nvPr/>
              </p14:nvContentPartPr>
              <p14:xfrm>
                <a:off x="4661536" y="1770294"/>
                <a:ext cx="1080000" cy="32760"/>
              </p14:xfrm>
            </p:contentPart>
          </mc:Choice>
          <mc:Fallback>
            <p:pic>
              <p:nvPicPr>
                <p:cNvPr id="33" name="Ink 32">
                  <a:extLst>
                    <a:ext uri="{FF2B5EF4-FFF2-40B4-BE49-F238E27FC236}">
                      <a16:creationId xmlns:a16="http://schemas.microsoft.com/office/drawing/2014/main" id="{0C18CA3E-63CC-3B51-0979-712E05A76811}"/>
                    </a:ext>
                  </a:extLst>
                </p:cNvPr>
                <p:cNvPicPr/>
                <p:nvPr/>
              </p:nvPicPr>
              <p:blipFill>
                <a:blip r:embed="rId45"/>
                <a:stretch>
                  <a:fillRect/>
                </a:stretch>
              </p:blipFill>
              <p:spPr>
                <a:xfrm>
                  <a:off x="4643536" y="1752654"/>
                  <a:ext cx="11156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5" name="Ink 34">
                  <a:extLst>
                    <a:ext uri="{FF2B5EF4-FFF2-40B4-BE49-F238E27FC236}">
                      <a16:creationId xmlns:a16="http://schemas.microsoft.com/office/drawing/2014/main" id="{66645219-2DFD-9E9A-78B6-7DE05DDFC5E1}"/>
                    </a:ext>
                  </a:extLst>
                </p14:cNvPr>
                <p14:cNvContentPartPr/>
                <p14:nvPr/>
              </p14:nvContentPartPr>
              <p14:xfrm>
                <a:off x="3754336" y="1755174"/>
                <a:ext cx="750240" cy="53280"/>
              </p14:xfrm>
            </p:contentPart>
          </mc:Choice>
          <mc:Fallback>
            <p:pic>
              <p:nvPicPr>
                <p:cNvPr id="35" name="Ink 34">
                  <a:extLst>
                    <a:ext uri="{FF2B5EF4-FFF2-40B4-BE49-F238E27FC236}">
                      <a16:creationId xmlns:a16="http://schemas.microsoft.com/office/drawing/2014/main" id="{66645219-2DFD-9E9A-78B6-7DE05DDFC5E1}"/>
                    </a:ext>
                  </a:extLst>
                </p:cNvPr>
                <p:cNvPicPr/>
                <p:nvPr/>
              </p:nvPicPr>
              <p:blipFill>
                <a:blip r:embed="rId47"/>
                <a:stretch>
                  <a:fillRect/>
                </a:stretch>
              </p:blipFill>
              <p:spPr>
                <a:xfrm>
                  <a:off x="3736336" y="1737534"/>
                  <a:ext cx="7858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7" name="Ink 36">
                  <a:extLst>
                    <a:ext uri="{FF2B5EF4-FFF2-40B4-BE49-F238E27FC236}">
                      <a16:creationId xmlns:a16="http://schemas.microsoft.com/office/drawing/2014/main" id="{4021C6A7-37EE-C7EA-B8A0-8CEDDEFF4C16}"/>
                    </a:ext>
                  </a:extLst>
                </p14:cNvPr>
                <p14:cNvContentPartPr/>
                <p14:nvPr/>
              </p14:nvContentPartPr>
              <p14:xfrm>
                <a:off x="2448616" y="1772454"/>
                <a:ext cx="1080000" cy="27360"/>
              </p14:xfrm>
            </p:contentPart>
          </mc:Choice>
          <mc:Fallback>
            <p:pic>
              <p:nvPicPr>
                <p:cNvPr id="37" name="Ink 36">
                  <a:extLst>
                    <a:ext uri="{FF2B5EF4-FFF2-40B4-BE49-F238E27FC236}">
                      <a16:creationId xmlns:a16="http://schemas.microsoft.com/office/drawing/2014/main" id="{4021C6A7-37EE-C7EA-B8A0-8CEDDEFF4C16}"/>
                    </a:ext>
                  </a:extLst>
                </p:cNvPr>
                <p:cNvPicPr/>
                <p:nvPr/>
              </p:nvPicPr>
              <p:blipFill>
                <a:blip r:embed="rId49"/>
                <a:stretch>
                  <a:fillRect/>
                </a:stretch>
              </p:blipFill>
              <p:spPr>
                <a:xfrm>
                  <a:off x="2430976" y="1754814"/>
                  <a:ext cx="11156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9" name="Ink 38">
                  <a:extLst>
                    <a:ext uri="{FF2B5EF4-FFF2-40B4-BE49-F238E27FC236}">
                      <a16:creationId xmlns:a16="http://schemas.microsoft.com/office/drawing/2014/main" id="{EA1BE415-ED9D-CADF-D1AD-ED537CCB2411}"/>
                    </a:ext>
                  </a:extLst>
                </p14:cNvPr>
                <p14:cNvContentPartPr/>
                <p14:nvPr/>
              </p14:nvContentPartPr>
              <p14:xfrm>
                <a:off x="1848136" y="1722774"/>
                <a:ext cx="512640" cy="37800"/>
              </p14:xfrm>
            </p:contentPart>
          </mc:Choice>
          <mc:Fallback>
            <p:pic>
              <p:nvPicPr>
                <p:cNvPr id="39" name="Ink 38">
                  <a:extLst>
                    <a:ext uri="{FF2B5EF4-FFF2-40B4-BE49-F238E27FC236}">
                      <a16:creationId xmlns:a16="http://schemas.microsoft.com/office/drawing/2014/main" id="{EA1BE415-ED9D-CADF-D1AD-ED537CCB2411}"/>
                    </a:ext>
                  </a:extLst>
                </p:cNvPr>
                <p:cNvPicPr/>
                <p:nvPr/>
              </p:nvPicPr>
              <p:blipFill>
                <a:blip r:embed="rId51"/>
                <a:stretch>
                  <a:fillRect/>
                </a:stretch>
              </p:blipFill>
              <p:spPr>
                <a:xfrm>
                  <a:off x="1830136" y="1705134"/>
                  <a:ext cx="5482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0" name="Ink 39">
                  <a:extLst>
                    <a:ext uri="{FF2B5EF4-FFF2-40B4-BE49-F238E27FC236}">
                      <a16:creationId xmlns:a16="http://schemas.microsoft.com/office/drawing/2014/main" id="{F163A55F-96EF-8AE5-68F5-6269898F180B}"/>
                    </a:ext>
                  </a:extLst>
                </p14:cNvPr>
                <p14:cNvContentPartPr/>
                <p14:nvPr/>
              </p14:nvContentPartPr>
              <p14:xfrm>
                <a:off x="465736" y="1756614"/>
                <a:ext cx="1108440" cy="34920"/>
              </p14:xfrm>
            </p:contentPart>
          </mc:Choice>
          <mc:Fallback>
            <p:pic>
              <p:nvPicPr>
                <p:cNvPr id="40" name="Ink 39">
                  <a:extLst>
                    <a:ext uri="{FF2B5EF4-FFF2-40B4-BE49-F238E27FC236}">
                      <a16:creationId xmlns:a16="http://schemas.microsoft.com/office/drawing/2014/main" id="{F163A55F-96EF-8AE5-68F5-6269898F180B}"/>
                    </a:ext>
                  </a:extLst>
                </p:cNvPr>
                <p:cNvPicPr/>
                <p:nvPr/>
              </p:nvPicPr>
              <p:blipFill>
                <a:blip r:embed="rId53"/>
                <a:stretch>
                  <a:fillRect/>
                </a:stretch>
              </p:blipFill>
              <p:spPr>
                <a:xfrm>
                  <a:off x="448096" y="1738974"/>
                  <a:ext cx="11440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6" name="Ink 45">
                  <a:extLst>
                    <a:ext uri="{FF2B5EF4-FFF2-40B4-BE49-F238E27FC236}">
                      <a16:creationId xmlns:a16="http://schemas.microsoft.com/office/drawing/2014/main" id="{6BCC7C06-745C-1393-E404-1C6357DBD7D0}"/>
                    </a:ext>
                  </a:extLst>
                </p14:cNvPr>
                <p14:cNvContentPartPr/>
                <p14:nvPr/>
              </p14:nvContentPartPr>
              <p14:xfrm>
                <a:off x="4475776" y="1786134"/>
                <a:ext cx="2160" cy="5400"/>
              </p14:xfrm>
            </p:contentPart>
          </mc:Choice>
          <mc:Fallback>
            <p:pic>
              <p:nvPicPr>
                <p:cNvPr id="46" name="Ink 45">
                  <a:extLst>
                    <a:ext uri="{FF2B5EF4-FFF2-40B4-BE49-F238E27FC236}">
                      <a16:creationId xmlns:a16="http://schemas.microsoft.com/office/drawing/2014/main" id="{6BCC7C06-745C-1393-E404-1C6357DBD7D0}"/>
                    </a:ext>
                  </a:extLst>
                </p:cNvPr>
                <p:cNvPicPr/>
                <p:nvPr/>
              </p:nvPicPr>
              <p:blipFill>
                <a:blip r:embed="rId55"/>
                <a:stretch>
                  <a:fillRect/>
                </a:stretch>
              </p:blipFill>
              <p:spPr>
                <a:xfrm>
                  <a:off x="4457776" y="1768494"/>
                  <a:ext cx="378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7" name="Ink 46">
                  <a:extLst>
                    <a:ext uri="{FF2B5EF4-FFF2-40B4-BE49-F238E27FC236}">
                      <a16:creationId xmlns:a16="http://schemas.microsoft.com/office/drawing/2014/main" id="{8F3AF87C-C57D-0B02-63CA-0D38C3248B12}"/>
                    </a:ext>
                  </a:extLst>
                </p14:cNvPr>
                <p14:cNvContentPartPr/>
                <p14:nvPr/>
              </p14:nvContentPartPr>
              <p14:xfrm>
                <a:off x="2384536" y="1240014"/>
                <a:ext cx="2269080" cy="560160"/>
              </p14:xfrm>
            </p:contentPart>
          </mc:Choice>
          <mc:Fallback>
            <p:pic>
              <p:nvPicPr>
                <p:cNvPr id="47" name="Ink 46">
                  <a:extLst>
                    <a:ext uri="{FF2B5EF4-FFF2-40B4-BE49-F238E27FC236}">
                      <a16:creationId xmlns:a16="http://schemas.microsoft.com/office/drawing/2014/main" id="{8F3AF87C-C57D-0B02-63CA-0D38C3248B12}"/>
                    </a:ext>
                  </a:extLst>
                </p:cNvPr>
                <p:cNvPicPr/>
                <p:nvPr/>
              </p:nvPicPr>
              <p:blipFill>
                <a:blip r:embed="rId57"/>
                <a:stretch>
                  <a:fillRect/>
                </a:stretch>
              </p:blipFill>
              <p:spPr>
                <a:xfrm>
                  <a:off x="2366896" y="1222374"/>
                  <a:ext cx="2304720" cy="5958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9" name="Ink 48">
                  <a:extLst>
                    <a:ext uri="{FF2B5EF4-FFF2-40B4-BE49-F238E27FC236}">
                      <a16:creationId xmlns:a16="http://schemas.microsoft.com/office/drawing/2014/main" id="{306E3187-9B53-DCC5-8172-59BA0E0D340E}"/>
                    </a:ext>
                  </a:extLst>
                </p14:cNvPr>
                <p14:cNvContentPartPr/>
                <p14:nvPr/>
              </p14:nvContentPartPr>
              <p14:xfrm>
                <a:off x="270256" y="1228494"/>
                <a:ext cx="2148120" cy="583560"/>
              </p14:xfrm>
            </p:contentPart>
          </mc:Choice>
          <mc:Fallback>
            <p:pic>
              <p:nvPicPr>
                <p:cNvPr id="49" name="Ink 48">
                  <a:extLst>
                    <a:ext uri="{FF2B5EF4-FFF2-40B4-BE49-F238E27FC236}">
                      <a16:creationId xmlns:a16="http://schemas.microsoft.com/office/drawing/2014/main" id="{306E3187-9B53-DCC5-8172-59BA0E0D340E}"/>
                    </a:ext>
                  </a:extLst>
                </p:cNvPr>
                <p:cNvPicPr/>
                <p:nvPr/>
              </p:nvPicPr>
              <p:blipFill>
                <a:blip r:embed="rId59"/>
                <a:stretch>
                  <a:fillRect/>
                </a:stretch>
              </p:blipFill>
              <p:spPr>
                <a:xfrm>
                  <a:off x="252616" y="1210854"/>
                  <a:ext cx="2183760" cy="619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0">
            <p14:nvContentPartPr>
              <p14:cNvPr id="59" name="Ink 58">
                <a:extLst>
                  <a:ext uri="{FF2B5EF4-FFF2-40B4-BE49-F238E27FC236}">
                    <a16:creationId xmlns:a16="http://schemas.microsoft.com/office/drawing/2014/main" id="{6A3EBA69-FBD3-8E14-8E38-069427E57298}"/>
                  </a:ext>
                </a:extLst>
              </p14:cNvPr>
              <p14:cNvContentPartPr/>
              <p14:nvPr/>
            </p14:nvContentPartPr>
            <p14:xfrm>
              <a:off x="2790256" y="2324334"/>
              <a:ext cx="952920" cy="65880"/>
            </p14:xfrm>
          </p:contentPart>
        </mc:Choice>
        <mc:Fallback>
          <p:pic>
            <p:nvPicPr>
              <p:cNvPr id="59" name="Ink 58">
                <a:extLst>
                  <a:ext uri="{FF2B5EF4-FFF2-40B4-BE49-F238E27FC236}">
                    <a16:creationId xmlns:a16="http://schemas.microsoft.com/office/drawing/2014/main" id="{6A3EBA69-FBD3-8E14-8E38-069427E57298}"/>
                  </a:ext>
                </a:extLst>
              </p:cNvPr>
              <p:cNvPicPr/>
              <p:nvPr/>
            </p:nvPicPr>
            <p:blipFill>
              <a:blip r:embed="rId61"/>
              <a:stretch>
                <a:fillRect/>
              </a:stretch>
            </p:blipFill>
            <p:spPr>
              <a:xfrm>
                <a:off x="2772256" y="2306694"/>
                <a:ext cx="9885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63" name="Ink 62">
                <a:extLst>
                  <a:ext uri="{FF2B5EF4-FFF2-40B4-BE49-F238E27FC236}">
                    <a16:creationId xmlns:a16="http://schemas.microsoft.com/office/drawing/2014/main" id="{D4B15A22-3310-93EE-A127-BA914DFBFFEA}"/>
                  </a:ext>
                </a:extLst>
              </p14:cNvPr>
              <p14:cNvContentPartPr/>
              <p14:nvPr/>
            </p14:nvContentPartPr>
            <p14:xfrm>
              <a:off x="425056" y="2272134"/>
              <a:ext cx="2309040" cy="102240"/>
            </p14:xfrm>
          </p:contentPart>
        </mc:Choice>
        <mc:Fallback>
          <p:pic>
            <p:nvPicPr>
              <p:cNvPr id="63" name="Ink 62">
                <a:extLst>
                  <a:ext uri="{FF2B5EF4-FFF2-40B4-BE49-F238E27FC236}">
                    <a16:creationId xmlns:a16="http://schemas.microsoft.com/office/drawing/2014/main" id="{D4B15A22-3310-93EE-A127-BA914DFBFFEA}"/>
                  </a:ext>
                </a:extLst>
              </p:cNvPr>
              <p:cNvPicPr/>
              <p:nvPr/>
            </p:nvPicPr>
            <p:blipFill>
              <a:blip r:embed="rId63"/>
              <a:stretch>
                <a:fillRect/>
              </a:stretch>
            </p:blipFill>
            <p:spPr>
              <a:xfrm>
                <a:off x="407416" y="2254134"/>
                <a:ext cx="23446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1" name="Ink 50">
                <a:extLst>
                  <a:ext uri="{FF2B5EF4-FFF2-40B4-BE49-F238E27FC236}">
                    <a16:creationId xmlns:a16="http://schemas.microsoft.com/office/drawing/2014/main" id="{E096E260-179C-1C1F-FB27-1A080B66CC91}"/>
                  </a:ext>
                </a:extLst>
              </p14:cNvPr>
              <p14:cNvContentPartPr/>
              <p14:nvPr/>
            </p14:nvContentPartPr>
            <p14:xfrm>
              <a:off x="8826016" y="2304174"/>
              <a:ext cx="726480" cy="17280"/>
            </p14:xfrm>
          </p:contentPart>
        </mc:Choice>
        <mc:Fallback>
          <p:pic>
            <p:nvPicPr>
              <p:cNvPr id="51" name="Ink 50">
                <a:extLst>
                  <a:ext uri="{FF2B5EF4-FFF2-40B4-BE49-F238E27FC236}">
                    <a16:creationId xmlns:a16="http://schemas.microsoft.com/office/drawing/2014/main" id="{E096E260-179C-1C1F-FB27-1A080B66CC91}"/>
                  </a:ext>
                </a:extLst>
              </p:cNvPr>
              <p:cNvPicPr/>
              <p:nvPr/>
            </p:nvPicPr>
            <p:blipFill>
              <a:blip r:embed="rId65"/>
              <a:stretch>
                <a:fillRect/>
              </a:stretch>
            </p:blipFill>
            <p:spPr>
              <a:xfrm>
                <a:off x="8808376" y="2286534"/>
                <a:ext cx="7621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2" name="Ink 51">
                <a:extLst>
                  <a:ext uri="{FF2B5EF4-FFF2-40B4-BE49-F238E27FC236}">
                    <a16:creationId xmlns:a16="http://schemas.microsoft.com/office/drawing/2014/main" id="{A179FEED-EBFA-05EB-7A0F-EB5DC7EBD95F}"/>
                  </a:ext>
                </a:extLst>
              </p14:cNvPr>
              <p14:cNvContentPartPr/>
              <p14:nvPr/>
            </p14:nvContentPartPr>
            <p14:xfrm>
              <a:off x="7531816" y="2329734"/>
              <a:ext cx="1016640" cy="97920"/>
            </p14:xfrm>
          </p:contentPart>
        </mc:Choice>
        <mc:Fallback>
          <p:pic>
            <p:nvPicPr>
              <p:cNvPr id="52" name="Ink 51">
                <a:extLst>
                  <a:ext uri="{FF2B5EF4-FFF2-40B4-BE49-F238E27FC236}">
                    <a16:creationId xmlns:a16="http://schemas.microsoft.com/office/drawing/2014/main" id="{A179FEED-EBFA-05EB-7A0F-EB5DC7EBD95F}"/>
                  </a:ext>
                </a:extLst>
              </p:cNvPr>
              <p:cNvPicPr/>
              <p:nvPr/>
            </p:nvPicPr>
            <p:blipFill>
              <a:blip r:embed="rId67"/>
              <a:stretch>
                <a:fillRect/>
              </a:stretch>
            </p:blipFill>
            <p:spPr>
              <a:xfrm>
                <a:off x="7513816" y="2311734"/>
                <a:ext cx="10522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3" name="Ink 52">
                <a:extLst>
                  <a:ext uri="{FF2B5EF4-FFF2-40B4-BE49-F238E27FC236}">
                    <a16:creationId xmlns:a16="http://schemas.microsoft.com/office/drawing/2014/main" id="{BB1CB545-5F11-9DD4-E0C6-6A86FE3EEB37}"/>
                  </a:ext>
                </a:extLst>
              </p14:cNvPr>
              <p14:cNvContentPartPr/>
              <p14:nvPr/>
            </p14:nvContentPartPr>
            <p14:xfrm>
              <a:off x="6939256" y="2324694"/>
              <a:ext cx="458640" cy="25920"/>
            </p14:xfrm>
          </p:contentPart>
        </mc:Choice>
        <mc:Fallback>
          <p:pic>
            <p:nvPicPr>
              <p:cNvPr id="53" name="Ink 52">
                <a:extLst>
                  <a:ext uri="{FF2B5EF4-FFF2-40B4-BE49-F238E27FC236}">
                    <a16:creationId xmlns:a16="http://schemas.microsoft.com/office/drawing/2014/main" id="{BB1CB545-5F11-9DD4-E0C6-6A86FE3EEB37}"/>
                  </a:ext>
                </a:extLst>
              </p:cNvPr>
              <p:cNvPicPr/>
              <p:nvPr/>
            </p:nvPicPr>
            <p:blipFill>
              <a:blip r:embed="rId69"/>
              <a:stretch>
                <a:fillRect/>
              </a:stretch>
            </p:blipFill>
            <p:spPr>
              <a:xfrm>
                <a:off x="6921616" y="2306694"/>
                <a:ext cx="4942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4" name="Ink 53">
                <a:extLst>
                  <a:ext uri="{FF2B5EF4-FFF2-40B4-BE49-F238E27FC236}">
                    <a16:creationId xmlns:a16="http://schemas.microsoft.com/office/drawing/2014/main" id="{8DD72A51-3A8E-8038-0441-977A4B422C8C}"/>
                  </a:ext>
                </a:extLst>
              </p14:cNvPr>
              <p14:cNvContentPartPr/>
              <p14:nvPr/>
            </p14:nvContentPartPr>
            <p14:xfrm>
              <a:off x="5524096" y="2275374"/>
              <a:ext cx="1210320" cy="59760"/>
            </p14:xfrm>
          </p:contentPart>
        </mc:Choice>
        <mc:Fallback>
          <p:pic>
            <p:nvPicPr>
              <p:cNvPr id="54" name="Ink 53">
                <a:extLst>
                  <a:ext uri="{FF2B5EF4-FFF2-40B4-BE49-F238E27FC236}">
                    <a16:creationId xmlns:a16="http://schemas.microsoft.com/office/drawing/2014/main" id="{8DD72A51-3A8E-8038-0441-977A4B422C8C}"/>
                  </a:ext>
                </a:extLst>
              </p:cNvPr>
              <p:cNvPicPr/>
              <p:nvPr/>
            </p:nvPicPr>
            <p:blipFill>
              <a:blip r:embed="rId71"/>
              <a:stretch>
                <a:fillRect/>
              </a:stretch>
            </p:blipFill>
            <p:spPr>
              <a:xfrm>
                <a:off x="5506456" y="2257374"/>
                <a:ext cx="12459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6" name="Ink 55">
                <a:extLst>
                  <a:ext uri="{FF2B5EF4-FFF2-40B4-BE49-F238E27FC236}">
                    <a16:creationId xmlns:a16="http://schemas.microsoft.com/office/drawing/2014/main" id="{9CB40FEC-415E-A421-9EA3-247EE5FD012A}"/>
                  </a:ext>
                </a:extLst>
              </p14:cNvPr>
              <p14:cNvContentPartPr/>
              <p14:nvPr/>
            </p14:nvContentPartPr>
            <p14:xfrm>
              <a:off x="5048536" y="2265294"/>
              <a:ext cx="405000" cy="37080"/>
            </p14:xfrm>
          </p:contentPart>
        </mc:Choice>
        <mc:Fallback>
          <p:pic>
            <p:nvPicPr>
              <p:cNvPr id="56" name="Ink 55">
                <a:extLst>
                  <a:ext uri="{FF2B5EF4-FFF2-40B4-BE49-F238E27FC236}">
                    <a16:creationId xmlns:a16="http://schemas.microsoft.com/office/drawing/2014/main" id="{9CB40FEC-415E-A421-9EA3-247EE5FD012A}"/>
                  </a:ext>
                </a:extLst>
              </p:cNvPr>
              <p:cNvPicPr/>
              <p:nvPr/>
            </p:nvPicPr>
            <p:blipFill>
              <a:blip r:embed="rId73"/>
              <a:stretch>
                <a:fillRect/>
              </a:stretch>
            </p:blipFill>
            <p:spPr>
              <a:xfrm>
                <a:off x="5030896" y="2247294"/>
                <a:ext cx="4406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7" name="Ink 56">
                <a:extLst>
                  <a:ext uri="{FF2B5EF4-FFF2-40B4-BE49-F238E27FC236}">
                    <a16:creationId xmlns:a16="http://schemas.microsoft.com/office/drawing/2014/main" id="{A7CB98EB-8AF0-3103-E0A6-7CD007DC899C}"/>
                  </a:ext>
                </a:extLst>
              </p14:cNvPr>
              <p14:cNvContentPartPr/>
              <p14:nvPr/>
            </p14:nvContentPartPr>
            <p14:xfrm>
              <a:off x="3771616" y="2287614"/>
              <a:ext cx="1137240" cy="27720"/>
            </p14:xfrm>
          </p:contentPart>
        </mc:Choice>
        <mc:Fallback>
          <p:pic>
            <p:nvPicPr>
              <p:cNvPr id="57" name="Ink 56">
                <a:extLst>
                  <a:ext uri="{FF2B5EF4-FFF2-40B4-BE49-F238E27FC236}">
                    <a16:creationId xmlns:a16="http://schemas.microsoft.com/office/drawing/2014/main" id="{A7CB98EB-8AF0-3103-E0A6-7CD007DC899C}"/>
                  </a:ext>
                </a:extLst>
              </p:cNvPr>
              <p:cNvPicPr/>
              <p:nvPr/>
            </p:nvPicPr>
            <p:blipFill>
              <a:blip r:embed="rId75"/>
              <a:stretch>
                <a:fillRect/>
              </a:stretch>
            </p:blipFill>
            <p:spPr>
              <a:xfrm>
                <a:off x="3753616" y="2269614"/>
                <a:ext cx="11728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0" name="Ink 59">
                <a:extLst>
                  <a:ext uri="{FF2B5EF4-FFF2-40B4-BE49-F238E27FC236}">
                    <a16:creationId xmlns:a16="http://schemas.microsoft.com/office/drawing/2014/main" id="{C34FA60A-85EC-321B-359D-E74BFE5AC46E}"/>
                  </a:ext>
                </a:extLst>
              </p14:cNvPr>
              <p14:cNvContentPartPr/>
              <p14:nvPr/>
            </p14:nvContentPartPr>
            <p14:xfrm>
              <a:off x="7002616" y="2328294"/>
              <a:ext cx="10080" cy="2160"/>
            </p14:xfrm>
          </p:contentPart>
        </mc:Choice>
        <mc:Fallback>
          <p:pic>
            <p:nvPicPr>
              <p:cNvPr id="60" name="Ink 59">
                <a:extLst>
                  <a:ext uri="{FF2B5EF4-FFF2-40B4-BE49-F238E27FC236}">
                    <a16:creationId xmlns:a16="http://schemas.microsoft.com/office/drawing/2014/main" id="{C34FA60A-85EC-321B-359D-E74BFE5AC46E}"/>
                  </a:ext>
                </a:extLst>
              </p:cNvPr>
              <p:cNvPicPr/>
              <p:nvPr/>
            </p:nvPicPr>
            <p:blipFill>
              <a:blip r:embed="rId77"/>
              <a:stretch>
                <a:fillRect/>
              </a:stretch>
            </p:blipFill>
            <p:spPr>
              <a:xfrm>
                <a:off x="6984616" y="2310294"/>
                <a:ext cx="457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1" name="Ink 60">
                <a:extLst>
                  <a:ext uri="{FF2B5EF4-FFF2-40B4-BE49-F238E27FC236}">
                    <a16:creationId xmlns:a16="http://schemas.microsoft.com/office/drawing/2014/main" id="{6A3C9303-66A7-0B17-3E5A-764FA8C9F05A}"/>
                  </a:ext>
                </a:extLst>
              </p14:cNvPr>
              <p14:cNvContentPartPr/>
              <p14:nvPr/>
            </p14:nvContentPartPr>
            <p14:xfrm>
              <a:off x="5846296" y="2283654"/>
              <a:ext cx="617760" cy="14040"/>
            </p14:xfrm>
          </p:contentPart>
        </mc:Choice>
        <mc:Fallback>
          <p:pic>
            <p:nvPicPr>
              <p:cNvPr id="61" name="Ink 60">
                <a:extLst>
                  <a:ext uri="{FF2B5EF4-FFF2-40B4-BE49-F238E27FC236}">
                    <a16:creationId xmlns:a16="http://schemas.microsoft.com/office/drawing/2014/main" id="{6A3C9303-66A7-0B17-3E5A-764FA8C9F05A}"/>
                  </a:ext>
                </a:extLst>
              </p:cNvPr>
              <p:cNvPicPr/>
              <p:nvPr/>
            </p:nvPicPr>
            <p:blipFill>
              <a:blip r:embed="rId79"/>
              <a:stretch>
                <a:fillRect/>
              </a:stretch>
            </p:blipFill>
            <p:spPr>
              <a:xfrm>
                <a:off x="5828296" y="2266014"/>
                <a:ext cx="6534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71" name="Ink 70">
                <a:extLst>
                  <a:ext uri="{FF2B5EF4-FFF2-40B4-BE49-F238E27FC236}">
                    <a16:creationId xmlns:a16="http://schemas.microsoft.com/office/drawing/2014/main" id="{2DB0DA9D-D323-D30A-5033-F65785E50319}"/>
                  </a:ext>
                </a:extLst>
              </p14:cNvPr>
              <p14:cNvContentPartPr/>
              <p14:nvPr/>
            </p14:nvContentPartPr>
            <p14:xfrm>
              <a:off x="9370336" y="2289774"/>
              <a:ext cx="1065600" cy="581400"/>
            </p14:xfrm>
          </p:contentPart>
        </mc:Choice>
        <mc:Fallback>
          <p:pic>
            <p:nvPicPr>
              <p:cNvPr id="71" name="Ink 70">
                <a:extLst>
                  <a:ext uri="{FF2B5EF4-FFF2-40B4-BE49-F238E27FC236}">
                    <a16:creationId xmlns:a16="http://schemas.microsoft.com/office/drawing/2014/main" id="{2DB0DA9D-D323-D30A-5033-F65785E50319}"/>
                  </a:ext>
                </a:extLst>
              </p:cNvPr>
              <p:cNvPicPr/>
              <p:nvPr/>
            </p:nvPicPr>
            <p:blipFill>
              <a:blip r:embed="rId81"/>
              <a:stretch>
                <a:fillRect/>
              </a:stretch>
            </p:blipFill>
            <p:spPr>
              <a:xfrm>
                <a:off x="9352336" y="2272134"/>
                <a:ext cx="1101240" cy="6170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73" name="Ink 72">
                <a:extLst>
                  <a:ext uri="{FF2B5EF4-FFF2-40B4-BE49-F238E27FC236}">
                    <a16:creationId xmlns:a16="http://schemas.microsoft.com/office/drawing/2014/main" id="{DD44FFB2-D87C-56BA-31AA-7FF308D597DF}"/>
                  </a:ext>
                </a:extLst>
              </p14:cNvPr>
              <p14:cNvContentPartPr/>
              <p14:nvPr/>
            </p14:nvContentPartPr>
            <p14:xfrm>
              <a:off x="8613256" y="1746894"/>
              <a:ext cx="1146240" cy="566280"/>
            </p14:xfrm>
          </p:contentPart>
        </mc:Choice>
        <mc:Fallback>
          <p:pic>
            <p:nvPicPr>
              <p:cNvPr id="73" name="Ink 72">
                <a:extLst>
                  <a:ext uri="{FF2B5EF4-FFF2-40B4-BE49-F238E27FC236}">
                    <a16:creationId xmlns:a16="http://schemas.microsoft.com/office/drawing/2014/main" id="{DD44FFB2-D87C-56BA-31AA-7FF308D597DF}"/>
                  </a:ext>
                </a:extLst>
              </p:cNvPr>
              <p:cNvPicPr/>
              <p:nvPr/>
            </p:nvPicPr>
            <p:blipFill>
              <a:blip r:embed="rId83"/>
              <a:stretch>
                <a:fillRect/>
              </a:stretch>
            </p:blipFill>
            <p:spPr>
              <a:xfrm>
                <a:off x="8595256" y="1728894"/>
                <a:ext cx="1181880" cy="6019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74" name="Ink 73">
                <a:extLst>
                  <a:ext uri="{FF2B5EF4-FFF2-40B4-BE49-F238E27FC236}">
                    <a16:creationId xmlns:a16="http://schemas.microsoft.com/office/drawing/2014/main" id="{7F2250F0-1F91-404C-C256-B548CA0B3A58}"/>
                  </a:ext>
                </a:extLst>
              </p14:cNvPr>
              <p14:cNvContentPartPr/>
              <p14:nvPr/>
            </p14:nvContentPartPr>
            <p14:xfrm>
              <a:off x="2615296" y="2339814"/>
              <a:ext cx="360" cy="360"/>
            </p14:xfrm>
          </p:contentPart>
        </mc:Choice>
        <mc:Fallback>
          <p:pic>
            <p:nvPicPr>
              <p:cNvPr id="74" name="Ink 73">
                <a:extLst>
                  <a:ext uri="{FF2B5EF4-FFF2-40B4-BE49-F238E27FC236}">
                    <a16:creationId xmlns:a16="http://schemas.microsoft.com/office/drawing/2014/main" id="{7F2250F0-1F91-404C-C256-B548CA0B3A58}"/>
                  </a:ext>
                </a:extLst>
              </p:cNvPr>
              <p:cNvPicPr/>
              <p:nvPr/>
            </p:nvPicPr>
            <p:blipFill>
              <a:blip r:embed="rId85"/>
              <a:stretch>
                <a:fillRect/>
              </a:stretch>
            </p:blipFill>
            <p:spPr>
              <a:xfrm>
                <a:off x="2597296" y="2322174"/>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5" name="Ink 74">
                <a:extLst>
                  <a:ext uri="{FF2B5EF4-FFF2-40B4-BE49-F238E27FC236}">
                    <a16:creationId xmlns:a16="http://schemas.microsoft.com/office/drawing/2014/main" id="{193E0632-6931-E426-91D3-76BC143D1C96}"/>
                  </a:ext>
                </a:extLst>
              </p14:cNvPr>
              <p14:cNvContentPartPr/>
              <p14:nvPr/>
            </p14:nvContentPartPr>
            <p14:xfrm>
              <a:off x="223816" y="1717374"/>
              <a:ext cx="2451960" cy="653040"/>
            </p14:xfrm>
          </p:contentPart>
        </mc:Choice>
        <mc:Fallback>
          <p:pic>
            <p:nvPicPr>
              <p:cNvPr id="75" name="Ink 74">
                <a:extLst>
                  <a:ext uri="{FF2B5EF4-FFF2-40B4-BE49-F238E27FC236}">
                    <a16:creationId xmlns:a16="http://schemas.microsoft.com/office/drawing/2014/main" id="{193E0632-6931-E426-91D3-76BC143D1C96}"/>
                  </a:ext>
                </a:extLst>
              </p:cNvPr>
              <p:cNvPicPr/>
              <p:nvPr/>
            </p:nvPicPr>
            <p:blipFill>
              <a:blip r:embed="rId87"/>
              <a:stretch>
                <a:fillRect/>
              </a:stretch>
            </p:blipFill>
            <p:spPr>
              <a:xfrm>
                <a:off x="205816" y="1699734"/>
                <a:ext cx="2487600" cy="6886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76" name="Ink 75">
                <a:extLst>
                  <a:ext uri="{FF2B5EF4-FFF2-40B4-BE49-F238E27FC236}">
                    <a16:creationId xmlns:a16="http://schemas.microsoft.com/office/drawing/2014/main" id="{C19019A0-09C0-5124-F879-DEC0F8F208C0}"/>
                  </a:ext>
                </a:extLst>
              </p14:cNvPr>
              <p14:cNvContentPartPr/>
              <p14:nvPr/>
            </p14:nvContentPartPr>
            <p14:xfrm>
              <a:off x="9470416" y="2315334"/>
              <a:ext cx="953640" cy="545040"/>
            </p14:xfrm>
          </p:contentPart>
        </mc:Choice>
        <mc:Fallback>
          <p:pic>
            <p:nvPicPr>
              <p:cNvPr id="76" name="Ink 75">
                <a:extLst>
                  <a:ext uri="{FF2B5EF4-FFF2-40B4-BE49-F238E27FC236}">
                    <a16:creationId xmlns:a16="http://schemas.microsoft.com/office/drawing/2014/main" id="{C19019A0-09C0-5124-F879-DEC0F8F208C0}"/>
                  </a:ext>
                </a:extLst>
              </p:cNvPr>
              <p:cNvPicPr/>
              <p:nvPr/>
            </p:nvPicPr>
            <p:blipFill>
              <a:blip r:embed="rId89"/>
              <a:stretch>
                <a:fillRect/>
              </a:stretch>
            </p:blipFill>
            <p:spPr>
              <a:xfrm>
                <a:off x="9452776" y="2297694"/>
                <a:ext cx="989280" cy="5806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94" name="Ink 93">
                <a:extLst>
                  <a:ext uri="{FF2B5EF4-FFF2-40B4-BE49-F238E27FC236}">
                    <a16:creationId xmlns:a16="http://schemas.microsoft.com/office/drawing/2014/main" id="{7D4BA720-92AF-1AA1-880D-26D1F5C5CBD2}"/>
                  </a:ext>
                </a:extLst>
              </p14:cNvPr>
              <p14:cNvContentPartPr/>
              <p14:nvPr/>
            </p14:nvContentPartPr>
            <p14:xfrm>
              <a:off x="6141496" y="2845974"/>
              <a:ext cx="1314720" cy="502920"/>
            </p14:xfrm>
          </p:contentPart>
        </mc:Choice>
        <mc:Fallback>
          <p:pic>
            <p:nvPicPr>
              <p:cNvPr id="94" name="Ink 93">
                <a:extLst>
                  <a:ext uri="{FF2B5EF4-FFF2-40B4-BE49-F238E27FC236}">
                    <a16:creationId xmlns:a16="http://schemas.microsoft.com/office/drawing/2014/main" id="{7D4BA720-92AF-1AA1-880D-26D1F5C5CBD2}"/>
                  </a:ext>
                </a:extLst>
              </p:cNvPr>
              <p:cNvPicPr/>
              <p:nvPr/>
            </p:nvPicPr>
            <p:blipFill>
              <a:blip r:embed="rId91"/>
              <a:stretch>
                <a:fillRect/>
              </a:stretch>
            </p:blipFill>
            <p:spPr>
              <a:xfrm>
                <a:off x="6123856" y="2828334"/>
                <a:ext cx="1350360" cy="5385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95" name="Ink 94">
                <a:extLst>
                  <a:ext uri="{FF2B5EF4-FFF2-40B4-BE49-F238E27FC236}">
                    <a16:creationId xmlns:a16="http://schemas.microsoft.com/office/drawing/2014/main" id="{1B93375D-7ACB-1F12-45B7-E29D0B109DC2}"/>
                  </a:ext>
                </a:extLst>
              </p14:cNvPr>
              <p14:cNvContentPartPr/>
              <p14:nvPr/>
            </p14:nvContentPartPr>
            <p14:xfrm>
              <a:off x="4479736" y="2842374"/>
              <a:ext cx="1695960" cy="559800"/>
            </p14:xfrm>
          </p:contentPart>
        </mc:Choice>
        <mc:Fallback>
          <p:pic>
            <p:nvPicPr>
              <p:cNvPr id="95" name="Ink 94">
                <a:extLst>
                  <a:ext uri="{FF2B5EF4-FFF2-40B4-BE49-F238E27FC236}">
                    <a16:creationId xmlns:a16="http://schemas.microsoft.com/office/drawing/2014/main" id="{1B93375D-7ACB-1F12-45B7-E29D0B109DC2}"/>
                  </a:ext>
                </a:extLst>
              </p:cNvPr>
              <p:cNvPicPr/>
              <p:nvPr/>
            </p:nvPicPr>
            <p:blipFill>
              <a:blip r:embed="rId93"/>
              <a:stretch>
                <a:fillRect/>
              </a:stretch>
            </p:blipFill>
            <p:spPr>
              <a:xfrm>
                <a:off x="4462096" y="2824734"/>
                <a:ext cx="1731600" cy="595440"/>
              </a:xfrm>
              <a:prstGeom prst="rect">
                <a:avLst/>
              </a:prstGeom>
            </p:spPr>
          </p:pic>
        </mc:Fallback>
      </mc:AlternateContent>
      <p:grpSp>
        <p:nvGrpSpPr>
          <p:cNvPr id="100" name="Group 99">
            <a:extLst>
              <a:ext uri="{FF2B5EF4-FFF2-40B4-BE49-F238E27FC236}">
                <a16:creationId xmlns:a16="http://schemas.microsoft.com/office/drawing/2014/main" id="{EFE2DE00-2B91-A848-3D75-771E38C09FE7}"/>
              </a:ext>
            </a:extLst>
          </p:cNvPr>
          <p:cNvGrpSpPr/>
          <p:nvPr/>
        </p:nvGrpSpPr>
        <p:grpSpPr>
          <a:xfrm>
            <a:off x="709096" y="2759214"/>
            <a:ext cx="9661680" cy="614160"/>
            <a:chOff x="709096" y="2759214"/>
            <a:chExt cx="9661680" cy="614160"/>
          </a:xfrm>
        </p:grpSpPr>
        <mc:AlternateContent xmlns:mc="http://schemas.openxmlformats.org/markup-compatibility/2006">
          <mc:Choice xmlns:p14="http://schemas.microsoft.com/office/powerpoint/2010/main" Requires="p14">
            <p:contentPart p14:bwMode="auto" r:id="rId94">
              <p14:nvContentPartPr>
                <p14:cNvPr id="77" name="Ink 76">
                  <a:extLst>
                    <a:ext uri="{FF2B5EF4-FFF2-40B4-BE49-F238E27FC236}">
                      <a16:creationId xmlns:a16="http://schemas.microsoft.com/office/drawing/2014/main" id="{1939A00A-5E75-9713-B50D-78CCE243D36D}"/>
                    </a:ext>
                  </a:extLst>
                </p14:cNvPr>
                <p14:cNvContentPartPr/>
                <p14:nvPr/>
              </p14:nvContentPartPr>
              <p14:xfrm>
                <a:off x="4270576" y="2827614"/>
                <a:ext cx="713520" cy="27360"/>
              </p14:xfrm>
            </p:contentPart>
          </mc:Choice>
          <mc:Fallback>
            <p:pic>
              <p:nvPicPr>
                <p:cNvPr id="77" name="Ink 76">
                  <a:extLst>
                    <a:ext uri="{FF2B5EF4-FFF2-40B4-BE49-F238E27FC236}">
                      <a16:creationId xmlns:a16="http://schemas.microsoft.com/office/drawing/2014/main" id="{1939A00A-5E75-9713-B50D-78CCE243D36D}"/>
                    </a:ext>
                  </a:extLst>
                </p:cNvPr>
                <p:cNvPicPr/>
                <p:nvPr/>
              </p:nvPicPr>
              <p:blipFill>
                <a:blip r:embed="rId95"/>
                <a:stretch>
                  <a:fillRect/>
                </a:stretch>
              </p:blipFill>
              <p:spPr>
                <a:xfrm>
                  <a:off x="4252576" y="2809974"/>
                  <a:ext cx="7491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8" name="Ink 77">
                  <a:extLst>
                    <a:ext uri="{FF2B5EF4-FFF2-40B4-BE49-F238E27FC236}">
                      <a16:creationId xmlns:a16="http://schemas.microsoft.com/office/drawing/2014/main" id="{089F870A-A2C6-578C-C0F8-2969FCDF8036}"/>
                    </a:ext>
                  </a:extLst>
                </p14:cNvPr>
                <p14:cNvContentPartPr/>
                <p14:nvPr/>
              </p14:nvContentPartPr>
              <p14:xfrm>
                <a:off x="2511976" y="2786214"/>
                <a:ext cx="1541880" cy="59400"/>
              </p14:xfrm>
            </p:contentPart>
          </mc:Choice>
          <mc:Fallback>
            <p:pic>
              <p:nvPicPr>
                <p:cNvPr id="78" name="Ink 77">
                  <a:extLst>
                    <a:ext uri="{FF2B5EF4-FFF2-40B4-BE49-F238E27FC236}">
                      <a16:creationId xmlns:a16="http://schemas.microsoft.com/office/drawing/2014/main" id="{089F870A-A2C6-578C-C0F8-2969FCDF8036}"/>
                    </a:ext>
                  </a:extLst>
                </p:cNvPr>
                <p:cNvPicPr/>
                <p:nvPr/>
              </p:nvPicPr>
              <p:blipFill>
                <a:blip r:embed="rId97"/>
                <a:stretch>
                  <a:fillRect/>
                </a:stretch>
              </p:blipFill>
              <p:spPr>
                <a:xfrm>
                  <a:off x="2494336" y="2768574"/>
                  <a:ext cx="15775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9" name="Ink 78">
                  <a:extLst>
                    <a:ext uri="{FF2B5EF4-FFF2-40B4-BE49-F238E27FC236}">
                      <a16:creationId xmlns:a16="http://schemas.microsoft.com/office/drawing/2014/main" id="{A0EE526E-3335-B144-4612-852E7067696D}"/>
                    </a:ext>
                  </a:extLst>
                </p14:cNvPr>
                <p14:cNvContentPartPr/>
                <p14:nvPr/>
              </p14:nvContentPartPr>
              <p14:xfrm>
                <a:off x="1581376" y="2764254"/>
                <a:ext cx="796680" cy="70200"/>
              </p14:xfrm>
            </p:contentPart>
          </mc:Choice>
          <mc:Fallback>
            <p:pic>
              <p:nvPicPr>
                <p:cNvPr id="79" name="Ink 78">
                  <a:extLst>
                    <a:ext uri="{FF2B5EF4-FFF2-40B4-BE49-F238E27FC236}">
                      <a16:creationId xmlns:a16="http://schemas.microsoft.com/office/drawing/2014/main" id="{A0EE526E-3335-B144-4612-852E7067696D}"/>
                    </a:ext>
                  </a:extLst>
                </p:cNvPr>
                <p:cNvPicPr/>
                <p:nvPr/>
              </p:nvPicPr>
              <p:blipFill>
                <a:blip r:embed="rId99"/>
                <a:stretch>
                  <a:fillRect/>
                </a:stretch>
              </p:blipFill>
              <p:spPr>
                <a:xfrm>
                  <a:off x="1563736" y="2746614"/>
                  <a:ext cx="8323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81" name="Ink 80">
                  <a:extLst>
                    <a:ext uri="{FF2B5EF4-FFF2-40B4-BE49-F238E27FC236}">
                      <a16:creationId xmlns:a16="http://schemas.microsoft.com/office/drawing/2014/main" id="{6EDEA9C7-8E6C-183E-D3CD-DAA692827F6E}"/>
                    </a:ext>
                  </a:extLst>
                </p14:cNvPr>
                <p14:cNvContentPartPr/>
                <p14:nvPr/>
              </p14:nvContentPartPr>
              <p14:xfrm>
                <a:off x="709096" y="2759214"/>
                <a:ext cx="648720" cy="27360"/>
              </p14:xfrm>
            </p:contentPart>
          </mc:Choice>
          <mc:Fallback>
            <p:pic>
              <p:nvPicPr>
                <p:cNvPr id="81" name="Ink 80">
                  <a:extLst>
                    <a:ext uri="{FF2B5EF4-FFF2-40B4-BE49-F238E27FC236}">
                      <a16:creationId xmlns:a16="http://schemas.microsoft.com/office/drawing/2014/main" id="{6EDEA9C7-8E6C-183E-D3CD-DAA692827F6E}"/>
                    </a:ext>
                  </a:extLst>
                </p:cNvPr>
                <p:cNvPicPr/>
                <p:nvPr/>
              </p:nvPicPr>
              <p:blipFill>
                <a:blip r:embed="rId101"/>
                <a:stretch>
                  <a:fillRect/>
                </a:stretch>
              </p:blipFill>
              <p:spPr>
                <a:xfrm>
                  <a:off x="691096" y="2741574"/>
                  <a:ext cx="6843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3" name="Ink 82">
                  <a:extLst>
                    <a:ext uri="{FF2B5EF4-FFF2-40B4-BE49-F238E27FC236}">
                      <a16:creationId xmlns:a16="http://schemas.microsoft.com/office/drawing/2014/main" id="{4FDCFBB0-92C6-DEF6-F055-516F95517EBF}"/>
                    </a:ext>
                  </a:extLst>
                </p14:cNvPr>
                <p14:cNvContentPartPr/>
                <p14:nvPr/>
              </p14:nvContentPartPr>
              <p14:xfrm>
                <a:off x="9685696" y="3320094"/>
                <a:ext cx="685080" cy="11880"/>
              </p14:xfrm>
            </p:contentPart>
          </mc:Choice>
          <mc:Fallback>
            <p:pic>
              <p:nvPicPr>
                <p:cNvPr id="83" name="Ink 82">
                  <a:extLst>
                    <a:ext uri="{FF2B5EF4-FFF2-40B4-BE49-F238E27FC236}">
                      <a16:creationId xmlns:a16="http://schemas.microsoft.com/office/drawing/2014/main" id="{4FDCFBB0-92C6-DEF6-F055-516F95517EBF}"/>
                    </a:ext>
                  </a:extLst>
                </p:cNvPr>
                <p:cNvPicPr/>
                <p:nvPr/>
              </p:nvPicPr>
              <p:blipFill>
                <a:blip r:embed="rId103"/>
                <a:stretch>
                  <a:fillRect/>
                </a:stretch>
              </p:blipFill>
              <p:spPr>
                <a:xfrm>
                  <a:off x="9667696" y="3302094"/>
                  <a:ext cx="7207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4" name="Ink 83">
                  <a:extLst>
                    <a:ext uri="{FF2B5EF4-FFF2-40B4-BE49-F238E27FC236}">
                      <a16:creationId xmlns:a16="http://schemas.microsoft.com/office/drawing/2014/main" id="{B175638C-A8E6-BBA0-29AA-69F9A7E231FB}"/>
                    </a:ext>
                  </a:extLst>
                </p14:cNvPr>
                <p14:cNvContentPartPr/>
                <p14:nvPr/>
              </p14:nvContentPartPr>
              <p14:xfrm>
                <a:off x="8860936" y="3331974"/>
                <a:ext cx="610200" cy="38880"/>
              </p14:xfrm>
            </p:contentPart>
          </mc:Choice>
          <mc:Fallback>
            <p:pic>
              <p:nvPicPr>
                <p:cNvPr id="84" name="Ink 83">
                  <a:extLst>
                    <a:ext uri="{FF2B5EF4-FFF2-40B4-BE49-F238E27FC236}">
                      <a16:creationId xmlns:a16="http://schemas.microsoft.com/office/drawing/2014/main" id="{B175638C-A8E6-BBA0-29AA-69F9A7E231FB}"/>
                    </a:ext>
                  </a:extLst>
                </p:cNvPr>
                <p:cNvPicPr/>
                <p:nvPr/>
              </p:nvPicPr>
              <p:blipFill>
                <a:blip r:embed="rId105"/>
                <a:stretch>
                  <a:fillRect/>
                </a:stretch>
              </p:blipFill>
              <p:spPr>
                <a:xfrm>
                  <a:off x="8843296" y="3313974"/>
                  <a:ext cx="6458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6" name="Ink 85">
                  <a:extLst>
                    <a:ext uri="{FF2B5EF4-FFF2-40B4-BE49-F238E27FC236}">
                      <a16:creationId xmlns:a16="http://schemas.microsoft.com/office/drawing/2014/main" id="{5BAF0941-DF06-3BD6-0042-FC3E07220FE0}"/>
                    </a:ext>
                  </a:extLst>
                </p14:cNvPr>
                <p14:cNvContentPartPr/>
                <p14:nvPr/>
              </p14:nvContentPartPr>
              <p14:xfrm>
                <a:off x="7667896" y="3304614"/>
                <a:ext cx="928800" cy="33840"/>
              </p14:xfrm>
            </p:contentPart>
          </mc:Choice>
          <mc:Fallback>
            <p:pic>
              <p:nvPicPr>
                <p:cNvPr id="86" name="Ink 85">
                  <a:extLst>
                    <a:ext uri="{FF2B5EF4-FFF2-40B4-BE49-F238E27FC236}">
                      <a16:creationId xmlns:a16="http://schemas.microsoft.com/office/drawing/2014/main" id="{5BAF0941-DF06-3BD6-0042-FC3E07220FE0}"/>
                    </a:ext>
                  </a:extLst>
                </p:cNvPr>
                <p:cNvPicPr/>
                <p:nvPr/>
              </p:nvPicPr>
              <p:blipFill>
                <a:blip r:embed="rId107"/>
                <a:stretch>
                  <a:fillRect/>
                </a:stretch>
              </p:blipFill>
              <p:spPr>
                <a:xfrm>
                  <a:off x="7649896" y="3286614"/>
                  <a:ext cx="9644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8" name="Ink 87">
                  <a:extLst>
                    <a:ext uri="{FF2B5EF4-FFF2-40B4-BE49-F238E27FC236}">
                      <a16:creationId xmlns:a16="http://schemas.microsoft.com/office/drawing/2014/main" id="{553CFF61-4A62-1F52-BAA2-0D498910792A}"/>
                    </a:ext>
                  </a:extLst>
                </p14:cNvPr>
                <p14:cNvContentPartPr/>
                <p14:nvPr/>
              </p14:nvContentPartPr>
              <p14:xfrm>
                <a:off x="6232216" y="3338454"/>
                <a:ext cx="1250280" cy="34920"/>
              </p14:xfrm>
            </p:contentPart>
          </mc:Choice>
          <mc:Fallback>
            <p:pic>
              <p:nvPicPr>
                <p:cNvPr id="88" name="Ink 87">
                  <a:extLst>
                    <a:ext uri="{FF2B5EF4-FFF2-40B4-BE49-F238E27FC236}">
                      <a16:creationId xmlns:a16="http://schemas.microsoft.com/office/drawing/2014/main" id="{553CFF61-4A62-1F52-BAA2-0D498910792A}"/>
                    </a:ext>
                  </a:extLst>
                </p:cNvPr>
                <p:cNvPicPr/>
                <p:nvPr/>
              </p:nvPicPr>
              <p:blipFill>
                <a:blip r:embed="rId109"/>
                <a:stretch>
                  <a:fillRect/>
                </a:stretch>
              </p:blipFill>
              <p:spPr>
                <a:xfrm>
                  <a:off x="6214216" y="3320814"/>
                  <a:ext cx="12859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90" name="Ink 89">
                  <a:extLst>
                    <a:ext uri="{FF2B5EF4-FFF2-40B4-BE49-F238E27FC236}">
                      <a16:creationId xmlns:a16="http://schemas.microsoft.com/office/drawing/2014/main" id="{C54E13BF-8A2C-2FCE-4DDA-B902D21D1B70}"/>
                    </a:ext>
                  </a:extLst>
                </p14:cNvPr>
                <p14:cNvContentPartPr/>
                <p14:nvPr/>
              </p14:nvContentPartPr>
              <p14:xfrm>
                <a:off x="5163376" y="3323334"/>
                <a:ext cx="1026360" cy="45360"/>
              </p14:xfrm>
            </p:contentPart>
          </mc:Choice>
          <mc:Fallback>
            <p:pic>
              <p:nvPicPr>
                <p:cNvPr id="90" name="Ink 89">
                  <a:extLst>
                    <a:ext uri="{FF2B5EF4-FFF2-40B4-BE49-F238E27FC236}">
                      <a16:creationId xmlns:a16="http://schemas.microsoft.com/office/drawing/2014/main" id="{C54E13BF-8A2C-2FCE-4DDA-B902D21D1B70}"/>
                    </a:ext>
                  </a:extLst>
                </p:cNvPr>
                <p:cNvPicPr/>
                <p:nvPr/>
              </p:nvPicPr>
              <p:blipFill>
                <a:blip r:embed="rId111"/>
                <a:stretch>
                  <a:fillRect/>
                </a:stretch>
              </p:blipFill>
              <p:spPr>
                <a:xfrm>
                  <a:off x="5145736" y="3305334"/>
                  <a:ext cx="10620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92" name="Ink 91">
                  <a:extLst>
                    <a:ext uri="{FF2B5EF4-FFF2-40B4-BE49-F238E27FC236}">
                      <a16:creationId xmlns:a16="http://schemas.microsoft.com/office/drawing/2014/main" id="{105FA781-96AE-3A89-31C3-1462B571B5EC}"/>
                    </a:ext>
                  </a:extLst>
                </p14:cNvPr>
                <p14:cNvContentPartPr/>
                <p14:nvPr/>
              </p14:nvContentPartPr>
              <p14:xfrm>
                <a:off x="4611856" y="3333414"/>
                <a:ext cx="470160" cy="34200"/>
              </p14:xfrm>
            </p:contentPart>
          </mc:Choice>
          <mc:Fallback>
            <p:pic>
              <p:nvPicPr>
                <p:cNvPr id="92" name="Ink 91">
                  <a:extLst>
                    <a:ext uri="{FF2B5EF4-FFF2-40B4-BE49-F238E27FC236}">
                      <a16:creationId xmlns:a16="http://schemas.microsoft.com/office/drawing/2014/main" id="{105FA781-96AE-3A89-31C3-1462B571B5EC}"/>
                    </a:ext>
                  </a:extLst>
                </p:cNvPr>
                <p:cNvPicPr/>
                <p:nvPr/>
              </p:nvPicPr>
              <p:blipFill>
                <a:blip r:embed="rId113"/>
                <a:stretch>
                  <a:fillRect/>
                </a:stretch>
              </p:blipFill>
              <p:spPr>
                <a:xfrm>
                  <a:off x="4593856" y="3315774"/>
                  <a:ext cx="5058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98" name="Ink 97">
                  <a:extLst>
                    <a:ext uri="{FF2B5EF4-FFF2-40B4-BE49-F238E27FC236}">
                      <a16:creationId xmlns:a16="http://schemas.microsoft.com/office/drawing/2014/main" id="{CC7E4786-501D-1B47-C72E-A982EF0E1B09}"/>
                    </a:ext>
                  </a:extLst>
                </p14:cNvPr>
                <p14:cNvContentPartPr/>
                <p14:nvPr/>
              </p14:nvContentPartPr>
              <p14:xfrm>
                <a:off x="8663296" y="2853894"/>
                <a:ext cx="794520" cy="495360"/>
              </p14:xfrm>
            </p:contentPart>
          </mc:Choice>
          <mc:Fallback>
            <p:pic>
              <p:nvPicPr>
                <p:cNvPr id="98" name="Ink 97">
                  <a:extLst>
                    <a:ext uri="{FF2B5EF4-FFF2-40B4-BE49-F238E27FC236}">
                      <a16:creationId xmlns:a16="http://schemas.microsoft.com/office/drawing/2014/main" id="{CC7E4786-501D-1B47-C72E-A982EF0E1B09}"/>
                    </a:ext>
                  </a:extLst>
                </p:cNvPr>
                <p:cNvPicPr/>
                <p:nvPr/>
              </p:nvPicPr>
              <p:blipFill>
                <a:blip r:embed="rId115"/>
                <a:stretch>
                  <a:fillRect/>
                </a:stretch>
              </p:blipFill>
              <p:spPr>
                <a:xfrm>
                  <a:off x="8645296" y="2835894"/>
                  <a:ext cx="830160" cy="5310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99" name="Ink 98">
                  <a:extLst>
                    <a:ext uri="{FF2B5EF4-FFF2-40B4-BE49-F238E27FC236}">
                      <a16:creationId xmlns:a16="http://schemas.microsoft.com/office/drawing/2014/main" id="{8AB827AD-2688-100A-FF22-BBA72BA67CC0}"/>
                    </a:ext>
                  </a:extLst>
                </p14:cNvPr>
                <p14:cNvContentPartPr/>
                <p14:nvPr/>
              </p14:nvContentPartPr>
              <p14:xfrm>
                <a:off x="7374496" y="2851374"/>
                <a:ext cx="1267200" cy="513360"/>
              </p14:xfrm>
            </p:contentPart>
          </mc:Choice>
          <mc:Fallback>
            <p:pic>
              <p:nvPicPr>
                <p:cNvPr id="99" name="Ink 98">
                  <a:extLst>
                    <a:ext uri="{FF2B5EF4-FFF2-40B4-BE49-F238E27FC236}">
                      <a16:creationId xmlns:a16="http://schemas.microsoft.com/office/drawing/2014/main" id="{8AB827AD-2688-100A-FF22-BBA72BA67CC0}"/>
                    </a:ext>
                  </a:extLst>
                </p:cNvPr>
                <p:cNvPicPr/>
                <p:nvPr/>
              </p:nvPicPr>
              <p:blipFill>
                <a:blip r:embed="rId117"/>
                <a:stretch>
                  <a:fillRect/>
                </a:stretch>
              </p:blipFill>
              <p:spPr>
                <a:xfrm>
                  <a:off x="7356496" y="2833374"/>
                  <a:ext cx="1302840" cy="54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8">
            <p14:nvContentPartPr>
              <p14:cNvPr id="101" name="Ink 100">
                <a:extLst>
                  <a:ext uri="{FF2B5EF4-FFF2-40B4-BE49-F238E27FC236}">
                    <a16:creationId xmlns:a16="http://schemas.microsoft.com/office/drawing/2014/main" id="{30C9780A-848F-C1CC-1ABC-B14C700A442B}"/>
                  </a:ext>
                </a:extLst>
              </p14:cNvPr>
              <p14:cNvContentPartPr/>
              <p14:nvPr/>
            </p14:nvContentPartPr>
            <p14:xfrm>
              <a:off x="2003656" y="3302094"/>
              <a:ext cx="1875600" cy="83880"/>
            </p14:xfrm>
          </p:contentPart>
        </mc:Choice>
        <mc:Fallback>
          <p:pic>
            <p:nvPicPr>
              <p:cNvPr id="101" name="Ink 100">
                <a:extLst>
                  <a:ext uri="{FF2B5EF4-FFF2-40B4-BE49-F238E27FC236}">
                    <a16:creationId xmlns:a16="http://schemas.microsoft.com/office/drawing/2014/main" id="{30C9780A-848F-C1CC-1ABC-B14C700A442B}"/>
                  </a:ext>
                </a:extLst>
              </p:cNvPr>
              <p:cNvPicPr/>
              <p:nvPr/>
            </p:nvPicPr>
            <p:blipFill>
              <a:blip r:embed="rId119"/>
              <a:stretch>
                <a:fillRect/>
              </a:stretch>
            </p:blipFill>
            <p:spPr>
              <a:xfrm>
                <a:off x="1985656" y="3284454"/>
                <a:ext cx="1911240" cy="119520"/>
              </a:xfrm>
              <a:prstGeom prst="rect">
                <a:avLst/>
              </a:prstGeom>
            </p:spPr>
          </p:pic>
        </mc:Fallback>
      </mc:AlternateContent>
      <p:grpSp>
        <p:nvGrpSpPr>
          <p:cNvPr id="104" name="Group 103">
            <a:extLst>
              <a:ext uri="{FF2B5EF4-FFF2-40B4-BE49-F238E27FC236}">
                <a16:creationId xmlns:a16="http://schemas.microsoft.com/office/drawing/2014/main" id="{098CD242-A066-7B31-6305-4D3291B6314E}"/>
              </a:ext>
            </a:extLst>
          </p:cNvPr>
          <p:cNvGrpSpPr/>
          <p:nvPr/>
        </p:nvGrpSpPr>
        <p:grpSpPr>
          <a:xfrm>
            <a:off x="145696" y="3322974"/>
            <a:ext cx="1867680" cy="66960"/>
            <a:chOff x="145696" y="3322974"/>
            <a:chExt cx="1867680" cy="66960"/>
          </a:xfrm>
        </p:grpSpPr>
        <mc:AlternateContent xmlns:mc="http://schemas.openxmlformats.org/markup-compatibility/2006">
          <mc:Choice xmlns:p14="http://schemas.microsoft.com/office/powerpoint/2010/main" Requires="p14">
            <p:contentPart p14:bwMode="auto" r:id="rId120">
              <p14:nvContentPartPr>
                <p14:cNvPr id="102" name="Ink 101">
                  <a:extLst>
                    <a:ext uri="{FF2B5EF4-FFF2-40B4-BE49-F238E27FC236}">
                      <a16:creationId xmlns:a16="http://schemas.microsoft.com/office/drawing/2014/main" id="{C4D0110D-72AE-CC2F-3405-9D57B9F3F77D}"/>
                    </a:ext>
                  </a:extLst>
                </p14:cNvPr>
                <p14:cNvContentPartPr/>
                <p14:nvPr/>
              </p14:nvContentPartPr>
              <p14:xfrm>
                <a:off x="887656" y="3322974"/>
                <a:ext cx="1125720" cy="66960"/>
              </p14:xfrm>
            </p:contentPart>
          </mc:Choice>
          <mc:Fallback>
            <p:pic>
              <p:nvPicPr>
                <p:cNvPr id="102" name="Ink 101">
                  <a:extLst>
                    <a:ext uri="{FF2B5EF4-FFF2-40B4-BE49-F238E27FC236}">
                      <a16:creationId xmlns:a16="http://schemas.microsoft.com/office/drawing/2014/main" id="{C4D0110D-72AE-CC2F-3405-9D57B9F3F77D}"/>
                    </a:ext>
                  </a:extLst>
                </p:cNvPr>
                <p:cNvPicPr/>
                <p:nvPr/>
              </p:nvPicPr>
              <p:blipFill>
                <a:blip r:embed="rId121"/>
                <a:stretch>
                  <a:fillRect/>
                </a:stretch>
              </p:blipFill>
              <p:spPr>
                <a:xfrm>
                  <a:off x="870016" y="3305334"/>
                  <a:ext cx="11613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03" name="Ink 102">
                  <a:extLst>
                    <a:ext uri="{FF2B5EF4-FFF2-40B4-BE49-F238E27FC236}">
                      <a16:creationId xmlns:a16="http://schemas.microsoft.com/office/drawing/2014/main" id="{E725B009-3DD5-55D5-0636-558C6A4BB95C}"/>
                    </a:ext>
                  </a:extLst>
                </p14:cNvPr>
                <p14:cNvContentPartPr/>
                <p14:nvPr/>
              </p14:nvContentPartPr>
              <p14:xfrm>
                <a:off x="145696" y="3323694"/>
                <a:ext cx="765000" cy="42480"/>
              </p14:xfrm>
            </p:contentPart>
          </mc:Choice>
          <mc:Fallback>
            <p:pic>
              <p:nvPicPr>
                <p:cNvPr id="103" name="Ink 102">
                  <a:extLst>
                    <a:ext uri="{FF2B5EF4-FFF2-40B4-BE49-F238E27FC236}">
                      <a16:creationId xmlns:a16="http://schemas.microsoft.com/office/drawing/2014/main" id="{E725B009-3DD5-55D5-0636-558C6A4BB95C}"/>
                    </a:ext>
                  </a:extLst>
                </p:cNvPr>
                <p:cNvPicPr/>
                <p:nvPr/>
              </p:nvPicPr>
              <p:blipFill>
                <a:blip r:embed="rId123"/>
                <a:stretch>
                  <a:fillRect/>
                </a:stretch>
              </p:blipFill>
              <p:spPr>
                <a:xfrm>
                  <a:off x="128056" y="3306054"/>
                  <a:ext cx="800640" cy="78120"/>
                </a:xfrm>
                <a:prstGeom prst="rect">
                  <a:avLst/>
                </a:prstGeom>
              </p:spPr>
            </p:pic>
          </mc:Fallback>
        </mc:AlternateContent>
      </p:grpSp>
      <p:grpSp>
        <p:nvGrpSpPr>
          <p:cNvPr id="107" name="Group 106">
            <a:extLst>
              <a:ext uri="{FF2B5EF4-FFF2-40B4-BE49-F238E27FC236}">
                <a16:creationId xmlns:a16="http://schemas.microsoft.com/office/drawing/2014/main" id="{0AACD160-5F4C-810E-CE0F-C34EF098CC42}"/>
              </a:ext>
            </a:extLst>
          </p:cNvPr>
          <p:cNvGrpSpPr/>
          <p:nvPr/>
        </p:nvGrpSpPr>
        <p:grpSpPr>
          <a:xfrm>
            <a:off x="8549896" y="3896094"/>
            <a:ext cx="1481400" cy="55440"/>
            <a:chOff x="8549896" y="3896094"/>
            <a:chExt cx="1481400" cy="55440"/>
          </a:xfrm>
        </p:grpSpPr>
        <mc:AlternateContent xmlns:mc="http://schemas.openxmlformats.org/markup-compatibility/2006">
          <mc:Choice xmlns:p14="http://schemas.microsoft.com/office/powerpoint/2010/main" Requires="p14">
            <p:contentPart p14:bwMode="auto" r:id="rId124">
              <p14:nvContentPartPr>
                <p14:cNvPr id="105" name="Ink 104">
                  <a:extLst>
                    <a:ext uri="{FF2B5EF4-FFF2-40B4-BE49-F238E27FC236}">
                      <a16:creationId xmlns:a16="http://schemas.microsoft.com/office/drawing/2014/main" id="{9DAC62C9-F2A9-3034-193B-633827FFEC38}"/>
                    </a:ext>
                  </a:extLst>
                </p14:cNvPr>
                <p14:cNvContentPartPr/>
                <p14:nvPr/>
              </p14:nvContentPartPr>
              <p14:xfrm>
                <a:off x="9614776" y="3896094"/>
                <a:ext cx="416520" cy="38160"/>
              </p14:xfrm>
            </p:contentPart>
          </mc:Choice>
          <mc:Fallback>
            <p:pic>
              <p:nvPicPr>
                <p:cNvPr id="105" name="Ink 104">
                  <a:extLst>
                    <a:ext uri="{FF2B5EF4-FFF2-40B4-BE49-F238E27FC236}">
                      <a16:creationId xmlns:a16="http://schemas.microsoft.com/office/drawing/2014/main" id="{9DAC62C9-F2A9-3034-193B-633827FFEC38}"/>
                    </a:ext>
                  </a:extLst>
                </p:cNvPr>
                <p:cNvPicPr/>
                <p:nvPr/>
              </p:nvPicPr>
              <p:blipFill>
                <a:blip r:embed="rId125"/>
                <a:stretch>
                  <a:fillRect/>
                </a:stretch>
              </p:blipFill>
              <p:spPr>
                <a:xfrm>
                  <a:off x="9596776" y="3878454"/>
                  <a:ext cx="4521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06" name="Ink 105">
                  <a:extLst>
                    <a:ext uri="{FF2B5EF4-FFF2-40B4-BE49-F238E27FC236}">
                      <a16:creationId xmlns:a16="http://schemas.microsoft.com/office/drawing/2014/main" id="{F2E387E0-8EF1-08FB-ACAD-81024E7856D3}"/>
                    </a:ext>
                  </a:extLst>
                </p14:cNvPr>
                <p14:cNvContentPartPr/>
                <p14:nvPr/>
              </p14:nvContentPartPr>
              <p14:xfrm>
                <a:off x="8549896" y="3918054"/>
                <a:ext cx="878760" cy="33480"/>
              </p14:xfrm>
            </p:contentPart>
          </mc:Choice>
          <mc:Fallback>
            <p:pic>
              <p:nvPicPr>
                <p:cNvPr id="106" name="Ink 105">
                  <a:extLst>
                    <a:ext uri="{FF2B5EF4-FFF2-40B4-BE49-F238E27FC236}">
                      <a16:creationId xmlns:a16="http://schemas.microsoft.com/office/drawing/2014/main" id="{F2E387E0-8EF1-08FB-ACAD-81024E7856D3}"/>
                    </a:ext>
                  </a:extLst>
                </p:cNvPr>
                <p:cNvPicPr/>
                <p:nvPr/>
              </p:nvPicPr>
              <p:blipFill>
                <a:blip r:embed="rId127"/>
                <a:stretch>
                  <a:fillRect/>
                </a:stretch>
              </p:blipFill>
              <p:spPr>
                <a:xfrm>
                  <a:off x="8532256" y="3900414"/>
                  <a:ext cx="914400" cy="69120"/>
                </a:xfrm>
                <a:prstGeom prst="rect">
                  <a:avLst/>
                </a:prstGeom>
              </p:spPr>
            </p:pic>
          </mc:Fallback>
        </mc:AlternateContent>
      </p:grpSp>
      <p:grpSp>
        <p:nvGrpSpPr>
          <p:cNvPr id="132" name="Group 131">
            <a:extLst>
              <a:ext uri="{FF2B5EF4-FFF2-40B4-BE49-F238E27FC236}">
                <a16:creationId xmlns:a16="http://schemas.microsoft.com/office/drawing/2014/main" id="{139E6334-2BCF-369E-8191-A18BAA03B1AC}"/>
              </a:ext>
            </a:extLst>
          </p:cNvPr>
          <p:cNvGrpSpPr/>
          <p:nvPr/>
        </p:nvGrpSpPr>
        <p:grpSpPr>
          <a:xfrm>
            <a:off x="129856" y="2764254"/>
            <a:ext cx="10225080" cy="1256760"/>
            <a:chOff x="129856" y="2764254"/>
            <a:chExt cx="10225080" cy="1256760"/>
          </a:xfrm>
        </p:grpSpPr>
        <mc:AlternateContent xmlns:mc="http://schemas.openxmlformats.org/markup-compatibility/2006">
          <mc:Choice xmlns:p14="http://schemas.microsoft.com/office/powerpoint/2010/main" Requires="p14">
            <p:contentPart p14:bwMode="auto" r:id="rId128">
              <p14:nvContentPartPr>
                <p14:cNvPr id="64" name="Ink 63">
                  <a:extLst>
                    <a:ext uri="{FF2B5EF4-FFF2-40B4-BE49-F238E27FC236}">
                      <a16:creationId xmlns:a16="http://schemas.microsoft.com/office/drawing/2014/main" id="{B455AD54-85BC-9D0F-1BC2-185FEFE9A2A5}"/>
                    </a:ext>
                  </a:extLst>
                </p14:cNvPr>
                <p14:cNvContentPartPr/>
                <p14:nvPr/>
              </p14:nvContentPartPr>
              <p14:xfrm>
                <a:off x="9579856" y="2818974"/>
                <a:ext cx="706320" cy="38160"/>
              </p14:xfrm>
            </p:contentPart>
          </mc:Choice>
          <mc:Fallback>
            <p:pic>
              <p:nvPicPr>
                <p:cNvPr id="64" name="Ink 63">
                  <a:extLst>
                    <a:ext uri="{FF2B5EF4-FFF2-40B4-BE49-F238E27FC236}">
                      <a16:creationId xmlns:a16="http://schemas.microsoft.com/office/drawing/2014/main" id="{B455AD54-85BC-9D0F-1BC2-185FEFE9A2A5}"/>
                    </a:ext>
                  </a:extLst>
                </p:cNvPr>
                <p:cNvPicPr/>
                <p:nvPr/>
              </p:nvPicPr>
              <p:blipFill>
                <a:blip r:embed="rId129"/>
                <a:stretch>
                  <a:fillRect/>
                </a:stretch>
              </p:blipFill>
              <p:spPr>
                <a:xfrm>
                  <a:off x="9561856" y="2801334"/>
                  <a:ext cx="7419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65" name="Ink 64">
                  <a:extLst>
                    <a:ext uri="{FF2B5EF4-FFF2-40B4-BE49-F238E27FC236}">
                      <a16:creationId xmlns:a16="http://schemas.microsoft.com/office/drawing/2014/main" id="{447B6D91-849E-17A7-5850-16BD0AC3301E}"/>
                    </a:ext>
                  </a:extLst>
                </p14:cNvPr>
                <p14:cNvContentPartPr/>
                <p14:nvPr/>
              </p14:nvContentPartPr>
              <p14:xfrm>
                <a:off x="8592736" y="2824374"/>
                <a:ext cx="867960" cy="46080"/>
              </p14:xfrm>
            </p:contentPart>
          </mc:Choice>
          <mc:Fallback>
            <p:pic>
              <p:nvPicPr>
                <p:cNvPr id="65" name="Ink 64">
                  <a:extLst>
                    <a:ext uri="{FF2B5EF4-FFF2-40B4-BE49-F238E27FC236}">
                      <a16:creationId xmlns:a16="http://schemas.microsoft.com/office/drawing/2014/main" id="{447B6D91-849E-17A7-5850-16BD0AC3301E}"/>
                    </a:ext>
                  </a:extLst>
                </p:cNvPr>
                <p:cNvPicPr/>
                <p:nvPr/>
              </p:nvPicPr>
              <p:blipFill>
                <a:blip r:embed="rId131"/>
                <a:stretch>
                  <a:fillRect/>
                </a:stretch>
              </p:blipFill>
              <p:spPr>
                <a:xfrm>
                  <a:off x="8574736" y="2806734"/>
                  <a:ext cx="9036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66" name="Ink 65">
                  <a:extLst>
                    <a:ext uri="{FF2B5EF4-FFF2-40B4-BE49-F238E27FC236}">
                      <a16:creationId xmlns:a16="http://schemas.microsoft.com/office/drawing/2014/main" id="{96E8D590-512E-07B5-999A-1BF6A5CDFCC4}"/>
                    </a:ext>
                  </a:extLst>
                </p14:cNvPr>
                <p14:cNvContentPartPr/>
                <p14:nvPr/>
              </p14:nvContentPartPr>
              <p14:xfrm>
                <a:off x="7407256" y="2851374"/>
                <a:ext cx="1003320" cy="42840"/>
              </p14:xfrm>
            </p:contentPart>
          </mc:Choice>
          <mc:Fallback>
            <p:pic>
              <p:nvPicPr>
                <p:cNvPr id="66" name="Ink 65">
                  <a:extLst>
                    <a:ext uri="{FF2B5EF4-FFF2-40B4-BE49-F238E27FC236}">
                      <a16:creationId xmlns:a16="http://schemas.microsoft.com/office/drawing/2014/main" id="{96E8D590-512E-07B5-999A-1BF6A5CDFCC4}"/>
                    </a:ext>
                  </a:extLst>
                </p:cNvPr>
                <p:cNvPicPr/>
                <p:nvPr/>
              </p:nvPicPr>
              <p:blipFill>
                <a:blip r:embed="rId133"/>
                <a:stretch>
                  <a:fillRect/>
                </a:stretch>
              </p:blipFill>
              <p:spPr>
                <a:xfrm>
                  <a:off x="7389256" y="2833734"/>
                  <a:ext cx="10389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68" name="Ink 67">
                  <a:extLst>
                    <a:ext uri="{FF2B5EF4-FFF2-40B4-BE49-F238E27FC236}">
                      <a16:creationId xmlns:a16="http://schemas.microsoft.com/office/drawing/2014/main" id="{B7D1B2E2-D33C-342E-A80F-D8069E36AC53}"/>
                    </a:ext>
                  </a:extLst>
                </p14:cNvPr>
                <p14:cNvContentPartPr/>
                <p14:nvPr/>
              </p14:nvContentPartPr>
              <p14:xfrm>
                <a:off x="6982096" y="2791614"/>
                <a:ext cx="354600" cy="34560"/>
              </p14:xfrm>
            </p:contentPart>
          </mc:Choice>
          <mc:Fallback>
            <p:pic>
              <p:nvPicPr>
                <p:cNvPr id="68" name="Ink 67">
                  <a:extLst>
                    <a:ext uri="{FF2B5EF4-FFF2-40B4-BE49-F238E27FC236}">
                      <a16:creationId xmlns:a16="http://schemas.microsoft.com/office/drawing/2014/main" id="{B7D1B2E2-D33C-342E-A80F-D8069E36AC53}"/>
                    </a:ext>
                  </a:extLst>
                </p:cNvPr>
                <p:cNvPicPr/>
                <p:nvPr/>
              </p:nvPicPr>
              <p:blipFill>
                <a:blip r:embed="rId135"/>
                <a:stretch>
                  <a:fillRect/>
                </a:stretch>
              </p:blipFill>
              <p:spPr>
                <a:xfrm>
                  <a:off x="6964096" y="2773614"/>
                  <a:ext cx="3902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69" name="Ink 68">
                  <a:extLst>
                    <a:ext uri="{FF2B5EF4-FFF2-40B4-BE49-F238E27FC236}">
                      <a16:creationId xmlns:a16="http://schemas.microsoft.com/office/drawing/2014/main" id="{4940EB0B-30AD-5E8A-069C-19464303D95C}"/>
                    </a:ext>
                  </a:extLst>
                </p14:cNvPr>
                <p14:cNvContentPartPr/>
                <p14:nvPr/>
              </p14:nvContentPartPr>
              <p14:xfrm>
                <a:off x="5853856" y="2827974"/>
                <a:ext cx="936000" cy="30600"/>
              </p14:xfrm>
            </p:contentPart>
          </mc:Choice>
          <mc:Fallback>
            <p:pic>
              <p:nvPicPr>
                <p:cNvPr id="69" name="Ink 68">
                  <a:extLst>
                    <a:ext uri="{FF2B5EF4-FFF2-40B4-BE49-F238E27FC236}">
                      <a16:creationId xmlns:a16="http://schemas.microsoft.com/office/drawing/2014/main" id="{4940EB0B-30AD-5E8A-069C-19464303D95C}"/>
                    </a:ext>
                  </a:extLst>
                </p:cNvPr>
                <p:cNvPicPr/>
                <p:nvPr/>
              </p:nvPicPr>
              <p:blipFill>
                <a:blip r:embed="rId137"/>
                <a:stretch>
                  <a:fillRect/>
                </a:stretch>
              </p:blipFill>
              <p:spPr>
                <a:xfrm>
                  <a:off x="5836216" y="2809974"/>
                  <a:ext cx="9716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21" name="Ink 120">
                  <a:extLst>
                    <a:ext uri="{FF2B5EF4-FFF2-40B4-BE49-F238E27FC236}">
                      <a16:creationId xmlns:a16="http://schemas.microsoft.com/office/drawing/2014/main" id="{30B1743D-0600-2B45-ED4D-0316D6A7F2BA}"/>
                    </a:ext>
                  </a:extLst>
                </p14:cNvPr>
                <p14:cNvContentPartPr/>
                <p14:nvPr/>
              </p14:nvContentPartPr>
              <p14:xfrm>
                <a:off x="771376" y="2764254"/>
                <a:ext cx="3158640" cy="619200"/>
              </p14:xfrm>
            </p:contentPart>
          </mc:Choice>
          <mc:Fallback>
            <p:pic>
              <p:nvPicPr>
                <p:cNvPr id="121" name="Ink 120">
                  <a:extLst>
                    <a:ext uri="{FF2B5EF4-FFF2-40B4-BE49-F238E27FC236}">
                      <a16:creationId xmlns:a16="http://schemas.microsoft.com/office/drawing/2014/main" id="{30B1743D-0600-2B45-ED4D-0316D6A7F2BA}"/>
                    </a:ext>
                  </a:extLst>
                </p:cNvPr>
                <p:cNvPicPr/>
                <p:nvPr/>
              </p:nvPicPr>
              <p:blipFill>
                <a:blip r:embed="rId139"/>
                <a:stretch>
                  <a:fillRect/>
                </a:stretch>
              </p:blipFill>
              <p:spPr>
                <a:xfrm>
                  <a:off x="753736" y="2746614"/>
                  <a:ext cx="3194280" cy="6548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22" name="Ink 121">
                  <a:extLst>
                    <a:ext uri="{FF2B5EF4-FFF2-40B4-BE49-F238E27FC236}">
                      <a16:creationId xmlns:a16="http://schemas.microsoft.com/office/drawing/2014/main" id="{C2D6DE50-C397-FDEA-DD1B-3AFFA1F5BC7C}"/>
                    </a:ext>
                  </a:extLst>
                </p14:cNvPr>
                <p14:cNvContentPartPr/>
                <p14:nvPr/>
              </p14:nvContentPartPr>
              <p14:xfrm>
                <a:off x="129856" y="2827614"/>
                <a:ext cx="711720" cy="547560"/>
              </p14:xfrm>
            </p:contentPart>
          </mc:Choice>
          <mc:Fallback>
            <p:pic>
              <p:nvPicPr>
                <p:cNvPr id="122" name="Ink 121">
                  <a:extLst>
                    <a:ext uri="{FF2B5EF4-FFF2-40B4-BE49-F238E27FC236}">
                      <a16:creationId xmlns:a16="http://schemas.microsoft.com/office/drawing/2014/main" id="{C2D6DE50-C397-FDEA-DD1B-3AFFA1F5BC7C}"/>
                    </a:ext>
                  </a:extLst>
                </p:cNvPr>
                <p:cNvPicPr/>
                <p:nvPr/>
              </p:nvPicPr>
              <p:blipFill>
                <a:blip r:embed="rId141"/>
                <a:stretch>
                  <a:fillRect/>
                </a:stretch>
              </p:blipFill>
              <p:spPr>
                <a:xfrm>
                  <a:off x="112216" y="2809614"/>
                  <a:ext cx="747360" cy="5832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24" name="Ink 123">
                  <a:extLst>
                    <a:ext uri="{FF2B5EF4-FFF2-40B4-BE49-F238E27FC236}">
                      <a16:creationId xmlns:a16="http://schemas.microsoft.com/office/drawing/2014/main" id="{B443435E-BDA8-30BB-A782-ED8DFD1C680E}"/>
                    </a:ext>
                  </a:extLst>
                </p14:cNvPr>
                <p14:cNvContentPartPr/>
                <p14:nvPr/>
              </p14:nvContentPartPr>
              <p14:xfrm>
                <a:off x="9417136" y="3462654"/>
                <a:ext cx="937800" cy="558360"/>
              </p14:xfrm>
            </p:contentPart>
          </mc:Choice>
          <mc:Fallback>
            <p:pic>
              <p:nvPicPr>
                <p:cNvPr id="124" name="Ink 123">
                  <a:extLst>
                    <a:ext uri="{FF2B5EF4-FFF2-40B4-BE49-F238E27FC236}">
                      <a16:creationId xmlns:a16="http://schemas.microsoft.com/office/drawing/2014/main" id="{B443435E-BDA8-30BB-A782-ED8DFD1C680E}"/>
                    </a:ext>
                  </a:extLst>
                </p:cNvPr>
                <p:cNvPicPr/>
                <p:nvPr/>
              </p:nvPicPr>
              <p:blipFill>
                <a:blip r:embed="rId143"/>
                <a:stretch>
                  <a:fillRect/>
                </a:stretch>
              </p:blipFill>
              <p:spPr>
                <a:xfrm>
                  <a:off x="9399496" y="3445014"/>
                  <a:ext cx="973440" cy="5940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25" name="Ink 124">
                  <a:extLst>
                    <a:ext uri="{FF2B5EF4-FFF2-40B4-BE49-F238E27FC236}">
                      <a16:creationId xmlns:a16="http://schemas.microsoft.com/office/drawing/2014/main" id="{B4136246-59F5-D3CA-6162-EDD8D83559D4}"/>
                    </a:ext>
                  </a:extLst>
                </p14:cNvPr>
                <p14:cNvContentPartPr/>
                <p14:nvPr/>
              </p14:nvContentPartPr>
              <p14:xfrm>
                <a:off x="7822336" y="3409014"/>
                <a:ext cx="1612080" cy="552960"/>
              </p14:xfrm>
            </p:contentPart>
          </mc:Choice>
          <mc:Fallback>
            <p:pic>
              <p:nvPicPr>
                <p:cNvPr id="125" name="Ink 124">
                  <a:extLst>
                    <a:ext uri="{FF2B5EF4-FFF2-40B4-BE49-F238E27FC236}">
                      <a16:creationId xmlns:a16="http://schemas.microsoft.com/office/drawing/2014/main" id="{B4136246-59F5-D3CA-6162-EDD8D83559D4}"/>
                    </a:ext>
                  </a:extLst>
                </p:cNvPr>
                <p:cNvPicPr/>
                <p:nvPr/>
              </p:nvPicPr>
              <p:blipFill>
                <a:blip r:embed="rId145"/>
                <a:stretch>
                  <a:fillRect/>
                </a:stretch>
              </p:blipFill>
              <p:spPr>
                <a:xfrm>
                  <a:off x="7804696" y="3391374"/>
                  <a:ext cx="1647720" cy="5886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27" name="Ink 126">
                  <a:extLst>
                    <a:ext uri="{FF2B5EF4-FFF2-40B4-BE49-F238E27FC236}">
                      <a16:creationId xmlns:a16="http://schemas.microsoft.com/office/drawing/2014/main" id="{D0A25BFB-E563-7088-9C13-30DC26C44F87}"/>
                    </a:ext>
                  </a:extLst>
                </p14:cNvPr>
                <p14:cNvContentPartPr/>
                <p14:nvPr/>
              </p14:nvContentPartPr>
              <p14:xfrm>
                <a:off x="6381256" y="3362574"/>
                <a:ext cx="1477080" cy="547200"/>
              </p14:xfrm>
            </p:contentPart>
          </mc:Choice>
          <mc:Fallback>
            <p:pic>
              <p:nvPicPr>
                <p:cNvPr id="127" name="Ink 126">
                  <a:extLst>
                    <a:ext uri="{FF2B5EF4-FFF2-40B4-BE49-F238E27FC236}">
                      <a16:creationId xmlns:a16="http://schemas.microsoft.com/office/drawing/2014/main" id="{D0A25BFB-E563-7088-9C13-30DC26C44F87}"/>
                    </a:ext>
                  </a:extLst>
                </p:cNvPr>
                <p:cNvPicPr/>
                <p:nvPr/>
              </p:nvPicPr>
              <p:blipFill>
                <a:blip r:embed="rId147"/>
                <a:stretch>
                  <a:fillRect/>
                </a:stretch>
              </p:blipFill>
              <p:spPr>
                <a:xfrm>
                  <a:off x="6363256" y="3344934"/>
                  <a:ext cx="1512720" cy="5828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29" name="Ink 128">
                  <a:extLst>
                    <a:ext uri="{FF2B5EF4-FFF2-40B4-BE49-F238E27FC236}">
                      <a16:creationId xmlns:a16="http://schemas.microsoft.com/office/drawing/2014/main" id="{30A601F4-50EA-26E3-4772-8DE1791F1446}"/>
                    </a:ext>
                  </a:extLst>
                </p14:cNvPr>
                <p14:cNvContentPartPr/>
                <p14:nvPr/>
              </p14:nvContentPartPr>
              <p14:xfrm>
                <a:off x="4744336" y="3404694"/>
                <a:ext cx="1654560" cy="520920"/>
              </p14:xfrm>
            </p:contentPart>
          </mc:Choice>
          <mc:Fallback>
            <p:pic>
              <p:nvPicPr>
                <p:cNvPr id="129" name="Ink 128">
                  <a:extLst>
                    <a:ext uri="{FF2B5EF4-FFF2-40B4-BE49-F238E27FC236}">
                      <a16:creationId xmlns:a16="http://schemas.microsoft.com/office/drawing/2014/main" id="{30A601F4-50EA-26E3-4772-8DE1791F1446}"/>
                    </a:ext>
                  </a:extLst>
                </p:cNvPr>
                <p:cNvPicPr/>
                <p:nvPr/>
              </p:nvPicPr>
              <p:blipFill>
                <a:blip r:embed="rId149"/>
                <a:stretch>
                  <a:fillRect/>
                </a:stretch>
              </p:blipFill>
              <p:spPr>
                <a:xfrm>
                  <a:off x="4726696" y="3386694"/>
                  <a:ext cx="1690200" cy="5565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30" name="Ink 129">
                  <a:extLst>
                    <a:ext uri="{FF2B5EF4-FFF2-40B4-BE49-F238E27FC236}">
                      <a16:creationId xmlns:a16="http://schemas.microsoft.com/office/drawing/2014/main" id="{87C030FE-E954-DD0A-AEEA-5F5BA40D06AB}"/>
                    </a:ext>
                  </a:extLst>
                </p14:cNvPr>
                <p14:cNvContentPartPr/>
                <p14:nvPr/>
              </p14:nvContentPartPr>
              <p14:xfrm>
                <a:off x="3077176" y="3375894"/>
                <a:ext cx="1790640" cy="593280"/>
              </p14:xfrm>
            </p:contentPart>
          </mc:Choice>
          <mc:Fallback>
            <p:pic>
              <p:nvPicPr>
                <p:cNvPr id="130" name="Ink 129">
                  <a:extLst>
                    <a:ext uri="{FF2B5EF4-FFF2-40B4-BE49-F238E27FC236}">
                      <a16:creationId xmlns:a16="http://schemas.microsoft.com/office/drawing/2014/main" id="{87C030FE-E954-DD0A-AEEA-5F5BA40D06AB}"/>
                    </a:ext>
                  </a:extLst>
                </p:cNvPr>
                <p:cNvPicPr/>
                <p:nvPr/>
              </p:nvPicPr>
              <p:blipFill>
                <a:blip r:embed="rId151"/>
                <a:stretch>
                  <a:fillRect/>
                </a:stretch>
              </p:blipFill>
              <p:spPr>
                <a:xfrm>
                  <a:off x="3059176" y="3357894"/>
                  <a:ext cx="1826280" cy="6289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31" name="Ink 130">
                  <a:extLst>
                    <a:ext uri="{FF2B5EF4-FFF2-40B4-BE49-F238E27FC236}">
                      <a16:creationId xmlns:a16="http://schemas.microsoft.com/office/drawing/2014/main" id="{05F4AE65-F7AF-5E9D-58DB-8BDB53788FE7}"/>
                    </a:ext>
                  </a:extLst>
                </p14:cNvPr>
                <p14:cNvContentPartPr/>
                <p14:nvPr/>
              </p14:nvContentPartPr>
              <p14:xfrm>
                <a:off x="949216" y="3390294"/>
                <a:ext cx="2205360" cy="570960"/>
              </p14:xfrm>
            </p:contentPart>
          </mc:Choice>
          <mc:Fallback>
            <p:pic>
              <p:nvPicPr>
                <p:cNvPr id="131" name="Ink 130">
                  <a:extLst>
                    <a:ext uri="{FF2B5EF4-FFF2-40B4-BE49-F238E27FC236}">
                      <a16:creationId xmlns:a16="http://schemas.microsoft.com/office/drawing/2014/main" id="{05F4AE65-F7AF-5E9D-58DB-8BDB53788FE7}"/>
                    </a:ext>
                  </a:extLst>
                </p:cNvPr>
                <p:cNvPicPr/>
                <p:nvPr/>
              </p:nvPicPr>
              <p:blipFill>
                <a:blip r:embed="rId153"/>
                <a:stretch>
                  <a:fillRect/>
                </a:stretch>
              </p:blipFill>
              <p:spPr>
                <a:xfrm>
                  <a:off x="931576" y="3372294"/>
                  <a:ext cx="2241000" cy="606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4">
            <p14:nvContentPartPr>
              <p14:cNvPr id="133" name="Ink 132">
                <a:extLst>
                  <a:ext uri="{FF2B5EF4-FFF2-40B4-BE49-F238E27FC236}">
                    <a16:creationId xmlns:a16="http://schemas.microsoft.com/office/drawing/2014/main" id="{4072464D-997E-E41C-935E-E696DB3EDA55}"/>
                  </a:ext>
                </a:extLst>
              </p14:cNvPr>
              <p14:cNvContentPartPr/>
              <p14:nvPr/>
            </p14:nvContentPartPr>
            <p14:xfrm>
              <a:off x="3124336" y="3285534"/>
              <a:ext cx="4831560" cy="786600"/>
            </p14:xfrm>
          </p:contentPart>
        </mc:Choice>
        <mc:Fallback>
          <p:pic>
            <p:nvPicPr>
              <p:cNvPr id="133" name="Ink 132">
                <a:extLst>
                  <a:ext uri="{FF2B5EF4-FFF2-40B4-BE49-F238E27FC236}">
                    <a16:creationId xmlns:a16="http://schemas.microsoft.com/office/drawing/2014/main" id="{4072464D-997E-E41C-935E-E696DB3EDA55}"/>
                  </a:ext>
                </a:extLst>
              </p:cNvPr>
              <p:cNvPicPr/>
              <p:nvPr/>
            </p:nvPicPr>
            <p:blipFill>
              <a:blip r:embed="rId155"/>
              <a:stretch>
                <a:fillRect/>
              </a:stretch>
            </p:blipFill>
            <p:spPr>
              <a:xfrm>
                <a:off x="3106696" y="3267534"/>
                <a:ext cx="4867200" cy="822240"/>
              </a:xfrm>
              <a:prstGeom prst="rect">
                <a:avLst/>
              </a:prstGeom>
            </p:spPr>
          </p:pic>
        </mc:Fallback>
      </mc:AlternateContent>
      <p:grpSp>
        <p:nvGrpSpPr>
          <p:cNvPr id="137" name="Group 136">
            <a:extLst>
              <a:ext uri="{FF2B5EF4-FFF2-40B4-BE49-F238E27FC236}">
                <a16:creationId xmlns:a16="http://schemas.microsoft.com/office/drawing/2014/main" id="{D54856B1-3CE6-B471-64F8-7A7E485FDF24}"/>
              </a:ext>
            </a:extLst>
          </p:cNvPr>
          <p:cNvGrpSpPr/>
          <p:nvPr/>
        </p:nvGrpSpPr>
        <p:grpSpPr>
          <a:xfrm>
            <a:off x="6849616" y="4344654"/>
            <a:ext cx="3442320" cy="139320"/>
            <a:chOff x="6849616" y="4344654"/>
            <a:chExt cx="3442320" cy="139320"/>
          </a:xfrm>
        </p:grpSpPr>
        <mc:AlternateContent xmlns:mc="http://schemas.openxmlformats.org/markup-compatibility/2006">
          <mc:Choice xmlns:p14="http://schemas.microsoft.com/office/powerpoint/2010/main" Requires="p14">
            <p:contentPart p14:bwMode="auto" r:id="rId156">
              <p14:nvContentPartPr>
                <p14:cNvPr id="134" name="Ink 133">
                  <a:extLst>
                    <a:ext uri="{FF2B5EF4-FFF2-40B4-BE49-F238E27FC236}">
                      <a16:creationId xmlns:a16="http://schemas.microsoft.com/office/drawing/2014/main" id="{7DB412C7-BA1E-B005-547F-FF4DC96768E8}"/>
                    </a:ext>
                  </a:extLst>
                </p14:cNvPr>
                <p14:cNvContentPartPr/>
                <p14:nvPr/>
              </p14:nvContentPartPr>
              <p14:xfrm>
                <a:off x="9758416" y="4440054"/>
                <a:ext cx="533520" cy="43920"/>
              </p14:xfrm>
            </p:contentPart>
          </mc:Choice>
          <mc:Fallback>
            <p:pic>
              <p:nvPicPr>
                <p:cNvPr id="134" name="Ink 133">
                  <a:extLst>
                    <a:ext uri="{FF2B5EF4-FFF2-40B4-BE49-F238E27FC236}">
                      <a16:creationId xmlns:a16="http://schemas.microsoft.com/office/drawing/2014/main" id="{7DB412C7-BA1E-B005-547F-FF4DC96768E8}"/>
                    </a:ext>
                  </a:extLst>
                </p:cNvPr>
                <p:cNvPicPr/>
                <p:nvPr/>
              </p:nvPicPr>
              <p:blipFill>
                <a:blip r:embed="rId157"/>
                <a:stretch>
                  <a:fillRect/>
                </a:stretch>
              </p:blipFill>
              <p:spPr>
                <a:xfrm>
                  <a:off x="9740776" y="4422414"/>
                  <a:ext cx="5691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35" name="Ink 134">
                  <a:extLst>
                    <a:ext uri="{FF2B5EF4-FFF2-40B4-BE49-F238E27FC236}">
                      <a16:creationId xmlns:a16="http://schemas.microsoft.com/office/drawing/2014/main" id="{FD478B72-477E-B2EC-4887-C2EDC63BE952}"/>
                    </a:ext>
                  </a:extLst>
                </p14:cNvPr>
                <p14:cNvContentPartPr/>
                <p14:nvPr/>
              </p14:nvContentPartPr>
              <p14:xfrm>
                <a:off x="8778496" y="4398654"/>
                <a:ext cx="708120" cy="39960"/>
              </p14:xfrm>
            </p:contentPart>
          </mc:Choice>
          <mc:Fallback>
            <p:pic>
              <p:nvPicPr>
                <p:cNvPr id="135" name="Ink 134">
                  <a:extLst>
                    <a:ext uri="{FF2B5EF4-FFF2-40B4-BE49-F238E27FC236}">
                      <a16:creationId xmlns:a16="http://schemas.microsoft.com/office/drawing/2014/main" id="{FD478B72-477E-B2EC-4887-C2EDC63BE952}"/>
                    </a:ext>
                  </a:extLst>
                </p:cNvPr>
                <p:cNvPicPr/>
                <p:nvPr/>
              </p:nvPicPr>
              <p:blipFill>
                <a:blip r:embed="rId159"/>
                <a:stretch>
                  <a:fillRect/>
                </a:stretch>
              </p:blipFill>
              <p:spPr>
                <a:xfrm>
                  <a:off x="8760496" y="4380654"/>
                  <a:ext cx="7437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36" name="Ink 135">
                  <a:extLst>
                    <a:ext uri="{FF2B5EF4-FFF2-40B4-BE49-F238E27FC236}">
                      <a16:creationId xmlns:a16="http://schemas.microsoft.com/office/drawing/2014/main" id="{844AFF24-DFA8-E5B5-94A2-E67EC61445C2}"/>
                    </a:ext>
                  </a:extLst>
                </p14:cNvPr>
                <p14:cNvContentPartPr/>
                <p14:nvPr/>
              </p14:nvContentPartPr>
              <p14:xfrm>
                <a:off x="6849616" y="4344654"/>
                <a:ext cx="1721880" cy="131400"/>
              </p14:xfrm>
            </p:contentPart>
          </mc:Choice>
          <mc:Fallback>
            <p:pic>
              <p:nvPicPr>
                <p:cNvPr id="136" name="Ink 135">
                  <a:extLst>
                    <a:ext uri="{FF2B5EF4-FFF2-40B4-BE49-F238E27FC236}">
                      <a16:creationId xmlns:a16="http://schemas.microsoft.com/office/drawing/2014/main" id="{844AFF24-DFA8-E5B5-94A2-E67EC61445C2}"/>
                    </a:ext>
                  </a:extLst>
                </p:cNvPr>
                <p:cNvPicPr/>
                <p:nvPr/>
              </p:nvPicPr>
              <p:blipFill>
                <a:blip r:embed="rId161"/>
                <a:stretch>
                  <a:fillRect/>
                </a:stretch>
              </p:blipFill>
              <p:spPr>
                <a:xfrm>
                  <a:off x="6831976" y="4327014"/>
                  <a:ext cx="1757520" cy="167040"/>
                </a:xfrm>
                <a:prstGeom prst="rect">
                  <a:avLst/>
                </a:prstGeom>
              </p:spPr>
            </p:pic>
          </mc:Fallback>
        </mc:AlternateContent>
      </p:grpSp>
      <p:grpSp>
        <p:nvGrpSpPr>
          <p:cNvPr id="152" name="Group 151">
            <a:extLst>
              <a:ext uri="{FF2B5EF4-FFF2-40B4-BE49-F238E27FC236}">
                <a16:creationId xmlns:a16="http://schemas.microsoft.com/office/drawing/2014/main" id="{9E9885D2-2A83-D592-285C-2FB89F13BA45}"/>
              </a:ext>
            </a:extLst>
          </p:cNvPr>
          <p:cNvGrpSpPr/>
          <p:nvPr/>
        </p:nvGrpSpPr>
        <p:grpSpPr>
          <a:xfrm>
            <a:off x="866416" y="4373094"/>
            <a:ext cx="5751000" cy="122040"/>
            <a:chOff x="866416" y="4373094"/>
            <a:chExt cx="5751000" cy="122040"/>
          </a:xfrm>
        </p:grpSpPr>
        <mc:AlternateContent xmlns:mc="http://schemas.openxmlformats.org/markup-compatibility/2006">
          <mc:Choice xmlns:p14="http://schemas.microsoft.com/office/powerpoint/2010/main" Requires="p14">
            <p:contentPart p14:bwMode="auto" r:id="rId162">
              <p14:nvContentPartPr>
                <p14:cNvPr id="138" name="Ink 137">
                  <a:extLst>
                    <a:ext uri="{FF2B5EF4-FFF2-40B4-BE49-F238E27FC236}">
                      <a16:creationId xmlns:a16="http://schemas.microsoft.com/office/drawing/2014/main" id="{4DCB43DF-3DDE-4DBE-5AD9-E4C3C5778AD3}"/>
                    </a:ext>
                  </a:extLst>
                </p14:cNvPr>
                <p14:cNvContentPartPr/>
                <p14:nvPr/>
              </p14:nvContentPartPr>
              <p14:xfrm>
                <a:off x="6270016" y="4374534"/>
                <a:ext cx="347400" cy="24840"/>
              </p14:xfrm>
            </p:contentPart>
          </mc:Choice>
          <mc:Fallback>
            <p:pic>
              <p:nvPicPr>
                <p:cNvPr id="138" name="Ink 137">
                  <a:extLst>
                    <a:ext uri="{FF2B5EF4-FFF2-40B4-BE49-F238E27FC236}">
                      <a16:creationId xmlns:a16="http://schemas.microsoft.com/office/drawing/2014/main" id="{4DCB43DF-3DDE-4DBE-5AD9-E4C3C5778AD3}"/>
                    </a:ext>
                  </a:extLst>
                </p:cNvPr>
                <p:cNvPicPr/>
                <p:nvPr/>
              </p:nvPicPr>
              <p:blipFill>
                <a:blip r:embed="rId163"/>
                <a:stretch>
                  <a:fillRect/>
                </a:stretch>
              </p:blipFill>
              <p:spPr>
                <a:xfrm>
                  <a:off x="6252376" y="4356894"/>
                  <a:ext cx="3830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39" name="Ink 138">
                  <a:extLst>
                    <a:ext uri="{FF2B5EF4-FFF2-40B4-BE49-F238E27FC236}">
                      <a16:creationId xmlns:a16="http://schemas.microsoft.com/office/drawing/2014/main" id="{6CA6BC2F-8939-CA44-F14C-1B97DF8A25C7}"/>
                    </a:ext>
                  </a:extLst>
                </p14:cNvPr>
                <p14:cNvContentPartPr/>
                <p14:nvPr/>
              </p14:nvContentPartPr>
              <p14:xfrm>
                <a:off x="5497816" y="4446534"/>
                <a:ext cx="626760" cy="48240"/>
              </p14:xfrm>
            </p:contentPart>
          </mc:Choice>
          <mc:Fallback>
            <p:pic>
              <p:nvPicPr>
                <p:cNvPr id="139" name="Ink 138">
                  <a:extLst>
                    <a:ext uri="{FF2B5EF4-FFF2-40B4-BE49-F238E27FC236}">
                      <a16:creationId xmlns:a16="http://schemas.microsoft.com/office/drawing/2014/main" id="{6CA6BC2F-8939-CA44-F14C-1B97DF8A25C7}"/>
                    </a:ext>
                  </a:extLst>
                </p:cNvPr>
                <p:cNvPicPr/>
                <p:nvPr/>
              </p:nvPicPr>
              <p:blipFill>
                <a:blip r:embed="rId165"/>
                <a:stretch>
                  <a:fillRect/>
                </a:stretch>
              </p:blipFill>
              <p:spPr>
                <a:xfrm>
                  <a:off x="5479816" y="4428894"/>
                  <a:ext cx="6624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41" name="Ink 140">
                  <a:extLst>
                    <a:ext uri="{FF2B5EF4-FFF2-40B4-BE49-F238E27FC236}">
                      <a16:creationId xmlns:a16="http://schemas.microsoft.com/office/drawing/2014/main" id="{37CE8C5A-DBA1-1C21-D40B-7A9162C210B9}"/>
                    </a:ext>
                  </a:extLst>
                </p14:cNvPr>
                <p14:cNvContentPartPr/>
                <p14:nvPr/>
              </p14:nvContentPartPr>
              <p14:xfrm>
                <a:off x="4596376" y="4419534"/>
                <a:ext cx="631440" cy="64800"/>
              </p14:xfrm>
            </p:contentPart>
          </mc:Choice>
          <mc:Fallback>
            <p:pic>
              <p:nvPicPr>
                <p:cNvPr id="141" name="Ink 140">
                  <a:extLst>
                    <a:ext uri="{FF2B5EF4-FFF2-40B4-BE49-F238E27FC236}">
                      <a16:creationId xmlns:a16="http://schemas.microsoft.com/office/drawing/2014/main" id="{37CE8C5A-DBA1-1C21-D40B-7A9162C210B9}"/>
                    </a:ext>
                  </a:extLst>
                </p:cNvPr>
                <p:cNvPicPr/>
                <p:nvPr/>
              </p:nvPicPr>
              <p:blipFill>
                <a:blip r:embed="rId167"/>
                <a:stretch>
                  <a:fillRect/>
                </a:stretch>
              </p:blipFill>
              <p:spPr>
                <a:xfrm>
                  <a:off x="4578376" y="4401894"/>
                  <a:ext cx="6670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42" name="Ink 141">
                  <a:extLst>
                    <a:ext uri="{FF2B5EF4-FFF2-40B4-BE49-F238E27FC236}">
                      <a16:creationId xmlns:a16="http://schemas.microsoft.com/office/drawing/2014/main" id="{7A444451-F847-326B-D816-A8FFD6613B92}"/>
                    </a:ext>
                  </a:extLst>
                </p14:cNvPr>
                <p14:cNvContentPartPr/>
                <p14:nvPr/>
              </p14:nvContentPartPr>
              <p14:xfrm>
                <a:off x="3975016" y="4383894"/>
                <a:ext cx="464400" cy="47520"/>
              </p14:xfrm>
            </p:contentPart>
          </mc:Choice>
          <mc:Fallback>
            <p:pic>
              <p:nvPicPr>
                <p:cNvPr id="142" name="Ink 141">
                  <a:extLst>
                    <a:ext uri="{FF2B5EF4-FFF2-40B4-BE49-F238E27FC236}">
                      <a16:creationId xmlns:a16="http://schemas.microsoft.com/office/drawing/2014/main" id="{7A444451-F847-326B-D816-A8FFD6613B92}"/>
                    </a:ext>
                  </a:extLst>
                </p:cNvPr>
                <p:cNvPicPr/>
                <p:nvPr/>
              </p:nvPicPr>
              <p:blipFill>
                <a:blip r:embed="rId169"/>
                <a:stretch>
                  <a:fillRect/>
                </a:stretch>
              </p:blipFill>
              <p:spPr>
                <a:xfrm>
                  <a:off x="3957016" y="4366254"/>
                  <a:ext cx="5000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43" name="Ink 142">
                  <a:extLst>
                    <a:ext uri="{FF2B5EF4-FFF2-40B4-BE49-F238E27FC236}">
                      <a16:creationId xmlns:a16="http://schemas.microsoft.com/office/drawing/2014/main" id="{43B1D22B-8776-E4CF-4CE3-27C572A40112}"/>
                    </a:ext>
                  </a:extLst>
                </p14:cNvPr>
                <p14:cNvContentPartPr/>
                <p14:nvPr/>
              </p14:nvContentPartPr>
              <p14:xfrm>
                <a:off x="3188776" y="4443294"/>
                <a:ext cx="579240" cy="51840"/>
              </p14:xfrm>
            </p:contentPart>
          </mc:Choice>
          <mc:Fallback>
            <p:pic>
              <p:nvPicPr>
                <p:cNvPr id="143" name="Ink 142">
                  <a:extLst>
                    <a:ext uri="{FF2B5EF4-FFF2-40B4-BE49-F238E27FC236}">
                      <a16:creationId xmlns:a16="http://schemas.microsoft.com/office/drawing/2014/main" id="{43B1D22B-8776-E4CF-4CE3-27C572A40112}"/>
                    </a:ext>
                  </a:extLst>
                </p:cNvPr>
                <p:cNvPicPr/>
                <p:nvPr/>
              </p:nvPicPr>
              <p:blipFill>
                <a:blip r:embed="rId171"/>
                <a:stretch>
                  <a:fillRect/>
                </a:stretch>
              </p:blipFill>
              <p:spPr>
                <a:xfrm>
                  <a:off x="3171136" y="4425654"/>
                  <a:ext cx="6148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44" name="Ink 143">
                  <a:extLst>
                    <a:ext uri="{FF2B5EF4-FFF2-40B4-BE49-F238E27FC236}">
                      <a16:creationId xmlns:a16="http://schemas.microsoft.com/office/drawing/2014/main" id="{3E6417B9-EDF1-AC63-8DCC-0C60C97D4998}"/>
                    </a:ext>
                  </a:extLst>
                </p14:cNvPr>
                <p14:cNvContentPartPr/>
                <p14:nvPr/>
              </p14:nvContentPartPr>
              <p14:xfrm>
                <a:off x="2652016" y="4417734"/>
                <a:ext cx="331920" cy="17640"/>
              </p14:xfrm>
            </p:contentPart>
          </mc:Choice>
          <mc:Fallback>
            <p:pic>
              <p:nvPicPr>
                <p:cNvPr id="144" name="Ink 143">
                  <a:extLst>
                    <a:ext uri="{FF2B5EF4-FFF2-40B4-BE49-F238E27FC236}">
                      <a16:creationId xmlns:a16="http://schemas.microsoft.com/office/drawing/2014/main" id="{3E6417B9-EDF1-AC63-8DCC-0C60C97D4998}"/>
                    </a:ext>
                  </a:extLst>
                </p:cNvPr>
                <p:cNvPicPr/>
                <p:nvPr/>
              </p:nvPicPr>
              <p:blipFill>
                <a:blip r:embed="rId173"/>
                <a:stretch>
                  <a:fillRect/>
                </a:stretch>
              </p:blipFill>
              <p:spPr>
                <a:xfrm>
                  <a:off x="2634376" y="4399734"/>
                  <a:ext cx="3675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46" name="Ink 145">
                  <a:extLst>
                    <a:ext uri="{FF2B5EF4-FFF2-40B4-BE49-F238E27FC236}">
                      <a16:creationId xmlns:a16="http://schemas.microsoft.com/office/drawing/2014/main" id="{09459181-8684-6146-2CDE-77F7125A3898}"/>
                    </a:ext>
                  </a:extLst>
                </p14:cNvPr>
                <p14:cNvContentPartPr/>
                <p14:nvPr/>
              </p14:nvContentPartPr>
              <p14:xfrm>
                <a:off x="1616296" y="4427094"/>
                <a:ext cx="914760" cy="30600"/>
              </p14:xfrm>
            </p:contentPart>
          </mc:Choice>
          <mc:Fallback>
            <p:pic>
              <p:nvPicPr>
                <p:cNvPr id="146" name="Ink 145">
                  <a:extLst>
                    <a:ext uri="{FF2B5EF4-FFF2-40B4-BE49-F238E27FC236}">
                      <a16:creationId xmlns:a16="http://schemas.microsoft.com/office/drawing/2014/main" id="{09459181-8684-6146-2CDE-77F7125A3898}"/>
                    </a:ext>
                  </a:extLst>
                </p:cNvPr>
                <p:cNvPicPr/>
                <p:nvPr/>
              </p:nvPicPr>
              <p:blipFill>
                <a:blip r:embed="rId175"/>
                <a:stretch>
                  <a:fillRect/>
                </a:stretch>
              </p:blipFill>
              <p:spPr>
                <a:xfrm>
                  <a:off x="1598656" y="4409454"/>
                  <a:ext cx="9504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48" name="Ink 147">
                  <a:extLst>
                    <a:ext uri="{FF2B5EF4-FFF2-40B4-BE49-F238E27FC236}">
                      <a16:creationId xmlns:a16="http://schemas.microsoft.com/office/drawing/2014/main" id="{722C61BE-F1EE-3FBF-9075-C824CB7B78D1}"/>
                    </a:ext>
                  </a:extLst>
                </p14:cNvPr>
                <p14:cNvContentPartPr/>
                <p14:nvPr/>
              </p14:nvContentPartPr>
              <p14:xfrm>
                <a:off x="866416" y="4373094"/>
                <a:ext cx="604440" cy="38520"/>
              </p14:xfrm>
            </p:contentPart>
          </mc:Choice>
          <mc:Fallback>
            <p:pic>
              <p:nvPicPr>
                <p:cNvPr id="148" name="Ink 147">
                  <a:extLst>
                    <a:ext uri="{FF2B5EF4-FFF2-40B4-BE49-F238E27FC236}">
                      <a16:creationId xmlns:a16="http://schemas.microsoft.com/office/drawing/2014/main" id="{722C61BE-F1EE-3FBF-9075-C824CB7B78D1}"/>
                    </a:ext>
                  </a:extLst>
                </p:cNvPr>
                <p:cNvPicPr/>
                <p:nvPr/>
              </p:nvPicPr>
              <p:blipFill>
                <a:blip r:embed="rId177"/>
                <a:stretch>
                  <a:fillRect/>
                </a:stretch>
              </p:blipFill>
              <p:spPr>
                <a:xfrm>
                  <a:off x="848776" y="4355094"/>
                  <a:ext cx="640080" cy="74160"/>
                </a:xfrm>
                <a:prstGeom prst="rect">
                  <a:avLst/>
                </a:prstGeom>
              </p:spPr>
            </p:pic>
          </mc:Fallback>
        </mc:AlternateContent>
      </p:grpSp>
      <p:grpSp>
        <p:nvGrpSpPr>
          <p:cNvPr id="151" name="Group 150">
            <a:extLst>
              <a:ext uri="{FF2B5EF4-FFF2-40B4-BE49-F238E27FC236}">
                <a16:creationId xmlns:a16="http://schemas.microsoft.com/office/drawing/2014/main" id="{70B51711-8ABE-3E18-3A9D-CD9184ADE8C1}"/>
              </a:ext>
            </a:extLst>
          </p:cNvPr>
          <p:cNvGrpSpPr/>
          <p:nvPr/>
        </p:nvGrpSpPr>
        <p:grpSpPr>
          <a:xfrm>
            <a:off x="7803976" y="4939734"/>
            <a:ext cx="2451240" cy="117720"/>
            <a:chOff x="7803976" y="4939734"/>
            <a:chExt cx="2451240" cy="117720"/>
          </a:xfrm>
        </p:grpSpPr>
        <mc:AlternateContent xmlns:mc="http://schemas.openxmlformats.org/markup-compatibility/2006">
          <mc:Choice xmlns:p14="http://schemas.microsoft.com/office/powerpoint/2010/main" Requires="p14">
            <p:contentPart p14:bwMode="auto" r:id="rId178">
              <p14:nvContentPartPr>
                <p14:cNvPr id="149" name="Ink 148">
                  <a:extLst>
                    <a:ext uri="{FF2B5EF4-FFF2-40B4-BE49-F238E27FC236}">
                      <a16:creationId xmlns:a16="http://schemas.microsoft.com/office/drawing/2014/main" id="{A09F97FF-7769-44E2-B577-0B5CD9842538}"/>
                    </a:ext>
                  </a:extLst>
                </p14:cNvPr>
                <p14:cNvContentPartPr/>
                <p14:nvPr/>
              </p14:nvContentPartPr>
              <p14:xfrm>
                <a:off x="9721696" y="4968174"/>
                <a:ext cx="533520" cy="43560"/>
              </p14:xfrm>
            </p:contentPart>
          </mc:Choice>
          <mc:Fallback>
            <p:pic>
              <p:nvPicPr>
                <p:cNvPr id="149" name="Ink 148">
                  <a:extLst>
                    <a:ext uri="{FF2B5EF4-FFF2-40B4-BE49-F238E27FC236}">
                      <a16:creationId xmlns:a16="http://schemas.microsoft.com/office/drawing/2014/main" id="{A09F97FF-7769-44E2-B577-0B5CD9842538}"/>
                    </a:ext>
                  </a:extLst>
                </p:cNvPr>
                <p:cNvPicPr/>
                <p:nvPr/>
              </p:nvPicPr>
              <p:blipFill>
                <a:blip r:embed="rId179"/>
                <a:stretch>
                  <a:fillRect/>
                </a:stretch>
              </p:blipFill>
              <p:spPr>
                <a:xfrm>
                  <a:off x="9704056" y="4950174"/>
                  <a:ext cx="5691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50" name="Ink 149">
                  <a:extLst>
                    <a:ext uri="{FF2B5EF4-FFF2-40B4-BE49-F238E27FC236}">
                      <a16:creationId xmlns:a16="http://schemas.microsoft.com/office/drawing/2014/main" id="{2DD07810-85D2-C079-9E2A-E710D773F5CB}"/>
                    </a:ext>
                  </a:extLst>
                </p14:cNvPr>
                <p14:cNvContentPartPr/>
                <p14:nvPr/>
              </p14:nvContentPartPr>
              <p14:xfrm>
                <a:off x="7803976" y="4939734"/>
                <a:ext cx="1743480" cy="117720"/>
              </p14:xfrm>
            </p:contentPart>
          </mc:Choice>
          <mc:Fallback>
            <p:pic>
              <p:nvPicPr>
                <p:cNvPr id="150" name="Ink 149">
                  <a:extLst>
                    <a:ext uri="{FF2B5EF4-FFF2-40B4-BE49-F238E27FC236}">
                      <a16:creationId xmlns:a16="http://schemas.microsoft.com/office/drawing/2014/main" id="{2DD07810-85D2-C079-9E2A-E710D773F5CB}"/>
                    </a:ext>
                  </a:extLst>
                </p:cNvPr>
                <p:cNvPicPr/>
                <p:nvPr/>
              </p:nvPicPr>
              <p:blipFill>
                <a:blip r:embed="rId181"/>
                <a:stretch>
                  <a:fillRect/>
                </a:stretch>
              </p:blipFill>
              <p:spPr>
                <a:xfrm>
                  <a:off x="7786336" y="4921734"/>
                  <a:ext cx="1779120" cy="153360"/>
                </a:xfrm>
                <a:prstGeom prst="rect">
                  <a:avLst/>
                </a:prstGeom>
              </p:spPr>
            </p:pic>
          </mc:Fallback>
        </mc:AlternateContent>
      </p:grpSp>
      <p:grpSp>
        <p:nvGrpSpPr>
          <p:cNvPr id="160" name="Group 159">
            <a:extLst>
              <a:ext uri="{FF2B5EF4-FFF2-40B4-BE49-F238E27FC236}">
                <a16:creationId xmlns:a16="http://schemas.microsoft.com/office/drawing/2014/main" id="{7D251260-C3CE-AF14-F65E-E9310F3AAE00}"/>
              </a:ext>
            </a:extLst>
          </p:cNvPr>
          <p:cNvGrpSpPr/>
          <p:nvPr/>
        </p:nvGrpSpPr>
        <p:grpSpPr>
          <a:xfrm>
            <a:off x="770296" y="4847214"/>
            <a:ext cx="6080040" cy="146880"/>
            <a:chOff x="770296" y="4847214"/>
            <a:chExt cx="6080040" cy="146880"/>
          </a:xfrm>
        </p:grpSpPr>
        <mc:AlternateContent xmlns:mc="http://schemas.openxmlformats.org/markup-compatibility/2006">
          <mc:Choice xmlns:p14="http://schemas.microsoft.com/office/powerpoint/2010/main" Requires="p14">
            <p:contentPart p14:bwMode="auto" r:id="rId182">
              <p14:nvContentPartPr>
                <p14:cNvPr id="153" name="Ink 152">
                  <a:extLst>
                    <a:ext uri="{FF2B5EF4-FFF2-40B4-BE49-F238E27FC236}">
                      <a16:creationId xmlns:a16="http://schemas.microsoft.com/office/drawing/2014/main" id="{331BF2AB-62BD-7A13-44D9-71B23AF1D857}"/>
                    </a:ext>
                  </a:extLst>
                </p14:cNvPr>
                <p14:cNvContentPartPr/>
                <p14:nvPr/>
              </p14:nvContentPartPr>
              <p14:xfrm>
                <a:off x="5948176" y="4847214"/>
                <a:ext cx="902160" cy="90720"/>
              </p14:xfrm>
            </p:contentPart>
          </mc:Choice>
          <mc:Fallback>
            <p:pic>
              <p:nvPicPr>
                <p:cNvPr id="153" name="Ink 152">
                  <a:extLst>
                    <a:ext uri="{FF2B5EF4-FFF2-40B4-BE49-F238E27FC236}">
                      <a16:creationId xmlns:a16="http://schemas.microsoft.com/office/drawing/2014/main" id="{331BF2AB-62BD-7A13-44D9-71B23AF1D857}"/>
                    </a:ext>
                  </a:extLst>
                </p:cNvPr>
                <p:cNvPicPr/>
                <p:nvPr/>
              </p:nvPicPr>
              <p:blipFill>
                <a:blip r:embed="rId183"/>
                <a:stretch>
                  <a:fillRect/>
                </a:stretch>
              </p:blipFill>
              <p:spPr>
                <a:xfrm>
                  <a:off x="5930176" y="4829574"/>
                  <a:ext cx="9378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54" name="Ink 153">
                  <a:extLst>
                    <a:ext uri="{FF2B5EF4-FFF2-40B4-BE49-F238E27FC236}">
                      <a16:creationId xmlns:a16="http://schemas.microsoft.com/office/drawing/2014/main" id="{0811924E-A103-D648-DC2F-5952067D03A1}"/>
                    </a:ext>
                  </a:extLst>
                </p14:cNvPr>
                <p14:cNvContentPartPr/>
                <p14:nvPr/>
              </p14:nvContentPartPr>
              <p14:xfrm>
                <a:off x="3290296" y="4887174"/>
                <a:ext cx="2366640" cy="47880"/>
              </p14:xfrm>
            </p:contentPart>
          </mc:Choice>
          <mc:Fallback>
            <p:pic>
              <p:nvPicPr>
                <p:cNvPr id="154" name="Ink 153">
                  <a:extLst>
                    <a:ext uri="{FF2B5EF4-FFF2-40B4-BE49-F238E27FC236}">
                      <a16:creationId xmlns:a16="http://schemas.microsoft.com/office/drawing/2014/main" id="{0811924E-A103-D648-DC2F-5952067D03A1}"/>
                    </a:ext>
                  </a:extLst>
                </p:cNvPr>
                <p:cNvPicPr/>
                <p:nvPr/>
              </p:nvPicPr>
              <p:blipFill>
                <a:blip r:embed="rId185"/>
                <a:stretch>
                  <a:fillRect/>
                </a:stretch>
              </p:blipFill>
              <p:spPr>
                <a:xfrm>
                  <a:off x="3272296" y="4869174"/>
                  <a:ext cx="24022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55" name="Ink 154">
                  <a:extLst>
                    <a:ext uri="{FF2B5EF4-FFF2-40B4-BE49-F238E27FC236}">
                      <a16:creationId xmlns:a16="http://schemas.microsoft.com/office/drawing/2014/main" id="{CEFAADDA-E973-BFD4-9DEB-614C89FC48F7}"/>
                    </a:ext>
                  </a:extLst>
                </p14:cNvPr>
                <p14:cNvContentPartPr/>
                <p14:nvPr/>
              </p14:nvContentPartPr>
              <p14:xfrm>
                <a:off x="2666776" y="4935414"/>
                <a:ext cx="410760" cy="33480"/>
              </p14:xfrm>
            </p:contentPart>
          </mc:Choice>
          <mc:Fallback>
            <p:pic>
              <p:nvPicPr>
                <p:cNvPr id="155" name="Ink 154">
                  <a:extLst>
                    <a:ext uri="{FF2B5EF4-FFF2-40B4-BE49-F238E27FC236}">
                      <a16:creationId xmlns:a16="http://schemas.microsoft.com/office/drawing/2014/main" id="{CEFAADDA-E973-BFD4-9DEB-614C89FC48F7}"/>
                    </a:ext>
                  </a:extLst>
                </p:cNvPr>
                <p:cNvPicPr/>
                <p:nvPr/>
              </p:nvPicPr>
              <p:blipFill>
                <a:blip r:embed="rId187"/>
                <a:stretch>
                  <a:fillRect/>
                </a:stretch>
              </p:blipFill>
              <p:spPr>
                <a:xfrm>
                  <a:off x="2649136" y="4917774"/>
                  <a:ext cx="4464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57" name="Ink 156">
                  <a:extLst>
                    <a:ext uri="{FF2B5EF4-FFF2-40B4-BE49-F238E27FC236}">
                      <a16:creationId xmlns:a16="http://schemas.microsoft.com/office/drawing/2014/main" id="{D5221E38-DB74-CEFE-4B91-9EA645696A66}"/>
                    </a:ext>
                  </a:extLst>
                </p14:cNvPr>
                <p14:cNvContentPartPr/>
                <p14:nvPr/>
              </p14:nvContentPartPr>
              <p14:xfrm>
                <a:off x="2099776" y="4935774"/>
                <a:ext cx="423720" cy="10800"/>
              </p14:xfrm>
            </p:contentPart>
          </mc:Choice>
          <mc:Fallback>
            <p:pic>
              <p:nvPicPr>
                <p:cNvPr id="157" name="Ink 156">
                  <a:extLst>
                    <a:ext uri="{FF2B5EF4-FFF2-40B4-BE49-F238E27FC236}">
                      <a16:creationId xmlns:a16="http://schemas.microsoft.com/office/drawing/2014/main" id="{D5221E38-DB74-CEFE-4B91-9EA645696A66}"/>
                    </a:ext>
                  </a:extLst>
                </p:cNvPr>
                <p:cNvPicPr/>
                <p:nvPr/>
              </p:nvPicPr>
              <p:blipFill>
                <a:blip r:embed="rId189"/>
                <a:stretch>
                  <a:fillRect/>
                </a:stretch>
              </p:blipFill>
              <p:spPr>
                <a:xfrm>
                  <a:off x="2081776" y="4917774"/>
                  <a:ext cx="4593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58" name="Ink 157">
                  <a:extLst>
                    <a:ext uri="{FF2B5EF4-FFF2-40B4-BE49-F238E27FC236}">
                      <a16:creationId xmlns:a16="http://schemas.microsoft.com/office/drawing/2014/main" id="{CF0A949B-09CB-671F-6E20-F2E87BA17D4B}"/>
                    </a:ext>
                  </a:extLst>
                </p14:cNvPr>
                <p14:cNvContentPartPr/>
                <p14:nvPr/>
              </p14:nvContentPartPr>
              <p14:xfrm>
                <a:off x="1602616" y="4935414"/>
                <a:ext cx="420480" cy="28440"/>
              </p14:xfrm>
            </p:contentPart>
          </mc:Choice>
          <mc:Fallback>
            <p:pic>
              <p:nvPicPr>
                <p:cNvPr id="158" name="Ink 157">
                  <a:extLst>
                    <a:ext uri="{FF2B5EF4-FFF2-40B4-BE49-F238E27FC236}">
                      <a16:creationId xmlns:a16="http://schemas.microsoft.com/office/drawing/2014/main" id="{CF0A949B-09CB-671F-6E20-F2E87BA17D4B}"/>
                    </a:ext>
                  </a:extLst>
                </p:cNvPr>
                <p:cNvPicPr/>
                <p:nvPr/>
              </p:nvPicPr>
              <p:blipFill>
                <a:blip r:embed="rId191"/>
                <a:stretch>
                  <a:fillRect/>
                </a:stretch>
              </p:blipFill>
              <p:spPr>
                <a:xfrm>
                  <a:off x="1584976" y="4917774"/>
                  <a:ext cx="4561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59" name="Ink 158">
                  <a:extLst>
                    <a:ext uri="{FF2B5EF4-FFF2-40B4-BE49-F238E27FC236}">
                      <a16:creationId xmlns:a16="http://schemas.microsoft.com/office/drawing/2014/main" id="{F227589E-F4BD-8A0A-32D8-E79FBE16D8C0}"/>
                    </a:ext>
                  </a:extLst>
                </p14:cNvPr>
                <p14:cNvContentPartPr/>
                <p14:nvPr/>
              </p14:nvContentPartPr>
              <p14:xfrm>
                <a:off x="770296" y="4955574"/>
                <a:ext cx="637200" cy="38520"/>
              </p14:xfrm>
            </p:contentPart>
          </mc:Choice>
          <mc:Fallback>
            <p:pic>
              <p:nvPicPr>
                <p:cNvPr id="159" name="Ink 158">
                  <a:extLst>
                    <a:ext uri="{FF2B5EF4-FFF2-40B4-BE49-F238E27FC236}">
                      <a16:creationId xmlns:a16="http://schemas.microsoft.com/office/drawing/2014/main" id="{F227589E-F4BD-8A0A-32D8-E79FBE16D8C0}"/>
                    </a:ext>
                  </a:extLst>
                </p:cNvPr>
                <p:cNvPicPr/>
                <p:nvPr/>
              </p:nvPicPr>
              <p:blipFill>
                <a:blip r:embed="rId193"/>
                <a:stretch>
                  <a:fillRect/>
                </a:stretch>
              </p:blipFill>
              <p:spPr>
                <a:xfrm>
                  <a:off x="752656" y="4937934"/>
                  <a:ext cx="672840" cy="74160"/>
                </a:xfrm>
                <a:prstGeom prst="rect">
                  <a:avLst/>
                </a:prstGeom>
              </p:spPr>
            </p:pic>
          </mc:Fallback>
        </mc:AlternateContent>
      </p:grpSp>
      <p:grpSp>
        <p:nvGrpSpPr>
          <p:cNvPr id="167" name="Group 166">
            <a:extLst>
              <a:ext uri="{FF2B5EF4-FFF2-40B4-BE49-F238E27FC236}">
                <a16:creationId xmlns:a16="http://schemas.microsoft.com/office/drawing/2014/main" id="{BEBA6A2F-832C-0513-54F6-CF0382895E12}"/>
              </a:ext>
            </a:extLst>
          </p:cNvPr>
          <p:cNvGrpSpPr/>
          <p:nvPr/>
        </p:nvGrpSpPr>
        <p:grpSpPr>
          <a:xfrm>
            <a:off x="6045736" y="5455254"/>
            <a:ext cx="4306320" cy="117720"/>
            <a:chOff x="6045736" y="5455254"/>
            <a:chExt cx="4306320" cy="117720"/>
          </a:xfrm>
        </p:grpSpPr>
        <mc:AlternateContent xmlns:mc="http://schemas.openxmlformats.org/markup-compatibility/2006">
          <mc:Choice xmlns:p14="http://schemas.microsoft.com/office/powerpoint/2010/main" Requires="p14">
            <p:contentPart p14:bwMode="auto" r:id="rId194">
              <p14:nvContentPartPr>
                <p14:cNvPr id="161" name="Ink 160">
                  <a:extLst>
                    <a:ext uri="{FF2B5EF4-FFF2-40B4-BE49-F238E27FC236}">
                      <a16:creationId xmlns:a16="http://schemas.microsoft.com/office/drawing/2014/main" id="{33CE64B7-DA29-2EFD-CCCC-6EF398E8A89D}"/>
                    </a:ext>
                  </a:extLst>
                </p14:cNvPr>
                <p14:cNvContentPartPr/>
                <p14:nvPr/>
              </p14:nvContentPartPr>
              <p14:xfrm>
                <a:off x="9869656" y="5456334"/>
                <a:ext cx="482400" cy="34920"/>
              </p14:xfrm>
            </p:contentPart>
          </mc:Choice>
          <mc:Fallback>
            <p:pic>
              <p:nvPicPr>
                <p:cNvPr id="161" name="Ink 160">
                  <a:extLst>
                    <a:ext uri="{FF2B5EF4-FFF2-40B4-BE49-F238E27FC236}">
                      <a16:creationId xmlns:a16="http://schemas.microsoft.com/office/drawing/2014/main" id="{33CE64B7-DA29-2EFD-CCCC-6EF398E8A89D}"/>
                    </a:ext>
                  </a:extLst>
                </p:cNvPr>
                <p:cNvPicPr/>
                <p:nvPr/>
              </p:nvPicPr>
              <p:blipFill>
                <a:blip r:embed="rId195"/>
                <a:stretch>
                  <a:fillRect/>
                </a:stretch>
              </p:blipFill>
              <p:spPr>
                <a:xfrm>
                  <a:off x="9851656" y="5438694"/>
                  <a:ext cx="5180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62" name="Ink 161">
                  <a:extLst>
                    <a:ext uri="{FF2B5EF4-FFF2-40B4-BE49-F238E27FC236}">
                      <a16:creationId xmlns:a16="http://schemas.microsoft.com/office/drawing/2014/main" id="{DA6E3ADB-5FC9-11C8-E61E-F28EA15F7CAA}"/>
                    </a:ext>
                  </a:extLst>
                </p14:cNvPr>
                <p14:cNvContentPartPr/>
                <p14:nvPr/>
              </p14:nvContentPartPr>
              <p14:xfrm>
                <a:off x="9194656" y="5478294"/>
                <a:ext cx="474120" cy="32400"/>
              </p14:xfrm>
            </p:contentPart>
          </mc:Choice>
          <mc:Fallback>
            <p:pic>
              <p:nvPicPr>
                <p:cNvPr id="162" name="Ink 161">
                  <a:extLst>
                    <a:ext uri="{FF2B5EF4-FFF2-40B4-BE49-F238E27FC236}">
                      <a16:creationId xmlns:a16="http://schemas.microsoft.com/office/drawing/2014/main" id="{DA6E3ADB-5FC9-11C8-E61E-F28EA15F7CAA}"/>
                    </a:ext>
                  </a:extLst>
                </p:cNvPr>
                <p:cNvPicPr/>
                <p:nvPr/>
              </p:nvPicPr>
              <p:blipFill>
                <a:blip r:embed="rId197"/>
                <a:stretch>
                  <a:fillRect/>
                </a:stretch>
              </p:blipFill>
              <p:spPr>
                <a:xfrm>
                  <a:off x="9176656" y="5460294"/>
                  <a:ext cx="5097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63" name="Ink 162">
                  <a:extLst>
                    <a:ext uri="{FF2B5EF4-FFF2-40B4-BE49-F238E27FC236}">
                      <a16:creationId xmlns:a16="http://schemas.microsoft.com/office/drawing/2014/main" id="{02FF0C59-B285-2E14-3FA4-ECBC3437CCC1}"/>
                    </a:ext>
                  </a:extLst>
                </p14:cNvPr>
                <p14:cNvContentPartPr/>
                <p14:nvPr/>
              </p14:nvContentPartPr>
              <p14:xfrm>
                <a:off x="8435056" y="5486934"/>
                <a:ext cx="641160" cy="86040"/>
              </p14:xfrm>
            </p:contentPart>
          </mc:Choice>
          <mc:Fallback>
            <p:pic>
              <p:nvPicPr>
                <p:cNvPr id="163" name="Ink 162">
                  <a:extLst>
                    <a:ext uri="{FF2B5EF4-FFF2-40B4-BE49-F238E27FC236}">
                      <a16:creationId xmlns:a16="http://schemas.microsoft.com/office/drawing/2014/main" id="{02FF0C59-B285-2E14-3FA4-ECBC3437CCC1}"/>
                    </a:ext>
                  </a:extLst>
                </p:cNvPr>
                <p:cNvPicPr/>
                <p:nvPr/>
              </p:nvPicPr>
              <p:blipFill>
                <a:blip r:embed="rId199"/>
                <a:stretch>
                  <a:fillRect/>
                </a:stretch>
              </p:blipFill>
              <p:spPr>
                <a:xfrm>
                  <a:off x="8417416" y="5468934"/>
                  <a:ext cx="6768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64" name="Ink 163">
                  <a:extLst>
                    <a:ext uri="{FF2B5EF4-FFF2-40B4-BE49-F238E27FC236}">
                      <a16:creationId xmlns:a16="http://schemas.microsoft.com/office/drawing/2014/main" id="{599954E5-B0ED-7BB2-7F43-98C384743639}"/>
                    </a:ext>
                  </a:extLst>
                </p14:cNvPr>
                <p14:cNvContentPartPr/>
                <p14:nvPr/>
              </p14:nvContentPartPr>
              <p14:xfrm>
                <a:off x="7704616" y="5455254"/>
                <a:ext cx="519840" cy="50760"/>
              </p14:xfrm>
            </p:contentPart>
          </mc:Choice>
          <mc:Fallback>
            <p:pic>
              <p:nvPicPr>
                <p:cNvPr id="164" name="Ink 163">
                  <a:extLst>
                    <a:ext uri="{FF2B5EF4-FFF2-40B4-BE49-F238E27FC236}">
                      <a16:creationId xmlns:a16="http://schemas.microsoft.com/office/drawing/2014/main" id="{599954E5-B0ED-7BB2-7F43-98C384743639}"/>
                    </a:ext>
                  </a:extLst>
                </p:cNvPr>
                <p:cNvPicPr/>
                <p:nvPr/>
              </p:nvPicPr>
              <p:blipFill>
                <a:blip r:embed="rId201"/>
                <a:stretch>
                  <a:fillRect/>
                </a:stretch>
              </p:blipFill>
              <p:spPr>
                <a:xfrm>
                  <a:off x="7686976" y="5437254"/>
                  <a:ext cx="5554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65" name="Ink 164">
                  <a:extLst>
                    <a:ext uri="{FF2B5EF4-FFF2-40B4-BE49-F238E27FC236}">
                      <a16:creationId xmlns:a16="http://schemas.microsoft.com/office/drawing/2014/main" id="{5F62BA0E-AB3E-F9C9-2705-F5586DF6625F}"/>
                    </a:ext>
                  </a:extLst>
                </p14:cNvPr>
                <p14:cNvContentPartPr/>
                <p14:nvPr/>
              </p14:nvContentPartPr>
              <p14:xfrm>
                <a:off x="6939256" y="5478654"/>
                <a:ext cx="389520" cy="20160"/>
              </p14:xfrm>
            </p:contentPart>
          </mc:Choice>
          <mc:Fallback>
            <p:pic>
              <p:nvPicPr>
                <p:cNvPr id="165" name="Ink 164">
                  <a:extLst>
                    <a:ext uri="{FF2B5EF4-FFF2-40B4-BE49-F238E27FC236}">
                      <a16:creationId xmlns:a16="http://schemas.microsoft.com/office/drawing/2014/main" id="{5F62BA0E-AB3E-F9C9-2705-F5586DF6625F}"/>
                    </a:ext>
                  </a:extLst>
                </p:cNvPr>
                <p:cNvPicPr/>
                <p:nvPr/>
              </p:nvPicPr>
              <p:blipFill>
                <a:blip r:embed="rId203"/>
                <a:stretch>
                  <a:fillRect/>
                </a:stretch>
              </p:blipFill>
              <p:spPr>
                <a:xfrm>
                  <a:off x="6921616" y="5461014"/>
                  <a:ext cx="4251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66" name="Ink 165">
                  <a:extLst>
                    <a:ext uri="{FF2B5EF4-FFF2-40B4-BE49-F238E27FC236}">
                      <a16:creationId xmlns:a16="http://schemas.microsoft.com/office/drawing/2014/main" id="{D3A49521-AEDB-7F80-015E-7DAA046D2F31}"/>
                    </a:ext>
                  </a:extLst>
                </p14:cNvPr>
                <p14:cNvContentPartPr/>
                <p14:nvPr/>
              </p14:nvContentPartPr>
              <p14:xfrm>
                <a:off x="6045736" y="5476854"/>
                <a:ext cx="696600" cy="32400"/>
              </p14:xfrm>
            </p:contentPart>
          </mc:Choice>
          <mc:Fallback>
            <p:pic>
              <p:nvPicPr>
                <p:cNvPr id="166" name="Ink 165">
                  <a:extLst>
                    <a:ext uri="{FF2B5EF4-FFF2-40B4-BE49-F238E27FC236}">
                      <a16:creationId xmlns:a16="http://schemas.microsoft.com/office/drawing/2014/main" id="{D3A49521-AEDB-7F80-015E-7DAA046D2F31}"/>
                    </a:ext>
                  </a:extLst>
                </p:cNvPr>
                <p:cNvPicPr/>
                <p:nvPr/>
              </p:nvPicPr>
              <p:blipFill>
                <a:blip r:embed="rId205"/>
                <a:stretch>
                  <a:fillRect/>
                </a:stretch>
              </p:blipFill>
              <p:spPr>
                <a:xfrm>
                  <a:off x="6027736" y="5458854"/>
                  <a:ext cx="732240" cy="68040"/>
                </a:xfrm>
                <a:prstGeom prst="rect">
                  <a:avLst/>
                </a:prstGeom>
              </p:spPr>
            </p:pic>
          </mc:Fallback>
        </mc:AlternateContent>
      </p:grpSp>
      <p:grpSp>
        <p:nvGrpSpPr>
          <p:cNvPr id="191" name="Group 190">
            <a:extLst>
              <a:ext uri="{FF2B5EF4-FFF2-40B4-BE49-F238E27FC236}">
                <a16:creationId xmlns:a16="http://schemas.microsoft.com/office/drawing/2014/main" id="{E16D8991-7F2A-3056-3114-30ACD84C9C19}"/>
              </a:ext>
            </a:extLst>
          </p:cNvPr>
          <p:cNvGrpSpPr/>
          <p:nvPr/>
        </p:nvGrpSpPr>
        <p:grpSpPr>
          <a:xfrm>
            <a:off x="2889616" y="5973654"/>
            <a:ext cx="7436520" cy="169200"/>
            <a:chOff x="2889616" y="5973654"/>
            <a:chExt cx="7436520" cy="169200"/>
          </a:xfrm>
        </p:grpSpPr>
        <mc:AlternateContent xmlns:mc="http://schemas.openxmlformats.org/markup-compatibility/2006">
          <mc:Choice xmlns:p14="http://schemas.microsoft.com/office/powerpoint/2010/main" Requires="p14">
            <p:contentPart p14:bwMode="auto" r:id="rId206">
              <p14:nvContentPartPr>
                <p14:cNvPr id="174" name="Ink 173">
                  <a:extLst>
                    <a:ext uri="{FF2B5EF4-FFF2-40B4-BE49-F238E27FC236}">
                      <a16:creationId xmlns:a16="http://schemas.microsoft.com/office/drawing/2014/main" id="{005DA705-6E23-B591-3025-9C4DB4F71106}"/>
                    </a:ext>
                  </a:extLst>
                </p14:cNvPr>
                <p14:cNvContentPartPr/>
                <p14:nvPr/>
              </p14:nvContentPartPr>
              <p14:xfrm>
                <a:off x="9886936" y="5994174"/>
                <a:ext cx="439200" cy="78840"/>
              </p14:xfrm>
            </p:contentPart>
          </mc:Choice>
          <mc:Fallback>
            <p:pic>
              <p:nvPicPr>
                <p:cNvPr id="174" name="Ink 173">
                  <a:extLst>
                    <a:ext uri="{FF2B5EF4-FFF2-40B4-BE49-F238E27FC236}">
                      <a16:creationId xmlns:a16="http://schemas.microsoft.com/office/drawing/2014/main" id="{005DA705-6E23-B591-3025-9C4DB4F71106}"/>
                    </a:ext>
                  </a:extLst>
                </p:cNvPr>
                <p:cNvPicPr/>
                <p:nvPr/>
              </p:nvPicPr>
              <p:blipFill>
                <a:blip r:embed="rId207"/>
                <a:stretch>
                  <a:fillRect/>
                </a:stretch>
              </p:blipFill>
              <p:spPr>
                <a:xfrm>
                  <a:off x="9869296" y="5976174"/>
                  <a:ext cx="4748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75" name="Ink 174">
                  <a:extLst>
                    <a:ext uri="{FF2B5EF4-FFF2-40B4-BE49-F238E27FC236}">
                      <a16:creationId xmlns:a16="http://schemas.microsoft.com/office/drawing/2014/main" id="{BDEC7D16-268B-212B-D83A-BAD2C9BE0078}"/>
                    </a:ext>
                  </a:extLst>
                </p14:cNvPr>
                <p14:cNvContentPartPr/>
                <p14:nvPr/>
              </p14:nvContentPartPr>
              <p14:xfrm>
                <a:off x="9359176" y="6012894"/>
                <a:ext cx="326880" cy="38160"/>
              </p14:xfrm>
            </p:contentPart>
          </mc:Choice>
          <mc:Fallback>
            <p:pic>
              <p:nvPicPr>
                <p:cNvPr id="175" name="Ink 174">
                  <a:extLst>
                    <a:ext uri="{FF2B5EF4-FFF2-40B4-BE49-F238E27FC236}">
                      <a16:creationId xmlns:a16="http://schemas.microsoft.com/office/drawing/2014/main" id="{BDEC7D16-268B-212B-D83A-BAD2C9BE0078}"/>
                    </a:ext>
                  </a:extLst>
                </p:cNvPr>
                <p:cNvPicPr/>
                <p:nvPr/>
              </p:nvPicPr>
              <p:blipFill>
                <a:blip r:embed="rId209"/>
                <a:stretch>
                  <a:fillRect/>
                </a:stretch>
              </p:blipFill>
              <p:spPr>
                <a:xfrm>
                  <a:off x="9341176" y="5995254"/>
                  <a:ext cx="3625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76" name="Ink 175">
                  <a:extLst>
                    <a:ext uri="{FF2B5EF4-FFF2-40B4-BE49-F238E27FC236}">
                      <a16:creationId xmlns:a16="http://schemas.microsoft.com/office/drawing/2014/main" id="{769B2E9B-33A9-BF76-176F-0AD6C30DB26B}"/>
                    </a:ext>
                  </a:extLst>
                </p14:cNvPr>
                <p14:cNvContentPartPr/>
                <p14:nvPr/>
              </p14:nvContentPartPr>
              <p14:xfrm>
                <a:off x="8740336" y="6006414"/>
                <a:ext cx="441000" cy="42840"/>
              </p14:xfrm>
            </p:contentPart>
          </mc:Choice>
          <mc:Fallback>
            <p:pic>
              <p:nvPicPr>
                <p:cNvPr id="176" name="Ink 175">
                  <a:extLst>
                    <a:ext uri="{FF2B5EF4-FFF2-40B4-BE49-F238E27FC236}">
                      <a16:creationId xmlns:a16="http://schemas.microsoft.com/office/drawing/2014/main" id="{769B2E9B-33A9-BF76-176F-0AD6C30DB26B}"/>
                    </a:ext>
                  </a:extLst>
                </p:cNvPr>
                <p:cNvPicPr/>
                <p:nvPr/>
              </p:nvPicPr>
              <p:blipFill>
                <a:blip r:embed="rId211"/>
                <a:stretch>
                  <a:fillRect/>
                </a:stretch>
              </p:blipFill>
              <p:spPr>
                <a:xfrm>
                  <a:off x="8722336" y="5988414"/>
                  <a:ext cx="4766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79" name="Ink 178">
                  <a:extLst>
                    <a:ext uri="{FF2B5EF4-FFF2-40B4-BE49-F238E27FC236}">
                      <a16:creationId xmlns:a16="http://schemas.microsoft.com/office/drawing/2014/main" id="{B3E39349-32D9-3508-36A7-58415B9B88A3}"/>
                    </a:ext>
                  </a:extLst>
                </p14:cNvPr>
                <p14:cNvContentPartPr/>
                <p14:nvPr/>
              </p14:nvContentPartPr>
              <p14:xfrm>
                <a:off x="8433256" y="6128814"/>
                <a:ext cx="21600" cy="14040"/>
              </p14:xfrm>
            </p:contentPart>
          </mc:Choice>
          <mc:Fallback>
            <p:pic>
              <p:nvPicPr>
                <p:cNvPr id="179" name="Ink 178">
                  <a:extLst>
                    <a:ext uri="{FF2B5EF4-FFF2-40B4-BE49-F238E27FC236}">
                      <a16:creationId xmlns:a16="http://schemas.microsoft.com/office/drawing/2014/main" id="{B3E39349-32D9-3508-36A7-58415B9B88A3}"/>
                    </a:ext>
                  </a:extLst>
                </p:cNvPr>
                <p:cNvPicPr/>
                <p:nvPr/>
              </p:nvPicPr>
              <p:blipFill>
                <a:blip r:embed="rId213"/>
                <a:stretch>
                  <a:fillRect/>
                </a:stretch>
              </p:blipFill>
              <p:spPr>
                <a:xfrm>
                  <a:off x="8415256" y="6111174"/>
                  <a:ext cx="572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80" name="Ink 179">
                  <a:extLst>
                    <a:ext uri="{FF2B5EF4-FFF2-40B4-BE49-F238E27FC236}">
                      <a16:creationId xmlns:a16="http://schemas.microsoft.com/office/drawing/2014/main" id="{9E3B16A9-D76D-8374-9793-430E60727F00}"/>
                    </a:ext>
                  </a:extLst>
                </p14:cNvPr>
                <p14:cNvContentPartPr/>
                <p14:nvPr/>
              </p14:nvContentPartPr>
              <p14:xfrm>
                <a:off x="7940056" y="6031974"/>
                <a:ext cx="471960" cy="39960"/>
              </p14:xfrm>
            </p:contentPart>
          </mc:Choice>
          <mc:Fallback>
            <p:pic>
              <p:nvPicPr>
                <p:cNvPr id="180" name="Ink 179">
                  <a:extLst>
                    <a:ext uri="{FF2B5EF4-FFF2-40B4-BE49-F238E27FC236}">
                      <a16:creationId xmlns:a16="http://schemas.microsoft.com/office/drawing/2014/main" id="{9E3B16A9-D76D-8374-9793-430E60727F00}"/>
                    </a:ext>
                  </a:extLst>
                </p:cNvPr>
                <p:cNvPicPr/>
                <p:nvPr/>
              </p:nvPicPr>
              <p:blipFill>
                <a:blip r:embed="rId215"/>
                <a:stretch>
                  <a:fillRect/>
                </a:stretch>
              </p:blipFill>
              <p:spPr>
                <a:xfrm>
                  <a:off x="7922416" y="6013974"/>
                  <a:ext cx="5076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81" name="Ink 180">
                  <a:extLst>
                    <a:ext uri="{FF2B5EF4-FFF2-40B4-BE49-F238E27FC236}">
                      <a16:creationId xmlns:a16="http://schemas.microsoft.com/office/drawing/2014/main" id="{6D8F4A19-5F1A-17E5-3CE4-129EDA94C6BE}"/>
                    </a:ext>
                  </a:extLst>
                </p14:cNvPr>
                <p14:cNvContentPartPr/>
                <p14:nvPr/>
              </p14:nvContentPartPr>
              <p14:xfrm>
                <a:off x="6991096" y="6034134"/>
                <a:ext cx="767520" cy="30240"/>
              </p14:xfrm>
            </p:contentPart>
          </mc:Choice>
          <mc:Fallback>
            <p:pic>
              <p:nvPicPr>
                <p:cNvPr id="181" name="Ink 180">
                  <a:extLst>
                    <a:ext uri="{FF2B5EF4-FFF2-40B4-BE49-F238E27FC236}">
                      <a16:creationId xmlns:a16="http://schemas.microsoft.com/office/drawing/2014/main" id="{6D8F4A19-5F1A-17E5-3CE4-129EDA94C6BE}"/>
                    </a:ext>
                  </a:extLst>
                </p:cNvPr>
                <p:cNvPicPr/>
                <p:nvPr/>
              </p:nvPicPr>
              <p:blipFill>
                <a:blip r:embed="rId217"/>
                <a:stretch>
                  <a:fillRect/>
                </a:stretch>
              </p:blipFill>
              <p:spPr>
                <a:xfrm>
                  <a:off x="6973096" y="6016494"/>
                  <a:ext cx="8031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83" name="Ink 182">
                  <a:extLst>
                    <a:ext uri="{FF2B5EF4-FFF2-40B4-BE49-F238E27FC236}">
                      <a16:creationId xmlns:a16="http://schemas.microsoft.com/office/drawing/2014/main" id="{901CD1CB-1E98-A316-516B-216B717A24F0}"/>
                    </a:ext>
                  </a:extLst>
                </p14:cNvPr>
                <p14:cNvContentPartPr/>
                <p14:nvPr/>
              </p14:nvContentPartPr>
              <p14:xfrm>
                <a:off x="6151576" y="6034854"/>
                <a:ext cx="648360" cy="32760"/>
              </p14:xfrm>
            </p:contentPart>
          </mc:Choice>
          <mc:Fallback>
            <p:pic>
              <p:nvPicPr>
                <p:cNvPr id="183" name="Ink 182">
                  <a:extLst>
                    <a:ext uri="{FF2B5EF4-FFF2-40B4-BE49-F238E27FC236}">
                      <a16:creationId xmlns:a16="http://schemas.microsoft.com/office/drawing/2014/main" id="{901CD1CB-1E98-A316-516B-216B717A24F0}"/>
                    </a:ext>
                  </a:extLst>
                </p:cNvPr>
                <p:cNvPicPr/>
                <p:nvPr/>
              </p:nvPicPr>
              <p:blipFill>
                <a:blip r:embed="rId219"/>
                <a:stretch>
                  <a:fillRect/>
                </a:stretch>
              </p:blipFill>
              <p:spPr>
                <a:xfrm>
                  <a:off x="6133576" y="6016854"/>
                  <a:ext cx="6840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85" name="Ink 184">
                  <a:extLst>
                    <a:ext uri="{FF2B5EF4-FFF2-40B4-BE49-F238E27FC236}">
                      <a16:creationId xmlns:a16="http://schemas.microsoft.com/office/drawing/2014/main" id="{881FCD56-9B74-D5A8-835B-812CB269F949}"/>
                    </a:ext>
                  </a:extLst>
                </p14:cNvPr>
                <p14:cNvContentPartPr/>
                <p14:nvPr/>
              </p14:nvContentPartPr>
              <p14:xfrm>
                <a:off x="5277136" y="6053934"/>
                <a:ext cx="567720" cy="19080"/>
              </p14:xfrm>
            </p:contentPart>
          </mc:Choice>
          <mc:Fallback>
            <p:pic>
              <p:nvPicPr>
                <p:cNvPr id="185" name="Ink 184">
                  <a:extLst>
                    <a:ext uri="{FF2B5EF4-FFF2-40B4-BE49-F238E27FC236}">
                      <a16:creationId xmlns:a16="http://schemas.microsoft.com/office/drawing/2014/main" id="{881FCD56-9B74-D5A8-835B-812CB269F949}"/>
                    </a:ext>
                  </a:extLst>
                </p:cNvPr>
                <p:cNvPicPr/>
                <p:nvPr/>
              </p:nvPicPr>
              <p:blipFill>
                <a:blip r:embed="rId221"/>
                <a:stretch>
                  <a:fillRect/>
                </a:stretch>
              </p:blipFill>
              <p:spPr>
                <a:xfrm>
                  <a:off x="5259136" y="6035934"/>
                  <a:ext cx="6033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86" name="Ink 185">
                  <a:extLst>
                    <a:ext uri="{FF2B5EF4-FFF2-40B4-BE49-F238E27FC236}">
                      <a16:creationId xmlns:a16="http://schemas.microsoft.com/office/drawing/2014/main" id="{0AD76120-0EE3-34FF-C1E1-B18076DFD0E8}"/>
                    </a:ext>
                  </a:extLst>
                </p14:cNvPr>
                <p14:cNvContentPartPr/>
                <p14:nvPr/>
              </p14:nvContentPartPr>
              <p14:xfrm>
                <a:off x="4316296" y="5992734"/>
                <a:ext cx="709560" cy="41400"/>
              </p14:xfrm>
            </p:contentPart>
          </mc:Choice>
          <mc:Fallback>
            <p:pic>
              <p:nvPicPr>
                <p:cNvPr id="186" name="Ink 185">
                  <a:extLst>
                    <a:ext uri="{FF2B5EF4-FFF2-40B4-BE49-F238E27FC236}">
                      <a16:creationId xmlns:a16="http://schemas.microsoft.com/office/drawing/2014/main" id="{0AD76120-0EE3-34FF-C1E1-B18076DFD0E8}"/>
                    </a:ext>
                  </a:extLst>
                </p:cNvPr>
                <p:cNvPicPr/>
                <p:nvPr/>
              </p:nvPicPr>
              <p:blipFill>
                <a:blip r:embed="rId223"/>
                <a:stretch>
                  <a:fillRect/>
                </a:stretch>
              </p:blipFill>
              <p:spPr>
                <a:xfrm>
                  <a:off x="4298296" y="5975094"/>
                  <a:ext cx="7452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88" name="Ink 187">
                  <a:extLst>
                    <a:ext uri="{FF2B5EF4-FFF2-40B4-BE49-F238E27FC236}">
                      <a16:creationId xmlns:a16="http://schemas.microsoft.com/office/drawing/2014/main" id="{45D35B68-1084-020A-E815-7DF680C70D99}"/>
                    </a:ext>
                  </a:extLst>
                </p14:cNvPr>
                <p14:cNvContentPartPr/>
                <p14:nvPr/>
              </p14:nvContentPartPr>
              <p14:xfrm>
                <a:off x="4160776" y="5979054"/>
                <a:ext cx="2160" cy="2160"/>
              </p14:xfrm>
            </p:contentPart>
          </mc:Choice>
          <mc:Fallback>
            <p:pic>
              <p:nvPicPr>
                <p:cNvPr id="188" name="Ink 187">
                  <a:extLst>
                    <a:ext uri="{FF2B5EF4-FFF2-40B4-BE49-F238E27FC236}">
                      <a16:creationId xmlns:a16="http://schemas.microsoft.com/office/drawing/2014/main" id="{45D35B68-1084-020A-E815-7DF680C70D99}"/>
                    </a:ext>
                  </a:extLst>
                </p:cNvPr>
                <p:cNvPicPr/>
                <p:nvPr/>
              </p:nvPicPr>
              <p:blipFill>
                <a:blip r:embed="rId225"/>
                <a:stretch>
                  <a:fillRect/>
                </a:stretch>
              </p:blipFill>
              <p:spPr>
                <a:xfrm>
                  <a:off x="4142776" y="5961414"/>
                  <a:ext cx="378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89" name="Ink 188">
                  <a:extLst>
                    <a:ext uri="{FF2B5EF4-FFF2-40B4-BE49-F238E27FC236}">
                      <a16:creationId xmlns:a16="http://schemas.microsoft.com/office/drawing/2014/main" id="{B3CBA8D0-88D6-65AE-8AE7-8B738A4A1022}"/>
                    </a:ext>
                  </a:extLst>
                </p14:cNvPr>
                <p14:cNvContentPartPr/>
                <p14:nvPr/>
              </p14:nvContentPartPr>
              <p14:xfrm>
                <a:off x="3459136" y="5985534"/>
                <a:ext cx="688320" cy="38160"/>
              </p14:xfrm>
            </p:contentPart>
          </mc:Choice>
          <mc:Fallback>
            <p:pic>
              <p:nvPicPr>
                <p:cNvPr id="189" name="Ink 188">
                  <a:extLst>
                    <a:ext uri="{FF2B5EF4-FFF2-40B4-BE49-F238E27FC236}">
                      <a16:creationId xmlns:a16="http://schemas.microsoft.com/office/drawing/2014/main" id="{B3CBA8D0-88D6-65AE-8AE7-8B738A4A1022}"/>
                    </a:ext>
                  </a:extLst>
                </p:cNvPr>
                <p:cNvPicPr/>
                <p:nvPr/>
              </p:nvPicPr>
              <p:blipFill>
                <a:blip r:embed="rId227"/>
                <a:stretch>
                  <a:fillRect/>
                </a:stretch>
              </p:blipFill>
              <p:spPr>
                <a:xfrm>
                  <a:off x="3441496" y="5967894"/>
                  <a:ext cx="7239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90" name="Ink 189">
                  <a:extLst>
                    <a:ext uri="{FF2B5EF4-FFF2-40B4-BE49-F238E27FC236}">
                      <a16:creationId xmlns:a16="http://schemas.microsoft.com/office/drawing/2014/main" id="{008F76F0-152A-A471-384C-BE8E4D5B5904}"/>
                    </a:ext>
                  </a:extLst>
                </p14:cNvPr>
                <p14:cNvContentPartPr/>
                <p14:nvPr/>
              </p14:nvContentPartPr>
              <p14:xfrm>
                <a:off x="2889616" y="5973654"/>
                <a:ext cx="366840" cy="21600"/>
              </p14:xfrm>
            </p:contentPart>
          </mc:Choice>
          <mc:Fallback>
            <p:pic>
              <p:nvPicPr>
                <p:cNvPr id="190" name="Ink 189">
                  <a:extLst>
                    <a:ext uri="{FF2B5EF4-FFF2-40B4-BE49-F238E27FC236}">
                      <a16:creationId xmlns:a16="http://schemas.microsoft.com/office/drawing/2014/main" id="{008F76F0-152A-A471-384C-BE8E4D5B5904}"/>
                    </a:ext>
                  </a:extLst>
                </p:cNvPr>
                <p:cNvPicPr/>
                <p:nvPr/>
              </p:nvPicPr>
              <p:blipFill>
                <a:blip r:embed="rId229"/>
                <a:stretch>
                  <a:fillRect/>
                </a:stretch>
              </p:blipFill>
              <p:spPr>
                <a:xfrm>
                  <a:off x="2871616" y="5955654"/>
                  <a:ext cx="402480" cy="57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0">
            <p14:nvContentPartPr>
              <p14:cNvPr id="192" name="Ink 191">
                <a:extLst>
                  <a:ext uri="{FF2B5EF4-FFF2-40B4-BE49-F238E27FC236}">
                    <a16:creationId xmlns:a16="http://schemas.microsoft.com/office/drawing/2014/main" id="{AFC54044-3043-0CA6-955F-2445DE58F0E8}"/>
                  </a:ext>
                </a:extLst>
              </p14:cNvPr>
              <p14:cNvContentPartPr/>
              <p14:nvPr/>
            </p14:nvContentPartPr>
            <p14:xfrm>
              <a:off x="483376" y="4418094"/>
              <a:ext cx="2593080" cy="573120"/>
            </p14:xfrm>
          </p:contentPart>
        </mc:Choice>
        <mc:Fallback>
          <p:pic>
            <p:nvPicPr>
              <p:cNvPr id="192" name="Ink 191">
                <a:extLst>
                  <a:ext uri="{FF2B5EF4-FFF2-40B4-BE49-F238E27FC236}">
                    <a16:creationId xmlns:a16="http://schemas.microsoft.com/office/drawing/2014/main" id="{AFC54044-3043-0CA6-955F-2445DE58F0E8}"/>
                  </a:ext>
                </a:extLst>
              </p:cNvPr>
              <p:cNvPicPr/>
              <p:nvPr/>
            </p:nvPicPr>
            <p:blipFill>
              <a:blip r:embed="rId231"/>
              <a:stretch>
                <a:fillRect/>
              </a:stretch>
            </p:blipFill>
            <p:spPr>
              <a:xfrm>
                <a:off x="465376" y="4400094"/>
                <a:ext cx="2628720" cy="6087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93" name="Ink 192">
                <a:extLst>
                  <a:ext uri="{FF2B5EF4-FFF2-40B4-BE49-F238E27FC236}">
                    <a16:creationId xmlns:a16="http://schemas.microsoft.com/office/drawing/2014/main" id="{78222FAE-A6EA-F408-2EFB-581EFD12C081}"/>
                  </a:ext>
                </a:extLst>
              </p14:cNvPr>
              <p14:cNvContentPartPr/>
              <p14:nvPr/>
            </p14:nvContentPartPr>
            <p14:xfrm>
              <a:off x="8239576" y="4932534"/>
              <a:ext cx="2178720" cy="578880"/>
            </p14:xfrm>
          </p:contentPart>
        </mc:Choice>
        <mc:Fallback>
          <p:pic>
            <p:nvPicPr>
              <p:cNvPr id="193" name="Ink 192">
                <a:extLst>
                  <a:ext uri="{FF2B5EF4-FFF2-40B4-BE49-F238E27FC236}">
                    <a16:creationId xmlns:a16="http://schemas.microsoft.com/office/drawing/2014/main" id="{78222FAE-A6EA-F408-2EFB-581EFD12C081}"/>
                  </a:ext>
                </a:extLst>
              </p:cNvPr>
              <p:cNvPicPr/>
              <p:nvPr/>
            </p:nvPicPr>
            <p:blipFill>
              <a:blip r:embed="rId233"/>
              <a:stretch>
                <a:fillRect/>
              </a:stretch>
            </p:blipFill>
            <p:spPr>
              <a:xfrm>
                <a:off x="8221936" y="4914894"/>
                <a:ext cx="2214360" cy="6145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94" name="Ink 193">
                <a:extLst>
                  <a:ext uri="{FF2B5EF4-FFF2-40B4-BE49-F238E27FC236}">
                    <a16:creationId xmlns:a16="http://schemas.microsoft.com/office/drawing/2014/main" id="{7A6E897D-D792-BE43-F1FF-4E095EA55881}"/>
                  </a:ext>
                </a:extLst>
              </p14:cNvPr>
              <p14:cNvContentPartPr/>
              <p14:nvPr/>
            </p14:nvContentPartPr>
            <p14:xfrm>
              <a:off x="3280576" y="4876014"/>
              <a:ext cx="2303640" cy="51480"/>
            </p14:xfrm>
          </p:contentPart>
        </mc:Choice>
        <mc:Fallback>
          <p:pic>
            <p:nvPicPr>
              <p:cNvPr id="194" name="Ink 193">
                <a:extLst>
                  <a:ext uri="{FF2B5EF4-FFF2-40B4-BE49-F238E27FC236}">
                    <a16:creationId xmlns:a16="http://schemas.microsoft.com/office/drawing/2014/main" id="{7A6E897D-D792-BE43-F1FF-4E095EA55881}"/>
                  </a:ext>
                </a:extLst>
              </p:cNvPr>
              <p:cNvPicPr/>
              <p:nvPr/>
            </p:nvPicPr>
            <p:blipFill>
              <a:blip r:embed="rId235"/>
              <a:stretch>
                <a:fillRect/>
              </a:stretch>
            </p:blipFill>
            <p:spPr>
              <a:xfrm>
                <a:off x="3262576" y="4858374"/>
                <a:ext cx="2339280" cy="87120"/>
              </a:xfrm>
              <a:prstGeom prst="rect">
                <a:avLst/>
              </a:prstGeom>
            </p:spPr>
          </p:pic>
        </mc:Fallback>
      </mc:AlternateContent>
      <p:grpSp>
        <p:nvGrpSpPr>
          <p:cNvPr id="197" name="Group 196">
            <a:extLst>
              <a:ext uri="{FF2B5EF4-FFF2-40B4-BE49-F238E27FC236}">
                <a16:creationId xmlns:a16="http://schemas.microsoft.com/office/drawing/2014/main" id="{9497C725-2ECC-41EA-352F-F953BDA650D0}"/>
              </a:ext>
            </a:extLst>
          </p:cNvPr>
          <p:cNvGrpSpPr/>
          <p:nvPr/>
        </p:nvGrpSpPr>
        <p:grpSpPr>
          <a:xfrm>
            <a:off x="1154416" y="3855054"/>
            <a:ext cx="7490520" cy="1101600"/>
            <a:chOff x="1154416" y="3855054"/>
            <a:chExt cx="7490520" cy="1101600"/>
          </a:xfrm>
        </p:grpSpPr>
        <mc:AlternateContent xmlns:mc="http://schemas.openxmlformats.org/markup-compatibility/2006">
          <mc:Choice xmlns:p14="http://schemas.microsoft.com/office/powerpoint/2010/main" Requires="p14">
            <p:contentPart p14:bwMode="auto" r:id="rId236">
              <p14:nvContentPartPr>
                <p14:cNvPr id="108" name="Ink 107">
                  <a:extLst>
                    <a:ext uri="{FF2B5EF4-FFF2-40B4-BE49-F238E27FC236}">
                      <a16:creationId xmlns:a16="http://schemas.microsoft.com/office/drawing/2014/main" id="{6A90955D-E617-BB3A-E7B7-5CF2CD5FA647}"/>
                    </a:ext>
                  </a:extLst>
                </p14:cNvPr>
                <p14:cNvContentPartPr/>
                <p14:nvPr/>
              </p14:nvContentPartPr>
              <p14:xfrm>
                <a:off x="8001976" y="3855054"/>
                <a:ext cx="443160" cy="19800"/>
              </p14:xfrm>
            </p:contentPart>
          </mc:Choice>
          <mc:Fallback>
            <p:pic>
              <p:nvPicPr>
                <p:cNvPr id="108" name="Ink 107">
                  <a:extLst>
                    <a:ext uri="{FF2B5EF4-FFF2-40B4-BE49-F238E27FC236}">
                      <a16:creationId xmlns:a16="http://schemas.microsoft.com/office/drawing/2014/main" id="{6A90955D-E617-BB3A-E7B7-5CF2CD5FA647}"/>
                    </a:ext>
                  </a:extLst>
                </p:cNvPr>
                <p:cNvPicPr/>
                <p:nvPr/>
              </p:nvPicPr>
              <p:blipFill>
                <a:blip r:embed="rId237"/>
                <a:stretch>
                  <a:fillRect/>
                </a:stretch>
              </p:blipFill>
              <p:spPr>
                <a:xfrm>
                  <a:off x="7984336" y="3837054"/>
                  <a:ext cx="4788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09" name="Ink 108">
                  <a:extLst>
                    <a:ext uri="{FF2B5EF4-FFF2-40B4-BE49-F238E27FC236}">
                      <a16:creationId xmlns:a16="http://schemas.microsoft.com/office/drawing/2014/main" id="{20C01569-6208-B040-D033-9F8D74551CFD}"/>
                    </a:ext>
                  </a:extLst>
                </p14:cNvPr>
                <p14:cNvContentPartPr/>
                <p14:nvPr/>
              </p14:nvContentPartPr>
              <p14:xfrm>
                <a:off x="7185136" y="3920214"/>
                <a:ext cx="598680" cy="42840"/>
              </p14:xfrm>
            </p:contentPart>
          </mc:Choice>
          <mc:Fallback>
            <p:pic>
              <p:nvPicPr>
                <p:cNvPr id="109" name="Ink 108">
                  <a:extLst>
                    <a:ext uri="{FF2B5EF4-FFF2-40B4-BE49-F238E27FC236}">
                      <a16:creationId xmlns:a16="http://schemas.microsoft.com/office/drawing/2014/main" id="{20C01569-6208-B040-D033-9F8D74551CFD}"/>
                    </a:ext>
                  </a:extLst>
                </p:cNvPr>
                <p:cNvPicPr/>
                <p:nvPr/>
              </p:nvPicPr>
              <p:blipFill>
                <a:blip r:embed="rId239"/>
                <a:stretch>
                  <a:fillRect/>
                </a:stretch>
              </p:blipFill>
              <p:spPr>
                <a:xfrm>
                  <a:off x="7167496" y="3902574"/>
                  <a:ext cx="6343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10" name="Ink 109">
                  <a:extLst>
                    <a:ext uri="{FF2B5EF4-FFF2-40B4-BE49-F238E27FC236}">
                      <a16:creationId xmlns:a16="http://schemas.microsoft.com/office/drawing/2014/main" id="{239ED4E9-8FC7-C831-2841-071FF27E239D}"/>
                    </a:ext>
                  </a:extLst>
                </p14:cNvPr>
                <p14:cNvContentPartPr/>
                <p14:nvPr/>
              </p14:nvContentPartPr>
              <p14:xfrm>
                <a:off x="6523096" y="3857934"/>
                <a:ext cx="621720" cy="74520"/>
              </p14:xfrm>
            </p:contentPart>
          </mc:Choice>
          <mc:Fallback>
            <p:pic>
              <p:nvPicPr>
                <p:cNvPr id="110" name="Ink 109">
                  <a:extLst>
                    <a:ext uri="{FF2B5EF4-FFF2-40B4-BE49-F238E27FC236}">
                      <a16:creationId xmlns:a16="http://schemas.microsoft.com/office/drawing/2014/main" id="{239ED4E9-8FC7-C831-2841-071FF27E239D}"/>
                    </a:ext>
                  </a:extLst>
                </p:cNvPr>
                <p:cNvPicPr/>
                <p:nvPr/>
              </p:nvPicPr>
              <p:blipFill>
                <a:blip r:embed="rId241"/>
                <a:stretch>
                  <a:fillRect/>
                </a:stretch>
              </p:blipFill>
              <p:spPr>
                <a:xfrm>
                  <a:off x="6505456" y="3840294"/>
                  <a:ext cx="6573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12" name="Ink 111">
                  <a:extLst>
                    <a:ext uri="{FF2B5EF4-FFF2-40B4-BE49-F238E27FC236}">
                      <a16:creationId xmlns:a16="http://schemas.microsoft.com/office/drawing/2014/main" id="{0D376A64-A2D8-5BAC-0784-4D3215A1216A}"/>
                    </a:ext>
                  </a:extLst>
                </p14:cNvPr>
                <p14:cNvContentPartPr/>
                <p14:nvPr/>
              </p14:nvContentPartPr>
              <p14:xfrm>
                <a:off x="5206216" y="3914814"/>
                <a:ext cx="1114200" cy="27720"/>
              </p14:xfrm>
            </p:contentPart>
          </mc:Choice>
          <mc:Fallback>
            <p:pic>
              <p:nvPicPr>
                <p:cNvPr id="112" name="Ink 111">
                  <a:extLst>
                    <a:ext uri="{FF2B5EF4-FFF2-40B4-BE49-F238E27FC236}">
                      <a16:creationId xmlns:a16="http://schemas.microsoft.com/office/drawing/2014/main" id="{0D376A64-A2D8-5BAC-0784-4D3215A1216A}"/>
                    </a:ext>
                  </a:extLst>
                </p:cNvPr>
                <p:cNvPicPr/>
                <p:nvPr/>
              </p:nvPicPr>
              <p:blipFill>
                <a:blip r:embed="rId243"/>
                <a:stretch>
                  <a:fillRect/>
                </a:stretch>
              </p:blipFill>
              <p:spPr>
                <a:xfrm>
                  <a:off x="5188216" y="3896814"/>
                  <a:ext cx="11498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14" name="Ink 113">
                  <a:extLst>
                    <a:ext uri="{FF2B5EF4-FFF2-40B4-BE49-F238E27FC236}">
                      <a16:creationId xmlns:a16="http://schemas.microsoft.com/office/drawing/2014/main" id="{FC4728C2-840B-9B0B-A91B-FA7A127E9982}"/>
                    </a:ext>
                  </a:extLst>
                </p14:cNvPr>
                <p14:cNvContentPartPr/>
                <p14:nvPr/>
              </p14:nvContentPartPr>
              <p14:xfrm>
                <a:off x="4895176" y="3922014"/>
                <a:ext cx="380520" cy="55080"/>
              </p14:xfrm>
            </p:contentPart>
          </mc:Choice>
          <mc:Fallback>
            <p:pic>
              <p:nvPicPr>
                <p:cNvPr id="114" name="Ink 113">
                  <a:extLst>
                    <a:ext uri="{FF2B5EF4-FFF2-40B4-BE49-F238E27FC236}">
                      <a16:creationId xmlns:a16="http://schemas.microsoft.com/office/drawing/2014/main" id="{FC4728C2-840B-9B0B-A91B-FA7A127E9982}"/>
                    </a:ext>
                  </a:extLst>
                </p:cNvPr>
                <p:cNvPicPr/>
                <p:nvPr/>
              </p:nvPicPr>
              <p:blipFill>
                <a:blip r:embed="rId245"/>
                <a:stretch>
                  <a:fillRect/>
                </a:stretch>
              </p:blipFill>
              <p:spPr>
                <a:xfrm>
                  <a:off x="4877176" y="3904014"/>
                  <a:ext cx="4161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15" name="Ink 114">
                  <a:extLst>
                    <a:ext uri="{FF2B5EF4-FFF2-40B4-BE49-F238E27FC236}">
                      <a16:creationId xmlns:a16="http://schemas.microsoft.com/office/drawing/2014/main" id="{DD084E11-68A9-F6F7-FD7C-92E7527F879B}"/>
                    </a:ext>
                  </a:extLst>
                </p14:cNvPr>
                <p14:cNvContentPartPr/>
                <p14:nvPr/>
              </p14:nvContentPartPr>
              <p14:xfrm>
                <a:off x="4034056" y="3923454"/>
                <a:ext cx="725040" cy="46800"/>
              </p14:xfrm>
            </p:contentPart>
          </mc:Choice>
          <mc:Fallback>
            <p:pic>
              <p:nvPicPr>
                <p:cNvPr id="115" name="Ink 114">
                  <a:extLst>
                    <a:ext uri="{FF2B5EF4-FFF2-40B4-BE49-F238E27FC236}">
                      <a16:creationId xmlns:a16="http://schemas.microsoft.com/office/drawing/2014/main" id="{DD084E11-68A9-F6F7-FD7C-92E7527F879B}"/>
                    </a:ext>
                  </a:extLst>
                </p:cNvPr>
                <p:cNvPicPr/>
                <p:nvPr/>
              </p:nvPicPr>
              <p:blipFill>
                <a:blip r:embed="rId247"/>
                <a:stretch>
                  <a:fillRect/>
                </a:stretch>
              </p:blipFill>
              <p:spPr>
                <a:xfrm>
                  <a:off x="4016416" y="3905454"/>
                  <a:ext cx="7606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16" name="Ink 115">
                  <a:extLst>
                    <a:ext uri="{FF2B5EF4-FFF2-40B4-BE49-F238E27FC236}">
                      <a16:creationId xmlns:a16="http://schemas.microsoft.com/office/drawing/2014/main" id="{383AB8F5-CB55-9732-A993-6132BE4AE45C}"/>
                    </a:ext>
                  </a:extLst>
                </p14:cNvPr>
                <p14:cNvContentPartPr/>
                <p14:nvPr/>
              </p14:nvContentPartPr>
              <p14:xfrm>
                <a:off x="3199936" y="3902574"/>
                <a:ext cx="733320" cy="90360"/>
              </p14:xfrm>
            </p:contentPart>
          </mc:Choice>
          <mc:Fallback>
            <p:pic>
              <p:nvPicPr>
                <p:cNvPr id="116" name="Ink 115">
                  <a:extLst>
                    <a:ext uri="{FF2B5EF4-FFF2-40B4-BE49-F238E27FC236}">
                      <a16:creationId xmlns:a16="http://schemas.microsoft.com/office/drawing/2014/main" id="{383AB8F5-CB55-9732-A993-6132BE4AE45C}"/>
                    </a:ext>
                  </a:extLst>
                </p:cNvPr>
                <p:cNvPicPr/>
                <p:nvPr/>
              </p:nvPicPr>
              <p:blipFill>
                <a:blip r:embed="rId249"/>
                <a:stretch>
                  <a:fillRect/>
                </a:stretch>
              </p:blipFill>
              <p:spPr>
                <a:xfrm>
                  <a:off x="3181936" y="3884934"/>
                  <a:ext cx="7689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17" name="Ink 116">
                  <a:extLst>
                    <a:ext uri="{FF2B5EF4-FFF2-40B4-BE49-F238E27FC236}">
                      <a16:creationId xmlns:a16="http://schemas.microsoft.com/office/drawing/2014/main" id="{CF6A50F5-9263-9DA7-0784-E52BCCA3DC19}"/>
                    </a:ext>
                  </a:extLst>
                </p14:cNvPr>
                <p14:cNvContentPartPr/>
                <p14:nvPr/>
              </p14:nvContentPartPr>
              <p14:xfrm>
                <a:off x="2737696" y="3894294"/>
                <a:ext cx="349560" cy="63720"/>
              </p14:xfrm>
            </p:contentPart>
          </mc:Choice>
          <mc:Fallback>
            <p:pic>
              <p:nvPicPr>
                <p:cNvPr id="117" name="Ink 116">
                  <a:extLst>
                    <a:ext uri="{FF2B5EF4-FFF2-40B4-BE49-F238E27FC236}">
                      <a16:creationId xmlns:a16="http://schemas.microsoft.com/office/drawing/2014/main" id="{CF6A50F5-9263-9DA7-0784-E52BCCA3DC19}"/>
                    </a:ext>
                  </a:extLst>
                </p:cNvPr>
                <p:cNvPicPr/>
                <p:nvPr/>
              </p:nvPicPr>
              <p:blipFill>
                <a:blip r:embed="rId251"/>
                <a:stretch>
                  <a:fillRect/>
                </a:stretch>
              </p:blipFill>
              <p:spPr>
                <a:xfrm>
                  <a:off x="2720056" y="3876294"/>
                  <a:ext cx="3852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18" name="Ink 117">
                  <a:extLst>
                    <a:ext uri="{FF2B5EF4-FFF2-40B4-BE49-F238E27FC236}">
                      <a16:creationId xmlns:a16="http://schemas.microsoft.com/office/drawing/2014/main" id="{2570BDA6-8020-4046-99D7-6E6129A9B00F}"/>
                    </a:ext>
                  </a:extLst>
                </p14:cNvPr>
                <p14:cNvContentPartPr/>
                <p14:nvPr/>
              </p14:nvContentPartPr>
              <p14:xfrm>
                <a:off x="2222176" y="3929214"/>
                <a:ext cx="474120" cy="40320"/>
              </p14:xfrm>
            </p:contentPart>
          </mc:Choice>
          <mc:Fallback>
            <p:pic>
              <p:nvPicPr>
                <p:cNvPr id="118" name="Ink 117">
                  <a:extLst>
                    <a:ext uri="{FF2B5EF4-FFF2-40B4-BE49-F238E27FC236}">
                      <a16:creationId xmlns:a16="http://schemas.microsoft.com/office/drawing/2014/main" id="{2570BDA6-8020-4046-99D7-6E6129A9B00F}"/>
                    </a:ext>
                  </a:extLst>
                </p:cNvPr>
                <p:cNvPicPr/>
                <p:nvPr/>
              </p:nvPicPr>
              <p:blipFill>
                <a:blip r:embed="rId253"/>
                <a:stretch>
                  <a:fillRect/>
                </a:stretch>
              </p:blipFill>
              <p:spPr>
                <a:xfrm>
                  <a:off x="2204536" y="3911574"/>
                  <a:ext cx="5097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19" name="Ink 118">
                  <a:extLst>
                    <a:ext uri="{FF2B5EF4-FFF2-40B4-BE49-F238E27FC236}">
                      <a16:creationId xmlns:a16="http://schemas.microsoft.com/office/drawing/2014/main" id="{00EAB617-EF47-4E70-6BD0-FA0CB56EA039}"/>
                    </a:ext>
                  </a:extLst>
                </p14:cNvPr>
                <p14:cNvContentPartPr/>
                <p14:nvPr/>
              </p14:nvContentPartPr>
              <p14:xfrm>
                <a:off x="1154416" y="3889254"/>
                <a:ext cx="746280" cy="52200"/>
              </p14:xfrm>
            </p:contentPart>
          </mc:Choice>
          <mc:Fallback>
            <p:pic>
              <p:nvPicPr>
                <p:cNvPr id="119" name="Ink 118">
                  <a:extLst>
                    <a:ext uri="{FF2B5EF4-FFF2-40B4-BE49-F238E27FC236}">
                      <a16:creationId xmlns:a16="http://schemas.microsoft.com/office/drawing/2014/main" id="{00EAB617-EF47-4E70-6BD0-FA0CB56EA039}"/>
                    </a:ext>
                  </a:extLst>
                </p:cNvPr>
                <p:cNvPicPr/>
                <p:nvPr/>
              </p:nvPicPr>
              <p:blipFill>
                <a:blip r:embed="rId255"/>
                <a:stretch>
                  <a:fillRect/>
                </a:stretch>
              </p:blipFill>
              <p:spPr>
                <a:xfrm>
                  <a:off x="1136416" y="3871254"/>
                  <a:ext cx="7819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95" name="Ink 194">
                  <a:extLst>
                    <a:ext uri="{FF2B5EF4-FFF2-40B4-BE49-F238E27FC236}">
                      <a16:creationId xmlns:a16="http://schemas.microsoft.com/office/drawing/2014/main" id="{73CAA5F8-72C9-A735-46FA-2A679D523CBC}"/>
                    </a:ext>
                  </a:extLst>
                </p14:cNvPr>
                <p14:cNvContentPartPr/>
                <p14:nvPr/>
              </p14:nvContentPartPr>
              <p14:xfrm>
                <a:off x="6648376" y="3896454"/>
                <a:ext cx="1996560" cy="545040"/>
              </p14:xfrm>
            </p:contentPart>
          </mc:Choice>
          <mc:Fallback>
            <p:pic>
              <p:nvPicPr>
                <p:cNvPr id="195" name="Ink 194">
                  <a:extLst>
                    <a:ext uri="{FF2B5EF4-FFF2-40B4-BE49-F238E27FC236}">
                      <a16:creationId xmlns:a16="http://schemas.microsoft.com/office/drawing/2014/main" id="{73CAA5F8-72C9-A735-46FA-2A679D523CBC}"/>
                    </a:ext>
                  </a:extLst>
                </p:cNvPr>
                <p:cNvPicPr/>
                <p:nvPr/>
              </p:nvPicPr>
              <p:blipFill>
                <a:blip r:embed="rId257"/>
                <a:stretch>
                  <a:fillRect/>
                </a:stretch>
              </p:blipFill>
              <p:spPr>
                <a:xfrm>
                  <a:off x="6630376" y="3878814"/>
                  <a:ext cx="2032200" cy="5806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96" name="Ink 195">
                  <a:extLst>
                    <a:ext uri="{FF2B5EF4-FFF2-40B4-BE49-F238E27FC236}">
                      <a16:creationId xmlns:a16="http://schemas.microsoft.com/office/drawing/2014/main" id="{770ED3FD-557C-DD7F-B687-89C1EA7EE0FA}"/>
                    </a:ext>
                  </a:extLst>
                </p14:cNvPr>
                <p14:cNvContentPartPr/>
                <p14:nvPr/>
              </p14:nvContentPartPr>
              <p14:xfrm>
                <a:off x="3041176" y="4366254"/>
                <a:ext cx="2623320" cy="590400"/>
              </p14:xfrm>
            </p:contentPart>
          </mc:Choice>
          <mc:Fallback>
            <p:pic>
              <p:nvPicPr>
                <p:cNvPr id="196" name="Ink 195">
                  <a:extLst>
                    <a:ext uri="{FF2B5EF4-FFF2-40B4-BE49-F238E27FC236}">
                      <a16:creationId xmlns:a16="http://schemas.microsoft.com/office/drawing/2014/main" id="{770ED3FD-557C-DD7F-B687-89C1EA7EE0FA}"/>
                    </a:ext>
                  </a:extLst>
                </p:cNvPr>
                <p:cNvPicPr/>
                <p:nvPr/>
              </p:nvPicPr>
              <p:blipFill>
                <a:blip r:embed="rId259"/>
                <a:stretch>
                  <a:fillRect/>
                </a:stretch>
              </p:blipFill>
              <p:spPr>
                <a:xfrm>
                  <a:off x="3023536" y="4348614"/>
                  <a:ext cx="2658960" cy="626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0">
            <p14:nvContentPartPr>
              <p14:cNvPr id="198" name="Ink 197">
                <a:extLst>
                  <a:ext uri="{FF2B5EF4-FFF2-40B4-BE49-F238E27FC236}">
                    <a16:creationId xmlns:a16="http://schemas.microsoft.com/office/drawing/2014/main" id="{D1FAB597-9DA0-27B9-37DC-50C3621BC101}"/>
                  </a:ext>
                </a:extLst>
              </p14:cNvPr>
              <p14:cNvContentPartPr/>
              <p14:nvPr/>
            </p14:nvContentPartPr>
            <p14:xfrm>
              <a:off x="5899936" y="4958454"/>
              <a:ext cx="2259360" cy="585000"/>
            </p14:xfrm>
          </p:contentPart>
        </mc:Choice>
        <mc:Fallback>
          <p:pic>
            <p:nvPicPr>
              <p:cNvPr id="198" name="Ink 197">
                <a:extLst>
                  <a:ext uri="{FF2B5EF4-FFF2-40B4-BE49-F238E27FC236}">
                    <a16:creationId xmlns:a16="http://schemas.microsoft.com/office/drawing/2014/main" id="{D1FAB597-9DA0-27B9-37DC-50C3621BC101}"/>
                  </a:ext>
                </a:extLst>
              </p:cNvPr>
              <p:cNvPicPr/>
              <p:nvPr/>
            </p:nvPicPr>
            <p:blipFill>
              <a:blip r:embed="rId261"/>
              <a:stretch>
                <a:fillRect/>
              </a:stretch>
            </p:blipFill>
            <p:spPr>
              <a:xfrm>
                <a:off x="5882296" y="4940454"/>
                <a:ext cx="2295000" cy="6206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99" name="Ink 198">
                <a:extLst>
                  <a:ext uri="{FF2B5EF4-FFF2-40B4-BE49-F238E27FC236}">
                    <a16:creationId xmlns:a16="http://schemas.microsoft.com/office/drawing/2014/main" id="{420ACD64-34E4-F79A-3D8F-A631691EAA4C}"/>
                  </a:ext>
                </a:extLst>
              </p14:cNvPr>
              <p14:cNvContentPartPr/>
              <p14:nvPr/>
            </p14:nvContentPartPr>
            <p14:xfrm>
              <a:off x="8139496" y="4951254"/>
              <a:ext cx="947160" cy="629640"/>
            </p14:xfrm>
          </p:contentPart>
        </mc:Choice>
        <mc:Fallback>
          <p:pic>
            <p:nvPicPr>
              <p:cNvPr id="199" name="Ink 198">
                <a:extLst>
                  <a:ext uri="{FF2B5EF4-FFF2-40B4-BE49-F238E27FC236}">
                    <a16:creationId xmlns:a16="http://schemas.microsoft.com/office/drawing/2014/main" id="{420ACD64-34E4-F79A-3D8F-A631691EAA4C}"/>
                  </a:ext>
                </a:extLst>
              </p:cNvPr>
              <p:cNvPicPr/>
              <p:nvPr/>
            </p:nvPicPr>
            <p:blipFill>
              <a:blip r:embed="rId263"/>
              <a:stretch>
                <a:fillRect/>
              </a:stretch>
            </p:blipFill>
            <p:spPr>
              <a:xfrm>
                <a:off x="8121856" y="4933254"/>
                <a:ext cx="982800" cy="665280"/>
              </a:xfrm>
              <a:prstGeom prst="rect">
                <a:avLst/>
              </a:prstGeom>
            </p:spPr>
          </p:pic>
        </mc:Fallback>
      </mc:AlternateContent>
      <p:grpSp>
        <p:nvGrpSpPr>
          <p:cNvPr id="202" name="Group 201">
            <a:extLst>
              <a:ext uri="{FF2B5EF4-FFF2-40B4-BE49-F238E27FC236}">
                <a16:creationId xmlns:a16="http://schemas.microsoft.com/office/drawing/2014/main" id="{85EB5698-8015-B541-2895-41CE20AC9B38}"/>
              </a:ext>
            </a:extLst>
          </p:cNvPr>
          <p:cNvGrpSpPr/>
          <p:nvPr/>
        </p:nvGrpSpPr>
        <p:grpSpPr>
          <a:xfrm>
            <a:off x="682456" y="4937574"/>
            <a:ext cx="4657680" cy="619200"/>
            <a:chOff x="682456" y="4937574"/>
            <a:chExt cx="4657680" cy="619200"/>
          </a:xfrm>
        </p:grpSpPr>
        <mc:AlternateContent xmlns:mc="http://schemas.openxmlformats.org/markup-compatibility/2006">
          <mc:Choice xmlns:p14="http://schemas.microsoft.com/office/powerpoint/2010/main" Requires="p14">
            <p:contentPart p14:bwMode="auto" r:id="rId264">
              <p14:nvContentPartPr>
                <p14:cNvPr id="168" name="Ink 167">
                  <a:extLst>
                    <a:ext uri="{FF2B5EF4-FFF2-40B4-BE49-F238E27FC236}">
                      <a16:creationId xmlns:a16="http://schemas.microsoft.com/office/drawing/2014/main" id="{4CD98382-7B18-B6B4-11D2-6F0B86C5457C}"/>
                    </a:ext>
                  </a:extLst>
                </p14:cNvPr>
                <p14:cNvContentPartPr/>
                <p14:nvPr/>
              </p14:nvContentPartPr>
              <p14:xfrm>
                <a:off x="4128376" y="5439774"/>
                <a:ext cx="1062360" cy="47520"/>
              </p14:xfrm>
            </p:contentPart>
          </mc:Choice>
          <mc:Fallback>
            <p:pic>
              <p:nvPicPr>
                <p:cNvPr id="168" name="Ink 167">
                  <a:extLst>
                    <a:ext uri="{FF2B5EF4-FFF2-40B4-BE49-F238E27FC236}">
                      <a16:creationId xmlns:a16="http://schemas.microsoft.com/office/drawing/2014/main" id="{4CD98382-7B18-B6B4-11D2-6F0B86C5457C}"/>
                    </a:ext>
                  </a:extLst>
                </p:cNvPr>
                <p:cNvPicPr/>
                <p:nvPr/>
              </p:nvPicPr>
              <p:blipFill>
                <a:blip r:embed="rId265"/>
                <a:stretch>
                  <a:fillRect/>
                </a:stretch>
              </p:blipFill>
              <p:spPr>
                <a:xfrm>
                  <a:off x="4110736" y="5421774"/>
                  <a:ext cx="10980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9" name="Ink 168">
                  <a:extLst>
                    <a:ext uri="{FF2B5EF4-FFF2-40B4-BE49-F238E27FC236}">
                      <a16:creationId xmlns:a16="http://schemas.microsoft.com/office/drawing/2014/main" id="{1CF47F64-8AA5-0D8B-235C-1F69EECE8829}"/>
                    </a:ext>
                  </a:extLst>
                </p14:cNvPr>
                <p14:cNvContentPartPr/>
                <p14:nvPr/>
              </p14:nvContentPartPr>
              <p14:xfrm>
                <a:off x="3664336" y="5402334"/>
                <a:ext cx="360360" cy="49680"/>
              </p14:xfrm>
            </p:contentPart>
          </mc:Choice>
          <mc:Fallback>
            <p:pic>
              <p:nvPicPr>
                <p:cNvPr id="169" name="Ink 168">
                  <a:extLst>
                    <a:ext uri="{FF2B5EF4-FFF2-40B4-BE49-F238E27FC236}">
                      <a16:creationId xmlns:a16="http://schemas.microsoft.com/office/drawing/2014/main" id="{1CF47F64-8AA5-0D8B-235C-1F69EECE8829}"/>
                    </a:ext>
                  </a:extLst>
                </p:cNvPr>
                <p:cNvPicPr/>
                <p:nvPr/>
              </p:nvPicPr>
              <p:blipFill>
                <a:blip r:embed="rId267"/>
                <a:stretch>
                  <a:fillRect/>
                </a:stretch>
              </p:blipFill>
              <p:spPr>
                <a:xfrm>
                  <a:off x="3646696" y="5384694"/>
                  <a:ext cx="3960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70" name="Ink 169">
                  <a:extLst>
                    <a:ext uri="{FF2B5EF4-FFF2-40B4-BE49-F238E27FC236}">
                      <a16:creationId xmlns:a16="http://schemas.microsoft.com/office/drawing/2014/main" id="{4DDAC170-9F51-50BD-BEC7-F9FF4A7F3394}"/>
                    </a:ext>
                  </a:extLst>
                </p14:cNvPr>
                <p14:cNvContentPartPr/>
                <p14:nvPr/>
              </p14:nvContentPartPr>
              <p14:xfrm>
                <a:off x="2084296" y="5430054"/>
                <a:ext cx="1434960" cy="65520"/>
              </p14:xfrm>
            </p:contentPart>
          </mc:Choice>
          <mc:Fallback>
            <p:pic>
              <p:nvPicPr>
                <p:cNvPr id="170" name="Ink 169">
                  <a:extLst>
                    <a:ext uri="{FF2B5EF4-FFF2-40B4-BE49-F238E27FC236}">
                      <a16:creationId xmlns:a16="http://schemas.microsoft.com/office/drawing/2014/main" id="{4DDAC170-9F51-50BD-BEC7-F9FF4A7F3394}"/>
                    </a:ext>
                  </a:extLst>
                </p:cNvPr>
                <p:cNvPicPr/>
                <p:nvPr/>
              </p:nvPicPr>
              <p:blipFill>
                <a:blip r:embed="rId269"/>
                <a:stretch>
                  <a:fillRect/>
                </a:stretch>
              </p:blipFill>
              <p:spPr>
                <a:xfrm>
                  <a:off x="2066296" y="5412414"/>
                  <a:ext cx="14706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72" name="Ink 171">
                  <a:extLst>
                    <a:ext uri="{FF2B5EF4-FFF2-40B4-BE49-F238E27FC236}">
                      <a16:creationId xmlns:a16="http://schemas.microsoft.com/office/drawing/2014/main" id="{45F07010-ED42-EAE5-99AC-1F53B96822D2}"/>
                    </a:ext>
                  </a:extLst>
                </p14:cNvPr>
                <p14:cNvContentPartPr/>
                <p14:nvPr/>
              </p14:nvContentPartPr>
              <p14:xfrm>
                <a:off x="1681456" y="5453814"/>
                <a:ext cx="197640" cy="12960"/>
              </p14:xfrm>
            </p:contentPart>
          </mc:Choice>
          <mc:Fallback>
            <p:pic>
              <p:nvPicPr>
                <p:cNvPr id="172" name="Ink 171">
                  <a:extLst>
                    <a:ext uri="{FF2B5EF4-FFF2-40B4-BE49-F238E27FC236}">
                      <a16:creationId xmlns:a16="http://schemas.microsoft.com/office/drawing/2014/main" id="{45F07010-ED42-EAE5-99AC-1F53B96822D2}"/>
                    </a:ext>
                  </a:extLst>
                </p:cNvPr>
                <p:cNvPicPr/>
                <p:nvPr/>
              </p:nvPicPr>
              <p:blipFill>
                <a:blip r:embed="rId271"/>
                <a:stretch>
                  <a:fillRect/>
                </a:stretch>
              </p:blipFill>
              <p:spPr>
                <a:xfrm>
                  <a:off x="1663816" y="5435814"/>
                  <a:ext cx="2332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73" name="Ink 172">
                  <a:extLst>
                    <a:ext uri="{FF2B5EF4-FFF2-40B4-BE49-F238E27FC236}">
                      <a16:creationId xmlns:a16="http://schemas.microsoft.com/office/drawing/2014/main" id="{E1472678-3FFE-7C23-DB4B-7ACECBA138BB}"/>
                    </a:ext>
                  </a:extLst>
                </p14:cNvPr>
                <p14:cNvContentPartPr/>
                <p14:nvPr/>
              </p14:nvContentPartPr>
              <p14:xfrm>
                <a:off x="682456" y="5479734"/>
                <a:ext cx="878760" cy="30240"/>
              </p14:xfrm>
            </p:contentPart>
          </mc:Choice>
          <mc:Fallback>
            <p:pic>
              <p:nvPicPr>
                <p:cNvPr id="173" name="Ink 172">
                  <a:extLst>
                    <a:ext uri="{FF2B5EF4-FFF2-40B4-BE49-F238E27FC236}">
                      <a16:creationId xmlns:a16="http://schemas.microsoft.com/office/drawing/2014/main" id="{E1472678-3FFE-7C23-DB4B-7ACECBA138BB}"/>
                    </a:ext>
                  </a:extLst>
                </p:cNvPr>
                <p:cNvPicPr/>
                <p:nvPr/>
              </p:nvPicPr>
              <p:blipFill>
                <a:blip r:embed="rId273"/>
                <a:stretch>
                  <a:fillRect/>
                </a:stretch>
              </p:blipFill>
              <p:spPr>
                <a:xfrm>
                  <a:off x="664816" y="5462094"/>
                  <a:ext cx="9144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00" name="Ink 199">
                  <a:extLst>
                    <a:ext uri="{FF2B5EF4-FFF2-40B4-BE49-F238E27FC236}">
                      <a16:creationId xmlns:a16="http://schemas.microsoft.com/office/drawing/2014/main" id="{9591C598-D1A8-27EF-B54B-57F0358A0937}"/>
                    </a:ext>
                  </a:extLst>
                </p14:cNvPr>
                <p14:cNvContentPartPr/>
                <p14:nvPr/>
              </p14:nvContentPartPr>
              <p14:xfrm>
                <a:off x="3631216" y="4937574"/>
                <a:ext cx="1708920" cy="594000"/>
              </p14:xfrm>
            </p:contentPart>
          </mc:Choice>
          <mc:Fallback>
            <p:pic>
              <p:nvPicPr>
                <p:cNvPr id="200" name="Ink 199">
                  <a:extLst>
                    <a:ext uri="{FF2B5EF4-FFF2-40B4-BE49-F238E27FC236}">
                      <a16:creationId xmlns:a16="http://schemas.microsoft.com/office/drawing/2014/main" id="{9591C598-D1A8-27EF-B54B-57F0358A0937}"/>
                    </a:ext>
                  </a:extLst>
                </p:cNvPr>
                <p:cNvPicPr/>
                <p:nvPr/>
              </p:nvPicPr>
              <p:blipFill>
                <a:blip r:embed="rId275"/>
                <a:stretch>
                  <a:fillRect/>
                </a:stretch>
              </p:blipFill>
              <p:spPr>
                <a:xfrm>
                  <a:off x="3613576" y="4919934"/>
                  <a:ext cx="1744560" cy="6296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01" name="Ink 200">
                  <a:extLst>
                    <a:ext uri="{FF2B5EF4-FFF2-40B4-BE49-F238E27FC236}">
                      <a16:creationId xmlns:a16="http://schemas.microsoft.com/office/drawing/2014/main" id="{14739D5A-2147-FC71-1952-385AE1CF0061}"/>
                    </a:ext>
                  </a:extLst>
                </p14:cNvPr>
                <p14:cNvContentPartPr/>
                <p14:nvPr/>
              </p14:nvContentPartPr>
              <p14:xfrm>
                <a:off x="2012656" y="5026134"/>
                <a:ext cx="1696320" cy="530640"/>
              </p14:xfrm>
            </p:contentPart>
          </mc:Choice>
          <mc:Fallback>
            <p:pic>
              <p:nvPicPr>
                <p:cNvPr id="201" name="Ink 200">
                  <a:extLst>
                    <a:ext uri="{FF2B5EF4-FFF2-40B4-BE49-F238E27FC236}">
                      <a16:creationId xmlns:a16="http://schemas.microsoft.com/office/drawing/2014/main" id="{14739D5A-2147-FC71-1952-385AE1CF0061}"/>
                    </a:ext>
                  </a:extLst>
                </p:cNvPr>
                <p:cNvPicPr/>
                <p:nvPr/>
              </p:nvPicPr>
              <p:blipFill>
                <a:blip r:embed="rId277"/>
                <a:stretch>
                  <a:fillRect/>
                </a:stretch>
              </p:blipFill>
              <p:spPr>
                <a:xfrm>
                  <a:off x="1994656" y="5008134"/>
                  <a:ext cx="1731960" cy="566280"/>
                </a:xfrm>
                <a:prstGeom prst="rect">
                  <a:avLst/>
                </a:prstGeom>
              </p:spPr>
            </p:pic>
          </mc:Fallback>
        </mc:AlternateContent>
      </p:grpSp>
    </p:spTree>
    <p:extLst>
      <p:ext uri="{BB962C8B-B14F-4D97-AF65-F5344CB8AC3E}">
        <p14:creationId xmlns:p14="http://schemas.microsoft.com/office/powerpoint/2010/main" val="2745187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56078"/>
            <a:ext cx="10459092" cy="6536657"/>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9" name="TextBox 8">
            <a:extLst>
              <a:ext uri="{FF2B5EF4-FFF2-40B4-BE49-F238E27FC236}">
                <a16:creationId xmlns:a16="http://schemas.microsoft.com/office/drawing/2014/main" id="{B5A5C6C5-47B8-1139-8998-A86C47E2B79B}"/>
              </a:ext>
            </a:extLst>
          </p:cNvPr>
          <p:cNvSpPr txBox="1"/>
          <p:nvPr/>
        </p:nvSpPr>
        <p:spPr>
          <a:xfrm>
            <a:off x="276602" y="291401"/>
            <a:ext cx="9763984" cy="5693866"/>
          </a:xfrm>
          <a:prstGeom prst="rect">
            <a:avLst/>
          </a:prstGeom>
          <a:noFill/>
        </p:spPr>
        <p:txBody>
          <a:bodyPr wrap="square">
            <a:spAutoFit/>
          </a:bodyPr>
          <a:lstStyle/>
          <a:p>
            <a:r>
              <a:rPr lang="en-US" sz="2400" b="1">
                <a:solidFill>
                  <a:srgbClr val="FFC000"/>
                </a:solidFill>
                <a:cs typeface="+mj-cs"/>
              </a:rPr>
              <a:t>Acts 9:10-16</a:t>
            </a:r>
          </a:p>
          <a:p>
            <a:r>
              <a:rPr lang="en-US" sz="2000">
                <a:solidFill>
                  <a:srgbClr val="FFC000"/>
                </a:solidFill>
                <a:cs typeface="+mj-cs"/>
              </a:rPr>
              <a:t>9:10 And there was a certain disciple at Damascus, named Ananias; and to him said the Lord in a vision, Ananias. And he said, Behold, I am here, Lord. 9:11 And the Lord said unto him, Arise, and go into the street which is called Straight, and inquire in the house of Judas for one called Saul, of Tarsus: for, behold, he prayeth, 9:12 And hath seen in a vision a man named Ananias coming in, and putting his hand on him, that he might receive his sight. 9:13 Then Ananias answered, Lord, I have heard by many of this man, how much evil he hath done to thy saints at Jerusalem: 9:14 And here he hath authority from the chief priests to bind all that call on thy name. 9:15 But the Lord said unto him, Go thy way: for he is a chosen vessel unto me, to bear my name before the Gentiles, and kings, and the children of Israel: 9:16 For I will shew him how great things he must suffer for my name's sake. (KJV, </a:t>
            </a:r>
            <a:r>
              <a:rPr lang="syr-SY" sz="2000">
                <a:solidFill>
                  <a:srgbClr val="FFFF00"/>
                </a:solidFill>
                <a:cs typeface="+mj-cs"/>
              </a:rPr>
              <a:t>ܐܻܝܬ݂ ܗ̄ܘܳܐ ܕܷ݁ܝܢ ܒܴ݁ܗ ܒ݁ܕ݂ܰܪܡܣܽܘܩ ܬܱ݁ܠܡܺܝܕ݂ܳܐ ܚܰܕ݂ ܕܱ݁ܫܡܶܗ ܗܘܳܐ ܚܰܢܰܢܝܳܐ ܂ ܘܡܳܪܝܳܐ ܐܷܡܰܪ ܠܷܗ ܒ݁ܚܶܙܘܳܐ ܂ ܚܰܢܰܢܝܳܐ ܆ ܘܶܐܡܰܪ ܂ ܗܳܐ ܐܷܢܳܐ ܡܳܪܝ ܂ܘܡܳܪܱܢ ܐܷܡܰܪ ܠܷܗ ܂ ܩܽܘܡ ܙܶܠ ܠܫܽܘܩܳܐ ܕ݁ܡܶܬ݂ܩܪܷܐ ܬ݁ܪܻܝܨܴܐ ܆ ܘܰܒ݂ܥܺܝ ܒ݁ܒ݂ܰܝܬܴ݁ܐ ܕܻ݁ܝܗܽܘܕ݂ܳܐ ܠܫܳܐܘܳܠ ܕܻ݁ܐܝܬ݂ܱܘܗ̄ܝ ܡܶܢ ܛܱܪܣܳܘܣ ܡܕ݂ܺܝܢ̄ܬܴ݁ܐ ܂ ܗܳܐ ܓܷ݁ܝܪ ܟܱ݁ܕ݂ ܗܽܘ ܡܨܱܠܷܐ ܆ ܚܙܳܐ ܒ݁ܚܶܙܘܳܐ ܠܓ݂ܰܒ݂ܪܴܐ ܕܱ݁ܫܡܶܗ ܚܰܢܰܢܝܳܐ ܆ ܕ݁ܥܰܠ ܘܣܳܡ ܥܠܱܘܗ̄ܝ ܐܻܝܕ݂ܳܐ ܇ ܐܱܝܟ݂ ܕ݁ܢܷ̈ܬ݂ܦܱ݁ܬ݁ܚܳܢ ܥܰܝܢܱ̈ܘܗ̄ܝ ܂ ܘܶܐܡܰܪ ܚܰܢܰܢܝܳܐ ܂ ܡܳܪܝ ܁ ܫܶܡܥܶܬ݂ ܡܶܢ ܣܰܓܻ݁ܝܷ̈ܐܐ ܥܰܠ ܓܱ݁ܒ݂ܪܴܐ ܗܳܢܳܐ ܆ ܕܱ݁ܟ݂ܡܳܐ ܒܻ݁ܝ̈ܫܳܬ݂ܴܐ ܐܱܣܒܷ݁ܠ ܠܩܰܕܻ݁ܝ̈ܫܰܝܟ݁ ܒܾ݁ܐܘܪܻܫܠܷܡ ܂ ܘܗܳܐ ܐܴܦ݂ ܗܳܪܟܴ݁ܐ ܐܻܝܬ݂ ܠܷܗ ܫܽܘܠܛܴܢܳܐ ܡܶܢ ܪܱ̈ܒܱ݁ܝ ܟܴ݁ܗܢܷ̈ܐ ܆ ܕ݁ܢܶܐܣܽܘܪ ܠܟ݂ܽܠܗܽܘܢ ܐܱܝܠܷܝܢ ܕ݁ܩܳܪܷܝܢ ܫܡܳܟ݂ ܂ ܘܶܐܡܰܪ ܠܷܗ ܡܳܪܝܳܐ ܂ ܩܽܘܡ ܙܶܠ ܁ ܡܶܛܾܠ ܕ݁ܡܳܐܢܳܐ ܗܽܘ ܠܻܝ ܓܱ݁ܒ݂ܝܳܐ ܆ ܕ݁ܢܶܫܩܽܘܠ ܫܶܡܝ ܒ݁ܥܰܡ̱̈ܡܶܐ ܘܰܒ݂ܡܱ̈ܠܟܷ݁ܐ ܂ ܘܒ݂ܶܝܬ݂ ܒ݁ܢܱ̈ܝ ܐܻܝܣܪܴܝܶܠ ܂ ܐܷܢܳܐ ܓܷ݁ܝܪ ܐܷܚܰܘܶܝܘܗ̄ܝ ܆ ܟ݁ܡܳܐ ܥܬ݂ܻܝܕ݂ ܠܡܶܚܰܫ ܡܶܛܾܠ ܫܶܡܝ ܀</a:t>
            </a:r>
            <a:r>
              <a:rPr lang="el-GR" sz="2000">
                <a:solidFill>
                  <a:srgbClr val="FFC000"/>
                </a:solidFill>
                <a:cs typeface="+mj-cs"/>
              </a:rPr>
              <a:t>) </a:t>
            </a:r>
          </a:p>
        </p:txBody>
      </p:sp>
      <p:grpSp>
        <p:nvGrpSpPr>
          <p:cNvPr id="5" name="Group 4">
            <a:extLst>
              <a:ext uri="{FF2B5EF4-FFF2-40B4-BE49-F238E27FC236}">
                <a16:creationId xmlns:a16="http://schemas.microsoft.com/office/drawing/2014/main" id="{49FBF711-2703-89FC-7D2C-7F57CCBDE8B8}"/>
              </a:ext>
            </a:extLst>
          </p:cNvPr>
          <p:cNvGrpSpPr/>
          <p:nvPr/>
        </p:nvGrpSpPr>
        <p:grpSpPr>
          <a:xfrm>
            <a:off x="2040376" y="319494"/>
            <a:ext cx="277920" cy="289440"/>
            <a:chOff x="2040376" y="319494"/>
            <a:chExt cx="277920" cy="28944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E42DF69-35EE-9AB9-8706-21BB7515AD7D}"/>
                    </a:ext>
                  </a:extLst>
                </p14:cNvPr>
                <p14:cNvContentPartPr/>
                <p14:nvPr/>
              </p14:nvContentPartPr>
              <p14:xfrm>
                <a:off x="2160976" y="408054"/>
                <a:ext cx="115200" cy="177120"/>
              </p14:xfrm>
            </p:contentPart>
          </mc:Choice>
          <mc:Fallback>
            <p:pic>
              <p:nvPicPr>
                <p:cNvPr id="2" name="Ink 1">
                  <a:extLst>
                    <a:ext uri="{FF2B5EF4-FFF2-40B4-BE49-F238E27FC236}">
                      <a16:creationId xmlns:a16="http://schemas.microsoft.com/office/drawing/2014/main" id="{8E42DF69-35EE-9AB9-8706-21BB7515AD7D}"/>
                    </a:ext>
                  </a:extLst>
                </p:cNvPr>
                <p:cNvPicPr/>
                <p:nvPr/>
              </p:nvPicPr>
              <p:blipFill>
                <a:blip r:embed="rId5"/>
                <a:stretch>
                  <a:fillRect/>
                </a:stretch>
              </p:blipFill>
              <p:spPr>
                <a:xfrm>
                  <a:off x="2142976" y="390054"/>
                  <a:ext cx="15084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F936881A-956F-7076-2FC1-CE7AEDFA4595}"/>
                    </a:ext>
                  </a:extLst>
                </p14:cNvPr>
                <p14:cNvContentPartPr/>
                <p14:nvPr/>
              </p14:nvContentPartPr>
              <p14:xfrm>
                <a:off x="2054776" y="319494"/>
                <a:ext cx="263520" cy="289440"/>
              </p14:xfrm>
            </p:contentPart>
          </mc:Choice>
          <mc:Fallback>
            <p:pic>
              <p:nvPicPr>
                <p:cNvPr id="3" name="Ink 2">
                  <a:extLst>
                    <a:ext uri="{FF2B5EF4-FFF2-40B4-BE49-F238E27FC236}">
                      <a16:creationId xmlns:a16="http://schemas.microsoft.com/office/drawing/2014/main" id="{F936881A-956F-7076-2FC1-CE7AEDFA4595}"/>
                    </a:ext>
                  </a:extLst>
                </p:cNvPr>
                <p:cNvPicPr/>
                <p:nvPr/>
              </p:nvPicPr>
              <p:blipFill>
                <a:blip r:embed="rId7"/>
                <a:stretch>
                  <a:fillRect/>
                </a:stretch>
              </p:blipFill>
              <p:spPr>
                <a:xfrm>
                  <a:off x="2037136" y="301854"/>
                  <a:ext cx="29916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96E8E023-FFBF-7068-6E72-14D35664499C}"/>
                    </a:ext>
                  </a:extLst>
                </p14:cNvPr>
                <p14:cNvContentPartPr/>
                <p14:nvPr/>
              </p14:nvContentPartPr>
              <p14:xfrm>
                <a:off x="2040376" y="473574"/>
                <a:ext cx="270720" cy="123120"/>
              </p14:xfrm>
            </p:contentPart>
          </mc:Choice>
          <mc:Fallback>
            <p:pic>
              <p:nvPicPr>
                <p:cNvPr id="4" name="Ink 3">
                  <a:extLst>
                    <a:ext uri="{FF2B5EF4-FFF2-40B4-BE49-F238E27FC236}">
                      <a16:creationId xmlns:a16="http://schemas.microsoft.com/office/drawing/2014/main" id="{96E8E023-FFBF-7068-6E72-14D35664499C}"/>
                    </a:ext>
                  </a:extLst>
                </p:cNvPr>
                <p:cNvPicPr/>
                <p:nvPr/>
              </p:nvPicPr>
              <p:blipFill>
                <a:blip r:embed="rId9"/>
                <a:stretch>
                  <a:fillRect/>
                </a:stretch>
              </p:blipFill>
              <p:spPr>
                <a:xfrm>
                  <a:off x="2022376" y="455934"/>
                  <a:ext cx="306360" cy="158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B190C932-2488-7B4E-10E5-BEF8B1E77A29}"/>
                  </a:ext>
                </a:extLst>
              </p14:cNvPr>
              <p14:cNvContentPartPr/>
              <p14:nvPr/>
            </p14:nvContentPartPr>
            <p14:xfrm>
              <a:off x="7217896" y="2544294"/>
              <a:ext cx="2174400" cy="79200"/>
            </p14:xfrm>
          </p:contentPart>
        </mc:Choice>
        <mc:Fallback>
          <p:pic>
            <p:nvPicPr>
              <p:cNvPr id="7" name="Ink 6">
                <a:extLst>
                  <a:ext uri="{FF2B5EF4-FFF2-40B4-BE49-F238E27FC236}">
                    <a16:creationId xmlns:a16="http://schemas.microsoft.com/office/drawing/2014/main" id="{B190C932-2488-7B4E-10E5-BEF8B1E77A29}"/>
                  </a:ext>
                </a:extLst>
              </p:cNvPr>
              <p:cNvPicPr/>
              <p:nvPr/>
            </p:nvPicPr>
            <p:blipFill>
              <a:blip r:embed="rId11"/>
              <a:stretch>
                <a:fillRect/>
              </a:stretch>
            </p:blipFill>
            <p:spPr>
              <a:xfrm>
                <a:off x="7200256" y="2526654"/>
                <a:ext cx="22100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988E6F57-D3D2-6DD2-661F-AD1F76D00113}"/>
                  </a:ext>
                </a:extLst>
              </p14:cNvPr>
              <p14:cNvContentPartPr/>
              <p14:nvPr/>
            </p14:nvContentPartPr>
            <p14:xfrm>
              <a:off x="274216" y="2807094"/>
              <a:ext cx="3377160" cy="80280"/>
            </p14:xfrm>
          </p:contentPart>
        </mc:Choice>
        <mc:Fallback>
          <p:pic>
            <p:nvPicPr>
              <p:cNvPr id="11" name="Ink 10">
                <a:extLst>
                  <a:ext uri="{FF2B5EF4-FFF2-40B4-BE49-F238E27FC236}">
                    <a16:creationId xmlns:a16="http://schemas.microsoft.com/office/drawing/2014/main" id="{988E6F57-D3D2-6DD2-661F-AD1F76D00113}"/>
                  </a:ext>
                </a:extLst>
              </p:cNvPr>
              <p:cNvPicPr/>
              <p:nvPr/>
            </p:nvPicPr>
            <p:blipFill>
              <a:blip r:embed="rId13"/>
              <a:stretch>
                <a:fillRect/>
              </a:stretch>
            </p:blipFill>
            <p:spPr>
              <a:xfrm>
                <a:off x="256216" y="2789094"/>
                <a:ext cx="34128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E09937AE-47C6-AC37-C723-34EEC3AFE057}"/>
                  </a:ext>
                </a:extLst>
              </p14:cNvPr>
              <p14:cNvContentPartPr/>
              <p14:nvPr/>
            </p14:nvContentPartPr>
            <p14:xfrm>
              <a:off x="1727176" y="3727614"/>
              <a:ext cx="7396560" cy="130320"/>
            </p14:xfrm>
          </p:contentPart>
        </mc:Choice>
        <mc:Fallback>
          <p:pic>
            <p:nvPicPr>
              <p:cNvPr id="12" name="Ink 11">
                <a:extLst>
                  <a:ext uri="{FF2B5EF4-FFF2-40B4-BE49-F238E27FC236}">
                    <a16:creationId xmlns:a16="http://schemas.microsoft.com/office/drawing/2014/main" id="{E09937AE-47C6-AC37-C723-34EEC3AFE057}"/>
                  </a:ext>
                </a:extLst>
              </p:cNvPr>
              <p:cNvPicPr/>
              <p:nvPr/>
            </p:nvPicPr>
            <p:blipFill>
              <a:blip r:embed="rId15"/>
              <a:stretch>
                <a:fillRect/>
              </a:stretch>
            </p:blipFill>
            <p:spPr>
              <a:xfrm>
                <a:off x="1709536" y="3709974"/>
                <a:ext cx="7432200" cy="165960"/>
              </a:xfrm>
              <a:prstGeom prst="rect">
                <a:avLst/>
              </a:prstGeom>
            </p:spPr>
          </p:pic>
        </mc:Fallback>
      </mc:AlternateContent>
    </p:spTree>
    <p:extLst>
      <p:ext uri="{BB962C8B-B14F-4D97-AF65-F5344CB8AC3E}">
        <p14:creationId xmlns:p14="http://schemas.microsoft.com/office/powerpoint/2010/main" val="866718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56078"/>
            <a:ext cx="10459092" cy="6536657"/>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9" name="TextBox 8">
            <a:extLst>
              <a:ext uri="{FF2B5EF4-FFF2-40B4-BE49-F238E27FC236}">
                <a16:creationId xmlns:a16="http://schemas.microsoft.com/office/drawing/2014/main" id="{B5A5C6C5-47B8-1139-8998-A86C47E2B79B}"/>
              </a:ext>
            </a:extLst>
          </p:cNvPr>
          <p:cNvSpPr txBox="1"/>
          <p:nvPr/>
        </p:nvSpPr>
        <p:spPr>
          <a:xfrm>
            <a:off x="276602" y="291401"/>
            <a:ext cx="9763984" cy="5262979"/>
          </a:xfrm>
          <a:prstGeom prst="rect">
            <a:avLst/>
          </a:prstGeom>
          <a:noFill/>
        </p:spPr>
        <p:txBody>
          <a:bodyPr wrap="square">
            <a:spAutoFit/>
          </a:bodyPr>
          <a:lstStyle/>
          <a:p>
            <a:r>
              <a:rPr lang="en-US" sz="2800" b="1">
                <a:solidFill>
                  <a:srgbClr val="FFC000"/>
                </a:solidFill>
                <a:cs typeface="+mj-cs"/>
              </a:rPr>
              <a:t>Rashi on Isaiah 22,16 Parts 3-4</a:t>
            </a:r>
          </a:p>
          <a:p>
            <a:pPr algn="r"/>
            <a:r>
              <a:rPr lang="he-IL" sz="2800">
                <a:solidFill>
                  <a:srgbClr val="FFFF00"/>
                </a:solidFill>
                <a:cs typeface="+mj-cs"/>
              </a:rPr>
              <a:t>חצבי מרום קברו. שחצב לו קבר בקברי בית דוד ליקבר בין המלכים לכך הוא אומר לו מה ירושה לך בקברות הללו:</a:t>
            </a:r>
          </a:p>
          <a:p>
            <a:r>
              <a:rPr lang="en-US" sz="2800">
                <a:solidFill>
                  <a:srgbClr val="FFC000"/>
                </a:solidFill>
                <a:cs typeface="+mj-cs"/>
              </a:rPr>
              <a:t>he hews his grave on high For he hewed a grave for himself among the graves of the House of David, to be buried among the kings. Therefore, he says to him, </a:t>
            </a:r>
            <a:r>
              <a:rPr lang="en-US" sz="2800">
                <a:solidFill>
                  <a:srgbClr val="00B0F0"/>
                </a:solidFill>
                <a:cs typeface="+mj-cs"/>
              </a:rPr>
              <a:t>“What right of heritage do you have in these graves?”</a:t>
            </a:r>
          </a:p>
          <a:p>
            <a:pPr algn="r"/>
            <a:r>
              <a:rPr lang="he-IL" sz="2800">
                <a:solidFill>
                  <a:srgbClr val="FFFF00"/>
                </a:solidFill>
                <a:cs typeface="+mj-cs"/>
              </a:rPr>
              <a:t>חצבי חקקי. יו"ד יתירה כמו שוכני סנה (דברים ל״ג:ט״ז) מקימי מעפר דל (תהילים קי״ג:ז׳):</a:t>
            </a:r>
          </a:p>
          <a:p>
            <a:r>
              <a:rPr lang="en-US" sz="2800">
                <a:solidFill>
                  <a:srgbClr val="FFC000"/>
                </a:solidFill>
                <a:cs typeface="+mj-cs"/>
              </a:rPr>
              <a:t>he hews (</a:t>
            </a:r>
            <a:r>
              <a:rPr lang="he-IL" sz="2800">
                <a:solidFill>
                  <a:srgbClr val="FFFF00"/>
                </a:solidFill>
                <a:cs typeface="+mj-cs"/>
              </a:rPr>
              <a:t>חֹצְבִי</a:t>
            </a:r>
            <a:r>
              <a:rPr lang="he-IL" sz="2800">
                <a:solidFill>
                  <a:srgbClr val="FFC000"/>
                </a:solidFill>
                <a:cs typeface="+mj-cs"/>
              </a:rPr>
              <a:t>). </a:t>
            </a:r>
            <a:r>
              <a:rPr lang="en-US" sz="2800">
                <a:solidFill>
                  <a:srgbClr val="FFC000"/>
                </a:solidFill>
                <a:cs typeface="+mj-cs"/>
              </a:rPr>
              <a:t> The </a:t>
            </a:r>
            <a:r>
              <a:rPr lang="en-US" sz="2800">
                <a:solidFill>
                  <a:srgbClr val="00B0F0"/>
                </a:solidFill>
                <a:cs typeface="+mj-cs"/>
              </a:rPr>
              <a:t>‘yud’ </a:t>
            </a:r>
            <a:r>
              <a:rPr lang="en-US" sz="2800">
                <a:solidFill>
                  <a:srgbClr val="FFC000"/>
                </a:solidFill>
                <a:cs typeface="+mj-cs"/>
              </a:rPr>
              <a:t>is superfluous. Comp. (</a:t>
            </a:r>
            <a:r>
              <a:rPr lang="en-US" sz="2800">
                <a:solidFill>
                  <a:srgbClr val="00B0F0"/>
                </a:solidFill>
                <a:cs typeface="+mj-cs"/>
              </a:rPr>
              <a:t>Deut. 33:16</a:t>
            </a:r>
            <a:r>
              <a:rPr lang="en-US" sz="2800">
                <a:solidFill>
                  <a:srgbClr val="FFC000"/>
                </a:solidFill>
                <a:cs typeface="+mj-cs"/>
              </a:rPr>
              <a:t>): “Who dwells (</a:t>
            </a:r>
            <a:r>
              <a:rPr lang="he-IL" sz="2800">
                <a:solidFill>
                  <a:srgbClr val="FFFF00"/>
                </a:solidFill>
                <a:cs typeface="+mj-cs"/>
              </a:rPr>
              <a:t>שׁוֹכְנִי</a:t>
            </a:r>
            <a:r>
              <a:rPr lang="he-IL" sz="2800">
                <a:solidFill>
                  <a:srgbClr val="FFC000"/>
                </a:solidFill>
                <a:cs typeface="+mj-cs"/>
              </a:rPr>
              <a:t>) </a:t>
            </a:r>
            <a:r>
              <a:rPr lang="en-US" sz="2800">
                <a:solidFill>
                  <a:srgbClr val="FFC000"/>
                </a:solidFill>
                <a:cs typeface="+mj-cs"/>
              </a:rPr>
              <a:t> in the thornbush”; (</a:t>
            </a:r>
            <a:r>
              <a:rPr lang="en-US" sz="2800">
                <a:solidFill>
                  <a:srgbClr val="00B0F0"/>
                </a:solidFill>
                <a:cs typeface="+mj-cs"/>
              </a:rPr>
              <a:t>Psalms 113:7</a:t>
            </a:r>
            <a:r>
              <a:rPr lang="en-US" sz="2800">
                <a:solidFill>
                  <a:srgbClr val="FFC000"/>
                </a:solidFill>
                <a:cs typeface="+mj-cs"/>
              </a:rPr>
              <a:t>) “He raises up (</a:t>
            </a:r>
            <a:r>
              <a:rPr lang="he-IL" sz="2800">
                <a:solidFill>
                  <a:srgbClr val="FFFF00"/>
                </a:solidFill>
                <a:cs typeface="+mj-cs"/>
              </a:rPr>
              <a:t>מְקִימִי</a:t>
            </a:r>
            <a:r>
              <a:rPr lang="he-IL" sz="2800">
                <a:solidFill>
                  <a:srgbClr val="FFC000"/>
                </a:solidFill>
                <a:cs typeface="+mj-cs"/>
              </a:rPr>
              <a:t>) </a:t>
            </a:r>
            <a:r>
              <a:rPr lang="en-US" sz="2800">
                <a:solidFill>
                  <a:srgbClr val="FFC000"/>
                </a:solidFill>
                <a:cs typeface="+mj-cs"/>
              </a:rPr>
              <a:t> the poor man from the dust.”</a:t>
            </a:r>
          </a:p>
        </p:txBody>
      </p:sp>
      <p:grpSp>
        <p:nvGrpSpPr>
          <p:cNvPr id="5" name="Group 4">
            <a:extLst>
              <a:ext uri="{FF2B5EF4-FFF2-40B4-BE49-F238E27FC236}">
                <a16:creationId xmlns:a16="http://schemas.microsoft.com/office/drawing/2014/main" id="{0D54228E-34F9-664D-BE92-9E9424EAF6F7}"/>
              </a:ext>
            </a:extLst>
          </p:cNvPr>
          <p:cNvGrpSpPr/>
          <p:nvPr/>
        </p:nvGrpSpPr>
        <p:grpSpPr>
          <a:xfrm>
            <a:off x="768496" y="2389134"/>
            <a:ext cx="8481960" cy="171000"/>
            <a:chOff x="768496" y="2389134"/>
            <a:chExt cx="8481960" cy="17100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4B1D1D01-AB2F-FDE3-63F6-004694467D29}"/>
                    </a:ext>
                  </a:extLst>
                </p14:cNvPr>
                <p14:cNvContentPartPr/>
                <p14:nvPr/>
              </p14:nvContentPartPr>
              <p14:xfrm>
                <a:off x="768496" y="2443854"/>
                <a:ext cx="5028480" cy="116280"/>
              </p14:xfrm>
            </p:contentPart>
          </mc:Choice>
          <mc:Fallback>
            <p:pic>
              <p:nvPicPr>
                <p:cNvPr id="2" name="Ink 1">
                  <a:extLst>
                    <a:ext uri="{FF2B5EF4-FFF2-40B4-BE49-F238E27FC236}">
                      <a16:creationId xmlns:a16="http://schemas.microsoft.com/office/drawing/2014/main" id="{4B1D1D01-AB2F-FDE3-63F6-004694467D29}"/>
                    </a:ext>
                  </a:extLst>
                </p:cNvPr>
                <p:cNvPicPr/>
                <p:nvPr/>
              </p:nvPicPr>
              <p:blipFill>
                <a:blip r:embed="rId5"/>
                <a:stretch>
                  <a:fillRect/>
                </a:stretch>
              </p:blipFill>
              <p:spPr>
                <a:xfrm>
                  <a:off x="750496" y="2425854"/>
                  <a:ext cx="50641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0CC67E38-3DF9-C4C6-84F1-2FBE75FC59D2}"/>
                    </a:ext>
                  </a:extLst>
                </p14:cNvPr>
                <p14:cNvContentPartPr/>
                <p14:nvPr/>
              </p14:nvContentPartPr>
              <p14:xfrm>
                <a:off x="7029616" y="2389134"/>
                <a:ext cx="2220840" cy="69480"/>
              </p14:xfrm>
            </p:contentPart>
          </mc:Choice>
          <mc:Fallback>
            <p:pic>
              <p:nvPicPr>
                <p:cNvPr id="3" name="Ink 2">
                  <a:extLst>
                    <a:ext uri="{FF2B5EF4-FFF2-40B4-BE49-F238E27FC236}">
                      <a16:creationId xmlns:a16="http://schemas.microsoft.com/office/drawing/2014/main" id="{0CC67E38-3DF9-C4C6-84F1-2FBE75FC59D2}"/>
                    </a:ext>
                  </a:extLst>
                </p:cNvPr>
                <p:cNvPicPr/>
                <p:nvPr/>
              </p:nvPicPr>
              <p:blipFill>
                <a:blip r:embed="rId7"/>
                <a:stretch>
                  <a:fillRect/>
                </a:stretch>
              </p:blipFill>
              <p:spPr>
                <a:xfrm>
                  <a:off x="7011976" y="2371494"/>
                  <a:ext cx="2256480" cy="105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1035CFCB-4144-60C5-7ADC-7CE21EC60DEA}"/>
                  </a:ext>
                </a:extLst>
              </p14:cNvPr>
              <p14:cNvContentPartPr/>
              <p14:nvPr/>
            </p14:nvContentPartPr>
            <p14:xfrm>
              <a:off x="513616" y="2875494"/>
              <a:ext cx="529560" cy="27360"/>
            </p14:xfrm>
          </p:contentPart>
        </mc:Choice>
        <mc:Fallback>
          <p:pic>
            <p:nvPicPr>
              <p:cNvPr id="4" name="Ink 3">
                <a:extLst>
                  <a:ext uri="{FF2B5EF4-FFF2-40B4-BE49-F238E27FC236}">
                    <a16:creationId xmlns:a16="http://schemas.microsoft.com/office/drawing/2014/main" id="{1035CFCB-4144-60C5-7ADC-7CE21EC60DEA}"/>
                  </a:ext>
                </a:extLst>
              </p:cNvPr>
              <p:cNvPicPr/>
              <p:nvPr/>
            </p:nvPicPr>
            <p:blipFill>
              <a:blip r:embed="rId9"/>
              <a:stretch>
                <a:fillRect/>
              </a:stretch>
            </p:blipFill>
            <p:spPr>
              <a:xfrm>
                <a:off x="495616" y="2857494"/>
                <a:ext cx="5652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700787F8-968F-D892-80D9-D5F8E90D53CD}"/>
                  </a:ext>
                </a:extLst>
              </p14:cNvPr>
              <p14:cNvContentPartPr/>
              <p14:nvPr/>
            </p14:nvContentPartPr>
            <p14:xfrm>
              <a:off x="5628136" y="2939574"/>
              <a:ext cx="3626280" cy="135360"/>
            </p14:xfrm>
          </p:contentPart>
        </mc:Choice>
        <mc:Fallback>
          <p:pic>
            <p:nvPicPr>
              <p:cNvPr id="7" name="Ink 6">
                <a:extLst>
                  <a:ext uri="{FF2B5EF4-FFF2-40B4-BE49-F238E27FC236}">
                    <a16:creationId xmlns:a16="http://schemas.microsoft.com/office/drawing/2014/main" id="{700787F8-968F-D892-80D9-D5F8E90D53CD}"/>
                  </a:ext>
                </a:extLst>
              </p:cNvPr>
              <p:cNvPicPr/>
              <p:nvPr/>
            </p:nvPicPr>
            <p:blipFill>
              <a:blip r:embed="rId11"/>
              <a:stretch>
                <a:fillRect/>
              </a:stretch>
            </p:blipFill>
            <p:spPr>
              <a:xfrm>
                <a:off x="5610136" y="2921574"/>
                <a:ext cx="36619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B38E5995-F30D-4261-1AC4-067B97CB58DF}"/>
                  </a:ext>
                </a:extLst>
              </p14:cNvPr>
              <p14:cNvContentPartPr/>
              <p14:nvPr/>
            </p14:nvContentPartPr>
            <p14:xfrm>
              <a:off x="1280776" y="3356814"/>
              <a:ext cx="1787040" cy="24840"/>
            </p14:xfrm>
          </p:contentPart>
        </mc:Choice>
        <mc:Fallback>
          <p:pic>
            <p:nvPicPr>
              <p:cNvPr id="11" name="Ink 10">
                <a:extLst>
                  <a:ext uri="{FF2B5EF4-FFF2-40B4-BE49-F238E27FC236}">
                    <a16:creationId xmlns:a16="http://schemas.microsoft.com/office/drawing/2014/main" id="{B38E5995-F30D-4261-1AC4-067B97CB58DF}"/>
                  </a:ext>
                </a:extLst>
              </p:cNvPr>
              <p:cNvPicPr/>
              <p:nvPr/>
            </p:nvPicPr>
            <p:blipFill>
              <a:blip r:embed="rId13"/>
              <a:stretch>
                <a:fillRect/>
              </a:stretch>
            </p:blipFill>
            <p:spPr>
              <a:xfrm>
                <a:off x="1263136" y="3339174"/>
                <a:ext cx="18226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FC2D7D68-F380-0B5C-1FFE-ABD8C1CAA56F}"/>
                  </a:ext>
                </a:extLst>
              </p14:cNvPr>
              <p14:cNvContentPartPr/>
              <p14:nvPr/>
            </p14:nvContentPartPr>
            <p14:xfrm>
              <a:off x="540616" y="4507734"/>
              <a:ext cx="1119960" cy="69120"/>
            </p14:xfrm>
          </p:contentPart>
        </mc:Choice>
        <mc:Fallback>
          <p:pic>
            <p:nvPicPr>
              <p:cNvPr id="12" name="Ink 11">
                <a:extLst>
                  <a:ext uri="{FF2B5EF4-FFF2-40B4-BE49-F238E27FC236}">
                    <a16:creationId xmlns:a16="http://schemas.microsoft.com/office/drawing/2014/main" id="{FC2D7D68-F380-0B5C-1FFE-ABD8C1CAA56F}"/>
                  </a:ext>
                </a:extLst>
              </p:cNvPr>
              <p:cNvPicPr/>
              <p:nvPr/>
            </p:nvPicPr>
            <p:blipFill>
              <a:blip r:embed="rId15"/>
              <a:stretch>
                <a:fillRect/>
              </a:stretch>
            </p:blipFill>
            <p:spPr>
              <a:xfrm>
                <a:off x="522976" y="4489734"/>
                <a:ext cx="11556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80471C67-77CD-86CF-FBF4-6F3FF5975122}"/>
                  </a:ext>
                </a:extLst>
              </p14:cNvPr>
              <p14:cNvContentPartPr/>
              <p14:nvPr/>
            </p14:nvContentPartPr>
            <p14:xfrm>
              <a:off x="7596976" y="4578654"/>
              <a:ext cx="1187640" cy="29160"/>
            </p14:xfrm>
          </p:contentPart>
        </mc:Choice>
        <mc:Fallback>
          <p:pic>
            <p:nvPicPr>
              <p:cNvPr id="13" name="Ink 12">
                <a:extLst>
                  <a:ext uri="{FF2B5EF4-FFF2-40B4-BE49-F238E27FC236}">
                    <a16:creationId xmlns:a16="http://schemas.microsoft.com/office/drawing/2014/main" id="{80471C67-77CD-86CF-FBF4-6F3FF5975122}"/>
                  </a:ext>
                </a:extLst>
              </p:cNvPr>
              <p:cNvPicPr/>
              <p:nvPr/>
            </p:nvPicPr>
            <p:blipFill>
              <a:blip r:embed="rId17"/>
              <a:stretch>
                <a:fillRect/>
              </a:stretch>
            </p:blipFill>
            <p:spPr>
              <a:xfrm>
                <a:off x="7578976" y="4560654"/>
                <a:ext cx="12232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BBE3894D-A8D1-A556-86CF-352F2469609E}"/>
                  </a:ext>
                </a:extLst>
              </p14:cNvPr>
              <p14:cNvContentPartPr/>
              <p14:nvPr/>
            </p14:nvContentPartPr>
            <p14:xfrm>
              <a:off x="810976" y="4990494"/>
              <a:ext cx="1190880" cy="27720"/>
            </p14:xfrm>
          </p:contentPart>
        </mc:Choice>
        <mc:Fallback>
          <p:pic>
            <p:nvPicPr>
              <p:cNvPr id="14" name="Ink 13">
                <a:extLst>
                  <a:ext uri="{FF2B5EF4-FFF2-40B4-BE49-F238E27FC236}">
                    <a16:creationId xmlns:a16="http://schemas.microsoft.com/office/drawing/2014/main" id="{BBE3894D-A8D1-A556-86CF-352F2469609E}"/>
                  </a:ext>
                </a:extLst>
              </p:cNvPr>
              <p:cNvPicPr/>
              <p:nvPr/>
            </p:nvPicPr>
            <p:blipFill>
              <a:blip r:embed="rId19"/>
              <a:stretch>
                <a:fillRect/>
              </a:stretch>
            </p:blipFill>
            <p:spPr>
              <a:xfrm>
                <a:off x="793336" y="4972494"/>
                <a:ext cx="1226520" cy="63360"/>
              </a:xfrm>
              <a:prstGeom prst="rect">
                <a:avLst/>
              </a:prstGeom>
            </p:spPr>
          </p:pic>
        </mc:Fallback>
      </mc:AlternateContent>
      <p:grpSp>
        <p:nvGrpSpPr>
          <p:cNvPr id="20" name="Group 19">
            <a:extLst>
              <a:ext uri="{FF2B5EF4-FFF2-40B4-BE49-F238E27FC236}">
                <a16:creationId xmlns:a16="http://schemas.microsoft.com/office/drawing/2014/main" id="{FDEED0F3-3E4E-5D48-7D8C-0E79FE804DCA}"/>
              </a:ext>
            </a:extLst>
          </p:cNvPr>
          <p:cNvGrpSpPr/>
          <p:nvPr/>
        </p:nvGrpSpPr>
        <p:grpSpPr>
          <a:xfrm>
            <a:off x="5353816" y="4993734"/>
            <a:ext cx="4136760" cy="63720"/>
            <a:chOff x="5353816" y="4993734"/>
            <a:chExt cx="4136760" cy="63720"/>
          </a:xfrm>
        </p:grpSpPr>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667B4401-83BC-47AE-DDDD-0D0E2D10925E}"/>
                    </a:ext>
                  </a:extLst>
                </p14:cNvPr>
                <p14:cNvContentPartPr/>
                <p14:nvPr/>
              </p14:nvContentPartPr>
              <p14:xfrm>
                <a:off x="5353816" y="4993734"/>
                <a:ext cx="124920" cy="5400"/>
              </p14:xfrm>
            </p:contentPart>
          </mc:Choice>
          <mc:Fallback>
            <p:pic>
              <p:nvPicPr>
                <p:cNvPr id="15" name="Ink 14">
                  <a:extLst>
                    <a:ext uri="{FF2B5EF4-FFF2-40B4-BE49-F238E27FC236}">
                      <a16:creationId xmlns:a16="http://schemas.microsoft.com/office/drawing/2014/main" id="{667B4401-83BC-47AE-DDDD-0D0E2D10925E}"/>
                    </a:ext>
                  </a:extLst>
                </p:cNvPr>
                <p:cNvPicPr/>
                <p:nvPr/>
              </p:nvPicPr>
              <p:blipFill>
                <a:blip r:embed="rId21"/>
                <a:stretch>
                  <a:fillRect/>
                </a:stretch>
              </p:blipFill>
              <p:spPr>
                <a:xfrm>
                  <a:off x="5336176" y="4976094"/>
                  <a:ext cx="1605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6B0093E0-4009-919D-61C9-B26EC3C24552}"/>
                    </a:ext>
                  </a:extLst>
                </p14:cNvPr>
                <p14:cNvContentPartPr/>
                <p14:nvPr/>
              </p14:nvContentPartPr>
              <p14:xfrm>
                <a:off x="6552256" y="5008134"/>
                <a:ext cx="1275480" cy="22320"/>
              </p14:xfrm>
            </p:contentPart>
          </mc:Choice>
          <mc:Fallback>
            <p:pic>
              <p:nvPicPr>
                <p:cNvPr id="16" name="Ink 15">
                  <a:extLst>
                    <a:ext uri="{FF2B5EF4-FFF2-40B4-BE49-F238E27FC236}">
                      <a16:creationId xmlns:a16="http://schemas.microsoft.com/office/drawing/2014/main" id="{6B0093E0-4009-919D-61C9-B26EC3C24552}"/>
                    </a:ext>
                  </a:extLst>
                </p:cNvPr>
                <p:cNvPicPr/>
                <p:nvPr/>
              </p:nvPicPr>
              <p:blipFill>
                <a:blip r:embed="rId23"/>
                <a:stretch>
                  <a:fillRect/>
                </a:stretch>
              </p:blipFill>
              <p:spPr>
                <a:xfrm>
                  <a:off x="6534256" y="4990494"/>
                  <a:ext cx="13111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D784989D-B68B-AFA3-9757-5FA77E94A58C}"/>
                    </a:ext>
                  </a:extLst>
                </p14:cNvPr>
                <p14:cNvContentPartPr/>
                <p14:nvPr/>
              </p14:nvContentPartPr>
              <p14:xfrm>
                <a:off x="8749336" y="5034414"/>
                <a:ext cx="741240" cy="23040"/>
              </p14:xfrm>
            </p:contentPart>
          </mc:Choice>
          <mc:Fallback>
            <p:pic>
              <p:nvPicPr>
                <p:cNvPr id="18" name="Ink 17">
                  <a:extLst>
                    <a:ext uri="{FF2B5EF4-FFF2-40B4-BE49-F238E27FC236}">
                      <a16:creationId xmlns:a16="http://schemas.microsoft.com/office/drawing/2014/main" id="{D784989D-B68B-AFA3-9757-5FA77E94A58C}"/>
                    </a:ext>
                  </a:extLst>
                </p:cNvPr>
                <p:cNvPicPr/>
                <p:nvPr/>
              </p:nvPicPr>
              <p:blipFill>
                <a:blip r:embed="rId25"/>
                <a:stretch>
                  <a:fillRect/>
                </a:stretch>
              </p:blipFill>
              <p:spPr>
                <a:xfrm>
                  <a:off x="8731696" y="5016774"/>
                  <a:ext cx="776880" cy="58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8C843E5A-EEC9-AF61-CACC-0E0D35E6BDDD}"/>
                  </a:ext>
                </a:extLst>
              </p14:cNvPr>
              <p14:cNvContentPartPr/>
              <p14:nvPr/>
            </p14:nvContentPartPr>
            <p14:xfrm>
              <a:off x="542416" y="5477934"/>
              <a:ext cx="441000" cy="24120"/>
            </p14:xfrm>
          </p:contentPart>
        </mc:Choice>
        <mc:Fallback>
          <p:pic>
            <p:nvPicPr>
              <p:cNvPr id="19" name="Ink 18">
                <a:extLst>
                  <a:ext uri="{FF2B5EF4-FFF2-40B4-BE49-F238E27FC236}">
                    <a16:creationId xmlns:a16="http://schemas.microsoft.com/office/drawing/2014/main" id="{8C843E5A-EEC9-AF61-CACC-0E0D35E6BDDD}"/>
                  </a:ext>
                </a:extLst>
              </p:cNvPr>
              <p:cNvPicPr/>
              <p:nvPr/>
            </p:nvPicPr>
            <p:blipFill>
              <a:blip r:embed="rId27"/>
              <a:stretch>
                <a:fillRect/>
              </a:stretch>
            </p:blipFill>
            <p:spPr>
              <a:xfrm>
                <a:off x="524776" y="5459934"/>
                <a:ext cx="476640" cy="59760"/>
              </a:xfrm>
              <a:prstGeom prst="rect">
                <a:avLst/>
              </a:prstGeom>
            </p:spPr>
          </p:pic>
        </mc:Fallback>
      </mc:AlternateContent>
      <p:grpSp>
        <p:nvGrpSpPr>
          <p:cNvPr id="24" name="Group 23">
            <a:extLst>
              <a:ext uri="{FF2B5EF4-FFF2-40B4-BE49-F238E27FC236}">
                <a16:creationId xmlns:a16="http://schemas.microsoft.com/office/drawing/2014/main" id="{5696219A-4877-F5F3-F514-44729558841B}"/>
              </a:ext>
            </a:extLst>
          </p:cNvPr>
          <p:cNvGrpSpPr/>
          <p:nvPr/>
        </p:nvGrpSpPr>
        <p:grpSpPr>
          <a:xfrm>
            <a:off x="2989336" y="5479734"/>
            <a:ext cx="2527560" cy="29160"/>
            <a:chOff x="2989336" y="5479734"/>
            <a:chExt cx="2527560" cy="29160"/>
          </a:xfrm>
        </p:grpSpPr>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D317F060-A4D9-3966-CE73-7C58F4D02703}"/>
                    </a:ext>
                  </a:extLst>
                </p14:cNvPr>
                <p14:cNvContentPartPr/>
                <p14:nvPr/>
              </p14:nvContentPartPr>
              <p14:xfrm>
                <a:off x="2989336" y="5479734"/>
                <a:ext cx="24840" cy="2160"/>
              </p14:xfrm>
            </p:contentPart>
          </mc:Choice>
          <mc:Fallback>
            <p:pic>
              <p:nvPicPr>
                <p:cNvPr id="21" name="Ink 20">
                  <a:extLst>
                    <a:ext uri="{FF2B5EF4-FFF2-40B4-BE49-F238E27FC236}">
                      <a16:creationId xmlns:a16="http://schemas.microsoft.com/office/drawing/2014/main" id="{D317F060-A4D9-3966-CE73-7C58F4D02703}"/>
                    </a:ext>
                  </a:extLst>
                </p:cNvPr>
                <p:cNvPicPr/>
                <p:nvPr/>
              </p:nvPicPr>
              <p:blipFill>
                <a:blip r:embed="rId29"/>
                <a:stretch>
                  <a:fillRect/>
                </a:stretch>
              </p:blipFill>
              <p:spPr>
                <a:xfrm>
                  <a:off x="2971696" y="5462094"/>
                  <a:ext cx="6048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651AAB0D-1241-C46D-0571-9EA7404724DD}"/>
                    </a:ext>
                  </a:extLst>
                </p14:cNvPr>
                <p14:cNvContentPartPr/>
                <p14:nvPr/>
              </p14:nvContentPartPr>
              <p14:xfrm>
                <a:off x="3355456" y="5493414"/>
                <a:ext cx="19800" cy="360"/>
              </p14:xfrm>
            </p:contentPart>
          </mc:Choice>
          <mc:Fallback>
            <p:pic>
              <p:nvPicPr>
                <p:cNvPr id="22" name="Ink 21">
                  <a:extLst>
                    <a:ext uri="{FF2B5EF4-FFF2-40B4-BE49-F238E27FC236}">
                      <a16:creationId xmlns:a16="http://schemas.microsoft.com/office/drawing/2014/main" id="{651AAB0D-1241-C46D-0571-9EA7404724DD}"/>
                    </a:ext>
                  </a:extLst>
                </p:cNvPr>
                <p:cNvPicPr/>
                <p:nvPr/>
              </p:nvPicPr>
              <p:blipFill>
                <a:blip r:embed="rId31"/>
                <a:stretch>
                  <a:fillRect/>
                </a:stretch>
              </p:blipFill>
              <p:spPr>
                <a:xfrm>
                  <a:off x="3337456" y="5475414"/>
                  <a:ext cx="554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3A24891E-965B-64DA-9CF7-716545C7663B}"/>
                    </a:ext>
                  </a:extLst>
                </p14:cNvPr>
                <p14:cNvContentPartPr/>
                <p14:nvPr/>
              </p14:nvContentPartPr>
              <p14:xfrm>
                <a:off x="3597376" y="5495214"/>
                <a:ext cx="1919520" cy="13680"/>
              </p14:xfrm>
            </p:contentPart>
          </mc:Choice>
          <mc:Fallback>
            <p:pic>
              <p:nvPicPr>
                <p:cNvPr id="23" name="Ink 22">
                  <a:extLst>
                    <a:ext uri="{FF2B5EF4-FFF2-40B4-BE49-F238E27FC236}">
                      <a16:creationId xmlns:a16="http://schemas.microsoft.com/office/drawing/2014/main" id="{3A24891E-965B-64DA-9CF7-716545C7663B}"/>
                    </a:ext>
                  </a:extLst>
                </p:cNvPr>
                <p:cNvPicPr/>
                <p:nvPr/>
              </p:nvPicPr>
              <p:blipFill>
                <a:blip r:embed="rId33"/>
                <a:stretch>
                  <a:fillRect/>
                </a:stretch>
              </p:blipFill>
              <p:spPr>
                <a:xfrm>
                  <a:off x="3579376" y="5477574"/>
                  <a:ext cx="1955160" cy="49320"/>
                </a:xfrm>
                <a:prstGeom prst="rect">
                  <a:avLst/>
                </a:prstGeom>
              </p:spPr>
            </p:pic>
          </mc:Fallback>
        </mc:AlternateContent>
      </p:grpSp>
    </p:spTree>
    <p:extLst>
      <p:ext uri="{BB962C8B-B14F-4D97-AF65-F5344CB8AC3E}">
        <p14:creationId xmlns:p14="http://schemas.microsoft.com/office/powerpoint/2010/main" val="3754706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459092" cy="4910447"/>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2048EFA4-7E61-8634-E7BD-ABD121A7602C}"/>
              </a:ext>
            </a:extLst>
          </p:cNvPr>
          <p:cNvPicPr>
            <a:picLocks noChangeAspect="1"/>
          </p:cNvPicPr>
          <p:nvPr/>
        </p:nvPicPr>
        <p:blipFill>
          <a:blip r:embed="rId4"/>
          <a:stretch>
            <a:fillRect/>
          </a:stretch>
        </p:blipFill>
        <p:spPr>
          <a:xfrm>
            <a:off x="0" y="102879"/>
            <a:ext cx="10212779" cy="4535335"/>
          </a:xfrm>
          <a:prstGeom prst="rect">
            <a:avLst/>
          </a:prstGeom>
        </p:spPr>
      </p:pic>
      <mc:AlternateContent xmlns:mc="http://schemas.openxmlformats.org/markup-compatibility/2006">
        <mc:Choice xmlns:p14="http://schemas.microsoft.com/office/powerpoint/2010/main" Requires="p14">
          <p:contentPart p14:bwMode="auto" r:id="rId5">
            <p14:nvContentPartPr>
              <p14:cNvPr id="18" name="Ink 17">
                <a:extLst>
                  <a:ext uri="{FF2B5EF4-FFF2-40B4-BE49-F238E27FC236}">
                    <a16:creationId xmlns:a16="http://schemas.microsoft.com/office/drawing/2014/main" id="{109B52BF-E1DF-3A3F-8627-C8661C626F95}"/>
                  </a:ext>
                </a:extLst>
              </p14:cNvPr>
              <p14:cNvContentPartPr/>
              <p14:nvPr/>
            </p14:nvContentPartPr>
            <p14:xfrm>
              <a:off x="285736" y="2318934"/>
              <a:ext cx="399240" cy="31680"/>
            </p14:xfrm>
          </p:contentPart>
        </mc:Choice>
        <mc:Fallback>
          <p:pic>
            <p:nvPicPr>
              <p:cNvPr id="18" name="Ink 17">
                <a:extLst>
                  <a:ext uri="{FF2B5EF4-FFF2-40B4-BE49-F238E27FC236}">
                    <a16:creationId xmlns:a16="http://schemas.microsoft.com/office/drawing/2014/main" id="{109B52BF-E1DF-3A3F-8627-C8661C626F95}"/>
                  </a:ext>
                </a:extLst>
              </p:cNvPr>
              <p:cNvPicPr/>
              <p:nvPr/>
            </p:nvPicPr>
            <p:blipFill>
              <a:blip r:embed="rId6"/>
              <a:stretch>
                <a:fillRect/>
              </a:stretch>
            </p:blipFill>
            <p:spPr>
              <a:xfrm>
                <a:off x="268096" y="2301294"/>
                <a:ext cx="4348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9" name="Ink 18">
                <a:extLst>
                  <a:ext uri="{FF2B5EF4-FFF2-40B4-BE49-F238E27FC236}">
                    <a16:creationId xmlns:a16="http://schemas.microsoft.com/office/drawing/2014/main" id="{A7BE7696-AB45-675F-DCE3-2EC1125D96D8}"/>
                  </a:ext>
                </a:extLst>
              </p14:cNvPr>
              <p14:cNvContentPartPr/>
              <p14:nvPr/>
            </p14:nvContentPartPr>
            <p14:xfrm>
              <a:off x="6242656" y="657534"/>
              <a:ext cx="1984320" cy="3696120"/>
            </p14:xfrm>
          </p:contentPart>
        </mc:Choice>
        <mc:Fallback>
          <p:pic>
            <p:nvPicPr>
              <p:cNvPr id="19" name="Ink 18">
                <a:extLst>
                  <a:ext uri="{FF2B5EF4-FFF2-40B4-BE49-F238E27FC236}">
                    <a16:creationId xmlns:a16="http://schemas.microsoft.com/office/drawing/2014/main" id="{A7BE7696-AB45-675F-DCE3-2EC1125D96D8}"/>
                  </a:ext>
                </a:extLst>
              </p:cNvPr>
              <p:cNvPicPr/>
              <p:nvPr/>
            </p:nvPicPr>
            <p:blipFill>
              <a:blip r:embed="rId8"/>
              <a:stretch>
                <a:fillRect/>
              </a:stretch>
            </p:blipFill>
            <p:spPr>
              <a:xfrm>
                <a:off x="6225016" y="639534"/>
                <a:ext cx="2019960" cy="3731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0" name="Ink 19">
                <a:extLst>
                  <a:ext uri="{FF2B5EF4-FFF2-40B4-BE49-F238E27FC236}">
                    <a16:creationId xmlns:a16="http://schemas.microsoft.com/office/drawing/2014/main" id="{6195578E-D32D-8078-0766-214F7695023D}"/>
                  </a:ext>
                </a:extLst>
              </p14:cNvPr>
              <p14:cNvContentPartPr/>
              <p14:nvPr/>
            </p14:nvContentPartPr>
            <p14:xfrm>
              <a:off x="6594016" y="2828694"/>
              <a:ext cx="1395000" cy="48240"/>
            </p14:xfrm>
          </p:contentPart>
        </mc:Choice>
        <mc:Fallback>
          <p:pic>
            <p:nvPicPr>
              <p:cNvPr id="20" name="Ink 19">
                <a:extLst>
                  <a:ext uri="{FF2B5EF4-FFF2-40B4-BE49-F238E27FC236}">
                    <a16:creationId xmlns:a16="http://schemas.microsoft.com/office/drawing/2014/main" id="{6195578E-D32D-8078-0766-214F7695023D}"/>
                  </a:ext>
                </a:extLst>
              </p:cNvPr>
              <p:cNvPicPr/>
              <p:nvPr/>
            </p:nvPicPr>
            <p:blipFill>
              <a:blip r:embed="rId10"/>
              <a:stretch>
                <a:fillRect/>
              </a:stretch>
            </p:blipFill>
            <p:spPr>
              <a:xfrm>
                <a:off x="6576376" y="2810694"/>
                <a:ext cx="1430640" cy="83880"/>
              </a:xfrm>
              <a:prstGeom prst="rect">
                <a:avLst/>
              </a:prstGeom>
            </p:spPr>
          </p:pic>
        </mc:Fallback>
      </mc:AlternateContent>
      <p:grpSp>
        <p:nvGrpSpPr>
          <p:cNvPr id="25" name="Group 24">
            <a:extLst>
              <a:ext uri="{FF2B5EF4-FFF2-40B4-BE49-F238E27FC236}">
                <a16:creationId xmlns:a16="http://schemas.microsoft.com/office/drawing/2014/main" id="{185B9D90-AA28-61AA-D44E-28FE86A60CA7}"/>
              </a:ext>
            </a:extLst>
          </p:cNvPr>
          <p:cNvGrpSpPr/>
          <p:nvPr/>
        </p:nvGrpSpPr>
        <p:grpSpPr>
          <a:xfrm>
            <a:off x="6858616" y="3303174"/>
            <a:ext cx="1083960" cy="889920"/>
            <a:chOff x="6858616" y="3303174"/>
            <a:chExt cx="1083960" cy="889920"/>
          </a:xfrm>
        </p:grpSpPr>
        <mc:AlternateContent xmlns:mc="http://schemas.openxmlformats.org/markup-compatibility/2006">
          <mc:Choice xmlns:p14="http://schemas.microsoft.com/office/powerpoint/2010/main" Requires="p14">
            <p:contentPart p14:bwMode="auto" r:id="rId11">
              <p14:nvContentPartPr>
                <p14:cNvPr id="21" name="Ink 20">
                  <a:extLst>
                    <a:ext uri="{FF2B5EF4-FFF2-40B4-BE49-F238E27FC236}">
                      <a16:creationId xmlns:a16="http://schemas.microsoft.com/office/drawing/2014/main" id="{DCF8F3A0-A47E-4F22-D313-B3CF212CAEB8}"/>
                    </a:ext>
                  </a:extLst>
                </p14:cNvPr>
                <p14:cNvContentPartPr/>
                <p14:nvPr/>
              </p14:nvContentPartPr>
              <p14:xfrm>
                <a:off x="7424536" y="3343494"/>
                <a:ext cx="518040" cy="12960"/>
              </p14:xfrm>
            </p:contentPart>
          </mc:Choice>
          <mc:Fallback>
            <p:pic>
              <p:nvPicPr>
                <p:cNvPr id="21" name="Ink 20">
                  <a:extLst>
                    <a:ext uri="{FF2B5EF4-FFF2-40B4-BE49-F238E27FC236}">
                      <a16:creationId xmlns:a16="http://schemas.microsoft.com/office/drawing/2014/main" id="{DCF8F3A0-A47E-4F22-D313-B3CF212CAEB8}"/>
                    </a:ext>
                  </a:extLst>
                </p:cNvPr>
                <p:cNvPicPr/>
                <p:nvPr/>
              </p:nvPicPr>
              <p:blipFill>
                <a:blip r:embed="rId12"/>
                <a:stretch>
                  <a:fillRect/>
                </a:stretch>
              </p:blipFill>
              <p:spPr>
                <a:xfrm>
                  <a:off x="7406896" y="3325494"/>
                  <a:ext cx="5536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2" name="Ink 21">
                  <a:extLst>
                    <a:ext uri="{FF2B5EF4-FFF2-40B4-BE49-F238E27FC236}">
                      <a16:creationId xmlns:a16="http://schemas.microsoft.com/office/drawing/2014/main" id="{5C040723-B316-EE6E-6786-19D885E07A88}"/>
                    </a:ext>
                  </a:extLst>
                </p14:cNvPr>
                <p14:cNvContentPartPr/>
                <p14:nvPr/>
              </p14:nvContentPartPr>
              <p14:xfrm>
                <a:off x="6858616" y="3303174"/>
                <a:ext cx="435960" cy="32760"/>
              </p14:xfrm>
            </p:contentPart>
          </mc:Choice>
          <mc:Fallback>
            <p:pic>
              <p:nvPicPr>
                <p:cNvPr id="22" name="Ink 21">
                  <a:extLst>
                    <a:ext uri="{FF2B5EF4-FFF2-40B4-BE49-F238E27FC236}">
                      <a16:creationId xmlns:a16="http://schemas.microsoft.com/office/drawing/2014/main" id="{5C040723-B316-EE6E-6786-19D885E07A88}"/>
                    </a:ext>
                  </a:extLst>
                </p:cNvPr>
                <p:cNvPicPr/>
                <p:nvPr/>
              </p:nvPicPr>
              <p:blipFill>
                <a:blip r:embed="rId14"/>
                <a:stretch>
                  <a:fillRect/>
                </a:stretch>
              </p:blipFill>
              <p:spPr>
                <a:xfrm>
                  <a:off x="6840976" y="3285534"/>
                  <a:ext cx="4716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3" name="Ink 22">
                  <a:extLst>
                    <a:ext uri="{FF2B5EF4-FFF2-40B4-BE49-F238E27FC236}">
                      <a16:creationId xmlns:a16="http://schemas.microsoft.com/office/drawing/2014/main" id="{15893247-C828-1693-42C0-6647B92C50EA}"/>
                    </a:ext>
                  </a:extLst>
                </p14:cNvPr>
                <p14:cNvContentPartPr/>
                <p14:nvPr/>
              </p14:nvContentPartPr>
              <p14:xfrm>
                <a:off x="7030696" y="3689814"/>
                <a:ext cx="850680" cy="65520"/>
              </p14:xfrm>
            </p:contentPart>
          </mc:Choice>
          <mc:Fallback>
            <p:pic>
              <p:nvPicPr>
                <p:cNvPr id="23" name="Ink 22">
                  <a:extLst>
                    <a:ext uri="{FF2B5EF4-FFF2-40B4-BE49-F238E27FC236}">
                      <a16:creationId xmlns:a16="http://schemas.microsoft.com/office/drawing/2014/main" id="{15893247-C828-1693-42C0-6647B92C50EA}"/>
                    </a:ext>
                  </a:extLst>
                </p:cNvPr>
                <p:cNvPicPr/>
                <p:nvPr/>
              </p:nvPicPr>
              <p:blipFill>
                <a:blip r:embed="rId16"/>
                <a:stretch>
                  <a:fillRect/>
                </a:stretch>
              </p:blipFill>
              <p:spPr>
                <a:xfrm>
                  <a:off x="7012696" y="3672174"/>
                  <a:ext cx="8863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4" name="Ink 23">
                  <a:extLst>
                    <a:ext uri="{FF2B5EF4-FFF2-40B4-BE49-F238E27FC236}">
                      <a16:creationId xmlns:a16="http://schemas.microsoft.com/office/drawing/2014/main" id="{D33E2573-5667-05E3-EEE7-A5FBC643E8AC}"/>
                    </a:ext>
                  </a:extLst>
                </p14:cNvPr>
                <p14:cNvContentPartPr/>
                <p14:nvPr/>
              </p14:nvContentPartPr>
              <p14:xfrm>
                <a:off x="7019896" y="4151694"/>
                <a:ext cx="918720" cy="41400"/>
              </p14:xfrm>
            </p:contentPart>
          </mc:Choice>
          <mc:Fallback>
            <p:pic>
              <p:nvPicPr>
                <p:cNvPr id="24" name="Ink 23">
                  <a:extLst>
                    <a:ext uri="{FF2B5EF4-FFF2-40B4-BE49-F238E27FC236}">
                      <a16:creationId xmlns:a16="http://schemas.microsoft.com/office/drawing/2014/main" id="{D33E2573-5667-05E3-EEE7-A5FBC643E8AC}"/>
                    </a:ext>
                  </a:extLst>
                </p:cNvPr>
                <p:cNvPicPr/>
                <p:nvPr/>
              </p:nvPicPr>
              <p:blipFill>
                <a:blip r:embed="rId18"/>
                <a:stretch>
                  <a:fillRect/>
                </a:stretch>
              </p:blipFill>
              <p:spPr>
                <a:xfrm>
                  <a:off x="7002256" y="4134054"/>
                  <a:ext cx="954360" cy="77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
            <p14:nvContentPartPr>
              <p14:cNvPr id="2" name="Ink 1">
                <a:extLst>
                  <a:ext uri="{FF2B5EF4-FFF2-40B4-BE49-F238E27FC236}">
                    <a16:creationId xmlns:a16="http://schemas.microsoft.com/office/drawing/2014/main" id="{C5F0C690-EDF3-11B6-0060-B786D4DAA0D5}"/>
                  </a:ext>
                </a:extLst>
              </p14:cNvPr>
              <p14:cNvContentPartPr/>
              <p14:nvPr/>
            </p14:nvContentPartPr>
            <p14:xfrm>
              <a:off x="390856" y="1020774"/>
              <a:ext cx="268920" cy="42120"/>
            </p14:xfrm>
          </p:contentPart>
        </mc:Choice>
        <mc:Fallback>
          <p:pic>
            <p:nvPicPr>
              <p:cNvPr id="2" name="Ink 1">
                <a:extLst>
                  <a:ext uri="{FF2B5EF4-FFF2-40B4-BE49-F238E27FC236}">
                    <a16:creationId xmlns:a16="http://schemas.microsoft.com/office/drawing/2014/main" id="{C5F0C690-EDF3-11B6-0060-B786D4DAA0D5}"/>
                  </a:ext>
                </a:extLst>
              </p:cNvPr>
              <p:cNvPicPr/>
              <p:nvPr/>
            </p:nvPicPr>
            <p:blipFill>
              <a:blip r:embed="rId20"/>
              <a:stretch>
                <a:fillRect/>
              </a:stretch>
            </p:blipFill>
            <p:spPr>
              <a:xfrm>
                <a:off x="373216" y="1003134"/>
                <a:ext cx="3045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 name="Ink 2">
                <a:extLst>
                  <a:ext uri="{FF2B5EF4-FFF2-40B4-BE49-F238E27FC236}">
                    <a16:creationId xmlns:a16="http://schemas.microsoft.com/office/drawing/2014/main" id="{8E7DEA9B-0FE7-FF41-B233-0DC24983A7D1}"/>
                  </a:ext>
                </a:extLst>
              </p14:cNvPr>
              <p14:cNvContentPartPr/>
              <p14:nvPr/>
            </p14:nvContentPartPr>
            <p14:xfrm>
              <a:off x="135976" y="1368534"/>
              <a:ext cx="1114200" cy="73800"/>
            </p14:xfrm>
          </p:contentPart>
        </mc:Choice>
        <mc:Fallback>
          <p:pic>
            <p:nvPicPr>
              <p:cNvPr id="3" name="Ink 2">
                <a:extLst>
                  <a:ext uri="{FF2B5EF4-FFF2-40B4-BE49-F238E27FC236}">
                    <a16:creationId xmlns:a16="http://schemas.microsoft.com/office/drawing/2014/main" id="{8E7DEA9B-0FE7-FF41-B233-0DC24983A7D1}"/>
                  </a:ext>
                </a:extLst>
              </p:cNvPr>
              <p:cNvPicPr/>
              <p:nvPr/>
            </p:nvPicPr>
            <p:blipFill>
              <a:blip r:embed="rId22"/>
              <a:stretch>
                <a:fillRect/>
              </a:stretch>
            </p:blipFill>
            <p:spPr>
              <a:xfrm>
                <a:off x="118336" y="1350894"/>
                <a:ext cx="11498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Ink 12">
                <a:extLst>
                  <a:ext uri="{FF2B5EF4-FFF2-40B4-BE49-F238E27FC236}">
                    <a16:creationId xmlns:a16="http://schemas.microsoft.com/office/drawing/2014/main" id="{DC0CFE2C-7291-09C4-E8C3-E333CC5C2BFC}"/>
                  </a:ext>
                </a:extLst>
              </p14:cNvPr>
              <p14:cNvContentPartPr/>
              <p14:nvPr/>
            </p14:nvContentPartPr>
            <p14:xfrm>
              <a:off x="2555896" y="1013934"/>
              <a:ext cx="726840" cy="65520"/>
            </p14:xfrm>
          </p:contentPart>
        </mc:Choice>
        <mc:Fallback>
          <p:pic>
            <p:nvPicPr>
              <p:cNvPr id="13" name="Ink 12">
                <a:extLst>
                  <a:ext uri="{FF2B5EF4-FFF2-40B4-BE49-F238E27FC236}">
                    <a16:creationId xmlns:a16="http://schemas.microsoft.com/office/drawing/2014/main" id="{DC0CFE2C-7291-09C4-E8C3-E333CC5C2BFC}"/>
                  </a:ext>
                </a:extLst>
              </p:cNvPr>
              <p:cNvPicPr/>
              <p:nvPr/>
            </p:nvPicPr>
            <p:blipFill>
              <a:blip r:embed="rId24"/>
              <a:stretch>
                <a:fillRect/>
              </a:stretch>
            </p:blipFill>
            <p:spPr>
              <a:xfrm>
                <a:off x="2537896" y="995934"/>
                <a:ext cx="7624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6" name="Ink 25">
                <a:extLst>
                  <a:ext uri="{FF2B5EF4-FFF2-40B4-BE49-F238E27FC236}">
                    <a16:creationId xmlns:a16="http://schemas.microsoft.com/office/drawing/2014/main" id="{12362920-A65D-34D5-7C19-016E12199F9E}"/>
                  </a:ext>
                </a:extLst>
              </p14:cNvPr>
              <p14:cNvContentPartPr/>
              <p14:nvPr/>
            </p14:nvContentPartPr>
            <p14:xfrm>
              <a:off x="2030656" y="675894"/>
              <a:ext cx="1765080" cy="1466640"/>
            </p14:xfrm>
          </p:contentPart>
        </mc:Choice>
        <mc:Fallback>
          <p:pic>
            <p:nvPicPr>
              <p:cNvPr id="26" name="Ink 25">
                <a:extLst>
                  <a:ext uri="{FF2B5EF4-FFF2-40B4-BE49-F238E27FC236}">
                    <a16:creationId xmlns:a16="http://schemas.microsoft.com/office/drawing/2014/main" id="{12362920-A65D-34D5-7C19-016E12199F9E}"/>
                  </a:ext>
                </a:extLst>
              </p:cNvPr>
              <p:cNvPicPr/>
              <p:nvPr/>
            </p:nvPicPr>
            <p:blipFill>
              <a:blip r:embed="rId26"/>
              <a:stretch>
                <a:fillRect/>
              </a:stretch>
            </p:blipFill>
            <p:spPr>
              <a:xfrm>
                <a:off x="2012656" y="657894"/>
                <a:ext cx="1800720" cy="1502280"/>
              </a:xfrm>
              <a:prstGeom prst="rect">
                <a:avLst/>
              </a:prstGeom>
            </p:spPr>
          </p:pic>
        </mc:Fallback>
      </mc:AlternateContent>
      <p:grpSp>
        <p:nvGrpSpPr>
          <p:cNvPr id="30" name="Group 29">
            <a:extLst>
              <a:ext uri="{FF2B5EF4-FFF2-40B4-BE49-F238E27FC236}">
                <a16:creationId xmlns:a16="http://schemas.microsoft.com/office/drawing/2014/main" id="{F1D04E73-7A6D-03A1-EF6A-58F35C5DEFD9}"/>
              </a:ext>
            </a:extLst>
          </p:cNvPr>
          <p:cNvGrpSpPr/>
          <p:nvPr/>
        </p:nvGrpSpPr>
        <p:grpSpPr>
          <a:xfrm>
            <a:off x="103936" y="1328214"/>
            <a:ext cx="3276720" cy="746280"/>
            <a:chOff x="103936" y="1328214"/>
            <a:chExt cx="3276720" cy="746280"/>
          </a:xfrm>
        </p:grpSpPr>
        <mc:AlternateContent xmlns:mc="http://schemas.openxmlformats.org/markup-compatibility/2006">
          <mc:Choice xmlns:p14="http://schemas.microsoft.com/office/powerpoint/2010/main" Requires="p14">
            <p:contentPart p14:bwMode="auto" r:id="rId27">
              <p14:nvContentPartPr>
                <p14:cNvPr id="5" name="Ink 4">
                  <a:extLst>
                    <a:ext uri="{FF2B5EF4-FFF2-40B4-BE49-F238E27FC236}">
                      <a16:creationId xmlns:a16="http://schemas.microsoft.com/office/drawing/2014/main" id="{773EF004-963D-B27F-FA3A-6DB19A1D570E}"/>
                    </a:ext>
                  </a:extLst>
                </p14:cNvPr>
                <p14:cNvContentPartPr/>
                <p14:nvPr/>
              </p14:nvContentPartPr>
              <p14:xfrm>
                <a:off x="124456" y="1682454"/>
                <a:ext cx="163080" cy="68400"/>
              </p14:xfrm>
            </p:contentPart>
          </mc:Choice>
          <mc:Fallback>
            <p:pic>
              <p:nvPicPr>
                <p:cNvPr id="5" name="Ink 4">
                  <a:extLst>
                    <a:ext uri="{FF2B5EF4-FFF2-40B4-BE49-F238E27FC236}">
                      <a16:creationId xmlns:a16="http://schemas.microsoft.com/office/drawing/2014/main" id="{773EF004-963D-B27F-FA3A-6DB19A1D570E}"/>
                    </a:ext>
                  </a:extLst>
                </p:cNvPr>
                <p:cNvPicPr/>
                <p:nvPr/>
              </p:nvPicPr>
              <p:blipFill>
                <a:blip r:embed="rId28"/>
                <a:stretch>
                  <a:fillRect/>
                </a:stretch>
              </p:blipFill>
              <p:spPr>
                <a:xfrm>
                  <a:off x="106456" y="1664454"/>
                  <a:ext cx="1987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7" name="Ink 6">
                  <a:extLst>
                    <a:ext uri="{FF2B5EF4-FFF2-40B4-BE49-F238E27FC236}">
                      <a16:creationId xmlns:a16="http://schemas.microsoft.com/office/drawing/2014/main" id="{A8A96F17-72F2-E5BA-DDDE-BC1BCDA7E6BE}"/>
                    </a:ext>
                  </a:extLst>
                </p14:cNvPr>
                <p14:cNvContentPartPr/>
                <p14:nvPr/>
              </p14:nvContentPartPr>
              <p14:xfrm>
                <a:off x="499936" y="1711254"/>
                <a:ext cx="696600" cy="54000"/>
              </p14:xfrm>
            </p:contentPart>
          </mc:Choice>
          <mc:Fallback>
            <p:pic>
              <p:nvPicPr>
                <p:cNvPr id="7" name="Ink 6">
                  <a:extLst>
                    <a:ext uri="{FF2B5EF4-FFF2-40B4-BE49-F238E27FC236}">
                      <a16:creationId xmlns:a16="http://schemas.microsoft.com/office/drawing/2014/main" id="{A8A96F17-72F2-E5BA-DDDE-BC1BCDA7E6BE}"/>
                    </a:ext>
                  </a:extLst>
                </p:cNvPr>
                <p:cNvPicPr/>
                <p:nvPr/>
              </p:nvPicPr>
              <p:blipFill>
                <a:blip r:embed="rId30"/>
                <a:stretch>
                  <a:fillRect/>
                </a:stretch>
              </p:blipFill>
              <p:spPr>
                <a:xfrm>
                  <a:off x="482296" y="1693614"/>
                  <a:ext cx="7322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1" name="Ink 10">
                  <a:extLst>
                    <a:ext uri="{FF2B5EF4-FFF2-40B4-BE49-F238E27FC236}">
                      <a16:creationId xmlns:a16="http://schemas.microsoft.com/office/drawing/2014/main" id="{56249671-0E32-2812-45E9-35E960C73D53}"/>
                    </a:ext>
                  </a:extLst>
                </p14:cNvPr>
                <p14:cNvContentPartPr/>
                <p14:nvPr/>
              </p14:nvContentPartPr>
              <p14:xfrm>
                <a:off x="1253776" y="1569414"/>
                <a:ext cx="294120" cy="53280"/>
              </p14:xfrm>
            </p:contentPart>
          </mc:Choice>
          <mc:Fallback>
            <p:pic>
              <p:nvPicPr>
                <p:cNvPr id="11" name="Ink 10">
                  <a:extLst>
                    <a:ext uri="{FF2B5EF4-FFF2-40B4-BE49-F238E27FC236}">
                      <a16:creationId xmlns:a16="http://schemas.microsoft.com/office/drawing/2014/main" id="{56249671-0E32-2812-45E9-35E960C73D53}"/>
                    </a:ext>
                  </a:extLst>
                </p:cNvPr>
                <p:cNvPicPr/>
                <p:nvPr/>
              </p:nvPicPr>
              <p:blipFill>
                <a:blip r:embed="rId32"/>
                <a:stretch>
                  <a:fillRect/>
                </a:stretch>
              </p:blipFill>
              <p:spPr>
                <a:xfrm>
                  <a:off x="1235776" y="1551774"/>
                  <a:ext cx="3297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2" name="Ink 11">
                  <a:extLst>
                    <a:ext uri="{FF2B5EF4-FFF2-40B4-BE49-F238E27FC236}">
                      <a16:creationId xmlns:a16="http://schemas.microsoft.com/office/drawing/2014/main" id="{AE3B5168-2030-AA90-ECC2-C616C2A1BAFB}"/>
                    </a:ext>
                  </a:extLst>
                </p14:cNvPr>
                <p14:cNvContentPartPr/>
                <p14:nvPr/>
              </p14:nvContentPartPr>
              <p14:xfrm>
                <a:off x="219856" y="2004294"/>
                <a:ext cx="465120" cy="19080"/>
              </p14:xfrm>
            </p:contentPart>
          </mc:Choice>
          <mc:Fallback>
            <p:pic>
              <p:nvPicPr>
                <p:cNvPr id="12" name="Ink 11">
                  <a:extLst>
                    <a:ext uri="{FF2B5EF4-FFF2-40B4-BE49-F238E27FC236}">
                      <a16:creationId xmlns:a16="http://schemas.microsoft.com/office/drawing/2014/main" id="{AE3B5168-2030-AA90-ECC2-C616C2A1BAFB}"/>
                    </a:ext>
                  </a:extLst>
                </p:cNvPr>
                <p:cNvPicPr/>
                <p:nvPr/>
              </p:nvPicPr>
              <p:blipFill>
                <a:blip r:embed="rId34"/>
                <a:stretch>
                  <a:fillRect/>
                </a:stretch>
              </p:blipFill>
              <p:spPr>
                <a:xfrm>
                  <a:off x="202216" y="1986294"/>
                  <a:ext cx="5007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4" name="Ink 13">
                  <a:extLst>
                    <a:ext uri="{FF2B5EF4-FFF2-40B4-BE49-F238E27FC236}">
                      <a16:creationId xmlns:a16="http://schemas.microsoft.com/office/drawing/2014/main" id="{47F4D89D-7A6C-ADC4-3428-E89C2FA29528}"/>
                    </a:ext>
                  </a:extLst>
                </p14:cNvPr>
                <p14:cNvContentPartPr/>
                <p14:nvPr/>
              </p14:nvContentPartPr>
              <p14:xfrm>
                <a:off x="2196616" y="1328214"/>
                <a:ext cx="938520" cy="128880"/>
              </p14:xfrm>
            </p:contentPart>
          </mc:Choice>
          <mc:Fallback>
            <p:pic>
              <p:nvPicPr>
                <p:cNvPr id="14" name="Ink 13">
                  <a:extLst>
                    <a:ext uri="{FF2B5EF4-FFF2-40B4-BE49-F238E27FC236}">
                      <a16:creationId xmlns:a16="http://schemas.microsoft.com/office/drawing/2014/main" id="{47F4D89D-7A6C-ADC4-3428-E89C2FA29528}"/>
                    </a:ext>
                  </a:extLst>
                </p:cNvPr>
                <p:cNvPicPr/>
                <p:nvPr/>
              </p:nvPicPr>
              <p:blipFill>
                <a:blip r:embed="rId36"/>
                <a:stretch>
                  <a:fillRect/>
                </a:stretch>
              </p:blipFill>
              <p:spPr>
                <a:xfrm>
                  <a:off x="2178976" y="1310574"/>
                  <a:ext cx="9741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5" name="Ink 14">
                  <a:extLst>
                    <a:ext uri="{FF2B5EF4-FFF2-40B4-BE49-F238E27FC236}">
                      <a16:creationId xmlns:a16="http://schemas.microsoft.com/office/drawing/2014/main" id="{E49DD556-2EC2-972E-53E9-35AF39FB3CB1}"/>
                    </a:ext>
                  </a:extLst>
                </p14:cNvPr>
                <p14:cNvContentPartPr/>
                <p14:nvPr/>
              </p14:nvContentPartPr>
              <p14:xfrm>
                <a:off x="2402176" y="1637454"/>
                <a:ext cx="978480" cy="74160"/>
              </p14:xfrm>
            </p:contentPart>
          </mc:Choice>
          <mc:Fallback>
            <p:pic>
              <p:nvPicPr>
                <p:cNvPr id="15" name="Ink 14">
                  <a:extLst>
                    <a:ext uri="{FF2B5EF4-FFF2-40B4-BE49-F238E27FC236}">
                      <a16:creationId xmlns:a16="http://schemas.microsoft.com/office/drawing/2014/main" id="{E49DD556-2EC2-972E-53E9-35AF39FB3CB1}"/>
                    </a:ext>
                  </a:extLst>
                </p:cNvPr>
                <p:cNvPicPr/>
                <p:nvPr/>
              </p:nvPicPr>
              <p:blipFill>
                <a:blip r:embed="rId38"/>
                <a:stretch>
                  <a:fillRect/>
                </a:stretch>
              </p:blipFill>
              <p:spPr>
                <a:xfrm>
                  <a:off x="2384536" y="1619454"/>
                  <a:ext cx="10141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6" name="Ink 15">
                  <a:extLst>
                    <a:ext uri="{FF2B5EF4-FFF2-40B4-BE49-F238E27FC236}">
                      <a16:creationId xmlns:a16="http://schemas.microsoft.com/office/drawing/2014/main" id="{6634F0C1-048F-1383-F54B-986894878451}"/>
                    </a:ext>
                  </a:extLst>
                </p14:cNvPr>
                <p14:cNvContentPartPr/>
                <p14:nvPr/>
              </p14:nvContentPartPr>
              <p14:xfrm>
                <a:off x="2323696" y="1976214"/>
                <a:ext cx="439920" cy="60480"/>
              </p14:xfrm>
            </p:contentPart>
          </mc:Choice>
          <mc:Fallback>
            <p:pic>
              <p:nvPicPr>
                <p:cNvPr id="16" name="Ink 15">
                  <a:extLst>
                    <a:ext uri="{FF2B5EF4-FFF2-40B4-BE49-F238E27FC236}">
                      <a16:creationId xmlns:a16="http://schemas.microsoft.com/office/drawing/2014/main" id="{6634F0C1-048F-1383-F54B-986894878451}"/>
                    </a:ext>
                  </a:extLst>
                </p:cNvPr>
                <p:cNvPicPr/>
                <p:nvPr/>
              </p:nvPicPr>
              <p:blipFill>
                <a:blip r:embed="rId40"/>
                <a:stretch>
                  <a:fillRect/>
                </a:stretch>
              </p:blipFill>
              <p:spPr>
                <a:xfrm>
                  <a:off x="2305696" y="1958574"/>
                  <a:ext cx="4755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7" name="Ink 16">
                  <a:extLst>
                    <a:ext uri="{FF2B5EF4-FFF2-40B4-BE49-F238E27FC236}">
                      <a16:creationId xmlns:a16="http://schemas.microsoft.com/office/drawing/2014/main" id="{1B3B86C7-7DB4-C3FF-6F9C-C76DED805B1E}"/>
                    </a:ext>
                  </a:extLst>
                </p14:cNvPr>
                <p14:cNvContentPartPr/>
                <p14:nvPr/>
              </p14:nvContentPartPr>
              <p14:xfrm>
                <a:off x="1024096" y="2064054"/>
                <a:ext cx="374040" cy="3960"/>
              </p14:xfrm>
            </p:contentPart>
          </mc:Choice>
          <mc:Fallback>
            <p:pic>
              <p:nvPicPr>
                <p:cNvPr id="17" name="Ink 16">
                  <a:extLst>
                    <a:ext uri="{FF2B5EF4-FFF2-40B4-BE49-F238E27FC236}">
                      <a16:creationId xmlns:a16="http://schemas.microsoft.com/office/drawing/2014/main" id="{1B3B86C7-7DB4-C3FF-6F9C-C76DED805B1E}"/>
                    </a:ext>
                  </a:extLst>
                </p:cNvPr>
                <p:cNvPicPr/>
                <p:nvPr/>
              </p:nvPicPr>
              <p:blipFill>
                <a:blip r:embed="rId42"/>
                <a:stretch>
                  <a:fillRect/>
                </a:stretch>
              </p:blipFill>
              <p:spPr>
                <a:xfrm>
                  <a:off x="1006096" y="2046054"/>
                  <a:ext cx="4096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Ink 27">
                  <a:extLst>
                    <a:ext uri="{FF2B5EF4-FFF2-40B4-BE49-F238E27FC236}">
                      <a16:creationId xmlns:a16="http://schemas.microsoft.com/office/drawing/2014/main" id="{BD845ADC-21F9-E0C0-7625-178270CCD138}"/>
                    </a:ext>
                  </a:extLst>
                </p14:cNvPr>
                <p14:cNvContentPartPr/>
                <p14:nvPr/>
              </p14:nvContentPartPr>
              <p14:xfrm>
                <a:off x="444496" y="1369974"/>
                <a:ext cx="1155960" cy="353160"/>
              </p14:xfrm>
            </p:contentPart>
          </mc:Choice>
          <mc:Fallback>
            <p:pic>
              <p:nvPicPr>
                <p:cNvPr id="28" name="Ink 27">
                  <a:extLst>
                    <a:ext uri="{FF2B5EF4-FFF2-40B4-BE49-F238E27FC236}">
                      <a16:creationId xmlns:a16="http://schemas.microsoft.com/office/drawing/2014/main" id="{BD845ADC-21F9-E0C0-7625-178270CCD138}"/>
                    </a:ext>
                  </a:extLst>
                </p:cNvPr>
                <p:cNvPicPr/>
                <p:nvPr/>
              </p:nvPicPr>
              <p:blipFill>
                <a:blip r:embed="rId44"/>
                <a:stretch>
                  <a:fillRect/>
                </a:stretch>
              </p:blipFill>
              <p:spPr>
                <a:xfrm>
                  <a:off x="426496" y="1351974"/>
                  <a:ext cx="1191600" cy="3888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Ink 28">
                  <a:extLst>
                    <a:ext uri="{FF2B5EF4-FFF2-40B4-BE49-F238E27FC236}">
                      <a16:creationId xmlns:a16="http://schemas.microsoft.com/office/drawing/2014/main" id="{2082F04D-C7C7-ADDF-4CD7-7280C724D6D5}"/>
                    </a:ext>
                  </a:extLst>
                </p14:cNvPr>
                <p14:cNvContentPartPr/>
                <p14:nvPr/>
              </p14:nvContentPartPr>
              <p14:xfrm>
                <a:off x="103936" y="1687854"/>
                <a:ext cx="686160" cy="386640"/>
              </p14:xfrm>
            </p:contentPart>
          </mc:Choice>
          <mc:Fallback>
            <p:pic>
              <p:nvPicPr>
                <p:cNvPr id="29" name="Ink 28">
                  <a:extLst>
                    <a:ext uri="{FF2B5EF4-FFF2-40B4-BE49-F238E27FC236}">
                      <a16:creationId xmlns:a16="http://schemas.microsoft.com/office/drawing/2014/main" id="{2082F04D-C7C7-ADDF-4CD7-7280C724D6D5}"/>
                    </a:ext>
                  </a:extLst>
                </p:cNvPr>
                <p:cNvPicPr/>
                <p:nvPr/>
              </p:nvPicPr>
              <p:blipFill>
                <a:blip r:embed="rId46"/>
                <a:stretch>
                  <a:fillRect/>
                </a:stretch>
              </p:blipFill>
              <p:spPr>
                <a:xfrm>
                  <a:off x="86296" y="1669854"/>
                  <a:ext cx="721800" cy="422280"/>
                </a:xfrm>
                <a:prstGeom prst="rect">
                  <a:avLst/>
                </a:prstGeom>
              </p:spPr>
            </p:pic>
          </mc:Fallback>
        </mc:AlternateContent>
      </p:grpSp>
    </p:spTree>
    <p:extLst>
      <p:ext uri="{BB962C8B-B14F-4D97-AF65-F5344CB8AC3E}">
        <p14:creationId xmlns:p14="http://schemas.microsoft.com/office/powerpoint/2010/main" val="3720204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459092" cy="5836722"/>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3" name="Picture 2">
            <a:extLst>
              <a:ext uri="{FF2B5EF4-FFF2-40B4-BE49-F238E27FC236}">
                <a16:creationId xmlns:a16="http://schemas.microsoft.com/office/drawing/2014/main" id="{38DD0D48-D98D-D267-9A61-E6AE0ECFBD82}"/>
              </a:ext>
            </a:extLst>
          </p:cNvPr>
          <p:cNvPicPr>
            <a:picLocks noChangeAspect="1"/>
          </p:cNvPicPr>
          <p:nvPr/>
        </p:nvPicPr>
        <p:blipFill>
          <a:blip r:embed="rId4"/>
          <a:stretch>
            <a:fillRect/>
          </a:stretch>
        </p:blipFill>
        <p:spPr>
          <a:xfrm>
            <a:off x="74629" y="124761"/>
            <a:ext cx="9954228" cy="5278511"/>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98BF0D8E-36DE-95CB-A67A-7570B9F56A9A}"/>
                  </a:ext>
                </a:extLst>
              </p14:cNvPr>
              <p14:cNvContentPartPr/>
              <p14:nvPr/>
            </p14:nvContentPartPr>
            <p14:xfrm>
              <a:off x="2252416" y="2601174"/>
              <a:ext cx="1024560" cy="81720"/>
            </p14:xfrm>
          </p:contentPart>
        </mc:Choice>
        <mc:Fallback>
          <p:pic>
            <p:nvPicPr>
              <p:cNvPr id="2" name="Ink 1">
                <a:extLst>
                  <a:ext uri="{FF2B5EF4-FFF2-40B4-BE49-F238E27FC236}">
                    <a16:creationId xmlns:a16="http://schemas.microsoft.com/office/drawing/2014/main" id="{98BF0D8E-36DE-95CB-A67A-7570B9F56A9A}"/>
                  </a:ext>
                </a:extLst>
              </p:cNvPr>
              <p:cNvPicPr/>
              <p:nvPr/>
            </p:nvPicPr>
            <p:blipFill>
              <a:blip r:embed="rId6"/>
              <a:stretch>
                <a:fillRect/>
              </a:stretch>
            </p:blipFill>
            <p:spPr>
              <a:xfrm>
                <a:off x="2234776" y="2583534"/>
                <a:ext cx="10602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20E3C998-08D3-CF8B-D35A-0C14564BC7BD}"/>
                  </a:ext>
                </a:extLst>
              </p14:cNvPr>
              <p14:cNvContentPartPr/>
              <p14:nvPr/>
            </p14:nvContentPartPr>
            <p14:xfrm>
              <a:off x="4626256" y="761214"/>
              <a:ext cx="1051560" cy="537120"/>
            </p14:xfrm>
          </p:contentPart>
        </mc:Choice>
        <mc:Fallback>
          <p:pic>
            <p:nvPicPr>
              <p:cNvPr id="4" name="Ink 3">
                <a:extLst>
                  <a:ext uri="{FF2B5EF4-FFF2-40B4-BE49-F238E27FC236}">
                    <a16:creationId xmlns:a16="http://schemas.microsoft.com/office/drawing/2014/main" id="{20E3C998-08D3-CF8B-D35A-0C14564BC7BD}"/>
                  </a:ext>
                </a:extLst>
              </p:cNvPr>
              <p:cNvPicPr/>
              <p:nvPr/>
            </p:nvPicPr>
            <p:blipFill>
              <a:blip r:embed="rId8"/>
              <a:stretch>
                <a:fillRect/>
              </a:stretch>
            </p:blipFill>
            <p:spPr>
              <a:xfrm>
                <a:off x="4608256" y="743574"/>
                <a:ext cx="1087200" cy="572760"/>
              </a:xfrm>
              <a:prstGeom prst="rect">
                <a:avLst/>
              </a:prstGeom>
            </p:spPr>
          </p:pic>
        </mc:Fallback>
      </mc:AlternateContent>
    </p:spTree>
    <p:extLst>
      <p:ext uri="{BB962C8B-B14F-4D97-AF65-F5344CB8AC3E}">
        <p14:creationId xmlns:p14="http://schemas.microsoft.com/office/powerpoint/2010/main" val="4110866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1459688" cy="4542312"/>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85888FA9-8679-2098-15D4-B3211B1B1B14}"/>
              </a:ext>
            </a:extLst>
          </p:cNvPr>
          <p:cNvPicPr>
            <a:picLocks noChangeAspect="1"/>
          </p:cNvPicPr>
          <p:nvPr/>
        </p:nvPicPr>
        <p:blipFill>
          <a:blip r:embed="rId4"/>
          <a:stretch>
            <a:fillRect/>
          </a:stretch>
        </p:blipFill>
        <p:spPr>
          <a:xfrm>
            <a:off x="0" y="122685"/>
            <a:ext cx="11210306" cy="4144784"/>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40303697-5F10-C809-411C-F4A410FD36F1}"/>
                  </a:ext>
                </a:extLst>
              </p14:cNvPr>
              <p14:cNvContentPartPr/>
              <p14:nvPr/>
            </p14:nvContentPartPr>
            <p14:xfrm>
              <a:off x="2726176" y="491574"/>
              <a:ext cx="2835000" cy="2835360"/>
            </p14:xfrm>
          </p:contentPart>
        </mc:Choice>
        <mc:Fallback>
          <p:pic>
            <p:nvPicPr>
              <p:cNvPr id="2" name="Ink 1">
                <a:extLst>
                  <a:ext uri="{FF2B5EF4-FFF2-40B4-BE49-F238E27FC236}">
                    <a16:creationId xmlns:a16="http://schemas.microsoft.com/office/drawing/2014/main" id="{40303697-5F10-C809-411C-F4A410FD36F1}"/>
                  </a:ext>
                </a:extLst>
              </p:cNvPr>
              <p:cNvPicPr/>
              <p:nvPr/>
            </p:nvPicPr>
            <p:blipFill>
              <a:blip r:embed="rId6"/>
              <a:stretch>
                <a:fillRect/>
              </a:stretch>
            </p:blipFill>
            <p:spPr>
              <a:xfrm>
                <a:off x="2708536" y="473574"/>
                <a:ext cx="2870640" cy="2871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568C1116-CEC4-2724-F4F0-2497300886F6}"/>
                  </a:ext>
                </a:extLst>
              </p14:cNvPr>
              <p14:cNvContentPartPr/>
              <p14:nvPr/>
            </p14:nvContentPartPr>
            <p14:xfrm>
              <a:off x="6115936" y="1209414"/>
              <a:ext cx="1384920" cy="476280"/>
            </p14:xfrm>
          </p:contentPart>
        </mc:Choice>
        <mc:Fallback>
          <p:pic>
            <p:nvPicPr>
              <p:cNvPr id="3" name="Ink 2">
                <a:extLst>
                  <a:ext uri="{FF2B5EF4-FFF2-40B4-BE49-F238E27FC236}">
                    <a16:creationId xmlns:a16="http://schemas.microsoft.com/office/drawing/2014/main" id="{568C1116-CEC4-2724-F4F0-2497300886F6}"/>
                  </a:ext>
                </a:extLst>
              </p:cNvPr>
              <p:cNvPicPr/>
              <p:nvPr/>
            </p:nvPicPr>
            <p:blipFill>
              <a:blip r:embed="rId8"/>
              <a:stretch>
                <a:fillRect/>
              </a:stretch>
            </p:blipFill>
            <p:spPr>
              <a:xfrm>
                <a:off x="6097936" y="1191774"/>
                <a:ext cx="1420560" cy="511920"/>
              </a:xfrm>
              <a:prstGeom prst="rect">
                <a:avLst/>
              </a:prstGeom>
            </p:spPr>
          </p:pic>
        </mc:Fallback>
      </mc:AlternateContent>
      <p:grpSp>
        <p:nvGrpSpPr>
          <p:cNvPr id="9" name="Group 8">
            <a:extLst>
              <a:ext uri="{FF2B5EF4-FFF2-40B4-BE49-F238E27FC236}">
                <a16:creationId xmlns:a16="http://schemas.microsoft.com/office/drawing/2014/main" id="{B4F269DF-B75A-E2F1-38C9-37784B8440C3}"/>
              </a:ext>
            </a:extLst>
          </p:cNvPr>
          <p:cNvGrpSpPr/>
          <p:nvPr/>
        </p:nvGrpSpPr>
        <p:grpSpPr>
          <a:xfrm>
            <a:off x="2853616" y="1886934"/>
            <a:ext cx="2546640" cy="337680"/>
            <a:chOff x="2853616" y="1886934"/>
            <a:chExt cx="2546640" cy="337680"/>
          </a:xfrm>
        </p:grpSpPr>
        <mc:AlternateContent xmlns:mc="http://schemas.openxmlformats.org/markup-compatibility/2006">
          <mc:Choice xmlns:p14="http://schemas.microsoft.com/office/powerpoint/2010/main" Requires="p14">
            <p:contentPart p14:bwMode="auto" r:id="rId9">
              <p14:nvContentPartPr>
                <p14:cNvPr id="5" name="Ink 4">
                  <a:extLst>
                    <a:ext uri="{FF2B5EF4-FFF2-40B4-BE49-F238E27FC236}">
                      <a16:creationId xmlns:a16="http://schemas.microsoft.com/office/drawing/2014/main" id="{7924B64A-2AF4-72A3-8183-289963AC9157}"/>
                    </a:ext>
                  </a:extLst>
                </p14:cNvPr>
                <p14:cNvContentPartPr/>
                <p14:nvPr/>
              </p14:nvContentPartPr>
              <p14:xfrm>
                <a:off x="2853616" y="1886934"/>
                <a:ext cx="2502360" cy="210960"/>
              </p14:xfrm>
            </p:contentPart>
          </mc:Choice>
          <mc:Fallback>
            <p:pic>
              <p:nvPicPr>
                <p:cNvPr id="5" name="Ink 4">
                  <a:extLst>
                    <a:ext uri="{FF2B5EF4-FFF2-40B4-BE49-F238E27FC236}">
                      <a16:creationId xmlns:a16="http://schemas.microsoft.com/office/drawing/2014/main" id="{7924B64A-2AF4-72A3-8183-289963AC9157}"/>
                    </a:ext>
                  </a:extLst>
                </p:cNvPr>
                <p:cNvPicPr/>
                <p:nvPr/>
              </p:nvPicPr>
              <p:blipFill>
                <a:blip r:embed="rId10"/>
                <a:stretch>
                  <a:fillRect/>
                </a:stretch>
              </p:blipFill>
              <p:spPr>
                <a:xfrm>
                  <a:off x="2835976" y="1869294"/>
                  <a:ext cx="253800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Ink 6">
                  <a:extLst>
                    <a:ext uri="{FF2B5EF4-FFF2-40B4-BE49-F238E27FC236}">
                      <a16:creationId xmlns:a16="http://schemas.microsoft.com/office/drawing/2014/main" id="{3508C0DD-F9D3-36CD-5758-000922156567}"/>
                    </a:ext>
                  </a:extLst>
                </p14:cNvPr>
                <p14:cNvContentPartPr/>
                <p14:nvPr/>
              </p14:nvContentPartPr>
              <p14:xfrm>
                <a:off x="5232136" y="1897014"/>
                <a:ext cx="168120" cy="327600"/>
              </p14:xfrm>
            </p:contentPart>
          </mc:Choice>
          <mc:Fallback>
            <p:pic>
              <p:nvPicPr>
                <p:cNvPr id="7" name="Ink 6">
                  <a:extLst>
                    <a:ext uri="{FF2B5EF4-FFF2-40B4-BE49-F238E27FC236}">
                      <a16:creationId xmlns:a16="http://schemas.microsoft.com/office/drawing/2014/main" id="{3508C0DD-F9D3-36CD-5758-000922156567}"/>
                    </a:ext>
                  </a:extLst>
                </p:cNvPr>
                <p:cNvPicPr/>
                <p:nvPr/>
              </p:nvPicPr>
              <p:blipFill>
                <a:blip r:embed="rId12"/>
                <a:stretch>
                  <a:fillRect/>
                </a:stretch>
              </p:blipFill>
              <p:spPr>
                <a:xfrm>
                  <a:off x="5214136" y="1879374"/>
                  <a:ext cx="203760" cy="363240"/>
                </a:xfrm>
                <a:prstGeom prst="rect">
                  <a:avLst/>
                </a:prstGeom>
              </p:spPr>
            </p:pic>
          </mc:Fallback>
        </mc:AlternateContent>
      </p:grpSp>
    </p:spTree>
    <p:extLst>
      <p:ext uri="{BB962C8B-B14F-4D97-AF65-F5344CB8AC3E}">
        <p14:creationId xmlns:p14="http://schemas.microsoft.com/office/powerpoint/2010/main" val="426681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028712" cy="6104934"/>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6F3419D5-3235-5D54-8578-3AB24C029AE9}"/>
              </a:ext>
            </a:extLst>
          </p:cNvPr>
          <p:cNvSpPr txBox="1"/>
          <p:nvPr/>
        </p:nvSpPr>
        <p:spPr>
          <a:xfrm>
            <a:off x="160316" y="49937"/>
            <a:ext cx="9630889" cy="5847755"/>
          </a:xfrm>
          <a:prstGeom prst="rect">
            <a:avLst/>
          </a:prstGeom>
          <a:noFill/>
        </p:spPr>
        <p:txBody>
          <a:bodyPr wrap="square">
            <a:spAutoFit/>
          </a:bodyPr>
          <a:lstStyle/>
          <a:p>
            <a:r>
              <a:rPr lang="en-US" sz="2200" b="1">
                <a:solidFill>
                  <a:srgbClr val="FFC000"/>
                </a:solidFill>
              </a:rPr>
              <a:t>Matthew 10:38 </a:t>
            </a:r>
          </a:p>
          <a:p>
            <a:r>
              <a:rPr lang="en-US" sz="2200">
                <a:solidFill>
                  <a:srgbClr val="FFC000"/>
                </a:solidFill>
              </a:rPr>
              <a:t>10:38 “And he who does not take his cross and follow after Me is not worthy of Me. (NASB,      </a:t>
            </a:r>
            <a:r>
              <a:rPr lang="syr-SY" sz="2200">
                <a:solidFill>
                  <a:srgbClr val="FFFF00"/>
                </a:solidFill>
              </a:rPr>
              <a:t>ܘܟ݂ܽܠ ܕ݁ܠܴܐ ܫܳܩܶܠ ܙܩܺܝܦ݂ܶܗ ܘܳܐܬ݂ܷܐ ܒܴ݁ܬ݂ܱܪܝ ܠܴܐ ܫܳܘܶܐ ܠܻܝ </a:t>
            </a:r>
            <a:r>
              <a:rPr lang="syr-SY" sz="2200">
                <a:solidFill>
                  <a:srgbClr val="92D050"/>
                </a:solidFill>
              </a:rPr>
              <a:t>܂ </a:t>
            </a:r>
            <a:r>
              <a:rPr lang="he-IL" sz="2200">
                <a:solidFill>
                  <a:srgbClr val="00B0F0"/>
                </a:solidFill>
              </a:rPr>
              <a:t>וּמִי שֶׁאֵינוֹ לוֹקֵחַ אֶת צְלָבוֹ וְהוֹלֵךְ אַחֲרַי אֵינוֹ כְּדַאי לִי.</a:t>
            </a:r>
            <a:r>
              <a:rPr lang="he-IL" sz="2200">
                <a:solidFill>
                  <a:srgbClr val="FFC000"/>
                </a:solidFill>
              </a:rPr>
              <a:t>)</a:t>
            </a:r>
          </a:p>
          <a:p>
            <a:endParaRPr lang="he-IL" sz="2200">
              <a:solidFill>
                <a:srgbClr val="92D050"/>
              </a:solidFill>
            </a:endParaRPr>
          </a:p>
          <a:p>
            <a:r>
              <a:rPr lang="en-US" sz="2200" b="1">
                <a:solidFill>
                  <a:srgbClr val="FFC000"/>
                </a:solidFill>
              </a:rPr>
              <a:t>Matthew 16:24 </a:t>
            </a:r>
          </a:p>
          <a:p>
            <a:r>
              <a:rPr lang="en-US" sz="2200">
                <a:solidFill>
                  <a:srgbClr val="FFC000"/>
                </a:solidFill>
              </a:rPr>
              <a:t>16:24 Then Jesus said to His disciples, “If anyone wishes to come after Me, let him deny himself, and take up his cross, and follow Me. (NASB, </a:t>
            </a:r>
            <a:r>
              <a:rPr lang="syr-SY" sz="2200">
                <a:solidFill>
                  <a:srgbClr val="FFFF00"/>
                </a:solidFill>
              </a:rPr>
              <a:t>ܗܳܝܕܷ݁ܝܢ ܐܷܡܰܪ ܝܶܫܽܘܥ ܠܬ݂ܱܠܡܺܝ̈ܕ݂ܰܘܗ̄ܝ ܂ ܡܰܢ ܕ݁ܨܴܒ݂ܶܐ ܕ݁ܢܺܐܬ݂ܷܐ ܒܴ݁ܬ݂ܱܪܝ ܂ ܢܶܟ݂ܦܾ݁ܘܪ ܒ݁ܢܰܦ݂ܫܶܗ ܂ ܘܢܶܫܩܽܘܠ ܙܩܺܝܦ݂ܶܗ ܂ ܘܢܺܐܬ݂ܷܐ ܒܴ݁ܬ݂ܱܪܝ </a:t>
            </a:r>
            <a:r>
              <a:rPr lang="syr-SY" sz="2200">
                <a:solidFill>
                  <a:srgbClr val="92D050"/>
                </a:solidFill>
              </a:rPr>
              <a:t>܂ </a:t>
            </a:r>
            <a:r>
              <a:rPr lang="he-IL" sz="2200">
                <a:solidFill>
                  <a:srgbClr val="00B0F0"/>
                </a:solidFill>
              </a:rPr>
              <a:t>אָז אָמַר יֵשׁוּעַ לְתַלְמִידָיו׃ ״מִי שֶׁרוֹצֶה לָבוֹא אַחֲרַי, שֶׁיִּתְכַּחֵשׁ לְעַצְמוֹ וְיִקַּח אֶת צְלָבוֹ וְיֵלֵךְ אַחֲרַי;</a:t>
            </a:r>
            <a:r>
              <a:rPr lang="he-IL" sz="2200">
                <a:solidFill>
                  <a:srgbClr val="FFC000"/>
                </a:solidFill>
              </a:rPr>
              <a:t>)</a:t>
            </a:r>
          </a:p>
          <a:p>
            <a:endParaRPr lang="he-IL" sz="2200">
              <a:solidFill>
                <a:srgbClr val="92D050"/>
              </a:solidFill>
            </a:endParaRPr>
          </a:p>
          <a:p>
            <a:r>
              <a:rPr lang="en-US" sz="2200" b="1">
                <a:solidFill>
                  <a:srgbClr val="FFC000"/>
                </a:solidFill>
              </a:rPr>
              <a:t>Mark 8:34 </a:t>
            </a:r>
          </a:p>
          <a:p>
            <a:r>
              <a:rPr lang="en-US" sz="2200">
                <a:solidFill>
                  <a:srgbClr val="FFC000"/>
                </a:solidFill>
              </a:rPr>
              <a:t>8:34 And He summoned the multitude with His disciples, and said to them, “If anyone wishes to come after Me, let him deny himself, and take up his cross, and follow Me. (NASB, </a:t>
            </a:r>
            <a:r>
              <a:rPr lang="syr-SY" sz="2200">
                <a:solidFill>
                  <a:srgbClr val="FFFF00"/>
                </a:solidFill>
              </a:rPr>
              <a:t>ܘܰܩܪܴܐ ܝܶܫܽܘܥ ܠܟ݂ܶܢ̈ܫܶܐ ܁ ܥܰܡ ܬܱ݁ܠܡܺܝ̈ܕ݂ܰܘܗ̄ܝ ܂ ܘܶܐܡܰܪ ܠܗܽܘܢ ܂ ܡܰܢ ܕ݁ܨܴܒ݂ܶܐ ܁ ܕ݁ܢܺܐܬ݂ܷܐ ܒܴ݁ܬ݂ܱܪܝ ܆ ܢܶܟ݂ܦܾ݁ܘܪ ܒ݁ܢܰܦ݂ܫܶܗ ܂ ܘܢܶܫܩܽܘܠ ܙܩܺܝܦ݂ܶܗ ܂ ܘܢܺܐܬ݂ܷܐ ܒܴ݁ܬ݂ܱܪܝ </a:t>
            </a:r>
            <a:r>
              <a:rPr lang="syr-SY" sz="2200">
                <a:solidFill>
                  <a:srgbClr val="92D050"/>
                </a:solidFill>
              </a:rPr>
              <a:t>܂ </a:t>
            </a:r>
            <a:r>
              <a:rPr lang="he-IL" sz="2200">
                <a:solidFill>
                  <a:srgbClr val="00B0F0"/>
                </a:solidFill>
              </a:rPr>
              <a:t>קָרָא אֵלָיו אֶת הֶהָמוֹן עִם תַּלְמִידָיו וְאָמַר לָהֶם׃ ״מִי שֶׁרוֹצֶה לָבוֹא אַחֲרַי, שֶׁיִּתְכַּחֵשׁ לְעַצְמוֹ וְיִקַּח אֶת צְלָבוֹ וְיֵלֵךְ אַחֲרַי;</a:t>
            </a:r>
            <a:r>
              <a:rPr lang="he-IL" sz="2200">
                <a:solidFill>
                  <a:srgbClr val="FFC000"/>
                </a:solidFill>
              </a:rPr>
              <a:t>)</a:t>
            </a:r>
          </a:p>
        </p:txBody>
      </p:sp>
      <p:grpSp>
        <p:nvGrpSpPr>
          <p:cNvPr id="5" name="Group 4">
            <a:extLst>
              <a:ext uri="{FF2B5EF4-FFF2-40B4-BE49-F238E27FC236}">
                <a16:creationId xmlns:a16="http://schemas.microsoft.com/office/drawing/2014/main" id="{1ACA7F25-55E7-C6A3-8A28-4923376BDDAE}"/>
              </a:ext>
            </a:extLst>
          </p:cNvPr>
          <p:cNvGrpSpPr/>
          <p:nvPr/>
        </p:nvGrpSpPr>
        <p:grpSpPr>
          <a:xfrm>
            <a:off x="2068816" y="228414"/>
            <a:ext cx="246240" cy="225000"/>
            <a:chOff x="2068816" y="228414"/>
            <a:chExt cx="246240" cy="22500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DFB8437-C257-2E2B-3BEB-CD2258BC0EBF}"/>
                    </a:ext>
                  </a:extLst>
                </p14:cNvPr>
                <p14:cNvContentPartPr/>
                <p14:nvPr/>
              </p14:nvContentPartPr>
              <p14:xfrm>
                <a:off x="2090056" y="291054"/>
                <a:ext cx="215280" cy="65520"/>
              </p14:xfrm>
            </p:contentPart>
          </mc:Choice>
          <mc:Fallback>
            <p:pic>
              <p:nvPicPr>
                <p:cNvPr id="2" name="Ink 1">
                  <a:extLst>
                    <a:ext uri="{FF2B5EF4-FFF2-40B4-BE49-F238E27FC236}">
                      <a16:creationId xmlns:a16="http://schemas.microsoft.com/office/drawing/2014/main" id="{6DFB8437-C257-2E2B-3BEB-CD2258BC0EBF}"/>
                    </a:ext>
                  </a:extLst>
                </p:cNvPr>
                <p:cNvPicPr/>
                <p:nvPr/>
              </p:nvPicPr>
              <p:blipFill>
                <a:blip r:embed="rId5"/>
                <a:stretch>
                  <a:fillRect/>
                </a:stretch>
              </p:blipFill>
              <p:spPr>
                <a:xfrm>
                  <a:off x="2072056" y="273414"/>
                  <a:ext cx="2509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6DA145AA-2237-EE5D-3814-B42B9929109D}"/>
                    </a:ext>
                  </a:extLst>
                </p14:cNvPr>
                <p14:cNvContentPartPr/>
                <p14:nvPr/>
              </p14:nvContentPartPr>
              <p14:xfrm>
                <a:off x="2237656" y="228414"/>
                <a:ext cx="17280" cy="218520"/>
              </p14:xfrm>
            </p:contentPart>
          </mc:Choice>
          <mc:Fallback>
            <p:pic>
              <p:nvPicPr>
                <p:cNvPr id="3" name="Ink 2">
                  <a:extLst>
                    <a:ext uri="{FF2B5EF4-FFF2-40B4-BE49-F238E27FC236}">
                      <a16:creationId xmlns:a16="http://schemas.microsoft.com/office/drawing/2014/main" id="{6DA145AA-2237-EE5D-3814-B42B9929109D}"/>
                    </a:ext>
                  </a:extLst>
                </p:cNvPr>
                <p:cNvPicPr/>
                <p:nvPr/>
              </p:nvPicPr>
              <p:blipFill>
                <a:blip r:embed="rId7"/>
                <a:stretch>
                  <a:fillRect/>
                </a:stretch>
              </p:blipFill>
              <p:spPr>
                <a:xfrm>
                  <a:off x="2220016" y="210774"/>
                  <a:ext cx="5292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0E28EE51-21B2-CFA0-35E1-CAD566C18E74}"/>
                    </a:ext>
                  </a:extLst>
                </p14:cNvPr>
                <p14:cNvContentPartPr/>
                <p14:nvPr/>
              </p14:nvContentPartPr>
              <p14:xfrm>
                <a:off x="2068816" y="242094"/>
                <a:ext cx="246240" cy="211320"/>
              </p14:xfrm>
            </p:contentPart>
          </mc:Choice>
          <mc:Fallback>
            <p:pic>
              <p:nvPicPr>
                <p:cNvPr id="4" name="Ink 3">
                  <a:extLst>
                    <a:ext uri="{FF2B5EF4-FFF2-40B4-BE49-F238E27FC236}">
                      <a16:creationId xmlns:a16="http://schemas.microsoft.com/office/drawing/2014/main" id="{0E28EE51-21B2-CFA0-35E1-CAD566C18E74}"/>
                    </a:ext>
                  </a:extLst>
                </p:cNvPr>
                <p:cNvPicPr/>
                <p:nvPr/>
              </p:nvPicPr>
              <p:blipFill>
                <a:blip r:embed="rId9"/>
                <a:stretch>
                  <a:fillRect/>
                </a:stretch>
              </p:blipFill>
              <p:spPr>
                <a:xfrm>
                  <a:off x="2050816" y="224094"/>
                  <a:ext cx="281880" cy="246960"/>
                </a:xfrm>
                <a:prstGeom prst="rect">
                  <a:avLst/>
                </a:prstGeom>
              </p:spPr>
            </p:pic>
          </mc:Fallback>
        </mc:AlternateContent>
      </p:grpSp>
      <p:grpSp>
        <p:nvGrpSpPr>
          <p:cNvPr id="15" name="Group 14">
            <a:extLst>
              <a:ext uri="{FF2B5EF4-FFF2-40B4-BE49-F238E27FC236}">
                <a16:creationId xmlns:a16="http://schemas.microsoft.com/office/drawing/2014/main" id="{0112BE8C-F651-23D5-3E97-205D6A7BA473}"/>
              </a:ext>
            </a:extLst>
          </p:cNvPr>
          <p:cNvGrpSpPr/>
          <p:nvPr/>
        </p:nvGrpSpPr>
        <p:grpSpPr>
          <a:xfrm>
            <a:off x="2064856" y="1773894"/>
            <a:ext cx="353160" cy="309240"/>
            <a:chOff x="2064856" y="1773894"/>
            <a:chExt cx="353160" cy="309240"/>
          </a:xfrm>
        </p:grpSpPr>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E6BCBFC4-8E21-CCB8-F2AE-747AE8A57710}"/>
                    </a:ext>
                  </a:extLst>
                </p14:cNvPr>
                <p14:cNvContentPartPr/>
                <p14:nvPr/>
              </p14:nvContentPartPr>
              <p14:xfrm>
                <a:off x="2187256" y="1949934"/>
                <a:ext cx="151920" cy="119160"/>
              </p14:xfrm>
            </p:contentPart>
          </mc:Choice>
          <mc:Fallback>
            <p:pic>
              <p:nvPicPr>
                <p:cNvPr id="9" name="Ink 8">
                  <a:extLst>
                    <a:ext uri="{FF2B5EF4-FFF2-40B4-BE49-F238E27FC236}">
                      <a16:creationId xmlns:a16="http://schemas.microsoft.com/office/drawing/2014/main" id="{E6BCBFC4-8E21-CCB8-F2AE-747AE8A57710}"/>
                    </a:ext>
                  </a:extLst>
                </p:cNvPr>
                <p:cNvPicPr/>
                <p:nvPr/>
              </p:nvPicPr>
              <p:blipFill>
                <a:blip r:embed="rId11"/>
                <a:stretch>
                  <a:fillRect/>
                </a:stretch>
              </p:blipFill>
              <p:spPr>
                <a:xfrm>
                  <a:off x="2169616" y="1932294"/>
                  <a:ext cx="1875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E2515A50-3E47-1F21-1E97-0DB7010EF8FD}"/>
                    </a:ext>
                  </a:extLst>
                </p14:cNvPr>
                <p14:cNvContentPartPr/>
                <p14:nvPr/>
              </p14:nvContentPartPr>
              <p14:xfrm>
                <a:off x="2178256" y="1789374"/>
                <a:ext cx="239760" cy="255960"/>
              </p14:xfrm>
            </p:contentPart>
          </mc:Choice>
          <mc:Fallback>
            <p:pic>
              <p:nvPicPr>
                <p:cNvPr id="11" name="Ink 10">
                  <a:extLst>
                    <a:ext uri="{FF2B5EF4-FFF2-40B4-BE49-F238E27FC236}">
                      <a16:creationId xmlns:a16="http://schemas.microsoft.com/office/drawing/2014/main" id="{E2515A50-3E47-1F21-1E97-0DB7010EF8FD}"/>
                    </a:ext>
                  </a:extLst>
                </p:cNvPr>
                <p:cNvPicPr/>
                <p:nvPr/>
              </p:nvPicPr>
              <p:blipFill>
                <a:blip r:embed="rId13"/>
                <a:stretch>
                  <a:fillRect/>
                </a:stretch>
              </p:blipFill>
              <p:spPr>
                <a:xfrm>
                  <a:off x="2160616" y="1771734"/>
                  <a:ext cx="27540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670CF649-7659-594F-D09E-813F3B83BA25}"/>
                    </a:ext>
                  </a:extLst>
                </p14:cNvPr>
                <p14:cNvContentPartPr/>
                <p14:nvPr/>
              </p14:nvContentPartPr>
              <p14:xfrm>
                <a:off x="2204896" y="1789374"/>
                <a:ext cx="209520" cy="133200"/>
              </p14:xfrm>
            </p:contentPart>
          </mc:Choice>
          <mc:Fallback>
            <p:pic>
              <p:nvPicPr>
                <p:cNvPr id="12" name="Ink 11">
                  <a:extLst>
                    <a:ext uri="{FF2B5EF4-FFF2-40B4-BE49-F238E27FC236}">
                      <a16:creationId xmlns:a16="http://schemas.microsoft.com/office/drawing/2014/main" id="{670CF649-7659-594F-D09E-813F3B83BA25}"/>
                    </a:ext>
                  </a:extLst>
                </p:cNvPr>
                <p:cNvPicPr/>
                <p:nvPr/>
              </p:nvPicPr>
              <p:blipFill>
                <a:blip r:embed="rId15"/>
                <a:stretch>
                  <a:fillRect/>
                </a:stretch>
              </p:blipFill>
              <p:spPr>
                <a:xfrm>
                  <a:off x="2186896" y="1771734"/>
                  <a:ext cx="2451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FCC650B6-166A-32B3-E3F6-893FB1CA5308}"/>
                    </a:ext>
                  </a:extLst>
                </p14:cNvPr>
                <p14:cNvContentPartPr/>
                <p14:nvPr/>
              </p14:nvContentPartPr>
              <p14:xfrm>
                <a:off x="2204896" y="1775694"/>
                <a:ext cx="154080" cy="307440"/>
              </p14:xfrm>
            </p:contentPart>
          </mc:Choice>
          <mc:Fallback>
            <p:pic>
              <p:nvPicPr>
                <p:cNvPr id="13" name="Ink 12">
                  <a:extLst>
                    <a:ext uri="{FF2B5EF4-FFF2-40B4-BE49-F238E27FC236}">
                      <a16:creationId xmlns:a16="http://schemas.microsoft.com/office/drawing/2014/main" id="{FCC650B6-166A-32B3-E3F6-893FB1CA5308}"/>
                    </a:ext>
                  </a:extLst>
                </p:cNvPr>
                <p:cNvPicPr/>
                <p:nvPr/>
              </p:nvPicPr>
              <p:blipFill>
                <a:blip r:embed="rId17"/>
                <a:stretch>
                  <a:fillRect/>
                </a:stretch>
              </p:blipFill>
              <p:spPr>
                <a:xfrm>
                  <a:off x="2186896" y="1758054"/>
                  <a:ext cx="189720" cy="343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072C3B21-233A-DF5A-563A-180CF3208752}"/>
                    </a:ext>
                  </a:extLst>
                </p14:cNvPr>
                <p14:cNvContentPartPr/>
                <p14:nvPr/>
              </p14:nvContentPartPr>
              <p14:xfrm>
                <a:off x="2064856" y="1773894"/>
                <a:ext cx="244440" cy="220320"/>
              </p14:xfrm>
            </p:contentPart>
          </mc:Choice>
          <mc:Fallback>
            <p:pic>
              <p:nvPicPr>
                <p:cNvPr id="14" name="Ink 13">
                  <a:extLst>
                    <a:ext uri="{FF2B5EF4-FFF2-40B4-BE49-F238E27FC236}">
                      <a16:creationId xmlns:a16="http://schemas.microsoft.com/office/drawing/2014/main" id="{072C3B21-233A-DF5A-563A-180CF3208752}"/>
                    </a:ext>
                  </a:extLst>
                </p:cNvPr>
                <p:cNvPicPr/>
                <p:nvPr/>
              </p:nvPicPr>
              <p:blipFill>
                <a:blip r:embed="rId19"/>
                <a:stretch>
                  <a:fillRect/>
                </a:stretch>
              </p:blipFill>
              <p:spPr>
                <a:xfrm>
                  <a:off x="2046856" y="1756254"/>
                  <a:ext cx="280080" cy="255960"/>
                </a:xfrm>
                <a:prstGeom prst="rect">
                  <a:avLst/>
                </a:prstGeom>
              </p:spPr>
            </p:pic>
          </mc:Fallback>
        </mc:AlternateContent>
      </p:grpSp>
      <p:grpSp>
        <p:nvGrpSpPr>
          <p:cNvPr id="20" name="Group 19">
            <a:extLst>
              <a:ext uri="{FF2B5EF4-FFF2-40B4-BE49-F238E27FC236}">
                <a16:creationId xmlns:a16="http://schemas.microsoft.com/office/drawing/2014/main" id="{A1C73E2B-CD1A-7C20-A895-FA09CA7AD908}"/>
              </a:ext>
            </a:extLst>
          </p:cNvPr>
          <p:cNvGrpSpPr/>
          <p:nvPr/>
        </p:nvGrpSpPr>
        <p:grpSpPr>
          <a:xfrm>
            <a:off x="1764256" y="3751374"/>
            <a:ext cx="249120" cy="362160"/>
            <a:chOff x="1764256" y="3751374"/>
            <a:chExt cx="249120" cy="362160"/>
          </a:xfrm>
        </p:grpSpPr>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A8BC2FF8-0DAF-C80C-A9B2-E05F68AF597C}"/>
                    </a:ext>
                  </a:extLst>
                </p14:cNvPr>
                <p14:cNvContentPartPr/>
                <p14:nvPr/>
              </p14:nvContentPartPr>
              <p14:xfrm>
                <a:off x="1780816" y="3765414"/>
                <a:ext cx="105840" cy="219600"/>
              </p14:xfrm>
            </p:contentPart>
          </mc:Choice>
          <mc:Fallback>
            <p:pic>
              <p:nvPicPr>
                <p:cNvPr id="16" name="Ink 15">
                  <a:extLst>
                    <a:ext uri="{FF2B5EF4-FFF2-40B4-BE49-F238E27FC236}">
                      <a16:creationId xmlns:a16="http://schemas.microsoft.com/office/drawing/2014/main" id="{A8BC2FF8-0DAF-C80C-A9B2-E05F68AF597C}"/>
                    </a:ext>
                  </a:extLst>
                </p:cNvPr>
                <p:cNvPicPr/>
                <p:nvPr/>
              </p:nvPicPr>
              <p:blipFill>
                <a:blip r:embed="rId21"/>
                <a:stretch>
                  <a:fillRect/>
                </a:stretch>
              </p:blipFill>
              <p:spPr>
                <a:xfrm>
                  <a:off x="1763176" y="3747774"/>
                  <a:ext cx="14148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24896A0D-A7A3-8B19-514E-CB9DD6237E0D}"/>
                    </a:ext>
                  </a:extLst>
                </p14:cNvPr>
                <p14:cNvContentPartPr/>
                <p14:nvPr/>
              </p14:nvContentPartPr>
              <p14:xfrm>
                <a:off x="1764256" y="3751374"/>
                <a:ext cx="153000" cy="278280"/>
              </p14:xfrm>
            </p:contentPart>
          </mc:Choice>
          <mc:Fallback>
            <p:pic>
              <p:nvPicPr>
                <p:cNvPr id="17" name="Ink 16">
                  <a:extLst>
                    <a:ext uri="{FF2B5EF4-FFF2-40B4-BE49-F238E27FC236}">
                      <a16:creationId xmlns:a16="http://schemas.microsoft.com/office/drawing/2014/main" id="{24896A0D-A7A3-8B19-514E-CB9DD6237E0D}"/>
                    </a:ext>
                  </a:extLst>
                </p:cNvPr>
                <p:cNvPicPr/>
                <p:nvPr/>
              </p:nvPicPr>
              <p:blipFill>
                <a:blip r:embed="rId23"/>
                <a:stretch>
                  <a:fillRect/>
                </a:stretch>
              </p:blipFill>
              <p:spPr>
                <a:xfrm>
                  <a:off x="1746616" y="3733374"/>
                  <a:ext cx="18864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D6C9AE79-0834-F93A-C56E-E97F43263EAD}"/>
                    </a:ext>
                  </a:extLst>
                </p14:cNvPr>
                <p14:cNvContentPartPr/>
                <p14:nvPr/>
              </p14:nvContentPartPr>
              <p14:xfrm>
                <a:off x="1767856" y="3914814"/>
                <a:ext cx="222480" cy="157320"/>
              </p14:xfrm>
            </p:contentPart>
          </mc:Choice>
          <mc:Fallback>
            <p:pic>
              <p:nvPicPr>
                <p:cNvPr id="18" name="Ink 17">
                  <a:extLst>
                    <a:ext uri="{FF2B5EF4-FFF2-40B4-BE49-F238E27FC236}">
                      <a16:creationId xmlns:a16="http://schemas.microsoft.com/office/drawing/2014/main" id="{D6C9AE79-0834-F93A-C56E-E97F43263EAD}"/>
                    </a:ext>
                  </a:extLst>
                </p:cNvPr>
                <p:cNvPicPr/>
                <p:nvPr/>
              </p:nvPicPr>
              <p:blipFill>
                <a:blip r:embed="rId25"/>
                <a:stretch>
                  <a:fillRect/>
                </a:stretch>
              </p:blipFill>
              <p:spPr>
                <a:xfrm>
                  <a:off x="1750216" y="3897174"/>
                  <a:ext cx="25812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9E21DA10-28D6-E441-A443-DC402B41A188}"/>
                    </a:ext>
                  </a:extLst>
                </p14:cNvPr>
                <p14:cNvContentPartPr/>
                <p14:nvPr/>
              </p14:nvContentPartPr>
              <p14:xfrm>
                <a:off x="1771816" y="3923454"/>
                <a:ext cx="241560" cy="190080"/>
              </p14:xfrm>
            </p:contentPart>
          </mc:Choice>
          <mc:Fallback>
            <p:pic>
              <p:nvPicPr>
                <p:cNvPr id="19" name="Ink 18">
                  <a:extLst>
                    <a:ext uri="{FF2B5EF4-FFF2-40B4-BE49-F238E27FC236}">
                      <a16:creationId xmlns:a16="http://schemas.microsoft.com/office/drawing/2014/main" id="{9E21DA10-28D6-E441-A443-DC402B41A188}"/>
                    </a:ext>
                  </a:extLst>
                </p:cNvPr>
                <p:cNvPicPr/>
                <p:nvPr/>
              </p:nvPicPr>
              <p:blipFill>
                <a:blip r:embed="rId27"/>
                <a:stretch>
                  <a:fillRect/>
                </a:stretch>
              </p:blipFill>
              <p:spPr>
                <a:xfrm>
                  <a:off x="1754176" y="3905454"/>
                  <a:ext cx="277200" cy="225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91FB580A-1F50-0883-A5F9-1435373E448D}"/>
                  </a:ext>
                </a:extLst>
              </p14:cNvPr>
              <p14:cNvContentPartPr/>
              <p14:nvPr/>
            </p14:nvContentPartPr>
            <p14:xfrm>
              <a:off x="4900936" y="4743534"/>
              <a:ext cx="1252800" cy="90360"/>
            </p14:xfrm>
          </p:contentPart>
        </mc:Choice>
        <mc:Fallback>
          <p:pic>
            <p:nvPicPr>
              <p:cNvPr id="21" name="Ink 20">
                <a:extLst>
                  <a:ext uri="{FF2B5EF4-FFF2-40B4-BE49-F238E27FC236}">
                    <a16:creationId xmlns:a16="http://schemas.microsoft.com/office/drawing/2014/main" id="{91FB580A-1F50-0883-A5F9-1435373E448D}"/>
                  </a:ext>
                </a:extLst>
              </p:cNvPr>
              <p:cNvPicPr/>
              <p:nvPr/>
            </p:nvPicPr>
            <p:blipFill>
              <a:blip r:embed="rId29"/>
              <a:stretch>
                <a:fillRect/>
              </a:stretch>
            </p:blipFill>
            <p:spPr>
              <a:xfrm>
                <a:off x="4882936" y="4725894"/>
                <a:ext cx="12884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A663FE0F-F520-BE2C-3372-A852D1F5B89D}"/>
                  </a:ext>
                </a:extLst>
              </p14:cNvPr>
              <p14:cNvContentPartPr/>
              <p14:nvPr/>
            </p14:nvContentPartPr>
            <p14:xfrm>
              <a:off x="7773736" y="4773774"/>
              <a:ext cx="1125720" cy="89280"/>
            </p14:xfrm>
          </p:contentPart>
        </mc:Choice>
        <mc:Fallback>
          <p:pic>
            <p:nvPicPr>
              <p:cNvPr id="22" name="Ink 21">
                <a:extLst>
                  <a:ext uri="{FF2B5EF4-FFF2-40B4-BE49-F238E27FC236}">
                    <a16:creationId xmlns:a16="http://schemas.microsoft.com/office/drawing/2014/main" id="{A663FE0F-F520-BE2C-3372-A852D1F5B89D}"/>
                  </a:ext>
                </a:extLst>
              </p:cNvPr>
              <p:cNvPicPr/>
              <p:nvPr/>
            </p:nvPicPr>
            <p:blipFill>
              <a:blip r:embed="rId31"/>
              <a:stretch>
                <a:fillRect/>
              </a:stretch>
            </p:blipFill>
            <p:spPr>
              <a:xfrm>
                <a:off x="7755736" y="4756134"/>
                <a:ext cx="1161360" cy="124920"/>
              </a:xfrm>
              <a:prstGeom prst="rect">
                <a:avLst/>
              </a:prstGeom>
            </p:spPr>
          </p:pic>
        </mc:Fallback>
      </mc:AlternateContent>
    </p:spTree>
    <p:extLst>
      <p:ext uri="{BB962C8B-B14F-4D97-AF65-F5344CB8AC3E}">
        <p14:creationId xmlns:p14="http://schemas.microsoft.com/office/powerpoint/2010/main" val="3251187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028712" cy="6104934"/>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6F3419D5-3235-5D54-8578-3AB24C029AE9}"/>
              </a:ext>
            </a:extLst>
          </p:cNvPr>
          <p:cNvSpPr txBox="1"/>
          <p:nvPr/>
        </p:nvSpPr>
        <p:spPr>
          <a:xfrm>
            <a:off x="160316" y="49937"/>
            <a:ext cx="9630889" cy="5293757"/>
          </a:xfrm>
          <a:prstGeom prst="rect">
            <a:avLst/>
          </a:prstGeom>
          <a:noFill/>
        </p:spPr>
        <p:txBody>
          <a:bodyPr wrap="square">
            <a:spAutoFit/>
          </a:bodyPr>
          <a:lstStyle/>
          <a:p>
            <a:r>
              <a:rPr lang="en-US" sz="2600" b="1">
                <a:solidFill>
                  <a:srgbClr val="FFC000"/>
                </a:solidFill>
              </a:rPr>
              <a:t>Luke 5:27 </a:t>
            </a:r>
          </a:p>
          <a:p>
            <a:r>
              <a:rPr lang="en-US" sz="2600">
                <a:solidFill>
                  <a:srgbClr val="FFC000"/>
                </a:solidFill>
              </a:rPr>
              <a:t>5:27 And after that He went out, and noticed a tax-gatherer named Levi, sitting in the tax office, and He said to him, “Follow Me.” (NASB, </a:t>
            </a:r>
            <a:r>
              <a:rPr lang="syr-SY" sz="2600">
                <a:solidFill>
                  <a:srgbClr val="FFFF00"/>
                </a:solidFill>
              </a:rPr>
              <a:t>ܒܴ݁ܬ݂ܱܪ ܗܳܠܷܝܢ ܢܦ݂ܰܩ ܝܶܫܽܘܥ ܆ ܘܰܚܙܳܐ ܡܳܟ݂ܣܳܐ ܕܱ݁ܫܡܶܗ ܠܷܘܺܝ ܂ ܕ݁ܝܳܬ݂ܷܒ݂ ܒܷ݁ܝܬ݂ ܡܳܟ݂ܣܷ̈ܐ ܂ ܘܶܐܡܰܪ ܠܷܗ ܂ ܬܴ݁ܐ ܒܴ݁ܬ݂ܱܪܝ </a:t>
            </a:r>
            <a:r>
              <a:rPr lang="syr-SY" sz="2600">
                <a:solidFill>
                  <a:srgbClr val="00B0F0"/>
                </a:solidFill>
              </a:rPr>
              <a:t>܂ </a:t>
            </a:r>
            <a:r>
              <a:rPr lang="he-IL" sz="2600">
                <a:solidFill>
                  <a:srgbClr val="00B0F0"/>
                </a:solidFill>
              </a:rPr>
              <a:t>בְּצֵאתוֹ אַחֲרֵי כֵן רָאָה מוֹכֵס יוֹשֵׁב בְּבֵית הַמֶּכֶס וּשְׁמוֹ לֵוִי. אָמַר לוֹ יֵשׁוּעַ׃ ״לֵךְ אַחֲרַי״.</a:t>
            </a:r>
            <a:r>
              <a:rPr lang="he-IL" sz="2600">
                <a:solidFill>
                  <a:srgbClr val="FFC000"/>
                </a:solidFill>
              </a:rPr>
              <a:t>)</a:t>
            </a:r>
          </a:p>
          <a:p>
            <a:endParaRPr lang="he-IL" sz="2600">
              <a:solidFill>
                <a:srgbClr val="FFC000"/>
              </a:solidFill>
            </a:endParaRPr>
          </a:p>
          <a:p>
            <a:r>
              <a:rPr lang="en-US" sz="2600" b="1">
                <a:solidFill>
                  <a:srgbClr val="FFC000"/>
                </a:solidFill>
              </a:rPr>
              <a:t>Luke 9:23 </a:t>
            </a:r>
          </a:p>
          <a:p>
            <a:r>
              <a:rPr lang="en-US" sz="2600">
                <a:solidFill>
                  <a:srgbClr val="FFC000"/>
                </a:solidFill>
              </a:rPr>
              <a:t>9:23 And He was saying to them all, “If anyone wishes to come after Me, let him deny himself, and take up his cross daily, and follow Me. (NASB, </a:t>
            </a:r>
            <a:r>
              <a:rPr lang="syr-SY" sz="2600">
                <a:solidFill>
                  <a:srgbClr val="FFFF00"/>
                </a:solidFill>
              </a:rPr>
              <a:t>ܘܳܐܡܰܪ ܗ̄ܘܳܐ ܩܕ݂ܳܡ ܟܾ݁ܠܢܳܫ ܂ ܡܰܢ ܕ݁ܨܴܒ݂ܶܐ ܕ݁ܢܺܐܬ݂ܷܐ ܒܴ݁ܬ݂ܱܪܝ ܆ ܢܶܟ݂ܦܾ݁ܘܪ ܒ݁ܢܰܦ݂ܫܶܗ ܂ ܘܢܶܫܩܽܘܠ ܙܩܺܝܦ݂ܶܗ ܟܾ݁ܠܝܽܘܡ ܂ ܘܢܺܐܬ݂ܷܐ ܒܴ݁ܬ݂ܱܪܝ </a:t>
            </a:r>
            <a:r>
              <a:rPr lang="syr-SY" sz="2600">
                <a:solidFill>
                  <a:srgbClr val="FFC000"/>
                </a:solidFill>
              </a:rPr>
              <a:t>܂ </a:t>
            </a:r>
            <a:r>
              <a:rPr lang="he-IL" sz="2600">
                <a:solidFill>
                  <a:srgbClr val="00B0F0"/>
                </a:solidFill>
              </a:rPr>
              <a:t>אָמַר אֶל הַכֹּל׃ ״מִי שֶׁרוֹצֶה לָבוֹא אַחֲרַי, שֶׁיִּתְכַּחֵשׁ לְעַצְמוֹ וְיִשָּׂא אֶת צְלָבוֹ יוֹם יוֹם וְיֵלֵךְ אַחֲרַי;</a:t>
            </a:r>
            <a:r>
              <a:rPr lang="he-IL" sz="2600">
                <a:solidFill>
                  <a:srgbClr val="FFC000"/>
                </a:solidFill>
              </a:rPr>
              <a:t>)</a:t>
            </a:r>
          </a:p>
        </p:txBody>
      </p:sp>
      <p:grpSp>
        <p:nvGrpSpPr>
          <p:cNvPr id="9" name="Group 8">
            <a:extLst>
              <a:ext uri="{FF2B5EF4-FFF2-40B4-BE49-F238E27FC236}">
                <a16:creationId xmlns:a16="http://schemas.microsoft.com/office/drawing/2014/main" id="{F62DFE7F-FEF0-5BAA-3D7C-34FC69DF277A}"/>
              </a:ext>
            </a:extLst>
          </p:cNvPr>
          <p:cNvGrpSpPr/>
          <p:nvPr/>
        </p:nvGrpSpPr>
        <p:grpSpPr>
          <a:xfrm>
            <a:off x="1583536" y="178374"/>
            <a:ext cx="347400" cy="295920"/>
            <a:chOff x="1583536" y="178374"/>
            <a:chExt cx="347400" cy="29592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43CD0024-6A0E-3CB9-A817-159FBA95F5F2}"/>
                    </a:ext>
                  </a:extLst>
                </p14:cNvPr>
                <p14:cNvContentPartPr/>
                <p14:nvPr/>
              </p14:nvContentPartPr>
              <p14:xfrm>
                <a:off x="1735096" y="178374"/>
                <a:ext cx="175320" cy="266400"/>
              </p14:xfrm>
            </p:contentPart>
          </mc:Choice>
          <mc:Fallback>
            <p:pic>
              <p:nvPicPr>
                <p:cNvPr id="2" name="Ink 1">
                  <a:extLst>
                    <a:ext uri="{FF2B5EF4-FFF2-40B4-BE49-F238E27FC236}">
                      <a16:creationId xmlns:a16="http://schemas.microsoft.com/office/drawing/2014/main" id="{43CD0024-6A0E-3CB9-A817-159FBA95F5F2}"/>
                    </a:ext>
                  </a:extLst>
                </p:cNvPr>
                <p:cNvPicPr/>
                <p:nvPr/>
              </p:nvPicPr>
              <p:blipFill>
                <a:blip r:embed="rId5"/>
                <a:stretch>
                  <a:fillRect/>
                </a:stretch>
              </p:blipFill>
              <p:spPr>
                <a:xfrm>
                  <a:off x="1717096" y="160734"/>
                  <a:ext cx="21096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F6BD8720-DF70-3D48-6221-BEFECE720FA2}"/>
                    </a:ext>
                  </a:extLst>
                </p14:cNvPr>
                <p14:cNvContentPartPr/>
                <p14:nvPr/>
              </p14:nvContentPartPr>
              <p14:xfrm>
                <a:off x="1624576" y="264414"/>
                <a:ext cx="195480" cy="209880"/>
              </p14:xfrm>
            </p:contentPart>
          </mc:Choice>
          <mc:Fallback>
            <p:pic>
              <p:nvPicPr>
                <p:cNvPr id="3" name="Ink 2">
                  <a:extLst>
                    <a:ext uri="{FF2B5EF4-FFF2-40B4-BE49-F238E27FC236}">
                      <a16:creationId xmlns:a16="http://schemas.microsoft.com/office/drawing/2014/main" id="{F6BD8720-DF70-3D48-6221-BEFECE720FA2}"/>
                    </a:ext>
                  </a:extLst>
                </p:cNvPr>
                <p:cNvPicPr/>
                <p:nvPr/>
              </p:nvPicPr>
              <p:blipFill>
                <a:blip r:embed="rId7"/>
                <a:stretch>
                  <a:fillRect/>
                </a:stretch>
              </p:blipFill>
              <p:spPr>
                <a:xfrm>
                  <a:off x="1606576" y="246414"/>
                  <a:ext cx="23112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28A13C23-A656-3753-BB6D-57198F221095}"/>
                    </a:ext>
                  </a:extLst>
                </p14:cNvPr>
                <p14:cNvContentPartPr/>
                <p14:nvPr/>
              </p14:nvContentPartPr>
              <p14:xfrm>
                <a:off x="1666336" y="180894"/>
                <a:ext cx="242280" cy="257760"/>
              </p14:xfrm>
            </p:contentPart>
          </mc:Choice>
          <mc:Fallback>
            <p:pic>
              <p:nvPicPr>
                <p:cNvPr id="4" name="Ink 3">
                  <a:extLst>
                    <a:ext uri="{FF2B5EF4-FFF2-40B4-BE49-F238E27FC236}">
                      <a16:creationId xmlns:a16="http://schemas.microsoft.com/office/drawing/2014/main" id="{28A13C23-A656-3753-BB6D-57198F221095}"/>
                    </a:ext>
                  </a:extLst>
                </p:cNvPr>
                <p:cNvPicPr/>
                <p:nvPr/>
              </p:nvPicPr>
              <p:blipFill>
                <a:blip r:embed="rId9"/>
                <a:stretch>
                  <a:fillRect/>
                </a:stretch>
              </p:blipFill>
              <p:spPr>
                <a:xfrm>
                  <a:off x="1648336" y="162894"/>
                  <a:ext cx="27792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6A64F787-EC68-BBDE-6FED-2CD7E6B6CD68}"/>
                    </a:ext>
                  </a:extLst>
                </p14:cNvPr>
                <p14:cNvContentPartPr/>
                <p14:nvPr/>
              </p14:nvContentPartPr>
              <p14:xfrm>
                <a:off x="1583536" y="236694"/>
                <a:ext cx="347400" cy="234000"/>
              </p14:xfrm>
            </p:contentPart>
          </mc:Choice>
          <mc:Fallback>
            <p:pic>
              <p:nvPicPr>
                <p:cNvPr id="5" name="Ink 4">
                  <a:extLst>
                    <a:ext uri="{FF2B5EF4-FFF2-40B4-BE49-F238E27FC236}">
                      <a16:creationId xmlns:a16="http://schemas.microsoft.com/office/drawing/2014/main" id="{6A64F787-EC68-BBDE-6FED-2CD7E6B6CD68}"/>
                    </a:ext>
                  </a:extLst>
                </p:cNvPr>
                <p:cNvPicPr/>
                <p:nvPr/>
              </p:nvPicPr>
              <p:blipFill>
                <a:blip r:embed="rId11"/>
                <a:stretch>
                  <a:fillRect/>
                </a:stretch>
              </p:blipFill>
              <p:spPr>
                <a:xfrm>
                  <a:off x="1565536" y="219054"/>
                  <a:ext cx="383040" cy="269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CC636CA7-912F-18F5-FA2C-7ECBF034BA26}"/>
                  </a:ext>
                </a:extLst>
              </p14:cNvPr>
              <p14:cNvContentPartPr/>
              <p14:nvPr/>
            </p14:nvContentPartPr>
            <p14:xfrm>
              <a:off x="6809296" y="1300134"/>
              <a:ext cx="1503720" cy="24840"/>
            </p14:xfrm>
          </p:contentPart>
        </mc:Choice>
        <mc:Fallback>
          <p:pic>
            <p:nvPicPr>
              <p:cNvPr id="11" name="Ink 10">
                <a:extLst>
                  <a:ext uri="{FF2B5EF4-FFF2-40B4-BE49-F238E27FC236}">
                    <a16:creationId xmlns:a16="http://schemas.microsoft.com/office/drawing/2014/main" id="{CC636CA7-912F-18F5-FA2C-7ECBF034BA26}"/>
                  </a:ext>
                </a:extLst>
              </p:cNvPr>
              <p:cNvPicPr/>
              <p:nvPr/>
            </p:nvPicPr>
            <p:blipFill>
              <a:blip r:embed="rId13"/>
              <a:stretch>
                <a:fillRect/>
              </a:stretch>
            </p:blipFill>
            <p:spPr>
              <a:xfrm>
                <a:off x="6791296" y="1282494"/>
                <a:ext cx="1539360" cy="60480"/>
              </a:xfrm>
              <a:prstGeom prst="rect">
                <a:avLst/>
              </a:prstGeom>
            </p:spPr>
          </p:pic>
        </mc:Fallback>
      </mc:AlternateContent>
      <p:grpSp>
        <p:nvGrpSpPr>
          <p:cNvPr id="15" name="Group 14">
            <a:extLst>
              <a:ext uri="{FF2B5EF4-FFF2-40B4-BE49-F238E27FC236}">
                <a16:creationId xmlns:a16="http://schemas.microsoft.com/office/drawing/2014/main" id="{739D4624-D616-BA6D-B8E2-3BE616CC8629}"/>
              </a:ext>
            </a:extLst>
          </p:cNvPr>
          <p:cNvGrpSpPr/>
          <p:nvPr/>
        </p:nvGrpSpPr>
        <p:grpSpPr>
          <a:xfrm>
            <a:off x="1775056" y="2832654"/>
            <a:ext cx="437760" cy="477360"/>
            <a:chOff x="1775056" y="2832654"/>
            <a:chExt cx="437760" cy="477360"/>
          </a:xfrm>
        </p:grpSpPr>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F276E6A7-8B00-DC6D-769F-FC02F604321B}"/>
                    </a:ext>
                  </a:extLst>
                </p14:cNvPr>
                <p14:cNvContentPartPr/>
                <p14:nvPr/>
              </p14:nvContentPartPr>
              <p14:xfrm>
                <a:off x="1855696" y="2832654"/>
                <a:ext cx="272520" cy="351360"/>
              </p14:xfrm>
            </p:contentPart>
          </mc:Choice>
          <mc:Fallback>
            <p:pic>
              <p:nvPicPr>
                <p:cNvPr id="12" name="Ink 11">
                  <a:extLst>
                    <a:ext uri="{FF2B5EF4-FFF2-40B4-BE49-F238E27FC236}">
                      <a16:creationId xmlns:a16="http://schemas.microsoft.com/office/drawing/2014/main" id="{F276E6A7-8B00-DC6D-769F-FC02F604321B}"/>
                    </a:ext>
                  </a:extLst>
                </p:cNvPr>
                <p:cNvPicPr/>
                <p:nvPr/>
              </p:nvPicPr>
              <p:blipFill>
                <a:blip r:embed="rId15"/>
                <a:stretch>
                  <a:fillRect/>
                </a:stretch>
              </p:blipFill>
              <p:spPr>
                <a:xfrm>
                  <a:off x="1838056" y="2815014"/>
                  <a:ext cx="308160" cy="387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525F723F-5002-7415-B459-6EE5E9060CBF}"/>
                    </a:ext>
                  </a:extLst>
                </p14:cNvPr>
                <p14:cNvContentPartPr/>
                <p14:nvPr/>
              </p14:nvContentPartPr>
              <p14:xfrm>
                <a:off x="1847416" y="2871894"/>
                <a:ext cx="144720" cy="276120"/>
              </p14:xfrm>
            </p:contentPart>
          </mc:Choice>
          <mc:Fallback>
            <p:pic>
              <p:nvPicPr>
                <p:cNvPr id="13" name="Ink 12">
                  <a:extLst>
                    <a:ext uri="{FF2B5EF4-FFF2-40B4-BE49-F238E27FC236}">
                      <a16:creationId xmlns:a16="http://schemas.microsoft.com/office/drawing/2014/main" id="{525F723F-5002-7415-B459-6EE5E9060CBF}"/>
                    </a:ext>
                  </a:extLst>
                </p:cNvPr>
                <p:cNvPicPr/>
                <p:nvPr/>
              </p:nvPicPr>
              <p:blipFill>
                <a:blip r:embed="rId17"/>
                <a:stretch>
                  <a:fillRect/>
                </a:stretch>
              </p:blipFill>
              <p:spPr>
                <a:xfrm>
                  <a:off x="1829416" y="2853894"/>
                  <a:ext cx="18036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C2EC13B8-68EC-CBEA-ECA5-9A88B3C1922F}"/>
                    </a:ext>
                  </a:extLst>
                </p14:cNvPr>
                <p14:cNvContentPartPr/>
                <p14:nvPr/>
              </p14:nvContentPartPr>
              <p14:xfrm>
                <a:off x="1775056" y="2880534"/>
                <a:ext cx="437760" cy="429480"/>
              </p14:xfrm>
            </p:contentPart>
          </mc:Choice>
          <mc:Fallback>
            <p:pic>
              <p:nvPicPr>
                <p:cNvPr id="14" name="Ink 13">
                  <a:extLst>
                    <a:ext uri="{FF2B5EF4-FFF2-40B4-BE49-F238E27FC236}">
                      <a16:creationId xmlns:a16="http://schemas.microsoft.com/office/drawing/2014/main" id="{C2EC13B8-68EC-CBEA-ECA5-9A88B3C1922F}"/>
                    </a:ext>
                  </a:extLst>
                </p:cNvPr>
                <p:cNvPicPr/>
                <p:nvPr/>
              </p:nvPicPr>
              <p:blipFill>
                <a:blip r:embed="rId19"/>
                <a:stretch>
                  <a:fillRect/>
                </a:stretch>
              </p:blipFill>
              <p:spPr>
                <a:xfrm>
                  <a:off x="1757416" y="2862894"/>
                  <a:ext cx="473400" cy="465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742AE82E-6FE9-8911-F3BF-A2F7CEA9189B}"/>
                  </a:ext>
                </a:extLst>
              </p14:cNvPr>
              <p14:cNvContentPartPr/>
              <p14:nvPr/>
            </p14:nvContentPartPr>
            <p14:xfrm>
              <a:off x="5833336" y="4044054"/>
              <a:ext cx="1033560" cy="126720"/>
            </p14:xfrm>
          </p:contentPart>
        </mc:Choice>
        <mc:Fallback>
          <p:pic>
            <p:nvPicPr>
              <p:cNvPr id="16" name="Ink 15">
                <a:extLst>
                  <a:ext uri="{FF2B5EF4-FFF2-40B4-BE49-F238E27FC236}">
                    <a16:creationId xmlns:a16="http://schemas.microsoft.com/office/drawing/2014/main" id="{742AE82E-6FE9-8911-F3BF-A2F7CEA9189B}"/>
                  </a:ext>
                </a:extLst>
              </p:cNvPr>
              <p:cNvPicPr/>
              <p:nvPr/>
            </p:nvPicPr>
            <p:blipFill>
              <a:blip r:embed="rId21"/>
              <a:stretch>
                <a:fillRect/>
              </a:stretch>
            </p:blipFill>
            <p:spPr>
              <a:xfrm>
                <a:off x="5815336" y="4026054"/>
                <a:ext cx="1069200" cy="162360"/>
              </a:xfrm>
              <a:prstGeom prst="rect">
                <a:avLst/>
              </a:prstGeom>
            </p:spPr>
          </p:pic>
        </mc:Fallback>
      </mc:AlternateContent>
    </p:spTree>
    <p:extLst>
      <p:ext uri="{BB962C8B-B14F-4D97-AF65-F5344CB8AC3E}">
        <p14:creationId xmlns:p14="http://schemas.microsoft.com/office/powerpoint/2010/main" val="2960415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028712" cy="6104934"/>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6F3419D5-3235-5D54-8578-3AB24C029AE9}"/>
              </a:ext>
            </a:extLst>
          </p:cNvPr>
          <p:cNvSpPr txBox="1"/>
          <p:nvPr/>
        </p:nvSpPr>
        <p:spPr>
          <a:xfrm>
            <a:off x="160316" y="49937"/>
            <a:ext cx="9630889" cy="3046988"/>
          </a:xfrm>
          <a:prstGeom prst="rect">
            <a:avLst/>
          </a:prstGeom>
          <a:noFill/>
        </p:spPr>
        <p:txBody>
          <a:bodyPr wrap="square">
            <a:spAutoFit/>
          </a:bodyPr>
          <a:lstStyle/>
          <a:p>
            <a:pPr algn="r"/>
            <a:r>
              <a:rPr lang="he-IL" sz="3200" b="1">
                <a:solidFill>
                  <a:srgbClr val="FFFF00"/>
                </a:solidFill>
                <a:cs typeface="+mj-cs"/>
              </a:rPr>
              <a:t>ספר ישעיה פרק כב</a:t>
            </a:r>
          </a:p>
          <a:p>
            <a:pPr algn="r"/>
            <a:r>
              <a:rPr lang="he-IL" sz="3200">
                <a:solidFill>
                  <a:srgbClr val="FFFF00"/>
                </a:solidFill>
                <a:cs typeface="+mj-cs"/>
              </a:rPr>
              <a:t>יד   וְנִגְלָה בְאָזְנָי </a:t>
            </a:r>
            <a:r>
              <a:rPr lang="he-IL" sz="3200">
                <a:solidFill>
                  <a:srgbClr val="00B0F0"/>
                </a:solidFill>
                <a:cs typeface="+mj-cs"/>
              </a:rPr>
              <a:t>יְהֹוָה צְבָאוֹת </a:t>
            </a:r>
            <a:r>
              <a:rPr lang="he-IL" sz="3200">
                <a:solidFill>
                  <a:srgbClr val="FFFF00"/>
                </a:solidFill>
                <a:cs typeface="+mj-cs"/>
              </a:rPr>
              <a:t>אִם-יְכֻפַּר הֶעָוֹן הַזֶּה לָכֶם עַד-תְּמֻתוּן אָמַר אֲדֹנָי יְהֶוִֹה צְבָאוֹת:    </a:t>
            </a:r>
          </a:p>
          <a:p>
            <a:pPr algn="r"/>
            <a:endParaRPr lang="he-IL" sz="3200">
              <a:solidFill>
                <a:srgbClr val="FFFF00"/>
              </a:solidFill>
              <a:cs typeface="+mj-cs"/>
            </a:endParaRPr>
          </a:p>
          <a:p>
            <a:pPr algn="r"/>
            <a:r>
              <a:rPr lang="he-IL" sz="3200">
                <a:solidFill>
                  <a:srgbClr val="FFC000"/>
                </a:solidFill>
                <a:cs typeface="+mj-cs"/>
              </a:rPr>
              <a:t>טו   כֹּה אָמַר </a:t>
            </a:r>
            <a:r>
              <a:rPr lang="he-IL" sz="3200">
                <a:solidFill>
                  <a:srgbClr val="00B0F0"/>
                </a:solidFill>
                <a:cs typeface="+mj-cs"/>
              </a:rPr>
              <a:t>אֲדֹנָי יְהֶוִֹה צְבָאוֹת </a:t>
            </a:r>
            <a:r>
              <a:rPr lang="he-IL" sz="3200">
                <a:solidFill>
                  <a:srgbClr val="FFC000"/>
                </a:solidFill>
                <a:cs typeface="+mj-cs"/>
              </a:rPr>
              <a:t>לֶךְ-בֹּא אֶל-הַסֹּכֵן הַזֶּה עַל-שֶׁבְנָא אֲשֶׁר עַל-הַבָּיִת:</a:t>
            </a:r>
          </a:p>
        </p:txBody>
      </p:sp>
      <p:pic>
        <p:nvPicPr>
          <p:cNvPr id="1026" name="Picture 2">
            <a:extLst>
              <a:ext uri="{FF2B5EF4-FFF2-40B4-BE49-F238E27FC236}">
                <a16:creationId xmlns:a16="http://schemas.microsoft.com/office/drawing/2014/main" id="{2D04B906-DA46-C147-7EAF-F2858B75A6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99" y="3594643"/>
            <a:ext cx="9743706" cy="162395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710AA94B-AA3E-1F03-5333-29ABAB2BC787}"/>
                  </a:ext>
                </a:extLst>
              </p14:cNvPr>
              <p14:cNvContentPartPr/>
              <p14:nvPr/>
            </p14:nvContentPartPr>
            <p14:xfrm>
              <a:off x="5983096" y="1087734"/>
              <a:ext cx="1461240" cy="63720"/>
            </p14:xfrm>
          </p:contentPart>
        </mc:Choice>
        <mc:Fallback>
          <p:pic>
            <p:nvPicPr>
              <p:cNvPr id="2" name="Ink 1">
                <a:extLst>
                  <a:ext uri="{FF2B5EF4-FFF2-40B4-BE49-F238E27FC236}">
                    <a16:creationId xmlns:a16="http://schemas.microsoft.com/office/drawing/2014/main" id="{710AA94B-AA3E-1F03-5333-29ABAB2BC787}"/>
                  </a:ext>
                </a:extLst>
              </p:cNvPr>
              <p:cNvPicPr/>
              <p:nvPr/>
            </p:nvPicPr>
            <p:blipFill>
              <a:blip r:embed="rId6"/>
              <a:stretch>
                <a:fillRect/>
              </a:stretch>
            </p:blipFill>
            <p:spPr>
              <a:xfrm>
                <a:off x="5965096" y="1069734"/>
                <a:ext cx="14968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034CE8F2-671C-D3D9-C8E2-EDBF8712A5F7}"/>
                  </a:ext>
                </a:extLst>
              </p14:cNvPr>
              <p14:cNvContentPartPr/>
              <p14:nvPr/>
            </p14:nvContentPartPr>
            <p14:xfrm>
              <a:off x="5708056" y="2610894"/>
              <a:ext cx="2109960" cy="114480"/>
            </p14:xfrm>
          </p:contentPart>
        </mc:Choice>
        <mc:Fallback>
          <p:pic>
            <p:nvPicPr>
              <p:cNvPr id="3" name="Ink 2">
                <a:extLst>
                  <a:ext uri="{FF2B5EF4-FFF2-40B4-BE49-F238E27FC236}">
                    <a16:creationId xmlns:a16="http://schemas.microsoft.com/office/drawing/2014/main" id="{034CE8F2-671C-D3D9-C8E2-EDBF8712A5F7}"/>
                  </a:ext>
                </a:extLst>
              </p:cNvPr>
              <p:cNvPicPr/>
              <p:nvPr/>
            </p:nvPicPr>
            <p:blipFill>
              <a:blip r:embed="rId8"/>
              <a:stretch>
                <a:fillRect/>
              </a:stretch>
            </p:blipFill>
            <p:spPr>
              <a:xfrm>
                <a:off x="5690416" y="2592894"/>
                <a:ext cx="21456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Ink 3">
                <a:extLst>
                  <a:ext uri="{FF2B5EF4-FFF2-40B4-BE49-F238E27FC236}">
                    <a16:creationId xmlns:a16="http://schemas.microsoft.com/office/drawing/2014/main" id="{72B1AC61-0BD7-6C44-B786-3F100F0BFEC4}"/>
                  </a:ext>
                </a:extLst>
              </p14:cNvPr>
              <p14:cNvContentPartPr/>
              <p14:nvPr/>
            </p14:nvContentPartPr>
            <p14:xfrm>
              <a:off x="1460056" y="2563374"/>
              <a:ext cx="720720" cy="211680"/>
            </p14:xfrm>
          </p:contentPart>
        </mc:Choice>
        <mc:Fallback>
          <p:pic>
            <p:nvPicPr>
              <p:cNvPr id="4" name="Ink 3">
                <a:extLst>
                  <a:ext uri="{FF2B5EF4-FFF2-40B4-BE49-F238E27FC236}">
                    <a16:creationId xmlns:a16="http://schemas.microsoft.com/office/drawing/2014/main" id="{72B1AC61-0BD7-6C44-B786-3F100F0BFEC4}"/>
                  </a:ext>
                </a:extLst>
              </p:cNvPr>
              <p:cNvPicPr/>
              <p:nvPr/>
            </p:nvPicPr>
            <p:blipFill>
              <a:blip r:embed="rId10"/>
              <a:stretch>
                <a:fillRect/>
              </a:stretch>
            </p:blipFill>
            <p:spPr>
              <a:xfrm>
                <a:off x="1442056" y="2545374"/>
                <a:ext cx="75636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 name="Ink 4">
                <a:extLst>
                  <a:ext uri="{FF2B5EF4-FFF2-40B4-BE49-F238E27FC236}">
                    <a16:creationId xmlns:a16="http://schemas.microsoft.com/office/drawing/2014/main" id="{9BCE4D8C-5FE0-F7F8-E9CF-8F19EFDD7F06}"/>
                  </a:ext>
                </a:extLst>
              </p14:cNvPr>
              <p14:cNvContentPartPr/>
              <p14:nvPr/>
            </p14:nvContentPartPr>
            <p14:xfrm>
              <a:off x="8406976" y="4651374"/>
              <a:ext cx="743400" cy="495360"/>
            </p14:xfrm>
          </p:contentPart>
        </mc:Choice>
        <mc:Fallback>
          <p:pic>
            <p:nvPicPr>
              <p:cNvPr id="5" name="Ink 4">
                <a:extLst>
                  <a:ext uri="{FF2B5EF4-FFF2-40B4-BE49-F238E27FC236}">
                    <a16:creationId xmlns:a16="http://schemas.microsoft.com/office/drawing/2014/main" id="{9BCE4D8C-5FE0-F7F8-E9CF-8F19EFDD7F06}"/>
                  </a:ext>
                </a:extLst>
              </p:cNvPr>
              <p:cNvPicPr/>
              <p:nvPr/>
            </p:nvPicPr>
            <p:blipFill>
              <a:blip r:embed="rId12"/>
              <a:stretch>
                <a:fillRect/>
              </a:stretch>
            </p:blipFill>
            <p:spPr>
              <a:xfrm>
                <a:off x="8388976" y="4633374"/>
                <a:ext cx="779040" cy="531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Ink 8">
                <a:extLst>
                  <a:ext uri="{FF2B5EF4-FFF2-40B4-BE49-F238E27FC236}">
                    <a16:creationId xmlns:a16="http://schemas.microsoft.com/office/drawing/2014/main" id="{8F34509B-C8C0-12C6-2A14-3F59BECF6DE0}"/>
                  </a:ext>
                </a:extLst>
              </p14:cNvPr>
              <p14:cNvContentPartPr/>
              <p14:nvPr/>
            </p14:nvContentPartPr>
            <p14:xfrm>
              <a:off x="4494856" y="4102014"/>
              <a:ext cx="688680" cy="590400"/>
            </p14:xfrm>
          </p:contentPart>
        </mc:Choice>
        <mc:Fallback>
          <p:pic>
            <p:nvPicPr>
              <p:cNvPr id="9" name="Ink 8">
                <a:extLst>
                  <a:ext uri="{FF2B5EF4-FFF2-40B4-BE49-F238E27FC236}">
                    <a16:creationId xmlns:a16="http://schemas.microsoft.com/office/drawing/2014/main" id="{8F34509B-C8C0-12C6-2A14-3F59BECF6DE0}"/>
                  </a:ext>
                </a:extLst>
              </p:cNvPr>
              <p:cNvPicPr/>
              <p:nvPr/>
            </p:nvPicPr>
            <p:blipFill>
              <a:blip r:embed="rId14"/>
              <a:stretch>
                <a:fillRect/>
              </a:stretch>
            </p:blipFill>
            <p:spPr>
              <a:xfrm>
                <a:off x="4477216" y="4084374"/>
                <a:ext cx="724320" cy="626040"/>
              </a:xfrm>
              <a:prstGeom prst="rect">
                <a:avLst/>
              </a:prstGeom>
            </p:spPr>
          </p:pic>
        </mc:Fallback>
      </mc:AlternateContent>
    </p:spTree>
    <p:extLst>
      <p:ext uri="{BB962C8B-B14F-4D97-AF65-F5344CB8AC3E}">
        <p14:creationId xmlns:p14="http://schemas.microsoft.com/office/powerpoint/2010/main" val="1426286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028712" cy="6104934"/>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9" name="TextBox 8">
            <a:extLst>
              <a:ext uri="{FF2B5EF4-FFF2-40B4-BE49-F238E27FC236}">
                <a16:creationId xmlns:a16="http://schemas.microsoft.com/office/drawing/2014/main" id="{B5A5C6C5-47B8-1139-8998-A86C47E2B79B}"/>
              </a:ext>
            </a:extLst>
          </p:cNvPr>
          <p:cNvSpPr txBox="1"/>
          <p:nvPr/>
        </p:nvSpPr>
        <p:spPr>
          <a:xfrm>
            <a:off x="228600" y="270189"/>
            <a:ext cx="9586356" cy="5293757"/>
          </a:xfrm>
          <a:prstGeom prst="rect">
            <a:avLst/>
          </a:prstGeom>
          <a:noFill/>
        </p:spPr>
        <p:txBody>
          <a:bodyPr wrap="square">
            <a:spAutoFit/>
          </a:bodyPr>
          <a:lstStyle/>
          <a:p>
            <a:r>
              <a:rPr lang="en-US" sz="2600" b="1">
                <a:solidFill>
                  <a:srgbClr val="FFC000"/>
                </a:solidFill>
              </a:rPr>
              <a:t>Matthew 23:27-28</a:t>
            </a:r>
          </a:p>
          <a:p>
            <a:r>
              <a:rPr lang="en-US" sz="2600">
                <a:solidFill>
                  <a:srgbClr val="FFC000"/>
                </a:solidFill>
              </a:rPr>
              <a:t>23:27 “Woe to you, scribes and Pharisees, hypocrites! For you are like whitewashed tombs which on the outside appear beautiful, but inside they are full of dead men’s bones and all uncleanness. 23:28 “Even so you too outwardly appear righteous to men, but inwardly you are full of hypocrisy and lawlessness. (NASB, </a:t>
            </a:r>
            <a:r>
              <a:rPr lang="syr-SY" sz="2600">
                <a:solidFill>
                  <a:srgbClr val="FFFF00"/>
                </a:solidFill>
              </a:rPr>
              <a:t>ܘܳܝ ܁ ܠܟ݂ܽܘܢ ܁ ܣܳܦ݂ܪܷ̈ܐ ܘܰܦ݂ܪܻ̈ܝܫܶܐ ܂ ܢܳܣܒܱ݁ܝ̈ ܒܱ݁ܐܦܷ̈݁ܐ ܅ ܕ݁ܕ݂ܳܡܶܝܢ ܐܢ̄ܬܾ݁ܘܢ ܠܩܰܒ݂ܪܷ̈ܐ ܡܰܟ݂̈ܠܫܶܐ ܂ ܕ݁ܡܶܢ ܠܒ݂ܰܪ ܡܶܬ݂ܚܙܶܝܢ ܫܰܦܻ݁ܝܪܷ̈ܐ ܆ ܡܶܢ ܠܓ݂ܰܘ ܕܷ݁ܝܢ ܡܠܷܝܢ ܓܱ݁ܪ̈ܡܶܐ ܕ݁ܡܺܝ̈ܬ݂ܷܐ ܂ ܘܟ݂ܽܠܴܗ ܛܱܢܦ݂ܽܘܬ݂ܴܐ ܂ 28      ܗܳܟ݂ܰܢܳܐ ܐܴܦ݂ ܐܱܢ̄ܬܾ݁ܘܢ ܁ ܡܶܢ ܠܒ݂ܰܪ ܡܶܬ݂ܚܙܶܝܢ ܐܢ̄ܬܾ݁ܘܢ ܠܱܒ݂ܢܱ̈ܝ ܐ̱ܢܴ̈ܫܳܐ ܐܱܝܟ݂ ܙܰܕܻ݁ܝ̈ܩܶܐ ܆ ܘܡܶܢ ܠܓ݂ܰܘ ܡܠܷܝܢ ܐܢ̄ܬܾ݁ܘܢ ܥܰܘܠܴܐ ܂ ܘܡܰܣܰܒ݂ ܒܱ݁ܐܦܷ̈݁ܐ ܀ </a:t>
            </a:r>
            <a:r>
              <a:rPr lang="he-IL" sz="2600">
                <a:solidFill>
                  <a:srgbClr val="00B0F0"/>
                </a:solidFill>
              </a:rPr>
              <a:t>אוֹי לָכֶם סוֹפְרִים וּפְרוּשִׁים צְבוּעִים, כִּי דּוֹמִים אַתֶּם לִקְבָרִים מְסֻיָּדִים הַנִּרְאִים יָפִים מִבַּחוּץ וְאִלּוּ תּוֹכָם מָלֵא עַצְמוֹת מֵתִים וְכָל טֻמְאָה. כָּךְ גַּם אַתֶּם׃ מִבַּחוּץ אַתֶּם נִרְאִים צַדִּיקִים לְעֵינֵי הַבְּרִיוֹת, אֲבָל בִּפְנִים מְלֵאֵי צְבִיעוּת וְעָוֶל</a:t>
            </a:r>
            <a:r>
              <a:rPr lang="he-IL" sz="2600">
                <a:solidFill>
                  <a:srgbClr val="FFC000"/>
                </a:solidFill>
              </a:rPr>
              <a:t>)</a:t>
            </a:r>
          </a:p>
        </p:txBody>
      </p:sp>
      <p:grpSp>
        <p:nvGrpSpPr>
          <p:cNvPr id="5" name="Group 4">
            <a:extLst>
              <a:ext uri="{FF2B5EF4-FFF2-40B4-BE49-F238E27FC236}">
                <a16:creationId xmlns:a16="http://schemas.microsoft.com/office/drawing/2014/main" id="{2D045766-C2C1-E264-02E1-6FB4DA54FA43}"/>
              </a:ext>
            </a:extLst>
          </p:cNvPr>
          <p:cNvGrpSpPr/>
          <p:nvPr/>
        </p:nvGrpSpPr>
        <p:grpSpPr>
          <a:xfrm>
            <a:off x="3035416" y="226614"/>
            <a:ext cx="297000" cy="345960"/>
            <a:chOff x="3035416" y="226614"/>
            <a:chExt cx="297000" cy="34596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00E9F0F-2F70-F77D-F59A-57A982B22841}"/>
                    </a:ext>
                  </a:extLst>
                </p14:cNvPr>
                <p14:cNvContentPartPr/>
                <p14:nvPr/>
              </p14:nvContentPartPr>
              <p14:xfrm>
                <a:off x="3130816" y="306534"/>
                <a:ext cx="177120" cy="266040"/>
              </p14:xfrm>
            </p:contentPart>
          </mc:Choice>
          <mc:Fallback>
            <p:pic>
              <p:nvPicPr>
                <p:cNvPr id="2" name="Ink 1">
                  <a:extLst>
                    <a:ext uri="{FF2B5EF4-FFF2-40B4-BE49-F238E27FC236}">
                      <a16:creationId xmlns:a16="http://schemas.microsoft.com/office/drawing/2014/main" id="{700E9F0F-2F70-F77D-F59A-57A982B22841}"/>
                    </a:ext>
                  </a:extLst>
                </p:cNvPr>
                <p:cNvPicPr/>
                <p:nvPr/>
              </p:nvPicPr>
              <p:blipFill>
                <a:blip r:embed="rId5"/>
                <a:stretch>
                  <a:fillRect/>
                </a:stretch>
              </p:blipFill>
              <p:spPr>
                <a:xfrm>
                  <a:off x="3113176" y="288894"/>
                  <a:ext cx="21276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EC4B4E2F-F502-9945-662F-B4768CC5D4AC}"/>
                    </a:ext>
                  </a:extLst>
                </p14:cNvPr>
                <p14:cNvContentPartPr/>
                <p14:nvPr/>
              </p14:nvContentPartPr>
              <p14:xfrm>
                <a:off x="3070696" y="326334"/>
                <a:ext cx="221760" cy="234720"/>
              </p14:xfrm>
            </p:contentPart>
          </mc:Choice>
          <mc:Fallback>
            <p:pic>
              <p:nvPicPr>
                <p:cNvPr id="3" name="Ink 2">
                  <a:extLst>
                    <a:ext uri="{FF2B5EF4-FFF2-40B4-BE49-F238E27FC236}">
                      <a16:creationId xmlns:a16="http://schemas.microsoft.com/office/drawing/2014/main" id="{EC4B4E2F-F502-9945-662F-B4768CC5D4AC}"/>
                    </a:ext>
                  </a:extLst>
                </p:cNvPr>
                <p:cNvPicPr/>
                <p:nvPr/>
              </p:nvPicPr>
              <p:blipFill>
                <a:blip r:embed="rId7"/>
                <a:stretch>
                  <a:fillRect/>
                </a:stretch>
              </p:blipFill>
              <p:spPr>
                <a:xfrm>
                  <a:off x="3053056" y="308694"/>
                  <a:ext cx="25740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E7FAAE82-6E2B-EFB6-AAD0-1F1E6F27162E}"/>
                    </a:ext>
                  </a:extLst>
                </p14:cNvPr>
                <p14:cNvContentPartPr/>
                <p14:nvPr/>
              </p14:nvContentPartPr>
              <p14:xfrm>
                <a:off x="3035416" y="226614"/>
                <a:ext cx="297000" cy="335880"/>
              </p14:xfrm>
            </p:contentPart>
          </mc:Choice>
          <mc:Fallback>
            <p:pic>
              <p:nvPicPr>
                <p:cNvPr id="4" name="Ink 3">
                  <a:extLst>
                    <a:ext uri="{FF2B5EF4-FFF2-40B4-BE49-F238E27FC236}">
                      <a16:creationId xmlns:a16="http://schemas.microsoft.com/office/drawing/2014/main" id="{E7FAAE82-6E2B-EFB6-AAD0-1F1E6F27162E}"/>
                    </a:ext>
                  </a:extLst>
                </p:cNvPr>
                <p:cNvPicPr/>
                <p:nvPr/>
              </p:nvPicPr>
              <p:blipFill>
                <a:blip r:embed="rId9"/>
                <a:stretch>
                  <a:fillRect/>
                </a:stretch>
              </p:blipFill>
              <p:spPr>
                <a:xfrm>
                  <a:off x="3017416" y="208614"/>
                  <a:ext cx="332640" cy="371520"/>
                </a:xfrm>
                <a:prstGeom prst="rect">
                  <a:avLst/>
                </a:prstGeom>
              </p:spPr>
            </p:pic>
          </mc:Fallback>
        </mc:AlternateContent>
      </p:grpSp>
    </p:spTree>
    <p:extLst>
      <p:ext uri="{BB962C8B-B14F-4D97-AF65-F5344CB8AC3E}">
        <p14:creationId xmlns:p14="http://schemas.microsoft.com/office/powerpoint/2010/main" val="30634603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17538</TotalTime>
  <Words>3428</Words>
  <Application>Microsoft Office PowerPoint</Application>
  <PresentationFormat>Widescreen</PresentationFormat>
  <Paragraphs>129</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66</cp:revision>
  <dcterms:created xsi:type="dcterms:W3CDTF">2021-02-18T19:11:41Z</dcterms:created>
  <dcterms:modified xsi:type="dcterms:W3CDTF">2022-07-15T00:00:47Z</dcterms:modified>
</cp:coreProperties>
</file>