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notesSlides/notesSlide3.xml" ContentType="application/vnd.openxmlformats-officedocument.presentationml.notesSlide+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notesSlides/notesSlide4.xml" ContentType="application/vnd.openxmlformats-officedocument.presentationml.notesSlide+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notesSlides/notesSlide7.xml" ContentType="application/vnd.openxmlformats-officedocument.presentationml.notesSlide+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notesSlides/notesSlide10.xml" ContentType="application/vnd.openxmlformats-officedocument.presentationml.notesSlide+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notesSlides/notesSlide11.xml" ContentType="application/vnd.openxmlformats-officedocument.presentationml.notesSlide+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notesSlides/notesSlide12.xml" ContentType="application/vnd.openxmlformats-officedocument.presentationml.notesSlide+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notesSlides/notesSlide13.xml" ContentType="application/vnd.openxmlformats-officedocument.presentationml.notesSlide+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notesSlides/notesSlide16.xml" ContentType="application/vnd.openxmlformats-officedocument.presentationml.notesSlide+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notesSlides/notesSlide17.xml" ContentType="application/vnd.openxmlformats-officedocument.presentationml.notesSlide+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5" r:id="rId2"/>
    <p:sldId id="267" r:id="rId3"/>
    <p:sldId id="269" r:id="rId4"/>
    <p:sldId id="270" r:id="rId5"/>
    <p:sldId id="271" r:id="rId6"/>
    <p:sldId id="272" r:id="rId7"/>
    <p:sldId id="273" r:id="rId8"/>
    <p:sldId id="268" r:id="rId9"/>
    <p:sldId id="274" r:id="rId10"/>
    <p:sldId id="275" r:id="rId11"/>
    <p:sldId id="276" r:id="rId12"/>
    <p:sldId id="277" r:id="rId13"/>
    <p:sldId id="278" r:id="rId14"/>
    <p:sldId id="279" r:id="rId15"/>
    <p:sldId id="280" r:id="rId16"/>
    <p:sldId id="281" r:id="rId17"/>
    <p:sldId id="282" r:id="rId18"/>
    <p:sldId id="28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5115" autoAdjust="0"/>
  </p:normalViewPr>
  <p:slideViewPr>
    <p:cSldViewPr snapToGrid="0">
      <p:cViewPr varScale="1">
        <p:scale>
          <a:sx n="89" d="100"/>
          <a:sy n="89" d="100"/>
        </p:scale>
        <p:origin x="751" y="38"/>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1353A900-E069-4FEC-AACC-F6E1199840B8}"/>
    <pc:docChg chg="modSld">
      <pc:chgData name="Duane Miller" userId="086b8d4e5ca37aec" providerId="LiveId" clId="{1353A900-E069-4FEC-AACC-F6E1199840B8}" dt="2022-07-21T23:53:44.184" v="0" actId="6549"/>
      <pc:docMkLst>
        <pc:docMk/>
      </pc:docMkLst>
      <pc:sldChg chg="modNotesTx">
        <pc:chgData name="Duane Miller" userId="086b8d4e5ca37aec" providerId="LiveId" clId="{1353A900-E069-4FEC-AACC-F6E1199840B8}" dt="2022-07-21T23:53:44.184" v="0" actId="6549"/>
        <pc:sldMkLst>
          <pc:docMk/>
          <pc:sldMk cId="2745187841" sldId="267"/>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1:56.420"/>
    </inkml:context>
    <inkml:brush xml:id="br0">
      <inkml:brushProperty name="width" value="0.1" units="cm"/>
      <inkml:brushProperty name="height" value="0.1" units="cm"/>
      <inkml:brushProperty name="color" value="#FFFC18"/>
    </inkml:brush>
  </inkml:definitions>
  <inkml:trace contextRef="#ctx0" brushRef="#br0">990 303 2816,'-1'-2'82,"-1"1"0,0-1 0,1 0 0,-1 0 0,1 1 0,-1-1 0,1 0 0,0-1 0,0 1 0,0 0-1,0 0 1,0 0 0,1-1 0,-2-2 0,2 1-40,0-1-1,0 0 0,0 1 1,1-1-1,1-8 0,2-3-140,1 0-1,0 0 0,11-21 1,7-22 2737,-23 58-2561,0-1 0,0 1-1,0 0 1,0 0 0,0 0-1,0 0 1,0 0 0,0 0 0,-1 0-1,1 0 1,0 0 0,-1-1 0,1 1-1,-1 0 1,1 1 0,-1-1-1,0 0 1,1 0 0,-1 0 0,0 0-1,0 0 1,0 1 0,1-1-1,-1 0 1,0 1 0,0-1 0,0 1-1,-2-2 1,-35-15 352,29 14-187,-12-6-41,1 2 1,-1 0-1,0 2 0,0 0 1,-1 2-1,0 0 0,-33 0 1,29 4-43,1 1 0,0 2 1,0 0-1,-41 13 1,-95 42-250,153-56 113,-20 10 67,1 0-1,0 2 0,1 1 0,0 1 1,2 1-1,-40 38 0,39-31 60,1 1-1,2 1 0,0 1 0,2 1 1,-27 51-1,40-65-130,0 1 0,1-1 0,1 1-1,0 0 1,1 0 0,1 0 0,-1 19 0,3-24-8,1 1 0,0-1 0,1 1-1,1-1 1,-1 1 0,2-1 0,0 0 0,0 0 0,1 0 0,0 0-1,6 10 1,16 22 216,1-2-1,2 0 0,43 46 1,-30-44-69,2-1 1,2-3 0,1-1-1,2-2 1,1-3 0,61 30 0,-83-50-88,-1-2 0,1-1 0,1-1 0,-1-1 1,45 5-1,-59-12-46,-1 0 0,1-1 0,0-1-1,-1 0 1,1-1 0,0 0 0,-1-1 0,0-1 0,0 0 0,0 0 0,0-2-1,18-10 1,-13 6-2,0-2-1,-1-1 0,-1 0 0,0-1 0,-1 0 0,0-1 1,18-26-1,-19 22-20,-2 0 0,0-1 0,-2 0 0,0-1 0,-1 0 0,-1 0 1,-1-1-1,6-31 0,-8 19-112,-1-1 0,-1 0 0,-2 0 1,-6-63-1,3 86 80,-14-100 52,14 100-170,-1 0 0,-1 0 1,0 1-1,-1 0 0,0-1 0,-1 1 1,-7-10-1,12 19-33,-1-1-1,0 1 1,0-1 0,0 1-1,-1 0 1,1 0 0,0 0 0,-1 0-1,0 0 1,1 0 0,-1 1 0,0-1-1,0 1 1,-3-1 0,0 1-582,1 0 1,-1 0-1,1 1 1,0 0-1,-1 0 1,1 0-1,-9 2 0,-27 4-2766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2:36.217"/>
    </inkml:context>
    <inkml:brush xml:id="br0">
      <inkml:brushProperty name="width" value="0.1" units="cm"/>
      <inkml:brushProperty name="height" value="0.1" units="cm"/>
      <inkml:brushProperty name="color" value="#66CC00"/>
    </inkml:brush>
  </inkml:definitions>
  <inkml:trace contextRef="#ctx0" brushRef="#br0">2270 69 1536,'-14'-8'948,"1"-2"1,-23-19-1,18 14 580,15 14-1270,0 0 0,0 0-1,-1 0 1,1 0 0,0 0-1,-1 1 1,1 0 0,-1 0-1,1 0 1,0 0 0,-7 1-1,-3 0 224,-119 7 1295,106-6-1619,-37-2 0,25-1 137,-13-3 290,38 3-513,-1 0 0,1 0 0,0 1 0,-18 2 0,-1 2 382,0-2 0,-51-2 0,27-1-617,-213 17 45,-4 0 1150,-142-16 217,165 6-945,52-1-1369,176-5-1155,-42 5-1,23 4-1340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4:51.160"/>
    </inkml:context>
    <inkml:brush xml:id="br0">
      <inkml:brushProperty name="width" value="0.1" units="cm"/>
      <inkml:brushProperty name="height" value="0.1" units="cm"/>
      <inkml:brushProperty name="color" value="#E71224"/>
    </inkml:brush>
  </inkml:definitions>
  <inkml:trace contextRef="#ctx0" brushRef="#br0">3718 23 4736,'-8'-5'344,"5"3"-204,-1 0 0,0 0 0,1 0 0,-1 0 0,0 1 0,0-1 0,0 1 0,0 0 0,0 0 0,0 0 0,0 1 0,0-1 0,-8 1 0,2 1 30,-18 1 910,-40 9 0,-4 5 278,-82 6 1,-74-4 2205,88-8-2959,46-7-297,-142-13 1,132 3-372,-284 1 643,273 6-333,-290 14 750,145-3-224,35 0-117,-119 2-906,-75-18-5541,318 4 2526,-21-5-1540,-13-11 1157</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9:25.757"/>
    </inkml:context>
    <inkml:brush xml:id="br0">
      <inkml:brushProperty name="width" value="0.1" units="cm"/>
      <inkml:brushProperty name="height" value="0.1" units="cm"/>
      <inkml:brushProperty name="color" value="#E71224"/>
    </inkml:brush>
  </inkml:definitions>
  <inkml:trace contextRef="#ctx0" brushRef="#br0">11388 140 4992,'-21'2'713,"14"-1"-450,0 0 0,0 0 1,0 1-1,1 0 1,-10 3-1,10-3-80,0 0 1,-1 0-1,1-1 0,0 0 1,-1-1-1,1 1 0,-1-1 1,1-1-1,-8 0 0,-9-3-12,-28-8-1,5 1 584,13 4-403,-12-2 175,-74-6 0,-9 12-54,-41-1 453,-51-24 110,40 4-363,94 15-279,-239-15 430,164 37-723,61-2-67,-374 31 756,204-22 16,104-12-415,60-3-225,16-4-128,-151-18 0,-20 0-367,139 18 828,-198-6-393,-78-1 21,247 7-124,75-1 9,-374 9-28,363-3 36,-175 8 629,-44 2-393,-4 0-270,-312-5 228,339-9-170,-15 0 5,208 4-11,-54 1-5,-341 3-32,343-8 98,81-3-41,18-1 59,-66-12 0,15 1-28,-12 2-128,-132-11-117,-20 13 391,141 8-252,-282 11-81,82-4 148,197-7-39,-193-4 358,14-19-12,122 5-344,-99-9 84,165 8-166,-34 7 44,125 12-68,-30 1 0,19 1-12,27-1-132,0 0 0,-1 1 0,1 0 0,0 0 0,0 0 0,0 1 0,-1-1 0,1 1 0,1 0-1,-1 0 1,0 0 0,-5 5 0,2-2-826,1 1-1,0 0 1,-1 0-1,2 1 1,-7 7-1,-9 20-3084</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9:36.518"/>
    </inkml:context>
    <inkml:brush xml:id="br0">
      <inkml:brushProperty name="width" value="0.1" units="cm"/>
      <inkml:brushProperty name="height" value="0.1" units="cm"/>
      <inkml:brushProperty name="color" value="#E71224"/>
    </inkml:brush>
  </inkml:definitions>
  <inkml:trace contextRef="#ctx0" brushRef="#br0">2508 208 2304,'-2'-1'112,"0"-2"1,0 1-1,0 0 0,0 0 1,0 0-1,1-1 1,-1 1-1,1-1 0,-1 0 1,1 1-1,0-1 0,-1-5 1,0-1 305,1 1 0,1-1 0,0-9 0,0 14-202,0 3-123,-1 0-1,1 0 1,0 1-1,0-1 1,-1 0-1,1 0 0,0 0 1,-1 0-1,1 0 1,-1 1-1,1-1 1,-1 0-1,0 0 1,1 1-1,-1-1 1,0 0-1,1 1 1,-1-1-1,0 1 1,0-1-1,0 1 1,1-1-1,-1 1 1,0 0-1,0-1 0,0 1 1,-1-1-1,-31-5 1062,19 3-886,4 2-3,-1 0 0,1 0 0,-1 1 0,-17 1 0,-5 1 202,7-3-58,-1 2 0,0 1 1,-46 10-1,23-2 242,0-2 0,-98 2 0,108-9-476,-257 27 764,248-24-645,-54-2 0,-1 0 195,-216 8 1159,197-3-644,1 1-168,-24-8-53,-165-1-4,299 1-816,-12-1-339,-1-1 1,-30-5-1,49 6-53,0-1-1,0 1 1,0-1-1,0 0 1,0-1 0,0 0-1,1 0 1,-1 0 0,1 0-1,0-1 1,0 0-1,0 0 1,0 0 0,-4-6-1,2 0-1232,0-1 0,-6-13 0,-11-18-2333,-21-10 470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9:39.186"/>
    </inkml:context>
    <inkml:brush xml:id="br0">
      <inkml:brushProperty name="width" value="0.1" units="cm"/>
      <inkml:brushProperty name="height" value="0.1" units="cm"/>
      <inkml:brushProperty name="color" value="#E71224"/>
    </inkml:brush>
  </inkml:definitions>
  <inkml:trace contextRef="#ctx0" brushRef="#br0">1716 87 2560,'3'-1'2889,"12"1"911,-9 0-3687,0 1 0,-1-1 1,1 1-1,-1 0 0,1 0 0,-1 1 0,6 1 0,-1 2 87,1-2-1,-1 1 1,1-2 0,0 1-1,-1-2 1,1 1-1,0-1 1,0-1-1,15-1 1,-15 1 2,-4-1 22,-1 0 0,1 0 0,-1-1 0,0 0 0,1 0 0,-1-1 0,8-4 0,-14 7-156,1 0 0,-1 0 0,0 0 0,1 0 0,-1-1 0,0 1 0,1 0 1,-1 0-1,0 0 0,1-1 0,-1 1 0,0 0 0,0-1 0,1 1 0,-1 0 0,0 0 1,0-1-1,1 1 0,-1 0 0,0-1 0,0 1 0,0-1 0,0 1 0,0 0 0,0-1 1,1 1-1,-1 0 0,0-1 0,0 1 0,0-1 0,0 1 0,0 0 0,-1-1 1,1 1-1,0-1 0,0 1 0,0 0 0,0-1 0,0 1 0,0 0 0,-1-1 0,1 1 1,0 0-1,0-1 0,-1 1 0,1 0 0,0-1 0,0 1 0,-1 0 0,1 0 1,0-1-1,-1 1 0,1 0 0,-1 0 0,-24-17-467,16 12 545,-2-1-42,0 1 0,0 0 0,0 1 0,-1 0 1,1 1-1,-1 0 0,0 1 0,-17-1 0,-21-5 9,10 2-67,-1 2-1,0 2 0,-51 4 1,20-1 258,-606-1 2677,311-6-3482,133 23-6970,119-5 35,23-6 3314</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9:40.686"/>
    </inkml:context>
    <inkml:brush xml:id="br0">
      <inkml:brushProperty name="width" value="0.1" units="cm"/>
      <inkml:brushProperty name="height" value="0.1" units="cm"/>
      <inkml:brushProperty name="color" value="#E71224"/>
    </inkml:brush>
  </inkml:definitions>
  <inkml:trace contextRef="#ctx0" brushRef="#br0">3224 16 3712,'-1'-1'40,"1"1"0,0 0 0,0 0 0,0 0 0,-1 0 0,1-1 0,0 1-1,0 0 1,0 0 0,0 0 0,0 0 0,0-1 0,0 1 0,-1 0 0,1 0 0,0-1 0,0 1 0,0 0 0,0 0 0,0 0 0,0-1 0,0 1 0,0 0 0,0 0 0,0-1 0,0 1 0,0 0-1,0 0 1,0 0 0,0-1 0,0 1 0,1 0 0,-1 0 0,0 0 0,0-1 0,0 1 0,0 0 0,0 0 0,0 0 0,1-1 0,-1 1 0,0 0 0,0 0 0,0 0 0,1 0 0,-1 0-1,0 0 1,0-1 0,0 1 0,1 0 0,-1 0 0,0 0 0,0 0 0,0 0 0,1 0 0,19-4-283,-5 3 5774,-63 0-3824,-57 3-411,91 0-1173,1 1 1,0 0-1,-1 1 1,-11 6 0,8-4 151,-26 7 0,-357 47 1284,112-20-761,255-34-694,-2 0 142,-42 2 1,7-5-59,-83 2 467,-201 13 1234,264-12-1661,-311 33 813,-148 8-2546,461-43 300,-65 1-2709,115-6 2148,0-1 1,-38-8-1,-49-20-2500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9:42.744"/>
    </inkml:context>
    <inkml:brush xml:id="br0">
      <inkml:brushProperty name="width" value="0.1" units="cm"/>
      <inkml:brushProperty name="height" value="0.1" units="cm"/>
      <inkml:brushProperty name="color" value="#E71224"/>
    </inkml:brush>
  </inkml:definitions>
  <inkml:trace contextRef="#ctx0" brushRef="#br0">2492 256 3840,'-2'-2'168,"1"0"1,-1-1-1,1 1 0,0-1 1,0 1-1,0-1 0,0 1 1,0-1-1,0 1 0,0-1 1,1 0-1,0 0 0,-1 1 1,1-1-1,0 0 1,1 0-1,-1 1 0,1-4 1,-1 3-111,1 0 0,-1 0 0,0 1 1,0-1-1,0 0 0,0 0 0,0 0 1,-1 1-1,1-1 0,-1 0 0,1 0 1,-1 1-1,0-1 0,0 1 0,-1-1 1,1 1-1,0-1 0,-1 1 0,0-1 1,1 1-1,-1 0 0,-3-2 0,2 1 104,-1 1 1,1 0-1,-1 0 0,0 1 0,0-1 0,0 1 0,0 0 0,0 0 0,0 0 0,-6 0 0,-46-1 649,37 3-573,-95 7 577,0 1 242,-89-7 387,-222-4 318,202-13-1277,52 2-261,36 6 549,-184-33 0,27-8 398,96 31-4837,170 16 210,-41 6 0,66-5 3328,-50 4-3504</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9:43.468"/>
    </inkml:context>
    <inkml:brush xml:id="br0">
      <inkml:brushProperty name="width" value="0.1" units="cm"/>
      <inkml:brushProperty name="height" value="0.1" units="cm"/>
      <inkml:brushProperty name="color" value="#E71224"/>
    </inkml:brush>
  </inkml:definitions>
  <inkml:trace contextRef="#ctx0" brushRef="#br0">2148 0 4992,'-35'3'1597,"-55"12"0,-179 30 2099,246-42-3429,-153 10 1524,70-7-1294,87-5-419,-146 17 420,116-11-96,1-2 1,-64-2-1,-96-14 775,175 9-1130,-40-5 183,-135 7-1,-12 27 681,175-18-2628,0 2-1,-77 28 1,70-18-1578,2-10-378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9:58.929"/>
    </inkml:context>
    <inkml:brush xml:id="br0">
      <inkml:brushProperty name="width" value="0.1" units="cm"/>
      <inkml:brushProperty name="height" value="0.1" units="cm"/>
      <inkml:brushProperty name="color" value="#E71224"/>
    </inkml:brush>
  </inkml:definitions>
  <inkml:trace contextRef="#ctx0" brushRef="#br0">1560 27 4096,'-6'0'227,"-3"0"201,0 0 1,0-1 0,-12-2-1,-3 0 230,15 3-463,-1-1 1,0-1 0,-11-2-1,4 0 219,0 1-1,0 0 0,-1 2 1,1 0-1,-1 1 1,-19 2-1,12-1-123,-40 5 1009,-91 21-1,154-27-1282,-117 29 1617,-136 53-1,-51 13-1334,270-86-1228,0-1 1,-58 3-1,82-10 191,0-1 1,0 0-1,0-1 0,0-1 1,0 0-1,0-1 0,1 0 1,-1 0-1,1-1 0,0-1 1,-19-10-1,-8-13-2333</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9:59.418"/>
    </inkml:context>
    <inkml:brush xml:id="br0">
      <inkml:brushProperty name="width" value="0.1" units="cm"/>
      <inkml:brushProperty name="height" value="0.1" units="cm"/>
      <inkml:brushProperty name="color" value="#E71224"/>
    </inkml:brush>
  </inkml:definitions>
  <inkml:trace contextRef="#ctx0" brushRef="#br0">1166 2 7168,'-31'-1'2424,"-19"1"-960,12 3-573,25-2-874,0 0 1,-13 4 0,-100 16 1099,38-8 187,-109 31 347,-16 4-1667,166-41-1503,-1-1 0,-74-1-1,43-11-1109,5 0-416</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9:46.813"/>
    </inkml:context>
    <inkml:brush xml:id="br0">
      <inkml:brushProperty name="width" value="0.1" units="cm"/>
      <inkml:brushProperty name="height" value="0.1" units="cm"/>
      <inkml:brushProperty name="color" value="#E71224"/>
    </inkml:brush>
  </inkml:definitions>
  <inkml:trace contextRef="#ctx0" brushRef="#br0">2200 34 1664,'1'0'44,"-1"0"0,1 0 0,-1 0 0,0 0 0,1 0 1,-1 0-1,1 0 0,-1 0 0,0 0 0,1 0 0,-1-1 0,1 1 0,-1 0 0,0 0 1,1 0-1,-1-1 0,0 1 0,1 0 0,-1-1 0,0 1 0,1 0 0,-1 0 0,0-1 1,0 1-1,1 0 0,-1-1 0,0 1 0,0-1 0,0 1 0,1-5 1913,-6-3-293,-1 6-1224,0-1-1,-1 1 1,1 0 0,0 0-1,-1 1 1,1 0 0,-1 0 0,1 0-1,-12 2 1,1 0-71,1 1 0,-31 8 0,-8 2 575,-67 5 0,16-3-6,-470 63 2123,506-68-2573,0 3-1,-104 31 0,80-15 389,-182 30 0,204-50-1541,-1-2 0,0-4 1,-89-8-1,102-1-2513,-7-9-902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2:37.719"/>
    </inkml:context>
    <inkml:brush xml:id="br0">
      <inkml:brushProperty name="width" value="0.1" units="cm"/>
      <inkml:brushProperty name="height" value="0.1" units="cm"/>
      <inkml:brushProperty name="color" value="#66CC00"/>
    </inkml:brush>
  </inkml:definitions>
  <inkml:trace contextRef="#ctx0" brushRef="#br0">1370 108 2048,'-5'3'252,"4"-3"-195,-1 1 0,1-1 0,0 1 1,0 0-1,-1 0 0,1-1 0,0 1 1,0 0-1,0 0 0,0 0 0,-1 2 1,1 0 27,1-2-16,0-4 94,1 0 0,-1 1 0,1-1 0,0 0-1,0 1 1,0-1 0,0 0 0,0 1 0,1 0-1,2-5 1,-2 5 66,-1-1-1,1 1 1,-1-1-1,1 1 0,-1-1 1,0 1-1,0-1 1,0 1-1,-1-1 1,2-5-1,-2 7-174,0 1 0,0-1 0,0 1 0,0-1 0,0 1 0,0-1 0,0 1 1,0-1-1,0 1 0,-1-1 0,1 1 0,0-1 0,0 1 0,0-1 0,0 1 0,-1 0 0,1-1 0,0 1 0,-1-1 0,1 1 0,0 0 0,-1-1 0,1 1 0,0-1 0,-1 1 0,1 0 1,-1 0-1,1-1 0,0 1 0,-1 0 0,0-1 0,-17 2 464,17 0-510,-23 4 503,17-3-328,0-1 0,1 1 0,-15 0 0,-13-2 459,19 1-526,-1 0-1,1-2 1,0 0 0,-18-3 0,-53-5-281,-19-1 1055,25 0 17,46 5-730,0 1 0,-36 1-1,-5 0-2,-357-9 2859,246 25-10183,133-8 3646</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9:49.219"/>
    </inkml:context>
    <inkml:brush xml:id="br0">
      <inkml:brushProperty name="width" value="0.1" units="cm"/>
      <inkml:brushProperty name="height" value="0.1" units="cm"/>
      <inkml:brushProperty name="color" value="#E71224"/>
    </inkml:brush>
  </inkml:definitions>
  <inkml:trace contextRef="#ctx0" brushRef="#br0">2026 177 3712,'-6'-2'570,"-9"-1"1686,26-21-1653,40-93 2853,-50 116-3394,-1 0 0,1 0 1,-1 0-1,1 0 0,-1 0 0,0-1 0,1 1 1,-1 0-1,0 0 0,0 0 0,0-1 0,0 1 1,0 0-1,0 0 0,0-2 0,-1 3-3,1-1 0,0 1 0,-1-1 0,1 0 0,0 1 0,-1-1 0,1 1-1,-1-1 1,1 1 0,-1 0 0,1-1 0,-1 1 0,1-1 0,-1 1 0,1 0 0,-1-1 0,0 1 0,1 0 0,-1 0 0,0-1-1,-4 1 135,0-1-1,0 1 0,0 0 1,0 0-1,0 0 0,-5 1 1,-42 6 427,8-1-205,-51 0 0,-58-4 122,-223-9 910,242-3-802,-173 10 1,133 2-90,-9 1 56,-160 25-1297,233-17-3323,62-8 632</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9:51.452"/>
    </inkml:context>
    <inkml:brush xml:id="br0">
      <inkml:brushProperty name="width" value="0.1" units="cm"/>
      <inkml:brushProperty name="height" value="0.1" units="cm"/>
      <inkml:brushProperty name="color" value="#E71224"/>
    </inkml:brush>
  </inkml:definitions>
  <inkml:trace contextRef="#ctx0" brushRef="#br0">2476 39 3840,'-7'-3'399,"4"2"-186,1 0 0,-1 0-1,-1 0 1,1 0 0,0 1 0,0-1-1,-4 1 1,4-1-82,1-1 0,-1 1 0,0-1 0,1 1 0,-1-1 0,-3-3 0,3 3 88,1 0 0,-1 0 0,0 1 0,1-1-1,-1 1 1,0 0 0,0 0 0,0 0 0,0 0-1,0 1 1,0-1 0,0 1 0,0-1-1,-1 1 1,1 0 0,-5 1 0,-2-1 29,-4 1 75,0 1 0,0 0 0,-24 7 0,-9 2 12,-165 30 1308,41-7-38,-1-11-1032,91-14-357,-36 4 987,-234-6-1,113-38-109,115 11-671,-75-16 111,15 1-1534,138 29-300,-1 2-1,-47 1 0,-7 11-1903,4 5-987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9:54"/>
    </inkml:context>
    <inkml:brush xml:id="br0">
      <inkml:brushProperty name="width" value="0.1" units="cm"/>
      <inkml:brushProperty name="height" value="0.1" units="cm"/>
      <inkml:brushProperty name="color" value="#E71224"/>
    </inkml:brush>
  </inkml:definitions>
  <inkml:trace contextRef="#ctx0" brushRef="#br0">2397 4 3072,'13'-2'1853,"-12"2"-1780,0-1 1,-1 1-1,1 0 0,0 0 1,0-1-1,0 1 0,0 0 1,0 0-1,0 0 0,0 0 1,0 1-1,0-1 0,0 0 1,0 0-1,0 0 0,0 1 1,0-1-1,-1 1 0,1-1 1,0 1-1,0-1 0,0 1 1,-1-1-1,1 1 0,1 1 1,-1-2-25,-1 0 1,1 1-1,-1-1 0,1 0 1,-1 1-1,0-1 0,1 1 1,-1-1-1,0 1 1,1-1-1,-1 1 0,0-1 1,1 1-1,-1-1 1,0 1-1,0-1 0,0 1 1,0-1-1,1 1 0,-1-1 1,0 1-1,0-1 1,0 1-1,0 0 0,0-1 1,0 1-1,-1 0 0,1 0 37,-1 0-1,1 0 1,-1 0-1,1 0 1,-1-1-1,0 1 0,0 0 1,1 0-1,-1 0 1,0-1-1,0 1 1,0-1-1,-1 2 0,-5 1 251,-1 1-1,1-1 0,-9 2 0,11-3-302,-21 7 433,5-2 45,-40 10 0,44-16-24,0 1 1,-29-3-1,10 0-216,14-1-86,0 0-1,0-1 1,-21-7 0,-19-2 468,30 7-517,-5-1 113,-58-3 1,-129 4 1253,5-3-223,-369-3 357,403 12-762,-66 11-424,83 4-2998,137-11-430,0 0-1,-43 15 0,18-3-888</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9:56.405"/>
    </inkml:context>
    <inkml:brush xml:id="br0">
      <inkml:brushProperty name="width" value="0.1" units="cm"/>
      <inkml:brushProperty name="height" value="0.1" units="cm"/>
      <inkml:brushProperty name="color" value="#E71224"/>
    </inkml:brush>
  </inkml:definitions>
  <inkml:trace contextRef="#ctx0" brushRef="#br0">1732 194 4992,'-97'0'3872,"77"-1"-3583,1-1 1,0-1-1,-1 0 1,1-2-1,0 0 1,-19-9-1,-68-19 2181,82 25-2050,-1 0 0,1 2 0,-38-4 0,-76 4 460,-266 0 1418,144-2-363,153 3-1566,-54-7-1103,130 7-1544,-43-12 0,67 15 1427,0-1 0,1 1 1,-10-6-1,-13-14-3202</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9:57.100"/>
    </inkml:context>
    <inkml:brush xml:id="br0">
      <inkml:brushProperty name="width" value="0.1" units="cm"/>
      <inkml:brushProperty name="height" value="0.1" units="cm"/>
      <inkml:brushProperty name="color" value="#E71224"/>
    </inkml:brush>
  </inkml:definitions>
  <inkml:trace contextRef="#ctx0" brushRef="#br0">2631 29 5120,'-14'-5'640,"-1"0"1,0 0-1,0 2 1,0-1-1,-24 0 1,-80 1-257,80 4-14,-234 8 3294,103-12-3107,-180 6 385,53 11 295,3 0-245,51 3-101,-313 38-742,547-54-288,-31 6-3154,-46 2 0,44-8-483</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9:57.658"/>
    </inkml:context>
    <inkml:brush xml:id="br0">
      <inkml:brushProperty name="width" value="0.1" units="cm"/>
      <inkml:brushProperty name="height" value="0.1" units="cm"/>
      <inkml:brushProperty name="color" value="#E71224"/>
    </inkml:brush>
  </inkml:definitions>
  <inkml:trace contextRef="#ctx0" brushRef="#br0">889 44 8448,'-59'-11'3168,"38"7"-2464,-6-1 0,16 1-96,-3-1-224,-2-1 96,-11 3-64,-11-2 64,-16 5-256,-8 0 224,-19 0 159,0 5-191,2-2-64,4 8-896,12-2-447,4 6-2305,5 2-2336,-14-11 1600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00:19.665"/>
    </inkml:context>
    <inkml:brush xml:id="br0">
      <inkml:brushProperty name="width" value="0.1" units="cm"/>
      <inkml:brushProperty name="height" value="0.1" units="cm"/>
      <inkml:brushProperty name="color" value="#E71224"/>
    </inkml:brush>
  </inkml:definitions>
  <inkml:trace contextRef="#ctx0" brushRef="#br0">2669 1425 2048,'4'-14'16546,"14"-9"-15381,-9 13-951,-1 0 0,0-1 0,0 0 0,-1 0 0,-1-1 0,1 1 0,8-26 0,-9 15-148,0 1 0,-1-1 0,-1 0 0,0-23-1,4-14 108,61-228 56,-57 242-74,9-67-1,-17 95-105,0 0 0,1 0 0,10-21 0,-10 25-15,0 1 0,-1-1-1,0 0 1,-1 0 0,0 0 0,2-24-1,-6 34-29,1 0 1,0 1-1,-1-1 0,1 0 0,-1 1 0,0-1 0,0 0 0,0 1 0,0-1 0,-1 1 0,1 0 1,0-1-1,-1 1 0,0 0 0,0 0 0,1 0 0,-1 0 0,0 0 0,-1 0 0,1 1 0,0-1 1,0 1-1,-1-1 0,1 1 0,-4-1 0,4 1 13,0 0 0,0 1 0,0-1 0,0 1 0,0 0 0,0 0 0,0 0 0,0 0 0,0 0 0,-3 1 0,-13-1 15,-9-4-26,-68-15 382,71 15-378,-1 1 0,0 0 0,0 2-1,0 1 1,-28 3 0,-35 8 40,55-6 173,-53 2 0,34-7-14,-114-2 168,124-1-339,-80-16-1,53 7 10,-127-5-1,-31-6-59,6-24 99,160 31-44,-94-40 1,65 18 45,-101-27 0,150 53-91,-7-2-17,-76-12 0,88 21-18,12 1-25,-39-1-1,-27 0 37,89 5-42,-2 4 77,0 1 0,1 0 1,0 0-1,0 0 0,0 0 0,1 0 0,-1 0 1,1 0-1,0 9 0,-2-1-21,-13 81 310,9-48-195,-22 75 1,8-56-130,-103 352 75,118-391-52,-67 242 195,41-170-117,31-96-74,-1 3-1,0 1 1,1 0-1,-1 0 0,1 0 0,0 0 1,0 10-1,1-15 3,0-1 0,1 1 0,-1-1 0,0 1 1,0-1-1,1 1 0,-1-1 0,0 1 0,1-1 0,-1 1 0,0-1 1,1 1-1,-1-1 0,0 0 0,1 1 0,-1-1 0,1 0 0,-1 1 1,1-1-1,-1 0 0,1 0 0,-1 1 0,1-1 0,-1 0 0,1 0 1,0 0-1,-1 0 0,1 0 0,-1 0 0,1 0 0,-1 0 0,2 0 1,24 0 12,-18 0-58,7 0 5,317 9-346,323 76 379,-562-71-86,127 25-2101,-152-22 381,109 23-3557,-128-32 974,79 4 0,-50-14-6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00:45.345"/>
    </inkml:context>
    <inkml:brush xml:id="br0">
      <inkml:brushProperty name="width" value="0.1" units="cm"/>
      <inkml:brushProperty name="height" value="0.1" units="cm"/>
      <inkml:brushProperty name="color" value="#66CC00"/>
    </inkml:brush>
  </inkml:definitions>
  <inkml:trace contextRef="#ctx0" brushRef="#br0">2717 1957 3200,'-5'3'1011,"4"-7"-462,7-9-306,1 7-85,-1 0 0,15-10 0,-2 1 1026,-16 14-738,-1 0 0,0 0 0,0 0 0,1 0 1,-1 0-1,1 0 0,-1 0 0,1 1 0,-1-1 0,1 1 0,-1 0 0,1 0 0,2 0 0,-3-1-298,0 0 0,0-1-1,0 1 1,-1 0 0,1-1-1,0 1 1,-1-1 0,1 0-1,-1 0 1,1 1 0,-1-1 0,1-3-1,0 0 35,0 1 1,-1 0-1,0-1 0,0 0 0,-1 1 0,1-1 1,-1 1-1,0-1 0,0 0 0,-1-6 0,1-18 518,10-246 2545,-10 252-2943,0-492 3010,5 244-3115,-5 234-252,-4-129 105,1 21 12,5 107-30,-2 0 1,-2 0-1,-7-43 1,4 48 65,-6-24 22,9 52-112,1 0 0,-1 1 0,0-1 0,0 1 0,0 0 0,-1-1 0,1 1 0,-1 0 0,-5-5 0,6 7-16,-1 1-1,1-1 0,-1 0 0,1 1 1,-1 0-1,1 0 0,-1-1 1,0 1-1,0 1 0,1-1 0,-1 0 1,0 1-1,-5-1 0,-42 2 28,25 0-28,-252 9 100,208-4-122,-32 1-93,48-7 17,-529 20-95,502-14 212,-107-6 0,-78-20-9,111 16-35,-17-2 36,-93-4-385,256 10 382,-14 1-135,0 0-1,1 2 1,-1 1-1,-23 7 1,38-9 154,0 1-1,0 0 1,0 0 0,1 1 0,0-1 0,0 1 0,0 1 0,0-1 0,0 1-1,1 0 1,0 0 0,0 1 0,0 0 0,-7 12 0,2-1-22,1 1 1,1 0-1,1 1 1,-7 23-1,-44 128 41,-2 4-164,49-132 13,-11 82 0,8 44 6,8-81 161,-9 116-16,14-104 66,1-59-88,0-37-31,0 0 0,1 0 0,-1 0 0,1 0 0,0 0 0,0 0 0,0 0 0,0 0 0,0 0 0,0-1 0,1 1 0,0 0 0,-1-1 0,1 1 0,0-1 0,0 0 0,0 0 0,1 0 0,-1 0 0,0 0 0,1 0 0,-1 0 0,1-1 0,0 1 0,0-1 0,3 1 0,8 4 1,0-2 0,1 0 1,0 0-1,16 1 0,-17-3 19,339 45-202,174 33 199,127 34-143,-615-109 161,129 22 63,138 16 391,-199-34-359,118 14 347,-181-17-398,-1 3 0,1 2 0,42 17 0,-48-9-569,-20-10-4300,-42-29-517,-9-2 1057,-72-35-1,15 14 1190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00:47.279"/>
    </inkml:context>
    <inkml:brush xml:id="br0">
      <inkml:brushProperty name="width" value="0.1" units="cm"/>
      <inkml:brushProperty name="height" value="0.1" units="cm"/>
      <inkml:brushProperty name="color" value="#66CC00"/>
    </inkml:brush>
  </inkml:definitions>
  <inkml:trace contextRef="#ctx0" brushRef="#br0">2621 1805 3712,'-12'13'530,"9"-10"-378,0 1 0,0-1 0,0 1 0,0 0 0,1 0 0,-1 0 0,1 0 0,-2 7 0,3-9-174,-1 2 458,0 0 0,0 1 0,1-1 0,-2 8 0,3-11-391,0 0 1,0-1-1,0 1 0,0 0 0,0-1 0,0 1 0,0 0 0,0-1 1,0 1-1,0 0 0,0-1 0,0 1 0,1-1 0,-1 1 0,0 0 1,0-1-1,1 1 0,-1-1 0,0 1 0,1-1 0,-1 1 0,0-1 0,1 1 1,-1-1-1,1 1 0,-1-1 0,1 1 0,-1-1 0,1 0 0,0 1 1,-1-1-1,1 0 0,-1 0 0,1 1 0,0-1 0,-1 0 0,1 0 1,-1 0-1,1 0 0,0 0 0,-1 0 0,1 0 0,1 0 0,95-5 2713,-95 5-2644,0-1 1,0 1 0,-1 0 0,1 0 0,0-1 0,-1 1 0,1-1-1,0 0 1,-1 1 0,3-3 0,0 2 254,0-2-160,0 0 0,0 0 0,0 0 1,0-1-1,0 1 0,-1-1 0,0 0 1,0 0-1,0 0 0,0 0 0,0-1 1,-1 1-1,0-1 0,2-5 1,4-11 45,8-40 0,-15 56-155,9-40 221,18-69 243,24-51 92,-37 119-414,-3 0 0,-1 0 0,-3-1 0,3-61 0,-8-193 299,-4 165-516,-2 74-35,-15-85 0,12 105 121,-1 5-30,-13-40 0,0 1 7,18 68-74,-10-39-144,11 44 133,0-1 0,-1 0 0,1 1 0,-1 0 0,0-1 0,0 1 1,-1 0-1,1 0 0,-5-5 0,5 7 4,1 0 0,0 0-1,-1 1 1,1-1 0,0 1 0,-1-1 0,1 1-1,-1 0 1,1 0 0,0-1 0,-1 1 0,1 0-1,-1 0 1,1 0 0,-1 0 0,-2 1-1,-28 8 207,15-4-146,-19-1-8,0 0 1,0-2 0,-1-2 0,-49-6-1,13 1 107,-62 2-188,50 2 52,-127-18-1,-264-38-120,267 28 89,65 6 52,73 13-80,-10-1 32,-97-2 0,-290 13-349,399 2 393,1 3 0,-89 17 1,150-21-64,-1 1 1,0 0-1,1 0 0,-1 0 1,1 1-1,-11 6 1,16-7 11,-1-1 0,1 1 1,0-1-1,1 1 0,-1 0 1,0 0-1,0 0 0,1 0 1,0 0-1,-1 1 0,1-1 0,0 0 1,0 1-1,0-1 0,0 1 1,0-1-1,1 1 0,-1-1 0,1 1 1,0-1-1,-1 1 0,1 3 1,3 46 176,17 97 1,-5-55-156,-7-27 46,-3 1-1,-7 119 0,1-171-18,-20 402 456,21-340-587,2 110 259,0-147-204,3 0 0,14 61 0,-16-92 1,-1 0-1,2 0 1,-1-1-1,1 1 1,11 16 0,-13-22 30,1-1 1,0 1-1,0-1 1,0 0-1,0 0 0,0 0 1,1 0-1,-1-1 1,1 1-1,0-1 1,0 0-1,0 0 1,0-1-1,0 1 1,0-1-1,5 2 1,6-1 16,0 0 0,0-1 1,0 0-1,0-1 0,0-1 0,1 0 0,-1-1 1,-1-1-1,20-6 0,12-6 45,69-34 0,9-4-68,-69 36-48,104-19-1,61 7 55,-138 20-15,44-2 48,145 5 0,128 25 512,-195-7-432,-158-9-87,376 32 937,-420-35-955,9 2-218,1 0-1,-1 0 1,22 8 0,-29-8-153,-1 0 1,0-1-1,1 1 1,-1 1-1,0-1 0,0 0 1,0 1-1,-1-1 1,1 1-1,-1 0 1,1 0-1,-1 0 1,0 0-1,0 0 1,0 1-1,2 4 0,5 26-3603,-7-4-49</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00:53.461"/>
    </inkml:context>
    <inkml:brush xml:id="br0">
      <inkml:brushProperty name="width" value="0.1" units="cm"/>
      <inkml:brushProperty name="height" value="0.1" units="cm"/>
      <inkml:brushProperty name="color" value="#66CC00"/>
    </inkml:brush>
  </inkml:definitions>
  <inkml:trace contextRef="#ctx0" brushRef="#br0">7415 1733 4992,'-42'0'4250,"44"0"-4159,38 0 4309,-40-9-3515,1 0-719,0-1-1,1 0 1,0 1-1,5-14 1,1-7 41,5-25 356,-3 0-1,-3-1 1,1-62-1,-1-110-4,-2 170-544,26-110 1,-26 150 37,-1 0 0,0-1 0,-2 0 0,0 1 0,-1-1 0,0 0 0,-2 0 0,0 1 0,-2-1 0,0 0 0,-8-27 0,-64-180 727,70 214-732,0 0 1,0 1 0,-1-1 0,-14-21-1,16 28-30,0 0-1,0 1 1,-1-1-1,1 1 1,-1 0-1,0 0 1,0 0-1,-1 0 1,1 1 0,-1 0-1,0 1 1,-6-3-1,-6 0 43,-1 2 1,0 0-1,0 1 1,0 1-1,-38 2 1,10 0 26,-157 2 2,-274-9-32,448 3-85,-369-17 90,155 9 240,71 1-229,-45 7 227,-204-13 47,172-2-294,-95-10-2,184 12 115,-169 6 0,116 6 22,6-9 16,-55-2-54,-249-8 443,43 5-208,282 13-544,10-3 193,3 1 222,-9 1-250,2-11 6,-265 12 181,275-3 92,0 1-403,-281 7 135,448 0-17,1 0-1,-1 1 1,0-1-1,0 1 1,0-1 0,1 1-1,-1 0 1,0 1-1,1-1 1,-8 4-1,10-4 0,-1 1 0,0-1 0,1 0 0,0 0-1,-1 1 1,1-1 0,0 1 0,-1 0 0,1-1-1,0 1 1,0 0 0,0 0 0,1-1 0,-1 1 0,0 0-1,1 0 1,-1 0 0,1 0 0,-1 0 0,1 0-1,0 4 1,0 30-410,5 131 616,17 70-60,-17-174-69,-7 115-1,-1-59-57,-2 158-55,5-272 38,-1 20-30,1 1 0,1 0-1,2-1 1,0 1 0,12 41 0,-13-61 26,1 0 0,0-1 0,0 1-1,0 0 1,1-1 0,0 1 0,0-1 0,0 0 0,0-1 0,1 1 0,0-1 0,0 0-1,0 0 1,0 0 0,1-1 0,7 4 0,8 2-26,0 0 0,1-2 0,27 6 0,-48-13 33,38 8-196,59 3 0,-45-6 30,140 14 632,-151-18-637,43-4 0,-25 0 94,22 0 80,186-2-76,-20-5 130,-74 1-190,289 7 239,-249 3-207,254 13 114,116 23-69,-431-26 101,354 45 26,-30 16-175,-162-36 295,-11-1-335,-273-32 180,503 27 18,-93-20-67,1 36 356,12 21 326,-392-55-461,-1 2-1,77 29 1,-24-7-1605,-91-28 419,-12-5 83,-1 0-1,0 0 1,12 1 0,20-2-3433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2:38.436"/>
    </inkml:context>
    <inkml:brush xml:id="br0">
      <inkml:brushProperty name="width" value="0.1" units="cm"/>
      <inkml:brushProperty name="height" value="0.1" units="cm"/>
      <inkml:brushProperty name="color" value="#66CC00"/>
    </inkml:brush>
  </inkml:definitions>
  <inkml:trace contextRef="#ctx0" brushRef="#br0">1567 40 4480,'0'0'102,"-1"0"1,1 0-1,-1 0 1,1 0-1,-1 0 1,0 0-1,1 0 1,-1-1-1,1 1 1,-1 0-1,1 0 1,-1-1-1,1 1 1,-1 0-1,1 0 1,-1-1-1,1 1 1,0-1-1,-1 1 1,1 0-1,-1-1 1,1 1-1,-1-1 1,-8-8 237,0 5 35,-1 1 0,1 0 0,-1 0 0,1 1 0,-1 0 0,0 1 0,0 0 0,0 0 0,-17 2 0,12-1-221,-142 1 500,-277-5 2004,316 2-1866,0 5 1,-214 33 0,321-34-895,-85 12-3142,80-12 1736,0-1 0,0-1 1,0-1-1,-17-2 0,-20-12-2113</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5:38.155"/>
    </inkml:context>
    <inkml:brush xml:id="br0">
      <inkml:brushProperty name="width" value="0.1" units="cm"/>
      <inkml:brushProperty name="height" value="0.1" units="cm"/>
      <inkml:brushProperty name="color" value="#66CC00"/>
    </inkml:brush>
  </inkml:definitions>
  <inkml:trace contextRef="#ctx0" brushRef="#br0">28 170 2688,'-9'2'150,"-9"5"2628,18-7-2762,12 0 197,-6 0-129,1-1 0,0 0 0,0 0 0,-1 0 0,1-1 0,10-4 0,39-22 675,-16 8-303,50-12 1433,-46 17-1602,-24 10-265,-1 1 0,1 1 1,0 1-1,0 0 0,0 2 1,35 3-1,27-2-136,-13-6 184,91-20-1,46-4-85,-183 28 17,-1 2 1,0 0-1,44 9 0,64 25 277,-8-3 159,-57-21-167,0-4 0,119 0 1,-116-5-231,76 12 0,66 21 466,-206-34-490,-2 0-9,135 19 352,-121-19-389,0 0 0,0-1-1,0-1 1,0 0 0,-1-2 0,26-5 0,-21 0-1104,0-1 0,-1-1-1,0-1 1,24-18 0,-7 6-1291,16-10-124</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5:39.432"/>
    </inkml:context>
    <inkml:brush xml:id="br0">
      <inkml:brushProperty name="width" value="0.1" units="cm"/>
      <inkml:brushProperty name="height" value="0.1" units="cm"/>
      <inkml:brushProperty name="color" value="#66CC00"/>
    </inkml:brush>
  </inkml:definitions>
  <inkml:trace contextRef="#ctx0" brushRef="#br0">7 48 4096,'-1'0'100,"1"-1"1,-1 0-1,0 0 1,1 0-1,-1 0 1,1 0-1,-1 0 1,1 0-1,-1 0 1,1 0-1,0 0 0,0 0 1,-1 0-1,1 0 1,0 0-1,0-1 1,0 1-1,0 0 1,0 0-1,1-2 1,0 2-49,-1-1 0,1 1 1,0-1-1,0 1 0,0-1 1,0 1-1,0 0 0,0 0 1,1-1-1,-1 1 0,0 0 1,1 0-1,1 0 0,-1 0-43,0 0-1,0 0 0,0 0 0,1 0 1,-1 1-1,0-1 0,0 1 0,1 0 1,-1 0-1,0 0 0,1 0 0,-1 0 1,0 0-1,1 1 0,-1-1 1,0 1-1,0-1 0,1 1 0,1 1 1,7 2 158,-1 1 1,14 9 0,-20-12-74,58 40 797,-47-30-709,1-1 1,0-1-1,1 0 0,19 8 1,-9-9-37,0-1 0,0 0 0,32 3 0,86 4 138,0 0-11,205 28-271,-141-19-25,-178-20-10,100 9-790,-106-12 311,-1-1 1,1-1 0,35-6-1,-37 2-590,0-1 0,22-10 0,47-24-1554</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5:40.331"/>
    </inkml:context>
    <inkml:brush xml:id="br0">
      <inkml:brushProperty name="width" value="0.1" units="cm"/>
      <inkml:brushProperty name="height" value="0.1" units="cm"/>
      <inkml:brushProperty name="color" value="#66CC00"/>
    </inkml:brush>
  </inkml:definitions>
  <inkml:trace contextRef="#ctx0" brushRef="#br0">15 142 4736,'-14'4'1594,"22"-2"-403,15 1-952,93 19 279,-99-20-277,-1-1 1,1-1 0,0 0-1,0-1 1,17-4 0,77-20 1186,39-7-318,109-4-595,102-18-2715,-280 41 269,11 3-799</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5:41.838"/>
    </inkml:context>
    <inkml:brush xml:id="br0">
      <inkml:brushProperty name="width" value="0.1" units="cm"/>
      <inkml:brushProperty name="height" value="0.1" units="cm"/>
      <inkml:brushProperty name="color" value="#66CC00"/>
    </inkml:brush>
  </inkml:definitions>
  <inkml:trace contextRef="#ctx0" brushRef="#br0">22 67 3968,'-18'-9'1365,"14"7"-234,80 1-935,88 3 2488,-134 3-2260,20 0 234,99-4 102,267-7-581,282-23 66,-371 39 329,0 0 191,-275-10-852,260-4-301,-5-27-7243,-216 14 4740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5:50.714"/>
    </inkml:context>
    <inkml:brush xml:id="br0">
      <inkml:brushProperty name="width" value="0.1" units="cm"/>
      <inkml:brushProperty name="height" value="0.1" units="cm"/>
      <inkml:brushProperty name="color" value="#66CC00"/>
    </inkml:brush>
  </inkml:definitions>
  <inkml:trace contextRef="#ctx0" brushRef="#br0">900 65 1152,'0'0'363,"-9"-4"2885,-39 8-81,43-4-2941,0-1-1,0 0 0,0 0 0,-9-3 0,11 3-101,-1 0 1,1 0 0,0 0-1,-1 1 1,1-1-1,-1 1 1,1-1-1,-1 1 1,1 0-1,-1 1 1,1-1 0,-1 1-1,-3 0 1,0 2 31,0-1 1,0-1 0,0 1 0,-12 0 0,16-3-89,-1 1 1,1-1 0,0 0 0,0 0-1,0 0 1,-1 0 0,-2-2 0,-19-7 277,-25-4 93,40 9-325,-1 2 0,0 0 1,-1 0-1,1 1 1,-16-1-1,-31 4 154,-72-3 525,85-3-584,27 2-106,0 1 0,-1 1 0,1 1 0,0 0 0,-21 3 0,29-1-308,-1 1-1,1 0 1,0 0 0,0 1 0,0 1 0,-14 8-1,16-8-631,1 0-1,-1 1 0,1 0 0,0 1 1,1 0-1,0 0 0,-9 12 0,3 1-1908</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5:52.359"/>
    </inkml:context>
    <inkml:brush xml:id="br0">
      <inkml:brushProperty name="width" value="0.1" units="cm"/>
      <inkml:brushProperty name="height" value="0.1" units="cm"/>
      <inkml:brushProperty name="color" value="#66CC00"/>
    </inkml:brush>
  </inkml:definitions>
  <inkml:trace contextRef="#ctx0" brushRef="#br0">1119 91 1408,'3'-5'160,"0"0"0,1 0 0,0 0 0,0 0 0,0 1 0,1-1 0,-1 1 0,8-5 2357,-34 9-181,12 0-2092,-1-2 0,0 1 0,1-1 0,-1-1 1,-14-5-1,15 4-113,-1 0 0,1 1 0,-1 1 0,0 0 0,-17-1 0,-53-6 455,56 9-329,11-1-163,1 1-1,0 0 0,0 1 0,0 1 0,-23 5 0,-10 9 194,0-3-1,-91 15 0,91-27-152,31-1-83,0 0 1,-16 4-1,2-1 41,0-1-1,-36-2 1,28 0 17,0-3-33,0-2-1,1-1 1,-44-13-1,79 19-73,-59-16-66,35 8-2469,24-11-5435</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5:53.759"/>
    </inkml:context>
    <inkml:brush xml:id="br0">
      <inkml:brushProperty name="width" value="0.1" units="cm"/>
      <inkml:brushProperty name="height" value="0.1" units="cm"/>
      <inkml:brushProperty name="color" value="#66CC00"/>
    </inkml:brush>
  </inkml:definitions>
  <inkml:trace contextRef="#ctx0" brushRef="#br0">683 4 2688,'0'0'917,"-9"-4"2550,8 4-3350,-15 9 288,14-7-321,0-1-1,0 1 0,0-1 0,0 0 0,-1 1 0,1-1 0,0 0 0,0 0 0,-1-1 0,1 1 0,-5 0 1,-32 2 1047,6-1-385,-2 0-263,29-3-338,-1 1 1,1 0-1,-1 1 1,-10 2 0,0 0 311,-29 4 0,6-3-70,-16 3-191,-1-4 0,-72-3 0,48-1-1723,79 1 1395,0 0-106,0 0 0,0 0 1,1 0-1,-1 0 0,0 0 0,1 0 0,-1-1 1,0 1-1,1 0 0,-1-1 0,0 0 0,1 1 1,-1-1-1,1 0 0,-1 0 0,1 0 0,-1 0 1,0-1-1,-13-11-2514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5:55.422"/>
    </inkml:context>
    <inkml:brush xml:id="br0">
      <inkml:brushProperty name="width" value="0.1" units="cm"/>
      <inkml:brushProperty name="height" value="0.1" units="cm"/>
      <inkml:brushProperty name="color" value="#66CC00"/>
    </inkml:brush>
  </inkml:definitions>
  <inkml:trace contextRef="#ctx0" brushRef="#br0">25 1 1024,'-14'20'416,"9"-15"-320,-1 4 192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5:56.207"/>
    </inkml:context>
    <inkml:brush xml:id="br0">
      <inkml:brushProperty name="width" value="0.1" units="cm"/>
      <inkml:brushProperty name="height" value="0.1" units="cm"/>
      <inkml:brushProperty name="color" value="#66CC00"/>
    </inkml:brush>
  </inkml:definitions>
  <inkml:trace contextRef="#ctx0" brushRef="#br0">1583 128 2304,'0'-42'4453,"0"41"-4197,-1-18 2139,-1 16-2240,0-1 0,0 1 1,0 0-1,-1 0 1,1 0-1,-1 1 0,-5-5 1,-10-12 243,16 18-367,1-1 0,-1 0 0,0 1 0,0-1 0,0 1 0,0 0 0,0 0 0,0-1 0,0 1 0,0 1 0,-1-1 0,1 0 0,0 0 0,0 1 0,-1 0 0,1-1 0,0 1 0,-1 0 0,1 0 0,-1 0 0,1 0 0,0 1 0,-1-1 0,1 1 0,-4 0 0,-6 3 153,0 0 0,0 1 0,-16 8 1,23-10-52,-22 10-43,0-2-1,0-1 1,-57 13 0,61-18 60,-1-1 0,-46 2 0,-35 3 73,70-8-87,0 3 1,0 1-1,-64 17 0,-1 7 306,52-14-374,-1-3 1,-59 9-1,-48-2 405,-75 8 321,182-25-2537,43-3 926,0 1 0,0-1 0,0-1-1,0 1 1,0-1 0,-6-2-1,-19-10-2457</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6:07.546"/>
    </inkml:context>
    <inkml:brush xml:id="br0">
      <inkml:brushProperty name="width" value="0.1" units="cm"/>
      <inkml:brushProperty name="height" value="0.1" units="cm"/>
      <inkml:brushProperty name="color" value="#66CC00"/>
    </inkml:brush>
  </inkml:definitions>
  <inkml:trace contextRef="#ctx0" brushRef="#br0">3738 46 2048,'9'-8'4776,"-12"1"-3419,1 5-1262,0-1 0,0 1 0,0 0 0,0 0 0,0 0 0,-1 0 0,1 0 0,-1 1 0,1-1 0,-1 1-1,0 0 1,1-1 0,-1 1 0,0 0 0,0 1 0,0-1 0,0 0 0,-4 0 0,-9 0 244,0 0 0,-22 3-1,10-1 10,-9-1-29,-241 9 1170,-181 5-731,379-14-572,-67-2-1,-131 3-2,-63-6 79,107-3-161,-8 5 46,-330 11 287,314-4-35,-17 1-393,3 9-176,184-13-399,55-2-206,48-11-3492,1 10 1206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2:40.199"/>
    </inkml:context>
    <inkml:brush xml:id="br0">
      <inkml:brushProperty name="width" value="0.1" units="cm"/>
      <inkml:brushProperty name="height" value="0.1" units="cm"/>
      <inkml:brushProperty name="color" value="#66CC00"/>
    </inkml:brush>
  </inkml:definitions>
  <inkml:trace contextRef="#ctx0" brushRef="#br0">2030 72 4864,'-4'-3'335,"1"1"0,-1-1 0,0 1 1,0 0-1,0 0 0,-7-2 0,-20-11 769,22 9-1007,-1 1-1,-1 0 1,1 1-1,0 0 0,-1 0 1,0 1-1,0 1 1,0 0-1,0 0 0,0 1 1,-21 0-1,-8 4 644,-78 14 1,69-8-435,-529 37 3063,533-44-3308,-355 0 1968,214-3-1189,145 1-917,-112-3-740,122 0-1215,0-1-1,1-1 1,-33-11-1,12-2-1188</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6:25.582"/>
    </inkml:context>
    <inkml:brush xml:id="br0">
      <inkml:brushProperty name="width" value="0.1" units="cm"/>
      <inkml:brushProperty name="height" value="0.1" units="cm"/>
      <inkml:brushProperty name="color" value="#66CC00"/>
    </inkml:brush>
  </inkml:definitions>
  <inkml:trace contextRef="#ctx0" brushRef="#br0">3937 1067 1152,'5'5'2747,"-3"9"-1051,-2-14-1662,0 0 0,0 0 0,0 0 0,0 0 0,0 0 0,0 1 0,0-1-1,0 0 1,0 0 0,1 0 0,-1 0 0,0 0 0,0 0 0,0 0-1,0 0 1,0 1 0,0-1 0,0 0 0,1 0 0,-1 0 0,0 0-1,0 0 1,0 0 0,0 0 0,0 0 0,1 0 0,-1 0 0,0 0 0,0 0-1,0 0 1,0 0 0,0 0 0,0 0 0,1 0 0,-1 0 0,0 0-1,0 0 1,0 0 0,0 0 0,0 0 0,1-1 0,13-16 1458,-8 10-1538,3-6 166,-5 7-10,0 0 1,1 0-1,-1 1 0,8-6 1,14-17 945,-26 27-944,10 1 53,170 0 667,-154-4-811,-7-2 139,-16 4-155,0 0 0,0 0-1,0 0 1,-1 0 0,1 0-1,-1-1 1,4-5 0,-2 2-2,0-1 0,-1 0 0,0 0 0,0 0 0,0-1 0,-1 1 0,-1-1 1,1 1-1,-1-1 0,0 0 0,-1-10 0,1 3 61,1 0 1,0 0-1,6-18 1,1-4-88,32-114 332,-23 94-266,-10 29 57,12-41 126,-19 62-203,0-1 1,0 0-1,0 1 1,-1-1-1,0 0 1,-3-15-1,2 20-16,0 0 0,0-1-1,0 1 1,-1 0 0,1 1-1,-1-1 1,0 0 0,0 0 0,0 1-1,0-1 1,-1 1 0,1 0-1,0-1 1,-1 1 0,0 0-1,0 1 1,1-1 0,-1 0 0,-5-1-1,-6-3 38,-1 0-1,-28-6 1,24 7-21,-29-10-27,31 9 28,0 1 0,0 0-1,0 1 1,0 1 0,-25-1 0,-21 5 0,23 1 25,-60-6 1,-23-19 104,43 13 237,-323-36 50,183 43-313,119 5-90,20-2-10,1-4 0,-82-15 1,-16-6-24,-7 24 149,-12-2-132,-34-25-3,158 18 90,31 7-110,0 1 1,-62 7-1,-1-1-7,-197-18 18,93-1 150,193 15-157,-21 0 35,-45 6 1,6 1-60,-149-6 0,194-4 13,1-2 1,0 0 0,1-2 0,-34-13-1,16 6-3,39 11 10,0 2 1,0-1 0,-1 1 0,1 0 0,0 1 0,-1 0 0,1 0 0,0 1 0,-11 2-1,3 1 27,0 0 0,1 2-1,-28 12 1,-25 19-161,61-33 119,0 1 1,1 0-1,-1 0 0,1 1 0,0 0 0,1 0 0,-8 10 1,11-12 10,0 0 1,0 0 0,0 1 0,1-1-1,0 0 1,0 1 0,0-1 0,0 1-1,0 5 1,2 47-64,0-27 51,-6 288 155,-1 78-191,7-374-23,7 35 0,-5-35 74,1 33 1,-4-54 4,0 0 1,0-1-1,0 1 0,0 0 1,1-1-1,-1 1 0,0 0 0,0-1 1,0 1-1,0 0 0,1-1 1,-1 1-1,0 0 0,1-1 0,-1 1 1,0 0-1,1-1 0,0 1 0,-1-1 0,0 0-1,1 0 0,-1 0 1,0 0-1,0 0 0,1 0 1,-1 0-1,0 0 0,1 0 1,-1 0-1,0 0 0,0 0 1,1 0-1,-1 0 0,0 0 1,0-1-1,1 1 0,-1 0 1,0 0-1,0 0 0,0 0 1,1-1-1,-1 1 0,0 0 1,0 0-1,0 0 0,0-1 1,1 1-1,-1 0 0,0 0 1,0-1-1,0 1 0,0 0 1,0-1-1,0 1 0,0 0 1,0 0-1,0-1 0,0 1 1,0 0-1,0-1 0,2-3-165,0 0-1,-1 0 1,2 0-1,-1 0 1,0 1-1,1-1 1,0 1-1,5-6 1,29-23-3149,-31 28 2687,20-16-2420,6 2-464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6:09.351"/>
    </inkml:context>
    <inkml:brush xml:id="br0">
      <inkml:brushProperty name="width" value="0.1" units="cm"/>
      <inkml:brushProperty name="height" value="0.1" units="cm"/>
      <inkml:brushProperty name="color" value="#66CC00"/>
    </inkml:brush>
  </inkml:definitions>
  <inkml:trace contextRef="#ctx0" brushRef="#br0">3494 43 1792,'-1'0'58,"0"0"-1,1 0 1,-1 0-1,0 0 1,0 0 0,1 0-1,-1 0 1,0-1 0,0 1-1,1 0 1,-1 0-1,0-1 1,1 1 0,-1 0-1,0-1 1,1 1 0,-1-1-1,1 1 1,-1-1-1,0 1 1,1-1 0,-1 1-1,1-1 1,0 1 0,-1-1-1,1 0 1,-1 1-1,1-1 1,0 0 0,-1-1-1,-7-10 1101,4 10-935,1 0 0,-1 0-1,0 1 1,0-1 0,0 1 0,-7-2 0,7 2-45,-6 0 79,-1 0 0,1 0 0,-1 1 0,-16 1 0,-5 0-32,4 1 91,-53 9 1,41-4 159,-70 13 736,-47 7 13,-198 6-547,285-27-561,-180-2 537,1-21-154,105 5-257,-95-5 75,-225-13-12,234 15-48,97 4 163,-186 9-1,76 28-1158,149-14-1377,85-11 1751,-4 0-844,0 1-1,1 0 0,-1 1 0,1 0 1,-12 5-1,-2 6-1719</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6:10.526"/>
    </inkml:context>
    <inkml:brush xml:id="br0">
      <inkml:brushProperty name="width" value="0.1" units="cm"/>
      <inkml:brushProperty name="height" value="0.1" units="cm"/>
      <inkml:brushProperty name="color" value="#66CC00"/>
    </inkml:brush>
  </inkml:definitions>
  <inkml:trace contextRef="#ctx0" brushRef="#br0">2983 11 3712,'-12'2'459,"7"-1"-306,0 0 0,0-1 1,-1 1-1,1-1 0,0 0 1,0-1-1,-6 0 0,-2-5-46,11 5-7,0 0 1,0 0-1,0 0 1,0 0-1,0 1 0,0-1 1,0 0-1,0 1 1,0 0-1,0-1 1,-2 1-1,-109 7 3089,29 0-2746,-130 2 250,-217 11 465,225-9-790,-180 16 256,-10-1-389,236-18-129,-188-4 180,226-4-289,-132-9-829,179 4-593,32 1-713,17 5-75,-1 7-315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6:33.563"/>
    </inkml:context>
    <inkml:brush xml:id="br0">
      <inkml:brushProperty name="width" value="0.1" units="cm"/>
      <inkml:brushProperty name="height" value="0.1" units="cm"/>
      <inkml:brushProperty name="color" value="#66CC00"/>
    </inkml:brush>
  </inkml:definitions>
  <inkml:trace contextRef="#ctx0" brushRef="#br0">3750 2276 3072,'-1'0'54,"-11"5"975,10-1-374,7-1-52,-3-3-523,0 1 0,-1 0-1,1 0 1,-1 0 0,0 1-1,1-1 1,-1 0 0,0 1-1,1-1 1,-1 0 0,0 1-1,0-1 1,0 1 0,-1 0 0,1-1-1,0 1 1,0 0 0,-1-1-1,1 1 1,-1 0 0,0 0-1,1 2 1,6 16 1447,-7-20-1498,0 0 0,0 0 1,0 0-1,0 0 0,1 0 0,-1 0 0,0 0 1,0 1-1,0-1 0,0 0 0,0 0 0,1 0 1,-1 0-1,0 0 0,0 0 0,0 0 0,0 0 0,0 0 1,1 0-1,-1 0 0,0 0 0,0 0 0,0 0 1,0 0-1,1-1 0,-1 1 0,0 0 0,0 0 1,0 0-1,0 0 0,0 0 0,0 0 0,1 0 0,-1 0 1,0 0-1,0 0 0,0-1 0,0 1 0,0 0 1,0 0-1,0 0 0,0 0 0,9-11 354,5-16-298,-3-5 80,0-1 45,0 0 0,9-62-1,-4-169 181,-17 180-108,3-94 124,27-58 20,-25 179-402,-2 1 0,-3-1 0,-2 0 0,-2 0 0,-16-66 0,11 87-17,3-1-1,1 0 0,1-1 1,2-65-1,10 13 12,-2 52 65,-3 0 1,0 0 0,-9-75-1,5 96-104,-2-1 1,0 1-1,-1 0 0,-1 0 0,-10-21 0,12 31 35,0 0 1,-1 0-1,0 0 0,0 0 1,0 1-1,0 0 0,-1 0 0,0 1 1,-1-1-1,1 1 0,-1 1 0,0-1 1,-13-5-1,2 3-8,-1 0 0,0 2 0,0 0 0,-1 1 0,0 1 0,-35-1 1,-24-5 131,-81 19 81,-327 4 371,357-15-407,-81-17-27,80 4-8,-168-19-174,11 8 20,97 11 70,-70-5-80,219 15-18,-9-3 79,0 3-1,0 2 1,-68 6-1,21 8 104,-123 13-226,31-21 105,177-4-44,6 1 17,-1-1 0,0 1-1,0 0 1,0 1 0,1 0 0,-1 0 0,1 0-1,-1 1 1,1 0 0,0 1 0,0 0-1,0 0 1,1 0 0,-1 1 0,1 0-1,0 0 1,1 1 0,-1-1 0,1 1-1,0 0 1,-7 12 0,-6 17-4,7-16 6,1 1 0,1 0 0,1 0-1,-9 35 1,-13 198 28,5-20 106,-7-90-195,0-1 11,5 17 49,-9 51 57,13-63-58,15-90 0,-15 182 84,13-102-211,7-109 137,1-1 1,1 1 0,5 40-1,-3-60-37,0 1 0,1 0 0,1-1 0,-1 0 0,1 1 0,1-1 0,-1 0 0,1 0 0,1-1 0,-1 1 0,1-1 0,1 0 0,-1 0 0,1-1 1,7 6-1,84 64 65,24 19-66,-110-85 18,0 0 0,1-1-1,0-1 1,0 0 0,1-1 0,0 0-1,0-1 1,1-1 0,0 0-1,0 0 1,0-2 0,0 0-1,22 2 1,39 0 4,92-6 0,-150 1-19,53-6 4,0-3 0,93-24 0,-83 15 10,98-10 0,-47 24-23,144 12 0,-173-2 22,9 0 13,132 4 1,-166-11-12,92-11 1,-114 5 3,570-98 70,-601 99-152,79-15-1591,-92 19 1362,0 1 0,0 1 0,0 0 0,1 0 0,-1 1 0,0 1-1,14 3 1,12 8-2845</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7:36.319"/>
    </inkml:context>
    <inkml:brush xml:id="br0">
      <inkml:brushProperty name="width" value="0.1" units="cm"/>
      <inkml:brushProperty name="height" value="0.1" units="cm"/>
      <inkml:brushProperty name="color" value="#66CC00"/>
    </inkml:brush>
  </inkml:definitions>
  <inkml:trace contextRef="#ctx0" brushRef="#br0">1748 1069 3072,'0'0'5984,"7"-10"-4619,-6 8-1148,1-1 0,0 1 0,0-1 0,-1 1 1,1-1-1,-1 0 0,0 0 0,0 0 0,0 0 0,0 0 0,-1 0 0,1 0 0,-1-5 0,0-48 558,-1 28 222,3-33-286,0 38-686,-1 0 0,-2 0-1,-2-26 1,1 37 53,1-1 0,2-24 1,0 9-15,2-18-62,-2 36 7,0-1 0,0 0 0,-1 1-1,-1-1 1,0 0 0,-3-16 0,-32-87-25,23 72 71,-11-45 23,19 31 167,3 47-223,1 0 0,0-1 0,1 0 0,0 1 0,2-10 0,-1-8 33,-1 17-53,0 5 59,0 1 1,0-1-1,0 0 0,-3-8 1,3 11-50,-1 0 0,0 0 0,0 0 0,0 0 0,-1 0 0,1 0-1,0 0 1,-1 0 0,0 1 0,1-1 0,-1 0 0,-2-1 0,-1 0 3,0-1-1,0 1 1,-1 0-1,1 0 1,-1 0-1,0 1 0,1 0 1,-1 0-1,-9-1 1,-6-1 106,-31 0-1,31 3-62,-23-5-1,-29-3-26,23 4-30,1 0 26,0 2 0,-97 7-1,45-3-297,70-2 401,-56 5 1,-67 25-191,101-17 11,-1-2-1,-101 5 1,124-15 95,1-2 0,-53-10 0,68 9-30,0 0 0,-1 1 0,1 1 0,-1 0 0,0 1 0,-17 2 0,29-1-7,1 0-1,-1 0 0,0 0 0,1 1 0,-1-1 0,1 1 0,-1 0 0,1 0 0,0 0 0,0 1 0,0-1 0,0 1 0,0 0 0,0 0 0,1 0 0,0 0 1,-1 0-1,1 0 0,0 0 0,1 1 0,-4 6 0,0 5-9,1 1 0,0-1 0,1 1 0,-1 17 0,-1 7 47,-59 484-41,60-482-5,-12 48-1,0-3-286,15-80 276,1-1 0,-1 1 1,1 0-1,0-1 0,0 1 0,1-1 0,2 10 0,-2-14 3,-1 0 1,1 0-1,0 0 1,0 0 0,0 0-1,0 0 1,0 0-1,0-1 1,1 1-1,-1 0 1,1-1 0,-1 1-1,1-1 1,-1 0-1,1 1 1,0-1 0,0 0-1,-1 0 1,1 0-1,0 0 1,0 0 0,0-1-1,0 1 1,0-1-1,0 1 1,4-1-1,30 3-15,0-3 0,64-6 0,-62 1 119,0 1-160,61 0 0,39 11 2,124 3 279,-136-9-260,147-3 107,-211-2 164,104-22-1,27-3 1,-76 27-4473,-80-6 5</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4:44.668"/>
    </inkml:context>
    <inkml:brush xml:id="br0">
      <inkml:brushProperty name="width" value="0.1" units="cm"/>
      <inkml:brushProperty name="height" value="0.1" units="cm"/>
      <inkml:brushProperty name="color" value="#E71224"/>
    </inkml:brush>
  </inkml:definitions>
  <inkml:trace contextRef="#ctx0" brushRef="#br0">1 442 1792,'1'1'110,"1"0"1,0 1-1,0-1 1,0 0 0,0 0-1,0 0 1,0 0-1,0 0 1,1-1-1,-1 1 1,0-1-1,0 1 1,4-1-1,36 0 1026,-10-1-507,295 5 1287,-191-5-1795,32 1 12,559-8 1126,-537 6-1186,30-2-2,-33-9-33,101-4-193,-79 9 246,73-1 20,-68 8 7,240 3 468,-318 4-767,40 1 5,-74-7 273,370 9-7,-112-6 239,-178-6-354,431-41-52,-457 27 36,177-21 143,-196 23-8,137-13-44,-101 20-50,363-31 0,183-32 362,175 56-367,-622 16-43,115 8 27,-257-8 3,383-16 132,114-14-237,-89 15 128,-182-16 5,-73 5 60,-161 18-29,145-12 500,-165 10-460,1 4 1,139 11 0,-175 0-1258,85 18 0,-87-7-2061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4:52.979"/>
    </inkml:context>
    <inkml:brush xml:id="br0">
      <inkml:brushProperty name="width" value="0.1" units="cm"/>
      <inkml:brushProperty name="height" value="0.1" units="cm"/>
      <inkml:brushProperty name="color" value="#E71224"/>
    </inkml:brush>
  </inkml:definitions>
  <inkml:trace contextRef="#ctx0" brushRef="#br0">1 143 1024,'173'-13'976,"-58"2"-373,136 3-251,-46 10-238,132-1 924,-171-12-748,84 0-116,-187 17-140,-1 2 0,89 25 0,58 8 29,-92-29-106,132-4-1,-162-11 18,-1-3 0,105-23 0,-130 19 50,91-5 1,64 12-134,-192 3 73,9 1 15,1 2 1,-1 1-1,0 2 1,-1 1-1,52 18 1,103 24 132,-168-46-15,1-1 0,32-1 0,12 1-169,57 0 189,-82-3-21,67 6 0,-83-2-96,195 21 4,-184-23-1,-1-1-1,0-1 0,0-2 1,52-12-1,-54 8 2,155-43-3,-163 45 34,1 0 1,0 2-1,0 1 0,0 0 0,30 3 0,-23 0 19,1-2 0,43-6 1,-14-2-66,1 4 0,0 2 1,-1 2-1,102 14 0,-131-11 60,0 0 0,-1-2 0,1-2 0,58-10 0,140-34-59,-156 35-86,108-2 0,-61 10 166,61-4 94,-100-2-153,145-34 0,-205 36-27,37-7-95,-52 12 100,0 1 0,0 1 0,-1-1 0,1 1 1,0 1-1,9 0 0,-13 0 21,0 0 0,0 0-1,0 0 1,0 0 0,-1 1-1,6 2 1,-7-3-8,0-1 1,0 1-1,0 0 0,0 0 0,0-1 0,0 1 1,-1 0-1,1 0 0,0 0 0,-1 0 0,1 0 1,0 0-1,-1 0 0,1 0 0,-1 0 0,0 0 1,1 0-1,-1 0 0,1 2 0,-1-2 9,0-9 37,0 7-38,202 1-116,-191 1 105,-1 0 1,1 1 0,-1 0-1,0 1 1,16 6-1,-12-4 8,27 5-1,-1-3 194,74 1 0,-74-9-224,-26 0-89,0 0-1,0 1 0,0 0 1,0 2-1,0-1 1,0 2-1,17 5 0,-28-7-92,-1 0 1,1 0-1,-1 1 0,0-1 1,1 1-1,3 3 0,7 12-1703</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4:55.226"/>
    </inkml:context>
    <inkml:brush xml:id="br0">
      <inkml:brushProperty name="width" value="0.1" units="cm"/>
      <inkml:brushProperty name="height" value="0.1" units="cm"/>
      <inkml:brushProperty name="color" value="#E71224"/>
    </inkml:brush>
  </inkml:definitions>
  <inkml:trace contextRef="#ctx0" brushRef="#br0">0 13 1024,'2'-1'65,"6"-2"135,0 1 0,0 0 0,9-2 0,-15 4-186,0 0 0,0 0-1,0 0 1,-1 0 0,1 0-1,0 0 1,0 1 0,0-1-1,0 0 1,-1 1 0,1 0-1,0-1 1,0 1 0,-1 0 0,1 0-1,0 0 1,-1 0 0,3 2-1,54 63 8,-41-45-58,1 0 0,23 19 0,-28-29 147,1-1 0,1 0 0,0-1 0,0-1 0,1 0 0,26 8 0,-17-8 79,0-1 0,1-1-1,45 4 1,98-8-257,8 0-29,-159 0 109,269 16 504,-203-17-180,-41 3-235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4:57.449"/>
    </inkml:context>
    <inkml:brush xml:id="br0">
      <inkml:brushProperty name="width" value="0.1" units="cm"/>
      <inkml:brushProperty name="height" value="0.1" units="cm"/>
      <inkml:brushProperty name="color" value="#E71224"/>
    </inkml:brush>
  </inkml:definitions>
  <inkml:trace contextRef="#ctx0" brushRef="#br0">1 20 1152,'1'-1'32,"1"-1"0,-1 1 1,1-1-1,0 1 0,-1-1 1,1 1-1,0 0 0,0 0 0,0 0 1,0 0-1,0 0 0,0 0 0,0 0 1,0 1-1,0-1 0,0 1 0,0-1 1,1 1-1,-1 0 0,0 0 0,4 0 1,2 2-20,0 0 1,0 0 0,0 0 0,12 7 0,10 2 7,18 4-47,95 23 521,-99-29-298,1-2-1,0-2 0,1-2 0,78-4 1,-53-6-126,0 2 0,100 8 0,-3 18-42,-124-14 1,32 0-45,108-3 1,0-1-21,-28 11 4,167 5 78,321 24-15,-482-35-108,-27-2 88,101 23 14,-23-8 154,1-19-87,-177-2-14,190 15 61,-76-2-24,-102-13-88,85-10-1,-51 2-82,11 1 338,137 9 0,-155 1-219,1-3 0,112-16 0,-60 6-54,131 8 0,-139 3 7,125-15-126,40 1 170,-159 17-85,136-14 0,6 4 135,-172 7-147,-31 2 398,65 11 0,-71-6-1716,-22-4-907</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4:59.628"/>
    </inkml:context>
    <inkml:brush xml:id="br0">
      <inkml:brushProperty name="width" value="0.1" units="cm"/>
      <inkml:brushProperty name="height" value="0.1" units="cm"/>
      <inkml:brushProperty name="color" value="#E71224"/>
    </inkml:brush>
  </inkml:definitions>
  <inkml:trace contextRef="#ctx0" brushRef="#br0">1 59 1408,'28'-10'522,"-9"2"-337,0 1 0,31-6 0,-15 8-124,1 2 0,57 2 0,70 14-274,42 1 499,44-21 591,-1 0-810,-211 7-205,218-9 271,-153-1 38,1 5-1,-1 4 1,140 17 0,-86-10 7,-35-3 81,-40 3-114,211 23 350,-154-1-426,-101-19-586,2 2-902,7 10-490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2:41.208"/>
    </inkml:context>
    <inkml:brush xml:id="br0">
      <inkml:brushProperty name="width" value="0.1" units="cm"/>
      <inkml:brushProperty name="height" value="0.1" units="cm"/>
      <inkml:brushProperty name="color" value="#66CC00"/>
    </inkml:brush>
  </inkml:definitions>
  <inkml:trace contextRef="#ctx0" brushRef="#br0">1546 116 5376,'-6'0'122,"0"0"0,1 0 0,-1-1 0,0 1 0,0-1 1,1-1-1,-1 1 0,0-1 0,1 0 0,0 0 0,-1-1 0,1 0 1,0 1-1,0-2 0,1 1 0,-1-1 0,1 1 0,-1-1 0,-5-8 0,5 7 53,1 0 0,-1 0 0,0 0-1,0 0 1,0 1 0,0 0 0,-1 0-1,0 1 1,0-1 0,0 1 0,0 0-1,0 1 1,-1 0 0,1 0 0,-1 0-1,-6 0 1,-19-2 259,0 2 1,1 1-1,-1 2 0,-44 6 0,-18 0-242,-27 0 74,-68 1 982,97-8-649,-241 4 429,235-1-2850,9-2-4079,39-2 1816,-12-6 1264</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5:03.950"/>
    </inkml:context>
    <inkml:brush xml:id="br0">
      <inkml:brushProperty name="width" value="0.1" units="cm"/>
      <inkml:brushProperty name="height" value="0.1" units="cm"/>
      <inkml:brushProperty name="color" value="#E71224"/>
    </inkml:brush>
  </inkml:definitions>
  <inkml:trace contextRef="#ctx0" brushRef="#br0">1 37 2432,'4'-4'139,"1"0"1,0 0-1,1 1 0,-1 0 1,0 0-1,1 0 0,0 1 1,0 0-1,0 0 0,0 0 1,0 1-1,0-1 0,0 2 1,13-1-1,7 1 182,0 1 0,32 6-1,-35-4 89,221 16 563,-154-13-851,128 17 52,-100-8-1498,-54-7-381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5:04.869"/>
    </inkml:context>
    <inkml:brush xml:id="br0">
      <inkml:brushProperty name="width" value="0.1" units="cm"/>
      <inkml:brushProperty name="height" value="0.1" units="cm"/>
      <inkml:brushProperty name="color" value="#E71224"/>
    </inkml:brush>
  </inkml:definitions>
  <inkml:trace contextRef="#ctx0" brushRef="#br0">6 38 2048,'-5'3'1096,"5"-6"59,21-10 386,-11 11-1435,-1 1 0,0 1 0,1-1-1,17 3 1,5-1-11,281-5 187,-76-6-401,-7 1-3921,-148 9 2477</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5:11.184"/>
    </inkml:context>
    <inkml:brush xml:id="br0">
      <inkml:brushProperty name="width" value="0.1" units="cm"/>
      <inkml:brushProperty name="height" value="0.1" units="cm"/>
      <inkml:brushProperty name="color" value="#E71224"/>
    </inkml:brush>
  </inkml:definitions>
  <inkml:trace contextRef="#ctx0" brushRef="#br0">0 213 1792,'32'-28'1074,"1"1"-1,68-42 1,-90 63-1060,1 1 0,-1 0 0,1 1 0,21-5 0,55-5 21,-64 11-33,122-13 257,188 3-1,-135 6-206,59 1 120,-93 16-132,82 2-80,-132-13 150,142 3-209,-130 9 236,45 0-82,-35-13-183,-40 0 211,179 17-1,-251-11-104,16 3 6,0-2 1,0-2-1,69-3 0,50-14-19,163 8 0,36 2 228,-111-2-140,-172 7-66,-1 0-47,0-2 1,78-14-1,-71 4 24,1 3 1,156 5-1,-205 5 38,63 12 1,-83-10-394,1 0 0,-1 0 1,0 1-1,0 1 0,0 1 0,19 12 1,-5 1-1333</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5:14.351"/>
    </inkml:context>
    <inkml:brush xml:id="br0">
      <inkml:brushProperty name="width" value="0.1" units="cm"/>
      <inkml:brushProperty name="height" value="0.1" units="cm"/>
      <inkml:brushProperty name="color" value="#E71224"/>
    </inkml:brush>
  </inkml:definitions>
  <inkml:trace contextRef="#ctx0" brushRef="#br0">35 27 1792,'0'0'21,"-3"-1"110,1 1 0,-1-1 1,1 0-1,0 0 0,-1 0 0,1 0 0,0-1 0,0 1 0,0 0 0,0-1 0,0 0 0,0 1 0,-2-3 0,4 3-108,0 1 0,0 0 1,-1 0-1,1 0 0,0 0 1,0-1-1,0 1 0,0 0 1,0 0-1,0 0 0,0 0 1,0-1-1,0 1 0,0 0 0,0 0 1,0 0-1,0-1 0,0 1 1,0 0-1,0 0 0,0 0 1,0 0-1,0-1 0,0 1 0,0 0 1,0 0-1,0 0 0,0 0 1,1-1-1,-1 1 0,0 0 1,0 0-1,0 0 0,0 0 0,0 0 1,0-1-1,1 1 0,-1 0 1,0 0-1,0 0 0,0 0 1,0 0-1,1 0 0,-1 0 0,0 0 1,0 0-1,0 0 0,0 0 1,1 0-1,-1 0 0,0 0 1,0 0-1,0 0 0,1 0 1,-1 0-1,0 0 0,21 1 372,24 10-246,8 2-59,1-2 1,100 7 0,104-18 488,-58-4-577,-150 6 39,353-5 206,-69-15-631,-248 18-1189</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5:15.177"/>
    </inkml:context>
    <inkml:brush xml:id="br0">
      <inkml:brushProperty name="width" value="0.1" units="cm"/>
      <inkml:brushProperty name="height" value="0.1" units="cm"/>
      <inkml:brushProperty name="color" value="#E71224"/>
    </inkml:brush>
  </inkml:definitions>
  <inkml:trace contextRef="#ctx0" brushRef="#br0">0 1 2048,'20'4'305,"0"1"0,-1 1 0,0 0 0,21 12 0,-13-6-196,0-1-1,0-1 0,1-2 1,57 11-1,-29-12 154,95 0 1,-121-7-149,251 5-3897,-200 1 3132</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5:19.372"/>
    </inkml:context>
    <inkml:brush xml:id="br0">
      <inkml:brushProperty name="width" value="0.1" units="cm"/>
      <inkml:brushProperty name="height" value="0.1" units="cm"/>
      <inkml:brushProperty name="color" value="#E71224"/>
    </inkml:brush>
  </inkml:definitions>
  <inkml:trace contextRef="#ctx0" brushRef="#br0">1 230 1792,'18'-7'783,"-14"5"-714,1 0-1,-1 1 1,1-1 0,-1 1 0,1 0 0,0 0-1,8 0 1,4 2 55,-1-2 0,0 0 0,0-1 0,0-1 0,-1 0 0,1-1 0,17-7 0,-14 6-84,-1-1 0,30-3 0,-27 5 16,350-39 525,-172 25-415,306-19-86,-386 36-62,78-4-15,165-5-29,-38 2 31,92-6 230,-124-2-289,-132 5-175,-102 10 185,0 4 0,102 17 1,-67-6-29,-78-12 77,143 15 68,-117-14 195,79-6 0,-103 1-203,21-2 28,0 1-1,59 4 1,-85 0-94,-1 1-1,1 0 1,0 0 0,-1 2-1,0-1 1,0 1-1,0 1 1,0 0-1,-1 0 1,1 1 0,-1 1-1,14 11 1,19 21-1967,-23-15-80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5:21.205"/>
    </inkml:context>
    <inkml:brush xml:id="br0">
      <inkml:brushProperty name="width" value="0.1" units="cm"/>
      <inkml:brushProperty name="height" value="0.1" units="cm"/>
      <inkml:brushProperty name="color" value="#E71224"/>
    </inkml:brush>
  </inkml:definitions>
  <inkml:trace contextRef="#ctx0" brushRef="#br0">274 151 640,'-21'4'582,"0"-2"0,0 0 0,0-2 0,-25-1 0,1 0-207,25 2-139,-24-1 18,42 0-206,0 0 0,0 0 0,1-1 0,-1 1 0,0 0 0,0-1 0,1 1 0,-1-1 0,0 0 0,1 1 0,-1-1 1,1 0-1,-1 0 0,1 0 0,-1 0 0,1 0 0,0-1 0,-3-1 0,4 2-39,0 0 0,0 0 1,-1 0-1,1 0 0,0 1 0,0-1 0,0 0 1,0 0-1,0 0 0,0 0 0,0 0 1,0 0-1,0 1 0,0-1 0,1 0 1,-1 0-1,0 0 0,1 0 0,-1 1 1,0-1-1,1 0 0,-1 0 0,1 1 1,-1-1-1,1 0 0,0 1 0,-1-1 0,1 0 1,0 1-1,-1-1 0,1 1 0,0-1 1,0 1-1,-1 0 0,1-1 0,0 1 1,1-1-1,1 0 6,1-1 1,-1 0-1,1 1 1,-1 0-1,1 0 1,0 0-1,5 0 0,59 2-61,-27 0 90,-1-1 0,56-7 0,-4-12 34,24-3-34,160 8-167,-60 7 124,207-2-1,-5 15-12,-101-4 226,-64-11-247,-126 1-3,249 2-92,-58 3 295,-97-2-62,-57 0 183,-161 5-360,0 0-1,0 0 0,-1 1 1,1-1-1,0 1 1,-1 0-1,1 0 1,-1 0-1,1 0 0,-1 0 1,0 1-1,1-1 1,-1 1-1,0-1 0,0 1 1,0 0-1,0 0 1,0 0-1,0 0 1,-1 0-1,1 0 0,2 5 1,7 16-2440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2:12.558"/>
    </inkml:context>
    <inkml:brush xml:id="br0">
      <inkml:brushProperty name="width" value="0.1" units="cm"/>
      <inkml:brushProperty name="height" value="0.1" units="cm"/>
      <inkml:brushProperty name="color" value="#E71224"/>
    </inkml:brush>
  </inkml:definitions>
  <inkml:trace contextRef="#ctx0" brushRef="#br0">0 4 768,'13'2'225,"0"-1"1,0-1-1,25-1 1,2-1-3,24 0-156,-25 1 703,60 5-1,-42 6-521,-1 3 1,86 31-1,-105-31-103,-4 0-23,41 21 0,-42-18 20,43 16 0,-27-17-28,1-2 0,78 10 0,62-4 96,-144-17-147,1-2 0,52-6 0,35-14 31,69-7 4,69 21-47,28-2 32,133-17 50,-152 6 109,-198 11-335,-4 2 109,-1 5 0,81 8 0,13 17-85,-108-13 250,120 6 1,-87-15-168,1 4 0,188 38 0,-246-37-57,81 5 0,41-12 183,47 4-183,-107 6 40,4 1 66,133-4 0,-130-12-32,133-3 98,-24-3-117,-38 1 157,-11 9-139,197-12 84,-202-1-85,222 10 1,-308 4 20,108-13 1,-76 4-53,0 6 1,161 14-1,-195-8 17,1-3-1,94-12 1,53-2-1,-15 22 72,-177-7-22,0-2 1,54-7-1,59-20-91,-81 14-21,78-7-1,40 20 163,-37 2 12,-102-5-31,55-11 0,-23 2-157,4 2 45,0 4-1,0 3 1,82 6 0,-78 1 95,152-16 0,-6 0 54,-27 23-225,4 0 154,-88-10 56,207 28 0,-274-22-141,-1-3 0,1-1 0,78-9 0,171 4 88,-139 14-266,26 1 303,356 6 70,-369-19 83,-10-1-108,-124 6-1060,54 13 0,-26-4-2474,-31-10 1180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2:16.204"/>
    </inkml:context>
    <inkml:brush xml:id="br0">
      <inkml:brushProperty name="width" value="0.1" units="cm"/>
      <inkml:brushProperty name="height" value="0.1" units="cm"/>
      <inkml:brushProperty name="color" value="#E71224"/>
    </inkml:brush>
  </inkml:definitions>
  <inkml:trace contextRef="#ctx0" brushRef="#br0">0 300 384,'360'-14'2589,"-325"14"-2463,58-7 92,1 0-52,-50 7-114,241 9 477,-148-2-118,143-10-1,-74-1-276,190-6 148,-116 4-428,-50 3 404,-48-8-163,-48 2 97,163 10 1,246 0-156,-340 0 24,63-3 134,-171-5-232,0 4 0,1 5-1,107 15 1,-114-7-13,0-4 1,119-7-1,240-1 305,-236 3-206,196 18-7,-120-5-52,-118-9 63,-23 5-105,102 3-29,-224-13 89,396 15-80,-379-11 35,56 7 138,109-2 0,265-14-78,-460 5-19,255-17 175,-70 0 186,18 16-142,18-2-121,104-3 103,-51 3-143,-90-11-238,27 1 144,58 13 5,21 0 155,128 8-229,-340-4 86,142-13 1,-21 0 91,147-9 445,-244 7-327,223 6 0,-292 6-230,88-10-1,43-21 96,191-11-63,-91 16 198,197-22-56,-231 19-297,28-1 241,18 20-286,-32 0 363,239 9-346,-290-10 452,-6 0-239,131 25 80,-121-4-251,-49-3 96,197 29 213,-232-22-122,95 13-97,-159-18 34,17 2 30,113 33 0,-116-24-15,0-2 0,2-5-1,92 7 1,-57-10 7,102 8 51,-144-16-64,77-7-1,-37-1 161,215 19 1,-252-11-37,138-11-1,-25-1-220,8 16 165,65-1-55,230-5-66,-182 7 67,67 7 95,1 9 569,-235-18-1363,-118-4-297,0 2-1,0 1 0,0 0 1,22 10-1,-3-1-1438</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2:17.529"/>
    </inkml:context>
    <inkml:brush xml:id="br0">
      <inkml:brushProperty name="width" value="0.1" units="cm"/>
      <inkml:brushProperty name="height" value="0.1" units="cm"/>
      <inkml:brushProperty name="color" value="#E71224"/>
    </inkml:brush>
  </inkml:definitions>
  <inkml:trace contextRef="#ctx0" brushRef="#br0">0 23 1408,'12'2'317,"-1"-2"-1,0 1 1,0-1 0,0-1-1,1 0 1,-1-1 0,14-3-1,23-3 388,366 0 924,-237 11-1352,81 11-2153,-181-5-587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2:42.366"/>
    </inkml:context>
    <inkml:brush xml:id="br0">
      <inkml:brushProperty name="width" value="0.1" units="cm"/>
      <inkml:brushProperty name="height" value="0.1" units="cm"/>
      <inkml:brushProperty name="color" value="#66CC00"/>
    </inkml:brush>
  </inkml:definitions>
  <inkml:trace contextRef="#ctx0" brushRef="#br0">3533 119 4608,'-40'-10'1805,"-18"-4"-154,34 7-1442,-1 1-1,0 1 1,0 1 0,-40-2 0,-102 11 1954,117-2-1830,-1-1 0,1-3-1,-58-8 1,-72-8-103,36 5-33,-43-7 726,121 11-750,-82 3 0,-128-1 355,-140 20 320,-530 44 1659,928-58-2524,-84 5-3615,-154-13 1,150-9-102</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2:20.462"/>
    </inkml:context>
    <inkml:brush xml:id="br0">
      <inkml:brushProperty name="width" value="0.1" units="cm"/>
      <inkml:brushProperty name="height" value="0.1" units="cm"/>
      <inkml:brushProperty name="color" value="#E71224"/>
    </inkml:brush>
  </inkml:definitions>
  <inkml:trace contextRef="#ctx0" brushRef="#br0">0 123 896,'12'-1'219,"-1"0"0,1-1 0,-1 0 0,21-7 0,14-4 505,36 1-186,0 3 1,1 4 0,111 6-1,-105-1-521,113-15 0,39-2 77,103 8 29,56 15-89,-242 2-25,37-6 43,30 1 29,-185-1-80,358 5-50,-59-12-63,79-3 432,16 7-262,-140-13-47,-71 1 0,-90 12-19,136-5 368,169-3-99,-425 10-253,270 3 80,180 0-233,-326 1 221,22-7-8,-45 0-46,222 10-146,-198-3 184,82-5-54,37 1-28,-243 0 23,422 7 142,-55-4-81,-124 3 15,-179-7-30,298 13-131,32 0 306,-87-7-236,48-11-8,-267 1 12,0 4-1,107 14 0,-152-7 91,102 0 0,344 2-160,-417-3 136,113-6 0,289 9 168,-224-10-121,26 3 98,-170 11-240,118 5 153,-207-18-111,347 12-214,2 5 424,52 10-259,-418-26 60,67 3 40,156-14-1,-129 2-58,164 7-17,-48-10 206,-85 0-80,147 11-136,-188 0 66,138-16 0,70-1 16,-212 20-54,223-2 114,118 4 40,-149-2-157,51 4-114,-198 9 122,82 4 30,-213-19-36,235 11 26,-1 19 53,92 17-162,-35-6 187,-288-40-88,273 39-27,595-32 26,-707-13 132,119-11-140,-146-6 50,167-19 120,-258 36-167,256-25-100,-194 12 152,0 5 0,151 4-1,-239 9 106,0 1-1,47 11 0,-65-11-244,1 1-1,-1 1 0,0 0 0,0 0 1,-1 1-1,1 0 0,-1 1 0,0-1 1,0 2-1,8 8 0,11 11-1495,3-1-543</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5:59.755"/>
    </inkml:context>
    <inkml:brush xml:id="br0">
      <inkml:brushProperty name="width" value="0.1" units="cm"/>
      <inkml:brushProperty name="height" value="0.1" units="cm"/>
      <inkml:brushProperty name="color" value="#E71224"/>
    </inkml:brush>
  </inkml:definitions>
  <inkml:trace contextRef="#ctx0" brushRef="#br0">3189 2402 1408,'0'-12'470,"1"6"-316,-1 1-1,0-1 1,-1 1-1,1-1 1,-3-8 0,3 13-58,-1 0 1,1 0 0,0-1-1,-1 1 1,0 0 0,1 0-1,-1 0 1,0 0 0,0 0 0,1 0-1,-1 0 1,0 0 0,0 0-1,0 1 1,0-1 0,0 0-1,0 1 1,0-1 0,0 0 0,-1 1-1,1 0 1,0-1 0,0 1-1,0-1 1,-1 1 0,1 0-1,0 0 1,0 0 0,-1 0-1,0 0 1,-5 0 280,5 1-303,0-1 0,0 0 0,1 0 0,-1 0 0,0 0-1,0 0 1,1-1 0,-1 1 0,0-1 0,0 1 0,1-1 0,-1 1 0,0-1 0,1 0 0,-1 0 0,1 0 0,-1 0 0,1 0 0,-2-2 0,-5-2 128,7 4-156,-1 1 0,1-1 1,0 1-1,0-1 0,0 0 0,0 1 0,1-1 0,-1 0 1,0 0-1,0 0 0,0 0 0,1 1 0,-1-1 0,0 0 1,1 0-1,-1-1 0,1 1 0,-1 0 0,1 0 1,-1 0-1,1 0 0,0-2 0,-6-40 733,6-42 250,11 42-933,-10 16 232,0 24-307,0-1 0,-1 0 0,1 1 0,-1-1 0,0 0-1,-1 0 1,1 1 0,-1-1 0,1 0 0,-1 0 0,0 1-1,0-1 1,-1 1 0,1-1 0,-1 1 0,-3-5 0,3 4 15,0 1-1,0-1 1,0 0 0,1 1 0,-1-1 0,1 0 0,0 0 0,0 0 0,0 0 0,0-4-1,1-45-70,0 33-36,0 14 66,0 0 1,0 0 0,0 0 0,1 0 0,0 0 0,0 0 0,1 0-1,4-10 1,-4 10-1,1-1 0,0 1 0,0 0 0,0 0 0,1 0 0,0 0 0,0 1 0,1-1 0,0 1 0,-1 0 0,2 0 0,-1 1 0,0 0 0,1 0 0,0 0 0,10-5 0,12-4 28,-19 8 4,1 0 0,0 1 0,16-5 1,-23 9-24,0-1 0,0 1 0,-1-1 1,1 1-1,0 0 0,0 0 0,0 1 1,0-1-1,0 0 0,0 1 0,0 0 1,0-1-1,0 1 0,0 1 0,-1-1 0,1 0 1,3 3-1,6 5 11,21 20-1,-24-20-7,1-1 1,-1 0-1,20 12 1,-13-10-38,-7-5 31,0 0-1,0-1 1,0 0-1,19 6 1,-3-3 26,100 19-27,-101-24 46,0 0 1,0-2 0,31-4-1,-35 0-42,1 0 1,-1-2-1,-1 0 0,1-1 0,-1-1 0,0-1 0,-1-1 0,18-12 1,-5 5 24,-22 13-40,-1 0-1,0-1 0,0 1 0,-1-2 1,1 1-1,-1-1 0,12-13 1,57-67 181,-49 58-148,-2 5 36,-19 18-46,-1 0-1,1 0 1,7-10 0,-12 13-3,1-1 1,-1 1-1,1-1 1,-1 1-1,0-1 1,0 0 0,0 0-1,0 0 1,-1 0-1,1 1 1,-1-1-1,1-6 1,-3-16 17,-1 1 1,-2 0-1,0-1 1,-16-43-1,5 16-127,15 48 98,-10-31 18,2 0-1,1 0 0,2-1 1,-2-42-1,2-31-31,-4-9 117,8 85-10,-2-1-1,-13-60 0,2 18 87,-15-72 82,23 123-222,-1 0-1,-1 0 1,-21-41 0,21 52-26,-1-1 1,-1 1-1,0 1 0,0 0 1,-2 0-1,1 1 1,-1 1-1,-1 0 1,-21-12-1,4 5 14,1 2 0,-2 1-1,-57-17 1,31 17-120,0 2 0,-91-7 1,57 9 159,-202-12-58,-3 22-8,169 1 1,-61-9-47,0-1 24,73 10 15,-220-3 80,253 0-111,-1 5 0,-158 22 0,225-21 13,1 1 0,-1 1 0,1 0 0,0 1 0,1 1 0,0 1 0,-22 13 0,27-14 10,0 0-1,1 1 1,0 0-1,0 1 1,1-1-1,0 2 1,1-1-1,-1 1 1,2 0 0,0 1-1,-6 12 1,10-15-7,0 1 0,0-1 1,1 1-1,0-1 0,0 1 1,1 0-1,0-1 1,1 1-1,2 14 0,1 24 31,1 82 93,-4-94-103,-1 6 8,-1-1 0,-9 62 0,5-78 75,-3 22-82,-17 52 1,24-94 7,-1 1-1,1-1 1,-1 0-1,0 0 1,-1-1-1,1 1 1,0 0-1,-1-1 1,0 0-1,0 1 1,0-1-1,0 0 1,-1 0 0,1-1-1,-1 1 1,1-1-1,-1 0 1,0 0-1,0 0 1,0 0-1,0-1 1,-1 1-1,1-1 1,0 0-1,0 0 1,-6 0-1,-6-2 22,0-1 0,0-1 0,0 0 0,0-1 0,0 0 0,-16-8 0,17 7-69,-36-13 65,0 3 0,-1 2 0,-60-7 0,88 18-10,0 2 0,0 0 0,1 1 0,-1 2 0,-38 8 0,43-6-36,1 0 0,0 2 0,0 0 1,1 0-1,0 2 0,0 0 0,-23 18 0,26-15 6,0 1-1,1 0 0,1 1 1,0 0-1,1 1 0,0 0 1,-11 23-1,2 2-63,-28 81 0,30-49 125,4-16 27,11-39-62,0 0 0,2 0-1,0 0 1,0 1 0,3 17 0,0 8 70,-2-28-74,2 0 0,4 20-1,-3-21 45,-1 1-1,1 19 0,-2-6-38,2 0 0,1 0-1,15 54 1,-13-63-93,16 32 0,-3-11 123,10 18-147,-10-23 106,-15-29 13,0 1 0,0-1 0,1 0 1,0 0-1,0 0 0,0-1 1,8 6-1,45 31-114,-49-36 122,7 3 4,0 0 1,27 9-1,-28-12 102,-6-4-118,0 0 0,-1 0 0,1-1 1,0-1-1,0 1 0,0-2 0,12 0 0,9-1 281,-21 3-291,0 0 0,0 0 1,0 1-1,0 1 1,0-1-1,-1 1 0,1 1 1,15 8-1,-20-10 10,1-1 0,-1 1 0,1-1 0,-1 0 0,8 1 0,13 3 17,-13-2 27,-1-1 0,1 0 0,-1 0 0,20-1 0,26 4-67,-18 0-30,39 0 0,-41-3 64,54 9 0,-60-7-13,0-1 0,0-2 0,35-3 0,-6 1-168,301-10 219,-315 11-19,0 2 0,64 11 1,-85-9-64,0-2 0,45-1 1,-41-2-6,45 5 1,59 6 166,129 22-612,-236-30-1194,-1-1 1,1-1 0,-1-1 0,41-7 0,-50 4 48,23-9 0,-38 13 1593</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6:42.186"/>
    </inkml:context>
    <inkml:brush xml:id="br0">
      <inkml:brushProperty name="width" value="0.1" units="cm"/>
      <inkml:brushProperty name="height" value="0.1" units="cm"/>
      <inkml:brushProperty name="color" value="#E71224"/>
    </inkml:brush>
  </inkml:definitions>
  <inkml:trace contextRef="#ctx0" brushRef="#br0">4322 4976 4736,'-48'39'2266,"38"-26"1012,15-19-2497,3-6-323,0 1-1,-1-2 1,0 1-1,5-14 1,-8 11 46,-1 0 0,0 1 0,-1-1 1,-1 0-1,-1 0 0,-1-27 0,0 2-151,1-17-83,-11-238 714,-11 55-581,-9-62 122,7 18-564,20 0 8,12 90 299,1-2-109,-9 70-18,2-31-60,-22-175 1,-25-478-50,44 722 52,13-279-13,-8 323 69,22-323-8,-24 301-87,0 37 43,-2 0 0,-4-41 0,0 41-14,-1 0-1,-10-30 1,12 49-51,-1 0 0,0 0 0,-1 0-1,-1 1 1,1 0 0,-1 0 0,-1 0 0,-14-16 0,9 14-27,-1 1-1,0 0 1,0 1 0,-1 0 0,0 1 0,-27-12 0,-99-26-140,76 27 269,24 5-92,0 3-1,-1 1 1,-1 2 0,1 2 0,-50-1 0,-643-4 159,288-2-363,71 16 226,144 3-14,-516-6 354,565 10-406,171-9-50,0 1 0,-1 0 0,1 1-1,0 0 1,0 1 0,-15 7 0,21-9 59,0 1 0,0 0 0,0 0 1,1 0-1,0 0 0,-1 1 0,1-1 1,1 1-1,-1 0 0,0 1 0,1-1 1,0 0-1,0 1 0,0 0 0,1 0 0,-3 5 1,-6 34-25,1 1 0,3 0 1,-4 78-1,8-84 118,-104 750-445,107-788 354,-10 55 16,-86 608-135,57-66 112,35-505 6,-21 270 162,-15-2 0,-108 438 0,146-787-171,-80 358 15,61-252-103,-6 136-1,25-232 92,2 0-1,0 0 0,2-1 1,6 36-1,-6-49 6,0 0 0,1 1 0,0-1 0,1 0 0,0 0 0,0-1 0,1 1 0,-1-1 0,2 0 0,-1 0 0,1-1 0,0 0 0,0 0 0,10 8 0,-4-6-24,1-1 0,-1 0 0,1 0-1,1-1 1,18 6 0,74 15-55,-79-21 82,136 26-6,-69-15 45,-35-9-60,0-3-1,64-2 1,-13-1-56,466 9-85,-444-16 167,211-10-25,-75-2 22,100-9-24,287 8 229,-559 18-108,91 2 136,280 38 0,-455-39-172,0 1-1,-1 0 1,1 1-1,-1 0 1,0 0-1,0 2 1,0-1-1,-1 1 1,1 1-1,18 13 1,-28-18-47,-1-1 1,1 1-1,-1 0 1,1 0-1,0 0 1,-1 0-1,0 0 1,1 0 0,-1 0-1,0 0 1,1 0-1,-1 0 1,0 1-1,5 11-53,11 17-728,-16-29 594,1 0 0,0 0 0,0 0 0,0 0 1,0 0-1,0 0 0,0 0 0,0 0 0,0-1 0,0 1 0,0 0 0,0-1 1,0 1-1,1 0 0,-1-1 0,0 1 0,0-1 0,2 1 0,-1-2-33,-1 0 0,0 1 0,1-1-1,-1 0 1,0 0 0,0 1 0,0-1 0,1 0-1,-1 0 1,0 0 0,0-1 0,-1 1-1,1 0 1,0 0 0,0 0 0,0-1 0,-1 1-1,1 0 1,0-2 0,3-6-747,0 0-1,0 1 1,-1-1 0,0 0-1,0-1 1,-1 1 0,0 0-1,0-12 1,-3 0-853,-4-35-1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6:13.635"/>
    </inkml:context>
    <inkml:brush xml:id="br0">
      <inkml:brushProperty name="width" value="0.1" units="cm"/>
      <inkml:brushProperty name="height" value="0.1" units="cm"/>
      <inkml:brushProperty name="color" value="#E71224"/>
    </inkml:brush>
  </inkml:definitions>
  <inkml:trace contextRef="#ctx0" brushRef="#br0">409 18 1792,'-3'-4'497,"-10"-7"617,12 10-1108,1 1 1,-1 0-1,1 0 0,0-1 1,-1 1-1,1 0 0,-1 0 1,1 0-1,-1 0 0,1 0 1,-1-1-1,1 1 0,-1 0 0,1 0 1,-1 0-1,1 0 0,-1 1 1,1-1-1,-1 0 0,1 0 1,-1 0-1,1 0 0,-1 0 1,1 1-1,-1-1 0,1 0 1,-1 0-1,1 1 0,0-1 1,-1 0-1,0 1 0,0 1 131,0-2 28,1 1 0,-1-1 0,1 1 0,-1-1 0,0 1 0,1-1 0,-1 1 0,0-1 0,1 1 0,-1-1 0,0 0 0,1 1 0,-1-1 0,0 0 0,0 0 0,0 0 0,1 1 0,-1-1 0,0 0 0,0 0 0,0 0-1,1 0 1,-1 0 0,-1-1 0,-56 1 1147,-123-3 1371,158 1-2976,0 2-1,-34 2 1,47 2-1163,5 4-1253</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6:15.611"/>
    </inkml:context>
    <inkml:brush xml:id="br0">
      <inkml:brushProperty name="width" value="0.1" units="cm"/>
      <inkml:brushProperty name="height" value="0.1" units="cm"/>
      <inkml:brushProperty name="color" value="#E71224"/>
    </inkml:brush>
  </inkml:definitions>
  <inkml:trace contextRef="#ctx0" brushRef="#br0">0 138 1664,'10'-14'2181,"-6"12"-2112,-1 1-1,1-1 0,-1 1 0,1 0 1,-1 0-1,1 0 0,0 1 1,5-1-1,17-3 21,70-22 643,-27 9-179,-26 5-316,-1 1 0,2 2 0,-1 3 0,62-3-1,-65 9-296,-7 1 197,0-1 1,64-10-1,-65 5 227,0 2 0,57 0 0,-83 3-378,4 0-71,0 1 0,0 0 0,-1 0 1,1 1-1,0 0 0,-1 1 0,0 0 0,1 0 1,9 6-1,-9 2-833,-4 5-932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6:16.184"/>
    </inkml:context>
    <inkml:brush xml:id="br0">
      <inkml:brushProperty name="width" value="0.1" units="cm"/>
      <inkml:brushProperty name="height" value="0.1" units="cm"/>
      <inkml:brushProperty name="color" value="#E71224"/>
    </inkml:brush>
  </inkml:definitions>
  <inkml:trace contextRef="#ctx0" brushRef="#br0">1 59 1664,'0'0'55,"0"1"0,0-1 0,0 1 0,0-1 0,0 0 0,0 1 0,0-1 0,0 1 0,0-1-1,0 1 1,1-1 0,-1 0 0,0 1 0,0-1 0,1 0 0,-1 1 0,0-1 0,0 0 0,1 1 0,-1-1 0,0 0 0,1 0 0,-1 1 0,0-1 0,1 0 0,-1 0 0,0 1 0,1-1 0,-1 0 0,1 0 0,16 0 1247,16-10 257,-14 4-1122,0 0-1,35-6 1,-11 4-355,-1-1-21,1 2 1,-1 2-1,47 0 0,-62 5-1690,37 6 0,-36-1-899</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6:17.488"/>
    </inkml:context>
    <inkml:brush xml:id="br0">
      <inkml:brushProperty name="width" value="0.1" units="cm"/>
      <inkml:brushProperty name="height" value="0.1" units="cm"/>
      <inkml:brushProperty name="color" value="#E71224"/>
    </inkml:brush>
  </inkml:definitions>
  <inkml:trace contextRef="#ctx0" brushRef="#br0">1 38 1536,'0'0'2256,"12"-11"-1184,49 11 677,-39 0-1258,1-1-1,-1 0 1,40-10 0,-31 6-430,1 1 1,-1 1 0,0 2-1,39 3 1,-4-1 8,-11-2 153,-18 0-116,-1 1 0,0 2 0,72 12 0,-92-11-75,-1-1 0,1-1 0,0 0 1,18-2-1,-3 1 164,101-6 338,-84 8-545,86 16 0,-128-17-366,0 0-1,0 0 0,0 1 0,0 0 1,11 6-1,5 4-2070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6:19.643"/>
    </inkml:context>
    <inkml:brush xml:id="br0">
      <inkml:brushProperty name="width" value="0.1" units="cm"/>
      <inkml:brushProperty name="height" value="0.1" units="cm"/>
      <inkml:brushProperty name="color" value="#E71224"/>
    </inkml:brush>
  </inkml:definitions>
  <inkml:trace contextRef="#ctx0" brushRef="#br0">1 43 2688,'13'-9'1631,"-10"6"-1507,0 1-1,1 0 0,-1 0 0,0 0 0,1 0 0,-1 0 0,1 1 0,0-1 0,-1 1 0,1 0 0,0 0 0,0 0 0,0 1 0,6-1 0,20 2-43,-22 1 111,0-2 0,0 1-1,0-2 1,1 1 0,-1-1 0,0 0 0,0 0 0,10-4-1,-13 4-162,1-1 0,-1 1 0,1 1 0,-1-1-1,1 1 1,0 0 0,-1 0 0,1 0 0,-1 1 0,1 0-1,-1 0 1,1 1 0,7 2 0,-5-2 9,-1-1 0,0-1 0,1 1 1,-1-1-1,13-2 0,3 1 305,312 1 213,-320 1-546,0 0 1,16 4-1,-16-2-18,0-1-1,16 1 1,2-3 64,105-5 551,-117 3-738,-1 1-1,1 1 1,-1 0-1,1 2 1,20 4-1,-11 4-1317,-7 8-902</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6:20.854"/>
    </inkml:context>
    <inkml:brush xml:id="br0">
      <inkml:brushProperty name="width" value="0.1" units="cm"/>
      <inkml:brushProperty name="height" value="0.1" units="cm"/>
      <inkml:brushProperty name="color" value="#E71224"/>
    </inkml:brush>
  </inkml:definitions>
  <inkml:trace contextRef="#ctx0" brushRef="#br0">0 43 1664,'6'-1'919,"-1"0"0,1-1-1,-1 0 1,10-4 0,-5 1-404,1 0 0,22-5-1,-2 5-412,1 2 0,0 1 0,0 2 0,0 1 0,-1 1 0,1 2 0,38 9 0,-14 2-1152,-50-13 448,-1 1 1,1-1 0,-1 1 0,0-1-1,0 1 1,0 1 0,7 5-1,0 8-1131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6:22.574"/>
    </inkml:context>
    <inkml:brush xml:id="br0">
      <inkml:brushProperty name="width" value="0.1" units="cm"/>
      <inkml:brushProperty name="height" value="0.1" units="cm"/>
      <inkml:brushProperty name="color" value="#E71224"/>
    </inkml:brush>
  </inkml:definitions>
  <inkml:trace contextRef="#ctx0" brushRef="#br0">100 101 1408,'-22'10'1355,"-1"7"-259,21-15-973,0 0-1,1 0 1,-1-1-1,0 1 1,0-1-1,0 0 1,0 1-1,0-1 0,-1 0 1,1 0-1,0 0 1,0-1-1,-1 1 1,1 0-1,0-1 1,-1 0-1,-3 1 1,6-1-107,0 0-1,-1 0 1,1 0 0,-1 0 0,1 0 0,-1 1 0,1-1-1,-1 0 1,1 0 0,0 0 0,-1 0 0,1-1-1,-1 1 1,1 0 0,-1 0 0,1 0 0,-1 0 0,1 0-1,0-1 1,-1 1 0,1 0 0,-1 0 0,1-1 0,0 1-1,-1 0 1,1 0 0,0-1 0,-1 1 0,1 0-1,0-1 1,-1 0 0,9-11 489,-3 5-306,1-1-45,-5 6-141,1 0-1,-1 0 0,1 0 0,-1 0 1,1 0-1,0 1 0,-1-1 0,1 0 1,0 1-1,0 0 0,0-1 0,0 1 1,3-1-1,27-14-60,-23 10 78,1 1 0,15-6 0,91-24 568,-94 30-525,0 1 1,0 0-1,34 1 0,-13 2-227,-12 0 236,34 3 1,-47 1-121,0 1 0,33 12 0,-38-11 105,1-1 0,-1 0 0,1 0 0,0-2 0,22 2 0,24-4 50,72 10 0,-116-5-1439,-4 0-950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2:46.645"/>
    </inkml:context>
    <inkml:brush xml:id="br0">
      <inkml:brushProperty name="width" value="0.1" units="cm"/>
      <inkml:brushProperty name="height" value="0.1" units="cm"/>
      <inkml:brushProperty name="color" value="#66CC00"/>
    </inkml:brush>
  </inkml:definitions>
  <inkml:trace contextRef="#ctx0" brushRef="#br0">2345 102 1408,'0'0'46,"-1"-1"0,1 0 1,0 0-1,0 0 0,0 0 1,0 0-1,0 1 0,0-1 0,0 0 1,0 0-1,0 0 0,0 0 0,0 0 1,0 1-1,1-1 0,-1 0 0,0 0 1,1 0-1,-1 0 0,0 1 0,1-1 1,-1 0-1,1 1 0,-1-1 0,1 0 1,0 1-1,0-2 0,23-25-390,-17 20 97,-2-1 268,-5 8 50,1 0 0,-1 0 0,0-1 0,0 1 0,0 0 0,0 0 0,0-1 0,0 1-1,1 0 1,-1-1 0,0 1 0,0 0 0,0 0 0,0-1 0,0 1 0,0 0 0,0-1 0,0 1 0,0 0-1,0-1 1,-1 1 0,1 0 0,0 0 0,0-1 0,0 1 0,0 0 0,0-1 0,0 1 0,-1 0 0,1 0-1,0-1 1,0 1 0,0 0 0,-1 0 0,1 0 0,0-1 0,0 1 0,-1 0 0,1 0 0,0 0 0,0 0 0,-1 0-1,1-1 1,0 1 0,-1 0 0,1 0 0,0 0 0,0 0 0,-1 0 0,1 0 0,0 0 0,-1 0 0,-17-1 2097,16 1-1946,-10 1 446,1 0 0,-21 5 0,-4 0 43,21-4-582,0-1 1,0 0-1,-30-4 0,-11 0 310,37 2 3,-35-4 0,-94-19 1329,117 20-1686,-1 2 1,0 1-1,-62 7 1,21-2 313,-162 12 1008,32-2-222,59-5-314,1 5 0,-165 38 0,206-28-853,-147 33-2644,89-15-2566,144-38 4475,-64 16-3352</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6:23.288"/>
    </inkml:context>
    <inkml:brush xml:id="br0">
      <inkml:brushProperty name="width" value="0.1" units="cm"/>
      <inkml:brushProperty name="height" value="0.1" units="cm"/>
      <inkml:brushProperty name="color" value="#E71224"/>
    </inkml:brush>
  </inkml:definitions>
  <inkml:trace contextRef="#ctx0" brushRef="#br0">1 48 2816,'37'-22'1675,"-34"21"-1602,-1-1 1,1 1 0,0-1 0,0 1 0,0 0 0,0 0 0,0 0 0,0 1 0,0-1 0,5 0 0,33 2-12,-17 0-41,236-14 2213,-201 10-1730,65 7-1,-15-1-2086,-92-3-310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6:25.045"/>
    </inkml:context>
    <inkml:brush xml:id="br0">
      <inkml:brushProperty name="width" value="0.1" units="cm"/>
      <inkml:brushProperty name="height" value="0.1" units="cm"/>
      <inkml:brushProperty name="color" value="#E71224"/>
    </inkml:brush>
  </inkml:definitions>
  <inkml:trace contextRef="#ctx0" brushRef="#br0">11 7 1024,'-11'14'5258,"12"-13"-5092,21-1 511,69-7 368,-77 5-1029,25-3-91,-20 2 255,0 1-1,0 0 0,-1 1 0,38 4 1,35 20-20,-64-17 1,0 1 0,-1 2 1,27 11-1,8 10-20,-47-22-113,0 0 0,1-1 0,-1-1 0,1-1 0,28 7 0,-14-9 34,0-2-1,1 0 0,-1-2 0,32-5 0,31-2-1188,-74 8-47,0 0 1,-1 2 0,20 3 0,-3 3-1483</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6:26.185"/>
    </inkml:context>
    <inkml:brush xml:id="br0">
      <inkml:brushProperty name="width" value="0.1" units="cm"/>
      <inkml:brushProperty name="height" value="0.1" units="cm"/>
      <inkml:brushProperty name="color" value="#E71224"/>
    </inkml:brush>
  </inkml:definitions>
  <inkml:trace contextRef="#ctx0" brushRef="#br0">0 39 384,'7'-5'315,"5"-1"-37,0 1 0,25-6 0,-31 9 98,2 0-37,0 1-1,0 0 1,1 0-1,-1 1 1,0-1-1,13 3 1,51 11 238,-17-3 55,-12-4-227,1-3 0,0-1 1,0-2-1,-1-3 0,1-1 1,61-14-1,-82 13-591,43-4 1,-53 8-884,1 1 0,19 3 0,-1 4-1566</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6:26.959"/>
    </inkml:context>
    <inkml:brush xml:id="br0">
      <inkml:brushProperty name="width" value="0.1" units="cm"/>
      <inkml:brushProperty name="height" value="0.1" units="cm"/>
      <inkml:brushProperty name="color" value="#E71224"/>
    </inkml:brush>
  </inkml:definitions>
  <inkml:trace contextRef="#ctx0" brushRef="#br0">0 58 2816,'5'0'252,"0"-1"0,-1 0 0,1 0-1,-1 0 1,1 0 0,-1-1 0,5-2 0,-3 2-84,-1-1 0,0 2 0,1-1 0,-1 0 1,7 0-1,147 0 1234,-84 4-991,-29-2 496,84-11-1,-72 1-770,113-3 0,-165 13-156,103 4 366,-97-3-549,0 1 1,-1 1-1,1-1 0,-1 2 1,1 0-1,-1 0 0,11 6 0,4 8-2095</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6:58.163"/>
    </inkml:context>
    <inkml:brush xml:id="br0">
      <inkml:brushProperty name="width" value="0.1" units="cm"/>
      <inkml:brushProperty name="height" value="0.1" units="cm"/>
      <inkml:brushProperty name="color" value="#E71224"/>
    </inkml:brush>
  </inkml:definitions>
  <inkml:trace contextRef="#ctx0" brushRef="#br0">923 128 2048,'-11'-1'6550,"11"11"-7015,0 18 4134,-15-27-2522,13 1-1110,0 0-1,1 0 1,-1 0 0,0 0 0,-1-1 0,1 1-1,0-1 1,0 0 0,0 1 0,-1-1-1,1 0 1,-1 0 0,1-1 0,-1 1-1,1 0 1,-1-1 0,0 0 0,-4 1 0,-6-1 136,0-1 0,0 0 1,-23-5-1,-28 0-178,-10-13 741,72 18-697,-6-1 155,0 0 0,0 1 0,-13-1 1,10 0-210,0 1 0,0-2 1,0 1-1,0-1 1,-11-5-1,16 5 65,-10-3 35,3 1-34,-1 0 0,1 1-1,-25-3 1,-3-2 190,32 7-232,-1 0 0,0 0 0,-17-1 1,6 3-38,15-1 29,-1 1-1,1-1 1,-1 2 0,1-1-1,0 1 1,-1 0-1,1 0 1,0 1 0,-11 3-1,-5 4 205,19-9-206,0 1 0,1 0 1,-1 0-1,0 0 0,1 0 0,-1 0 1,1 1-1,0-1 0,-1 1 0,1-1 1,0 1-1,0 0 0,0 0 0,0 0 1,0 0-1,-2 5 0,-2 4 13,0 1 0,1 0 0,1 0 0,0 0 0,0 0 0,1 1 0,-2 19 0,0 93 309,5-106-290,0-8-24,1-1-1,0 1 1,0 0-1,1-1 1,1 1-1,-1-1 0,2 0 1,-1 1-1,2-1 1,-1-1-1,1 1 1,1-1-1,9 14 1,-2-4 34,0 0 0,-2 0 1,12 29-1,-20-42-17,1 0 0,-1 0 0,2-1 0,5 8-1,13 17-137,-18-23 153,-5-7-26,1 1 0,-1-1 0,1 1 0,-1 0 0,1 0 0,-1-1 0,1 1 1,-1 0-1,0 0 0,1-1 0,-1 1 0,0 0 0,0 0 0,1 1 0,4 50 286,-6-45-283,0 0 1,0 0-1,-1 0 0,0-1 1,-1 1-1,1-1 0,-1 1 1,0-1-1,-1 0 0,0 0 1,-5 8-1,2-5-16,1 2 1,0-1-1,-4 12 0,3-8-15,0 0 0,-9 15-1,8-16-4,0 1 0,-6 15-1,-12 27 187,23-51-146,1 0 62,-1 0-1,1 0 1,0 1 0,0-1 0,0 1-1,1 0 1,0-1 0,0 1-1,0 11 1,1-15-80,0-1 1,0 0-1,0 1 0,0-1 0,0 0 0,0 1 1,0-1-1,1 0 0,-1 0 0,1 1 0,-1-1 1,1 0-1,-1 0 0,1 1 0,0-1 0,-1 0 1,1 0-1,0 0 0,0 0 0,2 2 0,6 8-16,-7-4 64,0-1-1,-1 1 1,1 0-1,-2 0 1,1-1-1,-1 1 0,0 0 1,-2 13-1,1 5-126,1 193 88,11-151 277,-11-44-205,-3 66 24,2-75-95,-1-1 0,0 0 0,-1-1 0,-8 23 0,7-25-20,0 1 0,1 0-1,1 0 1,-1 0-1,2 0 1,-2 22 0,2-21 12,0-1 0,-1 1 0,-1-1 0,0 0 0,-1 0 0,0 0 0,-9 17 0,6-13 154,1-1 0,-8 29 0,-2 48-200,12-59 40,3-26 1,1 0 0,-1 0 1,-1 0-1,-2 9 0,3-10-7,-1 1 0,1-1-1,0 0 1,0 10 0,-3 16 49,0-12-22,0 0-1,2 0 0,0 38 1,-2 13-18,2-37 20,2 45 0,2-28 204,-2-45-216,1-1 0,-1 1 1,2-1-1,-1 1 0,0-1 1,1 0-1,0 0 0,0 1 1,0-1-1,0 0 0,1-1 1,2 5-1,1-1 13,-1-1-1,1 1 1,0-1-1,1 0 1,10 7-1,-2-4-52,1-1 0,0-1 0,0-1 0,0 0 0,27 5 0,49 7-195,-52-12 294,62 19-1,-73-15-42,1-1 0,0-1 0,1-1 0,-1-2-1,40 2 1,72-2-121,34 2 97,0 1 137,376-18-175,-316-18 122,-101 6-213,320-52 336,-402 64-176,0-4 0,98-37 0,-118 38-16,1-2 0,-2-2 0,0-1 0,-1-1 0,-1-2 0,-1-1 0,38-36 0,-51 41-20,1 1-1,0 2 1,2-1-1,-1 2 1,33-17-1,-31 20-51,81-37 11,-78 38 62,-1-1 0,-1-1-1,0-1 1,0-1 0,-1-1 0,35-32-1,-29 25 38,0 2 0,2 0 0,32-16-1,34-22-70,-42 23 164,-30 21-105,-1-1-1,28-25 1,-29 21-57,-1-2 1,0 0 0,-2-1 0,-1-1 0,26-46-1,27-65 138,-50 99-118,37-52-1,-34 55-8,-9 15-65,20-20 0,-21 22 79,11-13 40,-2 0-1,0-2 0,21-41 1,-27 46 74,-9 14-103,0 0 0,9-21-1,-12 25-30,-1 1-1,1-1 0,1 1 0,-1 0 1,6-6-1,-6 7 0,0 0-1,1-1 1,-1 1 0,-1-1-1,1 1 1,-1-1 0,3-7 0,15-65 189,-12 43-173,1 1 0,1 0 0,2 0-1,24-45 1,-32 70 6,1 0 0,-2 0-1,1 0 1,-1 0 0,4-13 0,-7 19 0,0-1 0,1 1 0,-1-1 1,0 1-1,0-1 0,0 1 1,0-1-1,-1 1 0,1-1 1,-1 1-1,1 0 0,-1-1 0,0 1 1,0 0-1,0-1 0,0 1 1,0 0-1,-1 0 0,1 0 0,-1 0 1,1 0-1,-1 0 0,0 1 1,-2-3-1,-34-32 99,28 26-99,0 0 0,-1 1 0,0 0 0,0 1 0,-15-9 0,2 3 24,-36-27-1,37 24-23,15 10 4,0 0 1,0-1-1,1 0 1,-7-9-1,-21-22 25,11 16-8,-2 1 0,-1 0 0,-40-23 0,55 39-25,0 1-1,0 0 1,-25-5 0,-18-7 9,-91-35 62,-43-18 63,95 36-351,28 11 158,35 12 148,-61-15 0,74 24-89,0 1 0,1 0-1,-22 3 1,-2-1-87,-67 6 52,-2 0 8,-13 0 207,-4 1-326,110-8 181,-4 0-15,-1-1 0,-30-4 0,29 2-9,0 1 0,-35 0 0,36 3 5,0-2 0,-43-7-1,30 3-19,1 1-1,0 2 0,-56 4 0,23-1-5,59-1 12,-36 0-37,0-1 0,-79-13 0,57 2 65,0 2 1,-121-2-1,-16 4-10,81 12 410,58-1-378,-80-6-1,131 2-879,0-1-1,1 0 0,-1-1 0,-22-9 1,19 5-5208,-23-14 1,8 4 1410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7:06.535"/>
    </inkml:context>
    <inkml:brush xml:id="br0">
      <inkml:brushProperty name="width" value="0.1" units="cm"/>
      <inkml:brushProperty name="height" value="0.1" units="cm"/>
      <inkml:brushProperty name="color" value="#E71224"/>
    </inkml:brush>
  </inkml:definitions>
  <inkml:trace contextRef="#ctx0" brushRef="#br0">4858 14463 1792,'-5'2'279,"-10"2"402,14-4-345,2-1-314,0 0 0,0 1 1,0-1-1,1 0 0,-1 1 1,0-1-1,0 1 0,1 0 1,-1-1-1,0 1 0,3 0 0,-1-1 84,2 0 177,0-2 1,-1 1-1,0 0 0,1-1 0,-1 0 1,0 0-1,0 0 0,-1-1 0,1 1 1,-1-1-1,0 0 0,5-6 0,1-5 340,1-1 1,8-20-1,-1-10-205,-1 0 1,-3 0-1,12-73 1,-1 8-98,-7 49-15,44-98 1,-37 101-254,-7 8 93,-3 0-1,17-103 0,-20 85 102,32-333 1129,-32 243-997,0-161-22,0-135-224,-11 379-141,-11-298 310,2 273-72,-41-311-34,23 271-261,-31-190 109,20 129 99,12 77-281,1 19 73,-4-21 56,19 62 27,-96-479-20,71 399 55,-16-159 0,41 224-106,-27-228-25,21 0-41,16 148 184,-5-405 238,4 378-78,-4-73-168,-5-8 176,-1-18 291,-1-365-292,13 436-208,4-647 462,1 455-134,10-23-239,21-3-40,-18 202-72,9-83 25,-25 285 17,37-278 347,24 8-236,-22 147-80,22-156 1,-54 246-116,25-239 250,-34 263-176,-1-1-1,-2 0 0,-2 1 1,-1 0-1,-20-71 1,11 63-27,-2 2 0,-2 0 0,-2 0 0,-2 2 0,-2 1 0,-38-51 0,-77-73-24,114 140 21,0 2-1,-2 0 1,0 2-1,-39-22 1,-74-36 98,-139-87 65,228 131-223,-1 3 1,-1 2-1,-1 2 1,-67-24-1,-220-40-65,192 57 121,67 16-34,-1 3-1,-1 4 1,0 3-1,0 5 1,-110 7-1,32 5-204,-77 7-126,185-9 335,0 3 0,-70 20 0,-194 89-81,226-76 157,1 4-1,-148 102 1,57-8-198,99-74 76,25-21 10,2 3-1,-56 62 1,99-96 71,-177 205 42,133-147-109,-56 91 1,84-112 59,-44 107-1,-1 62-85,58-166 37,-60 218-36,58-197 70,-11 126 0,20 210-154,27-1 294,-12-308-93,21 312-19,-23-330-64,34 668 98,-15-193 13,-13-235 51,0 647-8,-3-84 67,12 14-168,-14-583 87,-4 211-62,-1-292 32,-32 860-168,-22-567-31,-31-1 313,-10 128-144,42 221-783,68-524 747,-4-265 4,3-1 1,27 89-1,83 205-286,-98-318 274,2-1 1,4-2-1,73 108 1,-31-69 6,163 166 0,-32-85-85,-169-155 97,1 0 0,2-3 1,0-1-1,44 17 0,35 5-102,189 43-1,-161-57 77,1-5 0,276 9 1,70-46-102,-448 9 124,5 1 1,637-9 92,-672 12-87,237 15-1752,-116-10-3073,-79-6 1568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04:05.017"/>
    </inkml:context>
    <inkml:brush xml:id="br0">
      <inkml:brushProperty name="width" value="0.1" units="cm"/>
      <inkml:brushProperty name="height" value="0.1" units="cm"/>
      <inkml:brushProperty name="color" value="#66CC00"/>
    </inkml:brush>
  </inkml:definitions>
  <inkml:trace contextRef="#ctx0" brushRef="#br0">1 6 512,'27'0'256,"-13"-6"-192,13 6-32,-11 0 0,0 0-32,6 0 0,-1 0 64,1 0 32,-1 0-32,1 0-64,-8 0-64,2 0 32,0 0 96,0 0 32,0 0-384,1 0-128</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05:14.039"/>
    </inkml:context>
    <inkml:brush xml:id="br0">
      <inkml:brushProperty name="width" value="0.1" units="cm"/>
      <inkml:brushProperty name="height" value="0.1" units="cm"/>
      <inkml:brushProperty name="color" value="#66CC00"/>
    </inkml:brush>
  </inkml:definitions>
  <inkml:trace contextRef="#ctx0" brushRef="#br0">6079 130 640,'-3'-2'211,"2"1"-107,4-2-19,19-14 3316,-22 17-3354,0 0 0,1 0 0,-1 0 0,0 0 1,0 0-1,0 0 0,1 0 0,-1-1 0,0 1 1,0 0-1,0 0 0,1 0 0,-1 0 0,0 0 1,0-1-1,0 1 0,0 0 0,0 0 0,1 0 1,-1-1-1,0 1 0,0 0 0,0 0 0,0 0 1,0-1-1,0 1 0,0 0 0,0 0 0,0 0 1,0-1-1,0 1 0,0 0 0,0 0 1,0-1-1,0 1 0,0 0 0,0 0 0,0-1 1,0 1-1,0 0 0,0 0 0,0 0 0,0-1 1,0 1-1,-1 0 0,1 0 0,0 0 0,0 0 1,0-1-1,0 1 0,0 0 0,-1 0 0,1 0 1,0 0-1,0 0 0,0-1 0,-1 1 0,1 0 1,0 0-1,0 0 0,0 0 0,-1 0 0,1 0 1,-5-4 207,2 1-134,0 0-1,0 0 1,0 1-1,-1 0 1,1 0 0,-1 0-1,0 0 1,0 0-1,-7-2 1,-38-4 389,27 6-151,13 0-264,1 0 0,0 0-1,-15-7 1,17 6-35,-1 0-1,1 1 0,-1 0 0,0 0 0,0 0 1,0 1-1,-9-1 0,9 2 9,-1-1 0,1 0 1,0-1-1,0 0 0,-10-3 0,10 2 45,-1 1-1,1 0 0,0 0 0,0 1 0,-11-1 1,-24 1-21,25 0-77,0 0 0,0 2 0,0 0 0,-17 3 0,28-3-2,1 1 1,-1 0 0,1 0 0,0 0-1,0 0 1,0 1 0,0-1-1,1 1 1,-1 1 0,1-1-1,-1 1 1,1-1 0,0 1 0,1 1-1,-1-1 1,-5 9 0,0 3 206,-10 24 0,-7 12 348,24-48-558,1 0 0,-1 0 1,1 1-1,0-1 0,0 0 1,0 1-1,1-1 0,-1 0 1,1 9-1,0-8 38,0 0-1,0 1 1,-1-1 0,0 0-1,-2 7 1,2-7-21,0-1 0,1 1 0,0-1 0,-1 0 0,1 1 0,1-1 0,-1 1 0,1-1 0,0 1 0,0-1 0,0 0 0,0 1 0,1-1 0,0 0 0,0 0 0,4 8 0,-2-5 59,-1 1 0,-1 0 0,1 0 0,-1 0 0,-1 0 0,0 1 0,0-1 0,0 0 0,-1 1 0,-1 11 0,0-3-62,0-8 0,0 1 0,-1-1-1,-1 0 1,0 0 0,0 0 0,0 0 0,-1-1-1,-1 1 1,0-1 0,-8 11 0,11-16 12,-2 1 0,1-1 1,0 0-1,0 0 0,-5 2 1,-12 13 11,0 1-42,14-14-9,0 0 0,1 0-1,0 1 1,-6 7 0,5-2 0,-1-1 0,-1-1 1,0 0-1,0 0 0,-1 0 1,0-1-1,0 0 0,-1-1 1,-17 10-1,2-4 11,0-2 0,-1-1-1,-1-1 1,-30 6 0,-111 13 84,17-4-175,67-13 163,13-3-37,37-4-36,-1-2 1,-55-3-1,26 0 3,-475 1-16,415 10 113,-2 0-198,-198-7 347,-214-3-320,409-6 201,2 0-66,-113 0 68,-430 6-198,526-5 129,61 4-54,0-3 0,-103-19 0,141 13 48,-54-17 0,61 16-128,-57-8 0,45 11 78,1 1 43,-87-25 0,123 29-34,-1 0 0,-19-2 0,-12-3 30,41 7-62,-1 0 0,0 0 0,0 1 1,1 0-1,-1-1 0,0 2 0,1-1 0,-1 0 0,0 1 0,0 0 0,1 0 0,-1 1 0,1-1 0,-1 1 1,1 0-1,0 0 0,0 0 0,-6 5 0,1 0-7,1 0 0,0 0-1,0 1 1,1 1 0,0-1 0,1 1 0,-6 10 0,-21 32 6,-47 81-34,64-103 35,2 1 0,-18 52 1,28-69 6,-7 19-21,2 1 0,2-1 0,0 1-1,-3 59 1,8-42 60,-5 183-79,4-153 103,-27 157 1,12-43-26,14-126-14,-22 710 138,26-757-168,0 0 0,1 0-1,2 0 1,0-1 0,1 1 0,1 0-1,1-1 1,1 0 0,1-1 0,15 30 0,-15-35 9,56 91 65,-54-90-51,1-1-1,0 0 0,1-1 0,26 22 0,-30-30-4,0 1-1,0-2 0,0 1 1,1-1-1,0 0 1,0-1-1,0 0 0,0-1 1,0 1-1,12 0 1,10 0-58,56-3 0,-9 0 35,122 19 50,13 0-42,-174-15-5,0 1 0,66 19 0,17 2 13,-97-22 31,89 14-16,167 4 0,142-13-93,-409-9 69,91 0 73,143-17 0,-138 6-99,148 3 1,1 1 19,90-20 167,-100 9-247,-73 7 157,154-12-124,-17 6 65,57-5-6,26-3 148,-324 22-227,311 3 95,-185 12-77,9 1 63,17-1 18,66 2-56,60-9 148,-238-5-113,252 5 13,-315-5 36,79-9 0,-78 4-32,33-4-8,204-10 48,-56 17-75,310 9-10,-352 13-17,19 2 44,24-11 31,493 40 107,-560-30-168,189 18-53,442-5 48,-343-29 170,0-1-229,-42-1 216,-4 0-21,-129-2-115,168 8-38,123 21 159,-418-23-66,63 2-85,165 10-73,-29-2 386,-19-2-166,173 9-235,-240-13 177,8-7 58,0 1-74,183 6-51,-44-3 16,76-3 138,-307-6-68,97-6-28,-4 0-126,160-2 225,-207 1-158,219-17 66,-18-12 160,459-54-274,-200-15 119,-342 51-108,275-7 35,-119 55-98,-127 5 74,-150-1-18,102-3 165,-182-7-19,-24 1 22,-108 11-97,258-12-100,-59 0 82,-25 0-5,-120 11-500,-1 3 0,119 18 0,-173-17 29,-1 1 1,0 0-1,-1 0 0,1 1 1,0 0-1,-1 1 0,0 0 0,0 0 1,8 7-1,5 2-3145</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04:59.727"/>
    </inkml:context>
    <inkml:brush xml:id="br0">
      <inkml:brushProperty name="width" value="0.1" units="cm"/>
      <inkml:brushProperty name="height" value="0.1" units="cm"/>
      <inkml:brushProperty name="color" value="#66CC00"/>
    </inkml:brush>
  </inkml:definitions>
  <inkml:trace contextRef="#ctx0" brushRef="#br0">0 40 640,'43'-34'352,"-10"28"-288,15 12-160,-21-1 0,3 4-192,19 5 32</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05:01.080"/>
    </inkml:context>
    <inkml:brush xml:id="br0">
      <inkml:brushProperty name="width" value="0.1" units="cm"/>
      <inkml:brushProperty name="height" value="0.1" units="cm"/>
      <inkml:brushProperty name="color" value="#66CC00"/>
    </inkml:brush>
  </inkml:definitions>
  <inkml:trace contextRef="#ctx0" brushRef="#br0">0 56 640,'58'-33'352,"-26"25"-288,11-3-160,-21 7 0,10 4 96,15 4 64,6 1-288,12 9-96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2:49.283"/>
    </inkml:context>
    <inkml:brush xml:id="br0">
      <inkml:brushProperty name="width" value="0.1" units="cm"/>
      <inkml:brushProperty name="height" value="0.1" units="cm"/>
      <inkml:brushProperty name="color" value="#66CC00"/>
    </inkml:brush>
  </inkml:definitions>
  <inkml:trace contextRef="#ctx0" brushRef="#br0">1811 248 4224,'-2'-2'153,"0"0"0,1-1 0,-1 1-1,1 0 1,0 0 0,0-1 0,0 1 0,0-1 0,0 1 0,0-1 0,1 1-1,-1-1 1,1 1 0,-1-1 0,1 0 0,0 1 0,0-1 0,1 1 0,-1-1 0,0 0-1,1 1 1,0-1 0,1-4 0,-1 2-61,1 0 0,-1 0 0,0 0-1,-1-1 1,1 1 0,-1 0 0,-1-8 0,1 3 298,0 9-344,0 1-1,0 0 0,0-1 1,0 1-1,0 0 0,0 0 1,0-1-1,-1 1 0,1 0 1,0-1-1,0 1 0,0 0 0,0 0 1,-1 0-1,1-1 0,0 1 1,0 0-1,-1 0 0,1 0 1,0-1-1,0 1 0,-1 0 1,1 0-1,0 0 0,-1 0 0,1 0 1,0 0-1,0 0 0,-1 0 1,1 0-1,0 0 0,-1 0 1,1 0-1,0 0 0,-1 0 1,1 0-1,0 0 0,0 0 1,-1 0-1,1 0 0,0 0 0,-1 0 1,1 0-1,0 1 0,-20 5 1058,13-3-741,-15 3-34,0-2 0,0 0-1,0-1 1,-1-2 0,1 0-1,0-1 1,-1-1 0,-38-8 0,-168-48 754,199 51-918,0 1 0,0 2 1,0 1-1,-49 3 0,26 0 98,-91-3 684,-148-19 1,16 6-56,133 11-3078,101 3 413,24 1-761,1-1 0,-1 0 0,-33-7 0,4-6-1385</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05:01.506"/>
    </inkml:context>
    <inkml:brush xml:id="br0">
      <inkml:brushProperty name="width" value="0.1" units="cm"/>
      <inkml:brushProperty name="height" value="0.1" units="cm"/>
      <inkml:brushProperty name="color" value="#66CC00"/>
    </inkml:brush>
  </inkml:definitions>
  <inkml:trace contextRef="#ctx0" brushRef="#br0">1 25 1280,'27'-25'512,"-6"25"-384,12 11-128,-17-2 0,3 5-512,8 4-192</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05:19.397"/>
    </inkml:context>
    <inkml:brush xml:id="br0">
      <inkml:brushProperty name="width" value="0.1" units="cm"/>
      <inkml:brushProperty name="height" value="0.1" units="cm"/>
      <inkml:brushProperty name="color" value="#66CC00"/>
    </inkml:brush>
  </inkml:definitions>
  <inkml:trace contextRef="#ctx0" brushRef="#br0">0 176 1280,'0'-3'912,"0"7"-757,0 10 4874,17-14-4747,-8 3-155,1-1-1,-1 0 0,0-1 0,0 0 0,1 0 0,14-2 0,60-10 760,-34 3-660,64-12 67,21-3 102,-108 21-341,138-10-23,-63 12-58,161 2 353,0 20-294,-128 0 64,-101-17-98,1-1-1,61-2 1,-17-1-76,252 2 248,-291-7-138,44-10-1,9 0 34,-4 5-6,147-20 69,39 0-212,-1 24 61,-194 8 65,0 3-1,0 4 0,116 29 1,131 16 336,-249-44-266,145 14 20,-160-22-57,99-8 1,365-23 383,-345 20-432,-39 1-54,5 4 27,120-4 10,-82-11-15,245 18 101,-315 14-51,-1 1 91,652 42-34,-466-43-44,313-10-36,-384-17 168,36-1-23,427-25-12,-462 9-14,10-1-320,282-12 265,-423 36-60,242-19 102,-60 12-213,38 5 192,-154-2-230,264 22 246,-207-10-66,423-12-104,-82-3 21,-537 14 4,119 2 159,167-5-146,386-6-72,-653 9 29,353 14 175,-41 28-123,-162-17 0,-143-17-18,124 26-82,-115-21 144,104 7 1,-39-7-16,183 16 19,-75-28-12,51 4-19,-103 9 10,120 1-145,-116-13 220,266-10 511,-304-1-523,90-10 92,-74-10-217,84-12-21,-157 32 81,167-26 169,-200 23-151,0 2-1,113-5 1,140 10-102,-10 10 203,-160 4-202,-89-10 161,77 4-132,-113-2-3,-1 1 0,0 1 0,1 1 0,-1 0 0,27 13 0,-29-11 34,0 1 0,23 15 0,-31-17-18,0 0 0,-1 0 0,1 0 0,-1 1 0,0 0 0,-1 0 0,7 11 0,7 15 44,-1-1 0,-2 2 0,20 60 0,-9-16 20,-20-64-38,-1-1-1,1 1 1,1-1 0,0 0 0,1-1 0,0 0 0,11 12 0,-4-5-10,17 28 1,-5-2-82,25 48-30,-30-50 181,26 62 46,-28-54-94,-9-25-5,-1 1 0,-1 0 1,8 46-1,-15-55-20,-1 1 0,-1-1 0,-1 0 0,-5 34 0,-22 67 71,9-43-78,4-20 10,-4-1 0,-42 91 0,43-106 0,-50 100 10,37-68 120,-1 2-171,-39 128 0,-35 159 223,83-291-264,5-12 192,-38 81 0,29-85-107,-41 61 0,54-92 0,-8 12-1,-2-1-1,-1-1 1,-1-1-1,-33 30 0,4-12 74,26-22-38,-1-1 1,-64 42-1,26-31 244,-30 18 453,84-46-829,0 0-1,1 2 1,0 0 0,-17 18 0,26-23-322,0 0 0,0 1 0,1-1 0,0 1 0,0 0 0,1 0 1,0 0-1,0 0 0,0 0 0,0 13 0,0-8-469,-4 6-2634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06:29.063"/>
    </inkml:context>
    <inkml:brush xml:id="br0">
      <inkml:brushProperty name="width" value="0.1" units="cm"/>
      <inkml:brushProperty name="height" value="0.1" units="cm"/>
      <inkml:brushProperty name="color" value="#66CC00"/>
    </inkml:brush>
  </inkml:definitions>
  <inkml:trace contextRef="#ctx0" brushRef="#br0">0 12 128,'16'-11'0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06:39.197"/>
    </inkml:context>
    <inkml:brush xml:id="br0">
      <inkml:brushProperty name="width" value="0.1" units="cm"/>
      <inkml:brushProperty name="height" value="0.1" units="cm"/>
      <inkml:brushProperty name="color" value="#66CC00"/>
    </inkml:brush>
  </inkml:definitions>
  <inkml:trace contextRef="#ctx0" brushRef="#br0">3256 1508 5376,'-14'-4'910,"11"3"-661,1 0-1,-1 0 1,0 0 0,0 0-1,1 0 1,-1-1 0,1 1 0,0-1-1,-3-1 1,5 1-135,1 1-1,-1-1 0,1 1 1,0 0-1,0 0 1,-1-1-1,1 1 1,0 0-1,0 0 1,0 0-1,1 0 1,-1 0-1,0 0 1,2-1-1,-3 2-39,99-81 198,-90 75-105,-1 0 1,-1-1-1,1 0 1,-1 0-1,12-17 0,-18 21-44,1 0 0,0 0 0,-1 0 0,1 0-1,-1-1 1,0 1 0,0-1 0,0 1 0,0-1 0,-1 1 0,0-1-1,1 1 1,-1-1 0,-1 1 0,1-1 0,0 1 0,-1-1-1,0 1 1,1-1 0,-3-4 0,-6-19 97,2-2 0,1 1 0,2-1 1,0 0-1,2 0 0,2-30 0,-3 10 95,-10-60-1,12 96-218,-4-18 89,0 3 296,-1-46 0,6 68-465,0-5 56,0 0 0,1-1 0,4-19 0,-3 23-51,-1 1 1,1-1-1,-1 1 0,0-1 1,-1 0-1,0 1 0,0-1 1,-1 0-1,0 1 0,0-1 1,-1 1-1,0-1 0,0 1 1,-1 0-1,-3-8 0,-7-5 162,-1 0 0,-1 1 0,-1 1-1,-1 0 1,-27-23 0,36 34-10,3 4-162,0-1 0,0 1-1,-1 0 1,1 0 0,-1 1 0,1 0 0,-8-2 0,-21-10 8,24 8 0,-1 1-1,0 1 0,0 0 0,-1 1 0,1 0 1,-1 0-1,-12 0 0,-86-2 229,37 3-165,-1-2-15,-66-6-143,111 7 106,1-2-1,-50-15 1,-9-13 51,-30-9 590,87 35-675,0 2 0,-1 0 0,-38 1 0,-93 7 80,160-3-72,-125 13 184,-29 0-72,153-13-111,-40 1 57,-76-11-1,-28-5 24,-9-1 70,102 7-149,24 5 28,0-2-1,-32-10 1,-43-25 106,72 27-158,0 1 0,-1 1 1,-61-12-1,41 16-35,-62 0 0,94 7 107,-1 2 0,1 1 1,0 0-1,0 2 0,-37 10 0,55-12-62,0 0 0,0 0 1,0 0-1,0 0 1,0 1-1,0-1 0,0 1 1,1 0-1,0 1 1,-1-1-1,1 0 0,0 1 1,1 0-1,-1-1 1,1 1-1,-1 0 0,1 1 1,0-1-1,-2 7 0,-1 6-38,1 1 0,0 0 0,-1 29 0,4-33 36,-8 52 97,-3-1-1,-3 0 1,-40 111 0,-2-52 6,3-10 27,25-46-258,-17 48-110,41-99 204,0 0 0,1 0 0,1 0 0,1 1-1,0 19 1,2-33 26,0-1 0,1 0 0,0 0 0,-1 1 1,1-1-1,0 0 0,1 0 0,-1 0 0,1 0 0,-1 0 0,1 0 0,0 0 0,0-1 0,0 1 0,0-1 0,0 1 0,1-1 0,-1 0 0,1 0 0,0 0 0,-1 0 0,1 0 0,4 1 0,8 4 19,0 0 0,1-1 0,23 6 0,-25-8-38,300 77-88,-171-45 37,-69-20 64,87 8 1,76-5 122,-92-8 20,-33-7-52,146-13 0,-27 0 28,80 5-15,-37-3 466,-6 0 81,-201 7-727,89 1 266,-50 3-5896,-100-4 5304,0 1-326,1-1 0,-1 1 0,0-1 0,1-1 0,-1 1 0,0-1 0,1 0 0,-1 0 0,0-1 0,0 0 0,0 0 0,6-3 0,-3-1-647,-1 0 0,12-12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06:46.959"/>
    </inkml:context>
    <inkml:brush xml:id="br0">
      <inkml:brushProperty name="width" value="0.1" units="cm"/>
      <inkml:brushProperty name="height" value="0.1" units="cm"/>
      <inkml:brushProperty name="color" value="#66CC00"/>
    </inkml:brush>
  </inkml:definitions>
  <inkml:trace contextRef="#ctx0" brushRef="#br0">10874 1392 2816,'-3'-3'2123,"3"3"-2083,6-7 526,11-11-987,-7 5 5878,-10 32-1885,0-29-2728,0-29-348,2 1 0,7-42 0,-6 65-400,32-163 432,-33 163-434,1 0 0,-2 0 1,0 0-1,-2-22 0,0 5-11,2 26-18,0-1 0,0 1 0,0 0 0,5-12 0,1-9 170,-2 12-86,0-9 12,0-60 223,-5 57-215,-2 1 1,-1 0 0,-1 0-1,-13-45 1,11 53-145,0-1 0,0 1 0,-2 0 0,0 1 0,-1 0 1,-18-27-1,19 34 19,-1 1 0,0-1 0,0 1 0,0 1 0,-1-1 0,-1 2 0,1-1 0,-1 2 0,-1-1 0,1 2 0,-1-1 0,0 2 0,0-1 0,0 2 0,-24-5 0,-212-35-23,211 39 115,-59 0 0,63 4-177,0-1 0,-46-8 0,-160-19 276,16 23-390,127 2 211,-11 0 198,37-3-241,-122-16-117,32 11 63,72 7 93,22-2-18,-45-1-26,-19 1-56,-18-3 150,-40-1-77,148 7-24,-116-15-177,24 12 224,-7 0-176,43 3 187,-25-3-75,-51-3 176,149 8-120,-28-5 1,28 3-119,-29-1 0,11 4 208,-12-1-179,-82 10 0,66-3 183,32-3-82,-67-1 0,53-3 388,-60 1-275,64 5 283,46-5-384,1 1-60,0-1 0,-1 0 0,1 0 1,0 0-1,0 0 0,0 0 0,-1 0 0,1 0 0,0 1 0,0-1 0,0 0 1,0 0-1,-1 0 0,1 0 0,0 0 0,0 0 0,-1 0 0,1 0 1,0 0-1,0 0 0,0 0 0,-1 0 0,1 0 0,0 0 0,0 0 0,0 0 1,0-1-1,-1 1 0,1 0 0,0 0 0,0 0 0,0 0 0,-1 0 0,1 0 1,0 0-1,0-1 0,0 1 0,0 0 0,-1 0 0,-3-5 162,-43 1 159,9 8-213,37-4-109,0 0 0,0 1-1,0-1 1,0 0 0,0 1 0,-1-1 0,1 1 0,1-1 0,-1 1-1,0 0 1,0-1 0,-2 2 0,-10 6 40,-15 2 14,-1-2 1,0-1-1,-49 4 0,63-9-65,-167 8 0,-56 7 273,226-15-258,-22 2-38,-82 5-98,-90-4 380,-483-5-502,334-5 747,235-4-581,31 1 74,32 5 112,-199-6-47,-33 1 191,110 7-291,24 1 12,37-3 269,66 3-299,0-2 0,-95-15 0,96 8 104,-1 3-1,-74 1 1,79 4-116,-229-15-97,179 10 228,-164 4 64,139 3-56,-1136-1-282,1030 5 91,-17-1 245,133 1 97,105-5-226,1 0 0,0 1 0,0 0 0,0 0 0,0 0 0,0 0 1,0 1-1,0 0 0,0 0 0,0 1 0,1-1 0,0 1 1,-1 1-1,1-1 0,0 1 0,0 0 0,-4 5 0,6-6 3,-2 1 20,0 1 0,1-1 1,-1 1-1,1 0 0,1 1 1,-1-1-1,1 1 0,0-1 1,0 1-1,0 0 0,1 0 1,0 0-1,-2 13 1,1 17-16,3 60 0,2-34-20,-2 476-40,-8-365 219,0 0-300,8-157 94,0 0 1,1 0-1,1 0 0,5 21 0,-6-33 36,0 0-1,0 0 1,1-1 0,-1 1-1,1 0 1,0-1-1,0 1 1,0-1-1,0 0 1,1 0 0,-1 0-1,1 0 1,0 0-1,0 0 1,0-1 0,0 0-1,0 1 1,0-1-1,1 0 1,-1 0 0,1-1-1,0 1 1,5 1-1,28 3-33,0-1-1,0-2 1,59-3-1,-52 0-29,193-13-102,42 7 48,-119 6 143,10-6 82,104-2-77,239-19-85,-247 4 59,143-16-26,130-18 21,-115 13-10,191-18-24,-378 40-39,749-26 137,-728 45-140,156 2 200,595 53-247,-289 4 241,-166-25-6,-287-19-43,324-9-46,-227-6-8,-2 18 0,20 39 10,-178-20-12,-108-19 116,-2 5 1,107 35 0,-15-9 73,-90-25 255,-86-19-264,-4-1-25,0 1 1,-1-1-1,1 1 0,8 3 0,-13-4 226,6-14-5956,-4 9 4827,-1 0 0,0 0 0,0 0 1,0-1-1,-1 1 0,1-1 0,-1 1 1,1-8-1,-5-33-3335</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09:56.535"/>
    </inkml:context>
    <inkml:brush xml:id="br0">
      <inkml:brushProperty name="width" value="0.1" units="cm"/>
      <inkml:brushProperty name="height" value="0.1" units="cm"/>
      <inkml:brushProperty name="color" value="#66CC00"/>
    </inkml:brush>
  </inkml:definitions>
  <inkml:trace contextRef="#ctx0" brushRef="#br0">2454 408 6656,'-9'0'842,"7"1"-638,-1-1 0,0 0 0,1 0 0,-1 0-1,1 0 1,-1-1 0,1 1 0,-1-1-1,1 1 1,-1-1 0,1 0 0,-1 0 0,1 0-1,0 0 1,-1 0 0,1-1 0,0 1 0,-4-4-1,1 1-230,0-1 0,-1 1 0,1 1 0,-1-1 0,0 1 0,0 0-1,-1 0 1,1 1 0,-8-2 0,-65-13 162,52 13 39,-81-13 658,0 5 1,-116 3-1,-218 23 1602,335-9-1942,-317 21 65,313-19-767,53-2-83,-92 19-1,143-23 229,0 1-1,1 0 0,-1 1 0,1-1 1,-1 1-1,1 0 0,0 1 0,-7 4 1,13-8 59,0 0 0,-1 0 0,1 1 1,0-1-1,-1 0 0,1 0 1,0 1-1,0-1 0,-1 0 0,1 0 1,0 1-1,0-1 0,-1 0 1,1 0-1,0 1 0,0-1 0,0 0 1,-1 1-1,1-1 0,0 1 1,0-1-1,0 0 0,0 1 1,0-1-1,0 0 0,0 1 0,0-1 1,0 0-1,0 1 0,0-1 1,0 1-1,0-1 0,0 0 0,0 1 1,0-1-1,0 0 0,1 1 1,-1-1-1,0 0 0,0 1 0,0-1 1,1 0-1,-1 1 0,0-1 1,0 0-1,1 0 0,-1 1 0,0-1 1,0 0-1,1 0 0,-1 1 1,0-1-1,1 0 0,0 0 1,22 7-33,18-1 169,1-2 1,53-3-1,86-12-34,-109 5-60,1057-115-203,-1044 108 291,91-26 0,74-38 9,-223 68 21,31-14-1,-56 22-119,0 0 0,0 0-1,-1-1 1,1 1 0,0 0-1,0-1 1,-1 1 0,1-1-1,0 1 1,1-3-1,-3 3-25,0 1-1,0-1 0,1 1 0,-1-1 0,0 0 1,0 1-1,0-1 0,0 0 0,0 1 1,0-1-1,0 1 0,0-1 0,0 0 0,0 1 1,0-1-1,0 0 0,0 1 0,-1-1 0,1 1 1,0-1-1,0 0 0,-1 1 0,1-1 0,0 1 1,-1-1-1,1 1 0,-1-1 0,1 1 0,-1-1 1,1 1-1,-1 0 0,1-1 0,-1 1 1,1 0-1,-1-1 0,1 1 0,-1 0 0,1 0 1,-2-1-1,-11-6-40,-1 1-1,0 1 1,0 0 0,0 1-1,-24-4 1,-78-5-164,62 9 132,-1342-48 1099,512 108-2582,872-55 1370,0 1-1,-23 5 0,35-7 174,0 0 1,0 0-1,0 0 0,0 0 0,0 0 0,0 0 0,0 0 1,0 0-1,1 0 0,-1 1 0,0-1 0,0 0 0,0 0 1,0 0-1,0 0 0,0 0 0,0 0 0,0 0 1,0 0-1,0 0 0,0 0 0,0 0 0,0 0 0,0 1 1,0-1-1,0 0 0,0 0 0,0 0 0,0 0 0,0 0 1,0 0-1,0 0 0,0 0 0,0 0 0,0 0 0,0 1 1,0-1-1,0 0 0,0 0 0,0 0 0,0 0 1,0 0-1,0 0 0,0 0 0,0 0 0,0 0 0,0 0 1,0 0-1,0 0 0,0 1 0,0-1 0,0 0 0,0 0 1,-1 0-1,1 0 0,0 0 0,0 0 0,0 0 1,0 0-1,0 0 0,0 0 0,0 0 0,0 0 0,0 0 1,-1 0-1,14 4-109,17 3 9,44-3 227,108-5 0,-92-2-102,378-2 11,116 14 384,-533-7-351,174 6 227,-139-4 406,-329-6 207,-133 0-931,2 21-143,263-8 167,-343 38 30,426-45-56,-59 9-126,78-11 129,1 0 1,0 0-1,0 1 1,0 1-1,0-1 1,0 1-1,-10 7 1,17-10 22,0-1 1,0 1 0,0 0-1,1-1 1,-1 1 0,0 0-1,1-1 1,-1 1 0,0 0-1,1 0 1,-1-1-1,1 1 1,0 0 0,-1 0-1,1 0 1,-1 0 0,1 0-1,0 0 1,0 0 0,0-1-1,-1 1 1,1 0-1,0 0 1,0 0 0,1 1-1,-1 0 8,1 0 0,-1-1 0,1 1 0,0-1 0,0 1 0,0-1-1,0 0 1,0 1 0,0-1 0,0 0 0,0 1 0,0-1 0,2 1-1,4 3 61,0-1-1,0 1 0,1-1 1,12 5-1,8 0 87,1 0 1,0-2-1,0-1 1,1-2-1,44 2 0,0-6-49,74-9 0,91-20-538,0 0-1119,122 12-4195,-184 28 1861,-176-11 3872</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09:58.193"/>
    </inkml:context>
    <inkml:brush xml:id="br0">
      <inkml:brushProperty name="width" value="0.1" units="cm"/>
      <inkml:brushProperty name="height" value="0.1" units="cm"/>
      <inkml:brushProperty name="color" value="#66CC00"/>
    </inkml:brush>
  </inkml:definitions>
  <inkml:trace contextRef="#ctx0" brushRef="#br0">2964 170 4864,'-195'-14'2885,"-62"1"-1941,-121-11-1083,181 16 546,-484-14 3165,343 9-2819,-59 0-215,227 13-474,155 2-136,16 1 92,9 1 58,24 2-15,0-2 0,43 1 0,-28-2-92,357 3-52,-248-7 194,245-6-72,-3 0 126,-378 7-58,-13 1 55,0-1 0,0 0 0,0-1 0,0 0 0,13-3 1,-22 4-161,0 0 0,0 0 0,0 0 1,0 0-1,0 0 0,-1 0 0,1 0 1,0 0-1,0 0 0,0 0 0,0 0 1,0 0-1,0 0 0,0 0 0,0 0 1,0 0-1,-1 0 0,1 0 0,0 0 1,0 0-1,0 0 0,0 0 0,0-1 1,0 1-1,0 0 0,0 0 0,0 0 1,0 0-1,0 0 0,0 0 0,0 0 1,0 0-1,0 0 0,0-1 0,0 1 1,0 0-1,0 0 0,0 0 0,0 0 1,0 0-1,0 0 0,0 0 0,0 0 1,0-1-1,0 1 0,0 0 0,0 0 1,0 0-1,0 0 0,0 0 0,0 0 1,0 0-1,0 0 0,0 0 0,0-1 1,0 1-1,0 0 0,0 0 0,0 0 1,0 0-1,1 0 0,-1 0 0,0 0 1,0 0-1,0 0 0,0 0 0,0 0 1,0 0-1,-10-4-26,-1 1-1,1 0 1,-1 0 0,0 1-1,-21-1 1,8 0-89,-32-3-22,-204-20-449,104 19 712,-194-5 476,-402 27 636,439-7-2185,1749-8 2961,-797 0-4447,-429 6-3486,-128 3 2417</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10:31.614"/>
    </inkml:context>
    <inkml:brush xml:id="br0">
      <inkml:brushProperty name="width" value="0.1" units="cm"/>
      <inkml:brushProperty name="height" value="0.1" units="cm"/>
      <inkml:brushProperty name="color" value="#66CC00"/>
    </inkml:brush>
  </inkml:definitions>
  <inkml:trace contextRef="#ctx0" brushRef="#br0">1 89 1024,'0'-1'44,"0"0"0,0 0 0,0 0 0,1 0 0,-1 0 0,0 0 1,1 1-1,-1-1 0,1 0 0,-1 0 0,1 0 0,-1 0 0,1 1 0,-1-1 0,1 0 0,0 1 0,0-1 0,-1 0 0,1 1 1,0-1-1,0 1 0,0-1 0,-1 1 0,1 0 0,2-1 0,27-7 165,-19 5-161,-6 2-29,0-1 1,-1 0 0,1-1-1,-1 1 1,0-1 0,0 0-1,6-4 1,-5 3 21,0 0 0,0 0 0,1 1 0,7-5 0,-5 6-35,0-1 0,0 1-1,1 0 1,-1 1 0,15-1 0,46 3 31,-27 0 19,-42-1-48,1 0-30,0 0 1,-1 0 0,1-1-1,0 1 1,-1 0-1,1 0 1,0 1-1,-1-1 1,1 0 0,0 0-1,-1 0 1,1 0-1,0 0 1,-1 1-1,1-1 1,-1 0 0,1 1-1,-1-1 1,1 0-1,-1 1 1,1-1 0,-1 0-1,1 1 1,0 0-1,0 5-1183</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10:35.663"/>
    </inkml:context>
    <inkml:brush xml:id="br0">
      <inkml:brushProperty name="width" value="0.1" units="cm"/>
      <inkml:brushProperty name="height" value="0.1" units="cm"/>
      <inkml:brushProperty name="color" value="#66CC00"/>
    </inkml:brush>
  </inkml:definitions>
  <inkml:trace contextRef="#ctx0" brushRef="#br0">0 249 896,'22'-4'151,"0"1"0,0 1 0,1 0 0,-1 2 1,44 5-1,-6 5-122,60 13 0,-89-16 108,0-1-1,1-2 0,39 0 0,98-7 298,4 0-357,-22 11-63,92 3-1,-221-11-11,297-4 335,1-22 119,-189 7-158,189-21 118,-58 20-168,359 20 0,-415 6-400,21 2 176,-159-4-85,124 15-86,210 25 175,-243-31-18,102 6 304,-189-18-356,127-16 0,-54 1 116,5 4-50,158-7 74,5 12-161,-52 3 14,-139-5-170,34 0 241,345 12 143,-58-27-75,-291 11-41,-5 1 204,318-27 102,-181 5-489,-144 20 218,191 8 0,-184 5-108,67-13 17,-138 5-10,1 4 0,78 5 0,-123 1 19,24 4 23,0-4 0,0-2-1,64-6 1,-2-11 1,253-23-201,-121 22 273,43 0-10,-205 17-74,261-9 63,-247 3-106,110 7-1,-134 6-14,0 4-1,-1 3 0,-1 3 0,95 34 0,-110-34 138,102 15-1,-47-11-85,-70-13-26,-1-3 0,1-1 0,0-3 0,-1-1 0,1-3 0,63-11 0,174-14 200,-255 27-237,1-1 181,39 4 1,-60-2-212,0 1 0,0 1 0,-1-1 0,1 1-1,-1 1 1,1-1 0,-1 1 0,0 0 0,13 9 0,2 8-1370,-5 7-512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10:38.785"/>
    </inkml:context>
    <inkml:brush xml:id="br0">
      <inkml:brushProperty name="width" value="0.1" units="cm"/>
      <inkml:brushProperty name="height" value="0.1" units="cm"/>
      <inkml:brushProperty name="color" value="#66CC00"/>
    </inkml:brush>
  </inkml:definitions>
  <inkml:trace contextRef="#ctx0" brushRef="#br0">1 43 1280,'1'-9'656,"8"-5"-292,-8 13-247,0 0 0,0 0 0,0-1-1,0 1 1,0 0 0,0-1 0,0 1 0,0-1-1,-1 1 1,1-1 0,-1 1 0,1-3 0,21 5 96,-16 1-152,1 0 1,-1 1 0,12 6-1,-13-6-12,1 0 0,-1-1-1,1 1 1,0-1 0,9 2 0,43 7 210,0-3 1,70 0-1,-70-5-74,105 19-1,-43-3-137,-27-11 26,128-4 0,94-26 186,-217 12-221,1 4-1,120 8 0,19 27 75,-162-20-50,0-3 0,114-6-1,-85-1 21,221 19-274,-150-12 368,-26-2-165,47 6 58,131 3-143,-55-3-39,-77 9 204,-91-7 52,129-1 0,-54-5 136,-115-2-193,370 9-28,-149-15 177,-8-1 416,-148-8-416,22 0 42,-104 12-449,-1 2 0,0 2 0,58 14 0,-37-4-1892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2:50"/>
    </inkml:context>
    <inkml:brush xml:id="br0">
      <inkml:brushProperty name="width" value="0.1" units="cm"/>
      <inkml:brushProperty name="height" value="0.1" units="cm"/>
      <inkml:brushProperty name="color" value="#66CC00"/>
    </inkml:brush>
  </inkml:definitions>
  <inkml:trace contextRef="#ctx0" brushRef="#br0">1487 46 5120,'-14'-4'979,"0"-1"-1,0 0 1,-24-13 0,34 16-1081,-2-1 144,1 1 0,0 1 0,-1-1 0,1 1 0,-1 0 0,1 0 0,-8 0 0,-43 3 968,33-1-692,-269 33 3934,130-11-2360,-266 19-1777,283-34-3747,1-3-3566,43-4 3540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10:41.503"/>
    </inkml:context>
    <inkml:brush xml:id="br0">
      <inkml:brushProperty name="width" value="0.1" units="cm"/>
      <inkml:brushProperty name="height" value="0.1" units="cm"/>
      <inkml:brushProperty name="color" value="#66CC00"/>
    </inkml:brush>
  </inkml:definitions>
  <inkml:trace contextRef="#ctx0" brushRef="#br0">0 129 640,'5'-1'103,"0"0"-1,1 0 1,-1 1 0,0 0 0,1 0-1,-1 1 1,0-1 0,0 1 0,0 0 0,1 1-1,-1-1 1,0 1 0,-1 0 0,10 5-1,-6-3 45,0 0 0,1-1 0,-1 0-1,1 0 1,0-1 0,0 0 0,-1 0-1,1-1 1,0 0 0,15-1 0,3-3 55,0 0 0,31-8 0,-29 5-118,45-4 1,204-16 59,-194 17-123,179-35 42,6-2 2,119 36-101,-264 11 51,138 13 188,-155-6-185,158-6 1,320-10-75,-339 10 144,-167-2-90,219 6 110,-130-1-80,-26-1 19,-32 1-72,200 18-67,-74-1 334,24 4-111,385 56-206,-495-61 209,-68-8 175,128 4 0,327 1-106,-450-15-221,128-11 1,36 0 30,-186 10 32,261 0 28,200-12-57,-450 11-62,86-10 0,21-1 52,116 23 463,-173 5-4447,-76-12 2213</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10:43.342"/>
    </inkml:context>
    <inkml:brush xml:id="br0">
      <inkml:brushProperty name="width" value="0.1" units="cm"/>
      <inkml:brushProperty name="height" value="0.1" units="cm"/>
      <inkml:brushProperty name="color" value="#66CC00"/>
    </inkml:brush>
  </inkml:definitions>
  <inkml:trace contextRef="#ctx0" brushRef="#br0">1 148 768,'3'-5'94,"0"0"0,0 0 0,-1-1 0,3-5 0,-3 6-32,0 0 0,0 0 0,0 1 0,1-1 0,-1 1 0,1-1-1,6-6 1,-2 5 62,0 0-1,1 0 0,-1 1 1,1 0-1,0 0 0,0 1 1,1 0-1,14-4 1,-2 1 275,1 2 1,32-4 0,-32 8-359,0 0 1,-1 2-1,1 1 1,-1 0-1,28 8 1,-21-5 262,0-1 1,36 2-1,35-8 65,111 4-157,-88 13-287,-64-7 97,144 31 3,-47-7-113,-115-25 159,76 1 1,3-9 67,139 3 319,12 23-285,-133-10-100,303 28 55,-165-36-128,-172-8 0,-46 1-31,308-15 254,71-19-415,-72 20 346,141-20-50,-265 21-288,221 3 328,-119 3-313,-177 0 120,-56 4 49,268-17 0,-254 8 53,182 6 0,-178 16-1050,-118-10 588,1-1 0,-1 0-1,9-3 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10:47.207"/>
    </inkml:context>
    <inkml:brush xml:id="br0">
      <inkml:brushProperty name="width" value="0.1" units="cm"/>
      <inkml:brushProperty name="height" value="0.1" units="cm"/>
      <inkml:brushProperty name="color" value="#66CC00"/>
    </inkml:brush>
  </inkml:definitions>
  <inkml:trace contextRef="#ctx0" brushRef="#br0">1 170 896,'0'-1'39,"0"0"-1,0 0 1,0 0 0,0 1 0,0-1-1,0 0 1,0 0 0,0 0 0,1 0-1,-1 1 1,0-1 0,1 0 0,-1 0-1,0 0 1,1 1 0,-1-1 0,1 0-1,-1 1 1,1-1 0,-1 0 0,1 1-1,0-1 1,0 0 0,19-3 109,-17 3-74,0 1 1,0 0 0,0-1-1,0 0 1,0 0-1,3-1 1,2-1 11,1 1 0,-1 0 0,1 1 0,-1 0 1,1 0-1,0 1 0,15 1 0,-6-1-66,-10 0-15,25 0 34,0 1 1,43 7-1,-72-7-39,209 31 379,-175-29-340,0-2 0,46-5 0,99-27-2,-47 5 209,-45 9-291,21-3 463,-56 12-367,86-22-1,-88 17-72,0 2-1,1 3 0,69-2 1,121 11 156,-95 1-119,-23-3-41,145 3-39,73 36 96,-131-10-3,-86-13-30,207 12 15,-257-30-3,101-18 1,-84 8-38,-54 9 50,0 2-1,61 4 1,81 21 165,-149-19-205,1-2-1,61-5 0,-15 0 7,-4 1 312,-52 0-319,0 0 1,0 2 0,-1 1 0,1 2 0,45 8 0,37 27 11,-94-33 32,1-1 0,0-1 0,1 0-1,-1-1 1,27 1 0,-3-2-144,-18 0 134,-1-1 0,0-1 0,36-6 1,30-4 110,-65 9-110,206-5-140,-170 8 224,-24 0-62,47 9 0,-29-3 81,-12-4-130,59-3 0,-35-2-109,-34 1 99,44-8 1,9-1 95,72 2 105,-99 8-184,-10 1 114,72-7 0,-15-4-191,2-6 80,0 4 0,133 3 0,-131 16-7,-2 0 9,-72-7 0,334 14 124,-117 15-254,-181-24 130,85-5-1,2 0-20,-24 8-87,-46-1 164,92-5 0,-50-9 314,88-5 106,-2 18-490,-147-1 67,-1-3 0,102-9 0,53 1-30,-152 7-23,110 11 14,-2 1 16,-89-14-129,222 11 140,-238-4-33,74 12-137,-106-13 151,0-2 1,64-2-1,-51-2-1,63-6 5,1 0-19,-60 6 53,-23-1-84,-1 2-1,63 9 1,-73-6 53,0 0-1,1-1 1,-1-1-1,0-2 1,1 0-1,37-6 0,-16 0 5,76-3-1,45 10-43,-65 2-67,27 5 22,0 0 39,-78-7 46,207-4 23,-189 1-100,0 4-1,-1 2 0,79 14 1,-103-12 36,-1-2 1,61-4 0,-32 0 63,427 4 165,-312-18-292,-33 1 151,130 11 812,-211 3-665,-62 0-372,0 0-1,0 0 0,0 1 1,0 0-1,0 1 1,-1 0-1,1 0 1,-1 0-1,1 1 1,-1 0-1,9 5 0,11 11-1846</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10:49.776"/>
    </inkml:context>
    <inkml:brush xml:id="br0">
      <inkml:brushProperty name="width" value="0.1" units="cm"/>
      <inkml:brushProperty name="height" value="0.1" units="cm"/>
      <inkml:brushProperty name="color" value="#66CC00"/>
    </inkml:brush>
  </inkml:definitions>
  <inkml:trace contextRef="#ctx0" brushRef="#br0">0 75 896,'24'-3'130,"-1"2"0,1 1 0,-1 1 0,43 7 1,-52-5-30,-1-1 1,1 0-1,0-1 1,23-2-1,57-9 811,-44 4-518,268-9 597,-14 1-750,81-8-103,-371 22-111,123-10 582,-72 4-484,91 2 0,129 44-52,-103-10 24,-121-25-109,109-6-1,-58-2 70,281 21-233,-155-18 270,-98-4-12,293 13 334,-194-18-378,-149 9-34,2-2 23,109 13 0,66 0-49,-16-2 87,-67 17-38,-146-20-27,21 0-31,0-2 0,108-9 0,-26 0 81,-18 7-85,138-5 161,-63-19-116,-61 12-36,161 10-1,-96 6 34,-94-5 8,136 19 0,-41 5 81,-143-24-56,-1-2-1,69-11 0,-71 5-55,225-21-59,-229 21 215,90-25 1,23-3 117,-146 33-192,-1 0 1,1 2 0,37 3-1,-55-3-231,-1 1-1,0-1 1,1 0-1,-1 0 1,0 1-1,0-1 0,1 1 1,-1-1-1,0 1 1,0 0-1,1 0 0,-1-1 1,0 1-1,0 0 1,0 0-1,0 0 1,0 0-1,-1 0 0,1 0 1,1 2-1,-4 4-2031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10:55.344"/>
    </inkml:context>
    <inkml:brush xml:id="br0">
      <inkml:brushProperty name="width" value="0.1" units="cm"/>
      <inkml:brushProperty name="height" value="0.1" units="cm"/>
      <inkml:brushProperty name="color" value="#66CC00"/>
    </inkml:brush>
  </inkml:definitions>
  <inkml:trace contextRef="#ctx0" brushRef="#br0">0 163 1152,'2'-2'56,"1"0"1,-1 1-1,0-1 1,1 1-1,-1-1 1,0 1-1,1 0 1,0 0-1,-1 1 0,1-1 1,-1 0-1,1 1 1,4-1-1,39 1-62,-26 1 145,151-1 629,-162 1-757,-1 0 0,1 0 1,10 3-1,-10-2 3,0 0 0,0 0 0,12 0 0,15-1 61,62 12 0,17 2 47,49 5 582,-110-10-630,95 2 1,288-23 384,-399 12-426,190-10 249,-210 6-279,223-23-47,-177 22 11,114 8 0,165 4-112,-79-6 39,-132 9 173,-79-5-25,0-2 0,0-2 0,62-6 0,-14-8-53,0 4 1,0 5-1,111 11 0,-146-1 73,0-2 1,106-8-1,-69-5 181,151 6-1,-160 3 7,106-12-1,24-1-84,29 16-73,-205-4-157,62-8 0,-48 3 17,74-2 139,190 14 1,-32-11-265,-187-2 71,156 14 63,-167-2 143,115-6-1,-79-7-153,161 14 1,60-12 98,7 1-11,-229 7-31,174-16 0,-6-1 73,-72-3-120,-42 1 119,-78 15-106,1 5-1,124 20 1,-180-19 28,96-3-1,-76-3-14,290 15 132,-291-11 18,0-4 0,102-13 1,56-2-3,149 19-251,-213-9 112,0 0-36,101 14 208,-232-7-166,-1-2 0,1-1 0,0-1 0,39-10 0,-3 4 109,2 2 0,108 4 0,-125 3-26,112 10-56,-163-10-38,251 5 16,-62-5-47,-24 19 114,-110-11-144,-16-2 102,3 0 40,58 1 1,26-10-121,-56 0 86,110 9-1,-132-1-54,1-3-1,56-4 0,-32-9 49,-21 3-36,274-15 44,-278 23-9,56 0-71,122-15-1,-180 10 35,99 3-1,51 18 125,-137-9-69,1-3-1,-1-3 0,72-7 1,88-16-147,-161 19 138,99 8 0,-81-1-105,131-10 0,-33-1 161,-96 7-93,103 14 0,-123-8-51,101-5 1,-80-2-62,9 0 88,-9-1 159,120 14-1,-150-7-132,-1-1-1,1-3 0,0-2 0,58-8 0,-28 1-54,118 6-1,-114 3 38,-3 0 64,-34 1-29,0-2 1,60-9 0,-44 0-31,-1 3 0,1 3 1,0 2-1,81 11 0,-88-3 4,-6 1 33,2-3-1,102-2 1,-50-9-12,-1 5 0,187 23 0,-219-17-17,0-3 0,101-11 0,-130 6-30,23 0 75,129 11 1,-48 0-128,-112-7 104,-1-2 0,0-2 0,42-8 1,-18 3-92,153-11 157,-86 18-54,-84 2 58,0-1 1,68-10-1,-71 2-200,46-8 61,1 3 0,106-2 0,-149 15 28,0 1 1,70 12 0,-76-7 3,1-1 0,61-1 0,59-10 98,-89 8-99,-1 2-1,121 24 1,-66-5 205,-103-21-238,0-1-1,32-2 0,-9 0-7,189-12 350,-100 3-324,-32 8 17,15 0 121,-96 0-101,1 0 1,-1-2 0,33-10-1,-1-1 8,0 2-1,83-11 1,-91 19 7,-1 2 0,1 2-1,0 1 1,-1 3 0,53 9 0,-82-10-62,19 5 50,0-1-1,58 2 1,96 6 115,-96-5 62,152 25-247,-166-23 97,0-3 0,107-3 0,48 4-324,-189-4-472,0 0-1135</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10:59.206"/>
    </inkml:context>
    <inkml:brush xml:id="br0">
      <inkml:brushProperty name="width" value="0.1" units="cm"/>
      <inkml:brushProperty name="height" value="0.1" units="cm"/>
      <inkml:brushProperty name="color" value="#66CC00"/>
    </inkml:brush>
  </inkml:definitions>
  <inkml:trace contextRef="#ctx0" brushRef="#br0">0 44 1152,'8'-5'98,"-1"0"-1,1 0 1,0 0-1,0 1 1,0 1 0,1-1-1,-1 1 1,1 1-1,0-1 1,0 1 0,0 1-1,0 0 1,0 0-1,11 1 1,14 2 37,-1 1 1,51 12-1,-30-5 582,-38-6-680,1 1 0,-1 1 0,0 0 0,0 1 0,-1 0 0,0 1 0,15 12 0,-6-6-3,-11-7-18,0-1-1,0 0 0,1-1 0,-1 0 1,1-1-1,0 0 0,1-2 1,25 3-1,4-4 171,68-7 0,-38 0 35,180 10-98,-217-4-86,0-2 0,0-2 1,54-11-1,-43 6 3,54-2 0,-47 9-52,0 3 0,0 2 0,67 13 0,-76-9 10,1-2-1,63-1 1,94-15-39,70 2 382,-205 12-242,136-13-1,-89-7-50,140-11 134,-93 27 21,89-4-28,98 2-249,-298 7 15,58 12 1,-75-9 135,0-2 1,0-1 0,0-2 0,59-4 0,-19-5-87,1 2 0,98 8 0,-57 12 53,2 0-63,-100-13 71,1-2 1,-1-1 0,0 0-1,24-5 1,26-3-47,-47 8 31,36-9 0,-36 6-60,0 1 0,1 1 0,41 2 0,-34 0 131,-23 1-98,1 0-1,-1 0 1,0 0-1,12 4 1,-12-2 22,0-1 0,0-1 0,1 0 0,10 1 0,-7-1-24,-1 0 0,1 0 0,-1 1 0,0 0 0,16 7 0,51 23-125,-35-13 74,-32-15 66,-1 0-1,1 0 1,-1-1 0,1 0-1,0-1 1,0 0 0,19 1-1,6-2-27,-19-1 15,0 1-1,0-2 1,0 0 0,23-5-1,11-4-1,0 2 0,0 2 0,86 2 0,51-2 51,-156 7-44,-9-1-4,0 0 0,-1-1 0,43-8-1,42-16 70,130-15 0,-210 38-99,0 1 0,0 1-1,0 1 1,0 2 0,0 1-1,-1 0 1,44 15 0,-52-14 29,0 0 1,0-1 0,1-1-1,0 0 1,33 0 0,6-3-77,13-1 142,97 11-1,-81-1 280,104-4-1,-176-5-244,0-2 0,1 0 0,-1 0 0,15-6 0,-17 5 3,0 1 0,0 0 0,1 1 0,18 0 0,-29 1-145,0 0-1,0 1 1,-1-1-1,1 1 1,0-1 0,0 1-1,-1 0 1,1-1-1,0 1 1,-1 0-1,1 0 1,-1 0 0,1 0-1,-1 0 1,0 1-1,1-1 1,-1 0-1,0 1 1,2 2 0,2 4-828,0 0 0,7 15 1,1 1-1311,4-3-70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11:04.766"/>
    </inkml:context>
    <inkml:brush xml:id="br0">
      <inkml:brushProperty name="width" value="0.1" units="cm"/>
      <inkml:brushProperty name="height" value="0.1" units="cm"/>
      <inkml:brushProperty name="color" value="#66CC00"/>
    </inkml:brush>
  </inkml:definitions>
  <inkml:trace contextRef="#ctx0" brushRef="#br0">1 11 1536,'5'-2'297,"-4"2"-273,-1 0 0,1 0 0,-1 0 0,1 0 1,0-1-1,-1 1 0,1 0 0,-1 0 0,1-1 0,-1 1 0,1 0 0,-1-1 0,1 1 0,-1 0 0,0-1 0,1 1 0,-1-1 0,1 1 0,-1-1 0,0 1 1,1-1-1,-1 0-22,0 1 0,0 0 0,1 0 0,-1 0 0,0 0 0,0 0 0,1 0 0,-1 0 0,0 0 0,0 0 1,0 0-1,1 0 0,-1 0 0,0 0 0,0 0 0,0 0 0,1 0 0,-1 0 0,0 0 0,0 0 0,0 0 1,1 0-1,-1 0 0,0 1 0,0-1 0,0 0 0,1 0 0,-1 0 0,0 0 0,0 0 0,0 0 0,0 1 0,0-1 1,1 0-1,-1 0 0,0 0 0,0 1 0,9 6 32,-9-7-19,9 8 118,-6-5 34,0 0 0,1 0 0,-1 0 1,1 0-1,0-1 0,0 1 0,0-1 0,0 0 0,0 0 0,0 0 0,0-1 0,1 0 0,-1 1 0,8 0 1,0-1-45,1 0 0,-1 1 0,0 1 0,-1 0 1,21 8-1,25 7-127,123 11 436,29 7-218,-148-24-201,0-2 0,1-4 1,85 0-1,106 5-9,4 1 83,-238-12-92,207 5 148,82 14 524,-39-17-70,-132-5-570,150 3 682,-280 1-689,-1-1-1,0 1 1,0 0-1,10 3 1,-11-2-6,1 0 1,0-1 0,0 0-1,10 1 1,-16-2-14,1 0 0,-1 0 0,0 0 0,0 0 0,1 0 1,-1 0-1,0 0 0,0 0 0,1 0 0,-1 0 0,0 0 0,0 0 0,1 0 0,-1 0 0,0 1 0,0-1 0,1 0 0,-1 0 0,0 0 1,0 0-1,0 1 0,0-1 0,1 0 0,-1 0 0,0 0 0,0 1 0,0-1 0,0 0 0,0 0 0,0 1 0,1-1 0,-1 0 0,0 0 1,0 1-1,0-1 0,0 0 0,0 0 0,0 1 0,0-1 0,0 0 0,0 0 0,0 1 0,0-1 0,0 0 0,-1 0 0,1 1 1,0-1-1,0 0 0,0 0 0,0 1 0,-1-1 0,-4 10 119,-3-1-524,1 0-1,0 1 1,-10 18-1,2-5-2355,1-7 109</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11:14.811"/>
    </inkml:context>
    <inkml:brush xml:id="br0">
      <inkml:brushProperty name="width" value="0.1" units="cm"/>
      <inkml:brushProperty name="height" value="0.1" units="cm"/>
      <inkml:brushProperty name="color" value="#66CC00"/>
    </inkml:brush>
  </inkml:definitions>
  <inkml:trace contextRef="#ctx0" brushRef="#br0">29 261 1664,'-1'0'74,"0"1"0,0-1 0,-1 0 0,1 0 0,0 0 0,0 1 0,0-1 1,0 0-1,-1 0 0,1-1 0,0 1 0,0 0 0,0 0 0,-1 0 0,1-1 0,0 1 0,0-1 0,0 1 0,-2-2 0,3 1-5,-1 0 0,1 0-1,-1 0 1,1 0 0,-1 0 0,1 0-1,0 0 1,0 0 0,-1 0-1,1 0 1,0 0 0,0 0-1,0 0 1,0-1 0,0 1-1,0 0 1,1 0 0,-1 0-1,0 0 1,0 0 0,1 0 0,0-2-1,0 2-29,-1-1-1,1 1 0,0 0 1,0-1-1,-1 1 0,1 0 1,0 0-1,0 0 0,0-1 1,1 1-1,-1 0 1,0 0-1,0 1 0,1-1 1,-1 0-1,0 0 0,1 1 1,-1-1-1,0 0 0,1 1 1,-1 0-1,1-1 1,-1 1-1,3 0 0,5-1 60,0 0 1,0 1-1,10 0 0,-5 1 70,99 2 340,26 0-89,-109-4-13,0-2 0,50-10-1,-43 6-544,-1 2 0,56-2 0,74 9 417,-57 4 7,156 1-746,-71-21 588,15 1 392,33 2-258,150-3-336,29-11-236,-114 2 585,-72 8-290,96-2 320,-183 18-247,154-2 83,127 2-244,-166 3 80,52 5 64,370 58 0,-513-40-17,185 20 40,223-19 10,-409-21 40,567 11 21,31-32-396,-223 12 558,-294 3-400,86 11 90,1 0 87,285 9-86,5 1-134,-604-22 174,543 9 223,-129-3-179,-296-7-35,343-27-159,-109 11 317,3 24-206,-220-5 36,218-23 0,261-45 29,-67 4-74,-314 26-9,-135 16-30,126-3 0,-111 21-68,55-1 379,312-3-299,-405 5 21,116-16 0,22-1-42,-95 21 153,-86 0 35,0-3 1,66-7 0,119-16-45,-189 22-50,1 2 0,78 12-1,-108-9 8,0 2-1,33 10 1,-51-14-253,0 1 1,0-1-1,0 1 1,0 0-1,-1 0 1,1 1 0,-1-1-1,0 1 1,0 1-1,0-1 1,-1 1-1,1-1 1,5 9-1,-10-12-4,1 1 1,0 0-1,-1-1 0,1 1 0,-1-1 0,1 1 0,-1 0 0,0 0 0,0-1 0,0 4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11:16.119"/>
    </inkml:context>
    <inkml:brush xml:id="br0">
      <inkml:brushProperty name="width" value="0.1" units="cm"/>
      <inkml:brushProperty name="height" value="0.1" units="cm"/>
      <inkml:brushProperty name="color" value="#66CC00"/>
    </inkml:brush>
  </inkml:definitions>
  <inkml:trace contextRef="#ctx0" brushRef="#br0">2 86 2816,'0'-1'49,"0"0"0,-1 0 0,1 1 0,0-1-1,0 0 1,0 1 0,0-1 0,0 0 0,0 0 0,0 1 0,0-1 0,0 0 0,0 0-1,0 1 1,0-1 0,1 0 0,-1 1 0,0-1 0,0 0 0,1 1 0,-1-1 0,1 0 0,-1 1-1,0-1 1,1 1 0,-1-1 0,1 1 0,-1-1 0,1 1 0,0-1 0,-1 1 0,1-1 0,-1 1-1,1 0 1,0-1 0,-1 1 0,1 0 0,0 0 0,0-1 0,-1 1 0,1 0 0,1 0 0,4-1 40,1 1 1,-1-1 0,1 1 0,7 1 0,2 0-87,2-1 93,6 1 171,-1-2-1,1 0 1,40-8-1,-11-3 3,1 2 1,0 3-1,95 0 0,-50-1-211,0 1-46,19 7-34,242 5 321,-83-6 142,-112-3 19,-126 4-366,177 4 221,-162 0-262,-1 2-1,55 13 0,-90-14-17,120 31 136,-111-28-545,-1 2 0,0 1-1,25 14 1,8 12-1903</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11:17.919"/>
    </inkml:context>
    <inkml:brush xml:id="br0">
      <inkml:brushProperty name="width" value="0.1" units="cm"/>
      <inkml:brushProperty name="height" value="0.1" units="cm"/>
      <inkml:brushProperty name="color" value="#66CC00"/>
    </inkml:brush>
  </inkml:definitions>
  <inkml:trace contextRef="#ctx0" brushRef="#br0">28 72 1792,'-4'-1'173,"3"1"-108,-1 0 0,1 0 0,-1 0 0,1 0 0,0 0-1,-1 0 1,1 1 0,0-1 0,-1 0 0,1 1 0,-1-1 0,1 1 0,0-1 0,-2 2 0,2-1 137,3-1-74,30-2 967,-23 1-956,0 0 0,0 1 1,-1 0-1,1 1 0,15 2 1,2 2-75,1 0 0,45 1 0,54-6 504,-47-2-149,392-26 374,-269 16-776,79-9 44,25-7 155,-252 27-501,-1 2 1,1 2 0,89 18-1,-94-8-1924,-6 2-101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2:15.386"/>
    </inkml:context>
    <inkml:brush xml:id="br0">
      <inkml:brushProperty name="width" value="0.1" units="cm"/>
      <inkml:brushProperty name="height" value="0.1" units="cm"/>
      <inkml:brushProperty name="color" value="#66CC00"/>
    </inkml:brush>
  </inkml:definitions>
  <inkml:trace contextRef="#ctx0" brushRef="#br0">10164 350 4736,'-9'1'478,"2"1"-68,0-1 0,0 0 0,0-1 0,0 0 0,-11-1 0,15 1-251,1-1 0,0 0 0,0 0 0,0-1 0,0 1 0,0 0 0,0-1-1,1 1 1,-1-1 0,0 0 0,1 1 0,-1-1 0,-1-3 0,2 3-130,-1 0 1,0 0 0,0 0 0,0 0 0,1 0 0,-2 1 0,1-1-1,0 0 1,-3-1 0,-9-2 359,0 0-1,0 1 0,-1 1 1,1 0-1,-26-1 1,-76 4 352,7 0-688,-70-23 657,116 13-233,-106-4 0,43 12-794,-155-23 0,-67-24 1266,153 30-345,92 11-717,-143-31 1,-227-50 53,404 83 142,0 3 1,-1 3 0,-108 13-1,-203 58-108,282-48 65,-76 16-10,-88-8 158,135-19 40,-198 35-241,39-4-358,73-9 381,11-1 49,-886 88 367,777-106-431,-123-10 298,166-12-361,-1 0-152,168 7 388,-287-10-447,-147-15 486,121 25-454,175-3 612,107-3-145,29 1 146,-96-6 538,-60-1-458,130 16-2958,123-3 1894,-1-1 0,0 0 1,1 0-1,-1-1 0,1 0 1,-1-1-1,1 0 0,-1 0 0,1 0 1,0-1-1,0 0 0,0 0 1,0-1-1,1 0 0,0 0 1,-8-6-1,-43-38-2870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11:33.990"/>
    </inkml:context>
    <inkml:brush xml:id="br0">
      <inkml:brushProperty name="width" value="0.1" units="cm"/>
      <inkml:brushProperty name="height" value="0.1" units="cm"/>
      <inkml:brushProperty name="color" value="#66CC00"/>
    </inkml:brush>
  </inkml:definitions>
  <inkml:trace contextRef="#ctx0" brushRef="#br0">245 36 1024,'0'0'90,"-1"-1"1,1 1-1,-1-1 1,1 1-1,-1-1 1,1 1-1,-1 0 1,0-1-1,1 1 1,-1 0-1,0-1 1,1 1-1,-1 0 1,0 0-1,0-1 1,1 1-1,-1 0 0,0 0 1,1 0-1,-1 0 1,0 0-1,0 0 1,0 1-1,-28-1 1546,21 0-1608,-130 0 1310,135 0-1339,1 0-1,-1 1 0,1-1 1,0 1-1,0-1 1,-1 1-1,1 0 1,0 0-1,0 0 1,0 0-1,0 0 1,-3 3-1,-6 3 203,1-1 496,10-6-695,0 1 0,0-1 0,-1 0 0,1 0 0,0 0 0,0 1 1,0-1-1,0 0 0,0 0 0,0 0 0,0 1 0,0-1 0,0 0 0,0 0 0,0 1 0,0-1 0,0 0 1,0 0-1,0 1 0,0-1 0,0 0 0,1 0 0,-1 0 0,0 1 0,0-1 0,0 0 0,0 0 0,0 0 1,0 0-1,1 1 0,-1-1 0,0 0 0,0 0 0,0 0 0,0 0 0,1 0 0,-1 1 0,0-1 0,0 0 0,0 0 1,1 0-1,-1 0 0,0 0 0,0 0 0,1 0 0,-1 0 0,20 10 30,-13-5 17,1-1 0,0 0-1,0 0 1,1-1-1,-1 0 1,1 0-1,-1-1 1,18 2-1,82 2 752,-91-7-837,0-1-1,0 0 0,0-2 0,0 1 0,21-9 0,-22 7 89,24-5 101,1 2 0,52-3 0,-56 7-122,26 0-25,64 4 0,-77 2 8,1-3-1,81-11 1,-30-3 27,104-2 0,130 15-457,-176 3 743,131 20-310,-220-12 23,-17 0-37,79 1 0,-7-11-13,204 6 128,-226-2 129,107-11-1,-122 4-192,1 3 1,0 4-1,168 28 0,78 21 913,-321-50-923,1 0 1,-1 2 0,0-1 0,0 2 0,24 10 0,-31-11-198,-1 0 1,0 0-1,0 0 1,0 1-1,0 0 1,-1 1-1,0 0 1,0 0-1,0 0 1,-1 0 0,9 15-1,4 17-2427</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13:12.301"/>
    </inkml:context>
    <inkml:brush xml:id="br0">
      <inkml:brushProperty name="width" value="0.1" units="cm"/>
      <inkml:brushProperty name="height" value="0.1" units="cm"/>
      <inkml:brushProperty name="color" value="#66CC00"/>
    </inkml:brush>
  </inkml:definitions>
  <inkml:trace contextRef="#ctx0" brushRef="#br0">630 61 256,'-1'0'8,"0"0"0,1 0 0,-1 0-1,1-1 1,-1 1 0,1 0 0,-1 0 0,1 0 0,-1-1 0,0 1 0,1 0-1,-1 0 1,1-1 0,0 1 0,-1-1 0,1 1 0,-1 0 0,1-1 0,-1 1-1,1-1 1,0 1 0,-1-1 0,1 1 0,-1-2 0,1 2-6,0-1 1,0 1 0,-1-1 0,1 0-1,-1 1 1,1-1 0,0 1-1,-1-1 1,1 1 0,-1-1-1,0 1 1,1 0 0,-1-1-1,1 1 1,-1 0 0,1-1-1,-1 1 1,0 0 0,1 0 0,-1-1-1,0 1 1,1 0 0,-1 0-1,0 0 1,0 0 0,-31-12 1293,15 11 500,15 1-1672,0 0 0,0 0-1,0 0 1,0 0-1,0-1 1,0 1-1,0 0 1,0-1 0,0 0-1,0 1 1,0-1-1,0 0 1,0 0-1,0 0 1,1 0 0,-1 0-1,-1-2 1,2 2-92,0 0 1,0-1-1,0 1 1,1 0-1,-1 0 0,0 0 1,-1 0-1,1 0 1,0 0-1,0 0 1,0 1-1,0-1 1,-1 0-1,1 1 0,0-1 1,-1 0-1,1 1 1,0 0-1,-1-1 1,1 1-1,-1 0 1,1 0-1,0 0 0,-1 0 1,1 0-1,-1 0 1,1 0-1,-1 0 1,1 0-1,0 1 1,-1-1-1,1 1 0,-1-1 1,1 1-1,0-1 1,0 1-1,-1 0 1,1 0-1,0 0 1,0 0-1,0-1 0,0 1 1,0 1-1,0-1 1,0 0-1,0 0 1,-1 2-1,-4 7 31,0 0-1,1 0 0,0 1 1,1 0-1,0-1 0,1 2 1,0-1-1,0 0 1,-1 22-1,4-25 12,-1 0-1,-1 0 0,1 0 1,-5 14-1,3-14 117,1 0 0,0 0 0,0 0 0,0 14 0,1-15-186,0-1 0,0 1 0,-1 0 0,0 0 0,0-1 0,-1 1 0,-3 6 0,-8 22 322,10-15-270,1 1 1,0 0 0,2 0-1,1 28 1,0-40-170,0 38 412,-16-47-43,-11-16-159,-9-5-109,29 19 44,0 1 0,0-1 0,0 1 0,0 1 0,0-1 0,0 1 0,0 0 0,0 1 0,0-1 0,0 1 0,-13 4 0,0-1 44,17-3-82,1-1 0,-1 0 0,1 1 0,0-1-1,-1 1 1,1-1 0,-4 3 0,-11 6-109,11-7 121,1 0 0,0 1 0,0-1 0,1 1 0,-1 0 0,1 1 0,-1-1 0,1 1 0,0 0 0,0 0 0,1 0 0,-5 6 0,-5 11 8,9-15-36,0 0 0,0 0-1,-4 12 1,-1-4-95,8-12 132,-1-1-1,1 0 0,0 1 1,0-1-1,1 1 0,-1-1 0,0 1 1,0-1-1,1 1 0,-1-1 1,1 1-1,-1 0 0,1-1 0,0 1 1,-1 3-1,12 28 87,-11-28-67,0-5-30,0 0 0,0 1 0,0-1 1,0 0-1,0 1 0,0-1 1,0 0-1,0 0 0,0 1 1,0-1-1,0 0 0,1 1 0,-1-1 1,0 0-1,0 0 0,0 1 1,0-1-1,0 0 0,1 0 1,-1 1-1,0-1 0,0 0 1,1 0-1,-1 0 0,0 0 0,0 1 1,1-1-1,-1 0 0,8 7 14,-1 9 207,-3-4-183,-4-10-37,1 0 0,0 0 0,-1 0 0,1 0 0,-1 1 0,0-1 1,0 0-1,0 0 0,0 0 0,0 0 0,0 0 0,0 0 0,-2 4 0,-10 29 1,6-23-14,4-1 59,0-1-1,0 1 1,1-1-1,0 1 1,1-1-1,1 17 1,0 2-21,0-25-6,0-1 0,1 1 0,-1-1 0,1 0 0,-1 0 0,5 6 0,-3-4 27,-3-5-49,1 1 0,-1-1-1,0 0 1,0 1 0,0-1 0,1 0 0,-1 0 0,0 1-1,0-1 1,1 0 0,-1 1 0,0-1 0,1 0-1,-1 0 1,0 0 0,1 0 0,-1 1 0,0-1 0,1 0-1,-1 0 1,0 0 0,1 0 0,-1 0 0,0 0-1,1 0 1,-1 0 0,1 0 0,-1 0 0,0 0 0,1 0-1,-1 0 1,0 0 0,1 0 0,3 0-5,-4 0-1,0 0 3,0 0 1,0 1-1,0-1 1,0 0 0,0 0-1,0 0 1,0 0-1,0 1 1,0-1 0,0 0-1,0 0 1,0 0-1,0 0 1,0 1 0,0-1-1,0 0 1,1 0-1,-1 0 1,0 0 0,0 0-1,0 1 1,0-1-1,0 0 1,1 0 0,-1 0-1,0 0 1,0 0-1,0 0 1,0 0 0,1 0-1,-1 0 1,0 0-1,0 0 1,0 0 0,0 0-1,1 0 1,-1 0-1,0 0 1,0 0 0,0 0-1,1 0 1,-1 0-1,1 0 49,-1 1-30,0-1 0,1 0 0,-1 0 0,0 1 0,0-1 0,1 1 0,-1-1 0,0 0 0,0 1 0,0-1 0,0 0 0,0 1 0,0-1 0,1 1 0,-1-1 0,0 0 0,0 1 0,0-1 0,0 1 0,0-1 0,0 0-1,-1 1 1,1-1 0,0 1 0,0-1 0,0 0 0,0 1 0,0-1 0,-1 1 0,1-1 0,0 0 0,0 1 0,0-1 0,-1 0 0,1 0 0,0 1 0,-1-1 0,1 0 0,0 1 0,-1-1 0,1 0 0,-1 0 0,-2 3-81,8 20 216,-3-17-1199,-16-25-7229,-5 0 5859</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13:18.071"/>
    </inkml:context>
    <inkml:brush xml:id="br0">
      <inkml:brushProperty name="width" value="0.1" units="cm"/>
      <inkml:brushProperty name="height" value="0.1" units="cm"/>
      <inkml:brushProperty name="color" value="#66CC00"/>
    </inkml:brush>
  </inkml:definitions>
  <inkml:trace contextRef="#ctx0" brushRef="#br0">123 1125 2048,'-13'26'1392,"-22"48"1280,33-66-2544,0 0 1,0 0-1,1 1 0,1-1 1,-1 0-1,1 1 1,1 10-1,0-10-91,0 1 0,-2-1-1,1 1 1,-1-1 0,-3 14 0,-11 25 505,-12 51 788,25-61-1315,3-34 6,-1 0 1,0 1-1,0-1 0,0 0 1,-1 0-1,1 0 1,-1 1-1,0-1 0,0 0 1,-1 0-1,-2 5 1,3-7 43,0 0 0,0-1 1,0 1-1,0 0 0,0 0 1,0-1-1,0 1 0,1 0 1,-1 0-1,1 0 0,-1 0 1,1 0-1,0 0 0,-1 0 1,1 0-1,0 0 0,1 0 1,-1 0-1,0 0 0,0 0 1,1 0-1,0 0 0,0 2 1,0 0-42,0 0 0,-1 0 1,1-1-1,-1 1 1,0 0-1,0 0 0,-1 7 1,0 3 62,1-7-82,0-5 9,0 1 0,0-1-1,0 0 1,0 1 0,0-1 0,1 1 0,-1-1 0,1 0-1,-1 1 1,1-1 0,1 3 0,1-1-8,-1 1 1,-1-1-1,1 1 0,1 7 1,8 19 57,-3-17-26,-1 1 0,0-1 1,-1 1-1,0 0 0,4 21 0,-8-27-4,0 0 0,1-1 0,0 1 0,1-1 0,0 0 0,0 0 0,1 0 0,0 0-1,0-1 1,0 0 0,1 0 0,0 0 0,12 9 0,-16-15-14,0 0-1,-1 0 1,1 0-1,0 0 1,0-1-1,-1 1 1,1-1-1,0 1 1,0-1 0,0 1-1,0-1 1,0 0-1,0 0 1,0 0-1,-1 0 1,1 0-1,0-1 1,0 1 0,2-1-1,5-2 39,1 0 1,13-6-1,-12 4-27,-3 1-31,1-1 0,-1 0 0,0 0 0,-1 0-1,0-1 1,1 0 0,10-13 0,9-7 7,-13 15 2,0 0 1,1 1-1,0 1 1,24-11 0,-27 16-2,0 1 0,0 0 0,1 1 0,-1 0 0,0 1 1,1 0-1,-1 1 0,15 1 0,2-1-1,-4 2-7,0 0 0,37 9 0,18 2 0,-47-11 0,0-2 0,0-1 0,0-2 0,-1-1 0,1-2 0,32-10 0,-31 9 1,1 1 0,47-2 0,71 6 7,-101 2-3,-25 2 2,0 0 1,0 2 0,29 9-1,25 3-16,-1-11 30,-48-2-8,1-1-1,-1-2 0,64-7 1,-87 6 17,120-1-99,-71 3 42,-24 1 29,0 2 0,-1 1 0,51 16 0,-41-11-15,-27-7 11,0 0 0,0-2 0,0 0 0,0-1 0,30-4 1,-38 4-15,278-5 113,-168 7-76,-105-2-22,18 0-15,-1 0 0,0-2 1,54-11-1,59-20 37,-120 29-69,1 2 0,-1 1 1,33 3-1,-6-1 58,37-2 143,103 2-141,-90 15 0,-72-11 3,-1 0 1,42 1 0,-56-6-21,11 0-36,0 0-1,0 2 0,36 6 1,-32-1-11,1-2 0,0-2 0,43 1 0,-36-4 73,-4-1 69,0 1-1,0 2 0,60 11 1,-71-9-90,-1-1 1,1-1 0,38-2-1,-37 0 8,-16 0 20,0 1 0,0 0 0,-1 0-1,10 3 1,-9-2-45,0 0 0,-1-1 0,1 0 0,9 0 0,29 0-52,-20 0 71,1-1 0,-1-1 0,0-1 0,27-6 0,-22 3 42,0 2 1,1 0-1,-1 2 0,36 3 1,-3-1 74,-45-1-175,1-2 1,32-7-1,-12 2 175,-18 4-155,-15 3 14,0 0 1,0-1-1,0 0 1,0 0-1,8-4 1,-9 4 33,0 0 1,0 0-1,0 0 0,0 0 1,7 0-1,12-2 31,13-10-37,-25 10 6,1 0 1,-2 0-1,1-2 1,0 1-1,-1-1 1,19-13-1,-16 11-14,-9 4 5,1 0-1,-1-1 1,0 1 0,-1-1-1,1 0 1,0 0 0,5-8-1,-8 10 73,-1 2-68,1 0-1,-1-1 1,0 1-1,1-1 1,-1 1 0,1-1-1,-1 1 1,0-1 0,1 1-1,-1-1 1,0 1-1,0-1 1,1 1 0,-1-1-1,0 0 1,0 1 0,0-1-1,0 1 1,0-1-1,0 0 1,0 1 0,0-1-1,0 0 1,0-19 18,0 16-1,-1 2-14,1 0-1,-1 0 1,0 0-1,0-1 1,0 1 0,0 0-1,0 0 1,0 0-1,0 0 1,-1 1 0,1-1-1,-1 0 1,0 0-1,1 1 1,-1-1 0,0 1-1,-2-2 1,1 1 12,0 0 1,0 0 0,0 0-1,0 1 1,0-1-1,-1 1 1,1-1-1,0 1 1,-1 0 0,-3 0-1,6 1-31,0 0 0,1 0 1,-1 0-1,0 0 0,1 0 0,-1 0 0,0 0 0,1 0 0,-1 0 0,0 0 0,1 0 1,-1 0-1,0 0 0,1-1 0,-1 1 0,0 0 0,1 0 0,-1-1 0,1 1 0,-1-1 1,1 1-1,-1 0 0,0-2 0,1 2-5,0-1 1,0 0 0,0 1-1,1-1 1,-1 1 0,0-1-1,1 1 1,-1-1 0,0 1-1,1-1 1,-1 1 0,0-1-1,1 1 1,-1-1-1,1 1 1,-1-1 0,1 1-1,-1 0 1,2-1 0,32-18-45,-14 10-17,-15 6 64,0 0 1,0 1-1,1 0 0,-1 0 1,8-1-1,-8 2 21,-1 0 0,0 0 0,1-1 0,-1 0 0,0 1 1,0-1-1,0-1 0,0 1 0,-1-1 0,1 1 0,3-4 0,-5 4-2,0 0-1,0 0 1,0-1 0,0 1-1,0 0 1,-1-1 0,1 1-1,-1-1 1,1 0-1,-1 1 1,0-1 0,0 0-1,0 0 1,-1 0-1,1 0 1,0-5 0,-1 5-8,0-1 1,0 1 0,0-1 0,-1 1 0,1-1 0,-1 1 0,0-1 0,0 1 0,0 0-1,0 0 1,-4-7 0,4 8 3,-1-1-4,-1-1 1,1-1-1,1 1 0,-1 0 0,0 0 0,1-1 0,-1-6 1,2 11 41,2-1-20,4-1-67,1 0 0,-1 1 1,1 0-1,-1 0 1,1 1-1,0 0 1,13 1-1,1 0-20,82 5 124,-23-2-31,-56-1-21,0-2-1,0-1 0,42-4 0,-56 2 8,2 1-24,0-2 0,0 1 0,21-9 0,-28 10 50,1-1 88,10-23-46,-9 14-77,-5 8-5,1-1 0,-1 0 0,0 1 0,0-1 0,0 0 0,0 0 0,-1 0 0,0 0 1,2-9-1,2-57 101,1-281 310,-8 329-400,0-1 1,-1 1 0,-10-35-1,-4-22-15,-6-32 68,13 70-42,4 21-14,-1 1 1,-13-29-1,-5-12 15,25 59-27,-13-37-49,-21-41 0,29 68 72,-1 0-1,-1 0 1,0 1 0,0 0-1,-1 0 1,-1 1 0,1 0 0,-12-9-1,-1 2-5,-1 1 0,-1 2 0,0 0 0,0 1 0,-2 2 0,-46-15 0,18 9 90,-14-6-59,0 4 0,-119-17 0,65 24-95,-177-19 267,149 10-296,105 16 86,0 1 0,-73 5 0,101-2-13,-216 18 204,-51 3-154,112 0 85,-215-1 0,132-13-102,5 0-52,-592-7 31,652-12 74,74 2-158,-152 8 72,140 3 57,-176 8-66,255-4 186,-73 17 1,-25 3 352,-34-1-833,173-23-83,13-21-6584</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13:31.076"/>
    </inkml:context>
    <inkml:brush xml:id="br0">
      <inkml:brushProperty name="width" value="0.1" units="cm"/>
      <inkml:brushProperty name="height" value="0.1" units="cm"/>
      <inkml:brushProperty name="color" value="#66CC00"/>
    </inkml:brush>
  </inkml:definitions>
  <inkml:trace contextRef="#ctx0" brushRef="#br0">0 1 512,'4'2'42,"1"0"-1,-1 1 1,0-1 0,1-1-1,-1 1 1,1-1 0,-1 1 0,1-1-1,0-1 1,9 2 0,65 8 843,21-14-36,14 0-474,-94 4-311,-1 1-1,0 2 0,32 6 0,-45-7-214,0 0 0,-1 0 0,1 0 0,-1 1 0,11 6 0,1 8-1092</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13:34.396"/>
    </inkml:context>
    <inkml:brush xml:id="br0">
      <inkml:brushProperty name="width" value="0.1" units="cm"/>
      <inkml:brushProperty name="height" value="0.1" units="cm"/>
      <inkml:brushProperty name="color" value="#66CC00"/>
    </inkml:brush>
  </inkml:definitions>
  <inkml:trace contextRef="#ctx0" brushRef="#br0">1 159 640,'37'-2'488,"-1"-1"-1,41-10 1,-10 2 81,87-19-481,43-6-176,52 26 611,-593 24-635,103-8 213,158-7-85,73 1 37,0-1 1,0 0-1,0-1 0,0 0 1,-15-5-1,25 7-50,0 0 0,0 0-1,0 0 1,0 0 0,0 0 0,0 0 0,0 0 0,0 0 0,0 0-1,1 0 1,-1 0 0,0 0 0,0 0 0,0 0 0,0-1 0,0 1-1,0 0 1,0 0 0,0 0 0,0 0 0,0 0 0,0 0 0,0 0-1,0 0 1,0 0 0,0 0 0,0 0 0,0 0 0,0 0 0,0 0-1,0 0 1,0 0 0,0 0 0,0-1 0,0 1 0,0 0 0,0 0-1,0 0 1,0 0 0,0 0 0,0 0 0,0 0 0,0 0 0,0 0-1,0 0 1,0 0 0,0 0 0,0 0 0,0 0 0,0-1 0,12-1-13,18 1-57,318-26 395,-297 21-346,149 0 288,-141 7-23,37 10-60,-179-17-159,18 0-40,-63-2 172,48 5-213,-19 0-221,84 3 262,1 1-1,-1 1 0,1 1 1,-25 6-1,37-8 17,0-1-1,0 1 1,0 0-1,0 0 1,0 0 0,0 0-1,0 1 1,1-1-1,-1 0 1,0 1-1,-2 2 1,4-4-6,0 0-1,0 1 1,0-1-1,-1 0 1,1 0 0,0 1-1,0-1 1,0 0-1,0 1 1,0-1 0,0 0-1,0 1 1,0-1 0,0 0-1,0 1 1,0-1-1,0 0 1,0 1 0,0-1-1,0 1 1,0-1-1,0 0 1,0 0 0,0 1-1,1-1 1,-1 0-1,0 1 1,1 0 8,0 0-1,0 0 1,0-1-1,0 1 1,0 0-1,0-1 1,0 1 0,0 0-1,0-1 1,0 1-1,3 0 1,6 1 23,0 1 1,0-1-1,0-1 1,1 0-1,-1 0 1,11-1-1,65-9-106,-37 3-20,17 0 164,1 2-1,0 4 1,115 14 0,-170-13-126,-42-3 151,-51-10-1,-21-2 201,83 13-299,0 1 1,1 0-1,-34 6 1,42-5-189,1 2 0,-1 0 1,0 0-1,1 0 0,0 1 0,0 1 0,0 0 1,1 0-1,-9 7 0,-25 24-1474</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13:51.537"/>
    </inkml:context>
    <inkml:brush xml:id="br0">
      <inkml:brushProperty name="width" value="0.1" units="cm"/>
      <inkml:brushProperty name="height" value="0.1" units="cm"/>
      <inkml:brushProperty name="color" value="#66CC00"/>
    </inkml:brush>
  </inkml:definitions>
  <inkml:trace contextRef="#ctx0" brushRef="#br0">1870 424 1792,'2'-7'3976,"2"9"-3232,-3-1-554,0 0 1,0 0 0,0 0 0,0 0-1,0 0 1,0-1 0,0 1 0,0 0-1,1-1 1,-1 1 0,0-1 0,0 0-1,1 1 1,-1-1 0,0 0 0,2 0-1,-3 1-147,0 0-1,0 0 1,0-1-1,0 1 0,0 0 1,0-1-1,0 1 1,-1 0-1,1-1 0,0 1 1,0 0-1,-1-1 1,1 1-1,-1-1 0,1 1 1,0 0-1,-1-1 1,1 1-1,-2 0 0,2-1-27,0 0 1,0 0-1,-1 0 0,1 0 0,0 0 0,0 0 0,0 0 0,0 0 0,-1 0 0,1 0 0,0 0 1,0 0-1,0 0 0,0 0 0,-1-1 0,1 1 0,0 0 0,0 0 0,0 0 0,0 0 1,0 0-1,-1 0 0,1 0 0,0-1 0,0 1 0,0 0 0,0 0 0,0 0 0,0 0 0,0 0 1,0-1-1,0 1 0,0 0 0,0 0 0,0 0 0,-1 0 0,1-1 0,0 1 0,0 0 1,0 0-1,-5-16 90,0-21 338,5-66 107,0 101-522,0 1 0,0-1 0,1 0 0,-1 1 1,1-1-1,-1 1 0,1-1 0,0 0 0,0-1 0,5-13 37,-6-46 405,-1 62-453,0-1 1,1 0-1,-1 1 1,0-1 0,0 1-1,1 0 1,-1-1-1,0 1 1,0 0 0,0-1-1,1 1 1,-1 0-1,0 0 1,0-1-1,0 1 1,0 0 0,0 0-1,1 0 1,-1 0-1,-2 1 1,-29-1 268,23 0-221,-55-3-87,57 2 32,0 0-1,-1 0 1,-10-3-1,10 2 42,1 0-1,-1 0 1,-13 0-1,-1 3-65,15 0 18,1-1 0,-1 1 0,0-1 0,1-1 0,-1 1-1,1-1 1,-1-1 0,-10-2 0,-10-6-36,23 10 36,1-1 1,-1 0-1,0-1 0,1 1 1,-1-1-1,0 0 0,1 0 0,0 0 1,-6-4-1,-34-26-35,40 29 46,-1 1 0,0-1 0,0 1 0,0 0 0,0 0 0,0 1 0,0-1 0,0 1 0,-1 0 0,1 0 0,-7 0 0,-8 0-26,-27 2 0,12 0 28,29-1-7,1 1 0,-1 0 0,1 0 0,-1 0 0,-5 2 0,5-1 2,0-1 1,0 0-1,0 1 1,0-2-1,-8 2 1,-81-2-2,62 5 17,22-6-33,0 0 0,1-1-1,-1 0 1,1-1 0,-17-6 0,-8-2 16,-55-18-23,-14-4 85,98 32-42,-1 1 1,-1-1 0,1 1-1,0 0 1,-7 1-1,8 0-10,0-1-1,0 0 1,-1 0-1,1 0 1,0-1-1,-10-2 1,9 2 32,-1 0 1,1 1-1,-1-1 0,1 1 1,0 0-1,-9 2 1,-7-1-36,15-1-14,0 1 0,0 0 0,0 0-1,0 1 1,1 0 0,-1 0 0,1 1 0,-7 3 0,-26 8 67,27-11-55,1-1 0,-1-1 0,-19 0 0,-20 3-43,45-3 41,-33 7 66,0-2 0,-65 2 1,20 1 218,20-3-239,61-6-45,-1 1 0,1 1 0,0-1 0,0 1 0,-1-1 0,1 1 0,0 0 0,0 0-1,1 0 1,-1 0 0,0 1 0,-4 4 0,-3 3-46,8-9 30,1 1 1,0-1-1,0 1 0,0-1 1,0 1-1,1-1 0,-1 1 1,0 0-1,1-1 0,-1 1 1,1 0-1,-1-1 0,1 1 1,0 0-1,0 2 0,1 35-103,0-20 147,-2 26-57,-1-14 76,5 44-1,-1-59-38,1 8-86,1 25 0,-6-46-604,-3-9-171,-3-10-854,-4-27-3166,6 20 2385,-8-19-785</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14:34.781"/>
    </inkml:context>
    <inkml:brush xml:id="br0">
      <inkml:brushProperty name="width" value="0.1" units="cm"/>
      <inkml:brushProperty name="height" value="0.1" units="cm"/>
      <inkml:brushProperty name="color" value="#66CC00"/>
    </inkml:brush>
  </inkml:definitions>
  <inkml:trace contextRef="#ctx0" brushRef="#br0">6339 2463 2688,'-9'3'595,"-6"2"-351,1-4 4207,-6-5 2157,25 4-6579,0-1 0,0 0 0,0-1 0,-1 1 0,1-1 0,-1 0 0,1 0 0,-1 0 0,7-6 0,37-28 983,0-4-155,32-32-807,-70 61-67,0 0 1,-1-1 0,0 0 0,-1 0 0,10-19 0,-3-4 122,-1 0 1,-2-1-1,14-63 0,7-117 342,-22 133 50,-6 20-657,-4-102 1,-2 79 69,-10-181-7,6 216 142,-22-83-1,12 84-20,-1 1 0,-42-80 0,-28-69 5,16 35-2,63 149-29,-1-1 0,-1 1 0,0 1 0,-20-23-1,-52-42-340,76 73 386,-5-3-46,0 0-1,-1 0 1,0 2-1,0-1 1,-1 1-1,0 1 1,0 0-1,0 0 1,-22-4-1,-9 1-80,-68-4 0,74 9 72,-590-15 375,567 18-344,-258-11-101,161 3 60,-17 4 1,-246-21 110,305 13 28,-191 4 1,-114 34 30,376-23-135,-297 26 135,319-28-194,-415 32-134,96-12 364,306-20-162,-382 5-151,163-22 88,158 7 171,43 3 19,-74-20 0,86 15-155,-1 3 1,0 1 0,-53-1-1,-464 8-549,546 0 596,0 1 1,0 1-1,0 0 0,-25 8 1,-47 22 65,62-22-146,11-4 25,0 0 0,0 1 0,0 0 0,1 0 0,-13 13 0,18-16 26,1 1-1,0 0 1,0 0 0,1 1 0,-1 0-1,1-1 1,1 1 0,-1 1 0,1-1 0,0 0-1,-4 14 1,-4 43-117,3 0-1,1 104 1,4-73 113,-4 222 70,4-103-147,-7 607-7,10-783 93,1-1 0,2 0-1,2 0 1,1 0 0,17 53 0,-19-79-12,1 0 0,0 0 0,0 0 0,1 0 0,1-1 0,-1 0 0,2 0 0,-1-1 0,1 0 0,0 0 0,1-1-1,0 0 1,0 0 0,0-1 0,1 0 0,0-1 0,13 6 0,0-3-22,-1 0-1,1-2 0,0 0 0,1-2 0,-1 0 1,1-2-1,29 0 0,638 2 326,-569-1-181,132 22 0,80-1 168,-97-10-272,-175-8-14,363 26-212,11-6 160,-69-4 212,-85 1-220,23 1-81,307-10 190,-481-14-22,229-1 0,0-21-10,-19 1-947,1 19 2375,-275 2-1057,-52 0-655,-1 2-1,23 4 0,-20-2-1259,27 1 0,5-6-1662,0-6-986</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15:08.378"/>
    </inkml:context>
    <inkml:brush xml:id="br0">
      <inkml:brushProperty name="width" value="0.1" units="cm"/>
      <inkml:brushProperty name="height" value="0.1" units="cm"/>
      <inkml:brushProperty name="color" value="#66CC00"/>
    </inkml:brush>
  </inkml:definitions>
  <inkml:trace contextRef="#ctx0" brushRef="#br0">1276 827 2304,'2'1'516,"-1"1"0,1-1 0,-1 0 0,1 1 0,0-1 0,0 0 1,-1 0-1,1 0 0,0 0 0,0-1 0,0 1 0,4 0 0,-6-20 796,1 11-1208,0 1 1,0 0-1,1 0 1,-1 0-1,2 0 1,4-11-1,-4 11-29,0 0 1,-1 0-1,0 0 1,0-1-1,0 1 0,0-13 1,-2-382 1710,0 396-1774,-1 0 0,0 0 0,0-1 0,-1 1 0,0 0 0,0 0 0,-4-8-1,-7-19 193,1 5-62,10 25-131,0 0 1,1-1-1,-1 0 1,1 1-1,-1-1 0,1 0 1,0 1-1,1-1 1,-2-6-1,2 5-5,0 1 1,0 0-1,-1-1 1,0 1-1,0-1 1,0 1-1,-1 0 1,0 0-1,1 0 1,-1 0-1,-1 0 1,-2-4-1,-3-3 118,0 1 0,-18-15 0,12 11-31,12 12-96,0 0 0,-1 1 0,1-1 0,-1 1 0,1-1 0,-1 1 0,1 0 0,-1 0 0,0 0 0,0 0 0,1 1 0,-1-1 0,-5 1 0,-42 0 78,25 1-70,-10-2-9,23 1-4,-1-1 1,1 1 0,-1 1-1,1 0 1,-19 5 0,21-4 0,-1 0 0,0-1 0,-14 1 0,14-2-7,0 1-1,0 1 1,-12 2-1,18-3 27,-1 0 0,1 0-1,-1-1 1,-7 0 0,8 0-20,0 0 0,1 0 0,-1 0 0,0 1 0,1 0 0,-1 0 0,-7 2 0,6-1 2,-1 0 1,0 0 0,0-1-1,1 0 1,-8 0-1,-23 4 2,19-2 32,1-1 0,-1-1 1,-33-1-1,23 0-3,23 0-39,1-1 0,0 1 0,0-1-1,-9-2 1,9 1 10,0 1 0,-1 0 0,1 0 0,-9 0 1,-238 1-147,240 1 165,0 1-1,1 0 1,-1 1-1,1 0 1,0 0-1,-16 9 1,17-7-4,0 1 0,1 1-1,0-1 1,0 1 0,0 1 0,1-1 0,0 1 0,0 0 0,1 1 0,0 0 0,1 0 0,-6 12 0,1 1 26,1 1-1,1 0 1,1 1-1,-4 28 1,7-25-23,1 0 0,2 1-1,1 0 1,3 31 0,-2-51-18,1-1-1,-1 1 1,1-1-1,1 0 0,-1 1 1,1-1-1,0-1 1,1 1-1,0 0 1,0-1-1,0 1 1,1-1-1,0 0 0,0-1 1,10 9-1,-4-6 0,-1 0 1,2 0-1,-1-1 0,1-1 0,0 0 0,1-1 0,23 8 0,-6-5-63,-4 0 131,46 8 1,71-7 11,-83-7 58,116 13 136,15 1 1,65-10 482,-244-6-1211,1 0 1,-1 0 0,1 1 0,-1 1 0,0 0 0,1 1 0,-1 0 0,16 7 0,5 12-3211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16:53.448"/>
    </inkml:context>
    <inkml:brush xml:id="br0">
      <inkml:brushProperty name="width" value="0.1" units="cm"/>
      <inkml:brushProperty name="height" value="0.1" units="cm"/>
      <inkml:brushProperty name="color" value="#E71224"/>
    </inkml:brush>
  </inkml:definitions>
  <inkml:trace contextRef="#ctx0" brushRef="#br0">4199 886 2688,'-9'6'675,"7"-5"-365,1 1-1,-1-1 1,0 0-1,0 1 1,0-1-1,0 0 1,0-1-1,0 1 1,-4 1-1,6 21 961,-1-15-1018,2 4 580,-1-11-812,0-1 0,0 0 0,1 1 0,-1-1 0,0 0 0,0 0 0,1 1 0,-1-1 0,0 0 0,0 1 0,1-1 0,-1 0 0,0 0 0,1 0 0,-1 1 0,0-1 0,1 0 0,-1 0 0,0 0 0,1 0 0,-1 0 0,1 0 0,-1 0 0,0 0 0,1 0 0,-1 0 0,0 0 0,1 0 0,0 0 236,0 0-181,1 0 0,-1 0-1,0 0 1,0-1 0,1 1 0,-1 0 0,0-1 0,0 1 0,0-1 0,0 1 0,2-2 0,-3 2-9,8-4 90,-1-1 1,-1 0-1,1 0 1,-1-1-1,1 0 0,-2 0 1,1 0-1,-1-1 1,8-11-1,-4 5 51,19-19 1,-5 4 116,-17 20-219,1 0 1,10-11-1,-12 14-11,0 0 1,0 0-1,0 0 1,-1-1-1,0 0 1,0 0-1,6-13 1,-8 15-48,0 0 0,-1 0 0,0-1 0,0 1 0,0 0 0,0-1 0,-1 1 0,0 0 0,0-1 0,0 1 0,0-1 0,-1 1 0,1-1 0,-3-4 0,-1-1-25,3 8-21,0 1 1,1-1-1,-1 1 1,1-1-1,-1 1 1,1-1 0,-1 0-1,1 1 1,0-4-1,-6-30 385,1-6-41,5 8-269,1 5 84,-4-29 1,2 48-129,0 0-1,-1 0 1,0 1 0,-1-1-1,0 0 1,0 1 0,-6-11 0,-4-4 282,-30-40 1,31 50-238,0 1 0,-17-14 1,14 14-50,-22-24 0,36 33-32,-1 1 0,1 0 0,0 0 0,0 0 0,0-1 0,0 1 0,0-1 0,0 1 0,1-1 0,-1 1 0,1-6 0,0-32-208,1 19 269,-2 21-50,1-1 0,0 0 1,0 1-1,0-1 0,-1 0 0,1 1 0,0-1 0,-1 0 0,1 1 1,-1-1-1,1 1 0,-1-1 0,1 0 0,-1 1 0,1-1 0,-1 1 1,0 0-1,1-1 0,-1 1 0,0-1 0,1 1 0,-1 0 0,-1-1 1,-20-6 188,14 5-148,-7-2-93,10 2 53,0 1 0,1 0 0,-1-1 0,0 0 0,1 0 0,-7-4 0,10 5-5,0 1 1,0-1-1,1 1 1,-1-1-1,0 1 0,0 0 1,0-1-1,0 1 1,0 0-1,0 0 1,0 0-1,1-1 0,-1 1 1,-2 0-1,2 1-9,0-1-1,0 0 0,0 0 0,1 0 1,-1-1-1,0 1 0,0 0 1,0 0-1,0 0 0,1-1 0,-1 1 1,0 0-1,0-1 0,0 1 1,1-1-1,-1 1 0,-1-2 0,1 1 7,-1 0 0,1 0 0,-1 0 0,0 0 0,1 1 0,-1-1 0,0 0 0,0 1 0,0-1 0,0 1 0,1-1 0,-1 1-1,-3 0 1,-29 0 166,19 0-133,-203 9 191,123-3-203,-39 8-138,87-8 261,-55 1 0,49-4-170,38-1 10,1-1 0,0-1 0,0 0-1,0-1 1,-21-3 0,-56-20 117,81 22-127,1 0 0,0 1 0,-12-1 0,-4 0 66,-14 0-98,-61 2 0,35 1 158,0 1-25,-76 10 0,45-3-118,-28-4 55,19-1-3,-55 2-126,53 0 208,43 0-81,-37 2 113,-15-8-123,29-11-139,33 12 138,-94-5 13,108 1 3,26 3-35,0-1 1,0-1-1,-15-3 0,16 3 28,0 0-1,0 1 0,0 0 1,-26 2-1,7 0 9,-64 8 54,-10-9-225,52 9 294,13-8-170,18 0 41,-45-4 0,46-1-49,-28-9-1,-8-2 7,38 9 72,15 5-48,0-1 0,0 1 0,0 0-1,0 0 1,-7-1 0,-74-3 142,-5 5-133,83 1-13,0 1 0,0 0-1,0 0 1,0 0 0,0 1-1,0 1 1,0-1-1,-12 9 1,15-9 43,0 0-61,1 0 0,-1 1 1,1-1-1,-4 6 0,5-6 36,0 0 0,0-1-1,0 1 1,0-1-1,0 1 1,-1-1 0,1 0-1,-6 2 1,3-2 18,1-1 0,-1 0-1,0 0 1,0 0 0,0-1 0,-6 0 0,7 1-36,0-1-1,0 1 1,0 0 0,-7 3 0,7-2-1,0-1 1,-1 1-1,1-1 1,-11 0-1,-54 8-7,37 0 42,32-8-30,-1-1 0,0 1-1,1 0 1,-1 0 0,1 0 0,-1-1-1,1 1 1,-1 0 0,1 1-1,-3 1 1,-7 5-70,3-4 91,0 0-1,0 1 1,-13 10 0,17-12-11,1 1 0,0-1 0,0 1 1,0 0-1,0-1 0,0 1 0,1 1 0,0-1 1,-2 5-1,-1 3-34,0-1 0,1 1 1,1 0-1,0 0 0,0 0 1,1 0-1,0 19 0,2-24 38,1 1-1,0-1 0,1 1 0,0-1 0,0 0 0,0 0 0,1 1 1,0-2-1,0 1 0,1 0 0,0-1 0,0 1 0,1-1 0,0 0 1,0-1-1,0 1 0,0-1 0,11 8 0,0-1 13,1-1 0,0-1 0,0 0 0,1-1 0,0-1 0,20 6 0,0-4 54,-29-8-60,-1 0 1,1 0-1,0 1 0,-1 0 0,0 1 0,9 4 0,-3 0-15,0-1 1,0 0-1,1-2 0,25 8 1,24 9-75,-44-15 96,0-1 0,1-1 1,-1-1-1,37 3 0,2 1 19,110 18-35,76 15 167,-168-27-199,119 6 1,104 15 126,-260-29-109,31 5 106,110 3-1,-98-14-184,274 8 289,-166-6-274,-104-3 50,23 0 69,125 3-176,-147 4 165,21 1 26,499-7 449,-536-3-85,86-15 0,-88 8-540,87-2 0,-102 13 12,73-3-2801,-118 2 2313,-1-1 1,1 0 0,-1-1-1,1 0 1,-1 0-1,0-1 1,0 0-1,0-1 1,0 0-1,10-6 1,-3-2-1226,25-23 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17:34.659"/>
    </inkml:context>
    <inkml:brush xml:id="br0">
      <inkml:brushProperty name="width" value="0.1" units="cm"/>
      <inkml:brushProperty name="height" value="0.1" units="cm"/>
      <inkml:brushProperty name="color" value="#E71224"/>
    </inkml:brush>
  </inkml:definitions>
  <inkml:trace contextRef="#ctx0" brushRef="#br0">1492 673 1792,'-1'1'191,"1"-1"0,0 0 0,-1 1 0,1-1 0,-1 1 0,1-1 0,0 1 0,-1-1 0,1 1 0,0-1 0,-1 1 0,1-1 1,0 1-1,0 0 0,0-1 0,-1 1 0,1-1 0,0 1 0,0 0 0,0-1 0,0 1 0,0 0 0,0-1 0,1 2 0,-1 0 249,0-1-358,1-1-1,-1 0 1,1 0 0,-1 0 0,0 0 0,1 0 0,-1-1 0,1 1-1,-1 0 1,1 0 0,-1 0 0,1 0 0,-1 0 0,1-1 0,-1 1-1,1 0 1,-1 0 0,0-1 0,1 1 0,-1 0 0,0-1 0,1 0-1,6-8 98,-1 0 0,0 0-1,-1-1 1,0 0 0,-1 0-1,0 0 1,3-11 0,-3 7 225,9-26 1,-8 29-371,-1-1-1,0 1 1,2-16 0,-1-2 109,1 0 0,2 0-1,1 0 1,21-48 0,-26 68-64,1 0 0,0 0 0,0 1 0,8-10 0,14-19 657,-25 34-765,1-1 0,-1 1-1,0 0 1,0-1 0,0 1 0,0-1 0,-1 0-1,1 0 1,-1 0 0,0 0 0,0 1-1,0-1 1,-1-1 0,1 1 0,-1 0 0,0 0-1,0 0 1,-1 0 0,0-4 0,-1 1 49,0 1-1,0 0 1,0 0 0,-1 1 0,0-1 0,0 0-1,0 1 1,-1 0 0,0 0 0,0 0-1,-6-5 1,8 9-22,0-1 0,1 2-1,-1-1 1,0 0-1,0 0 1,0 1 0,0-1-1,0 1 1,0-1-1,0 1 1,-1 0 0,1 0-1,0 0 1,0 0 0,0 0-1,-2 1 1,-35 6 117,24-2-70,1 0 1,-1 1-1,-19 11 0,31-15-33,0-1 1,0 0-1,0-1 0,1 1 0,-1 0 1,-6 0-1,-4 1 30,8-1 4,0 0 0,0-1 0,0 1 0,0-1 0,0 0 0,0-1 0,0 1 0,0-1 0,-5-1 0,-43-16-58,1 0 87,19 12-100,0 2 0,-1 1 0,-47 2-1,71 1 26,-50-1 24,-93 5 80,-13 2 13,150-6-112,7-1-11,-1-1 0,1 1 0,1-1-1,-1-1 1,0 1 0,-9-6 0,9 4-7,0 1 0,0 0 0,0 0 0,-1 1 1,1 0-1,-12 0 0,-166-7 24,186 9-11,-19-1 6,-1 2 0,1 0 1,-1 1-1,-38 9 1,27-4-45,27-7 51,-1 1 0,0 0-1,1 1 1,-7 1 0,2 1-27,0-2 0,0 1 0,0-1-1,0-1 1,-1 0 0,1 0 0,-15-2-1,20 1-25,2 1 49,1-1 1,0 1 0,0-1 0,0 1 0,0 0 0,0 0 0,0 0 0,0 0 0,0 0-1,0 1 1,0-1 0,1 0 0,-1 1 0,0-1 0,1 1 0,-2 3 0,-2 0 6,1 1 1,-1 0 0,-5 13-1,4-4 51,1 1 0,1-1 0,0 1 0,1-1 0,0 1 0,2 0 0,0 0 0,1 20 0,-5 157-168,5-188 98,0 0 0,1-1 0,0 1 0,0 0 0,1-1 0,-1 0 0,1 1 0,0-1 0,0 0 1,0 0-1,0 0 0,1 0 0,0 0 0,0 0 0,0-1 0,5 5 0,-2-2 2,0-1 0,1-1 0,-1 1 0,1-1 0,0 0 0,0 0 0,0-1 0,15 5 0,101 20 88,21 6-78,-78-15-4,96 14 1,-133-28-17,106 12-21,-110-15 53,1-2 0,-1 0 1,33-5-1,-2-4-11,-11 1 4,85-4 0,-15 8 7,61-1-69,-70 5 485,-104 0-10,3 5 224,-4-3-875,-1 0 1,1 1-1,0-1 1,0 0-1,0 0 1,0 0-1,0 0 1,0 0-1,3 2 1,6 5-2422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3:36.105"/>
    </inkml:context>
    <inkml:brush xml:id="br0">
      <inkml:brushProperty name="width" value="0.1" units="cm"/>
      <inkml:brushProperty name="height" value="0.1" units="cm"/>
      <inkml:brushProperty name="color" value="#66CC00"/>
    </inkml:brush>
  </inkml:definitions>
  <inkml:trace contextRef="#ctx0" brushRef="#br0">7607 1557 4224,'-9'-2'681,"5"0"-445,1 1-1,0 0 1,-1 0-1,1 0 1,-1 1-1,1-1 1,-1 1-1,0 0 0,1 0 1,-1 0-1,1 0 1,-1 1-1,1-1 1,-7 3-1,6-1 26,1-1 0,0 1 1,0-1-1,-1 1 0,1-1 0,-1 0 0,1-1 0,-1 1 0,0 0 1,1-1-1,-1 0 0,1 0 0,-1 0 0,0 0 0,1-1 0,-1 0 1,1 1-1,-1-1 0,1 0 0,-1-1 0,1 1 0,0-1 0,-1 1 1,1-1-1,0 0 0,0 0 0,0 0 0,1-1 0,-4-2 1,-3-2-117,0 1 0,0 0 1,0 1-1,-1 0 1,1 1-1,-1 0 0,0 0 1,-21-4-1,-4 2 373,-49-3-1,7 1 51,-170-18 805,134 15-1423,52 6 335,-76 5 0,-56 13 247,163-10-445,-91 8 338,-187 9 580,-228-14-413,114-16-630,157-5 524,171 10-313,-101-3-122,-444 26 631,321-3-303,-31-6-241,10 1 135,-7 27-263,269-28 120,-110-2 0,-19 1-262,99 1 273,-84 11 49,160-16-187,1-2 0,-1 0 0,-40-4 1,-93-17 10,96 9-9,-85-1 0,93 11-47,1-3-1,-110-18 0,118 12 13,0 2 0,0 3 0,-56 2 0,-154 18 180,238-14-132,-57-1-42,50-1 6,29 0 22,0-1 0,0 1 0,0 0 0,0 0 0,0-1 0,0 1 0,0 0 0,0-1 0,0 1 0,0-1 0,1 1 0,-1-1 0,0 0 0,0 1 0,1-1 0,-1 0 0,0 1 0,1-1 0,-1 0 0,0 0 0,1 0 0,-1 1 0,1-1 0,0 0 0,-1 0 0,1 0 0,0 0 0,-1 0 0,1 0 0,0 0 0,0-1 0,-2-36 92,2 31-32,-5-94 357,2-14-434,1-63 117,7 116-46,0-55-26,-4 98-17,-2-1 0,0 1 1,-1 0-1,-1 0 0,-7-23 0,-33-69 27,28 78-119,2 1 0,1-2-1,-11-54 1,17 47-29,-4-69-1,10 107 103,0-2-7,0-1 0,0 1 0,0-1 1,1 1-1,-1-1 0,1 1 0,1 0 1,-1-1-1,1 1 0,2-5 0,-3 9 4,-1-1 1,1 1-1,-1 0 0,1 0 1,0 0-1,0 0 0,0 0 1,-1 0-1,1 0 0,0 0 0,2-1 1,5 2-140,-6 1 95,15-1 6,-3 1 4,-1-1 1,1-1-1,-1 0 0,1-1 0,-1 0 0,17-5 0,-20 3 23,9-3 23,0 0-1,1 1 1,41-6-1,-33 9-6,180-16-127,-150 17 144,94 7 0,289 3-54,-243-12 19,-191 4 20,249-9 32,-162-2-128,0 5 0,137 9 0,286 11 128,-348-6-37,-100-3-6,1-3 1,81-8-1,-64-6-71,108-8 180,321 9-39,-334 14-89,244-10-10,238-45-45,-237 43 230,-118 7-173,-125-18-12,10 0-74,49 21 115,21-2-8,86 1 7,-170 9 0,-140-7 22,-2 3 0,1 1 0,72 21 0,24 4 18,-110-27-43,4 0-32,52 16 0,-72-17 29,0 0 1,0 1-1,0 0 1,-1 1-1,1 0 1,-1 1 0,0-1-1,0 1 1,10 11-1,-6-2 8,0 0 0,-1 0 1,-1 1-1,0 1 0,-1 0 0,-1 0 0,-1 0 0,0 1 0,6 30 0,0 15 26,8 95-1,-16-107 52,5 80 62,-10 192 1,-2-282-84,-2 0 1,-2 0 0,-2-1-1,-13 44 1,14-67-34,0 1 0,-1-2 0,-1 1 0,-11 14 0,-48 61 185,13-20-124,31-36-102,-64 86-291,72-102 131,-1-1-1,-1-1 0,-34 28 1,46-41-74,-1 0-1,0-1 1,0 0 0,-8 4 0,12-7 100,0 0 0,0 0 0,1-1 0,-1 1 1,0 0-1,0-1 0,0 0 0,0 0 1,0 0-1,0 0 0,0 0 0,0-1 0,0 1 1,0-1-1,-5-1 0,1-2-303,0 1 0,0-1 0,1 0-1,-1-1 1,1 0 0,0 0 0,0 0 0,-6-8 0,-4-5-1441,-24-39 0,-28-62-2097,67 118 3950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2:16.744"/>
    </inkml:context>
    <inkml:brush xml:id="br0">
      <inkml:brushProperty name="width" value="0.1" units="cm"/>
      <inkml:brushProperty name="height" value="0.1" units="cm"/>
      <inkml:brushProperty name="color" value="#66CC00"/>
    </inkml:brush>
  </inkml:definitions>
  <inkml:trace contextRef="#ctx0" brushRef="#br0">1534 208 4224,'-2'-2'221,"0"1"-71,1 1 1,-1-1-1,0 0 0,1 0 0,-1-1 1,1 1-1,0 0 0,-1 0 0,1-1 1,0 1-1,0 0 0,0-1 1,0 1-1,0-1 0,0 0 0,0 1 1,1-1-1,-1 0 0,0-3 0,1 5-91,-1-1-316,1 0 275,0 1 0,0-1 0,0 1 0,-1 0 0,1-1 0,0 1 0,0-1 0,-1 1 0,1 0 0,0-1 0,-1 1 0,1 0 0,-1-1 0,1 1 0,0 0 0,-1 0 0,1-1 0,-1 1 0,1 0 0,0 0 0,-1 0 0,1 0 0,-1 0 0,1-1 0,-1 1 0,1 0 0,-1 0 0,0 0 0,-17 0 936,14 0-733,-18 0 407,0-2 0,-1 0 0,-21-5 0,-62-15 1096,-75-17-216,94 11-796,55 17-319,-42-10 1,4 7 499,-98-5 0,121 17-435,0 3 1,0 1 0,-52 9 0,-8 11-644,-2-1-1917,0-9-4774,105-12 6390,1 0 0,-1 0-1,0 0 1,0 0-1,1-1 1,-1 0 0,0 0-1,1 0 1,-6-2-1,2-1-406,0-1-1,1 1 1,-12-11-1,18 15 890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17:57.192"/>
    </inkml:context>
    <inkml:brush xml:id="br0">
      <inkml:brushProperty name="width" value="0.1" units="cm"/>
      <inkml:brushProperty name="height" value="0.1" units="cm"/>
      <inkml:brushProperty name="color" value="#E71224"/>
    </inkml:brush>
  </inkml:definitions>
  <inkml:trace contextRef="#ctx0" brushRef="#br0">6296 3759 4736,'1'-3'3344,"10"-2"-2445,14-7-727,-24 11-38,8-3 19,-1-1 0,0 0 0,0-1 0,-1 0 0,0 0 0,0-1 0,0 0 0,-1 0 0,0-1 0,0 0 0,-1 0 0,7-12 0,0-4 265,-1 0-1,0-1 0,7-31 1,-13 32-149,-1-1 0,-1 1 0,-1 0 0,-1-1 0,-3-26 0,1-2 213,2-82-93,-3-148-154,-2 191-286,3 38 207,-15-94 0,-4 6 41,15 110-190,0-21-8,-6-93 49,0 1-32,10 83-81,2-59 210,0 103-124,1-1 0,1 0 1,1 1-1,8-24 0,7-17 25,-2-2 1,15-99-1,-26 109-9,-1 0 0,-3 0 1,-5-56-1,-11 24 53,3 14-9,9 41-38,1-1 1,5-31-1,-1-14-168,-3 47 201,-1 0-1,-1 0 0,-1 0 1,-2 0-1,-12-42 1,13 57-54,-1 0 0,0 1 0,-1 0 0,0 0 0,-1 0 0,0 0 0,0 1 0,-1 1 1,-1-1-1,1 1 0,-2 0 0,1 1 0,-1 0 0,-15-8 0,-5 0-50,0 2-1,-2 1 1,1 1-1,-35-7 1,10 2 90,-124-28 183,147 38-261,-235-39-105,78 16 178,-95-15 54,-117-24-222,39 14 325,169 30-305,60 3 57,-136-17 31,-331 2-51,285 40-153,81 2 286,-435 21 223,561-19-476,-84 11-273,-3 1 510,-381 29-15,283-20-34,-3-24 47,256-9-40,25 3-16,-1 0 1,-21 1-1,34 1-26,0 0 0,-1 0 0,1 1 0,0 0 0,0 0 1,0 0-1,0 0 0,0 1 0,0 0 0,0 0 0,0 0 0,1 0 0,-7 5 0,7-5 14,1 1 0,0 0-1,0 0 1,0 0 0,0 0-1,0 0 1,1 0 0,0 0 0,-2 5-1,-8 33-20,9-27 86,-14 74 71,-9 181 0,14-96-152,-11 262-132,18-302 182,-4 284 5,8 12 117,3-292-171,-4-76 151,3-1-1,17 100 0,-4-91-354,31 87 0,-35-126 211,1-1 1,1 0 0,2-1-1,1-1 1,27 35-1,-32-50-9,0 0 0,1-1 0,0 0 0,1-1 0,0 0 0,1-1 0,-1-1 0,18 8 0,20 7-4,56 16-1,-45-18 78,63 29-124,-58-23 150,111 32 0,94-11-245,-88-19 100,476 70-58,-445-70 258,19 3-148,240-21-166,-330-12 219,176-11 14,9-1 14,-265 13-115,213 3 103,1 20 78,99 21-301,-187-23 530,79 24 419,-78-10-300,196 22-40,-338-48-392,-2 2-1,81 31 0,-121-39-266,0 0 0,0 0 0,0 0-1,-1 1 1,1 0 0,-1 1 0,9 7-1,-10-7-713,-1 1 0,1 0 0,-1-1 0,7 13 0,5 13-3149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18:09.259"/>
    </inkml:context>
    <inkml:brush xml:id="br0">
      <inkml:brushProperty name="width" value="0.1" units="cm"/>
      <inkml:brushProperty name="height" value="0.1" units="cm"/>
      <inkml:brushProperty name="color" value="#E71224"/>
    </inkml:brush>
  </inkml:definitions>
  <inkml:trace contextRef="#ctx0" brushRef="#br0">1567 526 1664,'0'1'216,"-1"0"-1,0 0 1,0 1-1,1-1 1,-1 0 0,1 0-1,-1 0 1,1 1-1,0-1 1,-1 0 0,1 1-1,0-1 1,0 0 0,0 1-1,0-1 1,0 1-1,0-1 1,0 0 0,0 1-1,1 1 1,10-17 194,-3 0-136,-6 12-200,-1-1 0,1 1 1,-1 0-1,0-1 0,0 0 0,0 1 0,0-1 0,0 1 0,0-1 0,-1 0 1,1 0-1,-1-4 0,6-49 1083,-6 53-1094,1 0 0,-1 1-1,1-1 1,0 1 0,-1-1 0,1 1-1,1 0 1,-1-1 0,0 1 0,3-4 0,-2 4-38,-1 0 1,1 0-1,-1-1 0,0 1 1,0-1-1,0 1 1,0-1-1,0 1 1,0-1-1,0-5 1,4-52 283,-5-16 294,-5 43-545,5 31-53,-1 1 0,1 0 0,0 0 0,-1 0 0,1 0 0,-1 0 0,1-1-1,-1 1 1,1 0 0,-1 0 0,0 0 0,1 0 0,-3-1 0,-5-11 102,6 8-90,0 1-1,-1 1 0,0-1 0,0 0 0,0 1 0,0-1 1,0 1-1,-1 0 0,1 0 0,-9-4 0,-9-11 89,19 17-89,0 0 0,1 0 0,-1 0 0,0 0 0,0 0 0,0 1 0,0-1 0,0 1 0,-4-1 0,-13-5 128,-37-24 149,41 22-250,8 5-26,-7-5-5,-1 1-1,0 0 0,-1 1 1,1 1-1,-30-6 0,11 8 48,1 1 0,0 3-1,-59 6 1,54-4 99,-59-3 1,35-2-161,19-7 23,-20 4 64,47 5-69,-1 0 0,1 2 0,-1 0 0,-31 8 0,-31 6 44,10-3 19,50-8-45,-9 2-45,-1 0 0,0-2 0,-47 3-1,-29-3-14,35-5-1,32-8 112,0 2-127,9 3-76,24 2 125,-1 0 1,1 1 0,-1-1 0,1 1 0,0 0-1,-1 1 1,1-1 0,-7 2 0,11-1-17,0-1 1,0 1 0,0-1 0,-1 1-1,1-1 1,0 1 0,0 0 0,0 0-1,0-1 1,1 1 0,-1 0 0,0 0-1,0 0 1,0 0 0,1 0 0,-1 0-1,1 0 1,-1 1 0,0-1 0,0 2-1,-3 27 81,1-5-61,2-17-8,0 1 0,0-1 0,0 0 0,1 1 0,2 12 0,-1 5 43,-6 131-99,10-129-113,-4-23 167,-1 0 0,1-1 0,1 1 0,-1-1 0,0 1 0,1-1-1,0 1 1,0-1 0,0 0 0,1 0 0,3 5 0,14 28 47,38 96-240,-55-128 204,1 0-1,0 0 1,1 0-1,-1-1 1,1 1-1,-1-1 1,1 0 0,1 0-1,5 3 1,18 15-21,-20-14 3,1-1 1,-1 0 0,1 0-1,1-1 1,-1-1 0,1 1-1,0-2 1,0 1 0,0-2-1,20 5 1,1-3-34,-1-2 0,55 0 0,191-3 103,-259-1-52,0-1 0,0-1 0,25-6 0,-30 5-6,1 1 1,-1 1 0,1 0-1,-1 0 1,1 2 0,0 0-1,0 0 1,-1 1 0,1 1-1,-1 0 1,23 7 0,-3 1-57,37 6 0,-35-10 97,34 13 0,-32-6-86,-1-3 0,57 9 0,-78-17 74,-1-2 0,19-1 0,-20 0-13,0 1-1,0 0 1,14 2 0,-24-1-137,-1-1 0,1 1-1,0 0 1,0 0 0,-1 0 0,1 0 0,0 1-1,-1-1 1,0 1 0,1 0 0,-1-1 0,0 1-1,0 0 1,0 0 0,0 1 0,0-1 0,0 0-1,-1 1 1,3 4 0,-4-7-43,1 1 0,-1-1 0,0 1-1,0-1 1,0 1 0,1-1 0,-1 0 0,0 1-1,1-1 1,-1 1 0,0-1 0,1 0 0,-1 1 0,0-1-1,1 0 1,-1 1 0,1-1 0,-1 0 0,1 0 0,-1 1-1,1-1 1,-1 0 0,0 0 0,1 0 0,-1 0 0,1 0-1,-1 0 1,1 0 0,0 0 0,-1 0 0,1 0 0,-1 0-1,1 0 1,-1 0 0,1 0 0,-1 0 0,1-1 0,10-6-2509</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18:17.350"/>
    </inkml:context>
    <inkml:brush xml:id="br0">
      <inkml:brushProperty name="width" value="0.1" units="cm"/>
      <inkml:brushProperty name="height" value="0.1" units="cm"/>
      <inkml:brushProperty name="color" value="#E71224"/>
    </inkml:brush>
  </inkml:definitions>
  <inkml:trace contextRef="#ctx0" brushRef="#br0">1861 745 1792,'6'-34'2896,"-1"-57"-902,0 55-1265,-3 27-581,-1 1 1,2-17-1,-4 17-1,-1 0 0,1 0-1,-1 0 1,0 0 0,-1 1 0,0-1 0,0 1 0,-1 0 0,0-1 0,-5-5 0,-37-39 487,33 33-500,1 1-1,1-2 0,-17-37 1,26 50-98,-1 1-3,1 0 0,0-1-1,0 1 1,0 0 0,1-1 0,0 1 0,0-9-1,-4-44 347,5 51-357,-1 0 0,0 0 1,0 0-1,-1 0 0,0 1 0,0-1 1,-1 0-1,0 1 0,0 0 0,0-1 0,-9-10 1,10 14 2,0 0 0,0 1 0,-1-1 0,1 0 0,-1 1 0,0 0 0,0-1 0,-1 1 0,1 1 0,0-1 0,-1 0 0,0 1 0,0 0 0,0-1 0,0 2 0,0-1 0,0 0 0,0 1 0,0 0 0,-1 0 1,1 0-1,-7 0 0,-5 0 13,0 2 0,0 0 1,0 1-1,-25 5 1,-7 3 313,44-9-326,-1 0 1,0 0-1,1 0 1,-1 0 0,0-1-1,0 1 1,-5-1-1,6-1-7,0 1-1,-1 0 0,1 1 0,0-1 0,-1 1 1,1 0-1,0 0 0,0 0 0,-5 3 0,2-1-25,1-1 0,-1 1 0,0-1 0,0-1 0,-10 2 0,14-2 7,-6 1 14,1 1 1,-1-1 0,1 2-1,-14 7 1,12-6 3,0 0 0,-16 5 1,-9-1-17,1 0 37,-36 15 0,52-18-8,0 0 1,0-2-1,0 0 1,0 0-1,-22 0 1,-97-3 181,75-2-162,51 1-69,-1-1 0,1-1 1,0 0-1,0 0 0,-16-6 1,-52-25 130,38 15-264,33 16 160,0 0 1,0 1-1,-1 0 0,1 0 1,0 1-1,-1 0 0,-11 2 1,-7-1 64,10-1-59,0 0 0,0 1-1,-29 6 1,19-4 21,23-3-42,0 0 0,1 0-1,-1 1 1,0-1-1,0 1 1,1 0-1,-1 0 1,-4 2 0,-39 19 56,-59 17 1,74-22 28,10-5-67,19-10-22,0-1 1,1 1 0,-1 0 0,1 0 0,0 0 0,-1 0-1,1 1 1,0-1 0,1 1 0,-1-1 0,0 1 0,1 0-1,-3 4 1,-13 42-144,14-39 152,2-5 15,0 1 0,1-1 1,-1 1-1,1-1 0,0 1 1,1-1-1,-1 0 0,1 1 0,0-1 1,2 7-1,-1-3-12,0-1 0,-1 0 0,1 11 0,-2-11 3,0 0 0,1 0 0,0-1 0,0 1 0,1 0 0,4 13 0,-5-18-9,1 1 0,0 0 0,0-1 0,0 0 1,1 1-1,-1-1 0,1 0 0,0 0 0,-1 0 1,1 0-1,1-1 0,-1 1 0,0-1 0,1 0 0,3 2 1,133 72-104,-79-41 115,-22-12-9,63 28-1,-1-4 77,-91-44-83,-1 0 1,1 0-1,0-1 1,-1 0-1,17 0 1,54-2 63,-36-1 104,10-2-252,96-17-1,-19 1 134,-6-2-65,-33 4 48,-68 15-36,0 1 0,24 2 1,-5 0 56,-21 1-44,-1 1 0,0 1 0,1 0 0,-2 2 0,33 13 0,6 0-1,64 24-4539,-109-37 742</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19:11.126"/>
    </inkml:context>
    <inkml:brush xml:id="br0">
      <inkml:brushProperty name="width" value="0.1" units="cm"/>
      <inkml:brushProperty name="height" value="0.1" units="cm"/>
      <inkml:brushProperty name="color" value="#E71224"/>
    </inkml:brush>
  </inkml:definitions>
  <inkml:trace contextRef="#ctx0" brushRef="#br0">1385 872 1408,'0'0'16,"0"0"0,0 0 0,0 0 1,-1 0-1,1 1 0,0-1 0,0 0 0,0 0 0,-1-1 0,1 1 0,0 0 1,0 0-1,0 0 0,-1 0 0,1 0 0,0 0 0,0 0 0,0 0 1,0 0-1,-1 0 0,1 0 0,0 0 0,0-1 0,0 1 0,0 0 1,-1 0-1,1 0 0,0 0 0,0 0 0,0-1 0,0 1 0,0 0 1,0 0-1,0 0 0,0-1 0,0 1 0,0 0 0,-1 0 0,1 0 0,0 0 1,0-1-1,0 1 0,0 0 0,0 0 0,0 0 0,0-1 0,0 1 1,1 0-1,-1 0 0,0 0 0,0-1 0,0 1 0,0 0 0,0 0 1,0 0-1,0 0 0,0-1 0,0 1 0,1 0 0,-1 0 0,0 0 1,0 0-1,0 0 0,0-1 0,0 1 0,1 0 0,12-15 549,-7 9-168,31-44 680,-36 49-453,-1 1-602,1-1 1,-1 1-1,0 0 1,1 0-1,-1 0 1,0 0-1,0-1 1,1 1-1,-1 0 1,0 0-1,0 0 1,1-1-1,-1 1 1,0 0-1,0 0 1,0-1-1,0 1 1,1 0-1,-1-1 1,0 1-1,0 0 1,0-1-1,0 1 1,0 0-1,0-1 1,0 1-1,0 0 1,0-1-1,0 1 1,0-1-1,0-11 167,0 10-259,1-61 2000,1 27-1481,-2 1 0,-1-1 0,-2 0 1,-12-53-1,-1 14-119,13 65-277,1 0 0,0 1 1,0-1-1,1 0 0,0-1 0,0 1 0,1 0 0,1 0 0,0 0 0,0 0 0,1 0 0,0 0 0,1 1 0,0-1 0,1 1 0,0-1 0,0 1 0,9-14 0,14-28-133,-20 39 55,0-1 1,6-19-1,-12 14 185,-1 16-59,0 1-91,0 0 0,0 0 0,0 0 0,0 0 0,0 0 0,-1 0 0,1 0 0,0 0 0,0 0 0,-1 1 0,1-1 0,0 0 0,-1 0 1,1 0-1,-1 0 0,-1-1 0,-25-9-32,-7 2 126,-23-10 187,48 16-280,-1 0 0,0 1 0,0 0 0,0 0 0,0 1 0,0 0 0,-1 1 0,1 0 0,0 1 0,0 0 0,0 0 1,0 1-1,-18 7 0,12-4-52,2 1 0,-23 12 0,34-17 43,0 0 1,0 0-1,0 0 1,-1 0-1,1 0 0,0-1 1,0 0-1,-1 0 1,-3 0-1,-36-3-42,27 1 61,-26 1 3,0 1-1,1 3 1,-1 1-1,-68 16 1,-60 8-24,128-26 30,28-2-40,-1 1 0,-15 3 0,-99 15 15,-98 22 22,218-38-22,0-1 0,1 1 1,-1 0-1,1 1 0,0 0 1,0 0-1,-14 11 0,20-13-11,0 0 0,1-1 0,-1 1 0,0 1 0,1-1-1,-1 0 1,1 0 0,0 0 0,-1 1 0,1-1 0,0 1 0,1-1-1,-1 1 1,0-1 0,0 5 0,1-2-3,0-1-1,0 0 1,1 0-1,0 0 1,-1 0 0,1 0-1,1 0 1,-1 0 0,3 6-1,-2-4 25,0 1 1,-1 0-1,0 0 0,0 0 0,0 0 0,-1 0 0,-1 13 0,0 0 30,-2 17-29,-1 0 0,-2-1-1,-16 55 1,14-60-37,6-25 31,-1 7-24,-1 1 0,2-1 0,0 1 0,0 26 0,2-37 14,0 0 0,0 0 0,0 0 0,1-1 0,0 1 0,-1 0 0,1 0 0,0-1 0,0 1 0,1 0 1,-1-1-1,0 1 0,1-1 0,0 0 0,-1 1 0,1-1 0,0 0 0,0 0 0,0 0 0,1 0 0,-1-1 0,0 1 0,1-1 0,-1 1 0,1-1 0,-1 0 0,1 0 0,0 0 1,4 1-1,0-1-3,0 0 0,0-1 1,0 0-1,0 0 0,-1 0 0,1-1 1,0 0-1,0-1 0,-1 0 1,12-4-1,29-5-111,50-7 128,-69 11-54,1 2-1,57-4 1,-82 9 35,36 0-6,76 9 0,-101-6 31,237 51 88,-179-31 375,67 20 272,-124-40-696,-1 0 1,1 0 0,0-2 0,0 0-1,23-2 1,79-15-202,-99 13 70,-12 1-563,0 1 0,0 0 1,0 1-1,0 0 0,12 1 1,7 7-2518</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19:40.579"/>
    </inkml:context>
    <inkml:brush xml:id="br0">
      <inkml:brushProperty name="width" value="0.1" units="cm"/>
      <inkml:brushProperty name="height" value="0.1" units="cm"/>
      <inkml:brushProperty name="color" value="#E71224"/>
    </inkml:brush>
  </inkml:definitions>
  <inkml:trace contextRef="#ctx0" brushRef="#br0">5728 1793 2048,'6'-20'4448,"-10"19"-3385,-1 0-321,3 8-649,2-6-80,0 0-1,-1 0 0,1 0 0,0 0 1,-1 0-1,1 0 0,-1 0 1,1 0-1,-1 0 0,1-1 0,-1 1 1,0 0-1,1 0 0,-2 0 0,1 0 69,1 0 0,-1-1-1,0 1 1,1 0-1,-1 0 1,0 0-1,1-1 1,-1 1-1,1 0 1,-1 0-1,1 0 1,0 0-1,-1 0 1,1 1-1,-5 13 2811,10-105-1323,-4 38-1266,2 0 0,14-71 1,-11 61-35,-1 6-206,20-125-56,-7 55 42,-15 96 69,-1 15-94,9-108 132,-10 100-114,-1-1 0,-1 1-1,-6-29 1,3 16-61,1 0 0,3-67 0,2 36-37,-2 49 39,0-1 0,6-30 0,-4 41-2,0 0 1,1 1-1,-1-1 0,1 1 1,1 0-1,-1-1 0,1 2 1,0-1-1,6-6 0,21-35 20,-21 33 30,-9 13-33,-1 0 0,1 1 0,0-1 0,0 1 0,0-1 0,0 1 0,0-1 0,1 1 0,2-2 582,-5-22-510,-2 21-69,0 1-1,0 0 1,-1 0 0,1 0-1,-1 0 1,1 1 0,-1 0 0,0-1-1,0 1 1,0 0 0,0 1-1,0-1 1,0 1 0,-1 0 0,1 0-1,-1 0 1,1 0 0,-7 1 0,-2-1 34,0 0 0,-24-6 0,24 4-17,0 1 1,-25-2-1,-345 4 63,352-2-59,-54-9 0,41 5-111,14 0 67,-42-13 0,51 12 17,0 1 1,-1 1-1,0 1 0,-37-2 0,-339 6 246,90-9-277,153 0 32,-1-1-22,47 2 62,-20-3 26,82 7 10,-51 3-1,-30-3-211,-25-6 162,-72 0 198,31-11-168,175 19 15,-82-16 158,77 15-272,2 0 56,-29-1 0,-519 4 504,486 7-605,-3 0 21,-134 0 27,-3 1 266,184-6 2,0 2-1,-73 17 1,-20 3-246,-92-9 126,188-16-136,1-1 0,-1-2-1,1-1 1,-40-12-1,58 12 12,13 5 3,0-1 1,-1-1 0,1 1-1,0-1 1,0 0-1,0 0 1,0 0 0,0-1-1,0 0 1,1 0-1,-1 0 1,1 0 0,0-1-1,-7-7 1,-4-1 94,5 6-24,7 3-52,-1 1 0,1 0 0,0-1 1,-1 2-1,1-1 0,-1 0 0,1 1 1,-1-1-1,0 1 0,0 0 0,0 1 0,0-1 1,-6 0-1,3 1 18,0 0 0,0 0-1,0 0 1,0 1 0,0 0 0,-12 4 0,9-2-37,0 1 0,1 1 0,-1-1 0,1 2 0,0-1 0,1 1 0,-1 1 0,1-1 0,-13 16 0,10-9 35,0 1 1,1 0-1,1 1 1,0 0 0,-8 21-1,-11 25 4,4 1-1,-30 114 1,6 125-84,28-176 153,-3 21-317,22-130 216,1 0 0,0 0 1,1 1-1,0-1 0,2 0 0,0-1 0,0 1 1,2 0-1,0-1 0,11 24 0,-10-27 14,1 0 0,0-1 0,0 0 0,1 0 0,1-1 0,0 0 0,0 0 0,1-1 1,0 0-1,1-1 0,-1 0 0,2-1 0,13 7 0,9 0-71,0-1-1,0-2 1,38 7 0,-27-8 98,49 20 0,-20-2-9,1-4-1,91 18 1,-148-39-17,167 28 20,95 12-184,19 3 13,-177-33 171,334 26 7,-227-25-37,191 6-28,427-16 211,-628 8-183,3 1 8,108-4 5,-281-9-11,377-10 255,-82 0 145,-103 29-145,-155 0-1371,-66-14-147,-16-4 852,1-1 1,-1 1-1,0-1 0,0 0 0,0 0 0,0 0 1,0-1-1,1 0 0,-1 1 0,4-3 0,37-15-4603,-44 18 4916,38-22-3715</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19:56.260"/>
    </inkml:context>
    <inkml:brush xml:id="br0">
      <inkml:brushProperty name="width" value="0.1" units="cm"/>
      <inkml:brushProperty name="height" value="0.1" units="cm"/>
      <inkml:brushProperty name="color" value="#E71224"/>
    </inkml:brush>
  </inkml:definitions>
  <inkml:trace contextRef="#ctx0" brushRef="#br0">6429 4123 4352,'-1'1'146,"0"0"0,0-1-1,0 1 1,0 0 0,0 0 0,0-1 0,0 1 0,0 0-1,1 0 1,-1 0 0,0 0 0,1 0 0,-1 0 0,0 1-1,-2 4 830,3-6-946,1-1 0,0 1 0,-1 0 0,1-1-1,0 1 1,-1-1 0,1 1 0,-1-1-1,1 0 1,-1 1 0,1-1 0,-1 1 0,1-1-1,-1 0 1,1 1 0,-1-1 0,0 0-1,0 0 1,1-1 0,4-14 563,-4-1-120,0 0-1,-1 0 0,-1 1 0,-1-1 1,0 1-1,-1-1 0,-8-24 0,7 29-214,-4-20 214,2 0-1,1-1 1,-3-61 0,8 41-444,4-159 429,0 167-327,1 0-1,20-76 1,-16 90-102,10-33-10,-4-1 1,10-80 0,-18 59 98,-4-1 0,-4 1 0,-13-90 0,6 115-49,-30-308 602,38 334-634,1-1 0,1 1 1,10-44-1,31-102 159,-7 31-119,-23 82-55,-4-1 0,2-120-1,-12 141 94,-3-1 1,-1 1-1,-19-78 0,5 35-18,-9-31 2,12 61-226,-21-66 354,30 110-203,0 0 0,-1 0-1,-1 1 1,-1 1-1,0-1 1,-1 2-1,-17-19 1,18 23-1,-1 0 0,0 0 0,-1 2 0,1-1 1,-2 1-1,1 1 0,-1 0 0,0 1 0,-26-8 0,10 5-81,-11-3 87,-41-7 1,-150-15 75,-53-10-105,5 9-259,169 23 138,-97-16 479,-109-10-200,-247-23-306,369 37-30,-178-13 265,363 37-69,-104-5 37,-135 12-1,34 0-56,-334 17-67,351-12 137,-140-9-166,186-4 8,-5-1-78,-241 8 479,101 5-268,-163 15 339,442-24-325,0 0-33,0 1 0,-1 0 0,-23 8 0,37-10-55,0 1 1,-1 0-1,1 0 0,0 0 0,1 0 0,-1 1 1,0 0-1,1 0 0,-1 0 0,1 0 0,0 0 1,0 0-1,0 1 0,0 0 0,1-1 0,-1 1 1,1 0-1,-2 6 0,-3 14-5,1 1-1,1 0 1,-3 48 0,6-48 26,-14 191 250,-11 107 142,5-17-477,11-98 8,-39 861-411,49-1038 509,-1 85 277,-7 155 31,8-260-325,-19 635 74,21-619-79,2 0 0,0 1-1,2-1 1,0-1 0,2 1-1,2-1 1,16 38 0,-18-52-9,0 0 0,1-1 1,1 1-1,0-1 0,0-1 0,14 12 1,2-1 41,43 29 0,-45-37-28,0 0-1,1-1 1,1-1 0,40 11 0,107 19-138,-140-34 167,34 7 14,84 29 0,113 65-291,-72-39 121,8-16 414,-117-32-157,52 8-43,1-5-1,165 7 0,-87-12-71,76 5-94,118-6 48,143 8 41,-163 5 3,528-16 316,-806-15-311,550 27 405,-551-20-366,-52-3 212,95 18 1,-123-15-1133,43 17 0,-51-16-1341,0 1-1,32 22 1,-16-9-1617</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20:03.600"/>
    </inkml:context>
    <inkml:brush xml:id="br0">
      <inkml:brushProperty name="width" value="0.1" units="cm"/>
      <inkml:brushProperty name="height" value="0.1" units="cm"/>
      <inkml:brushProperty name="color" value="#E71224"/>
    </inkml:brush>
  </inkml:definitions>
  <inkml:trace contextRef="#ctx0" brushRef="#br0">165 0 1792,'-6'1'217,"-1"-1"0,0 1 0,0 0-1,0 0 1,-11 5 0,13-4 105,4-2-160,-1 0 0,1 1 0,-1-1 1,1 1-1,0-1 0,-1 1 0,1 0 0,0 0 0,-1 0 0,1-1 1,0 1-1,0 0 0,0 1 0,0-1 0,0 0 0,0 0 1,0 0-1,-1 3 0,-4 4 538,0 1 1,0 0-1,1 1 0,1-1 1,-1 1-1,2 0 1,-1 0-1,-3 19 1,-1 22 238,0-7-726,-3 78 0,11-109-1132,-1 0 0,-3 22 0,-1-11-1945</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20:04.132"/>
    </inkml:context>
    <inkml:brush xml:id="br0">
      <inkml:brushProperty name="width" value="0.1" units="cm"/>
      <inkml:brushProperty name="height" value="0.1" units="cm"/>
      <inkml:brushProperty name="color" value="#E71224"/>
    </inkml:brush>
  </inkml:definitions>
  <inkml:trace contextRef="#ctx0" brushRef="#br0">42 30 7808,'-36'-26'2506,"30"23"-1861,7 7-292,4 5-148,1 1-1,0-1 1,1-1 0,0 1 0,0-1 0,10 8 0,3 5-2,99 116 258,12 13 230,-97-114-553,133 137 633,13-16-2859,-174-151 1614,1-1 0,0 0 0,0 0 0,1-1 0,-1 0 0,1 0 0,0-1 0,9 3 0,10-4-2422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20:04.596"/>
    </inkml:context>
    <inkml:brush xml:id="br0">
      <inkml:brushProperty name="width" value="0.1" units="cm"/>
      <inkml:brushProperty name="height" value="0.1" units="cm"/>
      <inkml:brushProperty name="color" value="#E71224"/>
    </inkml:brush>
  </inkml:definitions>
  <inkml:trace contextRef="#ctx0" brushRef="#br0">33 0 7424,'-33'20'2816,"55"3"-2208,-1 6 256,1-15-32,5 4-320,9 11 32,12 0-256,16-1-96,15 1-96,13-6-160,3-5 32,-9 2-384,-7-6-224,-15-5-576,-10-3-192,-11-6-1184</inkml:trace>
  <inkml:trace contextRef="#ctx0" brushRef="#br0" timeOffset="1">33 298 8960,'-22'-32'3328,"44"32"-2592,21-9 224,-18 3-32,12 1-512,12-4-64,21 0-224,19 0-96,13-2 0,-1-3-1536,-4 0-576,-13-4-864,-4 3-1312,-6-8 1312</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20:09.268"/>
    </inkml:context>
    <inkml:brush xml:id="br0">
      <inkml:brushProperty name="width" value="0.1" units="cm"/>
      <inkml:brushProperty name="height" value="0.1" units="cm"/>
      <inkml:brushProperty name="color" value="#E71224"/>
    </inkml:brush>
  </inkml:definitions>
  <inkml:trace contextRef="#ctx0" brushRef="#br0">1256 814 2688,'0'-3'218,"0"1"-1,1-1 1,-1 0 0,1 0 0,-1 1 0,1-1-1,0 0 1,0 1 0,0-1 0,1 1-1,-1-1 1,3-2 0,-2 1-223,0-3 892,-2 6-685,0 1-1,0-1 0,0 0 0,0 0 0,0 0 0,1 0 0,-1 0 0,0 0 1,1 1-1,-1-1 0,1 0 0,-1 0 0,1 0 0,0-1 0,12-25 1837,-12 27-1782,-1-1-189,1 1 0,-1-1 0,1 1 0,-1 0 0,0-1 0,1 1 1,-1-1-1,1 1 0,-1-1 0,0 1 0,0-1 0,1 1 0,-1-1 1,0 0-1,0 1 0,1-1 0,-1 1 0,0-1 0,0 1 0,0-1 1,0 0-1,0 1 0,0-1 0,0 1 0,0-2 0,-1-21 9,1 18-31,0 2-5,1 0-1,0-1 1,-1 1-1,1 0 1,0 0-1,0 0 0,1 0 1,2-4-1,-3 4 3,1 0 0,-1 0 0,1 0-1,-1 0 1,0 0 0,0 0-1,-1 0 1,2-6 0,-2-6-27,0 2 115,0 0 0,0 0 0,-2 0 0,1 0 0,-7-22 0,3 19-99,2 0 1,-1 0 0,2 0 0,-1-17-1,3-69-11,1 50-1,-1-72 733,-1 122-741,1 0 0,0 1 0,-1-1 0,0 0 0,1 0 0,-1 1 0,0-1 0,0 0 0,0 1 0,0-1 0,0 1 0,0-1 0,0 1 0,0 0 0,-1-1 0,1 1 0,-1 0 0,1 0 0,-1 0 0,1 0 0,-1 0 0,1 0 0,-3 0 0,0-1-1,-1 0-1,1 0 1,-1 1 0,0-1-1,1 1 1,-1 0 0,-9 0-1,6 0 17,0 1-1,0-2 1,-1 1-1,-12-5 0,-22-4 131,30 7-50,0 1 1,-19-8 0,-10-2-70,-2 2 89,26 5-158,0 0 1,-1 2 0,-31-2-1,-93-1 432,-12 6-64,151 1-326,0-1 1,1 1-1,-1 0 0,0 0 0,1 0 1,-1 0-1,1 0 0,-5 3 1,-19 6 109,-45 3-158,33-5 81,-1-1 0,-65 2 0,30 0-70,72-9 13,-1 1-1,0 0 0,0 0 0,0 0 1,1 0-1,-5 2 0,-5 2 81,8-2-66,-1-1 0,0 1 1,1 0-1,0 1 0,0-1 0,0 1 0,0 0 0,0 0 1,1 1-1,-8 8 0,3-1 66,1 1 0,0 0 1,-10 21-1,13-21-77,1-1-1,1 1 1,0 0 0,1 0-1,-2 24 1,-1 9 143,3-21-16,0-1 0,4 30 0,-1-7-38,-1-43-100,1 0 0,0 0 0,0 0 0,0 0 0,0 0 0,2 4-1,-1-4 17,-1 0-1,0-1 0,0 1 0,0 0 0,0 0 1,0 3-1,0-5 14,0 0 1,-1 0 0,1 0 0,0 0-1,1 0 1,-1-1 0,0 1-1,0-1 1,1 1 0,1 1 0,4 5-72,-6-6 51,1 1 0,-1-1-1,1 0 1,0 1 0,0-1 0,0 0 0,0 0-1,1-1 1,-1 1 0,0 0 0,1-1-1,-1 1 1,1-1 0,0 0 0,-1 0-1,1 0 1,0 0 0,0-1 0,-1 1 0,1-1-1,0 1 1,0-1 0,0 0 0,5 0-1,3 0 42,0 2 0,0 0 0,0 0 0,-1 1 0,11 4-1,27 6-50,48 15-78,-83-23 89,0 0 0,0 1 1,0 1-1,11 8 0,10 5-206,42 26 559,-72-45-332,-1 1 0,1-1 0,0 0 0,0 0 0,-1-1-1,8 1 1,-8 0-8,1-1 0,-1 0 0,1 1 0,0 0 0,-1 0 0,6 2 0,-6-2 9,0 1-1,1-1 1,-1-1-1,0 1 1,1 0-1,-1-1 1,7 0-1,16 3-21,261 58-78,-204-49 106,112 1 0,-189-13 1,-1 1-246,0-1 0,-1-1 1,1 1-1,0-1 0,-1 1 0,1-1 0,5-2 0,22-6-4981,-13 3 1445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2:18.090"/>
    </inkml:context>
    <inkml:brush xml:id="br0">
      <inkml:brushProperty name="width" value="0.1" units="cm"/>
      <inkml:brushProperty name="height" value="0.1" units="cm"/>
      <inkml:brushProperty name="color" value="#66CC00"/>
    </inkml:brush>
  </inkml:definitions>
  <inkml:trace contextRef="#ctx0" brushRef="#br0">1753 77 3072,'-1'0'119,"0"0"0,0 0 0,0-1 0,0 1 0,0 0 0,0 1 0,0-1 0,0 0 0,0 0 0,0 0 0,0 1 0,0-1 0,0 0 0,0 1 0,0-1 1,0 1-1,0 0 0,0-1 0,-1 2 0,-10 6 508,7-6-285,0 0 0,0-1 1,0 0-1,0 0 0,0-1 1,0 1-1,0-1 0,-1 0 1,1 0-1,-6-2 0,-6 2 154,-10 0-160,1-1 0,-49-9 0,49 4-261,-48-16-1,49 14 29,0 2-1,-1 0 0,1 2 1,-27-1-1,-25-4 218,-2 0 59,49 4-69,0 2 0,0 1 0,-38 2 0,27 1-137,-105 10 855,75-4-562,-30 2 231,-86 6 962,133-14-2389,-79-7 0,-21 0-7286,95 3 4704</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21:06.546"/>
    </inkml:context>
    <inkml:brush xml:id="br0">
      <inkml:brushProperty name="width" value="0.1" units="cm"/>
      <inkml:brushProperty name="height" value="0.1" units="cm"/>
      <inkml:brushProperty name="color" value="#E71224"/>
    </inkml:brush>
  </inkml:definitions>
  <inkml:trace contextRef="#ctx0" brushRef="#br0">4354 31 1792,'-15'-8'7364,"8"7"-8046,-10 1 1641,10-1-413,1 1 0,-1 0 0,0 0 0,1 1 0,-12 2 0,-4 2-333,16-2-99,0-1-1,-1-1 0,1 1 1,-10 1-1,-7 1 307,-14 7-23,17-4-388,0-2 0,0 0 0,0-1 0,-33 2 1,-34 3 512,-14-2-61,-4 0-564,83-6 129,-1-2 1,1 0 0,-1-1-1,-32-9 1,38 7 19,1 0 0,-2 2-1,1 0 1,-27 0 0,18 1 4,0-1 0,-48-9 0,45 4 67,0 3 0,-52-4 1,12-2-209,-101 6 464,73-1-309,-25 1-122,-59-1 148,-124 5-42,189 5 411,85-5-373,-109-4-119,59 1 17,3 0 80,-86 1-260,88 3 189,37 0 186,-88-5-283,17 3 203,61 2-70,22 0 50,-1 2 0,-37 8 1,-7 2 221,-19 1-403,67-10 174,-15 2 0,7-4-56,0 1-1,-44 11 0,54-9-2,15-3-21,0-1-1,0 0 0,0 0 1,0-1-1,0 0 0,-1 0 1,1-1-1,0 0 1,0 0-1,0 0 0,0-1 1,-7-3-1,6 2 68,0 1 0,-1 0 0,1 0 0,-11 0 0,-21-6-18,-127-32-269,132 33 232,2 2-16,1 1 1,-1 2-1,-45 3 0,26-1 0,46 0 52,0 1 0,0-1 0,0 1 0,0 1 0,0-1 0,-10 4 0,12-3-21,1-1 0,0 1 0,0-1 0,1 1 0,-1 0 0,0 0-1,1 0 1,-1 0 0,1 1 0,-1-1 0,1 1 0,0-1 0,-2 5-1,1-1-42,0 1-1,0 0 0,1-1 0,0 1 0,1 0 0,-1 0 0,1 11 0,1 52 138,0-34 27,3 25-135,21 118 0,-20-161 10,0-1 0,0-1-1,2 1 1,0-1-1,1 0 1,1 0-1,0-1 1,1 0-1,1 0 1,16 18-1,-21-28-32,0-1 0,0 0 0,0-1 0,0 1-1,1-1 1,0 0 0,0-1 0,0 1 0,0-1-1,0 0 1,12 1 0,6 1 5,41 1 0,-58-5 60,90 0-145,130-18 1,-12 0-23,395 11-84,-438 8 184,275 4 244,-392-5-223,236 5-50,-114-4 21,9 2 211,-58 2-39,25 0-363,-27-3 79,21 1 371,-97 3-342,-24-2 156,32 0 0,-11-5 35,3 1-155,55 5 0,-68-2 136,60-3-1,-33-2-261,242 2 420,-299 1-185,0 0-1,0 0 1,-1 1 0,1-1-1,0 2 1,-1-1 0,0 1-1,10 5 1,8 3-60,-18-8 7,1 1 0,-1 0 0,0 1 0,0-1 0,0 1 0,8 9 0,-10-8 54,-1 0-1,1 0 1,-1 0 0,4 13-1,-1-6 65,0 4-100,7 31-1,-6-19-16,23 125 62,-5-14 2,-23-133-65,0 1 0,1 0-1,-1-1 1,1 1-1,1-1 1,0 0 0,0 0-1,0 0 1,1-1-1,0 1 1,0-1 0,1 0-1,-1-1 1,1 1 0,0-1-1,1 0 1,0-1-1,-1 1 1,1-1 0,1-1-1,13 6 1,-8-5 9,0-1 1,1 0-1,-1-1 0,20 0 1,89 9 9,-116-11-1,30 0 10,65 7-1,-86-5-88,-1-1 0,18-1 1,-19-1 72,0 1 0,-1 1 0,18 3 0,-13-1 27,0-1 1,20-1-1,-2 1-28,161 0-19,-106-3 76,103 5 84,-162-6-182,35-5 0,-34 2-14,37 1 0,-49 3 48,-1-1 0,24-6 1,8-1 26,-2 4 73,165-24 85,-4-16-446,-170 35 347,-28 7-43,0 0-1,0 0 1,0-1-1,-1 0 1,16-8-1,-24 10-25,-1 0 1,1 0-1,0-1 1,0 1-1,-1 0 0,1-1 1,-1 0-1,0 0 0,0 1 1,0-1-1,0-1 1,0 1-1,-1 0 0,1 0 1,-1 0-1,0-1 0,0 1 1,0-1-1,-1 1 1,1-1-1,-1 1 0,1-1 1,-2-4-1,0-14-49,-1-1 0,-11-42-1,3 15-61,8 42 107,-18-91-136,16 83 156,-2-1-1,0 1 1,-15-28 0,21 44-17,-6-12-46,-1 0 0,-1 0 0,-16-19-1,21 28 75,0 0 0,0 0 0,-1 1 0,1-1 0,0 1 0,-1 0 0,0 0 0,1 0 0,-1 0 0,0 1 0,0-1 0,0 1 0,0 0 0,0 0 0,-1 0 0,1 1 0,-5 0-1,-82 1-635,-100-3 665,16-6 198,90 0-239,0 1 57,-28-3 208,-50 1-381,107 4 225,-53 1-131,-20-1-267,108 4 372,0 1 1,-24 3 0,-12 0-89,18-2 165,-54 11 0,27-3-435,0 1 147,35-4 204,-58 2 0,-23 1-40,103-8-43,0 0 0,-1 0 0,-11 4-1,12-3-136,1-1 0,-1 1 0,-11-1 0,-19 5 260,38-7-106,0 0 0,0 1 0,-1-1 0,1 0 0,0 0 0,0 0 0,1 0 0,-1 0 0,0 0 0,0 0 0,0 0 0,1 0 0,-1 0 0,0-1-1,1 1 1,-1 0 0,1 0 0,-1-1 0,1 1 0,0 0 0,0-1 0,-1-1 0,-6-40 214,6 37-211,-1-20 135,1 1 0,2-28 0,0 5 92,-1 24-211,1 0 0,1 0 0,1 1 0,7-29-1,17-65 206,-22 94-800,1 1-1,14-34 1,-19 52 170,1 1-211,-1 0-1,1 0 1,0 0-1,-1 0 1,1 0-1,1 0 0,-1 1 1,0-1-1,1 1 1,-1-1-1,1 1 1,0 0-1,-1 0 0,4-2 1,-1 1-18,17-14-2965</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21:20.655"/>
    </inkml:context>
    <inkml:brush xml:id="br0">
      <inkml:brushProperty name="width" value="0.1" units="cm"/>
      <inkml:brushProperty name="height" value="0.1" units="cm"/>
      <inkml:brushProperty name="color" value="#66CC00"/>
    </inkml:brush>
  </inkml:definitions>
  <inkml:trace contextRef="#ctx0" brushRef="#br0">246 708 1280,'1'5'2603,"20"-23"-1045,-16 13-1313,1 1 0,-1-1 0,0 0 1,0-1-1,5-6 0,2-3 174,-11 13-388,1 1 0,-1-1 0,1 0 0,-1 0 0,1 0 0,-1 0 0,0 0 0,0 0-1,0 0 1,0 0 0,0-1 0,0-3 0,5-50 620,4-100-102,-10-99 304,0 253-847,0 1-1,0-1 0,0 1 1,-1-1-1,1 1 0,-1-1 1,1 1-1,-1-1 0,1 1 1,-2-2-1,1 1-4,0 1 0,1 0 0,-1 0 0,1-1 0,-1 1 0,1 0 0,-1-1 0,1 1 0,0 0 0,0-2 0,-12-20 137,10 19-144,1 0 15,0 0 1,0 0-1,-1 1 0,1-1 0,-1 1 0,0-1 0,0 1 0,0 0 1,0-1-1,-1 1 0,1 0 0,-1 1 0,0-1 0,0 0 0,0 1 1,-4-3-1,-20-1 7,21 4-19,0 0-1,0 1 1,-1-1 0,1 1 0,-11 0 0,-21-4-21,26 2 67,0 1-1,-1 1 1,1 0-1,0 1 1,-19 2-1,-4-1-36,13-1 53,1 0 32</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21:22.259"/>
    </inkml:context>
    <inkml:brush xml:id="br0">
      <inkml:brushProperty name="width" value="0.1" units="cm"/>
      <inkml:brushProperty name="height" value="0.1" units="cm"/>
      <inkml:brushProperty name="color" value="#66CC00"/>
    </inkml:brush>
  </inkml:definitions>
  <inkml:trace contextRef="#ctx0" brushRef="#br0">896 58 11776,'-2'-1'17,"1"0"1,-1 0-1,0 0 1,0 1 0,0-1-1,1 0 1,-1 1-1,0 0 1,0-1 0,0 1-1,-3 0 1,-11-3-69,-1-1 19,-3-2 32,18 5-4,-1 0 1,1 0 0,-1 0-1,1 0 1,-1 1 0,0-1-1,1 1 1,-1-1 0,0 1 0,0 0-1,1 0 1,-1 0 0,-2 1-1,2-1 16,0 0-1,0 0 0,0 0 1,0 0-1,0 0 0,0 0 0,0-1 1,1 1-1,-1-1 0,0 0 1,0 0-1,1 0 0,-4-2 1,-1 0-17,1 0 1,-1 1-1,1 0 0,-1 0 1,0 0-1,0 1 1,0 0-1,0 0 1,0 1-1,0 0 1,-9 1-1,-36-4 17,29 1-37,-1 0 0,-23 2 1,24 0 87,-201 0-121,217 0 70,-1 1 0,1 0 0,0 1 0,0-1 0,0 1 1,1 1-1,-13 5 0,7-2 9,1 1 0,-1 0 0,-13 12 0,19-14-27,0 0-1,0 0 1,1 1 0,0 0-1,0 0 1,1 1 0,-1-1 0,2 1-1,-1 0 1,-5 13 0,-8 16-7,12-27 22,0 0 1,-5 18 0,2-1-53,2 0 0,1 0 1,1 1-1,1 0 0,2 35 1,0-18 38,2 53 14,0-87-10,0 1 0,1 0 0,0-1 0,0 1-1,2-1 1,6 17 0,-7-23 1,-1 0 0,1 0 0,0 0-1,0 0 1,0 0 0,1 0 0,-1-1 0,1 0 0,0 0 0,0 0 0,0 0-1,1 0 1,-1-1 0,1 0 0,6 3 0,6 0-8,1 0 1,35 5-1,-15-4 8,124 15 8,-21-4 30,-98-10-49,46 9 17,0-4 0,91 1-1,251 5 37,-248-10-13,-20-2 73,5 19-175,-135-16-1737,43 15 0,-35-7-1466,-3-2 342</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26:20.918"/>
    </inkml:context>
    <inkml:brush xml:id="br0">
      <inkml:brushProperty name="width" value="0.1" units="cm"/>
      <inkml:brushProperty name="height" value="0.1" units="cm"/>
      <inkml:brushProperty name="color" value="#66CC00"/>
    </inkml:brush>
  </inkml:definitions>
  <inkml:trace contextRef="#ctx0" brushRef="#br0">5 139 1152,'-4'0'565,"8"0"283,7 5-5,-5 0-521,-4-4-228,-1 0 0,1 0-1,-1 0 1,0 0-1,1 0 1,-1 0 0,0 0-1,0 0 1,0 1 0,0-1-1,0 1 1,0-1-1,0 1 1,0-1 0,-1 1-1,1-1 1,-1 1 0,2 2-1,24-5 184,-23 0-255,0-1-1,-1 1 0,1-1 0,-1 0 0,0 0 0,1-1 1,-1 1-1,0 0 0,0-1 0,-1 1 0,1-1 0,0 0 0,-1 1 1,0-1-1,2-3 0,6-12-66,5-6-42,4-7 211,-9 18-62,-8 11-31,1 0 1,-1 0-1,1 0 1,-1 0-1,1 0 1,0 0-1,0 0 1,2-2-1,-3 4-30,0 0-1,0-1 0,0 1 1,0 0-1,1-1 1,-1 1-1,0 0 1,0 0-1,0 0 1,0 0-1,0 0 1,0 0-1,0 1 1,0-1-1,0 0 1,0 0-1,0 1 1,0-1-1,0 1 1,0-1-1,0 1 1,0-1-1,0 1 1,0-1-1,1 2 0,0-1 6,0 0-1,0 0 0,0 0 0,1 0 0,-1 0 0,1-1 0,-1 1 1,0-1-1,1 0 0,-1 0 0,1 1 0,-1-1 0,3-1 0,35-6 85,-19 2-193,9-1 148,-17 3-26,0 1 1,0 0-1,13 0 1,77-2 166,-76-1-132,-23 4-33,1 0 0,0 0 1,0 0-1,7 0 0,0 1 7,-1 1 0,0 0 0,0 1-1,17 4 1,15 2 15,-34-7-46,-1 0 0,1 0 1,-1 1-1,0 1 0,15 5 1,2 3 4,-18-8 33,0 0 0,0 1 0,0 0 1,0 0-1,12 10 0,-8-5 37,0-1 0,13 9-1,-11-9-9,0 2-35,18 17-1,-24-20-30,0 0 0,0-1 0,1 0 0,0-1 0,0 1 1,0-2-1,16 8 0,-8-5 31,-14-6-1,0 0 0,1 0 0,0 0 0,-1 0 0,1 0 0,0-1 0,0 1 0,5 0 0,162 8-138,-150-10 110,0-1 0,0 0 0,-1-1 0,1-2 0,-1 0 0,0-1 0,30-13 0,-41 16 7,0 0 1,1 1-1,0-1 0,-1 2 0,18-2 0,47 3 70,-33 0-58,-40 0-17,1 1 0,-1-1 0,1 0 0,-1 0 0,1-1 0,-1 1 0,1 0 0,-1 0 0,1 0 0,-1 0 0,1 0 0,0 0 0,-1-1 0,0 1 0,1 0 0,-1-1 0,1 1-1,-1 0 1,1-1 0,-1 1 0,1 0 0,0-1 0,4-3 11,1 2 76,1 0 0,0 0-1,9-6 1,12 2 100,-24 5-199,-1-1 0,1 1 0,0 0 0,-1 0 1,1 0-1,0 1 0,6-1 0,-6 1 36,0 0-1,-1 0 0,1-1 1,0 0-1,-1 0 1,6-2-1,88-39 185,-89 40-171,0 0 0,0 1 0,0 0-1,1 1 1,-1 0 0,0 0 0,0 0 0,1 1 0,-1 1 0,10 2-1,-17-4 5,1 1 0,0 0-1,-1 0 1,1-1-1,-1 1 1,1 0 0,-1 0-1,1 1 1,-1-1-1,2 2 1,-2-2-30,1 1 0,-1-1 1,1 0-1,-1 1 0,1-1 1,0 0-1,-1 0 0,1 0 0,0 0 1,3 0-1,0 1 6,1 0 0,-1 0 1,0 1-1,0-1 0,0 1 0,5 4 1,-6-5-21,0 1 1,0 0 0,0-1 0,0 0 0,1 0 0,-1 0 0,1 0 0,-1-1 0,1 0 0,0 0 0,7 1 0,-5-3-247,0 0-1,0 0 1,1 0-1,-2-1 1,1 0-1,0-1 1,0 0 0,-1 0-1,1 0 1,-1-1-1,0 1 1,10-10-1,25-17-1952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26:27.563"/>
    </inkml:context>
    <inkml:brush xml:id="br0">
      <inkml:brushProperty name="width" value="0.1" units="cm"/>
      <inkml:brushProperty name="height" value="0.1" units="cm"/>
      <inkml:brushProperty name="color" value="#66CC00"/>
    </inkml:brush>
  </inkml:definitions>
  <inkml:trace contextRef="#ctx0" brushRef="#br0">1 212 896,'53'-28'517,"-23"11"-154,-6 1 394,-17 12-619,1 0 1,-1 1-1,1 1 0,0-1 0,-1 1 0,1 0 0,0 1 0,0 0 0,13-1 1,40 5 453,-43-2-471,0 0-1,0 0 0,0-2 0,0 0 1,0-1-1,32-9 0,31-13 62,0 3 1,1 4-1,1 3 0,1 4 0,122 1 0,-12-2-48,-4-1-177,130 26 11,-216-6 112,132-6 0,36-2 475,-261 1-778,1 0 0,0 0 0,-1 1 0,23 7 0,-13 0-1462</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26:43.181"/>
    </inkml:context>
    <inkml:brush xml:id="br0">
      <inkml:brushProperty name="width" value="0.1" units="cm"/>
      <inkml:brushProperty name="height" value="0.1" units="cm"/>
      <inkml:brushProperty name="color" value="#66CC00"/>
    </inkml:brush>
  </inkml:definitions>
  <inkml:trace contextRef="#ctx0" brushRef="#br0">1 11 1408,'12'-10'1264,"232"10"85,-217 1-1322,-1 2-1,34 7 1,-33-5-11,0-1 0,34 1 0,423-8 118,-320 9 118,-2 0 29,173-15 369,-311 7-709,77 0 641,-92 2-891,0 1 1,0 1-1,1-1 0,-1 1 0,0 1 1,-1 0-1,1 0 0,13 7 1,-3 4-983,-6 3 171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26:44.666"/>
    </inkml:context>
    <inkml:brush xml:id="br0">
      <inkml:brushProperty name="width" value="0.1" units="cm"/>
      <inkml:brushProperty name="height" value="0.1" units="cm"/>
      <inkml:brushProperty name="color" value="#66CC00"/>
    </inkml:brush>
  </inkml:definitions>
  <inkml:trace contextRef="#ctx0" brushRef="#br0">1 43 640,'75'-5'1136,"-60"4"-900,1-1 0,-1 0 0,18-6 0,15-3 20,48 3-90,114 2 1,-185 6-153,130 8-15,0-1 76,-80-8 10,152 6-884,-173 0-572</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27:01.749"/>
    </inkml:context>
    <inkml:brush xml:id="br0">
      <inkml:brushProperty name="width" value="0.1" units="cm"/>
      <inkml:brushProperty name="height" value="0.1" units="cm"/>
      <inkml:brushProperty name="color" value="#66CC00"/>
    </inkml:brush>
  </inkml:definitions>
  <inkml:trace contextRef="#ctx0" brushRef="#br0">26 53 1280,'-20'-14'640,"14"13"-324,12 2 13,2-2-77,-1 0 0,1 0 0,-1-1-1,1 0 1,-1 0 0,11-5 0,14-5-201,-18 9-82,-1 0 0,1 1 0,-1 1 0,24 0 0,-6 1 26,-1 2-1,31 6 1,275 43 666,-281-43-519,79 0 0,57-11-7,90 4-239,38 10 333,-264-11-1242,77 9 0,-84 0-806</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27:45.625"/>
    </inkml:context>
    <inkml:brush xml:id="br0">
      <inkml:brushProperty name="width" value="0.1" units="cm"/>
      <inkml:brushProperty name="height" value="0.1" units="cm"/>
      <inkml:brushProperty name="color" value="#66CC00"/>
    </inkml:brush>
  </inkml:definitions>
  <inkml:trace contextRef="#ctx0" brushRef="#br0">31 251 640,'-16'-95'352,"11"58"-288,-4-12 0,9 32-32,0-3-128,0 5 64,0 7-32,5-1-64,-1 9 64,1 3-160,1 8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28:18.794"/>
    </inkml:context>
    <inkml:brush xml:id="br0">
      <inkml:brushProperty name="width" value="0.1" units="cm"/>
      <inkml:brushProperty name="height" value="0.1" units="cm"/>
      <inkml:brushProperty name="color" value="#66CC00"/>
    </inkml:brush>
  </inkml:definitions>
  <inkml:trace contextRef="#ctx0" brushRef="#br0">1 0 128,'5'4'0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2:19.116"/>
    </inkml:context>
    <inkml:brush xml:id="br0">
      <inkml:brushProperty name="width" value="0.1" units="cm"/>
      <inkml:brushProperty name="height" value="0.1" units="cm"/>
      <inkml:brushProperty name="color" value="#66CC00"/>
    </inkml:brush>
  </inkml:definitions>
  <inkml:trace contextRef="#ctx0" brushRef="#br0">1664 208 4480,'-3'-3'282,"1"0"1,-1 0-1,1 0 1,0-1-1,-1 1 1,1-1-1,1 0 1,-1 1-1,-2-8 1,3 7-199,0 0 0,0 0 0,-1 0 1,0 1-1,0-1 0,0 1 0,0-1 1,0 1-1,-1 0 0,1 0 0,-1 0 1,-4-4-1,-1 3 255,1-1 1,0 1 0,-1 1 0,0 0-1,0 0 1,0 0 0,0 1 0,0 0-1,-17-2 1,-7 2 267,-42 3 1,30 0-298,-179-18-307,84 4 1173,97 10-1001,-40-2 103,21 5 103,-170 5 1670,-29-2-1358,216-6-2246,-62-14-1,42 6-1509,7 1-190,2-4-27</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28:19.337"/>
    </inkml:context>
    <inkml:brush xml:id="br0">
      <inkml:brushProperty name="width" value="0.1" units="cm"/>
      <inkml:brushProperty name="height" value="0.1" units="cm"/>
      <inkml:brushProperty name="color" value="#66CC00"/>
    </inkml:brush>
  </inkml:definitions>
  <inkml:trace contextRef="#ctx0" brushRef="#br0">1 4 256,'0'-4'160,"21"8"-128,12 6-128,-19-6-32</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28:19.824"/>
    </inkml:context>
    <inkml:brush xml:id="br0">
      <inkml:brushProperty name="width" value="0.1" units="cm"/>
      <inkml:brushProperty name="height" value="0.1" units="cm"/>
      <inkml:brushProperty name="color" value="#66CC00"/>
    </inkml:brush>
  </inkml:definitions>
  <inkml:trace contextRef="#ctx0" brushRef="#br0">12 19 1280,'-11'-18'512,"16"21"-384,6 3-608,-6-6-224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28:22.509"/>
    </inkml:context>
    <inkml:brush xml:id="br0">
      <inkml:brushProperty name="width" value="0.1" units="cm"/>
      <inkml:brushProperty name="height" value="0.1" units="cm"/>
      <inkml:brushProperty name="color" value="#66CC00"/>
    </inkml:brush>
  </inkml:definitions>
  <inkml:trace contextRef="#ctx0" brushRef="#br0">0 41 1280,'38'-41'512,"-22"41"-384,6 4-608,-13 1-224</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28:23.304"/>
    </inkml:context>
    <inkml:brush xml:id="br0">
      <inkml:brushProperty name="width" value="0.1" units="cm"/>
      <inkml:brushProperty name="height" value="0.1" units="cm"/>
      <inkml:brushProperty name="color" value="#66CC00"/>
    </inkml:brush>
  </inkml:definitions>
  <inkml:trace contextRef="#ctx0" brushRef="#br0">12 110 1792,'-11'-52'704,"22"32"-576,10-3-64,-6 14-128,11 4-320,7 5-160,4 5-64,6 4 32</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28:30.461"/>
    </inkml:context>
    <inkml:brush xml:id="br0">
      <inkml:brushProperty name="width" value="0.1" units="cm"/>
      <inkml:brushProperty name="height" value="0.1" units="cm"/>
      <inkml:brushProperty name="color" value="#66CC00"/>
    </inkml:brush>
  </inkml:definitions>
  <inkml:trace contextRef="#ctx0" brushRef="#br0">1 0 128,'10'0'0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29:09.986"/>
    </inkml:context>
    <inkml:brush xml:id="br0">
      <inkml:brushProperty name="width" value="0.1" units="cm"/>
      <inkml:brushProperty name="height" value="0.1" units="cm"/>
      <inkml:brushProperty name="color" value="#66CC00"/>
    </inkml:brush>
  </inkml:definitions>
  <inkml:trace contextRef="#ctx0" brushRef="#br0">0 0 128,'9'6'0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34:36.240"/>
    </inkml:context>
    <inkml:brush xml:id="br0">
      <inkml:brushProperty name="width" value="0.1" units="cm"/>
      <inkml:brushProperty name="height" value="0.1" units="cm"/>
      <inkml:brushProperty name="color" value="#66CC00"/>
    </inkml:brush>
  </inkml:definitions>
  <inkml:trace contextRef="#ctx0" brushRef="#br0">0 120 640,'6'5'94,"1"0"0,-1-1 1,1 0-1,0 0 0,0-1 0,1 1 1,-1-2-1,0 1 0,1-1 0,0 0 0,12 1 1,-5-3 105,0-1 1,0 0-1,0-1 1,0-1-1,0-1 1,0 0-1,15-6 0,42-10-11,-39 15-173,1 1 1,-1 2 0,1 1 0,0 2 0,57 9 0,-52-6 115,-1-2 0,1-1 1,0-2-1,64-10 0,109 1 66,-79 6-113,-26 3-2,11-2 102,-96 2-155,1-2 1,-1-1-1,27-8 0,16-6 11,1 3 0,132-12 0,-150 25-9,-24 1 35,28-4-1,-32 3 15,0 0 0,30 3 1,-13 0 170,-32 0-514,0 0-1,0 1 1,0-1 0,0 1-1,0 0 1,-1 1-1,1-1 1,-1 1 0,0 0-1,0 0 1,0 0-1,0 0 1,0 1 0,4 5-1,2 5-782</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34:39.836"/>
    </inkml:context>
    <inkml:brush xml:id="br0">
      <inkml:brushProperty name="width" value="0.1" units="cm"/>
      <inkml:brushProperty name="height" value="0.1" units="cm"/>
      <inkml:brushProperty name="color" value="#66CC00"/>
    </inkml:brush>
  </inkml:definitions>
  <inkml:trace contextRef="#ctx0" brushRef="#br0">1 272 1792,'4'-4'238,"1"1"1,0 0-1,0 0 1,1 0-1,9-3 0,9-6 204,-12 5-356,0 1 0,0 1-1,1 0 1,21-6 0,54-7 633,-35 9-384,123-37 360,-27 6-649,-102 31 37,93-7 0,49 14 25,-134 2-126,12-3-20,70-13 0,-5 1-14,133 6 457,-104-1-267,-1 0-159,-71 10 101,0 3 0,164 28 0,-106-3-200,84 20 176,-132-22-64,158 66 0,-204-69 12,0-2-1,1-3 0,1-2 0,61 10 0,82 11 60,4 0-174,-172-33 140,0-2-1,0-1 0,39-4 1,87-18 54,-95 11-24,100-3 0,-140 13 18,-1 1 1,1 0-1,21 6 1,-32-5-437,-1 1 1,0 0-1,0 0 0,0 1 1,0 0-1,-1 1 1,0 0-1,14 10 1,6 12-1914</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35:08.636"/>
    </inkml:context>
    <inkml:brush xml:id="br0">
      <inkml:brushProperty name="width" value="0.1" units="cm"/>
      <inkml:brushProperty name="height" value="0.1" units="cm"/>
      <inkml:brushProperty name="color" value="#66CC00"/>
    </inkml:brush>
  </inkml:definitions>
  <inkml:trace contextRef="#ctx0" brushRef="#br0">0 242 768,'18'-10'492,"0"0"1,29-12-1,-44 21-468,0 1-1,-1 0 1,1-1 0,-1 1-1,1 0 1,-1 0 0,4 0-1,-4 1-7,-1-1 0,1 0 0,-1 0 0,1 0 0,-1 0-1,1 0 1,-1 0 0,1 0 0,-1-1 0,1 1 0,-1 0 0,1-1 0,-1 1 0,0-1-1,1 0 1,-1 1 0,0-1 0,1 0 0,1-2 0,-1 2 28,0 0-1,0 0 1,0 0 0,0 0 0,0 1 0,0-1-1,0 1 1,0-1 0,0 1 0,1 0-1,-1 0 1,0 0 0,0 0 0,0 0 0,3 0-1,33 7-151,-34-5 135,3 1 47,0-1 1,0 1 0,0-1-1,0-1 1,1 1 0,-1-1-1,0-1 1,1 1 0,-1-1-1,1 0 1,10-2 0,138-46 742,39-9-674,-67 30-125,123-23-10,-182 40-11,117-3 1,-129 13 45,-1 2-1,92 16 1,-119-13 179,0 0 0,51-1 0,-79-4-192,-1 0 0,1 0 0,0 0 0,-1 0 0,1 0 0,0 0 0,-1 0 0,1 0 0,0 0 0,-1 1 0,1-1 0,0 0 0,-1 0 0,1 1 0,0-1 0,-1 0 0,1 1 0,-1-1 0,1 0 0,0 1 0,0 0 0,0 14-15,-1-5 132,4 66-2942,-3-40 550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35:10.655"/>
    </inkml:context>
    <inkml:brush xml:id="br0">
      <inkml:brushProperty name="width" value="0.1" units="cm"/>
      <inkml:brushProperty name="height" value="0.1" units="cm"/>
      <inkml:brushProperty name="color" value="#66CC00"/>
    </inkml:brush>
  </inkml:definitions>
  <inkml:trace contextRef="#ctx0" brushRef="#br0">0 157 896,'19'-1'241,"24"-4"-1,-24 2-280,28-1-1,134-1 345,-145 5-320,-1 1 323,0-1 0,0-2 1,0-1-1,56-13 0,-22-5 236,170-46 82,-201 60-634,0 1 0,1 2-1,-1 2 1,1 1 0,-1 2 0,51 8 0,-43-6 66,-1-2 1,0-1-1,59-9 0,-55 5-16,0 3 0,0 2 0,-1 3 0,1 1 0,90 22 0,-94-15 3,1-3 0,0-1 0,74 2 0,-75-12-22,58-10 1,-58 5 5,61-1 0,-43 8-84,113 15 0,-100-6 53,24 5 17,-90-11 58,1-2 0,1 1 0,-1-1 0,0-1 1,0 0-1,0-1 0,0 0 0,0-1 0,0 0 1,0 0-1,0-1 0,16-7 0,80-41 397,-96 47-438,0 1-1,22-5 0,8-2-3,-38 9-12,0 0 0,0 0 0,1 0 0,-1 1 0,1-1 0,-1 1 0,0 0 0,1 0 0,-1 0 0,1 0 0,-1 1 0,1-1 0,-1 1 0,0 0 0,1 0 0,3 2 0,-4-1-165,1 0-1,-1 0 1,0 1-1,0-1 1,0 1 0,0 0-1,0 0 1,0 0-1,-1 0 1,1 1-1,-1-1 1,0 1 0,2 5-1,10 19-2254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2:28.488"/>
    </inkml:context>
    <inkml:brush xml:id="br0">
      <inkml:brushProperty name="width" value="0.1" units="cm"/>
      <inkml:brushProperty name="height" value="0.1" units="cm"/>
      <inkml:brushProperty name="color" value="#66CC00"/>
    </inkml:brush>
  </inkml:definitions>
  <inkml:trace contextRef="#ctx0" brushRef="#br0">1243 9 1152,'6'4'5728,"-7"-3"-5599,0 0 1,0 0-1,0 0 0,0 0 1,0 0-1,0 0 0,0 0 1,0 0-1,-1-1 1,1 1-1,0 0 0,0-1 1,-1 1-1,1-1 1,0 1-1,-1-1 0,-1 1 1,-28 7 1285,22-7-1132,1-1 0,-1 0 0,1 0 0,-1-1 1,-12-3-1,-23 0 167,-62 5 276,-117-3 527,130-11-694,74 9-422,-1 1 0,0 0 0,0 1 0,0 2 0,-36 2 0,-238 58 881,203-40-1732,64-14-1206,-36 2 0,29-7-1877</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35:18.075"/>
    </inkml:context>
    <inkml:brush xml:id="br0">
      <inkml:brushProperty name="width" value="0.1" units="cm"/>
      <inkml:brushProperty name="height" value="0.1" units="cm"/>
      <inkml:brushProperty name="color" value="#66CC00"/>
    </inkml:brush>
  </inkml:definitions>
  <inkml:trace contextRef="#ctx0" brushRef="#br0">0 180 512,'23'-1'250,"0"-1"0,34-8 1,-31 5-133,56-9 251,-7 1 233,75-22 1,-149 34-603,38-11 19,1 1 1,56-7-1,-16 10 58,0 4-1,137 11 1,-156-1-112,0-3 1,0-3 0,0-2 0,64-10 0,153-21 193,-210 30-93,-1 4 0,79 10 0,216 4 1074,-303-16-776,-1 5-316,0 1 0,0 3 0,-1 3 0,58 19 0,-85-24 10,0-1-1,52 2 1,-11-2-33,76 7-256,62 8 195,-106-9 44,172-2 0,-274-9-8,254 16 75,-169-7-48,1-4-1,93-7 1,-57-5-134,238 14 0,-106 0 227,-68-5-234,80 18 172,-239-19-57,1-1 0,-1-1 0,0-1 0,1-2 0,42-10 0,-14-2 25,110-28 180,-124 36-159,-1 1 0,49-1 0,16 9 54,52-3 48,-140 0-156,0-1 0,-1-1-1,1 0 1,29-11-1,31-10-77,-63 20 94,-1 1 0,1 0 0,0 1 0,28-1 0,67 4 56,-47 2-58,-43-2-76,-9 1 102,-1-1 0,0-1 0,1 1 0,17-5 0,-14 1-88,-1 2-1,0 0 0,0 0 1,1 2-1,19 0 0,0 0 81,56 6-52,-86-6 27,0-1-1,0 1 0,1-1 1,-1 1-1,0-1 1,0 0-1,0-1 0,5-2 1,-8 4 0,8-2 8,0 1 1,0 1 0,0-1-1,18 3 1,0-1-15,105 4-5,-121-4 133,-1 1-1,0-1 1,0 2-1,1-1 0,11 6 1,18 4-109,-20-7-6,-1 2 1,1 0-1,-1 2 1,28 16-1,7 16 14,-27-24 16,-13-7-31,0-1-1,1-1 1,0 0-1,0-1 0,19 5 1,-3-3-49,1-2 0,39 5 1,157 12 180,-129-16-9,31 4-226,-100-9 109,0-2 0,1 0 0,-1-2 0,60-10 0,-45 5 6,52-1 0,-23 6-13,-19-1-26,98 10 0,-113-4 53,68-2-1,-65-2-73,164-6-27,166 15 16,-329-8 87,1-2-1,59-8 1,-27 3-21,101 3 0,-109 3-2,145 14 107,-165-10-139,0-3 0,0-3 1,61-8-1,-86 7-19,57-2 37,105 7 1,-66 9 83,31 1-2,41-22-147,0 0-51,-171 10 150,218 4-19,-202-4 21,0-2 1,0-1 0,-1-3-1,50-12 1,-42 8 242,0 1 1,52-2-1,-15 11-153,0 4-1,87 14 1,-131-15-139,-1-2-1,1-1 1,-1-2-1,44-9 0,-27 4 59,53 0-1,-24 9-21,99-4 227,-150-3-275,-1 0 1,0-2-1,0-2 1,-1 0 0,0-2-1,28-15 1,-5 6-27,106-27 1,-76 25 85,-41 11-24,0 2-1,1 2 0,-1 2 1,61-1-1,87-8 249,0 0-256,-86 17-64,130 22 0,-195-21 35,40-2 1,3 1-43,69 11 152,104 5-140,-216-20 41,-7 1-24,0 0 0,35 6 0,-29-2 92,2-1 0,47-4-1,-30 0 79,56-6 105,0 0-402,-68 7 112,0 1-1,-1 2 1,50 10 0,-52-3 91,1-2-1,78 4 1,-77-10-76,46 8-1,-30-3 37,85 14 10,-78-10 7,112 4 1,182-4-17,25 28 28,-362-37-73,175 15 43,-40-5 19,-99-6 12,-6 0-33,0-2 1,1-2-1,65-6 1,4-5 40,125 8 0,-122 2-86,-108-1 80,40 0-31,98-11 0,107-16 189,-33 6-403,-177 13 542,0-2 0,66-22 0,-48 11-121,0 3 1,116-13 0,-167 29 3,32 0 1,-47 2-348,1 1 0,-1-1 1,0 1-1,1 0 0,-1 0 0,0 0 0,0 1 0,0 0 0,0 0 1,9 5-1,-13-7 15,-1 1 1,1-1-1,-1 1 1,1-1-1,-1 0 0,1 1 1,-1-1-1,0 1 1,1-1-1,-1 1 1,1-1-1,-1 1 1,0-1-1,1 1 0,-1-1 1,0 1-1,0 0 1,0-1-1,1 1 1,-1-1-1,0 1 1,0 0-1,0 0 1,-1-1-110,0 0 0,0 0 1,-1 0-1,1 0 1,0 0-1,0 0 0,0-1 1,0 1-1,0 0 1,0-1-1,0 1 0,-2-2 1,3 2 233</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35:20.247"/>
    </inkml:context>
    <inkml:brush xml:id="br0">
      <inkml:brushProperty name="width" value="0.1" units="cm"/>
      <inkml:brushProperty name="height" value="0.1" units="cm"/>
      <inkml:brushProperty name="color" value="#66CC00"/>
    </inkml:brush>
  </inkml:definitions>
  <inkml:trace contextRef="#ctx0" brushRef="#br0">0 72 640,'17'1'258,"-1"0"0,1-1 0,0 0 0,16-4 1,34 0 429,81 14-429,8 0-60,73-19-300,-177 9 25,258-11 125,278-12 247,-543 23-208,145-5 896,71 2-816,-251 3-166,403-1 130,-33 3 90,-223 4-114,47-4-86,161 8-1,-324-6-21,158 12 0,-136-14 0,72-6 0,-37-3 0,0 5 0,99 11 0,-97-6 47,190-16 0,-94 0-13,184-16-2,-283 17 21,0 5 1,145 7-1,48 7-185,1-1 157,-118 9-112,-53-3 208,135-6 0,-124-10-177,149 14 0,145 1 906,-292-12-564,-62-3 205,24 1-91,-85 4-439,1 0 0,-1 0 0,1 1 0,-1 1 0,0 0 0,18 7 0,-27-10-12,1 1-249,1 0 1,-1 0-1,1 0 0,-1 1 1,0-1-1,0 1 1,0-1-1,0 1 1,0 0-1,0 0 1,0 0-1,0 0 1,1 2-1,8 15-1401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35:24.948"/>
    </inkml:context>
    <inkml:brush xml:id="br0">
      <inkml:brushProperty name="width" value="0.1" units="cm"/>
      <inkml:brushProperty name="height" value="0.1" units="cm"/>
      <inkml:brushProperty name="color" value="#66CC00"/>
    </inkml:brush>
  </inkml:definitions>
  <inkml:trace contextRef="#ctx0" brushRef="#br0">1 48 128,'3'1'76,"1"0"1,-1-1-1,1 1 1,0-1-1,-1 0 1,1 0-1,0 0 1,-1 0-1,1-1 0,0 1 1,-1-1-1,1 0 1,-1 0-1,1 0 1,5-3-1,15-4 157,24-1-111,0 2 0,0 2-1,1 2 1,0 2 0,97 12 0,-89-8-162,0-1-1,77-9 1,17-1 33,189 23 353,-280-12 99,0-3 0,99-12 0,-5 0-361,-143 12-58,72-3 294,147 12 1,-147-3-1353,-16-2-896,-19 1 973</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35:33.500"/>
    </inkml:context>
    <inkml:brush xml:id="br0">
      <inkml:brushProperty name="width" value="0.1" units="cm"/>
      <inkml:brushProperty name="height" value="0.1" units="cm"/>
      <inkml:brushProperty name="color" value="#66CC00"/>
    </inkml:brush>
  </inkml:definitions>
  <inkml:trace contextRef="#ctx0" brushRef="#br0">0 6 512,'8'-2'47,"0"1"0,-1 0 0,1 0 1,0 1-1,0 0 0,0 0 0,0 0 0,0 1 0,-1 1 1,1-1-1,9 4 0,3 3-6,0 1 1,31 18-1,-9-3 528,-9-9-403,0 0 0,55 14 0,73 11 409,-83-22-475,-7-3-73,1-3 0,90 4 0,146-21 79,188-37 310,-271 30-380,-53 4-24,-80-2 121,0-4 0,131-37 1,-196 44-95,0 1 0,0 2 1,1 0-1,42 1 1,-55 3-206,0 1 1,-1 1 0,1 0-1,-1 1 1,0 0 0,0 2 0,0-1-1,0 2 1,-1 0 0,17 9-1,-8-1-1119</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35:34.462"/>
    </inkml:context>
    <inkml:brush xml:id="br0">
      <inkml:brushProperty name="width" value="0.1" units="cm"/>
      <inkml:brushProperty name="height" value="0.1" units="cm"/>
      <inkml:brushProperty name="color" value="#66CC00"/>
    </inkml:brush>
  </inkml:definitions>
  <inkml:trace contextRef="#ctx0" brushRef="#br0">0 85 384,'8'3'144,"0"-1"1,0 0-1,0 0 1,0-1-1,0 0 1,0-1-1,0 0 1,16-1-1,2 0 103,-6-1-5,-1 0 0,0-2 1,0 0-1,0-1 0,31-13 1,12-3-49,-22 11-139,1 1 0,80-5 0,85 10 583,-152 4-257,-48 0-480,-1 1 0,1-1 0,0 1 0,0 0 0,0 1 0,-1 0 0,1 0 1,-1 0-1,1 0 0,-1 1 0,0 0 0,8 6 0,3 4-1682</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35:38.095"/>
    </inkml:context>
    <inkml:brush xml:id="br0">
      <inkml:brushProperty name="width" value="0.1" units="cm"/>
      <inkml:brushProperty name="height" value="0.1" units="cm"/>
      <inkml:brushProperty name="color" value="#66CC00"/>
    </inkml:brush>
  </inkml:definitions>
  <inkml:trace contextRef="#ctx0" brushRef="#br0">6 81 128,'-5'-52'64,"10"38"-32,6 5-96,0 4 32</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35:39.733"/>
    </inkml:context>
    <inkml:brush xml:id="br0">
      <inkml:brushProperty name="width" value="0.1" units="cm"/>
      <inkml:brushProperty name="height" value="0.1" units="cm"/>
      <inkml:brushProperty name="color" value="#66CC00"/>
    </inkml:brush>
  </inkml:definitions>
  <inkml:trace contextRef="#ctx0" brushRef="#br0">0 10 128,'54'-6'160,"-27"6"-128,11-3 64,-22 3 96,4 0-32,6 0 64,1 0-128,11 0-64,-6 0 0,6 0-32,3 0 0,8 3 64,-1 3-384,6 3-96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35:41.175"/>
    </inkml:context>
    <inkml:brush xml:id="br0">
      <inkml:brushProperty name="width" value="0.1" units="cm"/>
      <inkml:brushProperty name="height" value="0.1" units="cm"/>
      <inkml:brushProperty name="color" value="#66CC00"/>
    </inkml:brush>
  </inkml:definitions>
  <inkml:trace contextRef="#ctx0" brushRef="#br0">1 83 768,'11'-9'128,"0"0"1,0 1-1,1 0 1,0 1-1,0 0 1,1 1-1,0 0 1,0 1-1,0 1 0,0 0 1,18-3-1,-19 6-125,0 0-1,0 1 1,0 0-1,22 3 1,49 13-16,-29-5 8,3-2 86,1-3 1,-1-2-1,79-5 0,-71-5-26,35 0 13,-3 6-1012,-65 3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35:45.595"/>
    </inkml:context>
    <inkml:brush xml:id="br0">
      <inkml:brushProperty name="width" value="0.1" units="cm"/>
      <inkml:brushProperty name="height" value="0.1" units="cm"/>
      <inkml:brushProperty name="color" value="#66CC00"/>
    </inkml:brush>
  </inkml:definitions>
  <inkml:trace contextRef="#ctx0" brushRef="#br0">1 1 128,'35'0'160,"-18"3"-128,9 11-64,-15-8-64</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35:46.237"/>
    </inkml:context>
    <inkml:brush xml:id="br0">
      <inkml:brushProperty name="width" value="0.1" units="cm"/>
      <inkml:brushProperty name="height" value="0.1" units="cm"/>
      <inkml:brushProperty name="color" value="#66CC00"/>
    </inkml:brush>
  </inkml:definitions>
  <inkml:trace contextRef="#ctx0" brushRef="#br0">1 38 2048,'57'-32'864,"-25"27"-672,6 5-384,-27 0-256,-1 5-384,-10 4-32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2:29.976"/>
    </inkml:context>
    <inkml:brush xml:id="br0">
      <inkml:brushProperty name="width" value="0.1" units="cm"/>
      <inkml:brushProperty name="height" value="0.1" units="cm"/>
      <inkml:brushProperty name="color" value="#66CC00"/>
    </inkml:brush>
  </inkml:definitions>
  <inkml:trace contextRef="#ctx0" brushRef="#br0">2381 198 2944,'-1'-2'85,"0"0"0,1 0 0,-1 0 1,0 0-1,1 0 0,0 0 0,-1 0 0,1-1 0,0 1 0,0 0 1,0 0-1,0 0 0,1 0 0,-1 0 0,1-1 0,-1 1 1,1 0-1,0 0 0,-1 0 0,1 0 0,0 0 0,0 0 0,1 1 1,-1-1-1,0 0 0,1 0 0,-1 1 0,1-1 0,2-2 0,-3 4 1,-17 6 1039,-6 9 236,-39 19 1,53-30-1102,-1-1-1,0 0 1,0 0 0,-1 0 0,1-1 0,0-1 0,-1 0-1,-10 1 1,9-3-181,-1 2-1,0 0 1,0 0-1,0 1 1,1 1-1,-14 4 1,16-5-79,1 0 0,0 0 0,-1-1 0,1 0 0,-1-1 0,1 1 0,-1-2 0,-10 0 0,-9-4 131,-32-10 1,-10-1 266,11 6 112,-200-37-129,237 41-305,-32-13 0,38 12 33,0 2-1,-1-1 1,-29-4-1,12 6 183,-36 0 0,26 2 4,-57-10 0,24 1-5,22 6-250,-183-27 901,178 24-606,-1 2 0,0 3 0,-1 2 0,-73 9-1,-102 27-2925,226-33 1862,1 2 1,0-1-1,0 1 1,0 1-1,0 0 1,1 0 0,-10 7-1,19-11 690,-51 27-3582</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35:46.815"/>
    </inkml:context>
    <inkml:brush xml:id="br0">
      <inkml:brushProperty name="width" value="0.1" units="cm"/>
      <inkml:brushProperty name="height" value="0.1" units="cm"/>
      <inkml:brushProperty name="color" value="#66CC00"/>
    </inkml:brush>
  </inkml:definitions>
  <inkml:trace contextRef="#ctx0" brushRef="#br0">0 101 2304,'0'-77'864,"27"62"-672,16 6-736,-21 9-352,13 0 128,19 6 128</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35:47.238"/>
    </inkml:context>
    <inkml:brush xml:id="br0">
      <inkml:brushProperty name="width" value="0.1" units="cm"/>
      <inkml:brushProperty name="height" value="0.1" units="cm"/>
      <inkml:brushProperty name="color" value="#66CC00"/>
    </inkml:brush>
  </inkml:definitions>
  <inkml:trace contextRef="#ctx0" brushRef="#br0">0 110 2944,'41'-90'1120,"-8"76"-864,20 8-192,-26 6-128,6 9-704,-1 6-288,-2 13 96,3 6 96</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35:47.790"/>
    </inkml:context>
    <inkml:brush xml:id="br0">
      <inkml:brushProperty name="width" value="0.1" units="cm"/>
      <inkml:brushProperty name="height" value="0.1" units="cm"/>
      <inkml:brushProperty name="color" value="#66CC00"/>
    </inkml:brush>
  </inkml:definitions>
  <inkml:trace contextRef="#ctx0" brushRef="#br0">59 85 1408,'-21'-61'608,"15"47"-480,-4 5-96,4 12-256,1 8 0,-1 3-320,1 4-64</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35:49.088"/>
    </inkml:context>
    <inkml:brush xml:id="br0">
      <inkml:brushProperty name="width" value="0.1" units="cm"/>
      <inkml:brushProperty name="height" value="0.1" units="cm"/>
      <inkml:brushProperty name="color" value="#66CC00"/>
    </inkml:brush>
  </inkml:definitions>
  <inkml:trace contextRef="#ctx0" brushRef="#br0">1 21 1024,'70'-7'936,"-23"2"-864,-19 3 47,92-4 167,-61 6-99,74 9 0,-79-4-176,94-4 0,-72-2 4,-46 1-61,313 15 151,-296-12-93,0-2 0,1-2 0,56-8 0,265 1-120,-30 2 338,-229 1-159,1 5 0,188 24 1,-4-8-104,-74-8-91,-24 20 192,-68-9 913,-113-18-547,27-1 1,-32-1-636,0 0-1,0 1 1,0 1 0,0 0-1,14 3 1,-9 1-1800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35:51.663"/>
    </inkml:context>
    <inkml:brush xml:id="br0">
      <inkml:brushProperty name="width" value="0.1" units="cm"/>
      <inkml:brushProperty name="height" value="0.1" units="cm"/>
      <inkml:brushProperty name="color" value="#66CC00"/>
    </inkml:brush>
  </inkml:definitions>
  <inkml:trace contextRef="#ctx0" brushRef="#br0">1 47 1920,'70'-46'768,"-38"46"-576,16 14-480,-21-5-224,-2 5-160,13 10-96</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35:52.469"/>
    </inkml:context>
    <inkml:brush xml:id="br0">
      <inkml:brushProperty name="width" value="0.1" units="cm"/>
      <inkml:brushProperty name="height" value="0.1" units="cm"/>
      <inkml:brushProperty name="color" value="#66CC00"/>
    </inkml:brush>
  </inkml:definitions>
  <inkml:trace contextRef="#ctx0" brushRef="#br0">0 18 1792,'0'-18'704,"27"18"-576,6 0-480,-12 0-256,6 4 0,9 7 32</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35:52.961"/>
    </inkml:context>
    <inkml:brush xml:id="br0">
      <inkml:brushProperty name="width" value="0.1" units="cm"/>
      <inkml:brushProperty name="height" value="0.1" units="cm"/>
      <inkml:brushProperty name="color" value="#66CC00"/>
    </inkml:brush>
  </inkml:definitions>
  <inkml:trace contextRef="#ctx0" brushRef="#br0">0 20 1024,'22'-20'512,"32"20"-576,-35 0-32,8 6-320,5 2-64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35:53.372"/>
    </inkml:context>
    <inkml:brush xml:id="br0">
      <inkml:brushProperty name="width" value="0.1" units="cm"/>
      <inkml:brushProperty name="height" value="0.1" units="cm"/>
      <inkml:brushProperty name="color" value="#66CC00"/>
    </inkml:brush>
  </inkml:definitions>
  <inkml:trace contextRef="#ctx0" brushRef="#br0">0 44 512,'5'-43'256,"12"43"-192,15 9-256,-11-4-96</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39:57.947"/>
    </inkml:context>
    <inkml:brush xml:id="br0">
      <inkml:brushProperty name="width" value="0.1" units="cm"/>
      <inkml:brushProperty name="height" value="0.1" units="cm"/>
      <inkml:brushProperty name="color" value="#66CC00"/>
    </inkml:brush>
  </inkml:definitions>
  <inkml:trace contextRef="#ctx0" brushRef="#br0">119 15 2048,'-8'-5'282,"6"4"-241,1 0 0,0 0 0,-1 0 0,1 0 0,-1 0 0,1 1 0,-1-1 0,1 0 0,-1 1 0,0-1 0,1 1 0,-1 0 0,0 0 0,1 0 0,-1 0 0,0 0 0,1 0 0,-3 0 0,-3 1 34,0 1 0,0 0 1,0 0-1,-10 5 0,15-6-82,-1 1 1,1-1-1,0 0 1,-1 1-1,1 0 1,0-1-1,0 1 0,0 0 1,0 0-1,0 0 1,0 0-1,1 1 1,-1-1-1,-2 5 1,4-6 13,0 0 1,0 0 0,0 0 0,0 0 0,0-1 0,0 1 0,0 0 0,0 0 0,0 0 0,1-1 0,-1 1 0,0 0-1,0 0 1,1 0 0,-1-1 0,1 1 0,-1 0 0,0-1 0,1 1 0,0 0 0,-1-1 0,1 1 0,-1-1-1,1 1 1,0 0 0,-1-1 0,1 0 0,0 1 0,-1-1 0,1 1 0,0-1 0,1 1 0,29 9 47,-28-9-51,77 18-922,-60-15-527</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39:59.388"/>
    </inkml:context>
    <inkml:brush xml:id="br0">
      <inkml:brushProperty name="width" value="0.1" units="cm"/>
      <inkml:brushProperty name="height" value="0.1" units="cm"/>
      <inkml:brushProperty name="color" value="#66CC00"/>
    </inkml:brush>
  </inkml:definitions>
  <inkml:trace contextRef="#ctx0" brushRef="#br0">1 117 1792,'7'-14'551,"-6"12"-474,0 0 1,0 0 0,0 0 0,1 0-1,-1 0 1,0 0 0,1 0 0,0 0 0,-1 0-1,1 1 1,0-1 0,0 1 0,0-1-1,3-1 1,42-26 1458,-22 17-1139,-15 7-321,-1 0 1,1 1-1,0 1 0,17-5 1,-6 5 5,-1 0-1,1 2 1,-1 0 0,32 4 0,80 18-45,-68-9 13,-32-8-64,0-1-1,55-2 1,64-13 32,9-1-31,239 30 153,-146-1-152,199 6 215,-37-16-239,-261-7-3,130-9-18,-4 1-19,-107 11 117,-1 7 1,-1 8-1,214 49 0,108 5 177,-350-56-222,204 4 12,-78-8-102,164 6 57,-333-17 31,469-9 39,-101 3-33,-211 3-35,110 4 48,-231 9 48,93 7 1,350 16-105,-225-35 87,-128-5 126,-64 1 92,85 3-66,-181 12-894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2:31.652"/>
    </inkml:context>
    <inkml:brush xml:id="br0">
      <inkml:brushProperty name="width" value="0.1" units="cm"/>
      <inkml:brushProperty name="height" value="0.1" units="cm"/>
      <inkml:brushProperty name="color" value="#66CC00"/>
    </inkml:brush>
  </inkml:definitions>
  <inkml:trace contextRef="#ctx0" brushRef="#br0">2632 214 2816,'21'-23'3034,"-37"20"-1658,-1 14-1008,16-10-292,0 0 0,0 0 1,0 0-1,0 0 0,0 0 0,-1 0 1,1-1-1,0 1 0,-1 0 0,1-1 1,-1 1-1,1-1 0,-1 1 1,1-1-1,-1 0 0,-1 1 0,-87 0 3081,-81-2-2351,108 1-597,48 1-32,-1-1 0,0 0 0,1-2-1,-20-3 1,-114-34 986,78 21-1158,-23 4 166,0 4 0,-117 2-1,178 8-164,-216 9 180,143-1 646,-149-8 0,80-14 228,11 1-531,-39-5-1392,68-3-3041,22-9-3533,88 22 6085,-73-20-2083</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40:05.552"/>
    </inkml:context>
    <inkml:brush xml:id="br0">
      <inkml:brushProperty name="width" value="0.1" units="cm"/>
      <inkml:brushProperty name="height" value="0.1" units="cm"/>
      <inkml:brushProperty name="color" value="#66CC00"/>
    </inkml:brush>
  </inkml:definitions>
  <inkml:trace contextRef="#ctx0" brushRef="#br0">1 2 384,'81'-1'232,"94"3"2384,-103 8-2651,-39-5 42,54 2 0,53-11 351,-68 1-321,137 10 0,-98 11 14,-53-8 425,109 5-1,-138-15-255,169 4 163,-144 0-407,90 17 0,-46-1 95,1-5 0,147 5 0,99 0-76,-249-16-109,149-12 0,21-1 315,-196 11-203,111-10-1,-147 4 3,372-33-53,-255 38 46,-62 0 42,88-9 0,-86-3 230,153-10 894,-232 21-1105,-1 0 0,1 1-1,-1 0 1,15 4-1,-23-4-253,1 1 0,0-1 1,-1 0-1,1 1 0,0 0 0,-1 0 0,0 0 0,1 0 0,-1 0 0,0 1 0,0-1 0,-1 1 1,1 0-1,0 0 0,-1 0 0,3 4 0,7 24-1848</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40:08.659"/>
    </inkml:context>
    <inkml:brush xml:id="br0">
      <inkml:brushProperty name="width" value="0.1" units="cm"/>
      <inkml:brushProperty name="height" value="0.1" units="cm"/>
      <inkml:brushProperty name="color" value="#66CC00"/>
    </inkml:brush>
  </inkml:definitions>
  <inkml:trace contextRef="#ctx0" brushRef="#br0">2329 42 2048,'0'0'752,"-6"-5"491,-27 5 134,5 1-1164,1-2 0,-1 0 0,-32-7 0,6-2-21,-1 2 0,-1 2 0,1 3 0,-1 2 0,-83 10 0,89-3-188,11-1 10,-1-1-1,1-2 1,-44-4-1,20-4 74,0 4 0,0 2-1,-68 9 1,40 3-13,42-4-63,-1-2 0,-69-2 0,-45-14 122,-100-3 1165,201 14-1334,-1 2 0,-74 13-1,117-12-736,-29 9 0,-38 21-1627</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40:21.519"/>
    </inkml:context>
    <inkml:brush xml:id="br0">
      <inkml:brushProperty name="width" value="0.1" units="cm"/>
      <inkml:brushProperty name="height" value="0.1" units="cm"/>
      <inkml:brushProperty name="color" value="#66CC00"/>
    </inkml:brush>
  </inkml:definitions>
  <inkml:trace contextRef="#ctx0" brushRef="#br0">0 1 640,'36'0'1193,"0"1"0,62 12 0,57 6 49,-109-18-932,-1-2-1,69-10 0,49-2-133,130 23-80,-18-2-7,35 4 115,-214-3-220,161-5 0,178-9 646,-127-6-534,-14-1 74,-210 15-177,121-2-23,-153-4 69,475-8 87,-264 13 6,11 2-66,-82 17 106,104 4-3,-162-22-236,262 41 1,228 69 92,-221-68 154,-188-27-178,239 15 24,-320-27-44,229 2-38,436-17 104,-378 10-162,-134 2 126,432 6 244,-705-9-256,702-19 27,-3-42 80,-248 27-135,-249 21 200,298 3 57,-208 4-87,-31-1-156,145 22 57,110 25-81,-525-39 38,412 15 112,-229-14-192,168-8 35,-88-1 48,36-1 47,95 2 326,-349 7-246,-1 2 0,86 17 0,-125-17-441,-1-1-1,0 1 1,0 1 0,0-1 0,0 2 0,-1-1 0,1 1 0,9 8 0,-18-13 161,1 0 1,0 1-1,0-1 0,0 1 1,-1 0-1,1-1 1,0 1-1,-1-1 1,1 1-1,-1 0 0,1 0 1,-1-1-1,1 1 1,-1 0-1,1 0 1,-1 0-1,0-1 0,1 1 1,-1 0-1,0 0 1,0 2-1,-2-4-158,-1 1-1,1-1 0,-1 1 1,1-1-1,-1 0 1,1 0-1,-5-2 1,7 3 307</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40:22.628"/>
    </inkml:context>
    <inkml:brush xml:id="br0">
      <inkml:brushProperty name="width" value="0.1" units="cm"/>
      <inkml:brushProperty name="height" value="0.1" units="cm"/>
      <inkml:brushProperty name="color" value="#66CC00"/>
    </inkml:brush>
  </inkml:definitions>
  <inkml:trace contextRef="#ctx0" brushRef="#br0">1 124 1408,'0'0'223,"15"0"524,0-1 0,20-3 0,59-16-134,185-16 1,-21 10 103,100-5-645,-234 30-72,89-3 10,252 10 219,-291 1-180,-9-5 369,37 2 17,-102 0-310,317 10 65,-396-14-85,442 20 750,-334-7-452,83 13-780,-137-8-1745</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40:35.420"/>
    </inkml:context>
    <inkml:brush xml:id="br0">
      <inkml:brushProperty name="width" value="0.1" units="cm"/>
      <inkml:brushProperty name="height" value="0.1" units="cm"/>
      <inkml:brushProperty name="color" value="#66CC00"/>
    </inkml:brush>
  </inkml:definitions>
  <inkml:trace contextRef="#ctx0" brushRef="#br0">1 15 1408,'0'0'114,"0"-1"-1,0 0 1,0 1 0,0-1-1,0 1 1,0-1-1,0 1 1,0-1 0,0 0-1,0 1 1,0-1 0,0 1-1,1-1 1,-1 1 0,0-1-1,0 1 1,1-1 0,-1 1-1,0-1 1,1 1-1,-1-1 1,1 1 0,-1 0-1,1-1 1,0 0 0,15 0 3085,-6 2-3588,-3-1 607,-1 1-1,1 0 1,0 1 0,-1-1 0,8 4-1,13 3 34,18-2-38,0-1 0,1-3 0,54-3 0,-22-1-62,220 11-46,1 0 233,-106-2-190,52 0-275,-124-11 192,284-1 174,-155 9-218,54 2 11,250 13 171,-210-5-160,-14-9-195,-120-5 208,313-10 56,-246-4 28,63-5 104,-45-7 12,-1 28 42,-267 0-530,1 2 0,-1 0 0,30 10 0,-33-5-1593,-23-8 1651,-1-1-1,1 1 1,0-1 0,0 1 0,-1 0-1,1-1 1,0 1 0,-1 0 0,1-1 0,-1 1-1,1 0 1,-1 0 0,1 0 0,-1-1-1,1 1 1,-1 0 0,0 0 0,0 0 0,1 0-1,-1 0 1,0 1 0,0 0-101,0-1 0,-1 0 0,1 0 0,0 1 0,-1-1 0,1 0 1,-1 0-1,1 0 0,-1 0 0,-1 2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40:37.647"/>
    </inkml:context>
    <inkml:brush xml:id="br0">
      <inkml:brushProperty name="width" value="0.1" units="cm"/>
      <inkml:brushProperty name="height" value="0.1" units="cm"/>
      <inkml:brushProperty name="color" value="#66CC00"/>
    </inkml:brush>
  </inkml:definitions>
  <inkml:trace contextRef="#ctx0" brushRef="#br0">0 46 1408,'0'-1'33,"0"0"0,0 0 0,1 0 0,-1 0 0,0 0 0,0 1 0,1-1 1,-1 0-1,1 0 0,-1 0 0,1 0 0,-1 0 0,1 1 0,-1-1 0,1 0 0,0 1 0,-1-1 0,1 0 0,0 1 0,0-1 1,-1 1-1,1-1 0,0 1 0,1-1 0,26-9 442,-11 5 127,-7 2-297,0 1 0,1 0 0,-1 0 0,0 1 0,1 0 0,-1 1 0,19 1 0,3 0-73,-20 0-185,0 1-1,0 0 1,0 0 0,0 2 0,11 3 0,27 8 429,223 28 1460,-110-17-2236,-118-16 484,2-2 1,-1-2-1,83 0 0,21-13-194,153 15-1,48-10 127,-96-5-24,-195 9-131,207-5-23,-123-9 198,168 10 0,19-2 143,-50-1-244,-187 8 27,242-2-129,118 4 195,-146-1 25,19 1 25,-219-1-18,164-16 0,111 5 125,-241 8-165,74-8 17,-106 1-182,135 11 1,-148 4 42,164 10-129,-203-19 109,58-1 70,118 16 0,130 12-53,16-3-24,-335-20-1,49 1 20,120-10-1,74 3 214,-196 10-106,143 6-8,227-6-153,-126-26 466,-6 1 34,-308 17-439,230-2 160,63-9 50,-268 12-191,0 3 1,0 2-1,-1 2 0,77 24 0,-109-27-244,-1 1 0,1 0-1,-2 1 1,1 1 0,-1 0-1,12 9 1,-4 0-1355,-1 1 1,20 24-1,0 7-1953</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41:06.117"/>
    </inkml:context>
    <inkml:brush xml:id="br0">
      <inkml:brushProperty name="width" value="0.1" units="cm"/>
      <inkml:brushProperty name="height" value="0.1" units="cm"/>
      <inkml:brushProperty name="color" value="#66CC00"/>
    </inkml:brush>
  </inkml:definitions>
  <inkml:trace contextRef="#ctx0" brushRef="#br0">12 44 3712,'-9'3'1192,"7"-11"213,39 4 264,-20 4-815,8 0 642,45 4 0,-43 2-926,41 15 0,-40-11-167,36 6 0,308 30 87,-175-26-345,-125-15-47,113-6-1,-58-2-47,218-3 110,-149-8-121,-44 1-40,71 10 52,91-5 36,-65-3-104,-153 9 34,371 0 162,-246 3-171,-91 0-100,273-7 728,-53-8-481,-58 6-31,-50 2-120,97 4-22,110-6-7,44-12 106,-400 18-71,14-2-82,182 1 288,-48 5 150,15 1 78,78 1-188,-291-7-2074,65-12-1,-10-4-2170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41:08.249"/>
    </inkml:context>
    <inkml:brush xml:id="br0">
      <inkml:brushProperty name="width" value="0.1" units="cm"/>
      <inkml:brushProperty name="height" value="0.1" units="cm"/>
      <inkml:brushProperty name="color" value="#66CC00"/>
    </inkml:brush>
  </inkml:definitions>
  <inkml:trace contextRef="#ctx0" brushRef="#br0">9 194 3328,'-8'-5'1136,"8"5"-1122,0 0 0,0 0 1,0 0-1,0 0 1,0 0-1,0 0 0,0 0 1,0 0-1,1 0 0,-1 0 1,0 0-1,0 0 0,0 0 1,0 0-1,0 0 1,0 0-1,0-1 0,0 1 1,1 0-1,-1 0 0,0 0 1,0 0-1,0 0 1,0 0-1,0 0 0,0 0 1,0 0-1,0 0 0,0 0 1,0 0-1,0 0 0,0-1 1,0 1-1,1 0 1,-1 0-1,0 0 0,0 0 1,0 0-1,0 0 0,0 0 1,0 0-1,0 0 1,0-1-1,0 1 0,0 0 1,0-1 636,12-5-305,168-89-234,-161 86 39,0 1-1,1 0 1,-1 2-1,2 0 0,25-3 1,109-8 555,-33 5-448,-96 8-88,-1 1-1,1 2 1,0 0-1,0 2 0,0 1 1,-1 0-1,1 2 1,34 10-1,212 58 711,-119-50-157,-100-16-370,53 12 1,-86-13-217,172 34-492,-168-36-753,-1-2 0,1 0 0,0-1 0,0-2 0,0 0 0,27-7 1,19-12-1320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41:09.190"/>
    </inkml:context>
    <inkml:brush xml:id="br0">
      <inkml:brushProperty name="width" value="0.1" units="cm"/>
      <inkml:brushProperty name="height" value="0.1" units="cm"/>
      <inkml:brushProperty name="color" value="#66CC00"/>
    </inkml:brush>
  </inkml:definitions>
  <inkml:trace contextRef="#ctx0" brushRef="#br0">39 0 1408,'-6'6'193,"5"-5"-151,0 0 0,0 1 0,0-1-1,0 0 1,0-1 0,0 1 0,-1 0-1,1 0 1,0 0 0,0-1 0,-1 1-1,1 0 1,0-1 0,-1 1 0,1-1-1,-1 0 1,1 1 0,-3-1 0,3 0 112,0 1-606,1-1 432,0 0-1,0 0 0,0 0 0,0 0 0,0 0 1,0 0-1,-1 0 0,1 0 0,0 0 0,0 0 1,0 0-1,0 0 0,0 0 0,0 0 0,0 0 1,-1 0-1,1 0 0,0 0 0,0 0 0,0 0 1,0 0-1,0 0 0,0 0 0,0-1 0,0 1 1,0 0-1,-1 0 0,1 0 0,0 0 0,0 0 1,0 0-1,0 0 0,0 0 0,0 0 0,0 0 1,0-1-1,0 1 0,0 0 0,-1-8 3530,7 8-1782,1 1-1507,-1 0-1,1 1 0,-1 0 1,0 0-1,0 0 0,0 1 0,0 0 1,0 0-1,0 0 0,-1 1 1,7 5-1,-4-3-120,0 0-1,1-1 1,0-1 0,10 5 0,6-2 142,0-1-1,1-1 1,-1-2 0,1 0 0,39-2 0,114 11-2849,-166-10 1984,30 2-1829</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41:10.247"/>
    </inkml:context>
    <inkml:brush xml:id="br0">
      <inkml:brushProperty name="width" value="0.1" units="cm"/>
      <inkml:brushProperty name="height" value="0.1" units="cm"/>
      <inkml:brushProperty name="color" value="#66CC00"/>
    </inkml:brush>
  </inkml:definitions>
  <inkml:trace contextRef="#ctx0" brushRef="#br0">21 90 1152,'-21'-14'6440,"22"13"-6182,7-2-180,1 1-1,-1 0 1,1 0-1,-1 0 1,1 1-1,13 0 1,-2 0 41,128-6 1129,-115 5-1061,-1 1 1,1 2 0,0 2 0,45 9-1,-44-9 125,1 0-1,47-4 1,-25 0-84,-44 1-252,150-6-516,-139 4-792,-1-2-1,1 0 1,-1-2-1,41-15 1,-9-6-1415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8:40.571"/>
    </inkml:context>
    <inkml:brush xml:id="br0">
      <inkml:brushProperty name="width" value="0.1" units="cm"/>
      <inkml:brushProperty name="height" value="0.1" units="cm"/>
      <inkml:brushProperty name="color" value="#66CC00"/>
    </inkml:brush>
  </inkml:definitions>
  <inkml:trace contextRef="#ctx0" brushRef="#br0">12726 1867 1152,'15'-11'351,"-4"4"-209,0 0 1,22-11 0,-11 9 1473,-33 14 591,5 0-1617,-1 0-380,1 0 0,0 0 1,0 1-1,0 0 0,0 1 1,1-1-1,-5 10 0,9-15-187,1-1-1,-1 1 0,1 0 0,-1 0 0,1-1 0,0 1 0,-1 0 0,1 0 0,0 0 0,0 0 0,0 0 1,0-1-1,-1 1 0,1 0 0,0 0 0,1 0 0,-1 0 0,0 0 0,0-1 0,0 1 0,0 0 1,1 0-1,-1 0 0,0 0 0,1-1 0,-1 1 0,1 0 0,-1 0 0,1-1 0,-1 1 0,1 0 0,-1-1 1,1 1-1,0 0 0,-1-1 0,1 1 0,0-1 0,-1 1 0,1-1 0,0 0 0,0 1 0,0-1 1,-1 0-1,1 1 0,0-1 0,0 0 0,0 0 0,1 0 0,5 0 82,1 0 1,-1 0-1,0-1 0,1 0 1,-1-1-1,0 1 0,0-2 0,10-3 1,-12 4 124,0 0 0,0-1 1,-1 0-1,1 0 0,7-7 1,-3 2 153,-5 6-339,-1-1 0,0 0 0,1 0 0,-1 0 0,-1 0 0,1-1 1,4-5-1,-5 4-1,1-1 0,-1 1 1,1-1-1,-1 0 1,-1 0-1,1 1 1,-1-1-1,0-8 0,-1-52 460,-1 51-396,1 0 0,0 1 0,1-1 1,3-14-1,1 5-21,-2 9-53,0 1 1,1 0-1,8-18 0,1 0 93,16-60 1,-6 12 169,-16 60-234,-1 1-1,-1-1 1,-1 0 0,0 0-1,-2-1 1,0-21 0,-1-10 44,0 21-23,-4-51 0,1 68-86,-1 0-1,-6-15 1,-2-8 146,9 33-121,1 0-1,-1 0 1,-1 0 0,1 0-1,0 0 1,-1 1-1,0-1 1,0 1 0,0 0-1,0 0 1,0 0-1,-6-4 1,-10-11-9,6 5 20,-1 1 1,0 0 0,0 1 0,-1 0 0,-31-15 0,9 8 163,-61-19 0,34 13-121,34 12-23,-57-14-1,-237-31 188,293 53-232,-222-35-37,167 28 140,-3-1 407,-115-23-481,148 25-13,-98-5 0,-59 13 47,126 3-62,41-3-21,-58-10-1,-22-2 1,-320 8 158,390 6-121,-175 11-163,84-2 249,-12 6-175,79-7 120,47-4-36,-36 1 0,3-3 3,38 0-31,0-2 1,-46-4-1,-9-6 24,-125 2 0,22-6-53,2-1 165,-61 5-80,-17 10 533,234-1-533,1 0 0,-1-2 0,-33-6 0,47 6-34,-1 2-1,1-1 1,-1 2-1,-15 1 1,-35-1-2,-141-5 279,140 5-225,-78 6 121,-69-3-198,204-3-6,0-1 0,0-1-1,0 1 1,-11-5 0,-10-1 34,-33 2 154,48 3-102,1 1 1,-19 1-1,-21-1 5,41-1-101,7 2 57,0-1-1,1 0 1,-1 0-1,1-1 0,-8-2 1,5 2-38,1 0 0,-1 1 0,1 0 0,-1 1 0,1-1 0,-1 1 0,-10 2 0,-6-1 50,10-4-155,13 2 111,0 1 1,0-1-1,0 1 0,-1-1 1,1 1-1,0 0 0,-1 0 0,1 0 1,0 0-1,-1 0 0,1 0 1,0 0-1,-1 0 0,1 0 1,0 0-1,-1 1 0,0 0 0,-1-1 17,1 1 0,-1 0 0,1-1 0,-1 1 0,0-1 0,1 0 0,-5 0 0,5 0-3,0 0 0,0 0 0,0 0 0,-1 0 0,1 0 0,0 1 0,0-1 0,0 1 0,-3 1 0,1-1-28,3-1-64,-16 5 107,16-5-10,-1 0-1,1 0 1,0 0-1,0 0 0,-1 1 1,1-1-1,0 0 1,0 1-1,-1-1 1,1 1-1,0-1 1,0 1-1,0 0 1,0 0-1,0-1 1,0 1-1,0 0 1,0 0-1,0 0 1,0 0-1,-1 1 1,-1-1 232,3-1-244,0 0-1,-1 0 0,1 0 1,0 0-1,-1 0 1,1 0-1,0 0 1,0 0-1,-1 0 0,1 0 1,0 0-1,-1 1 1,1-1-1,0 0 1,0 0-1,-1 0 0,1 0 1,0 0-1,0 1 1,-1-1-1,1 0 1,0 0-1,0 0 0,0 1 1,0-1-1,-1 0 1,1 0-1,0 1 1,0-1-1,0 0 0,0 0 1,0 1-1,-1-1 1,0 4 37,-2-4-31,2 0-75,1 1 219,-1 3-102,-3-3-64,4-1-58,-1 0 32,-4 0 31,-52 0 374,25 9-442,-6-4 36,23-3-26,13-2 56,1 1 1,-1-1-1,1 0 1,-1 1 0,0-1-1,1 0 1,-1 0-1,0 0 1,1 0-1,-1-1 1,1 1 0,-1 0-1,0-1 1,-2 0-1,2 0 9,0 0-1,0 0 0,0 0 0,0 0 0,0 1 1,0-1-1,0 1 0,0 0 0,0-1 0,0 1 0,0 0 1,-4 1-1,2-1 77,1-1-18,-1-1-63,0 0-1,1 1 1,-1-1-1,0 1 1,0 0 0,0 0-1,0 1 1,0-1-1,0 1 1,0 0 0,0 0-1,-1 0 1,-4 1-1,-21 1-40,-8 1 237,31-1-396,6-1 196,-1-1 0,1 1 1,-1-1-1,1 1 0,-1-1 0,1 0 0,-1 1 0,0-1 0,1 0 0,-1 0 1,-2 0-1,-255 0 525,250-1-534,0 0-1,-1 0 1,-14-5-1,14 3 46,1 1 1,-1 0-1,-16 0 0,-8 1 2,15 0-19,0 1 0,0 1 0,-23 4 0,-75 10-146,69-10 78,-22 11-103,41-12 285,-55-2 0,70-2-145,-14-3 3,22 2 3,0 0 0,1 1-1,-1-1 1,0 1-1,1 0 1,-9 2-1,-13 1 102,-13 3-126,35-5 35,-1 0-1,0-1 0,0 1 0,0-1 0,0 0 0,0-1 0,0 1 1,1-1-1,-1 0 0,-6-3 0,5 2 49,7 2-61,-1 0 0,1 0 0,0 0-1,0 0 1,0 0 0,-1 0-1,1 0 1,0 0 0,0 0 0,0 0-1,0 0 1,-1 0 0,1 0-1,0-1 1,0 1 0,0 0 0,0 0-1,0 0 1,-1 0 0,1 0-1,0 0 1,0-1 0,0 1 0,0 0-1,0 0 1,0 0 0,0 0-1,0-1 1,-1 1 0,1 0 0,0 0-1,0 0 1,0-1 0,0 1-1,0 0 1,0 0 0,0 0 0,0 0-1,0-1 1,0 1 0,0 0-1,0 0 1,1 0 0,-1-1 0,0 1-1,0 0 1,0-2 54,1 1-79,0-3 34,0 1 1,1 0-1,-1 1 0,1-1 1,0 0-1,-1 0 1,1 1-1,1-1 0,-1 1 1,3-3-1,-3 3 28,0 1 609,-4 2-687,1 0 80,-1 1 1,0-1-1,0 0 0,0 0 0,1 0 0,-1 0 0,0 0 0,0-1 1,0 1-1,0-1 0,-3 1 0,0 0-9,1-1 0,-1 1 0,1 0 0,-8 3 0,7-2-3,0-1 1,0 1-1,1-1 1,-11 1-1,-134-6 124,48-7-257,54 12 160,19 0-39,-1-1 1,-37-5-1,-20-1 119,77 4-104,-1-1 0,-14-6 0,18 7-21,-1-1-1,1 1 0,-1 0 1,0 0-1,0 1 1,-11-1-1,-4 1 87,14 0-60,1 1 0,-1 0-1,-11 1 1,13-1-22,1 0 0,-1 0 0,1 0-1,-1-1 1,0 1 0,1-2 0,-9-1-1,7 1 6,0 0-1,-1 0 1,-12 0-1,-31 1 46,26 0 9,1 0 0,0 2 1,-45 7-1,52-6-82,0 0 1,0 0-1,-19-2 1,-26 2 303,28-1-293,27-2 10,1 1-1,-1 0 1,1 1 0,-1-1 0,-12 4-1,-13 1 98,29-4-104,-1 0-1,1-1 1,-1 0 0,1 0-1,-1 0 1,0 0 0,1 0-1,-1-1 1,1 1 0,-1-1-1,-4-2 1,6 2 22,0 1 0,0-1 0,0 1 0,0-1 0,0 1-1,0 0 1,0 0 0,-4 0 0,4 0-10,0 0 0,0 0 0,0 0-1,0 0 1,0 0 0,0 0 0,0-1 0,-3-1-1,0 1 17,1 0 0,-1 0 0,0 1 0,1-1-1,-1 1 1,-6 0 0,8 0-17,-135 0-180,95-11 246,32 11-58,0-1 0,-20-5 0,20 4-6,0 0-1,-21-1 0,-42-1 1,21-1-69,47 4 101,1 1 0,0-1 0,0 0 0,-10-4 0,-13-2 0,-19 4-29,-18-1 58,41 2-22,20 2-35,1 1 0,-1-2-1,0 1 1,0 0 0,1-1 0,-1 0 0,-5-1-1,0-1 0,0 2 0,1-1-1,-1 1 1,0 1 0,0-1-1,0 2 1,-12 0 0,-7 1-89,3-1 128,-38 7 0,38-4 12,-38 1 0,46-5-44,-30 7 1,30-4-19,-31 1 1,-255-4 1,295 0-26,1-1-1,-1 0 1,0 0-1,1 0 1,-1-1-1,1 0 1,0-1-1,0 1 1,-12-7-1,12 6 113,-2 0 0,6 1-72,-1 0 0,0 1 0,1 0 0,-1 0 0,0 0 0,0 0 0,-6 0 0,-71-4 19,-238 5-22,305-1 26,0 0-1,-23-6 1,23 4-38,1 0-1,-23 0 0,31 3 16,0-1 0,0 0 0,0 0-1,0 0 1,-1-1 0,2 0-1,-1 1 1,-5-4 0,5 2-2,0 1 0,0 0 0,0 0-1,0 1 1,0-1 0,0 1 0,-1 0 0,-5 0 0,-43 1-63,-131 5 151,11-3 26,93-3-96,60 1-25,-69-3-98,80 2 88,0-1 0,0 0 1,0-1-1,1 1 0,-1-2 0,-17-8 0,10 3 11,0 0 0,0 1 0,-1 1 0,-27-7 0,21 10 7,16 3-34,1 0 0,-1-1 0,0 0 0,-9-3 0,-120-40 180,114 38-119,-15-2 66,25 6-93,0 0 0,1-1 0,-14-5 0,-3-3 109,0 1 1,-1 1-1,0 2 0,-43-7 0,33 11-134,-56 2 1,77 2-60,9 2 71,1 0 1,0 0-1,0 2 0,0-1 0,0 1 0,0 0 0,-10 7 0,17-10-16,0 1 16,1-1 0,-1 0-1,1 1 1,-1-1 0,1 0 0,0 1-1,-1 0 1,1-1 0,0 1 0,0 0 0,0-1-1,0 4 1,-10 26-56,7-17 8,-15 56-28,-17 109 1,27-125 94,5-19-90,1 1-1,4 51 0,-1-33 71,11 272 7,-12-242 98,3 97-190,3-134 66,3 0 1,1-1 0,22 65-1,-20-78-37,27 58 0,-31-79 45,-1 0 0,1-1 0,1 0 0,0 0 0,1-1 0,0 0 0,1-1 0,11 9 0,-11-11 2,0 0 0,1-1-1,1 0 1,-1-1 0,1 0 0,-1-1-1,17 3 1,89 13 59,-94-17-62,79 5 192,139-5 1,-121-5-148,124 1 114,225 2-291,-262-1 213,128 6 4,204 18-82,-315-13-99,80 2 177,7-7-66,6 1 35,-131-7-66,543-9 64,-194 6 275,-318 7-390,215 4 226,-422-8-137,544 10 202,-311-5-137,-7-1-8,143 16 95,227 12-54,-365-25-108,13 1 8,100 5 90,64-12-112,-165 7 33,-52-2-30,-27 4 58,197 3-128,-56-17 175,-51 3-126,-63-12 158,2 0-88,-38 12-136,137-4 66,-82-6 99,295-25 157,129-29-452,-483 60-1496,-22 1-2420,-118 3 2586,0-2 1,36-9 0,-33 5-628,36-19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41:22.654"/>
    </inkml:context>
    <inkml:brush xml:id="br0">
      <inkml:brushProperty name="width" value="0.1" units="cm"/>
      <inkml:brushProperty name="height" value="0.1" units="cm"/>
      <inkml:brushProperty name="color" value="#66CC00"/>
    </inkml:brush>
  </inkml:definitions>
  <inkml:trace contextRef="#ctx0" brushRef="#br0">0 67 1408,'8'-1'291,"0"0"0,0 0 0,0-1-1,0 0 1,10-5 0,19-4 417,-11 6-519,-1 0 0,1 2 0,0 1 0,0 1 0,0 1 0,49 7 0,-20 4-112,33 5-124,-77-15 88,0 0 0,0-1 0,0 0 1,1-1-1,19-4 0,5-4 95,13-3 434,61-8-1,-48 14-557,-1 3 0,1 3 0,78 9 0,-114-6-10,0 0 0,0-2 0,0-1 0,31-3 0,183-15 41,-186 19-54,1 2 1,-1 3-1,0 2 0,53 15 1,-83-17 29,1-2 0,0 0 1,31 0-1,75-8-40,-24 1-35,5 4 139,131-3-33,-93-15-28,-64 6-28,-20 6-10,129 6 0,65 26 256,-219-24-168,0-1 0,0-3 0,56-7 0,46-2-93,202 29 31,-270-14-7,77-4 0,-63-3-3,-54 2 1,142 3-3,-130 0 8,83 17-1,-100-14-5,-1-1 0,1-2 0,35 0 0,160-12 48,-140 7 42,-46-1-86,1 3 0,50 5 0,-22 6-34,40 5 27,-90-14 3,-1-2 0,1 0 0,-1-1 1,21-3-1,30-8 231,1 3 1,1 3-1,-1 3 1,106 9-1,-134-1-203,-14-1-7,-1-1 0,1-2 0,0 0 0,44-6 0,-34-1-18,70-2 0,-89 8 12,0 1 0,-1 1 1,0 1-1,1 0 0,-1 1 0,22 8 0,-31-8-511,0 0-1,0 0 0,-1 0 1,1 1-1,-1 0 0,0 1 1,11 12-1,6 11-2308</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41:25.932"/>
    </inkml:context>
    <inkml:brush xml:id="br0">
      <inkml:brushProperty name="width" value="0.1" units="cm"/>
      <inkml:brushProperty name="height" value="0.1" units="cm"/>
      <inkml:brushProperty name="color" value="#66CC00"/>
    </inkml:brush>
  </inkml:definitions>
  <inkml:trace contextRef="#ctx0" brushRef="#br0">0 0 1152,'0'1'50,"1"0"0,-1 0 0,0 0 0,1 0 0,-1-1 0,1 1 0,-1 0-1,1 0 1,-1-1 0,1 1 0,0 0 0,-1-1 0,1 1 0,0 0 0,-1-1 0,1 1 0,0-1 0,0 1 0,0-1 0,-1 0 0,1 1 0,0-1 0,0 0 0,0 0 0,0 1-1,0-1 1,0 0 0,0 0 0,-1 0 0,1 0 0,2 0 0,40-1 727,-29 1 37,231 10 1362,-186-5-1535,-26-3-402,65 13 1,-77-11-211,-1-1-1,0 0 1,25-1-1,63-6 2,-108 4-30,62-6 99,-37 2-69,32 1 1,-4 2-20,22 1-14,101 11 0,-145-6 146,0-2-1,0-1 1,0-1-1,0-2 1,0-1-1,54-11 1,-58 7-61,2 1-1,-1 1 1,0 1 0,1 2 0,43 3-1,-68-2-169,0 0 0,0 1-1,1 0 1,-1 0 0,0 0-1,0 1 1,0-1 0,0 1-1,5 3 1,-8-4-138,1 0 1,-1 0-1,1 1 0,0-1 1,-1 0-1,0 1 0,1 0 0,-1-1 1,0 1-1,0 0 0,0 0 1,0-1-1,0 1 0,-1 0 1,1 0-1,0 0 0,-1 0 1,0 0-1,1 3 0,-4 23-2211</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41:32.937"/>
    </inkml:context>
    <inkml:brush xml:id="br0">
      <inkml:brushProperty name="width" value="0.1" units="cm"/>
      <inkml:brushProperty name="height" value="0.1" units="cm"/>
      <inkml:brushProperty name="color" value="#66CC00"/>
    </inkml:brush>
  </inkml:definitions>
  <inkml:trace contextRef="#ctx0" brushRef="#br0">12 102 1280,'-1'-1'93,"0"1"1,1-1 0,-1 1-1,0-1 1,1 1-1,-1-1 1,0 1-1,1-1 1,-1 0-1,1 1 1,-1-1-1,1 0 1,-1 0-1,1 1 1,-1-1-1,1 0 1,0 0-1,-1 0 1,1 0-1,0 0 1,0 1-1,0-1 1,0 0-1,0 0 1,0 0 0,0 0-1,0 0 1,0 0-1,0 0 1,0-5-148,0-16 897,17 7-454,-5 9-302,0 1 0,0 0-1,0 1 1,1 0 0,-1 1 0,1 1 0,15-2 0,-1 2 58,0 1 0,40 5 0,-45-1-144,-1 2-1,0 0 0,24 10 0,10 3 85,-33-12 145,-5 0-94,1-1-1,0-1 0,1-1 0,31 1 0,-28-5 9,1-1 0,27-6-1,-27 3 10,-1 2 1,29-1-1,-29 4-254,89 4 156,-96-2-68,-1 0 0,1 1 0,0 1 1,-1 0-1,21 10 0,129 71 56,-152-79-33,0-1-1,0 0 1,0-1 0,0 0 0,1-1-1,-1-1 1,1 0 0,18 1-1,-5-3 25,1-1 1,-1 0-1,28-7 0,1-4-61,23-4 2,-69 15 23,0 1 1,1-1-1,-1 2 0,0-1 1,0 1-1,15 3 0,55 11 36,-26-6 17,-37-5-94,-1 0 0,-1 1-1,1 0 1,0 1-1,-1 1 1,16 10-1,-23-13 69,0-1-1,0 1 1,0-2-1,1 1 1,-1-1-1,1 0 1,0 0-1,0-1 1,-1 0-1,10 0 1,9-2 193,45-6 0,-43 3-77,29 0-1,-41 4-204,0 1 0,0 0 0,0 1 0,0 1 0,0 1 0,0 0 0,25 10 0,-3 4-1797</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41:40.669"/>
    </inkml:context>
    <inkml:brush xml:id="br0">
      <inkml:brushProperty name="width" value="0.1" units="cm"/>
      <inkml:brushProperty name="height" value="0.1" units="cm"/>
      <inkml:brushProperty name="color" value="#66CC00"/>
    </inkml:brush>
  </inkml:definitions>
  <inkml:trace contextRef="#ctx0" brushRef="#br0">6 119 512,'-5'2'615,"9"0"685,-4-2-1228,1 0 1,-1 0 0,1 1 0,-1-1 0,1 0 0,-1 0 0,1 0-1,-1 0 1,1 0 0,-1-1 0,1 1 0,-1 0 0,1 0 0,-1 0-1,1 0 1,-1 0 0,1-1 0,-1 1 0,0 0 0,1 0-1,-1-1 1,1 1 0,-1 0 0,0 0 0,1-1 0,-1 1 0,0-1-1,1 1 1,-1 0 0,0-1 0,1 0 0,3-3-10,43-27 1046,-45 30-1106,-1 1 0,1 0 0,-1-1 0,1 1 0,-1 0 0,1 0 0,-1 0-1,1 0 1,-1 0 0,1 0 0,-1 0 0,1 1 0,-1-1 0,1 1 0,-1-1-1,1 1 1,-1-1 0,1 1 0,-1 0 0,0-1 0,0 1 0,1 0 0,-1 0-1,0 0 1,2 2 0,-2-1 53,1-1-1,-1 0 0,1 0 1,-1 0-1,1 0 0,-1 0 1,1 0-1,0 0 1,0-1-1,-1 1 0,1-1 1,2 1-1,401 5 734,-314-2-753,-61-1-36,-1-2 1,1-1-1,38-5 1,-16-3 447,82-2 0,-33 9-448,181-26 0,-175 16 25,-74 10 54,0-2-1,49-11 1,-69 10-73,16-3 442,36-15-1,-64 22-446,0-1-1,0 1 0,0-1 1,0 1-1,0-1 0,0 1 1,0 0-1,0-1 0,0 1 1,0 0-1,0 0 0,1 0 1,-1 0-1,0 0 0,0 0 1,0 0-1,0 0 0,0 0 1,0 1-1,0-1 0,1 0 1,0 1-1,-1 1 8,0-1-1,-1 0 1,1 0-1,0 1 1,-1-1-1,1 1 1,-1-1-1,1 1 1,-1-1-1,0 1 1,0-1-1,1 1 1,-1-1-1,0 1 1,-1 2-1,2 58-5334,4-34 2772</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41:55.959"/>
    </inkml:context>
    <inkml:brush xml:id="br0">
      <inkml:brushProperty name="width" value="0.1" units="cm"/>
      <inkml:brushProperty name="height" value="0.1" units="cm"/>
      <inkml:brushProperty name="color" value="#66CC00"/>
    </inkml:brush>
  </inkml:definitions>
  <inkml:trace contextRef="#ctx0" brushRef="#br0">1 101 896,'26'-2'419,"-22"1"-412,0 0 0,0 1 0,1-1 1,-1 1-1,0 0 0,0 1 0,1-1 0,-1 1 0,8 2 1,19 6-25,1-1 0,53 6 1,31 7-41,-97-17 81,-1-1 1,0-2-1,1 1 1,21-3-1,-16 1 9,-7-1 41,0-1 0,28-6 0,6-1 93,251-9 926,-210 20-935,105-5 47,-131-3-75,133-7 39,-112 14-167,104 13 1,-141-10 299,-1-2 1,75-7-1,-1 0 82,-36 4-260,-13 0-82,122 12 0,-151-7-43,0-2 0,0-3 1,68-8-1,44-1-183,-50 10 186,314-9 92,67-2-41,-192 0-162,-190 3 78,147 9 1,-205 3 84,140 7 153,-61-12-315,145 2 131,-112 13 19,33 0-15,104-25 21,-84 22-37,-131-8-10,1-3 1,103-13 0,122 9-13,-209 11-34,-50-2 172,71-4-1,-24-9-185,58-2 6,277 15 32,-234-18-26,1 1 25,-172 12 27,455-19 555,-104 5-609,-314 15 2,162-16 105,-2 1-84,21 24 6,3 0-8,289-10 156,-372-13-131,-2 0 16,93 5-23,-36 13 47,-211-5 1,0 1-1,-1-1 0,1 1 1,-1 1-1,12 3 1,-17-4-190,1-1 1,-1 1 0,0 0 0,0 0 0,0 0-1,0 0 1,0 0 0,0 1 0,0-1 0,-1 1-1,1-1 1,0 1 0,-1-1 0,1 1 0,-1 0-1,0 0 1,1 0 0,-1 0 0,0 0 0,0 0-1,0 0 1,1 4 0,0 14-1156,2 3 486</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42:10.096"/>
    </inkml:context>
    <inkml:brush xml:id="br0">
      <inkml:brushProperty name="width" value="0.1" units="cm"/>
      <inkml:brushProperty name="height" value="0.1" units="cm"/>
      <inkml:brushProperty name="color" value="#66CC00"/>
    </inkml:brush>
  </inkml:definitions>
  <inkml:trace contextRef="#ctx0" brushRef="#br0">1 74 1792,'140'0'3514,"71"0"-2703,-84-9-784,76 4 111,-87 9-83,-67 0-2,101-7-1,-27-7 4,162 6 0,-185 11-80,24 0-64,81-21 251,-4-1 53,-46 18-4,105-3-77,-51-16-66,5 14 178,-114 3-281,-9 2-69,62-3 361,-77-11-263,-54 7 19,1 0 0,28 0 0,-27 4-112,-14-1-6,0 1 0,0 0 0,0 0 0,-1 1 0,1 0 0,0 1 0,0 0 0,13 5 0,-22-6-42,0-1 0,0 1 1,0-1-1,0 1 0,0 0 1,0-1-1,0 1 1,0 0-1,-1 0 0,1 0 1,0 0-1,0-1 0,-1 1 1,1 0-1,0 2 0,2 23-2243</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42:12.119"/>
    </inkml:context>
    <inkml:brush xml:id="br0">
      <inkml:brushProperty name="width" value="0.1" units="cm"/>
      <inkml:brushProperty name="height" value="0.1" units="cm"/>
      <inkml:brushProperty name="color" value="#66CC00"/>
    </inkml:brush>
  </inkml:definitions>
  <inkml:trace contextRef="#ctx0" brushRef="#br0">0 4 1664,'109'-2'2384,"117"4"-363,-170 5-1970,-37-4-15,30 1 0,56-11-86,-2 0 73,2 6 298,-4-1 95,118 14-1,-145-7-314,96-4-1,-79-2-72,309 10-1,-195-22 680,-43 1-295,-123 11-385,1 1 0,41 7 0,-70-5-40,-1 0-1,1 1 0,-1 0 1,0 0-1,-1 1 1,1 0-1,0 1 1,14 9-1,-21-12-193,1 1 0,-1 0 0,0-1 0,1 1 0,-1 0 0,-1 1 0,1-1-1,0 0 1,-1 1 0,1 0 0,-1 0 0,0-1 0,-1 1 0,1 0 0,0 1 0,-1-1 0,0 0-1,0 0 1,-1 0 0,1 1 0,-1-1 0,0 6 0,0-7-47,-1 0 0,1 0 0,-1 0 0,0 0 0,0 0 1,-1 0-1,1 0 0,-3 5 0,4-8 251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42:15.051"/>
    </inkml:context>
    <inkml:brush xml:id="br0">
      <inkml:brushProperty name="width" value="0.1" units="cm"/>
      <inkml:brushProperty name="height" value="0.1" units="cm"/>
      <inkml:brushProperty name="color" value="#66CC00"/>
    </inkml:brush>
  </inkml:definitions>
  <inkml:trace contextRef="#ctx0" brushRef="#br0">0 44 1280,'0'-38'512,"11"33"-384,5 10-128,-5-1-64,-1 7-480,7 6-128</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42:16.962"/>
    </inkml:context>
    <inkml:brush xml:id="br0">
      <inkml:brushProperty name="width" value="0.1" units="cm"/>
      <inkml:brushProperty name="height" value="0.1" units="cm"/>
      <inkml:brushProperty name="color" value="#66CC00"/>
    </inkml:brush>
  </inkml:definitions>
  <inkml:trace contextRef="#ctx0" brushRef="#br0">0 81 1408,'0'0'528,"22"9"1355,-15-10-1672,1 0 0,-1 0 1,1 0-1,-1-1 1,0 0-1,0 0 0,0-1 1,0 0-1,0-1 1,8-4-1,-6 3-158,1 1-52,0-1 1,1 2-1,0-1 0,-1 1 1,1 1-1,17-2 0,68 1 88,-87 3-38,44 0-9,38 1 398,133-16 1,-131 5-367,133 5-1,-172 5 20,207 22 785,-166-11-1217,-52-6-653,0 4-1008</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42:18.025"/>
    </inkml:context>
    <inkml:brush xml:id="br0">
      <inkml:brushProperty name="width" value="0.1" units="cm"/>
      <inkml:brushProperty name="height" value="0.1" units="cm"/>
      <inkml:brushProperty name="color" value="#66CC00"/>
    </inkml:brush>
  </inkml:definitions>
  <inkml:trace contextRef="#ctx0" brushRef="#br0">0 48 1664,'6'2'196,"-1"0"1,1 0 0,0-1-1,-1 0 1,1 0-1,0 0 1,0 0-1,0-1 1,8-1-1,-5 1-43,-1 0 0,1 1-1,10 2 1,-2 1-49,-7-1-50,1-1-1,-1 0 1,1 0 0,11-1 0,0-2 198,0-2-1,0 0 0,35-10 1,-28 5-150,33-3 1,281-2 823,-330 13-844,23-1 33,52-10-1,-58 6-117,0 1-1,58 1 0,0 10 63,111 23 0,-160-23 122,0-2 0,1-2 1,-1-2-1,1-1 0,39-6 1,146-9-131,-180 14-132,0 3 0,86 13 0,-105-9-1771,45 18 0,-53-18 996,40 13-1240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2:50.933"/>
    </inkml:context>
    <inkml:brush xml:id="br0">
      <inkml:brushProperty name="width" value="0.1" units="cm"/>
      <inkml:brushProperty name="height" value="0.1" units="cm"/>
      <inkml:brushProperty name="color" value="#66CC00"/>
    </inkml:brush>
  </inkml:definitions>
  <inkml:trace contextRef="#ctx0" brushRef="#br0">1 10 128,'0'-9'0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42:22.821"/>
    </inkml:context>
    <inkml:brush xml:id="br0">
      <inkml:brushProperty name="width" value="0.1" units="cm"/>
      <inkml:brushProperty name="height" value="0.1" units="cm"/>
      <inkml:brushProperty name="color" value="#66CC00"/>
    </inkml:brush>
  </inkml:definitions>
  <inkml:trace contextRef="#ctx0" brushRef="#br0">11 1 384,'0'0'4,"0"0"1,-1 0-1,1-1 1,0 1-1,-1 0 1,1 0-1,0 0 1,-1 0-1,1 0 1,0 0-1,-1 0 1,1 0-1,0 0 1,-1 0-1,1 0 1,0 0-1,-1 1 1,1-1-1,0 0 1,0 0-1,-1 0 1,1 0-1,0 0 1,-1 1-1,1-1 0,0 0 1,0 0-1,-1 0 1,1 1-1,0-1 1,0 0-1,0 0 1,-1 1-1,1-1 1,0 0-1,0 1 1,0-1-1,0 0 1,0 1-1,0-1 1,-1 0-1,1 0 1,0 1-1,0-1 1,0 0-1,0 1 1,0-1-1,0 0 1,0 1-1,17 10 1212,-13-10-1059,0 0 0,0-1 1,0 1-1,1-1 0,-1 0 1,0 0-1,0 0 0,5-1 0,6 0 108,197-1 494,231 4-563,-373 3-1,93 20 0,-97-14-175,1-2 108,82-1 1,-46-5 153,-81-1-92,76 6-772,-85-5 102,1-1-1,-1 1 1,-1 1-1,1 1 1,15 7-1,10 10-756</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42:26.934"/>
    </inkml:context>
    <inkml:brush xml:id="br0">
      <inkml:brushProperty name="width" value="0.1" units="cm"/>
      <inkml:brushProperty name="height" value="0.1" units="cm"/>
      <inkml:brushProperty name="color" value="#66CC00"/>
    </inkml:brush>
  </inkml:definitions>
  <inkml:trace contextRef="#ctx0" brushRef="#br0">0 2 1152,'7'0'152,"2"-1"-72,-1 1 0,1 0 0,0 0 1,0 1-1,0 1 0,0-1 0,-1 2 1,1-1-1,-1 1 0,12 5 1,-3 1 105,1-1 1,0-1 0,0-1-1,0 0 1,1-1 0,0-1-1,0-1 1,0-1 0,28 0-1,72-4 384,-36 0-188,162 16 0,-94 3-284,221-2 1,-332-15-82,293-9-114,249 4 81,-465 12 69,0 4 0,0 6 1,174 48-1,-246-52-7,9 4-50,0-2-1,88 11 0,181 7 288,-240-24-281,-33-2 26,98-1 0,-145-6-26,37-1 76,-1-3 0,46-8-1,-10-1 94,131-4 0,-142 14-182,-12 1-68,19-1 56,67-7 23,-59 4 132,-28 3-114,167 1-164,-118 4 105,-57-2 62,0 3 1,-1 2-1,65 14 0,-58-9-7,0-3-1,0-2 0,76-2 1,24 4-93,4 0 264,635 2 503,-482-17-768,-166 5 133,70-4-52,-115-3-108,109-6 203,105-2 21,-260 16-108,119-4-66,46-1 77,-1 0 46,-122 7-71,180-6-118,15-2 231,-179 9-98,135-17 0,-82-8-102,157-18 66,-91 15 126,230-18 51,-42 12-156,-275 25 5,171 10 0,-294-2 0,308-12 302,-215 3-413,155 8 0,-171 5-18,59 7-772,-108-2-1269,-5 5-342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3:42:28.935"/>
    </inkml:context>
    <inkml:brush xml:id="br0">
      <inkml:brushProperty name="width" value="0.1" units="cm"/>
      <inkml:brushProperty name="height" value="0.1" units="cm"/>
      <inkml:brushProperty name="color" value="#66CC00"/>
    </inkml:brush>
  </inkml:definitions>
  <inkml:trace contextRef="#ctx0" brushRef="#br0">0 38 1408,'1'-2'44,"0"-1"-1,0 0 1,0 1-1,0 0 1,0-1-1,1 1 1,-1 0-1,1 0 1,-1-1-1,1 1 1,3-2 0,-3 2-24,1 1 1,-1 0-1,0 0 1,1 1-1,-1-1 1,1 0-1,-1 1 1,1 0-1,0-1 1,-1 1-1,1 0 1,2 0-1,18 2 204,0 1-1,0 1 1,0 0-1,31 11 1,17 4 178,-29-10-159,0-2 0,0-2-1,46-1 1,188 16 73,-88-3-275,99-15 81,-154-3 44,502-14 287,-269-4-229,28 4-160,-312 16-45,20 0 9,146-17 0,-120 2 25,1 6 1,0 5-1,184 19 0,48 32-143,-123-16 191,242 2 0,-85-43-362,-62 5 232,-316 4 21,226 21 2,-47-1-10,-88-12 176,158 33 0,-22 26-5189,-171-40 4064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2:51.357"/>
    </inkml:context>
    <inkml:brush xml:id="br0">
      <inkml:brushProperty name="width" value="0.1" units="cm"/>
      <inkml:brushProperty name="height" value="0.1" units="cm"/>
      <inkml:brushProperty name="color" value="#66CC00"/>
    </inkml:brush>
  </inkml:definitions>
  <inkml:trace contextRef="#ctx0" brushRef="#br0">2205 14 4608,'-5'-3'353,"1"1"-1,-1 1 1,0-1 0,1 0-1,-1 1 1,0 0 0,0 0 0,0 1-1,0 0 1,0-1 0,0 2-1,0-1 1,-10 2 0,-3 2 78,0 1 0,-27 11 0,27-8-413,-33 7-1,14-7 847,-1-1 0,-58 2 0,65-8-506,1 2-1,-37 9 1,-9 0 212,1-6 283,-100-5 0,81-2-431,-260 9 1060,-155-22-1364,453 10-2424,0 2 1,0 3 0,-80 11 0,45 5-1327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8:41.622"/>
    </inkml:context>
    <inkml:brush xml:id="br0">
      <inkml:brushProperty name="width" value="0.1" units="cm"/>
      <inkml:brushProperty name="height" value="0.1" units="cm"/>
      <inkml:brushProperty name="color" value="#66CC00"/>
    </inkml:brush>
  </inkml:definitions>
  <inkml:trace contextRef="#ctx0" brushRef="#br0">5 1 1408,'-5'9'608,"5"-13"-480,0 8-672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4:20.108"/>
    </inkml:context>
    <inkml:brush xml:id="br0">
      <inkml:brushProperty name="width" value="0.1" units="cm"/>
      <inkml:brushProperty name="height" value="0.1" units="cm"/>
      <inkml:brushProperty name="color" value="#66CC00"/>
    </inkml:brush>
  </inkml:definitions>
  <inkml:trace contextRef="#ctx0" brushRef="#br0">6 13 1536,'-5'-12'6331,"5"17"-4881,0-4-1263,59-1 2090,-54 15 1851,1 22-2870,-6-21-1827</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8:43.631"/>
    </inkml:context>
    <inkml:brush xml:id="br0">
      <inkml:brushProperty name="width" value="0.1" units="cm"/>
      <inkml:brushProperty name="height" value="0.1" units="cm"/>
      <inkml:brushProperty name="color" value="#66CC00"/>
    </inkml:brush>
  </inkml:definitions>
  <inkml:trace contextRef="#ctx0" brushRef="#br0">2924 1579 3072,'-1'1'258,"0"0"0,0-1 1,-1 1-1,1-1 0,0 1 1,-1-1-1,1 1 0,0-1 0,-1 0 1,1 0-1,0 0 0,-1 1 0,1-1 1,-1-1-1,1 1 0,0 0 0,-1 0 1,1 0-1,0-1 0,-1 1 1,1-1-1,0 1 0,0-1 0,-1 1 1,1-1-1,-2-1 0,-3-1-341,-5 2 1087,11 1-957,0 0 0,-1 0 0,1 0 0,-1 0 0,1 0 0,-1 0 0,1 0 0,-1 0 0,1 0 0,0 0 0,-1 0 0,1 0 0,-1 0 0,1 0 0,-1-1 0,1 1 0,0 0 0,-1 0 0,1 0 0,-1-1 0,1 1-1,0 0 1,-1 0 0,1-1 0,0 1 0,-1-1 0,-1-1 112,1 0-1,0 0 0,0 0 0,0 0 0,0-1 1,0 1-1,1 0 0,-1-1 0,1 1 0,-1 0 1,1-1-1,0 1 0,0-1 0,0-3 1,0 0-111,1 0 0,0 0 0,1 1 0,-1-1 0,5-10 0,4-19 272,6-122 1178,-13 109-1242,-4-57 0,0 35-315,0 27 130,6-117 477,-3 48-559,-3 64 118,0 38-47,0 1 0,0 0 1,-1-1-1,-4-12 0,3 13-54,1 0 0,0 0 0,1-1 0,-2-12 0,-7-78-60,8 82 113,0 0 0,-1 0-1,-1 0 1,-1 1 0,0 0-1,-16-33 1,14 35 124,-1-1 1,-1 1-1,-21-28 0,24 36-170,-1-1 0,0 1 0,0 1-1,-1 0 1,0 0 0,0 0 0,0 1-1,-13-6 1,0 2-20,0 2-1,0 1 1,-1 0-1,-42-4 1,28 5-83,-27-4-20,-83-2 0,117 10 187,-58-11-1,57 6 37,-58-2 0,-177-2 212,162 6-290,-179-30 0,144 19 119,41 7-58,-82-5-22,62 7-14,-42 4-269,87 3 295,-1 0 6,1 4 1,-74 15-1,114-15-119,1 2-1,1 1 0,-42 17 0,62-21 21,1 1-1,0 0 1,-1 0-1,1 1 1,1 0-1,-1 0 1,1 1-1,1 0 1,-1 1-1,1-1 1,0 2-1,1-1 0,0 1 1,-6 10-1,3 0 16,-1 1-1,2 0 0,1 1 0,0 0 0,-4 28 0,4 18-143,3 125-1,5-120 629,0-46-411,2-1-1,5 28 1,-3-28-117,-1 1-1,0 27 1,-3-29 61,2 1 0,6 31 1,-1-14-27,-4-22-24,0 0 0,1-1 0,1 1 0,0-1 1,2-1-1,0 1 0,1-2 0,1 1 0,1-1 1,0 0-1,1-1 0,1-1 0,0 0 0,1 0 1,1-1-1,0-1 0,1-1 0,0 0 0,1-1 0,0-1 1,1 0-1,23 8 0,13 0 27,72 16 0,-3-2-86,-75-19 220,94 14 0,49-9-145,-71-8-51,-104-8 67,82 8 152,130-4 0,318 9-52,-336-12-62,-136-5 47,90 10 0,-115-2-39,77 12-1258,-125-18 1078,33 6-2020,-33-6 1879,0 0 1,1 0-1,-1 0 0,0 0 1,1 0-1,-1 0 0,0 0 1,1 0-1,-1 0 1,0-1-1,1 1 0,-1 0 1,0-1-1,1 1 1,-1-1-1,0 0 0,0 1 1,0-1-1,2-1 1,-3 2 131,0-1 0,0 1 0,0 0 0,0-1 0,0 1 0,0 0 0,0-1 0,0 1 0,0 0 0,0-1 0,0 1 1,0 0-1,-34-19-7345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9:00.573"/>
    </inkml:context>
    <inkml:brush xml:id="br0">
      <inkml:brushProperty name="width" value="0.1" units="cm"/>
      <inkml:brushProperty name="height" value="0.1" units="cm"/>
      <inkml:brushProperty name="color" value="#E71224"/>
    </inkml:brush>
  </inkml:definitions>
  <inkml:trace contextRef="#ctx0" brushRef="#br0">3581 1399 2048,'-17'8'942,"7"-2"-295,6-5-9,-1-1-1,1 1 0,-1-1 0,1 0 1,-1 0-1,1 0 0,-12 1 4540,15-8-3556,1 3-1465,1-1 1,-1 1 0,1 0-1,0-1 1,2-4 0,3-14 55,1-16-54,-2 11-54,-1 0-1,0-33 1,-4 33-45,-1-3 117,2 0 0,1 1 0,7-39-1,17-72 625,-24 124-744,-1 0-1,0 0 0,-3-20 0,1-3 7,1-127 39,-5 87-255,-1 37 250,6 40-81,-1 0 1,1-1-1,-1 1 1,0 0 0,0 0-1,-2-3 1,-1-10 3,2 12-8,1 0 1,-1-1-1,1 1 0,-1 0 1,0 0-1,-1 0 1,1 0-1,-1 0 1,0 0-1,0 1 0,0-1 1,0 1-1,0 0 1,-1 0-1,0 0 1,1 1-1,-1-1 0,0 1 1,0 0-1,-1 0 1,1 0-1,0 0 1,-1 1-1,1 0 0,0 0 1,-1 0-1,-4 0 1,-244-36 69,181 25 35,37 4-103,-1-2 0,-45-18 0,-19-7 108,32 18-169,-1 3-1,-123-8 1,-143 14 105,291 8-65,-509 0 93,496-2-135,-64-12-1,26 2 19,-229-26 21,295 34-30,-251-38 2,222 32-17,-95-4-1,-61 12-10,134 2 221,55 1-343,-46 9 0,65-9 183,1 0 7,-1 0 1,0 1 0,0-1-1,0 2 1,1-1 0,-1 1-1,1-1 1,0 1 0,0 1-1,0-1 1,0 1 0,0 0-1,1 0 1,0 0 0,-8 10-1,10-10-21,0 0 0,0 0-1,0 0 1,0 0 0,0 1-1,1-1 1,0 1 0,0-1-1,0 1 1,0 5 0,2 50-232,0-30 253,5 57 97,-1-23-132,2 17 27,0 33 19,-2 126 20,-10 181-43,5-413 7,0 1-1,1-1 0,0 1 0,1-1 0,-1 1 1,2-1-1,3 9 0,-4-12-7,0-1-1,0 1 1,1-1 0,-1 0-1,1 0 1,0 0-1,0-1 1,1 1 0,-1-1-1,1 0 1,0 1 0,0-2-1,0 1 1,4 2-1,3 0-15,-1-1 0,1 0-1,0 0 1,0-1 0,11 1 0,61 6 14,-28-5 75,32 6 46,225 25 388,65-33-348,-190-6-166,458-20 4,-447 12 4,-36 6 5,72-5 6,66-21 0,-248 26 166,2 2-1,73 6 0,-89 0 139,0 3 0,48 12 0,-83-18-846,1 1 0,0-1-1,-1 0 1,1 0 0,0 0-1,0 0 1,-1-1 0,1 1-1,-1-1 1,1 0 0,0 0-1,3-2 1,10-8-3703</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1:11.211"/>
    </inkml:context>
    <inkml:brush xml:id="br0">
      <inkml:brushProperty name="width" value="0.1" units="cm"/>
      <inkml:brushProperty name="height" value="0.1" units="cm"/>
      <inkml:brushProperty name="color" value="#E71224"/>
    </inkml:brush>
  </inkml:definitions>
  <inkml:trace contextRef="#ctx0" brushRef="#br0">3845 1291 1920,'0'0'33,"0"1"0,-1-1 0,1 1 1,0 0-1,0-1 0,0 1 0,0-1 0,0 1 0,1-1 1,-1 1-1,0-1 0,0 1 0,0 0 0,0-1 0,1 1 1,-1-1-1,0 1 0,1-1 0,-1 1 0,0-1 0,1 1 1,-1-1-1,0 0 0,1 1 0,-1-1 0,1 0 1,-1 1-1,1-1 0,-1 0 0,1 1 0,-1-1 0,1 0 1,-1 0-1,2 1 0,9 6 171,-7-5 226,0 0-1,0 0 0,1 0 1,-1-1-1,0 1 0,1-1 0,-1 0 1,0-1-1,1 1 0,-1-1 1,8 0-1,-7 2-220,-1 0 0,0 0 0,1 1 0,-1-1 0,0 1 0,-1 0 0,1 0 0,0 0 0,-1 0 0,4 5 0,47 52 4217,-53-59-4397,-1 0-1,1 0 1,0 0-1,0-1 1,0 1-1,0 0 1,-1 0-1,1-1 0,0 1 1,0-1-1,1 1 1,-1-1-1,0 1 1,0-1-1,0 0 1,0 1-1,0-1 1,0 0-1,1 0 1,-1 0-1,0 0 1,0 0-1,0 0 1,0 0-1,1 0 0,-1 0 1,0-1-1,0 1 1,0-1-1,0 1 1,0 0-1,0-1 1,1 0-1,5-3 207,-1 0 0,0 0-1,-1 0 1,7-7 0,-4 4 103,-2 1-152,-1 0 0,0 0 0,-1-1 0,1 1 0,-1-1 1,-1 0-1,5-9 0,-1 0-11,5-13-113,-2-1-1,0 0 1,-2 0-1,7-59 1,-5 32 14,-4 23 59,-2-1-1,1-63 1,-6 80-52,0 0 1,-2 0-1,0 0 1,-1 0-1,0 1 1,-2-1-1,-9-21 1,5 17-84,1 0 0,1-1 0,1 0 0,1-1 0,1 0 0,2 0 0,0 0 0,0-31 0,4 8 105,0 20-59,-1-1 1,-1 1-1,-1 0 0,-11-49 0,11 67-25,0 0 1,-1 0-1,0 1 0,-1-1 1,0 1-1,0-1 0,-1 2 1,0-1-1,0 0 0,-1 1 1,0 0-1,-10-9 0,10 10-8,-1 2-1,0-1 0,0 1 0,0 0 1,-1 0-1,1 1 0,-11-3 0,-5 0 55,-29-4-1,51 10-67,-43-7 10,-115-23 35,118 21-71,-71-6 1,-1 10 191,-15 1-165,-143-6 181,-23 8-97,156 3-2,-406-1 35,309 5-64,-244 24 65,215-24-124,161-6 6,68 1 4,-163 2 91,138 2-65,-77 14 1,126-15-44,1-1-1,-1 2 0,1-1 0,0 1 0,0 1 0,0 0 1,0 0-1,1 1 0,0 1 0,0-1 0,1 1 1,-12 13-1,5-3-12,0 1 0,2 1 0,1 0 0,-21 40 0,-126 272-353,138-285 351,2 0 0,-23 86 1,-8 100 92,22-89-201,20-106 106,2 0 0,2 0 0,2 1 0,2 41 0,0-74 13,0 0 0,1 0 0,0 0-1,0-1 1,0 1 0,1 0 0,0-1 0,-1 1-1,2-1 1,-1 0 0,0 0 0,1 0 0,5 7-1,-3-6 4,0-1-1,0 1 0,1-1 1,-1 0-1,1 0 1,0 0-1,0-1 0,11 4 1,5 0-45,1 0 0,0-2 0,1-1 1,34 2-1,-15-2 41,0-1 0,79-7 0,-78-1-33,200-18-202,-73 20 120,239-8 256,203-12-70,-452 18 12,127-8-39,29 0 396,-101 6-119,-59-2-68,219-5-43,-187 19-3104,-126-5 251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1:13.505"/>
    </inkml:context>
    <inkml:brush xml:id="br0">
      <inkml:brushProperty name="width" value="0.1" units="cm"/>
      <inkml:brushProperty name="height" value="0.1" units="cm"/>
      <inkml:brushProperty name="color" value="#E71224"/>
    </inkml:brush>
  </inkml:definitions>
  <inkml:trace contextRef="#ctx0" brushRef="#br0">2759 1591 4992,'-1'-3'236,"0"-1"0,1 1 0,-1-1 0,1 1-1,-1-1 1,1 0 0,0 1 0,1-1 0,-1 0 0,1 1 0,-1-1 0,1 1 0,0-1 0,0 1 0,1 0-1,1-4 1,-1 1 112,0 0-1,0 0 0,0-1 0,0-5 0,-1 9-116,-1 1-1,0-1 1,0 1 0,0-1-1,0 0 1,0 1 0,-1-1-1,1 1 1,-1-1 0,1 1 0,-1-1-1,0 1 1,-1-3 0,-4-7 88,0-1 0,1 0 0,0-1 0,2 1 0,-1-1 0,1 0 0,1 0 0,1 0 0,0 0 1,1 0-1,1-17 0,29-309 337,-27 305-597,15-266 511,-16 240-449,3-1 1,3 1-1,15-59 0,-14 79-177,10-47 56,-17 74 101,0 0 0,-2 0 0,1 0-1,-3-18 1,2 30-101,0-1-1,-1 1 1,1-1-1,-1 1 0,0 0 1,0-1-1,0 1 1,0 0-1,0 0 1,0 0-1,0 0 0,-1 0 1,1 0-1,-1 0 1,0 0-1,1 0 1,-1 1-1,0-1 0,0 1 1,0-1-1,0 1 1,0 0-1,-1 0 1,1 0-1,0 0 0,0 0 1,-5-1-1,-5 0-26,1 1-1,-1 0 0,1 0 0,-22 3 1,3-1 5,-194-10-106,117 0 74,0 5 0,0 5-1,0 4 1,-172 31-1,158-18 6,-2-4-1,-156-3 0,260-11 50,-432-20 171,318 6-67,-220 5 0,249 16 139,87-4-318,0 0-1,1 0 1,-1 2 0,-16 6-1,32-10 82,0-1-1,-1 1 1,1-1-1,1 1 1,-1 0-1,0-1 1,0 1-1,0 0 1,0 0-1,0 0 1,1-1-1,-1 1 1,0 0-1,1 0 1,-1 0-1,0 0 1,1 0-1,0 1 1,-1-1-1,1 0 1,0 0-1,-1 0 1,1 0-1,0 0 1,0 1-1,0-1 1,0 1-1,0 4 76,1 0-1,0 1 0,0-1 1,3 7-1,0 4 47,28 123 65,-29-117-98,0-1-1,-1 0 1,-1 1-1,-5 41 1,-20 91 16,6-51-85,-5 49-143,-28 266-186,49-294-37,3-74 218,-1-46 139,0-1-1,0 1 0,1 0 0,0 0 0,0-1 0,0 1 0,1 0 0,-1-1 1,1 0-1,0 1 0,0-1 0,1 0 0,-1 0 0,1 0 0,0 0 1,0 0-1,0-1 0,1 1 0,-1-1 0,1 0 0,0 0 0,0 0 0,0-1 1,0 1-1,0-1 0,8 2 0,5 3 14,0-2 0,1 0-1,-1-2 1,1 1 0,31 0 0,241 0-3,379 4 230,-374 3-170,-209-10-95,86-10 1,-131 4-592,0-2-1,-1-1 1,0-2 0,49-20-1,-14-1-1921,9 1-1302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1:30.045"/>
    </inkml:context>
    <inkml:brush xml:id="br0">
      <inkml:brushProperty name="width" value="0.1" units="cm"/>
      <inkml:brushProperty name="height" value="0.1" units="cm"/>
      <inkml:brushProperty name="color" value="#E71224"/>
    </inkml:brush>
  </inkml:definitions>
  <inkml:trace contextRef="#ctx0" brushRef="#br0">2900 1337 4224,'-5'6'5221,"9"-7"-4946,-1 0-1,0 0 1,1-1 0,-1 1-1,0-1 1,0 0 0,0 0-1,0 0 1,0 0 0,0 0-1,4-6 684,-7-4-221,-1-1 0,-1 0 0,0 1 0,-8-22 0,4 10-481,3 6-186,0 0 1,2 0 0,0 1-1,2-27 1,0 3-19,-1-4 48,-1 6 55,8-71 1,1 31 261,-4-150 0,-5 129-526,1-179 696,0 271-531,-1 0 0,1 0 0,-1 0 0,-1 0 1,0 0-1,-5-14 0,6 19-42,0 0 0,0 1 0,0-1 0,-1 1 0,1 0 0,-1-1 0,0 1 1,1 0-1,-1 0 0,0 0 0,0 0 0,-1 1 0,1-1 0,0 0 0,0 1 0,-1-1 0,1 1 0,-1 0 0,0 0 0,1 0 0,-1 0 0,1 1 0,-5-1 0,-84-6 160,-103 6-1,86 3-77,46-2-61,-6 1 73,-101-11 0,-121-20 79,240 26-177,-208-2-89,45 3 238,-104 1 73,168 4-192,-92 11-275,173-7 123,48-3 119,-34 1 0,-1-1 11,29-1 10,-29-1 0,-24 1 76,72-1-136,0 0 0,0 1-1,0 0 1,0 0 0,1 0 0,-1 1-1,0 0 1,1 0 0,0 0-1,0 1 1,0 0 0,0 1 0,1-1-1,-1 1 1,-6 8 0,5-5 9,1 0 0,1 1 0,-1 0 0,2 0 0,-1 0 1,1 1-1,0-1 0,1 1 0,0 0 0,-1 13 0,-5 33-130,3-15 211,-12 40 0,-1 6 84,7-31-177,-7 48-13,-7 139 0,7-55-86,15-153 46,2 0 0,0 0 0,6 49 0,-3-80 77,0 0 0,0 0 0,0-1 0,1 1 0,-1 0 0,1 0 0,0-1 0,0 1 0,0-1 0,1 1 0,-1-1 0,1 0 0,0 0 0,0 0 0,0 0 0,6 4 0,-2-3-4,0 0-1,0 0 1,0 0 0,0-1 0,1 0 0,-1 0-1,13 2 1,10-1 14,1-1-1,-1-2 1,0-1-1,49-7 1,-35 3 8,130-19 13,-39 3-109,177 9 287,-120 9-364,226 10 162,-115 3 418,-3-2 213,-4 0-742,-183-6-1560,-94-1-410,34 8 0,-23 2-1941,-29-12 3883,-1 1 0,1-1 0,-1 0-1,1 0 1,-1 0 0,0 0 0,1 0 0,-1 1 0,1-1 0,-1 0 0,0 0 0,1 1 0,-1-1 0,0 0 0,1 1 0,-1-1 0,0 0 0,1 1 0,-1-1 0,0 1 0,0-1-1,0 0 1,1 1 0,-1-1 0,0 1 0,0-1 0,0 1 0,0-1 0,0 0 0,0 1 0,0-1 0,0 1 0,0 0 0,-16 17-3489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3:53.029"/>
    </inkml:context>
    <inkml:brush xml:id="br0">
      <inkml:brushProperty name="width" value="0.1" units="cm"/>
      <inkml:brushProperty name="height" value="0.1" units="cm"/>
      <inkml:brushProperty name="color" value="#E71224"/>
    </inkml:brush>
  </inkml:definitions>
  <inkml:trace contextRef="#ctx0" brushRef="#br0">3377 211 512,'-6'-1'117,"9"-2"47,6-7 712,-7 5-354,1 0 1,-1 0-1,0 0 0,0-1 0,-1 1 0,0 0 0,0-1 1,0 1-1,0-1 0,-1-7 0,0 13-450,-1-1-1,1 1 0,0-1 1,0 0-1,-1 1 1,1-1-1,-1 1 1,1-1-1,0 1 0,-1-1 1,1 1-1,-1-1 1,1 1-1,-1 0 1,1-1-1,-1 1 1,0 0-1,1-1 0,-1 1 1,1 0-1,-1 0 1,0 0-1,1-1 1,-1 1-1,0 0 0,1 0 1,-1 0-1,0 0 1,1 0-1,-2 0 1,-26 0 551,21 0-458,-2-1 44,1 0 1,-1-1-1,1 0 1,0 0-1,-9-5 1,-10-1 63,11 5-63,0 0 0,-1 2 0,1 0-1,-32 2 1,6 1 21,-109 5 544,-2 0-142,93-4-337,-75 13 0,65-6-232,-34 2 118,1-4-1,-107-6 0,41-20-50,56 4-112,-139-25-129,94 12 795,72 13-423,-68-10-236,-69 4-177,166 18 555,-110 10-1,48 14 439,23-2-238,-258 18-1063,345-37-324,-1-1 0,-17-2 0,19 0-500,-1 0-1,1-1 1,-1 0-1,1 0 1,0 0 0,-8-6-1,-44-21-3057</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3:54.361"/>
    </inkml:context>
    <inkml:brush xml:id="br0">
      <inkml:brushProperty name="width" value="0.1" units="cm"/>
      <inkml:brushProperty name="height" value="0.1" units="cm"/>
      <inkml:brushProperty name="color" value="#E71224"/>
    </inkml:brush>
  </inkml:definitions>
  <inkml:trace contextRef="#ctx0" brushRef="#br0">2200 77 3456,'-27'-5'2858,"11"-4"-1770,12 6-811,0 0 0,0 1 0,0 0 0,-1 0 0,1 0 0,-1 0 0,1 1 0,-1 0 0,1 0 0,-1 0 0,0 0 0,-5 1 0,-9-1 654,-31 4 1,48-3-918,-136 13 534,-358 20 2120,-122-56 57,389 5-2111,-61-7-786,122 11-2622,84 4-811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1:41.297"/>
    </inkml:context>
    <inkml:brush xml:id="br0">
      <inkml:brushProperty name="width" value="0.1" units="cm"/>
      <inkml:brushProperty name="height" value="0.1" units="cm"/>
      <inkml:brushProperty name="color" value="#E71224"/>
    </inkml:brush>
  </inkml:definitions>
  <inkml:trace contextRef="#ctx0" brushRef="#br0">3463 0 3712,'-1'1'107,"0"-1"-1,0 1 1,0 0 0,0-1-1,0 1 1,0 0 0,0 0-1,1 0 1,-1-1 0,0 1-1,0 0 1,1 0 0,-1 0-1,0 0 1,1 1-1,-1-1 1,1 0 0,-1 0-1,1 0 1,0 0 0,0 0-1,-1 1 1,1-1 0,0 0-1,0 0 1,0 3 586,-20-4 2950,12-4-2683,4 3-888,-11-11-11,14 11 131,-21-4 208,-15-1 48,-9 8-16,-46 9-1,27-3-248,-8 1 365,29-3-62,-55 1 0,-344-7-257,299 6-250,-133-6 415,245-9-506,25 8 122,0 0 0,0-1 0,0 0-1,1 0 1,-13-5 0,5 3 43,-1 0-1,1 1 1,-1 1 0,1 0 0,-1 1 0,0 0-1,-24 3 1,-1-1-150,23 0 294,-30 5 0,30-3-77,-31 1 1,42-4-91,-36 0 41,0 1 1,-76 12 0,95-9-36,-25 1-1,-8 2-90,42-3 113,-5 0-41,-54 5-17,51-9-8,-14 0 439,-40-5-1,47 3-320,-34 1 0,0 1-143,-64-6-165,5-2 300,-167-2 522,273 10-502,-75 1 363,-30 0-2148,41-4-3969,41-4 533,-8-10 833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1:42.860"/>
    </inkml:context>
    <inkml:brush xml:id="br0">
      <inkml:brushProperty name="width" value="0.1" units="cm"/>
      <inkml:brushProperty name="height" value="0.1" units="cm"/>
      <inkml:brushProperty name="color" value="#E71224"/>
    </inkml:brush>
  </inkml:definitions>
  <inkml:trace contextRef="#ctx0" brushRef="#br0">3032 85 2688,'5'-11'938,"-5"10"-891,1 0 0,-1-1-1,1 1 1,0 0 0,-1 0-1,1-1 1,0 1 0,0 0-1,-1 0 1,1 0 0,3-2 512,-4 3-531,0 0 0,0 0 1,0 0-1,0 0 1,0 0-1,0-1 1,0 1-1,0 0 1,0 0-1,0 0 0,0 0 1,0 0-1,0 0 1,0 0-1,0 0 1,0 0-1,0 0 1,0-1-1,0 1 0,0 0 1,0 0-1,0 0 1,0 0-1,0 0 1,0 0-1,0 0 1,0 0-1,0-1 200,0 1-200,0 0 0,1 0 1,-1 0-1,0 0 1,0 0-1,0 0 1,0 0-1,0 0 1,0 0-1,0 0 0,0 0 1,0 0-1,0 0 1,0 0-1,1 0 1,-1 0-1,0 0 1,0 0-1,0 0 0,0 0 1,0 0-1,0 0 1,0 0-1,0 0 1,0 0-1,0 0 1,1 0-1,-1 0 0,0 0 1,0 0-1,0 0 1,-8-2 1364,-122-7 2474,59 10-2974,-85-3-261,61-16 137,68 12-731,1 1 1,-1 1-1,-28 0 1,-94-1 446,-411 5 747,541 1-1158,0 1 0,1 1-1,-36 10 1,28-6 5,-24 3 0,10-4-70,-28 3 51,-73 1-1,39-5-43,-32 4 171,112-8-80,-1 2 0,1 0 0,-29 9 0,25-6 46,1-1-1,-31 2 0,-246 9 1288,244-12-1151,-54 2 94,50-5-21,25 0-786,-1-1-1,-56-8 0,65 4-3724,-47-1 0,34 5 272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1:45.696"/>
    </inkml:context>
    <inkml:brush xml:id="br0">
      <inkml:brushProperty name="width" value="0.1" units="cm"/>
      <inkml:brushProperty name="height" value="0.1" units="cm"/>
      <inkml:brushProperty name="color" value="#E71224"/>
    </inkml:brush>
  </inkml:definitions>
  <inkml:trace contextRef="#ctx0" brushRef="#br0">3804 76 1664,'0'-1'62,"1"1"1,-1-1-1,0 0 1,0 0-1,1 0 1,-1 0-1,0 0 0,1 1 1,-1-1-1,1 0 1,-1 0-1,1 1 1,-1-1-1,1 0 0,0 1 1,-1-1-1,1 1 1,0-1-1,0 0 1,20-11 412,-3 1 105,-15 8-364,3-3 510,1 1 0,-1-1 0,15-7 880,-27 8-289,1 5-1236,1 0-1,0 1 1,0 0 0,0-1 0,0 1-1,0 1 1,0-1 0,0 0-1,-5 4 1,1-2-13,-40 16 25,21-7 297,0-2 1,-41 10-1,-5-4 516,-111 20-703,90-27-310,-52 4 503,52-7 216,43 0-355,-58 3-311,16-10 535,-106 3-205,-80 40 304,211-29-360,43-8-182,-8 2-35,0-2 1,-47 1-1,68-5 26,0 0 0,-18 4-1,17-2 2,1-1 0,-21 1 0,-356-3 936,290 7-960,-4 0-7,72-7-63,-145 4 5,-43 11 214,148-12-448,43-3 290,-38 6 0,-8 1 403,63-6-352,9-1-30,-1 0-1,1 0 1,-1 1-1,1-1 1,-1 1 0,1-1-1,0 1 1,0 0 0,-4 2-1,3-2 20,0 1-1,-1-1 1,1 0-1,-1 0 1,1-1-1,0 1 1,-1-1-1,1 1 1,-1-1-1,1 0 1,-1 0-1,-5-2 1,-3 1 110,1-1 1,-18-6-1,7 2-152,-1 2-1,1 1 0,-1 0 0,0 2 0,-34 1 1,-27-1 18,15 0 179,-21-3 507,27 2-260,43 3-2488,-26-4 0,20 6-6479,-2-3 4678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4:36.186"/>
    </inkml:context>
    <inkml:brush xml:id="br0">
      <inkml:brushProperty name="width" value="0.1" units="cm"/>
      <inkml:brushProperty name="height" value="0.1" units="cm"/>
      <inkml:brushProperty name="color" value="#66CC00"/>
    </inkml:brush>
  </inkml:definitions>
  <inkml:trace contextRef="#ctx0" brushRef="#br0">3318 1743 3456,'-1'1'278,"-1"0"0,1-1-1,0 1 1,-1 0 0,0-1 0,1 1 0,-1-1 0,1 0-1,-1 1 1,1-1 0,-1 0 0,0 0 0,1 0 0,-1 0-1,1 0 1,-1 0 0,0-1 0,1 1 0,-1-1 0,-2 0-1,4-1-2,-1 0-1,1 0 0,0 0 1,0 0-1,-1 0 0,1 0 1,1 0-1,-1-3 0,0-1-1,1 3 5,-1 0 1,1 0 0,0 0 0,0 0 0,0 0 0,0 0 0,0 0-1,1 0 1,-1 1 0,1-1 0,0 0 0,0 1 0,0-1 0,0 1-1,0 0 1,0-1 0,5-2 0,3-4 147,8-6 624,-8 1-687,0-1 0,-1 0-1,15-32 1,-22 39-345,0 0 0,-1 0-1,0-1 1,0 1 0,0 0 0,-1-1 0,-2-15 0,1-2 58,12-173-50,-11 161 1,1-6 96,-3 0-1,-8-62 1,-5-3 85,12 80-196,-6-51 120,-4-15 91,11 68-192,-1 0 0,-2 0 0,-15-52 0,13 62 47,-2-12-56,-2 1 0,-2 0-1,0 1 1,-29-43-1,37 64-20,-7-10-2,-18-19 0,25 30 3,-1 0-1,1 0 1,-1 1-1,0 0 1,0 0-1,-1 0 1,-7-3-1,3 3 25,1-1-34,0 1 0,0 1 0,-17-4 1,-132-22 231,60 8-88,-22-5 58,18 11-162,-109-11 167,195 24-120,-217-50 655,60 10-978,129 36 253,-1 3 0,-91 3 0,119 0-14,-102 7 88,-41 0 20,95-8-135,11 0 16,-64 7 0,-43 1-273,56-4 162,-24-1 95,-15 1 253,112-1-220,1 2 0,-48 13 0,18 0-86,0 2 0,-101 49-1,143-58 86,1 0-1,0 1 0,0 2 1,-24 20-1,36-26 41,0 0 0,0 1 0,1 0 0,0 0 0,0 0 0,1 1 0,0 0 0,0 0 1,1 0-1,0 0 0,1 1 0,-3 11 0,1 5-69,2 1 0,0-1 1,2 51-1,16 82-98,-8-101 118,2 43 145,-6 177 0,-6-232-48,8 85 0,-3-112-112,1-1 0,0 1 0,2-1 0,0 0 0,1-1 0,1 1 0,13 23 0,-17-35 20,1-1 1,0 0-1,0-1 0,0 1 0,0-1 1,1 0-1,0 0 0,0 0 0,0 0 1,0-1-1,0 0 0,1 0 0,0-1 1,-1 1-1,1-1 0,0 0 0,0-1 1,0 0-1,11 2 0,9 0-42,0 0-1,0-1 0,51-4 1,-25 1 75,0 2 0,-1 3 0,69 14 0,-86-13-28,20 4-72,62 9-24,187 7 0,-204-25 152,1-4-1,185-34 1,68-20 185,-251 49-216,151 5 0,-210 6 144,-1 2 1,1 3 0,79 22-1,-107-25-188,-6 0-324,1-2 1,-1 1-1,1-1 0,11 1 1,-18-3-104,1 0 0,-1-1 0,1 1 0,-1 0-1,1-1 1,-1 0 0,1 0 0,-1 0 0,1 0 0,-1-1 0,0 1 0,0-1 0,0 0 0,0 0 0,4-3 0,17-17-4003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1:48.652"/>
    </inkml:context>
    <inkml:brush xml:id="br0">
      <inkml:brushProperty name="width" value="0.1" units="cm"/>
      <inkml:brushProperty name="height" value="0.1" units="cm"/>
      <inkml:brushProperty name="color" value="#E71224"/>
    </inkml:brush>
  </inkml:definitions>
  <inkml:trace contextRef="#ctx0" brushRef="#br0">2729 101 1792,'3'-4'-69,"0"1"0,1-1 0,0 1 0,-1 0 0,1 0 0,0 0-1,1 0 1,-1 1 0,0-1 0,1 1 0,-1 0 0,1 0 0,0 1 0,-1 0 0,1-1 0,0 2 0,0-1 0,0 0 0,18-6 6800,-22 6-6527,-1 0-72,0 1-1,0 0 0,0-1 0,0 1 0,0 0 0,0-1 0,0 1 0,0-1 1,0 1-1,0 0 0,0-1 0,0 1 0,0 0 0,0-1 0,0 1 1,0 0-1,-1-1 0,1 1 0,0 0 0,0-1 0,0 1 0,0 0 1,-1-1-1,-7-1-1692,1 1 1612,0 0 0,0 0-1,-14-4 1,14 3 99,0 1 1,0-1 0,-15 0 0,-148-1 1683,32-3-1594,-294 6 1670,347-7-1785,0 0 496,44 8-495,0 1-1,0 3 0,-71 16 1,50-9 186,-1-2 0,-1-3 0,-109-2 0,-163-2 647,184-10-387,-42 1 200,-32 31 45,75 1-4516,48-7-2864,34-9 2857</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5:36.884"/>
    </inkml:context>
    <inkml:brush xml:id="br0">
      <inkml:brushProperty name="width" value="0.1" units="cm"/>
      <inkml:brushProperty name="height" value="0.1" units="cm"/>
      <inkml:brushProperty name="color" value="#E71224"/>
    </inkml:brush>
  </inkml:definitions>
  <inkml:trace contextRef="#ctx0" brushRef="#br0">6120 1559 2560,'-11'2'551,"6"0"-260,0-1 0,0 0 1,-1 0-1,1 0 0,-10 0 1,4-20 1990,9 17-2139,-1-1 0,1 0 1,0 1-1,-1 0 0,0 0 0,1-1 0,-1 1 1,0 1-1,0-1 0,0 0 0,0 1 0,-1 0 1,1 0-1,0 0 0,-6-1 0,-2-1-52,0 1 1,-1 1-1,-15 0 0,-233-10 2810,-78 30-2232,335-18-660,-199 30 553,141-18-269,-1-3-1,-88 2 1,-163-8-192,228-3 22,33 1 25,-1-2-1,-77-11 0,53 0-232,-151-2 0,-53 7 202,113-6 30,59 2-321,-112 7 66,-10-1 515,196 0-423,-22 0-117,-144-9 149,188 12 10,-114-3 156,-102 4-204,141 12 40,67-8 0,-1-1 1,0-1-1,-42-1 0,-94-8 86,-195 16 0,276-1-13,48-4-113,-36 1 1,-64-7 167,-56 0-221,137 4 120,-86 14-1,-79 31-161,161-37 362,-1-3 0,-65 1 0,107-8-239,0 0-1,0-1 0,0 0 1,1-1-1,-1 0 0,0 0 1,0-1-1,1-1 0,0 0 1,0 0-1,0-1 0,0 0 1,1-1-1,-1 0 0,1-1 1,1 1-1,-16-17 0,17 14 81,1 0-1,-1-1 0,2 0 1,-1 0-1,1 0 0,1-1 1,-5-15-1,3 9 56,0 1-1,-10-17 0,2 8 71,8 17-163,0-1 0,1-1-1,0 1 1,1-1-1,0 1 1,-4-20-1,-4-37 201,3 16-25,1-1 0,0-56 1,9 41-228,-4 0 1,-16-95-1,6 99-21,3 17 133,2 1 0,-4-81 0,12-23 62,0 145-180,0 1 0,1 0-1,-1 0 1,1 0 0,-1 0-1,1-1 1,0 1 0,0 0 0,0 0-1,0 0 1,0 1 0,0-1-1,1 0 1,2-3 0,-2 3 4,17-23 118,-12 16-23,0-1 1,1 1-1,15-14 1,-13 15-103,1 0 1,0 0-1,1 1 1,0 1-1,0-1 1,0 2 0,1 0-1,-1 1 1,1 0-1,0 1 1,21-3-1,78-13-67,73-10-32,-100 16 107,-51 7 21,67-3 0,292 6 171,-153-7-162,-1 0-141,326 15 223,-226 17-82,-279-17-24,212 6 122,206-11-235,-258-12 245,-45 1 113,-44 6-306,90-1-30,-169 6 86,513 15 110,-179-9-209,-239-7 62,120 15 281,-64-5 245,-43 0-410,-133-8-63,34 7 0,-11-2 60,-28-3-47,1 0-1,-1 2 1,0 0 0,0 1 0,31 14 0,-49-18-22,-1 1 1,1-1-1,-1 1 0,1 0 1,-1 0-1,0 0 0,0 0 1,0 1-1,0-1 0,-1 1 1,1 0-1,-1-1 0,2 6 1,3 8 34,10 32 1,-15-39-19,12 44 73,-3 2-1,6 89 1,-10-76-35,-2 4 54,-6 130 0,-26 32 283,2-132-454,8-44 6,12-39 11,2-11-28,1 0-1,0 0 0,0 0 1,0 16-1,3 5-152,1 0 0,2 0 0,0 0 0,11 35 0,6 53 88,-3-14 142,-13-80-7,-2-8-131,10 29 1,-6-34-1038,-1-11-433,-4-2 1260,0 1 0,-1-1-1,1 0 1,-1 0 0,1 1 0,-1-1 0,0 0-1,1-2 1,-1 2 173,3-4-482,0 0 1,-1-1-1,0 1 1,0-1-1,-1 0 0,0 1 1,0-1-1,0 0 1,-1 0-1,0-1 0,0 1 1,-1-13-1,-5-13-1200,-10-42-1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6:41.574"/>
    </inkml:context>
    <inkml:brush xml:id="br0">
      <inkml:brushProperty name="width" value="0.1" units="cm"/>
      <inkml:brushProperty name="height" value="0.1" units="cm"/>
      <inkml:brushProperty name="color" value="#E71224"/>
    </inkml:brush>
  </inkml:definitions>
  <inkml:trace contextRef="#ctx0" brushRef="#br0">3191 108 1280,'38'0'2798,"-22"0"2958,-33-9-4966,-44 18 1034,56-5-1450,-2-2 1940,7-2-2303,0 1 0,0-1 1,0 0-1,0 0 0,0 1 1,-1-1-1,1 0 0,0 0 1,0 1-1,0-1 0,0 0 1,-1 0-1,1 0 0,0 1 1,0-1-1,0 0 0,-1 0 1,1 0-1,0 0 0,0 0 1,0 1-1,-1-1 0,1 0 1,0 0-1,0 0 1,-1 0-1,1 0 0,0 0 1,0 0-1,-1 0 0,1 0 1,-15 0 171,-12-7-63,21 4-55,0 1 0,0-1 0,0 1 0,0 0 0,0 0 0,-1 1 0,1-1 0,-1 2 0,1-1 0,-8 1 0,-28-1 276,22-3-293,14 2 79,1 0-1,-1 1 1,1 0 0,-12-1-1,2 0-44,-17-2-86,1 2 1,-46 3-1,20 1 212,49-2-206,-187 8 129,154-5-99,27-3-11,0 1 1,-22 5-1,-29 9 81,47-11-80,-13 2 137,-272-6 566,271-2-756,0-1-1,-43-10 0,13 2 15,41 7 25,-7 0-108,-53-2 0,-317 20 431,300-10-124,-6 1 183,-170 7 450,125-9-645,121-2-190,-299 2-1450,313-4 580,0-1 0,0-1 0,0 0 0,0-1 0,-20-8 0,-61-35-6342,85 42 6570,-65-36-3171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6:44.906"/>
    </inkml:context>
    <inkml:brush xml:id="br0">
      <inkml:brushProperty name="width" value="0.1" units="cm"/>
      <inkml:brushProperty name="height" value="0.1" units="cm"/>
      <inkml:brushProperty name="color" value="#E71224"/>
    </inkml:brush>
  </inkml:definitions>
  <inkml:trace contextRef="#ctx0" brushRef="#br0">1200 15 3200,'-13'-1'425,"10"1"-342,1 0 1,-1 0-1,0 0 1,1 0-1,-1 0 0,0 1 1,1-1-1,-1 1 1,0-1-1,1 1 0,-1 0 1,-2 2-1,3-2-49,-32 12 757,31-12-738,0 0-1,0 0 1,1-1 0,-1 1-1,0-1 1,0 0-1,0 0 1,0 0-1,0 0 1,0 0 0,-3-1-1,4-1 94,0 1-1,-1 0 1,1-1-1,0 1 0,0-1 1,0 0-1,-3-3 1,3 3 15,0-1 1,-1 1-1,1 0 0,-1 0 1,1 1-1,-5-3 0,3 2 35,1 1-1,-1 1 0,0-1 0,0 0 0,1 1 0,-1 0 0,0 0 1,0 0-1,0 0 0,0 1 0,1-1 0,-1 1 0,0 0 1,0 0-1,-4 3 0,-9 3 9,1 1 0,-18 11 1,-10 5 529,29-18-417,0-1 1,-1-1-1,1 0 1,-1-1-1,-17 2 1,-83-1 1142,32-2-762,-155 0 951,127-3-2348,103 1 243,0-1 1,0 0-1,0 0 0,0-1 1,-11-3-1,10 1-847,-1 0 0,1-1 0,0 0-1,0-1 1,1 0 0,-17-14 0,-20-20-2318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6:46.032"/>
    </inkml:context>
    <inkml:brush xml:id="br0">
      <inkml:brushProperty name="width" value="0.1" units="cm"/>
      <inkml:brushProperty name="height" value="0.1" units="cm"/>
      <inkml:brushProperty name="color" value="#E71224"/>
    </inkml:brush>
  </inkml:definitions>
  <inkml:trace contextRef="#ctx0" brushRef="#br0">2743 171 4352,'-2'0'112,"-5"0"122,1 1 0,0 0-1,0 0 1,-1 0 0,1 1 0,0 0-1,0 0 1,1 0 0,-1 1 0,0 0-1,-9 7 1,14-10-186,1 1-1,-1-1 0,0 1 1,0-1-1,0 1 1,1-1-1,-1 0 0,0 1 1,0-1-1,0 0 1,0 0-1,1 0 1,-1 0-1,0 0 0,0 0 1,0 0-1,0 0 1,0 0-1,0 0 0,1 0 1,-1 0-1,0-1 1,0 1-1,0 0 1,-1-2-1,-22-15 1150,6 5 32,13 10-1026,-1 0 1,0 1 0,-1 0-1,1 0 1,0 0 0,0 1-1,0 0 1,-1 0-1,1 1 1,0-1 0,0 1-1,-10 4 1,4-3 137,1 0-1,-15 0 1,-454-2 2245,450-2-2405,0-1 0,-41-9 0,5 0 178,-155-12 375,84 10-866,1 1 407,-61-7 618,-261-14 593,388 31-1105,-111 2 331,-75-5-5509,237 4 2986,-26-7 1,-13-12-2830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6:48.076"/>
    </inkml:context>
    <inkml:brush xml:id="br0">
      <inkml:brushProperty name="width" value="0.1" units="cm"/>
      <inkml:brushProperty name="height" value="0.1" units="cm"/>
      <inkml:brushProperty name="color" value="#E71224"/>
    </inkml:brush>
  </inkml:definitions>
  <inkml:trace contextRef="#ctx0" brushRef="#br0">3718 220 3968,'0'0'78,"-1"0"0,0-1 0,1 1-1,-1 0 1,0 0 0,1 0 0,-1-1 0,0 1 0,1 0 0,-1 0 0,1-1 0,-1 1 0,0-1 0,1 1-1,-1 0 1,1-1 0,0 1 0,-1-1 0,1 1 0,-1-1 0,1 0 0,0 1 0,-1-1 0,1 1-1,0-1 1,-1 0 0,1 1 0,0-1 0,0 0 0,0 1 0,0-1 0,0 0 0,0 1 0,0-1 0,0 0-1,0 0 1,-3-15 469,2 15-425,0-1-1,1 1 0,-1 0 1,0-1-1,-1 1 0,1 0 1,0 0-1,0 0 1,-1 0-1,1 0 0,0 0 1,-1 0-1,1 0 1,-1 1-1,1-1 0,-1 1 1,1-1-1,-1 1 1,1-1-1,-1 1 0,0 0 1,1 0-1,-1-1 1,0 1-1,1 1 0,-1-1 1,1 0-1,-4 1 1,-2 0 199,-1 0 1,1 1 0,0 0-1,0 0 1,-8 3 0,-8 4 43,-1-1 0,0-2 1,-45 7-1,-20 5 78,65-14-241,1 0 1,-1-1 0,-25-1-1,-9 1 124,-30 2-108,-78 6 486,-152-5 183,195-7-467,-384-14 129,103-18 256,270 22-548,-207-21 692,-217-35 581,271 26-2299,98-4-4355,105 18 1194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7:12.309"/>
    </inkml:context>
    <inkml:brush xml:id="br0">
      <inkml:brushProperty name="width" value="0.1" units="cm"/>
      <inkml:brushProperty name="height" value="0.1" units="cm"/>
      <inkml:brushProperty name="color" value="#E71224"/>
    </inkml:brush>
  </inkml:definitions>
  <inkml:trace contextRef="#ctx0" brushRef="#br0">8253 1649 2304,'-7'-1'455,"6"1"-328,0 0 1,0 0-1,0 0 0,0 0 1,0-1-1,0 1 0,0 0 1,-1 0-1,1-1 0,0 1 1,0 0-1,0-1 0,0 1 1,0-1-1,0 0 1,1 1-1,-1-1 0,-1-1 1,0 0 465,-1-1 1,1 0-1,-1 1 1,1-1-1,-1 1 1,-5-4-1,-12-5 6803,17 2-6808,0 2 1262,4 5-1777,-1-1 0,0 0-1,1 1 1,-1-1-1,1 1 1,0-1-1,0 1 1,0 0-1,0-1 1,0 1 0,1 0-1,-1 0 1,0 0-1,1 0 1,3-3-1,3-3 19,0 1 0,14-10-1,-15 12 16,1 0-1,11-12 1,-7 2 147,-1-1 0,0 1 1,15-30-1,17-54-87,-23 52-209,-9 20 59,-1 0 0,-1 0 0,-1-1 0,-1 0 0,-2 0 0,-1-1 0,1-33 0,0-62 10,-1 64 9,-5-60 0,-5 67 113,-18-69 1,14 72-190,6 29 42,-1-1-1,-1 1 1,-1 0 0,-1 0 0,-16-31 0,20 46 19,1-1 1,-2 0-1,1 1 1,-1 0-1,0 0 1,0 0-1,0 1 1,-1-1-1,0 1 0,0 1 1,-10-7-1,-9-6 12,19 13-27,1 0 0,-1 1 1,0-1-1,0 1 1,-1 0-1,-6-2 1,-99-37 196,87 37-153,0 2 1,-1 0-1,1 1 0,-44 4 0,16-1-55,7-1 19,-33-1-30,-95 12 0,129-6 81,24-4-51,-36 9 1,22-4 13,-1-2 1,0-1-1,-64-4 1,40 1 32,17-1-34,-270 12 348,-101-1 227,274-11-460,47 2 9,-203-7 548,22 0-626,43 2-59,93-6 99,-76-2-331,-122 3 347,130-2 25,66 1-87,16 6-59,-205-15-67,101 5 118,-96-5-58,-20 4 11,-42-8-227,338 19 208,-49-9 10,58 6-8,-66-1-1,-13 8 83,-264-5-109,301 4 57,-154 16 0,20-1-10,127-10-49,-9-2 142,57-3-192,0 2-1,-44 7 0,-11 15 111,-12 1 212,-32 0-387,-153 19 348,242-37-151,26-3 31,-46 11-1,28-7 233,33-6-325,0 1 0,0-1 0,0 1 0,-10 4 0,16-5 0,0 1 1,1-1-1,-1 1 0,1-1 1,-1 1-1,1 0 0,0 0 1,-1 0-1,1 0 0,0 0 1,0 0-1,1 1 0,-1-1 1,0 1-1,1-1 0,-1 1 1,1 0-1,0-1 0,-1 5 1,-1 4 70,1 0 1,0 0-1,0 22 0,-1 8 7,-6 74-8,2-14-36,-4 172 65,11-233-93,2-4 62,2 0 0,13 57-1,-8-45-34,15 58-58,-19-91 57,1 0-1,0 0 1,1-1-1,15 26 1,-11-24 34,1 0 0,26 27 1,-31-36-57,0-1-1,0-1 1,0 1 0,0-1-1,1-1 1,0 1 0,0-1-1,17 5 1,26 7 147,2-3 1,82 11-1,56-1-73,-16 8 44,-140-23-92,35 3 53,121 4 1,-87-9-91,340 14 218,-36-6-196,44-4 109,-181-8-65,-162 0-47,78 2-22,452 16 83,-16-20-112,-435-3 57,108 1 51,-192 7-3,183 4-50,-226-9-1,290 4 196,30-17-387,-85-1 162,-128 13 16,188 2 41,-137 25-1710,-210-25 1363,74 8-6578,-82-8 6578,0-1 0,0 0-1,1 0 1,-1 0-1,0 0 1,1 0 0,-1 0-1,0 0 1,1 0-1,-1 0 1,0-1 0,1 1-1,-1 0 1,0-1-1,0 1 1,2-2 0,-3 1 49,0 0 1,0 0-1,0 0 0,0 0 1,0 0-1,0 0 1,0 0-1,0-1 1,-1 1-1,1 0 1,0 0-1,-1 0 1,1 0-1,-1 0 1,1 0-1,-2-1 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8:25.935"/>
    </inkml:context>
    <inkml:brush xml:id="br0">
      <inkml:brushProperty name="width" value="0.1" units="cm"/>
      <inkml:brushProperty name="height" value="0.1" units="cm"/>
      <inkml:brushProperty name="color" value="#E71224"/>
    </inkml:brush>
  </inkml:definitions>
  <inkml:trace contextRef="#ctx0" brushRef="#br0">5170 1488 3968,'-1'-5'9994,"-8"12"-8356,-6 5 1133,14-11-2725,1-1 0,0 1 0,0-1-1,-1 1 1,1-1 0,0 1 0,0-1 0,0 1 0,0-1 0,0 1-1,0 0 1,0-1 0,0 1 0,0-1 0,0 1 0,0-1 0,0 1-1,0 0 1,0-1 0,0 1 0,1-1 0,-1 1 0,0-1 0,0 1-1,1-1 1,-1 1 0,0-1 0,1 1 0,-1-1 0,0 0-1,1 1 1,-1-1 0,1 1 0,1 1 72,0-1 1,-1 0-1,1 1 0,0-1 0,0 0 1,0 0-1,0 0 0,0 0 1,0 0-1,0-1 0,0 1 0,0-1 1,0 1-1,0-1 0,0 0 0,5 1 811,4-15-155,-8 8-638,1 0 0,-1 0 1,0-1-1,-1 1 0,0-1 0,0 1 1,0-1-1,-1 0 0,0 0 1,1-11-1,5-28 18,5-7-124,11-35-12,-16 66 87,-2-1 0,0 0 0,2-27 0,-2-70 202,-5 83-204,2 1 0,1-1 0,2 1 0,11-43 1,-4 39-25,-4 16-30,0 1 0,-2-2 0,-1 1 0,-1-1 0,1-29 0,-4 38-48,0-1 1,1 1-1,1 0 1,1 0-1,0 0 1,9-21 0,-11 31-8,34-93 230,25-120 0,-58 199-194,-1 1 0,-1-36 0,-1 35-504,-23 19 597,4 2-75,-1 0 0,1 2 0,-30 7 0,-57 22-159,12-3 190,-5-7 60,-202 18-1,113-24-167,-262 20 117,279-24-81,-225 8-25,277-19-9,-137-2-69,51-17 203,67 4-80,-166-17-96,107 10 196,-10-2-132,-149 17 21,83 8-23,7 1-55,95 9 49,-106 4 15,-4-24 162,243 6-173,1 1-61,-171 0 118,195 3-16,1 0 0,-1 1 0,1 0 0,0 1 0,0 1 0,-15 8 0,25-12-14,-1 1 0,1-1 0,-1 1 1,1 0-1,0 0 0,0 0 0,0 1 0,0-1 0,0 0 0,0 1 0,1-1 0,-1 1 0,1 0 0,0 0 0,-1-1 0,1 1 0,1 0 0,-1 0 0,-1 5 0,1 5 38,-1 1 1,2 0 0,0 14 0,1-7-47,-7 286-69,-2-202 59,1-39 0,-48 370 21,40-333-138,14-99 116,1 0 0,-1 1 1,1-1-1,0 1 0,0-1 0,0 1 0,1-1 0,-1 1 0,1-1 1,0 1-1,1-1 0,-1 0 0,1 1 0,0-1 0,0 0 0,0 0 1,0-1-1,1 1 0,-1 0 0,1-1 0,0 1 0,0-1 0,0 0 1,1 0-1,-1 0 0,1 0 0,0-1 0,0 0 0,0 1 0,7 2 0,0 0-14,1-1 0,0 0 0,0 0 0,0-1 0,0-1 0,1 0 0,-1-1 0,0 0-1,1 0 1,-1-2 0,21-2 0,187-12-95,52-7 12,35-7 98,15 44 45,-211-6-53,529 28-29,-366-41-34,-79-2 19,314-11-166,-203 5 192,-71 4 9,409-1 294,-527 9-266,129-5 250,-190 15 59,-55-10-311,-1 0 0,1 0-1,0 1 1,-1-1-1,1 0 1,0 0 0,-1 0-1,1 1 1,0-1-1,-1 0 1,1 1 0,-1-1-1,1 0 1,-1 1-1,1-1 1,0 1-1,-1-1 1,0 1 0,1-1-1,-1 1 1,1-1-1,-1 1 1,0-1 0,1 1-1,-1 0 1,0-1-1,1 2 1,2 14-159,-3-15-239,6-20-5264,-4 11 4817,-1 0 0,1 0 1,-2 0-1,1 0 0,-1-1 1,0 1-1,-1 0 0,0 0 1,0 0-1,-1 0 0,0 0 1,-4-10-1,-3-3-1367,-22-37 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7:19.657"/>
    </inkml:context>
    <inkml:brush xml:id="br0">
      <inkml:brushProperty name="width" value="0.1" units="cm"/>
      <inkml:brushProperty name="height" value="0.1" units="cm"/>
      <inkml:brushProperty name="color" value="#E71224"/>
    </inkml:brush>
  </inkml:definitions>
  <inkml:trace contextRef="#ctx0" brushRef="#br0">1167 19 2304,'-37'-6'1475,"-59"-1"1,68 5-1616,-67-1 756,1 3 1,-137 18 0,193-14 47,-45-1 1,-15 0-1226,-214 21-4671,257-20 3947</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7:20.690"/>
    </inkml:context>
    <inkml:brush xml:id="br0">
      <inkml:brushProperty name="width" value="0.1" units="cm"/>
      <inkml:brushProperty name="height" value="0.1" units="cm"/>
      <inkml:brushProperty name="color" value="#E71224"/>
    </inkml:brush>
  </inkml:definitions>
  <inkml:trace contextRef="#ctx0" brushRef="#br0">4091 60 3968,'-26'-3'558,"-51"0"836,35 1-798,-79-15-1,-9-2-421,-246 5 1597,174 12-1260,-186 4-388,206 5-51,-313 19 592,168-6-319,73-6-18,-301 0 884,420-19-767,-341-19-424,339 10-2716,44 4-1925,19 0 1405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4:49.368"/>
    </inkml:context>
    <inkml:brush xml:id="br0">
      <inkml:brushProperty name="width" value="0.1" units="cm"/>
      <inkml:brushProperty name="height" value="0.1" units="cm"/>
      <inkml:brushProperty name="color" value="#66CC00"/>
    </inkml:brush>
  </inkml:definitions>
  <inkml:trace contextRef="#ctx0" brushRef="#br0">4875 1780 128,'-2'-1'200,"-1"0"0,1 1 1,-1-1-1,1-1 0,0 1 0,-1 0 1,1-1-1,0 1 0,0-1 0,0 1 0,-3-5 1,-13-7 1615,12 10-881,4 3-496,0-1 0,1 0 1,-1 0-1,0 0 0,0 0 0,0 0 0,1 0 1,-1 0-1,0-1 0,1 1 0,-1 0 0,-2-4 1,23-9 584,-13 10-683,-1-1 1,-1 0-1,1 0 1,-1 0 0,1 0-1,-2 0 1,1-1-1,0 0 1,3-9 0,11-15 631,-10 15-710,-1 0 0,0-1-1,-1 0 1,0 0 0,5-31 0,-1 8 261,4-16-236,-3 0 0,5-62 0,-8-22 389,-4 86-611,-2 1 0,-5-70 0,-3 69 12,1 24-35,1-35 1,4 3-35,-1-85-11,-1 115 121,-1 0-1,-13-50 1,15 76-88,-1 0 0,-1 0 0,1 0 0,-1 0 0,1 0 0,-1 1 0,-1-1 0,1 1 0,-1 0 0,1 0 0,-1 0 0,-1 0 0,1 1 0,0 0 0,-1 0 0,1 0 0,-1 0 0,-8-3 0,-8-2 12,0 0 1,-1 2-1,-25-5 0,45 10-32,-249-70 245,206 56-326,-82-15-1,-50 5 56,-42-9 59,107 10 121,-166-14 1,154 30-178,8-1 76,-155 7 1,110 14-76,-259 15 113,149-4-150,34-2 215,169-18-184,-100-8 0,-30-1 63,155 6-97,-98 9 42,63-2-20,-56 4 118,-30 2 180,118-11-246,-106 10-148,90-6 135,-91-1 0,12-3 40,94 3 43,-28 0 43,-12 2-175,-1 1 169,84-8-124,0 0 0,-1 1 0,1-1 0,1 1 0,-1 0 0,0 0 0,0 1 0,0-1 0,0 1 0,1 0 0,-1 0 0,1 0 1,0 0-1,-1 0 0,1 1 0,0 0 0,0 0 0,0 0 0,-3 5 0,1-2 6,2 0-1,-1 1 1,1-1 0,0 1 0,0 0 0,0-1-1,1 1 1,0 0 0,1 1 0,-2 9-1,2 105-58,1-71 9,8 102 38,0-2 80,3 171-69,-10-297-53,1 0 0,0 0 0,2-1 0,1 1 0,9 25 0,-8-33 8,0 0-1,1 0 1,1-1-1,1 0 0,0 0 1,1-1-1,20 23 1,-18-26 7,1 0 0,0-1 0,1 0 0,0-1 0,0-1 0,22 10 0,97 35 109,-98-43-87,1-1 1,44 5-1,77 3 21,-79-10 41,181 9-101,-9-1 280,-37-2-183,-108-6 31,-45-1 8,-20-4 19,-1 3-1,0 1 1,45 14 0,-76-17-212,-7-3-72,-1-1 0,1 1 0,-1-1 0,1 1 1,0-1-1,-1 0 0,1 1 0,0-1 0,0 0 0,-1 1 0,1-1 0,0 0 0,0 0 0,-1 0 1,1 0-1,1 0 0,-2-3-518,0 0 0,0-1 1,0 1-1,-1 0 1,0-1-1,1 1 0,-1 0 1,0-1-1,-1 1 1,1 0-1,-3-5 0,-1-3-744,-15-41-3764,3-1 1652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7:21.788"/>
    </inkml:context>
    <inkml:brush xml:id="br0">
      <inkml:brushProperty name="width" value="0.1" units="cm"/>
      <inkml:brushProperty name="height" value="0.1" units="cm"/>
      <inkml:brushProperty name="color" value="#E71224"/>
    </inkml:brush>
  </inkml:definitions>
  <inkml:trace contextRef="#ctx0" brushRef="#br0">2322 129 1152,'-7'1'155,"5"-1"-74,0 0 0,0 1 0,0-1 0,0 0 0,0 1 0,0-1 0,0 1-1,0 0 1,0 0 0,-3 2 624,-6-26 2863,10 20-3414,-1-1-1,1 1 1,-1 0 0,0 1-1,0-1 1,0 0-1,0 0 1,0 1-1,0-1 1,-1 1 0,1 0-1,-1 0 1,0 0-1,0 0 1,0 0 0,0 1-1,0-1 1,0 1-1,-5-2 1,-14-1-50,1 0-1,-1 2 0,0 0 1,-31 3-1,-42-4 345,20-3 352,-118 8 0,61 1-682,-65 7 393,0 0 39,124-10-407,-179-5 1543,130 1-1236,-5-1-158,-91-11 297,-70-7-3077,225 14 189,9-1-1247</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7:22.594"/>
    </inkml:context>
    <inkml:brush xml:id="br0">
      <inkml:brushProperty name="width" value="0.1" units="cm"/>
      <inkml:brushProperty name="height" value="0.1" units="cm"/>
      <inkml:brushProperty name="color" value="#E71224"/>
    </inkml:brush>
  </inkml:definitions>
  <inkml:trace contextRef="#ctx0" brushRef="#br0">2508 53 3840,'-19'-15'1285,"18"14"-1248,1 1-1,-1-1 1,0 1-1,1 0 1,-1-1 0,0 1-1,1 0 1,-1 0-1,0-1 1,0 1-1,1 0 1,-1 0 0,0 0-1,0 0 1,1 0-1,-1 0 1,0 0-1,0 0 1,1 0-1,-1 1 1,0-1 0,0 0-1,1 0 1,-2 1-1,-7 1 565,-11 6-141,2-1-366,-15-1 407,0 0-1,-41 0 0,-68-4 1642,89-3-1529,-129-8 705,-788 9 3529,705-11-3965,89 2-878,-51-3-2171,77 1-2370,86 4 1326,10-5-31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7:36.361"/>
    </inkml:context>
    <inkml:brush xml:id="br0">
      <inkml:brushProperty name="width" value="0.1" units="cm"/>
      <inkml:brushProperty name="height" value="0.1" units="cm"/>
      <inkml:brushProperty name="color" value="#E71224"/>
    </inkml:brush>
  </inkml:definitions>
  <inkml:trace contextRef="#ctx0" brushRef="#br0">2115 69 2816,'6'-14'1484,"-6"13"-1415,1 0-1,0 0 1,-1 0 0,1-1 0,-1 1 0,1 0 0,-1 0 0,0 0 0,1 0 0,-1-1 0,0 1-1,0 0 1,0 0 0,0-3 0,-1 3 98,-1 0 0,1 0 0,-1 0 1,0 0-1,1 1 0,-1-1 0,0 0 0,1 1 0,-1-1 0,0 1 0,0 0 0,1-1 1,-1 1-1,-3 0 0,-42-9 1011,-44 9-627,-169 5 376,207 0-649,-70 3 313,-267-2 769,334-5-866,19 0-113,0-1 0,-50-8 0,55 5-197,-10-3 198,10 0 22,-57-4 0,55 7-76,-48-2 350,-1 4 1,1 3-1,-96 15 1,46-4-1930,43-11-3818,47-2 1635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7:37.481"/>
    </inkml:context>
    <inkml:brush xml:id="br0">
      <inkml:brushProperty name="width" value="0.1" units="cm"/>
      <inkml:brushProperty name="height" value="0.1" units="cm"/>
      <inkml:brushProperty name="color" value="#E71224"/>
    </inkml:brush>
  </inkml:definitions>
  <inkml:trace contextRef="#ctx0" brushRef="#br0">1940 32 5120,'-1'-1'96,"0"1"-1,1 0 1,-1-1 0,0 1 0,1 0 0,-1 0 0,0 0-1,1 0 1,-1 0 0,0 0 0,0 0 0,1 0-1,-1 0 1,0 0 0,1 0 0,-1 0 0,0 0 0,0 1-1,1-1 1,-1 0 0,0 1 0,1-1 0,-1 0 0,1 1-1,-1-1 1,0 1 0,1-1 0,-1 1 0,-1 1 634,2-3-677,0 1 1,0 0-1,0-1 0,0 1 1,0-1-1,-1 1 0,1 0 0,0-1 1,0 1-1,-1 0 0,1-1 1,0 1-1,0 0 0,-1-1 0,1 1 1,0 0-1,-1 0 0,1-1 1,0 1-1,-1 0 0,1 0 1,0 0-1,-1-1 0,1 1 0,-1 0 1,1 0-1,-1 0 0,0 0 1,-19-2 1209,-20 6-371,34-3-763,0-1 0,0 0 0,0 0 0,0-1 0,0 1 0,0-1 1,0-1-1,0 1 0,0-1 0,-9-4 0,-28-6 473,-7 8-421,-1 1 0,-71 7 1,1 7 333,-68 2 815,-9-16-1102,-183 5 1634,94 0 29,152-3-2230,-18 1-4770,109 0 1323</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7:39.609"/>
    </inkml:context>
    <inkml:brush xml:id="br0">
      <inkml:brushProperty name="width" value="0.1" units="cm"/>
      <inkml:brushProperty name="height" value="0.1" units="cm"/>
      <inkml:brushProperty name="color" value="#E71224"/>
    </inkml:brush>
  </inkml:definitions>
  <inkml:trace contextRef="#ctx0" brushRef="#br0">2702 63 6400,'-77'-14'2885,"27"10"-2259,-64 4 0,-14-1 485,21-3 97,-73-6 10,10-4-290,-4 2-688,145 10-240,-215 1 831,131 2-243,-268 18-197,261-10 354,-416 38 2556,488-44-3695,-65 6-2277,40 4-2013,29-1 263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7:40.635"/>
    </inkml:context>
    <inkml:brush xml:id="br0">
      <inkml:brushProperty name="width" value="0.1" units="cm"/>
      <inkml:brushProperty name="height" value="0.1" units="cm"/>
      <inkml:brushProperty name="color" value="#E71224"/>
    </inkml:brush>
  </inkml:definitions>
  <inkml:trace contextRef="#ctx0" brushRef="#br0">33 20 256,'-16'-5'160,"10"1"-128,1-1-128,-1-1-32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7:41.239"/>
    </inkml:context>
    <inkml:brush xml:id="br0">
      <inkml:brushProperty name="width" value="0.1" units="cm"/>
      <inkml:brushProperty name="height" value="0.1" units="cm"/>
      <inkml:brushProperty name="color" value="#E71224"/>
    </inkml:brush>
  </inkml:definitions>
  <inkml:trace contextRef="#ctx0" brushRef="#br0">3399 95 2816,'9'-8'753,"1"0"1,0 1-1,15-8 0,1-4 4287,-26 18-4980,0 1 0,0-1 0,0 1 0,-1-1 0,1 1 1,0-1-1,0 1 0,-1 0 0,1-1 0,0 1 0,-1-1 0,1 1 0,0 0 0,-1-1 0,1 1 1,-1 0-1,1-1 0,0 1 0,-1 0 0,1 0 0,-1 0 0,1-1 0,-1 1 0,1 0 0,-1 0 0,1 0 1,-1 0-1,-20-3 458,9 1-143,-21-4 40,0 1 0,-1 2 0,-63 2 1,-10 0 168,-25-7-34,-237 17-1,105 11 254,-88 12 362,-33 1-240,236-23-613,-281-3 673,271-9-637,-169 0 220,6-1-4384,155 6-3266,92-11 3061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7:43.303"/>
    </inkml:context>
    <inkml:brush xml:id="br0">
      <inkml:brushProperty name="width" value="0.1" units="cm"/>
      <inkml:brushProperty name="height" value="0.1" units="cm"/>
      <inkml:brushProperty name="color" value="#E71224"/>
    </inkml:brush>
  </inkml:definitions>
  <inkml:trace contextRef="#ctx0" brushRef="#br0">6 15 128,'-6'0'160,"12"-6"-128,-1-3-64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7:43.884"/>
    </inkml:context>
    <inkml:brush xml:id="br0">
      <inkml:brushProperty name="width" value="0.1" units="cm"/>
      <inkml:brushProperty name="height" value="0.1" units="cm"/>
      <inkml:brushProperty name="color" value="#E71224"/>
    </inkml:brush>
  </inkml:definitions>
  <inkml:trace contextRef="#ctx0" brushRef="#br0">2046 1 3968,'0'0'4613,"-16"0"-2533,-2 7-1458,0 0-1,0-2 1,-37 6 0,40-8-416,-255 34 576,222-32-636,-101 20 905,89-15-364,-13 2-20,-361-4 1204,271-9-1678,161 1-190,-56 0 615,-96-12-1,-19-14-1544,57 9-4962,85 12 1548,-54-18 0,-4-4 1450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7:45.590"/>
    </inkml:context>
    <inkml:brush xml:id="br0">
      <inkml:brushProperty name="width" value="0.1" units="cm"/>
      <inkml:brushProperty name="height" value="0.1" units="cm"/>
      <inkml:brushProperty name="color" value="#E71224"/>
    </inkml:brush>
  </inkml:definitions>
  <inkml:trace contextRef="#ctx0" brushRef="#br0">1370 36 3456,'-12'3'527,"0"-1"0,-1 0 0,1-1 0,-26-1 0,-54-9 2027,22 2-911,-148 1 927,90-4-1362,20 0 27,77 9-905,-299 2 2460,153 1-4279,86-4-3534,54 2 1338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5:13.773"/>
    </inkml:context>
    <inkml:brush xml:id="br0">
      <inkml:brushProperty name="width" value="0.1" units="cm"/>
      <inkml:brushProperty name="height" value="0.1" units="cm"/>
      <inkml:brushProperty name="color" value="#66CC00"/>
    </inkml:brush>
  </inkml:definitions>
  <inkml:trace contextRef="#ctx0" brushRef="#br0">4348 1581 1664,'-25'16'4925,"30"-14"-3191,4-1 92,-9 0-1607,1 0 1,-1 0-1,0 1 1,1-1-1,-1 0 1,0 0-1,0 0 0,0 0 1,0 1-1,0-1 1,0 0-1,0 0 0,0 0 1,0 1-1,-1 1 1,1-2-57,-1 1 1,1-1-1,0 1 0,0 0 1,0-1-1,0 1 1,0 0-1,0-1 1,0 1-1,0-1 0,2 4 1,-2-4-71,1 0 1,0 0-1,0 0 0,-1 0 1,1 0-1,0 0 0,0 0 1,0 0-1,0-1 1,0 1-1,0 0 0,1 0 1,-1-1-1,0 1 0,0-1 1,0 1-1,1-1 1,-1 0-1,0 1 0,1-1 1,-1 0-1,0 0 0,1 0 1,-1 0-1,0 0 1,1 0-1,-1 0 0,2-1 1,0 1 9,-1-1 0,0 0 0,0 0 0,0 0 0,0 0 0,0 0 0,0 0 0,0-1 0,0 1 1,0-1-1,0 1 0,-1-1 0,1 0 0,-1 0 0,3-3 0,5-9 385,-6 9-418,1 0 0,-1 0 0,0 0 0,-1-1 0,1 1 0,-1-1 0,0 1 0,0-1 0,-1 0 0,1 0 0,-1-9 0,1-13 112,9-57 0,-1 22 163,5-26 324,2-16-170,-13 1-430,1-14 166,-2 82-158,6-43-90,-2 17 33,-2 0 0,-5-91 0,-1 62 203,1 83-208,0-24 31,-6-46 0,0 7 41,2 18-142,2 18-66,2-40 1,1 24 259,-1 49-103,0-1 0,-1 0 0,0 0 0,0 1 0,1-1 0,-2 1 0,1-1 0,0 1-1,0-1 1,-1 1 0,1 0 0,-1-1 0,0 1 0,0 0 0,0 0 0,0 0 0,-2-1 0,1 0-26,0 1 1,0 0-1,0 0 1,0 0 0,0 0-1,-1 1 1,1-1-1,0 1 1,-1 0 0,1 0-1,-1 0 1,0 0-1,-4 0 1,-156 3 156,-149-3-414,-64 12 125,88 1 89,233-12-47,-295 4 86,243-1-22,-112-10 0,-115 0 209,205 8-226,73 0 17,-21-1 5,-89-10 0,119 6-8,-62 3 0,64 1-7,-8 2 46,-67 13-1,24-3-10,-264 11 135,154-12-218,-220-11-22,321 9 42,100-10 45,0 2 0,0-1-1,0 0 1,1 1 0,-1 0-1,0 1 1,0-1 0,1 1-1,-1 0 1,1 1 0,-7 3-1,11-6-1,0 1 0,0 0 0,0-1 0,1 1 0,-1 0 1,0-1-1,1 1 0,-1 0 0,0 0 0,1 0 0,-1 0 0,1-1 0,-1 1 0,1 0 0,0 0 0,-1 0 0,1 0 0,0 0 0,-1 0 0,1 0 0,0 0 0,0 0 0,0 0 0,0 0 0,0 0 0,0 0 0,1 0 0,-1 1 1,0 1-3,-5 432 231,1-368-423,-18 105 0,5-50 114,-21 165 64,15-153-24,21-122 54,-5 14 21,-2 11-260,8-35 223,1 1 0,0-1-1,0 0 1,0 0-1,0 0 1,0 0-1,0 0 1,1 0-1,-1 0 1,1 1 0,-1-1-1,1 0 1,1 2-1,0-3-9,-1-1-1,1 1 1,-1-1-1,1 0 1,-1 1-1,1-1 1,-1 0-1,1 0 1,0 0-1,-1 0 1,1 0-1,1-1 1,2 1-8,8 1 29,-1 1 0,0 0 0,0 1 0,0 0 0,-1 1 0,1 0 0,-1 1 0,19 11 0,-16-9 0,0 0-1,0-1 1,1 0 0,0-1 0,18 3-1,402 54-189,-296-48 160,171-4 0,-183-8 32,62 0 0,424-7-143,-406 6 142,103 5-116,161-2 410,216-42 673,-595 33-898,92-9 104,-71 10 290,-15 2-3975,-94 2 2858,0-1 0,0 0 1,0 1-1,0-1 0,-1-1 0,1 1 0,0 0 1,-1-1-1,5-2 0,-6 3 292,-1 0 0,1-1 1,-1 1-1,1 0 0,-1-1 1,1 1-1,-1-1 0,0 1 1,0-1-1,0 0 0,0 1 0,0-1 1,0 0-1,0 0 0,-1 0 1,1 1-1,0-1 0,-1 0 1,0 0-1,1 0 0,-1-4 0,-1 0-403,1 0 0,-1 0 0,-1 0 0,-1-5 0,3 10 714</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7:46.168"/>
    </inkml:context>
    <inkml:brush xml:id="br0">
      <inkml:brushProperty name="width" value="0.1" units="cm"/>
      <inkml:brushProperty name="height" value="0.1" units="cm"/>
      <inkml:brushProperty name="color" value="#E71224"/>
    </inkml:brush>
  </inkml:definitions>
  <inkml:trace contextRef="#ctx0" brushRef="#br0">1248 90 5888,'-19'-5'1129,"13"3"-631,-1 0-1,0 0 1,-12-1 0,13 2-548,0 1 0,0-1 0,0 0 0,0-1 0,-11-4 0,-8-1 46,-20-2 1148,0 2 1,0 2-1,-82 1 0,-137 24 876,223-17-1143,-80-5 0,-41-16 347,103 11-1088,-5 1-431,-48-7-5687,92 9 2345,7-1 224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7:46.946"/>
    </inkml:context>
    <inkml:brush xml:id="br0">
      <inkml:brushProperty name="width" value="0.1" units="cm"/>
      <inkml:brushProperty name="height" value="0.1" units="cm"/>
      <inkml:brushProperty name="color" value="#E71224"/>
    </inkml:brush>
  </inkml:definitions>
  <inkml:trace contextRef="#ctx0" brushRef="#br0">1605 148 6400,'-12'-1'931,"8"0"-607,0 1-1,-1 0 1,1 0-1,0 0 1,0 0 0,-1 0-1,-7 3 1,0 3-328,9-4 73,0 0-1,0 0 0,-1-1 0,1 0 0,0 1 0,-1-1 0,1-1 0,-1 1 0,-3 0 0,-35 1 1132,0-2 0,-76-11 0,6 1-389,-195 0-65,56-9 1320,91 4-1161,-84-9-1060,166 9-1755,28 2-2110,49 13 3869,-6-2-1307,0 0 0,0-1-1,-9-5 1,-43-29-2670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7:48.020"/>
    </inkml:context>
    <inkml:brush xml:id="br0">
      <inkml:brushProperty name="width" value="0.1" units="cm"/>
      <inkml:brushProperty name="height" value="0.1" units="cm"/>
      <inkml:brushProperty name="color" value="#E71224"/>
    </inkml:brush>
  </inkml:definitions>
  <inkml:trace contextRef="#ctx0" brushRef="#br0">1300 49 4096,'-6'-2'664,"-15"-7"1738,10 5-1276,-108 5 3837,-60 13-3361,42 11-856,30-4 230,78-18-632,0 0-1,0-2 0,0-1 0,0-1 0,-36-7 0,-141-38 686,29 5-3701,169 39 2062,0 1-1,0 0 1,0 0-1,0 1 0,0 0 1,0 0-1,0 1 0,0 0 1,0 0-1,0 1 0,-7 2 1,-8 10-2814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7:48.750"/>
    </inkml:context>
    <inkml:brush xml:id="br0">
      <inkml:brushProperty name="width" value="0.1" units="cm"/>
      <inkml:brushProperty name="height" value="0.1" units="cm"/>
      <inkml:brushProperty name="color" value="#E71224"/>
    </inkml:brush>
  </inkml:definitions>
  <inkml:trace contextRef="#ctx0" brushRef="#br0">2073 5 4992,'-43'-3'1124,"-1"1"0,1 3 1,0 2-1,-66 12 0,76-11-300,0-2 0,-39-2 0,28-1-149,-306-4 1239,179 4-450,-138 1 553,1 20-1855,209-9-729,-50 6-2460,2 11-3310,72-8 2775</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8:32.737"/>
    </inkml:context>
    <inkml:brush xml:id="br0">
      <inkml:brushProperty name="width" value="0.1" units="cm"/>
      <inkml:brushProperty name="height" value="0.1" units="cm"/>
      <inkml:brushProperty name="color" value="#E71224"/>
    </inkml:brush>
  </inkml:definitions>
  <inkml:trace contextRef="#ctx0" brushRef="#br0">12727 1613 1664,'-11'0'5621,"14"-1"-5144,-1 1-293,0 0 1,0 0 0,0 0-1,-1 0 1,1 0-1,0 0 1,0 1 0,0-1-1,-1 1 1,1-1-1,0 1 1,0 0-1,-1-1 1,1 1 0,-1 0-1,1 0 1,-1 0-1,3 2 1,11 11 1063,-14-14-1175,-1 1 1,0-1 0,1 0-1,-1 1 1,1-1-1,-1 0 1,1 1-1,-1-1 1,1 0-1,-1 1 1,1-1-1,-1 0 1,1 0-1,0 0 1,-1 0-1,1 0 1,-1 1 0,1-1-1,0 0 1,-1 0-1,1 0 1,-1 0-1,14-1 5974,-14-31-4484,0 27-1519,0 2 49,1 1 0,-1 0 0,-1-1 0,1 1 0,0-1 0,0 1 0,-1 0 0,0-1 0,1 1 0,-2-3 0,-2-15 426,2 8-329,-2-10 85,0 0 0,2-1 0,0 1 0,1 0 0,3-29 0,-1-2-304,4-63 413,32-195 0,-33 273-377,-2 0 0,-2-46 0,-1 28-28,-2 2 98,-18-99-1,8 73 107,11 64-196,-1 1 1,-1-1-1,0 1 0,-7-18 0,8 28-12,1 0 1,0 0-1,-1 1 1,0-1-1,0 1 0,-1 0 1,1-1-1,-1 2 0,0-1 1,0 0-1,0 1 0,0-1 1,-1 1-1,1 1 0,-10-5 1,-5-1 12,1 0 0,-1 2 0,0 0 0,-1 1 0,0 2 0,1-1 0,-23 1 0,-128-2-239,-538 5 443,430 21-44,118-5-259,-193 4 246,191-12-110,118-8-16,1-2 0,0-2 0,-61-13 1,32 4 28,-45 0 7,-190 2 1,151-3-100,66 4 28,-13 4 132,-203 12 1,204 1-150,-197-14 1,-57-7 287,333 13-243,-34-6 0,4 0 69,-87-9-26,66 6-9,-81-1 0,33 11-9,-453 8 143,489-6-158,-34 2 35,-99 6-75,68-6-3,-88-10 110,186 3-67,-13 1 13,31 2-80,-51-8 0,1 0 125,15 2-23,-156-7-143,139 11 224,4 1-52,42 2 6,-80-9 0,-28-5-87,51 6-86,-121-2 127,46 4 13,-72 3-18,131 4-3,-524-2 89,414 6 41,112-1-12,-367-10-77,315-1 193,-38-6-305,-93 9 111,-18-1-35,-77-1-33,16 7-68,195-4 254,-440 2-21,524-7 66,-2 0 18,47 6-251,20 0-17,-1 1 1,1 1-1,-1 2 0,-46 10 0,70-12 19,0 2 1,0-1-1,1 1 0,-1 0 0,1 0 0,0 1 1,0 0-1,0 0 0,0 0 0,0 1 0,1 0 1,0 0-1,0 0 0,0 1 0,1-1 1,0 1-1,0 0 0,0 1 0,1-1 0,0 1 1,0-1-1,1 1 0,0 0 0,-3 12 0,-7 52-30,4 0-1,2 1 0,6 130 1,24-10-20,-14-123 6,4 101-1,-15-91 83,3 93 111,-1-157-181,1-1 1,0 1-1,1-1 0,0 0 1,8 18-1,-8-25 16,0 0 0,1-1-1,0 1 1,0-1 0,0 0 0,1 0 0,0-1 0,0 1-1,0-1 1,1 0 0,0-1 0,9 7 0,-1-3 7,1-1 0,0 0-1,0-1 1,0-1 0,1 0 0,21 3 0,-1 0 108,-9-1-68,43 4-1,43 3-4,-42-8-63,28 2-48,224-5 53,-99-17 125,-115 5-69,-54 5-22,122-12-20,106-7-119,-95 10 77,177-6 204,-33 28-315,-134-4 302,34 4-209,31 14 265,237 10-432,-459-31 245,34 5 96,21 0-43,357 27 14,-389-27-155,-18-2 92,425 42-19,-300-26 31,21 2 27,-46-18-46,117 12-53,-232-13 55,269 21-25,145-11-32,-97-5 163,30 2-210,-48 12 94,-38-4 102,-163 0-165,16 0 30,12-3 53,74 6 78,-150-17-79,191 8 11,-156-13-27,459 20-107,-427-6 147,236-9 0,-122-8 65,77-4-7,-216-2-26,150 8 0,-84 9-6,-60-4 20,133 22-1,-146 2-698,-80-17-635,0-2 0,40 4 0,-53-11-379,0-1 0,0-1 0,0-1 0,37-6 0,-47 4 163,0-1 0,15-7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3:56.242"/>
    </inkml:context>
    <inkml:brush xml:id="br0">
      <inkml:brushProperty name="width" value="0.1" units="cm"/>
      <inkml:brushProperty name="height" value="0.1" units="cm"/>
      <inkml:brushProperty name="color" value="#E71224"/>
    </inkml:brush>
  </inkml:definitions>
  <inkml:trace contextRef="#ctx0" brushRef="#br0">2732 176 3072,'64'-71'5402,"-68"52"-4036,1 15-1213,2 2-52,1 1 0,-1-1 0,1 1 0,-1 0-1,0-1 1,0 1 0,0 0 0,0 0 0,0 0-1,0 0 1,0 0 0,0 0 0,-1 0 0,1 0 0,0 0-1,0 0 1,-1 0 0,1 1 0,-1-1 0,1 1-1,0-1 1,-1 1 0,1-1 0,-1 1 0,0 0-1,1 0 1,-1 0 0,-2 0 0,-15 1 64,-29 5 0,28-3 104,-30 1 1,-103 4 246,82-2-274,-50-1 176,-45 4 492,-211 41-171,179-21 57,128-21-75,-106-3-1,-70-18 217,125 5-387,-215-23 154,135 10-2805,59 1-1903,115 14 2140,1-1 0,-1-2-1,-31-14 1,-41-30-2605</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3:58.282"/>
    </inkml:context>
    <inkml:brush xml:id="br0">
      <inkml:brushProperty name="width" value="0.1" units="cm"/>
      <inkml:brushProperty name="height" value="0.1" units="cm"/>
      <inkml:brushProperty name="color" value="#E71224"/>
    </inkml:brush>
  </inkml:definitions>
  <inkml:trace contextRef="#ctx0" brushRef="#br0">2301 111 4736,'-1'0'92,"0"0"0,0 1 0,0-1 0,1 0 0,-1-1 0,0 1 0,0 0 0,0 0 1,1 0-1,-1 0 0,0-1 0,0 1 0,1 0 0,-1-1 0,0 1 0,0 0 0,1-1 0,-1 1 0,0-1 0,1 1 0,-1-1 1,1 1-1,-1-1 0,1 0 0,-1 1 0,1-1 0,-1 0 0,1 1 0,0-1 0,-1 0 0,1 0 0,0 1 0,-1-2 0,1 0-8,0 0-1,0 0 1,-1 0-1,1 0 1,-1 1-1,1-1 1,-1 0-1,0 0 1,1 0-1,-1 1 1,0-1-1,0 0 1,0 1-1,-1-1 1,1 1-1,0-1 1,0 1-1,-1 0 1,-2-2-1,-3-2 620,0 0 0,-1 1 0,-10-5 0,-7-3 101,17 8-694,0 0-1,0 0 1,-1 1 0,1 0 0,-1 1 0,0 0 0,1 0 0,-14 0 0,-77 2-29,52 1 11,45-1-88,-173 3 441,128 0-13,-80 17-1,85-14-135,-1-1 1,-58 0-1,35-3-70,-165 18 317,-6 1 162,52-18-87,-71 4-356,231-4-301,-160 8-3293,32-6-5169,69-4 4320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3:59.663"/>
    </inkml:context>
    <inkml:brush xml:id="br0">
      <inkml:brushProperty name="width" value="0.1" units="cm"/>
      <inkml:brushProperty name="height" value="0.1" units="cm"/>
      <inkml:brushProperty name="color" value="#E71224"/>
    </inkml:brush>
  </inkml:definitions>
  <inkml:trace contextRef="#ctx0" brushRef="#br0">3618 61 4992,'-21'-9'3077,"14"-6"-2778,6 13-222,-1-1 1,1 1-1,-1 0 1,0 0 0,0 0-1,0 0 1,0 0-1,0 0 1,0 0-1,0 1 1,-1-1 0,1 1-1,0 0 1,-1-1-1,0 1 1,1 0-1,-1 1 1,0-1-1,1 0 1,-5 0 0,-8-1 563,1 1 1,-25 0-1,30 1-568,-311 24 1762,233-10-1661,52-7 11,-45 3 0,-11-3-36,-53 1 49,-71 8 504,144-8-476,-11 0 146,-200 12-254,40-10 384,-6 0 180,222-10-622,-501 9 1549,340 0-1236,-228 15-351,249-21-2433,139-4 962,0-2 1,0-1 0,1-2-1,-33-9 1,-19-15-2333</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4:01.549"/>
    </inkml:context>
    <inkml:brush xml:id="br0">
      <inkml:brushProperty name="width" value="0.1" units="cm"/>
      <inkml:brushProperty name="height" value="0.1" units="cm"/>
      <inkml:brushProperty name="color" value="#E71224"/>
    </inkml:brush>
  </inkml:definitions>
  <inkml:trace contextRef="#ctx0" brushRef="#br0">943 45 5504,'-17'5'721,"10"-3"-354,-1 0-1,1 1 1,0-1 0,-13 8-1,18-8-329,-4 1 22,0 1 0,0-1 0,0 0 1,0-1-1,0 0 0,-1 0 0,1 0 0,-1 0 1,1-1-1,-1 0 0,-12 0 0,-5-5 846,-46-13 0,3 1 805,32 9-1069,-233-37 4443,132 35-4963,96 10-1966,-54 6-1,41 2-826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4:02.646"/>
    </inkml:context>
    <inkml:brush xml:id="br0">
      <inkml:brushProperty name="width" value="0.1" units="cm"/>
      <inkml:brushProperty name="height" value="0.1" units="cm"/>
      <inkml:brushProperty name="color" value="#E71224"/>
    </inkml:brush>
  </inkml:definitions>
  <inkml:trace contextRef="#ctx0" brushRef="#br0">3086 1 4480,'-14'3'4190,"-5"10"-3121,-2-1-659,11-8-129,1-1 0,-1-1 0,0 1 1,0-2-1,-15 2 0,-54-3 729,12 0-320,-193 27-26,154-14-422,-7 2 379,-83 8-575,122-12 47,1 2 1,1 4-1,-98 36 0,148-46-4,-1-1-1,0-1 1,0-1 0,-1-1-1,-32-1 1,-116-12 600,115 4-625,-119 1 70,-5 0 52,-381-10 934,409 12-4054,2-8-4139,103 7 4009,-28-4-152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8:13.593"/>
    </inkml:context>
    <inkml:brush xml:id="br0">
      <inkml:brushProperty name="width" value="0.1" units="cm"/>
      <inkml:brushProperty name="height" value="0.1" units="cm"/>
      <inkml:brushProperty name="color" value="#66CC00"/>
    </inkml:brush>
  </inkml:definitions>
  <inkml:trace contextRef="#ctx0" brushRef="#br0">7773 1564 1280,'0'0'448,"1"0"-277,3 0-139,-3 0 85,-7 9 1718,4-7-1500,-15 15 2000,17-17-2305,0 0 1,-1 1 0,1-1-1,0 1 1,0-1-1,-1 1 1,1 0-1,0-1 1,0 1-1,0-1 1,0 1 0,0-1-1,-1 1 1,1-1-1,0 1 1,1 0-1,-1-1 1,0 1 0,0-1-1,0 1 1,0-1-1,0 1 1,0-1-1,1 1 1,-1 0-1,0-1 1,0 1 0,1-1-1,-1 0 1,0 1-1,1-1 1,-1 1-1,1-1 1,-1 1 0,1 0-1,2 2 219,1-1 0,-1 1 0,1 0 0,-1-1 0,1 0 0,0 1 0,0-1 0,0-1 0,0 1 0,0-1 0,1 0 0,7 2 0,-11-3 119,16 5 1414,-8-6-1605,0-1 0,0-1 0,0 0 0,-1 0 0,1 0 0,-1-1 0,0-1 0,11-6 0,3-2-26,-13 7-83,1 0 0,-1 0 0,0-2 0,0 1 0,-1-1 0,0 0 0,-1 0 0,0-1 0,0 0 0,-1-1 0,0 1 0,6-13 0,5-15 118,-2-1 0,10-40 1,-13 40-217,-1 1 121,-2-1-1,8-67 1,-15 16 134,-3 50-88,-1 17-112,-1 0 0,-1 0 0,-1 0 0,-14-39 0,4 11 16,7 30-1,0-1 0,-1 1 0,-14-22 0,7 13 24,10 19-60,0 0-1,-1 0 1,-1 1 0,-12-12 0,-8-9 51,6 6-27,-2 1 0,-1 1 0,-1 1-1,-41-25 1,57 40-6,0 1 1,0 0-1,-18-5 0,-6-3 38,0-4-85,11 6-6,0 1 0,0 0 0,-39-9 0,4 4 144,-16-3-178,-39-5 188,-190-20-187,300 43 63,-61-7 42,0-3 0,-71-21 0,73 15-46,-92-12 0,28 6 21,58 8-4,0 2 1,-120-4-1,146 16 17,-241 9 75,22 14-152,74-3-48,109-7 144,-146 7 0,153-21-82,-88-12-1,107 5 110,-13-2-16,-90-1-1,-170 2-5,307 9-68,-14 1 11,0-2-1,1-1 1,-1-1 0,-42-11-1,51 10-11,0 0-1,-1 1 1,-39 1 0,-26-3-10,52 2-31,-61 4-1,35 0 19,-160-1 279,122-7-147,-1 0-16,64 7-111,-154-5 148,5 3-199,103 3 26,-82 5 198,137-5-155,0 2 0,-42 10 0,42-7 7,0-2 0,-44 3 0,-13-6 32,14 0 126,-78-8-1,-91-3-132,184 7 1,-112-21 0,34 3 163,-61 7 118,157 16-353,1 2 0,0 2 0,-37 10 0,-20 4-157,-118 26 143,171-37 149,-16 5 48,17-2-96,25-8-92,1 1 0,-1 0 0,-23 12 0,30-12 43,1 0-1,-1 1 1,1-1 0,0 1-1,0 1 1,1 0 0,-12 13-1,14-14 53,-1 0 0,0 0 0,0-1 0,0 1 0,-1-2 0,0 1 0,0-1 0,-9 5 0,8-6-3,1 1 0,1 0 0,-1 0 0,1 0 0,-1 1 0,1 0 0,1 0 0,-1 1 0,-8 10 0,5-1-89,1 0 0,0 1 0,1 0 0,0 0 0,-6 28 0,-12 87 76,1-3-16,20-113 35,-19 85-7,22-90-41,1 1 0,-1-1-1,2 1 1,0-1-1,0 0 1,4 17 0,23 60-11,-14-49 109,-10-28-117,1 1-1,0-1 1,1-1 0,0 1 0,0-1-1,1 0 1,1 0 0,13 12-1,-3-2 43,-15-16-13,1 0 0,-1 0 0,1 0 0,8 5 0,-8-6 0,0 1 0,0-1 0,0 1 0,6 6 0,7 7-25,1-1-1,1-1 1,1-1-1,35 18 0,-55-31 26,47 23 22,0-2-1,2-2 0,1-2 1,0-3-1,58 10 0,1-9-21,6 1 0,-95-11 0,0 0 0,0 1 0,32 15 0,1 1 12,1-3 0,0-1 0,93 16 0,-22-16-66,-74-12 126,87 22 1,-53-5-158,-51-13 78,43 6 0,-58-12-1,231 30 58,-7-2 7,-196-26-28,-1-2 0,64-3 0,12 1 433,69 0-464,-104-3-33,37-9 193,3 1-97,522 5-61,-619 3-55,32-7 1,-5 2 163,124-2-83,7 1-133,2-1 6,-119 9 47,-18 1 60,90-10 0,-86 3 65,102 3-1,-77 4-35,-57-2-53,1-1 0,46-7 0,44-7 152,-83 10-131,0 1 1,1 2-1,52 3 1,-26 0 8,217-1 95,-252 0-171,36 5 0,17 13 181,-8-3-149,-49-9 21,1-2 1,1 0-1,33 2 1,32 0 70,-27 0-46,30 3-58,-51-3 5,42-1 0,89 0 92,-54-12-77,0 0 91,267 7-67,-342-2 13,55-10 0,-23 2 35,54-5-78,122-9 332,-196 20-169,36-1-186,-57 2 170,-28 2-68,0 0-1,1 0 1,-1 1-1,1 0 1,-1 0-1,0 0 1,1 0-1,-1 1 1,1 0 0,9 3-1,-10-2-75,0 0 1,-1-1-1,1 1 1,9 0-1,10 4-539,-19-5 214,-1 0-1,0 0 1,0 0-1,0 0 0,1-1 1,-1 0-1,0 1 0,1-2 1,-1 1-1,0 0 1,1-1-1,-1 0 0,0 0 1,0 0-1,0 0 0,1-1 1,-2 0-1,6-2 1,-4 0-216,0 1 0,-1-1 1,0 1-1,1-1 0,-1 0 1,-1-1-1,1 1 0,-1-1 1,1 0-1,-1 1 0,-1-1 1,5-11-1,11-43-2920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6:53.391"/>
    </inkml:context>
    <inkml:brush xml:id="br0">
      <inkml:brushProperty name="width" value="0.1" units="cm"/>
      <inkml:brushProperty name="height" value="0.1" units="cm"/>
      <inkml:brushProperty name="color" value="#E71224"/>
    </inkml:brush>
  </inkml:definitions>
  <inkml:trace contextRef="#ctx0" brushRef="#br0">3032 50 2816,'0'-1'273,"0"-1"1,0 1-1,0 0 0,0 0 1,0-1-1,0 1 0,0 0 1,0 0-1,-1-1 0,1 1 1,-1 0-1,1 0 0,-1 0 1,1-1-1,-1 1 0,1 0 1,-3-2-1,2 3-149,-1-1-1,1 0 1,-1 0-1,0 1 1,1-1 0,-1 1-1,0 0 1,0-1-1,1 1 1,-1 0 0,0 0-1,0 0 1,-1 0-1,-30 6 192,18-6-47,-1 2 1,0 0-1,0 0 1,1 2-1,-28 9 1,25-8-200,0-1-1,0 0 1,0-1 0,-19 0 0,-76-3 606,51-1-569,33 1-66,-1-1 0,1-2 0,-53-11 0,-115-20 317,128 25 6,13 4 28,-101 3 0,77 4-474,-191 8 861,-123 28-282,136-32 82,162-7-297,-360 5 1169,320 3-1516,83-2-2997,-77-4 1,92-5-650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6:55.191"/>
    </inkml:context>
    <inkml:brush xml:id="br0">
      <inkml:brushProperty name="width" value="0.1" units="cm"/>
      <inkml:brushProperty name="height" value="0.1" units="cm"/>
      <inkml:brushProperty name="color" value="#E71224"/>
    </inkml:brush>
  </inkml:definitions>
  <inkml:trace contextRef="#ctx0" brushRef="#br0">4526 139 3456,'-2'0'421,"1"0"0,-1 0 0,0-1-1,0 1 1,1 0 0,-1-1 0,0 1 0,0-1 0,1 1 0,-1-1 0,1 0-1,-1 1 1,-2-3 0,-1 0-735,-1 1 508,1 0-1,-1 0 0,1 0 0,-1 1 0,-12-1 0,-16-5 451,23 4-386,0 1-1,0 1 1,0 0-1,-1 0 1,1 1-1,-12 2 1,-10-1 110,-104 8 133,-3 1-160,-131 4 689,-50-9-541,195-6 3,-43 2-290,-281-6 310,374-1-294,-44-2 199,39 4-206,-126-21 0,146 15-174,-104-16 124,-102-14 375,-5 22-327,-518 41 789,396 25-3116,229-19-2964,85-15 1093</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6:57.768"/>
    </inkml:context>
    <inkml:brush xml:id="br0">
      <inkml:brushProperty name="width" value="0.1" units="cm"/>
      <inkml:brushProperty name="height" value="0.1" units="cm"/>
      <inkml:brushProperty name="color" value="#E71224"/>
    </inkml:brush>
  </inkml:definitions>
  <inkml:trace contextRef="#ctx0" brushRef="#br0">1235 91 3712,'-41'0'2266,"39"0"-1700,-3-8 31,-2 4 21,1 1 0,-1-1 0,1 1 0,-9-9 0,3 3 57,2 3-539,0 0-1,-1 0 0,1 1 0,-1 1 0,0 0 1,0 0-1,0 1 0,0 1 0,-18-3 0,-11 2 323,-58 3-1,41 1 18,-31 3 394,-93 16 1,24-1 313,-60-4-471,72-12-5850,119-3 2114</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6:58.633"/>
    </inkml:context>
    <inkml:brush xml:id="br0">
      <inkml:brushProperty name="width" value="0.1" units="cm"/>
      <inkml:brushProperty name="height" value="0.1" units="cm"/>
      <inkml:brushProperty name="color" value="#E71224"/>
    </inkml:brush>
  </inkml:definitions>
  <inkml:trace contextRef="#ctx0" brushRef="#br0">2168 105 3456,'5'-37'2698,"-5"36"-2578,-1 0-1,0 0 0,1 0 1,-1 0-1,0 0 0,0 0 1,0 0-1,0 1 0,1-1 1,-1 0-1,0 0 0,0 1 1,0-1-1,0 1 0,-3-2 1,-18-8 946,6 6-830,0 0-1,0 1 1,0 1-1,0 1 1,0 0-1,-22 2 0,18-1-139,-261 14 944,-2-7 94,177-8-961,-216-8 941,234 6-761,-118-12 484,76 4-256,-164-1 320,97 19-3487,161-1 346,-1 2-1397</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49:03.840"/>
    </inkml:context>
    <inkml:brush xml:id="br0">
      <inkml:brushProperty name="width" value="0.1" units="cm"/>
      <inkml:brushProperty name="height" value="0.1" units="cm"/>
      <inkml:brushProperty name="color" value="#E71224"/>
    </inkml:brush>
  </inkml:definitions>
  <inkml:trace contextRef="#ctx0" brushRef="#br0">7757 1614 4864,'-3'1'361,"-2"2"1161,12-2-707,-6-1-586,0 0 0,0-1 0,0 1 0,0-1 0,0 1 0,0-1 0,0 1 0,0-1 0,0 0 0,0 0-1,0 1 1,1-3 0,5-3 1547,-1 1-1421,0 0 0,0 0 0,0-1 0,-1 0 0,5-7 0,10-12 54,-10 13-232,-1 1 1,-1-2-1,0 1 1,6-15-1,2-2 136,1-5 52,-2 0 0,21-69 1,-16 42-204,67-186 532,-79 220-579,0-1 1,-2 0-1,-1 0 1,-1 0 0,-1 0-1,-2-1 1,-1 0-1,-4-29 1,-1 22 23,-14-47 1,17 74-137,-3-8-40,-1 1 0,-1 0 1,-12-21-1,8 15 35,3 8 24,0 0 0,-1 1 0,-1 0 0,0 0-1,0 1 1,-1 1 0,-1 0 0,0 0 0,-16-10 0,19 15-11,-1 1-1,0 0 1,-1 0 0,1 1 0,-21-5 0,-59-7-25,37 8-5,-46-7-17,-104-2 1,-101 12 4,-48-24 37,145 0-12,59 11 2,-131-11-45,-139 1 44,-106 24 155,263 8-114,-225 1-36,457-5 2,-422 9 119,201 2-84,-37 2-133,-260 9 43,370-17 74,-73-3 47,-57 2 46,-175 2-12,292-8-71,-349-8 412,130 21 143,360-8-636,-21 2-1445,-104-5 0,165-1 915,0 0-1,0-1 0,0 0 0,1 0 1,-1-1-1,0-1 0,1 1 0,0-1 0,0-1 1,0 1-1,0-1 0,1-1 0,0 1 1,0-1-1,0-1 0,1 1 0,0-1 0,0 0 1,-5-8-1,-28-49-3195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3:54.016"/>
    </inkml:context>
    <inkml:brush xml:id="br0">
      <inkml:brushProperty name="width" value="0.1" units="cm"/>
      <inkml:brushProperty name="height" value="0.1" units="cm"/>
      <inkml:brushProperty name="color" value="#E71224"/>
    </inkml:brush>
  </inkml:definitions>
  <inkml:trace contextRef="#ctx0" brushRef="#br0">2510 219 1792,'-10'0'595,"7"1"-307,0-1 1,-1 0-1,1 0 1,0 0-1,0 0 1,0 0-1,-1-1 1,1 1-1,0-1 1,0 0-1,0 0 1,0 0-1,0-1 1,-3-1-1,5 2-199,-1 0-1,1 0 0,-1 0 1,0 0-1,1 0 0,-1 1 0,0-1 1,0 1-1,1-1 0,-1 1 0,0-1 1,0 1-1,-4 0 0,-14-4 394,14 2-97,6 2-343,-1 0-1,1 0 0,0 0 0,0 0 0,-1 0 0,1 0 1,0 0-1,0 0 0,-1 0 0,1 0 0,0-1 0,0 1 0,0 0 1,-1 0-1,1 0 0,0 0 0,0 0 0,0-1 0,0 1 1,-1 0-1,1 0 0,0 0 0,0-1 0,0 1 0,0 0 0,0 0 1,0-1-1,0 1 0,0 0 0,-1 0 0,1 0 0,0-1 1,0 1-1,0 0 0,0 0 0,0-1 0,0 1 0,0 0 0,0 0 1,1-1-1,-1 1 0,0 0 0,0 0 0,0-1 0,0 1 1,0 0-1,-1-2 58,0 1 1,0-1-1,0 1 1,0 0-1,0 0 0,0 0 1,-1-1-1,1 1 1,0 0-1,-1 1 1,1-1-1,-1 0 1,1 0-1,-4 0 1,-14-11 82,5 2 212,0 1 0,-1 1 0,0 0 0,-30-11 0,24 11-278,-2-2-175,0 2 0,-1 1 1,-1 1-1,-28-4 0,6 7 427,-56 4 0,34 0-346,-256-11 276,289 8-258,12 1 36,-28-5 0,8-3 110,12 2-109,-1 2-1,-55-3 1,-222 4 526,261 4-402,15-2-210,1 3 0,-1 1 0,-37 6 0,50-5 42,0 0 0,-26-2 0,1 1 55,-2-1 132,-26 4 50,-32 5 174,-65 12-349,44-2-2633,94-15 362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3:54.859"/>
    </inkml:context>
    <inkml:brush xml:id="br0">
      <inkml:brushProperty name="width" value="0.1" units="cm"/>
      <inkml:brushProperty name="height" value="0.1" units="cm"/>
      <inkml:brushProperty name="color" value="#E71224"/>
    </inkml:brush>
  </inkml:definitions>
  <inkml:trace contextRef="#ctx0" brushRef="#br0">1465 102 2304,'-5'-16'1631,"6"15"-1532,-1 0 1,0 0 0,-1 1 0,1-1 0,0 0 0,0 0 0,0 0-1,0 1 1,-1-1 0,1 0 0,0 0 0,-1 1 0,1-1 0,0 0-1,-1 0 1,1 1 0,-1-1 0,1 1 0,-1-1 0,0 0-1,1 1 1,-1-1 0,1 1 0,-1-1 0,0 1 0,0 0 0,0-1-1,-1 0 162,0 0 0,0 0 0,0-1 0,0 1 0,0 0 0,1-1 0,-4-2 0,4 2-136,-1 1 0,1-1 0,-1 1 0,0-1 0,1 1 1,-1 0-1,0 0 0,0 0 0,-3-1 0,-48-12 2088,33 8-1621,-1 2-1,-27-4 1,30 6-255,-30-3 301,-83 4 0,60 2-415,-199 23 439,259-23-583,-48 4 729,-113-7 0,110-1-643,-56-2 102,69 4-341,15 0-1006,-1 1 0,1 2 0,-48 9 0,76-10 370,-1 1 1,1 1 0,-12 5-1,-19 13-2996</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3:56.040"/>
    </inkml:context>
    <inkml:brush xml:id="br0">
      <inkml:brushProperty name="width" value="0.1" units="cm"/>
      <inkml:brushProperty name="height" value="0.1" units="cm"/>
      <inkml:brushProperty name="color" value="#E71224"/>
    </inkml:brush>
  </inkml:definitions>
  <inkml:trace contextRef="#ctx0" brushRef="#br0">2414 140 4224,'-68'-20'2602,"39"3"-1492,20 14-876,5 1 61,-1 1 1,0 0-1,0-1 0,1 1 1,-1 1-1,0-1 1,-6 1-1,-84 1 805,0 0-2,-114-12 0,146 6-1009,-84 3 1,87 4 298,-102-11 0,-338-43 470,408 50-606,-30-2 547,-65-7-218,-253 18 0,421-6-2722,-31-2 0,28-4-1928</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3:57.038"/>
    </inkml:context>
    <inkml:brush xml:id="br0">
      <inkml:brushProperty name="width" value="0.1" units="cm"/>
      <inkml:brushProperty name="height" value="0.1" units="cm"/>
      <inkml:brushProperty name="color" value="#E71224"/>
    </inkml:brush>
  </inkml:definitions>
  <inkml:trace contextRef="#ctx0" brushRef="#br0">1876 10 4736,'-28'-4'1886,"1"1"0,-46 1 0,37 4-870,-68 12 0,69-8-149,-71 4 0,-427-10 1362,447 3-2202,42-1 173,-81-7-1,45-1 391,-102 5-1,82 3-258,45-3-246,-119 6-250,144-4-918,24-1 86,0 0-1,-1 1 1,1-1 0,0 1 0,-8 2-1,2 1-2724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4:09.841"/>
    </inkml:context>
    <inkml:brush xml:id="br0">
      <inkml:brushProperty name="width" value="0.1" units="cm"/>
      <inkml:brushProperty name="height" value="0.1" units="cm"/>
      <inkml:brushProperty name="color" value="#E71224"/>
    </inkml:brush>
  </inkml:definitions>
  <inkml:trace contextRef="#ctx0" brushRef="#br0">1562 53 2688,'0'-1'77,"-1"1"1,1-1-1,-1 0 1,1 0-1,0 0 1,-1 0-1,1 0 0,0 0 1,0 0-1,0 0 1,0 0-1,0 0 1,0 0-1,0 1 1,0-1-1,0 0 0,0 0 1,1 0-1,-1 0 1,0 0-1,0 0 1,1 0-1,-1 0 1,1 1-1,-1-1 0,1 0 1,-1 0-1,1 0 1,1 0-1,3-9 3546,-5 9-3564,0 1 0,0-1-1,-1 1 1,1-1 0,0 1-1,0-1 1,0 1 0,-1 0-1,1-1 1,0 1 0,-1-1-1,1 1 1,0 0 0,-1-1-1,1 1 1,0 0 0,-1-1-1,1 1 1,0 0 0,-1 0-1,1 0 1,-1-1 0,1 1-1,-1 0 1,1 0 0,-1 0-1,0 0 1,-27 0 1400,-51 8-1,58-6-1022,0-1 1,-35-2-1,11 0 101,21-1-68,-29-4 0,29 3-205,-29-1 0,24 4-177,-64 0 1171,-122 15 0,165-11-588,-91-2 1,71-3-380,-52 2 7,-144-3-3946,159-8-2346,44 1 2117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2:33.452"/>
    </inkml:context>
    <inkml:brush xml:id="br0">
      <inkml:brushProperty name="width" value="0.1" units="cm"/>
      <inkml:brushProperty name="height" value="0.1" units="cm"/>
      <inkml:brushProperty name="color" value="#66CC00"/>
    </inkml:brush>
  </inkml:definitions>
  <inkml:trace contextRef="#ctx0" brushRef="#br0">1567 166 5632,'-7'1'1822,"11"2"-953,16 2-579,-10-5-462,-1-1 0,1 0 0,0 0 0,-1-1 0,1 0 0,-1-1-1,0 0 1,0 0 0,16-9 0,-8 1 817,0 0 0,-1-1 0,25-24 0,-40 35-560,0 0 0,0 0 0,0 0 0,0 0 0,0 0 1,0-1-1,0 1 0,0 0 0,0-1 0,0 1 0,-1 0 0,1-1 0,0 1 1,0-3-1,-1 4-58,0 0 0,0-1 0,-1 1 0,1 0 1,0-1-1,0 1 0,0 0 0,0-1 0,0 1 1,0 0-1,0 0 0,-1-1 0,1 1 0,0 0 0,0 0 1,0 0-1,-1-1 0,1 1 0,0 0 0,0 0 1,-1 0-1,1-1 0,0 1 0,-1 0 0,-13-2 358,-90 3 1527,24 1-1007,-104-10 1,-14-16-314,151 19-574,-94 4 1,74 2 34,63-1-52,-279-9 473,226 5 69,-105 7-1,-53 20-568,43-3-2494,106-16 312</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4:10.704"/>
    </inkml:context>
    <inkml:brush xml:id="br0">
      <inkml:brushProperty name="width" value="0.1" units="cm"/>
      <inkml:brushProperty name="height" value="0.1" units="cm"/>
      <inkml:brushProperty name="color" value="#E71224"/>
    </inkml:brush>
  </inkml:definitions>
  <inkml:trace contextRef="#ctx0" brushRef="#br0">1773 133 4224,'-3'3'1202,"5"-2"-583,-2-1-594,1 0 1,-1 0 0,0 0-1,0 0 1,1 0 0,-1 0-1,0 0 1,0 0 0,1 0-1,-1 1 1,0-1 0,0 0 0,1 0-1,-1 0 1,0 0 0,0 0-1,1 0 1,-1 1 0,0-1-1,0 0 1,0 0 0,0 0-1,1 0 1,-1 1 0,0-1 0,0 0-1,0 0 1,0 0 0,0 1-1,0-1 1,1 0 0,-1 0-1,0 1 1,0-1 0,1 0 102,-1-1 1,1 1-1,0-1 1,-1 1-1,1-1 0,-1 1 1,1-1-1,0 0 1,-1 1-1,1-1 1,-1 0-1,0 0 1,1 1-1,-1-1 0,0 0 1,1 0-1,-1 1 1,0-1-1,0 0 1,1 0-1,-1 0 0,0 0 1,0-1-1,-1 1-13,-1-1 0,1 1 0,0 0 0,-1 0 0,1 0 0,-1 0 0,1 0 0,-1 0-1,1 0 1,-1 1 0,1-1 0,-1 1 0,0-1 0,0 1 0,-1-1 0,-13-4 761,2-1-52,0 0 0,-26-5 0,26 7-570,0 0 0,0 0 0,-15-8 0,15 6-156,1 1 0,-29-7 1,22 7-53,-6-1 17,0 2 0,-43-2 0,14 2 47,-279-6 1645,241 11-1238,-89 10 569,98-4-674,-105 19 419,11-1-1119,148-23-1174,-1-1-1,0-1 1,-54-8 0,75 6 617,-1 0-1,0-1 1,-10-5 0,-31-18-3203</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4:11.509"/>
    </inkml:context>
    <inkml:brush xml:id="br0">
      <inkml:brushProperty name="width" value="0.1" units="cm"/>
      <inkml:brushProperty name="height" value="0.1" units="cm"/>
      <inkml:brushProperty name="color" value="#E71224"/>
    </inkml:brush>
  </inkml:definitions>
  <inkml:trace contextRef="#ctx0" brushRef="#br0">1581 76 5248,'-19'-6'2908,"15"4"-2341,-1 1 0,1-1 1,-1 1-1,1 0 0,-1 1 0,0-1 0,-6 1 0,-480-6 4494,173 25-3406,136-4-718,127-14-345,-109-10 0,20-12-3003,124 18 838,-1-2 0,1-1 0,0 0-1,-25-12 1,6-4-2320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4:12.416"/>
    </inkml:context>
    <inkml:brush xml:id="br0">
      <inkml:brushProperty name="width" value="0.1" units="cm"/>
      <inkml:brushProperty name="height" value="0.1" units="cm"/>
      <inkml:brushProperty name="color" value="#E71224"/>
    </inkml:brush>
  </inkml:definitions>
  <inkml:trace contextRef="#ctx0" brushRef="#br0">2126 298 5760,'-12'-5'1044,"8"3"-653,-1 1-1,1-1 0,-1 1 1,1 0-1,-8-1 0,11 1-344,0 1 0,0 0-1,0-1 1,0 1 0,0 0-1,0-1 1,0 1 0,0-1-1,0 0 1,0 1-1,0-1 1,1 0 0,-1 1-1,0-1 1,1 0 0,-2-1-1,-6-6-106,-23-6 873,0 1 0,0 2 0,-1 1 0,-49-9 1,-42-13 417,71 14-929,-142-41 544,162 52-671,7 1 99,-29-4 0,-6 4 130,-145-13 1021,148 16-689,-92 8-1,137-4-661,-454 25 718,402-32-4846,-98-20 1,109 16 809,-14-3-990,-8-2 918</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4:12.976"/>
    </inkml:context>
    <inkml:brush xml:id="br0">
      <inkml:brushProperty name="width" value="0.1" units="cm"/>
      <inkml:brushProperty name="height" value="0.1" units="cm"/>
      <inkml:brushProperty name="color" value="#E71224"/>
    </inkml:brush>
  </inkml:definitions>
  <inkml:trace contextRef="#ctx0" brushRef="#br0">2046 209 4736,'-27'0'3648,"15"-10"-3014,0 2-112,0 0 0,0 1-1,-1 0 1,0 1 0,0 0-1,-1 1 1,-17-4-1,-8-4 165,14 4-263,0 2 0,-1 2-1,0 0 1,-38-2 0,-109 5 215,97 3-308,-559-1 2364,458 4-2485,-59-1 314,180-5-2595,1-2 1,-70-16-1,113 17 884,0 0 1,-1-1-1,2-1 0,-1 0 0,0 0 1,-18-13-1,-17-15-2364</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4:26.012"/>
    </inkml:context>
    <inkml:brush xml:id="br0">
      <inkml:brushProperty name="width" value="0.1" units="cm"/>
      <inkml:brushProperty name="height" value="0.1" units="cm"/>
      <inkml:brushProperty name="color" value="#E71224"/>
    </inkml:brush>
  </inkml:definitions>
  <inkml:trace contextRef="#ctx0" brushRef="#br0">1332 3 1664,'8'-2'757,"-8"2"-749,0 0-1,0 0 0,1 0 0,-1 0 1,0 0-1,0-1 0,0 1 0,1 0 1,-1 0-1,0 0 0,0 0 0,1 0 1,-1 0-1,0 0 0,0 0 0,0 0 1,1 0-1,-1 0 0,0 0 0,0 0 1,1 0-1,-1 0 0,0 1 1,0-1-1,0 0 0,1 0 0,-1 0 1,0 0-1,0 0 0,0 0 0,1 0 1,-1 1-1,0-1 0,0 0 0,0 0 1,1 1 0,0-1 1,0 0 0,0 1 0,0-1 0,0 0-1,0 0 1,0 1 0,0-1 0,0 0 0,0 0-1,0 0 1,0-1 0,1 1 0,6 0 1,10 4 1035,0-2 1,1 0-1,-1-1 0,25-2 0,-45 2-915,0-1-1,0 1 0,1-1 0,-1 1 0,0 0 1,0 0-1,1 0 0,-1 0 0,-2 1 0,-14 8 382,-125 16 2056,-50 10-462,141-20-1720,37-11-306,0 0-1,0-1 0,-25 3 1,-18-2 676,0-3 1,-92-8-1,0-9 317,84 11-640,-115 8 0,40 2-2773,123-7 1087,1 0-1,0-2 1,1 1 0,-1-2 0,-26-9 0,0-1-2218</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4:26.711"/>
    </inkml:context>
    <inkml:brush xml:id="br0">
      <inkml:brushProperty name="width" value="0.1" units="cm"/>
      <inkml:brushProperty name="height" value="0.1" units="cm"/>
      <inkml:brushProperty name="color" value="#E71224"/>
    </inkml:brush>
  </inkml:definitions>
  <inkml:trace contextRef="#ctx0" brushRef="#br0">1629 90 6400,'-6'-3'291,"0"1"0,0 0 1,-1 0-1,1 1 0,-1 0 0,0 0 1,1 0-1,-1 1 0,1 0 1,-1 0-1,0 1 0,-10 2 0,4 0-134,-1 0-1,1-1 0,-1-1 0,0 0 1,-22-1-1,-70-13 1819,49 5-1117,-221-44 2262,249 46-2568,-1 1 1,-46-1 0,-59 6 370,98 2-857,0 2 0,-43 9 0,-70 25-256,54-12-399,-34 1-1908,106-24 1294,-1 0 1,1-2 0,-33-2-1,-2-8-2503</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4:27.274"/>
    </inkml:context>
    <inkml:brush xml:id="br0">
      <inkml:brushProperty name="width" value="0.1" units="cm"/>
      <inkml:brushProperty name="height" value="0.1" units="cm"/>
      <inkml:brushProperty name="color" value="#E71224"/>
    </inkml:brush>
  </inkml:definitions>
  <inkml:trace contextRef="#ctx0" brushRef="#br0">1103 132 6400,'-19'-10'1819,"-2"0"-28,5 0-1206,4 2-764,-23-8 529,21 9 367,1 1 0,-24-7 0,-21-3 479,0 3 0,-1 3 0,-61-3 0,62 13-684,-80 11 1,62-4-690,7-1-629,-139 5-5716,198-11 5534,0 0-1,-17-5 1,-17-7-2052</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4:27.929"/>
    </inkml:context>
    <inkml:brush xml:id="br0">
      <inkml:brushProperty name="width" value="0.1" units="cm"/>
      <inkml:brushProperty name="height" value="0.1" units="cm"/>
      <inkml:brushProperty name="color" value="#E71224"/>
    </inkml:brush>
  </inkml:definitions>
  <inkml:trace contextRef="#ctx0" brushRef="#br0">1562 53 4992,'-10'-4'627,"6"3"-67,-1-1-1,1 1 1,0-1-1,-1 0 0,-6-6 1,8 6-415,0 0 0,0 1 0,0-1 0,-1 0 0,1 1 0,0 0 1,-1 0-1,1 0 0,-1 0 0,-5-1 0,-37 0 1399,43 2-1378,-264-10 3680,39 8-2399,120 3-735,-233-2 1162,171-1-3630,0 2-3801,103 1 2229,-9 1-144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4:28.990"/>
    </inkml:context>
    <inkml:brush xml:id="br0">
      <inkml:brushProperty name="width" value="0.1" units="cm"/>
      <inkml:brushProperty name="height" value="0.1" units="cm"/>
      <inkml:brushProperty name="color" value="#E71224"/>
    </inkml:brush>
  </inkml:definitions>
  <inkml:trace contextRef="#ctx0" brushRef="#br0">1432 153 3840,'-13'-2'522,"10"1"-399,1 1 0,-1 0-1,0-1 1,0 1 0,0 0-1,0 1 1,0-1 0,0 0-1,0 1 1,-5 1 0,2 0 58,-1-1 0,1 0 0,-1-1-1,1 1 1,-1-1 0,0-1 0,1 1 0,-1-1 0,1 0 0,-1 0 0,1-1 0,-10-3-1,-6-5 968,1 0 0,-25-16 0,-24-12 630,46 28-1563,-1 1 0,-1 2 0,1 0 0,-1 1 0,-30-2 1,-465-7 4070,360 16-5058,-56 0-7382,169 2 4746</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4:29.672"/>
    </inkml:context>
    <inkml:brush xml:id="br0">
      <inkml:brushProperty name="width" value="0.1" units="cm"/>
      <inkml:brushProperty name="height" value="0.1" units="cm"/>
      <inkml:brushProperty name="color" value="#E71224"/>
    </inkml:brush>
  </inkml:definitions>
  <inkml:trace contextRef="#ctx0" brushRef="#br0">1954 185 6144,'-59'-16'2936,"26"6"-2180,-35-5 0,-43 7 706,8 1 745,-18-6-834,-56-7-544,-222-23 1683,75 36-435,130 6-3735,-2-11-5971,115-2 2658,-7-4 897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32:35.112"/>
    </inkml:context>
    <inkml:brush xml:id="br0">
      <inkml:brushProperty name="width" value="0.1" units="cm"/>
      <inkml:brushProperty name="height" value="0.1" units="cm"/>
      <inkml:brushProperty name="color" value="#66CC00"/>
    </inkml:brush>
  </inkml:definitions>
  <inkml:trace contextRef="#ctx0" brushRef="#br0">2765 86 1664,'-11'-19'3531,"11"17"-3108,0 1 1,0 0 0,-1 0-1,1 0 1,0 0 0,-1 0 0,1 0-1,-1 0 1,1 0 0,-2-2 0,-1 2-255,1 1 1,-1-1-1,1 1 1,-1 0-1,0 0 1,1 0-1,-1 0 1,-4 1-1,-3-1 39,-68 11 725,5-9-239,-41-1 602,-78-9-603,85 6-634,-90 3 218,62 0-173,-167-18 0,221 10-99,-54-8 322,-96-4 461,35 26-647,3 1 278,18-2 610,71 4-793,47-3-515,-103 19-5095,43-6-2307,54-14 4369</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4:37.675"/>
    </inkml:context>
    <inkml:brush xml:id="br0">
      <inkml:brushProperty name="width" value="0.1" units="cm"/>
      <inkml:brushProperty name="height" value="0.1" units="cm"/>
      <inkml:brushProperty name="color" value="#E71224"/>
    </inkml:brush>
  </inkml:definitions>
  <inkml:trace contextRef="#ctx0" brushRef="#br0">4156 148 4992,'-22'-3'638,"16"2"-459,1 0 1,-1 1 0,1 0 0,-1 0 0,1 0-1,-1 1 1,1-1 0,-11 4 0,10-3-54,0 0 0,0 0 1,0-1-1,0 1 1,0-1-1,0 0 0,0-1 1,0 0-1,0 0 0,0 0 1,0-1-1,-5-1 0,3-1 279,-1 1 0,1 0-1,-1 0 1,1 1-1,-1 0 1,-15-1-1,2 3 107,8 1-8,-1-1 0,0-1-1,1-1 1,-29-5-1,-7-5 511,-89-8 0,3 0-815,-123-15 1546,238 33-1738,-25-7 0,31 5-44,-1 1 1,0 1-1,-16 0 0,-208-2 513,165 4-347,-132 18 0,167-13 1,-1-3 0,-55-3 1,29 0-22,-888 1 271,648 14-27,113-8-20,61-3-110,36 2-27,-102 19 0,38 8 22,73-14-1163,0-1-3344,55-14 770,-8-6-842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4:40.256"/>
    </inkml:context>
    <inkml:brush xml:id="br0">
      <inkml:brushProperty name="width" value="0.1" units="cm"/>
      <inkml:brushProperty name="height" value="0.1" units="cm"/>
      <inkml:brushProperty name="color" value="#E71224"/>
    </inkml:brush>
  </inkml:definitions>
  <inkml:trace contextRef="#ctx0" brushRef="#br0">4242 29 4224,'-15'-3'1011,"1"0"-1,-1 2 1,-27-1-1,39 3-1045,0-1-1,0 1 0,1 0 0,-1 0 1,1 1-1,-1-1 0,-3 3 0,-7 3 237,-9 4 696,17-8-642,1-1 1,-1 0-1,0 1 0,0-2 0,0 1 0,0-1 0,-7 2 1,-20-1 739,-41-2-1,23-2-1090,32 2 475,-29-7-1,28 4 20,-31-1-1,13 4-185,12-1-99,0 1-1,-47 7 0,-50 7 107,91-11-1,-56 0 0,59-3-56,0 0 0,-44 8 1,22-1 167,0-2 1,-89-2 0,91-3-209,12-1 504,15 0-214,0 1 0,-41 5-1,11 3 29,-59 0-1,-4 1-491,46-4-103,-107-7-1,54-1 275,-212-2-146,125-11 85,83 3-25,-24 1-99,-115-7 68,106 6 117,-7-1 98,98 12 20,-161 1 651,51 17-616,44-4-2901,127-11 1857,-1-1 0,0 1-1,1-2 1,-1 1 0,1 0 0,-1-1-1,0-1 1,1 1 0,0-1 0,-1 0-1,1 0 1,0-1 0,0 0 0,-8-5-1,-42-31-3669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4:42.997"/>
    </inkml:context>
    <inkml:brush xml:id="br0">
      <inkml:brushProperty name="width" value="0.1" units="cm"/>
      <inkml:brushProperty name="height" value="0.1" units="cm"/>
      <inkml:brushProperty name="color" value="#E71224"/>
    </inkml:brush>
  </inkml:definitions>
  <inkml:trace contextRef="#ctx0" brushRef="#br0">763 84 2048,'-5'-1'243,"1"-1"0,-1 1 0,1-1 0,0 0 0,-1 0 0,1 0 0,0 0 0,-5-5 0,3 4 245,6 3-459,-1-1 0,0 1-1,0-1 1,0 0 0,0 1 0,1-1-1,-1 1 1,0-1 0,1 0-1,-1 0 1,0 0 0,1 1-1,-1-2 1,-20-22 1646,20 22-1550,0 1-1,0-1 1,0 0 0,-1 1 0,1-1 0,0 1 0,-1-1 0,1 1-1,-1-1 1,0 1 0,1 0 0,-1 0 0,0 0 0,0 0-1,0 0 1,0 1 0,0-1 0,0 0 0,0 1 0,0-1-1,0 1 1,0 0 0,0 0 0,-4 0 0,-2 1 67,0 0 0,1 1 0,-1 0 0,0 1 0,-8 3 1,-11 4 215,-23 4 1167,-100 12-1,-53-9-1005,162-17-2620,-39-4 0,51 3-535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4:43.463"/>
    </inkml:context>
    <inkml:brush xml:id="br0">
      <inkml:brushProperty name="width" value="0.1" units="cm"/>
      <inkml:brushProperty name="height" value="0.1" units="cm"/>
      <inkml:brushProperty name="color" value="#E71224"/>
    </inkml:brush>
  </inkml:definitions>
  <inkml:trace contextRef="#ctx0" brushRef="#br0">1268 25 3584,'-15'-5'466,"12"4"-385,0-1 0,0 1 0,0 1-1,0-1 1,0 0 0,0 1 0,0-1 0,0 1 0,0 0 0,0 0 0,0 0-1,0 1 1,0-1 0,0 1 0,-4 0 0,-15 3 528,0-2 0,-1 0 1,1-1-1,-24-3 0,-3 1 249,-60 1 2372,-203-6 782,278 3-3913,-170-9 779,154 11-2443,0 3 0,-54 8 1,80-5-877,1 1 0,-28 11 1,-5 2-835</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4:44.061"/>
    </inkml:context>
    <inkml:brush xml:id="br0">
      <inkml:brushProperty name="width" value="0.1" units="cm"/>
      <inkml:brushProperty name="height" value="0.1" units="cm"/>
      <inkml:brushProperty name="color" value="#E71224"/>
    </inkml:brush>
  </inkml:definitions>
  <inkml:trace contextRef="#ctx0" brushRef="#br0">1892 14 5632,'-6'1'344,"1"0"-1,-1 0 1,0-1 0,0 0-1,0 0 1,1 0 0,-1 0-1,-5-2 1,6 1-253,0 1 1,0-1-1,0 1 0,1 1 0,-1-1 1,0 1-1,0 0 0,0 0 0,1 0 1,-8 3-1,-12 2 153,-35 2 1046,-1-2 0,-99-5 0,87-1-669,37-2-298,0-2 0,-48-10 0,-31-4 244,-130 13 341,153 6-499,-166 11 952,4 0-1090,230-12-490,-19-1-1402,1 2 0,0 1-1,-57 12 1,55 2-2208</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4:45.276"/>
    </inkml:context>
    <inkml:brush xml:id="br0">
      <inkml:brushProperty name="width" value="0.1" units="cm"/>
      <inkml:brushProperty name="height" value="0.1" units="cm"/>
      <inkml:brushProperty name="color" value="#E71224"/>
    </inkml:brush>
  </inkml:definitions>
  <inkml:trace contextRef="#ctx0" brushRef="#br0">2021 11 3968,'-15'-4'537,"11"2"-416,1 1-1,-1 0 0,1 0 1,-1 1-1,1-1 0,-1 1 1,0-1-1,1 1 0,-1 1 1,-5-1-1,-81 8 1690,41-5-1636,-155 7 3566,55-4-1843,-149-3-319,156-5-825,-491 17 2121,428-4-3549,69-8-4137,82-3 732</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4:47.389"/>
    </inkml:context>
    <inkml:brush xml:id="br0">
      <inkml:brushProperty name="width" value="0.1" units="cm"/>
      <inkml:brushProperty name="height" value="0.1" units="cm"/>
      <inkml:brushProperty name="color" value="#E71224"/>
    </inkml:brush>
  </inkml:definitions>
  <inkml:trace contextRef="#ctx0" brushRef="#br0">2702 58 1024,'-20'-17'904,"19"16"-858,0 0 1,0 0-1,1-1 1,-1 1-1,0 0 0,1 0 1,0-1-1,-1 1 1,1 0-1,-1-1 0,1 1 1,0 0-1,0-1 1,0-1-1,8-14 6656,-9 16-6527,-6-1-1063,-58 11 3501,62-8-2586,-1 0-1,1 0 0,-1 0 0,1 0 0,-1 0 1,1 1-1,0 0 0,-5 2 0,-10 6 448,8-5-153,0 0 1,0 1-1,0 1 1,1-1-1,1 1 1,-13 13-1,20-19-465,1 0-38,0-1 187,0 1-1,0 0 1,0-1 0,0 1-1,0-1 1,0 1-1,1 0 1,-1-1 0,0 1-1,0 0 1,1-1-1,-1 1 1,0-1 0,1 1-1,-1-1 1,1 1-1,-1-1 1,0 1 0,1-1-1,0 1 1,14 3 8,0-2 0,0 0 0,0-1 0,1 0-1,26-3 1,-1 1-53,-37 1 40,215 8-42,-162-7 1043,-34-1-658,-19 2-189,-4-2-162,0 1 0,-1-1 1,1 0-1,0 0 0,0 0 1,0 0-1,0 1 0,0-1 1,0 0-1,0 0 0,0 0 1,0 0-1,-1 0 0,1 0 1,0 1-1,0-1 0,0 0 1,0 0-1,0 0 0,-1 0 1,1 0-1,0 0 0,0 0 1,0 0-1,0 0 0,-1 0 1,1 0-1,0 0 0,0 0 1,0 0-1,0 0 0,-1 0 1,1 0-1,0 0 0,0 0 1,0 0-1,0 0 1,-1 0-1,1 0 0,0 0 1,-65 3 707,-85 16 1,139-17-668,-67 11 34,23-3-12,-58 3-1,-68-10 216,-10 0 73,62 4-189,-313 14-9,303-15-34,-74 1 653,-20-6 109,-262-2-1320,300-14-2567,9 1-3619,119 11 3209</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4:49.644"/>
    </inkml:context>
    <inkml:brush xml:id="br0">
      <inkml:brushProperty name="width" value="0.1" units="cm"/>
      <inkml:brushProperty name="height" value="0.1" units="cm"/>
      <inkml:brushProperty name="color" value="#E71224"/>
    </inkml:brush>
  </inkml:definitions>
  <inkml:trace contextRef="#ctx0" brushRef="#br0">1284 21 3584,'-11'1'557,"0"0"0,1 1-1,-14 4 1,22-6-491,-3 1 114,0-1 1,0 1-1,0-1 0,-1-1 1,1 1-1,0-1 0,0 0 1,0 0-1,0 0 0,0-1 1,-6-2-1,-19-5 632,-8 3 566,1 2 0,-1 1 0,-68 5 0,43 4 143,-92 22 0,-190 37-447,260-50-1945,-49 2-3463,45-11-3353,50-5 4274</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4:50.126"/>
    </inkml:context>
    <inkml:brush xml:id="br0">
      <inkml:brushProperty name="width" value="0.1" units="cm"/>
      <inkml:brushProperty name="height" value="0.1" units="cm"/>
      <inkml:brushProperty name="color" value="#E71224"/>
    </inkml:brush>
  </inkml:definitions>
  <inkml:trace contextRef="#ctx0" brushRef="#br0">1248 121 4864,'-7'-15'1410,"-18"-27"1,22 38-1399,0-1-1,-1 1 1,0 0-1,0 0 1,0 0-1,-1 1 1,1-1 0,-1 1-1,0 0 1,1 0-1,-2 1 1,1-1-1,0 1 1,0 0-1,-1 1 1,1-1 0,-12-1-1,-20-1 668,-1 2 1,0 1-1,1 1 0,-42 7 1,28-3 131,-257 24 2249,211-15-3566,-108 31 0,144-28-801,-56 16-3471,63-13 1962</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1T22:54:50.758"/>
    </inkml:context>
    <inkml:brush xml:id="br0">
      <inkml:brushProperty name="width" value="0.1" units="cm"/>
      <inkml:brushProperty name="height" value="0.1" units="cm"/>
      <inkml:brushProperty name="color" value="#E71224"/>
    </inkml:brush>
  </inkml:definitions>
  <inkml:trace contextRef="#ctx0" brushRef="#br0">1065 96 3968,'-10'-1'478,"-1"0"0,1-1-1,-1 0 1,-15-6 0,24 7-431,0 0-1,1-1 1,-1 1-1,0 0 1,1-1-1,-1 1 1,1-1-1,-1 1 0,1-1 1,-2-2-1,-11-11 56,7 11 32,-1 0-1,1 1 0,-1 0 0,1 0 0,-1 0 0,0 1 0,-10-1 0,-58-5 1581,73 8-1655,-110-2 2599,-8-1-778,-146-7-514,212 11-2941,1 3 0,-102 20-1,108-10-1698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7/21/2022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1135204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121728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691365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344619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835604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2270207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2901248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3679456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3600381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636715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096717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587372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921608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1204004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436912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4289947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7/21/2022</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7/21/2022</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7/21/2022</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7/21/2022</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7/21/2022</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7/21/2022</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7/21/2022</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7/21/2022</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7/21/2022</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7/21/2022</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7/21/2022</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7/21/2022</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174.xml"/><Relationship Id="rId13" Type="http://schemas.openxmlformats.org/officeDocument/2006/relationships/image" Target="../media/image181.png"/><Relationship Id="rId3" Type="http://schemas.openxmlformats.org/officeDocument/2006/relationships/image" Target="../media/image1.jpg"/><Relationship Id="rId7" Type="http://schemas.openxmlformats.org/officeDocument/2006/relationships/image" Target="../media/image178.png"/><Relationship Id="rId12" Type="http://schemas.openxmlformats.org/officeDocument/2006/relationships/customXml" Target="../ink/ink176.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ustomXml" Target="../ink/ink173.xml"/><Relationship Id="rId11" Type="http://schemas.openxmlformats.org/officeDocument/2006/relationships/image" Target="../media/image180.png"/><Relationship Id="rId5" Type="http://schemas.openxmlformats.org/officeDocument/2006/relationships/image" Target="../media/image177.png"/><Relationship Id="rId10" Type="http://schemas.openxmlformats.org/officeDocument/2006/relationships/customXml" Target="../ink/ink175.xml"/><Relationship Id="rId4" Type="http://schemas.openxmlformats.org/officeDocument/2006/relationships/customXml" Target="../ink/ink172.xml"/><Relationship Id="rId9" Type="http://schemas.openxmlformats.org/officeDocument/2006/relationships/image" Target="../media/image179.png"/></Relationships>
</file>

<file path=ppt/slides/_rels/slide11.xml.rels><?xml version="1.0" encoding="UTF-8" standalone="yes"?>
<Relationships xmlns="http://schemas.openxmlformats.org/package/2006/relationships"><Relationship Id="rId8" Type="http://schemas.openxmlformats.org/officeDocument/2006/relationships/customXml" Target="../ink/ink179.xml"/><Relationship Id="rId13" Type="http://schemas.openxmlformats.org/officeDocument/2006/relationships/image" Target="../media/image186.png"/><Relationship Id="rId18" Type="http://schemas.openxmlformats.org/officeDocument/2006/relationships/customXml" Target="../ink/ink184.xml"/><Relationship Id="rId26" Type="http://schemas.openxmlformats.org/officeDocument/2006/relationships/customXml" Target="../ink/ink188.xml"/><Relationship Id="rId3" Type="http://schemas.openxmlformats.org/officeDocument/2006/relationships/image" Target="../media/image1.jpg"/><Relationship Id="rId21" Type="http://schemas.openxmlformats.org/officeDocument/2006/relationships/image" Target="../media/image190.png"/><Relationship Id="rId7" Type="http://schemas.openxmlformats.org/officeDocument/2006/relationships/image" Target="../media/image183.png"/><Relationship Id="rId12" Type="http://schemas.openxmlformats.org/officeDocument/2006/relationships/customXml" Target="../ink/ink181.xml"/><Relationship Id="rId17" Type="http://schemas.openxmlformats.org/officeDocument/2006/relationships/image" Target="../media/image188.png"/><Relationship Id="rId25" Type="http://schemas.openxmlformats.org/officeDocument/2006/relationships/image" Target="../media/image192.png"/><Relationship Id="rId2" Type="http://schemas.openxmlformats.org/officeDocument/2006/relationships/notesSlide" Target="../notesSlides/notesSlide11.xml"/><Relationship Id="rId16" Type="http://schemas.openxmlformats.org/officeDocument/2006/relationships/customXml" Target="../ink/ink183.xml"/><Relationship Id="rId20" Type="http://schemas.openxmlformats.org/officeDocument/2006/relationships/customXml" Target="../ink/ink185.xml"/><Relationship Id="rId29" Type="http://schemas.openxmlformats.org/officeDocument/2006/relationships/image" Target="../media/image194.png"/><Relationship Id="rId1" Type="http://schemas.openxmlformats.org/officeDocument/2006/relationships/slideLayout" Target="../slideLayouts/slideLayout1.xml"/><Relationship Id="rId6" Type="http://schemas.openxmlformats.org/officeDocument/2006/relationships/customXml" Target="../ink/ink178.xml"/><Relationship Id="rId11" Type="http://schemas.openxmlformats.org/officeDocument/2006/relationships/image" Target="../media/image185.png"/><Relationship Id="rId24" Type="http://schemas.openxmlformats.org/officeDocument/2006/relationships/customXml" Target="../ink/ink187.xml"/><Relationship Id="rId5" Type="http://schemas.openxmlformats.org/officeDocument/2006/relationships/image" Target="../media/image182.png"/><Relationship Id="rId15" Type="http://schemas.openxmlformats.org/officeDocument/2006/relationships/image" Target="../media/image187.png"/><Relationship Id="rId23" Type="http://schemas.openxmlformats.org/officeDocument/2006/relationships/image" Target="../media/image191.png"/><Relationship Id="rId28" Type="http://schemas.openxmlformats.org/officeDocument/2006/relationships/customXml" Target="../ink/ink189.xml"/><Relationship Id="rId10" Type="http://schemas.openxmlformats.org/officeDocument/2006/relationships/customXml" Target="../ink/ink180.xml"/><Relationship Id="rId19" Type="http://schemas.openxmlformats.org/officeDocument/2006/relationships/image" Target="../media/image189.png"/><Relationship Id="rId31" Type="http://schemas.openxmlformats.org/officeDocument/2006/relationships/image" Target="../media/image195.png"/><Relationship Id="rId4" Type="http://schemas.openxmlformats.org/officeDocument/2006/relationships/customXml" Target="../ink/ink177.xml"/><Relationship Id="rId9" Type="http://schemas.openxmlformats.org/officeDocument/2006/relationships/image" Target="../media/image184.png"/><Relationship Id="rId14" Type="http://schemas.openxmlformats.org/officeDocument/2006/relationships/customXml" Target="../ink/ink182.xml"/><Relationship Id="rId22" Type="http://schemas.openxmlformats.org/officeDocument/2006/relationships/customXml" Target="../ink/ink186.xml"/><Relationship Id="rId27" Type="http://schemas.openxmlformats.org/officeDocument/2006/relationships/image" Target="../media/image193.png"/><Relationship Id="rId30" Type="http://schemas.openxmlformats.org/officeDocument/2006/relationships/customXml" Target="../ink/ink190.xml"/></Relationships>
</file>

<file path=ppt/slides/_rels/slide12.xml.rels><?xml version="1.0" encoding="UTF-8" standalone="yes"?>
<Relationships xmlns="http://schemas.openxmlformats.org/package/2006/relationships"><Relationship Id="rId8" Type="http://schemas.openxmlformats.org/officeDocument/2006/relationships/image" Target="../media/image198.png"/><Relationship Id="rId13" Type="http://schemas.openxmlformats.org/officeDocument/2006/relationships/customXml" Target="../ink/ink195.xml"/><Relationship Id="rId18" Type="http://schemas.openxmlformats.org/officeDocument/2006/relationships/image" Target="../media/image203.png"/><Relationship Id="rId26" Type="http://schemas.openxmlformats.org/officeDocument/2006/relationships/image" Target="../media/image207.png"/><Relationship Id="rId39" Type="http://schemas.openxmlformats.org/officeDocument/2006/relationships/customXml" Target="../ink/ink208.xml"/><Relationship Id="rId3" Type="http://schemas.openxmlformats.org/officeDocument/2006/relationships/image" Target="../media/image1.jpg"/><Relationship Id="rId21" Type="http://schemas.openxmlformats.org/officeDocument/2006/relationships/customXml" Target="../ink/ink199.xml"/><Relationship Id="rId34" Type="http://schemas.openxmlformats.org/officeDocument/2006/relationships/image" Target="../media/image211.png"/><Relationship Id="rId42" Type="http://schemas.openxmlformats.org/officeDocument/2006/relationships/image" Target="../media/image215.png"/><Relationship Id="rId47" Type="http://schemas.openxmlformats.org/officeDocument/2006/relationships/customXml" Target="../ink/ink212.xml"/><Relationship Id="rId7" Type="http://schemas.openxmlformats.org/officeDocument/2006/relationships/customXml" Target="../ink/ink192.xml"/><Relationship Id="rId12" Type="http://schemas.openxmlformats.org/officeDocument/2006/relationships/image" Target="../media/image200.png"/><Relationship Id="rId17" Type="http://schemas.openxmlformats.org/officeDocument/2006/relationships/customXml" Target="../ink/ink197.xml"/><Relationship Id="rId25" Type="http://schemas.openxmlformats.org/officeDocument/2006/relationships/customXml" Target="../ink/ink201.xml"/><Relationship Id="rId33" Type="http://schemas.openxmlformats.org/officeDocument/2006/relationships/customXml" Target="../ink/ink205.xml"/><Relationship Id="rId38" Type="http://schemas.openxmlformats.org/officeDocument/2006/relationships/image" Target="../media/image213.png"/><Relationship Id="rId46" Type="http://schemas.openxmlformats.org/officeDocument/2006/relationships/image" Target="../media/image217.png"/><Relationship Id="rId2" Type="http://schemas.openxmlformats.org/officeDocument/2006/relationships/notesSlide" Target="../notesSlides/notesSlide12.xml"/><Relationship Id="rId16" Type="http://schemas.openxmlformats.org/officeDocument/2006/relationships/image" Target="../media/image202.png"/><Relationship Id="rId20" Type="http://schemas.openxmlformats.org/officeDocument/2006/relationships/image" Target="../media/image204.png"/><Relationship Id="rId29" Type="http://schemas.openxmlformats.org/officeDocument/2006/relationships/customXml" Target="../ink/ink203.xml"/><Relationship Id="rId41" Type="http://schemas.openxmlformats.org/officeDocument/2006/relationships/customXml" Target="../ink/ink209.xml"/><Relationship Id="rId1" Type="http://schemas.openxmlformats.org/officeDocument/2006/relationships/slideLayout" Target="../slideLayouts/slideLayout1.xml"/><Relationship Id="rId6" Type="http://schemas.openxmlformats.org/officeDocument/2006/relationships/image" Target="../media/image197.png"/><Relationship Id="rId11" Type="http://schemas.openxmlformats.org/officeDocument/2006/relationships/customXml" Target="../ink/ink194.xml"/><Relationship Id="rId24" Type="http://schemas.openxmlformats.org/officeDocument/2006/relationships/image" Target="../media/image206.png"/><Relationship Id="rId32" Type="http://schemas.openxmlformats.org/officeDocument/2006/relationships/image" Target="../media/image210.png"/><Relationship Id="rId37" Type="http://schemas.openxmlformats.org/officeDocument/2006/relationships/customXml" Target="../ink/ink207.xml"/><Relationship Id="rId40" Type="http://schemas.openxmlformats.org/officeDocument/2006/relationships/image" Target="../media/image214.png"/><Relationship Id="rId45" Type="http://schemas.openxmlformats.org/officeDocument/2006/relationships/customXml" Target="../ink/ink211.xml"/><Relationship Id="rId5" Type="http://schemas.openxmlformats.org/officeDocument/2006/relationships/customXml" Target="../ink/ink191.xml"/><Relationship Id="rId15" Type="http://schemas.openxmlformats.org/officeDocument/2006/relationships/customXml" Target="../ink/ink196.xml"/><Relationship Id="rId23" Type="http://schemas.openxmlformats.org/officeDocument/2006/relationships/customXml" Target="../ink/ink200.xml"/><Relationship Id="rId28" Type="http://schemas.openxmlformats.org/officeDocument/2006/relationships/image" Target="../media/image208.png"/><Relationship Id="rId36" Type="http://schemas.openxmlformats.org/officeDocument/2006/relationships/image" Target="../media/image212.png"/><Relationship Id="rId10" Type="http://schemas.openxmlformats.org/officeDocument/2006/relationships/image" Target="../media/image199.png"/><Relationship Id="rId19" Type="http://schemas.openxmlformats.org/officeDocument/2006/relationships/customXml" Target="../ink/ink198.xml"/><Relationship Id="rId31" Type="http://schemas.openxmlformats.org/officeDocument/2006/relationships/customXml" Target="../ink/ink204.xml"/><Relationship Id="rId44" Type="http://schemas.openxmlformats.org/officeDocument/2006/relationships/image" Target="../media/image216.png"/><Relationship Id="rId4" Type="http://schemas.openxmlformats.org/officeDocument/2006/relationships/image" Target="../media/image196.png"/><Relationship Id="rId9" Type="http://schemas.openxmlformats.org/officeDocument/2006/relationships/customXml" Target="../ink/ink193.xml"/><Relationship Id="rId14" Type="http://schemas.openxmlformats.org/officeDocument/2006/relationships/image" Target="../media/image201.png"/><Relationship Id="rId22" Type="http://schemas.openxmlformats.org/officeDocument/2006/relationships/image" Target="../media/image205.png"/><Relationship Id="rId27" Type="http://schemas.openxmlformats.org/officeDocument/2006/relationships/customXml" Target="../ink/ink202.xml"/><Relationship Id="rId30" Type="http://schemas.openxmlformats.org/officeDocument/2006/relationships/image" Target="../media/image209.png"/><Relationship Id="rId35" Type="http://schemas.openxmlformats.org/officeDocument/2006/relationships/customXml" Target="../ink/ink206.xml"/><Relationship Id="rId43" Type="http://schemas.openxmlformats.org/officeDocument/2006/relationships/customXml" Target="../ink/ink210.xml"/><Relationship Id="rId48" Type="http://schemas.openxmlformats.org/officeDocument/2006/relationships/image" Target="../media/image218.png"/></Relationships>
</file>

<file path=ppt/slides/_rels/slide13.xml.rels><?xml version="1.0" encoding="UTF-8" standalone="yes"?>
<Relationships xmlns="http://schemas.openxmlformats.org/package/2006/relationships"><Relationship Id="rId8" Type="http://schemas.openxmlformats.org/officeDocument/2006/relationships/customXml" Target="../ink/ink215.xml"/><Relationship Id="rId13" Type="http://schemas.openxmlformats.org/officeDocument/2006/relationships/image" Target="../media/image223.png"/><Relationship Id="rId18" Type="http://schemas.openxmlformats.org/officeDocument/2006/relationships/customXml" Target="../ink/ink220.xml"/><Relationship Id="rId26" Type="http://schemas.openxmlformats.org/officeDocument/2006/relationships/customXml" Target="../ink/ink224.xml"/><Relationship Id="rId3" Type="http://schemas.openxmlformats.org/officeDocument/2006/relationships/image" Target="../media/image1.jpg"/><Relationship Id="rId21" Type="http://schemas.openxmlformats.org/officeDocument/2006/relationships/image" Target="../media/image227.png"/><Relationship Id="rId7" Type="http://schemas.openxmlformats.org/officeDocument/2006/relationships/image" Target="../media/image220.png"/><Relationship Id="rId12" Type="http://schemas.openxmlformats.org/officeDocument/2006/relationships/customXml" Target="../ink/ink217.xml"/><Relationship Id="rId17" Type="http://schemas.openxmlformats.org/officeDocument/2006/relationships/image" Target="../media/image225.png"/><Relationship Id="rId25" Type="http://schemas.openxmlformats.org/officeDocument/2006/relationships/image" Target="../media/image229.png"/><Relationship Id="rId2" Type="http://schemas.openxmlformats.org/officeDocument/2006/relationships/notesSlide" Target="../notesSlides/notesSlide13.xml"/><Relationship Id="rId16" Type="http://schemas.openxmlformats.org/officeDocument/2006/relationships/customXml" Target="../ink/ink219.xml"/><Relationship Id="rId20" Type="http://schemas.openxmlformats.org/officeDocument/2006/relationships/customXml" Target="../ink/ink221.xml"/><Relationship Id="rId29" Type="http://schemas.openxmlformats.org/officeDocument/2006/relationships/image" Target="../media/image231.png"/><Relationship Id="rId1" Type="http://schemas.openxmlformats.org/officeDocument/2006/relationships/slideLayout" Target="../slideLayouts/slideLayout1.xml"/><Relationship Id="rId6" Type="http://schemas.openxmlformats.org/officeDocument/2006/relationships/customXml" Target="../ink/ink214.xml"/><Relationship Id="rId11" Type="http://schemas.openxmlformats.org/officeDocument/2006/relationships/image" Target="../media/image222.png"/><Relationship Id="rId24" Type="http://schemas.openxmlformats.org/officeDocument/2006/relationships/customXml" Target="../ink/ink223.xml"/><Relationship Id="rId5" Type="http://schemas.openxmlformats.org/officeDocument/2006/relationships/image" Target="../media/image219.png"/><Relationship Id="rId15" Type="http://schemas.openxmlformats.org/officeDocument/2006/relationships/image" Target="../media/image224.png"/><Relationship Id="rId23" Type="http://schemas.openxmlformats.org/officeDocument/2006/relationships/image" Target="../media/image228.png"/><Relationship Id="rId28" Type="http://schemas.openxmlformats.org/officeDocument/2006/relationships/customXml" Target="../ink/ink225.xml"/><Relationship Id="rId10" Type="http://schemas.openxmlformats.org/officeDocument/2006/relationships/customXml" Target="../ink/ink216.xml"/><Relationship Id="rId19" Type="http://schemas.openxmlformats.org/officeDocument/2006/relationships/image" Target="../media/image226.png"/><Relationship Id="rId4" Type="http://schemas.openxmlformats.org/officeDocument/2006/relationships/customXml" Target="../ink/ink213.xml"/><Relationship Id="rId9" Type="http://schemas.openxmlformats.org/officeDocument/2006/relationships/image" Target="../media/image221.png"/><Relationship Id="rId14" Type="http://schemas.openxmlformats.org/officeDocument/2006/relationships/customXml" Target="../ink/ink218.xml"/><Relationship Id="rId22" Type="http://schemas.openxmlformats.org/officeDocument/2006/relationships/customXml" Target="../ink/ink222.xml"/><Relationship Id="rId27" Type="http://schemas.openxmlformats.org/officeDocument/2006/relationships/image" Target="../media/image230.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customXml" Target="../ink/ink228.xml"/><Relationship Id="rId13" Type="http://schemas.openxmlformats.org/officeDocument/2006/relationships/image" Target="../media/image236.png"/><Relationship Id="rId18" Type="http://schemas.openxmlformats.org/officeDocument/2006/relationships/customXml" Target="../ink/ink233.xml"/><Relationship Id="rId26" Type="http://schemas.openxmlformats.org/officeDocument/2006/relationships/customXml" Target="../ink/ink237.xml"/><Relationship Id="rId39" Type="http://schemas.openxmlformats.org/officeDocument/2006/relationships/image" Target="../media/image249.png"/><Relationship Id="rId3" Type="http://schemas.openxmlformats.org/officeDocument/2006/relationships/image" Target="../media/image1.jpg"/><Relationship Id="rId21" Type="http://schemas.openxmlformats.org/officeDocument/2006/relationships/image" Target="../media/image240.png"/><Relationship Id="rId34" Type="http://schemas.openxmlformats.org/officeDocument/2006/relationships/customXml" Target="../ink/ink241.xml"/><Relationship Id="rId42" Type="http://schemas.openxmlformats.org/officeDocument/2006/relationships/customXml" Target="../ink/ink245.xml"/><Relationship Id="rId47" Type="http://schemas.openxmlformats.org/officeDocument/2006/relationships/image" Target="../media/image253.png"/><Relationship Id="rId7" Type="http://schemas.openxmlformats.org/officeDocument/2006/relationships/image" Target="../media/image233.png"/><Relationship Id="rId12" Type="http://schemas.openxmlformats.org/officeDocument/2006/relationships/customXml" Target="../ink/ink230.xml"/><Relationship Id="rId17" Type="http://schemas.openxmlformats.org/officeDocument/2006/relationships/image" Target="../media/image238.png"/><Relationship Id="rId25" Type="http://schemas.openxmlformats.org/officeDocument/2006/relationships/image" Target="../media/image242.png"/><Relationship Id="rId33" Type="http://schemas.openxmlformats.org/officeDocument/2006/relationships/image" Target="../media/image246.png"/><Relationship Id="rId38" Type="http://schemas.openxmlformats.org/officeDocument/2006/relationships/customXml" Target="../ink/ink243.xml"/><Relationship Id="rId46" Type="http://schemas.openxmlformats.org/officeDocument/2006/relationships/customXml" Target="../ink/ink247.xml"/><Relationship Id="rId2" Type="http://schemas.openxmlformats.org/officeDocument/2006/relationships/notesSlide" Target="../notesSlides/notesSlide15.xml"/><Relationship Id="rId16" Type="http://schemas.openxmlformats.org/officeDocument/2006/relationships/customXml" Target="../ink/ink232.xml"/><Relationship Id="rId20" Type="http://schemas.openxmlformats.org/officeDocument/2006/relationships/customXml" Target="../ink/ink234.xml"/><Relationship Id="rId29" Type="http://schemas.openxmlformats.org/officeDocument/2006/relationships/image" Target="../media/image244.png"/><Relationship Id="rId41" Type="http://schemas.openxmlformats.org/officeDocument/2006/relationships/image" Target="../media/image250.png"/><Relationship Id="rId1" Type="http://schemas.openxmlformats.org/officeDocument/2006/relationships/slideLayout" Target="../slideLayouts/slideLayout1.xml"/><Relationship Id="rId6" Type="http://schemas.openxmlformats.org/officeDocument/2006/relationships/customXml" Target="../ink/ink227.xml"/><Relationship Id="rId11" Type="http://schemas.openxmlformats.org/officeDocument/2006/relationships/image" Target="../media/image235.png"/><Relationship Id="rId24" Type="http://schemas.openxmlformats.org/officeDocument/2006/relationships/customXml" Target="../ink/ink236.xml"/><Relationship Id="rId32" Type="http://schemas.openxmlformats.org/officeDocument/2006/relationships/customXml" Target="../ink/ink240.xml"/><Relationship Id="rId37" Type="http://schemas.openxmlformats.org/officeDocument/2006/relationships/image" Target="../media/image248.png"/><Relationship Id="rId40" Type="http://schemas.openxmlformats.org/officeDocument/2006/relationships/customXml" Target="../ink/ink244.xml"/><Relationship Id="rId45" Type="http://schemas.openxmlformats.org/officeDocument/2006/relationships/image" Target="../media/image252.png"/><Relationship Id="rId5" Type="http://schemas.openxmlformats.org/officeDocument/2006/relationships/image" Target="../media/image232.png"/><Relationship Id="rId15" Type="http://schemas.openxmlformats.org/officeDocument/2006/relationships/image" Target="../media/image237.png"/><Relationship Id="rId23" Type="http://schemas.openxmlformats.org/officeDocument/2006/relationships/image" Target="../media/image241.png"/><Relationship Id="rId28" Type="http://schemas.openxmlformats.org/officeDocument/2006/relationships/customXml" Target="../ink/ink238.xml"/><Relationship Id="rId36" Type="http://schemas.openxmlformats.org/officeDocument/2006/relationships/customXml" Target="../ink/ink242.xml"/><Relationship Id="rId10" Type="http://schemas.openxmlformats.org/officeDocument/2006/relationships/customXml" Target="../ink/ink229.xml"/><Relationship Id="rId19" Type="http://schemas.openxmlformats.org/officeDocument/2006/relationships/image" Target="../media/image239.png"/><Relationship Id="rId31" Type="http://schemas.openxmlformats.org/officeDocument/2006/relationships/image" Target="../media/image245.png"/><Relationship Id="rId44" Type="http://schemas.openxmlformats.org/officeDocument/2006/relationships/customXml" Target="../ink/ink246.xml"/><Relationship Id="rId4" Type="http://schemas.openxmlformats.org/officeDocument/2006/relationships/customXml" Target="../ink/ink226.xml"/><Relationship Id="rId9" Type="http://schemas.openxmlformats.org/officeDocument/2006/relationships/image" Target="../media/image234.png"/><Relationship Id="rId14" Type="http://schemas.openxmlformats.org/officeDocument/2006/relationships/customXml" Target="../ink/ink231.xml"/><Relationship Id="rId22" Type="http://schemas.openxmlformats.org/officeDocument/2006/relationships/customXml" Target="../ink/ink235.xml"/><Relationship Id="rId27" Type="http://schemas.openxmlformats.org/officeDocument/2006/relationships/image" Target="../media/image243.png"/><Relationship Id="rId30" Type="http://schemas.openxmlformats.org/officeDocument/2006/relationships/customXml" Target="../ink/ink239.xml"/><Relationship Id="rId35" Type="http://schemas.openxmlformats.org/officeDocument/2006/relationships/image" Target="../media/image247.png"/><Relationship Id="rId43" Type="http://schemas.openxmlformats.org/officeDocument/2006/relationships/image" Target="../media/image251.png"/></Relationships>
</file>

<file path=ppt/slides/_rels/slide16.xml.rels><?xml version="1.0" encoding="UTF-8" standalone="yes"?>
<Relationships xmlns="http://schemas.openxmlformats.org/package/2006/relationships"><Relationship Id="rId8" Type="http://schemas.openxmlformats.org/officeDocument/2006/relationships/customXml" Target="../ink/ink250.xml"/><Relationship Id="rId13" Type="http://schemas.openxmlformats.org/officeDocument/2006/relationships/image" Target="../media/image258.png"/><Relationship Id="rId18" Type="http://schemas.openxmlformats.org/officeDocument/2006/relationships/customXml" Target="../ink/ink255.xml"/><Relationship Id="rId3" Type="http://schemas.openxmlformats.org/officeDocument/2006/relationships/image" Target="../media/image1.jpg"/><Relationship Id="rId7" Type="http://schemas.openxmlformats.org/officeDocument/2006/relationships/image" Target="../media/image255.png"/><Relationship Id="rId12" Type="http://schemas.openxmlformats.org/officeDocument/2006/relationships/customXml" Target="../ink/ink252.xml"/><Relationship Id="rId17" Type="http://schemas.openxmlformats.org/officeDocument/2006/relationships/image" Target="../media/image260.png"/><Relationship Id="rId2" Type="http://schemas.openxmlformats.org/officeDocument/2006/relationships/notesSlide" Target="../notesSlides/notesSlide16.xml"/><Relationship Id="rId16" Type="http://schemas.openxmlformats.org/officeDocument/2006/relationships/customXml" Target="../ink/ink254.xml"/><Relationship Id="rId1" Type="http://schemas.openxmlformats.org/officeDocument/2006/relationships/slideLayout" Target="../slideLayouts/slideLayout1.xml"/><Relationship Id="rId6" Type="http://schemas.openxmlformats.org/officeDocument/2006/relationships/customXml" Target="../ink/ink249.xml"/><Relationship Id="rId11" Type="http://schemas.openxmlformats.org/officeDocument/2006/relationships/image" Target="../media/image257.png"/><Relationship Id="rId5" Type="http://schemas.openxmlformats.org/officeDocument/2006/relationships/image" Target="../media/image254.png"/><Relationship Id="rId15" Type="http://schemas.openxmlformats.org/officeDocument/2006/relationships/image" Target="../media/image259.png"/><Relationship Id="rId10" Type="http://schemas.openxmlformats.org/officeDocument/2006/relationships/customXml" Target="../ink/ink251.xml"/><Relationship Id="rId19" Type="http://schemas.openxmlformats.org/officeDocument/2006/relationships/image" Target="../media/image261.png"/><Relationship Id="rId4" Type="http://schemas.openxmlformats.org/officeDocument/2006/relationships/customXml" Target="../ink/ink248.xml"/><Relationship Id="rId9" Type="http://schemas.openxmlformats.org/officeDocument/2006/relationships/image" Target="../media/image256.png"/><Relationship Id="rId14" Type="http://schemas.openxmlformats.org/officeDocument/2006/relationships/customXml" Target="../ink/ink253.xml"/></Relationships>
</file>

<file path=ppt/slides/_rels/slide17.xml.rels><?xml version="1.0" encoding="UTF-8" standalone="yes"?>
<Relationships xmlns="http://schemas.openxmlformats.org/package/2006/relationships"><Relationship Id="rId8" Type="http://schemas.openxmlformats.org/officeDocument/2006/relationships/customXml" Target="../ink/ink258.xml"/><Relationship Id="rId13" Type="http://schemas.openxmlformats.org/officeDocument/2006/relationships/image" Target="../media/image266.png"/><Relationship Id="rId18" Type="http://schemas.openxmlformats.org/officeDocument/2006/relationships/customXml" Target="../ink/ink263.xml"/><Relationship Id="rId26" Type="http://schemas.openxmlformats.org/officeDocument/2006/relationships/customXml" Target="../ink/ink267.xml"/><Relationship Id="rId3" Type="http://schemas.openxmlformats.org/officeDocument/2006/relationships/image" Target="../media/image1.jpg"/><Relationship Id="rId21" Type="http://schemas.openxmlformats.org/officeDocument/2006/relationships/image" Target="../media/image270.png"/><Relationship Id="rId34" Type="http://schemas.openxmlformats.org/officeDocument/2006/relationships/customXml" Target="../ink/ink271.xml"/><Relationship Id="rId7" Type="http://schemas.openxmlformats.org/officeDocument/2006/relationships/image" Target="../media/image263.png"/><Relationship Id="rId12" Type="http://schemas.openxmlformats.org/officeDocument/2006/relationships/customXml" Target="../ink/ink260.xml"/><Relationship Id="rId17" Type="http://schemas.openxmlformats.org/officeDocument/2006/relationships/image" Target="../media/image268.png"/><Relationship Id="rId25" Type="http://schemas.openxmlformats.org/officeDocument/2006/relationships/image" Target="../media/image272.png"/><Relationship Id="rId33" Type="http://schemas.openxmlformats.org/officeDocument/2006/relationships/image" Target="../media/image276.png"/><Relationship Id="rId2" Type="http://schemas.openxmlformats.org/officeDocument/2006/relationships/notesSlide" Target="../notesSlides/notesSlide17.xml"/><Relationship Id="rId16" Type="http://schemas.openxmlformats.org/officeDocument/2006/relationships/customXml" Target="../ink/ink262.xml"/><Relationship Id="rId20" Type="http://schemas.openxmlformats.org/officeDocument/2006/relationships/customXml" Target="../ink/ink264.xml"/><Relationship Id="rId29" Type="http://schemas.openxmlformats.org/officeDocument/2006/relationships/image" Target="../media/image274.png"/><Relationship Id="rId1" Type="http://schemas.openxmlformats.org/officeDocument/2006/relationships/slideLayout" Target="../slideLayouts/slideLayout1.xml"/><Relationship Id="rId6" Type="http://schemas.openxmlformats.org/officeDocument/2006/relationships/customXml" Target="../ink/ink257.xml"/><Relationship Id="rId11" Type="http://schemas.openxmlformats.org/officeDocument/2006/relationships/image" Target="../media/image265.png"/><Relationship Id="rId24" Type="http://schemas.openxmlformats.org/officeDocument/2006/relationships/customXml" Target="../ink/ink266.xml"/><Relationship Id="rId32" Type="http://schemas.openxmlformats.org/officeDocument/2006/relationships/customXml" Target="../ink/ink270.xml"/><Relationship Id="rId37" Type="http://schemas.openxmlformats.org/officeDocument/2006/relationships/image" Target="../media/image278.png"/><Relationship Id="rId5" Type="http://schemas.openxmlformats.org/officeDocument/2006/relationships/image" Target="../media/image262.png"/><Relationship Id="rId15" Type="http://schemas.openxmlformats.org/officeDocument/2006/relationships/image" Target="../media/image267.png"/><Relationship Id="rId23" Type="http://schemas.openxmlformats.org/officeDocument/2006/relationships/image" Target="../media/image271.png"/><Relationship Id="rId28" Type="http://schemas.openxmlformats.org/officeDocument/2006/relationships/customXml" Target="../ink/ink268.xml"/><Relationship Id="rId36" Type="http://schemas.openxmlformats.org/officeDocument/2006/relationships/customXml" Target="../ink/ink272.xml"/><Relationship Id="rId10" Type="http://schemas.openxmlformats.org/officeDocument/2006/relationships/customXml" Target="../ink/ink259.xml"/><Relationship Id="rId19" Type="http://schemas.openxmlformats.org/officeDocument/2006/relationships/image" Target="../media/image269.png"/><Relationship Id="rId31" Type="http://schemas.openxmlformats.org/officeDocument/2006/relationships/image" Target="../media/image275.png"/><Relationship Id="rId4" Type="http://schemas.openxmlformats.org/officeDocument/2006/relationships/customXml" Target="../ink/ink256.xml"/><Relationship Id="rId9" Type="http://schemas.openxmlformats.org/officeDocument/2006/relationships/image" Target="../media/image264.png"/><Relationship Id="rId14" Type="http://schemas.openxmlformats.org/officeDocument/2006/relationships/customXml" Target="../ink/ink261.xml"/><Relationship Id="rId22" Type="http://schemas.openxmlformats.org/officeDocument/2006/relationships/customXml" Target="../ink/ink265.xml"/><Relationship Id="rId27" Type="http://schemas.openxmlformats.org/officeDocument/2006/relationships/image" Target="../media/image273.png"/><Relationship Id="rId30" Type="http://schemas.openxmlformats.org/officeDocument/2006/relationships/customXml" Target="../ink/ink269.xml"/><Relationship Id="rId35" Type="http://schemas.openxmlformats.org/officeDocument/2006/relationships/image" Target="../media/image277.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17" Type="http://schemas.openxmlformats.org/officeDocument/2006/relationships/image" Target="../media/image60.png"/><Relationship Id="rId21" Type="http://schemas.openxmlformats.org/officeDocument/2006/relationships/image" Target="../media/image12.png"/><Relationship Id="rId42" Type="http://schemas.openxmlformats.org/officeDocument/2006/relationships/customXml" Target="../ink/ink20.xml"/><Relationship Id="rId63" Type="http://schemas.openxmlformats.org/officeDocument/2006/relationships/image" Target="../media/image33.png"/><Relationship Id="rId84" Type="http://schemas.openxmlformats.org/officeDocument/2006/relationships/customXml" Target="../ink/ink41.xml"/><Relationship Id="rId138" Type="http://schemas.openxmlformats.org/officeDocument/2006/relationships/customXml" Target="../ink/ink68.xml"/><Relationship Id="rId159" Type="http://schemas.openxmlformats.org/officeDocument/2006/relationships/image" Target="../media/image81.png"/><Relationship Id="rId170" Type="http://schemas.openxmlformats.org/officeDocument/2006/relationships/customXml" Target="../ink/ink84.xml"/><Relationship Id="rId191" Type="http://schemas.openxmlformats.org/officeDocument/2006/relationships/image" Target="../media/image97.png"/><Relationship Id="rId205" Type="http://schemas.openxmlformats.org/officeDocument/2006/relationships/image" Target="../media/image104.png"/><Relationship Id="rId226" Type="http://schemas.openxmlformats.org/officeDocument/2006/relationships/customXml" Target="../ink/ink112.xml"/><Relationship Id="rId107" Type="http://schemas.openxmlformats.org/officeDocument/2006/relationships/image" Target="../media/image55.png"/><Relationship Id="rId11" Type="http://schemas.openxmlformats.org/officeDocument/2006/relationships/image" Target="../media/image7.png"/><Relationship Id="rId32" Type="http://schemas.openxmlformats.org/officeDocument/2006/relationships/customXml" Target="../ink/ink15.xml"/><Relationship Id="rId53" Type="http://schemas.openxmlformats.org/officeDocument/2006/relationships/image" Target="../media/image28.png"/><Relationship Id="rId74" Type="http://schemas.openxmlformats.org/officeDocument/2006/relationships/customXml" Target="../ink/ink36.xml"/><Relationship Id="rId128" Type="http://schemas.openxmlformats.org/officeDocument/2006/relationships/customXml" Target="../ink/ink63.xml"/><Relationship Id="rId149" Type="http://schemas.openxmlformats.org/officeDocument/2006/relationships/image" Target="../media/image76.png"/><Relationship Id="rId5" Type="http://schemas.openxmlformats.org/officeDocument/2006/relationships/image" Target="../media/image4.png"/><Relationship Id="rId95" Type="http://schemas.openxmlformats.org/officeDocument/2006/relationships/image" Target="../media/image49.png"/><Relationship Id="rId160" Type="http://schemas.openxmlformats.org/officeDocument/2006/relationships/customXml" Target="../ink/ink79.xml"/><Relationship Id="rId181" Type="http://schemas.openxmlformats.org/officeDocument/2006/relationships/image" Target="../media/image92.png"/><Relationship Id="rId216" Type="http://schemas.openxmlformats.org/officeDocument/2006/relationships/customXml" Target="../ink/ink107.xml"/><Relationship Id="rId237" Type="http://schemas.openxmlformats.org/officeDocument/2006/relationships/image" Target="../media/image120.png"/><Relationship Id="rId22" Type="http://schemas.openxmlformats.org/officeDocument/2006/relationships/customXml" Target="../ink/ink10.xml"/><Relationship Id="rId43" Type="http://schemas.openxmlformats.org/officeDocument/2006/relationships/image" Target="../media/image23.png"/><Relationship Id="rId64" Type="http://schemas.openxmlformats.org/officeDocument/2006/relationships/customXml" Target="../ink/ink31.xml"/><Relationship Id="rId118" Type="http://schemas.openxmlformats.org/officeDocument/2006/relationships/customXml" Target="../ink/ink58.xml"/><Relationship Id="rId139" Type="http://schemas.openxmlformats.org/officeDocument/2006/relationships/image" Target="../media/image71.png"/><Relationship Id="rId85" Type="http://schemas.openxmlformats.org/officeDocument/2006/relationships/image" Target="../media/image44.png"/><Relationship Id="rId150" Type="http://schemas.openxmlformats.org/officeDocument/2006/relationships/customXml" Target="../ink/ink74.xml"/><Relationship Id="rId171" Type="http://schemas.openxmlformats.org/officeDocument/2006/relationships/image" Target="../media/image87.png"/><Relationship Id="rId192" Type="http://schemas.openxmlformats.org/officeDocument/2006/relationships/customXml" Target="../ink/ink95.xml"/><Relationship Id="rId206" Type="http://schemas.openxmlformats.org/officeDocument/2006/relationships/customXml" Target="../ink/ink102.xml"/><Relationship Id="rId227" Type="http://schemas.openxmlformats.org/officeDocument/2006/relationships/image" Target="../media/image115.png"/><Relationship Id="rId201" Type="http://schemas.openxmlformats.org/officeDocument/2006/relationships/image" Target="../media/image102.png"/><Relationship Id="rId222" Type="http://schemas.openxmlformats.org/officeDocument/2006/relationships/customXml" Target="../ink/ink110.xml"/><Relationship Id="rId12" Type="http://schemas.openxmlformats.org/officeDocument/2006/relationships/customXml" Target="../ink/ink5.xml"/><Relationship Id="rId17" Type="http://schemas.openxmlformats.org/officeDocument/2006/relationships/image" Target="../media/image10.png"/><Relationship Id="rId33" Type="http://schemas.openxmlformats.org/officeDocument/2006/relationships/image" Target="../media/image18.png"/><Relationship Id="rId38" Type="http://schemas.openxmlformats.org/officeDocument/2006/relationships/customXml" Target="../ink/ink18.xml"/><Relationship Id="rId59" Type="http://schemas.openxmlformats.org/officeDocument/2006/relationships/image" Target="../media/image31.png"/><Relationship Id="rId103" Type="http://schemas.openxmlformats.org/officeDocument/2006/relationships/image" Target="../media/image53.png"/><Relationship Id="rId108" Type="http://schemas.openxmlformats.org/officeDocument/2006/relationships/customXml" Target="../ink/ink53.xml"/><Relationship Id="rId124" Type="http://schemas.openxmlformats.org/officeDocument/2006/relationships/customXml" Target="../ink/ink61.xml"/><Relationship Id="rId129" Type="http://schemas.openxmlformats.org/officeDocument/2006/relationships/image" Target="../media/image66.png"/><Relationship Id="rId54" Type="http://schemas.openxmlformats.org/officeDocument/2006/relationships/customXml" Target="../ink/ink26.xml"/><Relationship Id="rId70" Type="http://schemas.openxmlformats.org/officeDocument/2006/relationships/customXml" Target="../ink/ink34.xml"/><Relationship Id="rId75" Type="http://schemas.openxmlformats.org/officeDocument/2006/relationships/image" Target="../media/image39.png"/><Relationship Id="rId91" Type="http://schemas.openxmlformats.org/officeDocument/2006/relationships/image" Target="../media/image47.png"/><Relationship Id="rId96" Type="http://schemas.openxmlformats.org/officeDocument/2006/relationships/customXml" Target="../ink/ink47.xml"/><Relationship Id="rId140" Type="http://schemas.openxmlformats.org/officeDocument/2006/relationships/customXml" Target="../ink/ink69.xml"/><Relationship Id="rId145" Type="http://schemas.openxmlformats.org/officeDocument/2006/relationships/image" Target="../media/image74.png"/><Relationship Id="rId161" Type="http://schemas.openxmlformats.org/officeDocument/2006/relationships/image" Target="../media/image82.png"/><Relationship Id="rId166" Type="http://schemas.openxmlformats.org/officeDocument/2006/relationships/customXml" Target="../ink/ink82.xml"/><Relationship Id="rId182" Type="http://schemas.openxmlformats.org/officeDocument/2006/relationships/customXml" Target="../ink/ink90.xml"/><Relationship Id="rId187" Type="http://schemas.openxmlformats.org/officeDocument/2006/relationships/image" Target="../media/image95.png"/><Relationship Id="rId217" Type="http://schemas.openxmlformats.org/officeDocument/2006/relationships/image" Target="../media/image110.png"/><Relationship Id="rId1" Type="http://schemas.openxmlformats.org/officeDocument/2006/relationships/slideLayout" Target="../slideLayouts/slideLayout1.xml"/><Relationship Id="rId6" Type="http://schemas.openxmlformats.org/officeDocument/2006/relationships/customXml" Target="../ink/ink2.xml"/><Relationship Id="rId212" Type="http://schemas.openxmlformats.org/officeDocument/2006/relationships/customXml" Target="../ink/ink105.xml"/><Relationship Id="rId233" Type="http://schemas.openxmlformats.org/officeDocument/2006/relationships/image" Target="../media/image118.png"/><Relationship Id="rId238" Type="http://schemas.openxmlformats.org/officeDocument/2006/relationships/customXml" Target="../ink/ink118.xml"/><Relationship Id="rId23" Type="http://schemas.openxmlformats.org/officeDocument/2006/relationships/image" Target="../media/image13.png"/><Relationship Id="rId28" Type="http://schemas.openxmlformats.org/officeDocument/2006/relationships/customXml" Target="../ink/ink13.xml"/><Relationship Id="rId49" Type="http://schemas.openxmlformats.org/officeDocument/2006/relationships/image" Target="../media/image26.png"/><Relationship Id="rId114" Type="http://schemas.openxmlformats.org/officeDocument/2006/relationships/customXml" Target="../ink/ink56.xml"/><Relationship Id="rId119" Type="http://schemas.openxmlformats.org/officeDocument/2006/relationships/image" Target="../media/image61.png"/><Relationship Id="rId44" Type="http://schemas.openxmlformats.org/officeDocument/2006/relationships/customXml" Target="../ink/ink21.xml"/><Relationship Id="rId60" Type="http://schemas.openxmlformats.org/officeDocument/2006/relationships/customXml" Target="../ink/ink29.xml"/><Relationship Id="rId65" Type="http://schemas.openxmlformats.org/officeDocument/2006/relationships/image" Target="../media/image34.png"/><Relationship Id="rId81" Type="http://schemas.openxmlformats.org/officeDocument/2006/relationships/image" Target="../media/image42.png"/><Relationship Id="rId86" Type="http://schemas.openxmlformats.org/officeDocument/2006/relationships/customXml" Target="../ink/ink42.xml"/><Relationship Id="rId130" Type="http://schemas.openxmlformats.org/officeDocument/2006/relationships/customXml" Target="../ink/ink64.xml"/><Relationship Id="rId135" Type="http://schemas.openxmlformats.org/officeDocument/2006/relationships/image" Target="../media/image69.png"/><Relationship Id="rId151" Type="http://schemas.openxmlformats.org/officeDocument/2006/relationships/image" Target="../media/image77.png"/><Relationship Id="rId156" Type="http://schemas.openxmlformats.org/officeDocument/2006/relationships/customXml" Target="../ink/ink77.xml"/><Relationship Id="rId177" Type="http://schemas.openxmlformats.org/officeDocument/2006/relationships/image" Target="../media/image90.png"/><Relationship Id="rId198" Type="http://schemas.openxmlformats.org/officeDocument/2006/relationships/customXml" Target="../ink/ink98.xml"/><Relationship Id="rId172" Type="http://schemas.openxmlformats.org/officeDocument/2006/relationships/customXml" Target="../ink/ink85.xml"/><Relationship Id="rId193" Type="http://schemas.openxmlformats.org/officeDocument/2006/relationships/image" Target="../media/image98.png"/><Relationship Id="rId202" Type="http://schemas.openxmlformats.org/officeDocument/2006/relationships/customXml" Target="../ink/ink100.xml"/><Relationship Id="rId207" Type="http://schemas.openxmlformats.org/officeDocument/2006/relationships/image" Target="../media/image105.png"/><Relationship Id="rId223" Type="http://schemas.openxmlformats.org/officeDocument/2006/relationships/image" Target="../media/image113.png"/><Relationship Id="rId228" Type="http://schemas.openxmlformats.org/officeDocument/2006/relationships/customXml" Target="../ink/ink113.xml"/><Relationship Id="rId13" Type="http://schemas.openxmlformats.org/officeDocument/2006/relationships/image" Target="../media/image8.png"/><Relationship Id="rId18" Type="http://schemas.openxmlformats.org/officeDocument/2006/relationships/customXml" Target="../ink/ink8.xml"/><Relationship Id="rId39" Type="http://schemas.openxmlformats.org/officeDocument/2006/relationships/image" Target="../media/image21.png"/><Relationship Id="rId109" Type="http://schemas.openxmlformats.org/officeDocument/2006/relationships/image" Target="../media/image56.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29.png"/><Relationship Id="rId76" Type="http://schemas.openxmlformats.org/officeDocument/2006/relationships/customXml" Target="../ink/ink37.xml"/><Relationship Id="rId97" Type="http://schemas.openxmlformats.org/officeDocument/2006/relationships/image" Target="../media/image50.png"/><Relationship Id="rId104" Type="http://schemas.openxmlformats.org/officeDocument/2006/relationships/customXml" Target="../ink/ink51.xml"/><Relationship Id="rId120" Type="http://schemas.openxmlformats.org/officeDocument/2006/relationships/customXml" Target="../ink/ink59.xml"/><Relationship Id="rId125" Type="http://schemas.openxmlformats.org/officeDocument/2006/relationships/image" Target="../media/image64.png"/><Relationship Id="rId141" Type="http://schemas.openxmlformats.org/officeDocument/2006/relationships/image" Target="../media/image72.png"/><Relationship Id="rId146" Type="http://schemas.openxmlformats.org/officeDocument/2006/relationships/customXml" Target="../ink/ink72.xml"/><Relationship Id="rId167" Type="http://schemas.openxmlformats.org/officeDocument/2006/relationships/image" Target="../media/image85.png"/><Relationship Id="rId188" Type="http://schemas.openxmlformats.org/officeDocument/2006/relationships/customXml" Target="../ink/ink93.xml"/><Relationship Id="rId7" Type="http://schemas.openxmlformats.org/officeDocument/2006/relationships/image" Target="../media/image5.png"/><Relationship Id="rId71" Type="http://schemas.openxmlformats.org/officeDocument/2006/relationships/image" Target="../media/image37.png"/><Relationship Id="rId92" Type="http://schemas.openxmlformats.org/officeDocument/2006/relationships/customXml" Target="../ink/ink45.xml"/><Relationship Id="rId162" Type="http://schemas.openxmlformats.org/officeDocument/2006/relationships/customXml" Target="../ink/ink80.xml"/><Relationship Id="rId183" Type="http://schemas.openxmlformats.org/officeDocument/2006/relationships/image" Target="../media/image93.png"/><Relationship Id="rId213" Type="http://schemas.openxmlformats.org/officeDocument/2006/relationships/image" Target="../media/image108.png"/><Relationship Id="rId218" Type="http://schemas.openxmlformats.org/officeDocument/2006/relationships/customXml" Target="../ink/ink108.xml"/><Relationship Id="rId234" Type="http://schemas.openxmlformats.org/officeDocument/2006/relationships/customXml" Target="../ink/ink116.xml"/><Relationship Id="rId239" Type="http://schemas.openxmlformats.org/officeDocument/2006/relationships/image" Target="../media/image121.png"/><Relationship Id="rId2" Type="http://schemas.openxmlformats.org/officeDocument/2006/relationships/notesSlide" Target="../notesSlides/notesSlide2.xml"/><Relationship Id="rId29" Type="http://schemas.openxmlformats.org/officeDocument/2006/relationships/image" Target="../media/image16.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24.png"/><Relationship Id="rId66" Type="http://schemas.openxmlformats.org/officeDocument/2006/relationships/customXml" Target="../ink/ink32.xml"/><Relationship Id="rId87" Type="http://schemas.openxmlformats.org/officeDocument/2006/relationships/image" Target="../media/image45.png"/><Relationship Id="rId110" Type="http://schemas.openxmlformats.org/officeDocument/2006/relationships/customXml" Target="../ink/ink54.xml"/><Relationship Id="rId115" Type="http://schemas.openxmlformats.org/officeDocument/2006/relationships/image" Target="../media/image59.png"/><Relationship Id="rId131" Type="http://schemas.openxmlformats.org/officeDocument/2006/relationships/image" Target="../media/image67.png"/><Relationship Id="rId136" Type="http://schemas.openxmlformats.org/officeDocument/2006/relationships/customXml" Target="../ink/ink67.xml"/><Relationship Id="rId157" Type="http://schemas.openxmlformats.org/officeDocument/2006/relationships/image" Target="../media/image80.png"/><Relationship Id="rId178" Type="http://schemas.openxmlformats.org/officeDocument/2006/relationships/customXml" Target="../ink/ink88.xml"/><Relationship Id="rId61" Type="http://schemas.openxmlformats.org/officeDocument/2006/relationships/image" Target="../media/image32.png"/><Relationship Id="rId82" Type="http://schemas.openxmlformats.org/officeDocument/2006/relationships/customXml" Target="../ink/ink40.xml"/><Relationship Id="rId152" Type="http://schemas.openxmlformats.org/officeDocument/2006/relationships/customXml" Target="../ink/ink75.xml"/><Relationship Id="rId173" Type="http://schemas.openxmlformats.org/officeDocument/2006/relationships/image" Target="../media/image88.png"/><Relationship Id="rId194" Type="http://schemas.openxmlformats.org/officeDocument/2006/relationships/customXml" Target="../ink/ink96.xml"/><Relationship Id="rId199" Type="http://schemas.openxmlformats.org/officeDocument/2006/relationships/image" Target="../media/image101.png"/><Relationship Id="rId203" Type="http://schemas.openxmlformats.org/officeDocument/2006/relationships/image" Target="../media/image103.png"/><Relationship Id="rId208" Type="http://schemas.openxmlformats.org/officeDocument/2006/relationships/customXml" Target="../ink/ink103.xml"/><Relationship Id="rId229" Type="http://schemas.openxmlformats.org/officeDocument/2006/relationships/image" Target="../media/image116.png"/><Relationship Id="rId19" Type="http://schemas.openxmlformats.org/officeDocument/2006/relationships/image" Target="../media/image11.png"/><Relationship Id="rId224" Type="http://schemas.openxmlformats.org/officeDocument/2006/relationships/customXml" Target="../ink/ink111.xml"/><Relationship Id="rId240" Type="http://schemas.openxmlformats.org/officeDocument/2006/relationships/customXml" Target="../ink/ink119.xml"/><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19.png"/><Relationship Id="rId56" Type="http://schemas.openxmlformats.org/officeDocument/2006/relationships/customXml" Target="../ink/ink27.xml"/><Relationship Id="rId77" Type="http://schemas.openxmlformats.org/officeDocument/2006/relationships/image" Target="../media/image40.png"/><Relationship Id="rId100" Type="http://schemas.openxmlformats.org/officeDocument/2006/relationships/customXml" Target="../ink/ink49.xml"/><Relationship Id="rId105" Type="http://schemas.openxmlformats.org/officeDocument/2006/relationships/image" Target="../media/image54.png"/><Relationship Id="rId126" Type="http://schemas.openxmlformats.org/officeDocument/2006/relationships/customXml" Target="../ink/ink62.xml"/><Relationship Id="rId147" Type="http://schemas.openxmlformats.org/officeDocument/2006/relationships/image" Target="../media/image75.png"/><Relationship Id="rId168" Type="http://schemas.openxmlformats.org/officeDocument/2006/relationships/customXml" Target="../ink/ink83.xml"/><Relationship Id="rId8" Type="http://schemas.openxmlformats.org/officeDocument/2006/relationships/customXml" Target="../ink/ink3.xml"/><Relationship Id="rId51" Type="http://schemas.openxmlformats.org/officeDocument/2006/relationships/image" Target="../media/image27.png"/><Relationship Id="rId72" Type="http://schemas.openxmlformats.org/officeDocument/2006/relationships/customXml" Target="../ink/ink35.xml"/><Relationship Id="rId93" Type="http://schemas.openxmlformats.org/officeDocument/2006/relationships/image" Target="../media/image48.png"/><Relationship Id="rId98" Type="http://schemas.openxmlformats.org/officeDocument/2006/relationships/customXml" Target="../ink/ink48.xml"/><Relationship Id="rId121" Type="http://schemas.openxmlformats.org/officeDocument/2006/relationships/image" Target="../media/image62.png"/><Relationship Id="rId142" Type="http://schemas.openxmlformats.org/officeDocument/2006/relationships/customXml" Target="../ink/ink70.xml"/><Relationship Id="rId163" Type="http://schemas.openxmlformats.org/officeDocument/2006/relationships/image" Target="../media/image83.png"/><Relationship Id="rId184" Type="http://schemas.openxmlformats.org/officeDocument/2006/relationships/customXml" Target="../ink/ink91.xml"/><Relationship Id="rId189" Type="http://schemas.openxmlformats.org/officeDocument/2006/relationships/image" Target="../media/image96.png"/><Relationship Id="rId219" Type="http://schemas.openxmlformats.org/officeDocument/2006/relationships/image" Target="../media/image111.png"/><Relationship Id="rId3" Type="http://schemas.openxmlformats.org/officeDocument/2006/relationships/image" Target="../media/image1.jpg"/><Relationship Id="rId214" Type="http://schemas.openxmlformats.org/officeDocument/2006/relationships/customXml" Target="../ink/ink106.xml"/><Relationship Id="rId230" Type="http://schemas.openxmlformats.org/officeDocument/2006/relationships/customXml" Target="../ink/ink114.xml"/><Relationship Id="rId235" Type="http://schemas.openxmlformats.org/officeDocument/2006/relationships/image" Target="../media/image119.png"/><Relationship Id="rId25" Type="http://schemas.openxmlformats.org/officeDocument/2006/relationships/image" Target="../media/image14.png"/><Relationship Id="rId46" Type="http://schemas.openxmlformats.org/officeDocument/2006/relationships/customXml" Target="../ink/ink22.xml"/><Relationship Id="rId67" Type="http://schemas.openxmlformats.org/officeDocument/2006/relationships/image" Target="../media/image35.png"/><Relationship Id="rId116" Type="http://schemas.openxmlformats.org/officeDocument/2006/relationships/customXml" Target="../ink/ink57.xml"/><Relationship Id="rId137" Type="http://schemas.openxmlformats.org/officeDocument/2006/relationships/image" Target="../media/image70.png"/><Relationship Id="rId158" Type="http://schemas.openxmlformats.org/officeDocument/2006/relationships/customXml" Target="../ink/ink78.xml"/><Relationship Id="rId20" Type="http://schemas.openxmlformats.org/officeDocument/2006/relationships/customXml" Target="../ink/ink9.xml"/><Relationship Id="rId41" Type="http://schemas.openxmlformats.org/officeDocument/2006/relationships/image" Target="../media/image22.png"/><Relationship Id="rId62" Type="http://schemas.openxmlformats.org/officeDocument/2006/relationships/customXml" Target="../ink/ink30.xml"/><Relationship Id="rId83" Type="http://schemas.openxmlformats.org/officeDocument/2006/relationships/image" Target="../media/image43.png"/><Relationship Id="rId88" Type="http://schemas.openxmlformats.org/officeDocument/2006/relationships/customXml" Target="../ink/ink43.xml"/><Relationship Id="rId111" Type="http://schemas.openxmlformats.org/officeDocument/2006/relationships/image" Target="../media/image57.png"/><Relationship Id="rId132" Type="http://schemas.openxmlformats.org/officeDocument/2006/relationships/customXml" Target="../ink/ink65.xml"/><Relationship Id="rId153" Type="http://schemas.openxmlformats.org/officeDocument/2006/relationships/image" Target="../media/image78.png"/><Relationship Id="rId174" Type="http://schemas.openxmlformats.org/officeDocument/2006/relationships/customXml" Target="../ink/ink86.xml"/><Relationship Id="rId179" Type="http://schemas.openxmlformats.org/officeDocument/2006/relationships/image" Target="../media/image91.png"/><Relationship Id="rId195" Type="http://schemas.openxmlformats.org/officeDocument/2006/relationships/image" Target="../media/image99.png"/><Relationship Id="rId209" Type="http://schemas.openxmlformats.org/officeDocument/2006/relationships/image" Target="../media/image106.png"/><Relationship Id="rId190" Type="http://schemas.openxmlformats.org/officeDocument/2006/relationships/customXml" Target="../ink/ink94.xml"/><Relationship Id="rId204" Type="http://schemas.openxmlformats.org/officeDocument/2006/relationships/customXml" Target="../ink/ink101.xml"/><Relationship Id="rId220" Type="http://schemas.openxmlformats.org/officeDocument/2006/relationships/customXml" Target="../ink/ink109.xml"/><Relationship Id="rId225" Type="http://schemas.openxmlformats.org/officeDocument/2006/relationships/image" Target="../media/image114.png"/><Relationship Id="rId241" Type="http://schemas.openxmlformats.org/officeDocument/2006/relationships/image" Target="../media/image122.png"/><Relationship Id="rId15" Type="http://schemas.openxmlformats.org/officeDocument/2006/relationships/image" Target="../media/image9.png"/><Relationship Id="rId36" Type="http://schemas.openxmlformats.org/officeDocument/2006/relationships/customXml" Target="../ink/ink17.xml"/><Relationship Id="rId57" Type="http://schemas.openxmlformats.org/officeDocument/2006/relationships/image" Target="../media/image30.png"/><Relationship Id="rId106" Type="http://schemas.openxmlformats.org/officeDocument/2006/relationships/customXml" Target="../ink/ink52.xml"/><Relationship Id="rId127" Type="http://schemas.openxmlformats.org/officeDocument/2006/relationships/image" Target="../media/image65.png"/><Relationship Id="rId10" Type="http://schemas.openxmlformats.org/officeDocument/2006/relationships/customXml" Target="../ink/ink4.xml"/><Relationship Id="rId31" Type="http://schemas.openxmlformats.org/officeDocument/2006/relationships/image" Target="../media/image17.png"/><Relationship Id="rId52" Type="http://schemas.openxmlformats.org/officeDocument/2006/relationships/customXml" Target="../ink/ink25.xml"/><Relationship Id="rId73" Type="http://schemas.openxmlformats.org/officeDocument/2006/relationships/image" Target="../media/image38.png"/><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media/image51.png"/><Relationship Id="rId101" Type="http://schemas.openxmlformats.org/officeDocument/2006/relationships/image" Target="../media/image52.png"/><Relationship Id="rId122" Type="http://schemas.openxmlformats.org/officeDocument/2006/relationships/customXml" Target="../ink/ink60.xml"/><Relationship Id="rId143" Type="http://schemas.openxmlformats.org/officeDocument/2006/relationships/image" Target="../media/image73.png"/><Relationship Id="rId148" Type="http://schemas.openxmlformats.org/officeDocument/2006/relationships/customXml" Target="../ink/ink73.xml"/><Relationship Id="rId164" Type="http://schemas.openxmlformats.org/officeDocument/2006/relationships/customXml" Target="../ink/ink81.xml"/><Relationship Id="rId169" Type="http://schemas.openxmlformats.org/officeDocument/2006/relationships/image" Target="../media/image86.png"/><Relationship Id="rId185" Type="http://schemas.openxmlformats.org/officeDocument/2006/relationships/image" Target="../media/image94.png"/><Relationship Id="rId4" Type="http://schemas.openxmlformats.org/officeDocument/2006/relationships/customXml" Target="../ink/ink1.xml"/><Relationship Id="rId9" Type="http://schemas.openxmlformats.org/officeDocument/2006/relationships/image" Target="../media/image6.png"/><Relationship Id="rId180" Type="http://schemas.openxmlformats.org/officeDocument/2006/relationships/customXml" Target="../ink/ink89.xml"/><Relationship Id="rId210" Type="http://schemas.openxmlformats.org/officeDocument/2006/relationships/customXml" Target="../ink/ink104.xml"/><Relationship Id="rId215" Type="http://schemas.openxmlformats.org/officeDocument/2006/relationships/image" Target="../media/image109.png"/><Relationship Id="rId236" Type="http://schemas.openxmlformats.org/officeDocument/2006/relationships/customXml" Target="../ink/ink117.xml"/><Relationship Id="rId26" Type="http://schemas.openxmlformats.org/officeDocument/2006/relationships/customXml" Target="../ink/ink12.xml"/><Relationship Id="rId231" Type="http://schemas.openxmlformats.org/officeDocument/2006/relationships/image" Target="../media/image117.png"/><Relationship Id="rId47" Type="http://schemas.openxmlformats.org/officeDocument/2006/relationships/image" Target="../media/image25.png"/><Relationship Id="rId68" Type="http://schemas.openxmlformats.org/officeDocument/2006/relationships/customXml" Target="../ink/ink33.xml"/><Relationship Id="rId89" Type="http://schemas.openxmlformats.org/officeDocument/2006/relationships/image" Target="../media/image46.png"/><Relationship Id="rId112" Type="http://schemas.openxmlformats.org/officeDocument/2006/relationships/customXml" Target="../ink/ink55.xml"/><Relationship Id="rId133" Type="http://schemas.openxmlformats.org/officeDocument/2006/relationships/image" Target="../media/image68.png"/><Relationship Id="rId154" Type="http://schemas.openxmlformats.org/officeDocument/2006/relationships/customXml" Target="../ink/ink76.xml"/><Relationship Id="rId175" Type="http://schemas.openxmlformats.org/officeDocument/2006/relationships/image" Target="../media/image89.png"/><Relationship Id="rId196" Type="http://schemas.openxmlformats.org/officeDocument/2006/relationships/customXml" Target="../ink/ink97.xml"/><Relationship Id="rId200" Type="http://schemas.openxmlformats.org/officeDocument/2006/relationships/customXml" Target="../ink/ink99.xml"/><Relationship Id="rId16" Type="http://schemas.openxmlformats.org/officeDocument/2006/relationships/customXml" Target="../ink/ink7.xml"/><Relationship Id="rId221" Type="http://schemas.openxmlformats.org/officeDocument/2006/relationships/image" Target="../media/image112.png"/><Relationship Id="rId37" Type="http://schemas.openxmlformats.org/officeDocument/2006/relationships/image" Target="../media/image20.png"/><Relationship Id="rId58" Type="http://schemas.openxmlformats.org/officeDocument/2006/relationships/customXml" Target="../ink/ink28.xml"/><Relationship Id="rId79" Type="http://schemas.openxmlformats.org/officeDocument/2006/relationships/image" Target="../media/image41.png"/><Relationship Id="rId102" Type="http://schemas.openxmlformats.org/officeDocument/2006/relationships/customXml" Target="../ink/ink50.xml"/><Relationship Id="rId123" Type="http://schemas.openxmlformats.org/officeDocument/2006/relationships/image" Target="../media/image63.png"/><Relationship Id="rId144" Type="http://schemas.openxmlformats.org/officeDocument/2006/relationships/customXml" Target="../ink/ink71.xml"/><Relationship Id="rId90" Type="http://schemas.openxmlformats.org/officeDocument/2006/relationships/customXml" Target="../ink/ink44.xml"/><Relationship Id="rId165" Type="http://schemas.openxmlformats.org/officeDocument/2006/relationships/image" Target="../media/image84.png"/><Relationship Id="rId186" Type="http://schemas.openxmlformats.org/officeDocument/2006/relationships/customXml" Target="../ink/ink92.xml"/><Relationship Id="rId211" Type="http://schemas.openxmlformats.org/officeDocument/2006/relationships/image" Target="../media/image107.png"/><Relationship Id="rId232" Type="http://schemas.openxmlformats.org/officeDocument/2006/relationships/customXml" Target="../ink/ink115.xml"/><Relationship Id="rId27" Type="http://schemas.openxmlformats.org/officeDocument/2006/relationships/image" Target="../media/image15.png"/><Relationship Id="rId48" Type="http://schemas.openxmlformats.org/officeDocument/2006/relationships/customXml" Target="../ink/ink23.xml"/><Relationship Id="rId69" Type="http://schemas.openxmlformats.org/officeDocument/2006/relationships/image" Target="../media/image36.png"/><Relationship Id="rId113" Type="http://schemas.openxmlformats.org/officeDocument/2006/relationships/image" Target="../media/image58.png"/><Relationship Id="rId134" Type="http://schemas.openxmlformats.org/officeDocument/2006/relationships/customXml" Target="../ink/ink66.xml"/><Relationship Id="rId80" Type="http://schemas.openxmlformats.org/officeDocument/2006/relationships/customXml" Target="../ink/ink39.xml"/><Relationship Id="rId155" Type="http://schemas.openxmlformats.org/officeDocument/2006/relationships/image" Target="../media/image79.png"/><Relationship Id="rId176" Type="http://schemas.openxmlformats.org/officeDocument/2006/relationships/customXml" Target="../ink/ink87.xml"/><Relationship Id="rId197" Type="http://schemas.openxmlformats.org/officeDocument/2006/relationships/image" Target="../media/image100.png"/></Relationships>
</file>

<file path=ppt/slides/_rels/slide3.xml.rels><?xml version="1.0" encoding="UTF-8" standalone="yes"?>
<Relationships xmlns="http://schemas.openxmlformats.org/package/2006/relationships"><Relationship Id="rId8" Type="http://schemas.openxmlformats.org/officeDocument/2006/relationships/image" Target="../media/image125.png"/><Relationship Id="rId13" Type="http://schemas.openxmlformats.org/officeDocument/2006/relationships/customXml" Target="../ink/ink124.xml"/><Relationship Id="rId18" Type="http://schemas.openxmlformats.org/officeDocument/2006/relationships/image" Target="../media/image130.png"/><Relationship Id="rId26" Type="http://schemas.openxmlformats.org/officeDocument/2006/relationships/image" Target="../media/image134.png"/><Relationship Id="rId3" Type="http://schemas.openxmlformats.org/officeDocument/2006/relationships/image" Target="../media/image1.jpg"/><Relationship Id="rId21" Type="http://schemas.openxmlformats.org/officeDocument/2006/relationships/customXml" Target="../ink/ink128.xml"/><Relationship Id="rId34" Type="http://schemas.openxmlformats.org/officeDocument/2006/relationships/image" Target="../media/image138.png"/><Relationship Id="rId7" Type="http://schemas.openxmlformats.org/officeDocument/2006/relationships/customXml" Target="../ink/ink121.xml"/><Relationship Id="rId12" Type="http://schemas.openxmlformats.org/officeDocument/2006/relationships/image" Target="../media/image127.png"/><Relationship Id="rId17" Type="http://schemas.openxmlformats.org/officeDocument/2006/relationships/customXml" Target="../ink/ink126.xml"/><Relationship Id="rId25" Type="http://schemas.openxmlformats.org/officeDocument/2006/relationships/customXml" Target="../ink/ink130.xml"/><Relationship Id="rId33" Type="http://schemas.openxmlformats.org/officeDocument/2006/relationships/customXml" Target="../ink/ink134.xml"/><Relationship Id="rId2" Type="http://schemas.openxmlformats.org/officeDocument/2006/relationships/notesSlide" Target="../notesSlides/notesSlide3.xml"/><Relationship Id="rId16" Type="http://schemas.openxmlformats.org/officeDocument/2006/relationships/image" Target="../media/image129.png"/><Relationship Id="rId20" Type="http://schemas.openxmlformats.org/officeDocument/2006/relationships/image" Target="../media/image131.png"/><Relationship Id="rId29" Type="http://schemas.openxmlformats.org/officeDocument/2006/relationships/customXml" Target="../ink/ink132.xml"/><Relationship Id="rId1" Type="http://schemas.openxmlformats.org/officeDocument/2006/relationships/slideLayout" Target="../slideLayouts/slideLayout1.xml"/><Relationship Id="rId6" Type="http://schemas.openxmlformats.org/officeDocument/2006/relationships/image" Target="../media/image124.png"/><Relationship Id="rId11" Type="http://schemas.openxmlformats.org/officeDocument/2006/relationships/customXml" Target="../ink/ink123.xml"/><Relationship Id="rId24" Type="http://schemas.openxmlformats.org/officeDocument/2006/relationships/image" Target="../media/image133.png"/><Relationship Id="rId32" Type="http://schemas.openxmlformats.org/officeDocument/2006/relationships/image" Target="../media/image137.png"/><Relationship Id="rId5" Type="http://schemas.openxmlformats.org/officeDocument/2006/relationships/customXml" Target="../ink/ink120.xml"/><Relationship Id="rId15" Type="http://schemas.openxmlformats.org/officeDocument/2006/relationships/customXml" Target="../ink/ink125.xml"/><Relationship Id="rId23" Type="http://schemas.openxmlformats.org/officeDocument/2006/relationships/customXml" Target="../ink/ink129.xml"/><Relationship Id="rId28" Type="http://schemas.openxmlformats.org/officeDocument/2006/relationships/image" Target="../media/image135.png"/><Relationship Id="rId10" Type="http://schemas.openxmlformats.org/officeDocument/2006/relationships/image" Target="../media/image126.png"/><Relationship Id="rId19" Type="http://schemas.openxmlformats.org/officeDocument/2006/relationships/customXml" Target="../ink/ink127.xml"/><Relationship Id="rId31" Type="http://schemas.openxmlformats.org/officeDocument/2006/relationships/customXml" Target="../ink/ink133.xml"/><Relationship Id="rId4" Type="http://schemas.openxmlformats.org/officeDocument/2006/relationships/image" Target="../media/image123.png"/><Relationship Id="rId9" Type="http://schemas.openxmlformats.org/officeDocument/2006/relationships/customXml" Target="../ink/ink122.xml"/><Relationship Id="rId14" Type="http://schemas.openxmlformats.org/officeDocument/2006/relationships/image" Target="../media/image128.png"/><Relationship Id="rId22" Type="http://schemas.openxmlformats.org/officeDocument/2006/relationships/image" Target="../media/image132.png"/><Relationship Id="rId27" Type="http://schemas.openxmlformats.org/officeDocument/2006/relationships/customXml" Target="../ink/ink131.xml"/><Relationship Id="rId30" Type="http://schemas.openxmlformats.org/officeDocument/2006/relationships/image" Target="../media/image136.png"/></Relationships>
</file>

<file path=ppt/slides/_rels/slide4.xml.rels><?xml version="1.0" encoding="UTF-8" standalone="yes"?>
<Relationships xmlns="http://schemas.openxmlformats.org/package/2006/relationships"><Relationship Id="rId8" Type="http://schemas.openxmlformats.org/officeDocument/2006/relationships/customXml" Target="../ink/ink137.xml"/><Relationship Id="rId13" Type="http://schemas.openxmlformats.org/officeDocument/2006/relationships/image" Target="../media/image143.png"/><Relationship Id="rId18" Type="http://schemas.openxmlformats.org/officeDocument/2006/relationships/customXml" Target="../ink/ink142.xml"/><Relationship Id="rId26" Type="http://schemas.openxmlformats.org/officeDocument/2006/relationships/customXml" Target="../ink/ink146.xml"/><Relationship Id="rId3" Type="http://schemas.openxmlformats.org/officeDocument/2006/relationships/image" Target="../media/image1.jpg"/><Relationship Id="rId21" Type="http://schemas.openxmlformats.org/officeDocument/2006/relationships/image" Target="../media/image147.png"/><Relationship Id="rId7" Type="http://schemas.openxmlformats.org/officeDocument/2006/relationships/image" Target="../media/image140.png"/><Relationship Id="rId12" Type="http://schemas.openxmlformats.org/officeDocument/2006/relationships/customXml" Target="../ink/ink139.xml"/><Relationship Id="rId17" Type="http://schemas.openxmlformats.org/officeDocument/2006/relationships/image" Target="../media/image145.png"/><Relationship Id="rId25" Type="http://schemas.openxmlformats.org/officeDocument/2006/relationships/image" Target="../media/image149.png"/><Relationship Id="rId2" Type="http://schemas.openxmlformats.org/officeDocument/2006/relationships/notesSlide" Target="../notesSlides/notesSlide4.xml"/><Relationship Id="rId16" Type="http://schemas.openxmlformats.org/officeDocument/2006/relationships/customXml" Target="../ink/ink141.xml"/><Relationship Id="rId20" Type="http://schemas.openxmlformats.org/officeDocument/2006/relationships/customXml" Target="../ink/ink143.xml"/><Relationship Id="rId1" Type="http://schemas.openxmlformats.org/officeDocument/2006/relationships/slideLayout" Target="../slideLayouts/slideLayout1.xml"/><Relationship Id="rId6" Type="http://schemas.openxmlformats.org/officeDocument/2006/relationships/customXml" Target="../ink/ink136.xml"/><Relationship Id="rId11" Type="http://schemas.openxmlformats.org/officeDocument/2006/relationships/image" Target="../media/image142.png"/><Relationship Id="rId24" Type="http://schemas.openxmlformats.org/officeDocument/2006/relationships/customXml" Target="../ink/ink145.xml"/><Relationship Id="rId5" Type="http://schemas.openxmlformats.org/officeDocument/2006/relationships/image" Target="../media/image139.png"/><Relationship Id="rId15" Type="http://schemas.openxmlformats.org/officeDocument/2006/relationships/image" Target="../media/image144.png"/><Relationship Id="rId23" Type="http://schemas.openxmlformats.org/officeDocument/2006/relationships/image" Target="../media/image148.png"/><Relationship Id="rId10" Type="http://schemas.openxmlformats.org/officeDocument/2006/relationships/customXml" Target="../ink/ink138.xml"/><Relationship Id="rId19" Type="http://schemas.openxmlformats.org/officeDocument/2006/relationships/image" Target="../media/image146.png"/><Relationship Id="rId4" Type="http://schemas.openxmlformats.org/officeDocument/2006/relationships/customXml" Target="../ink/ink135.xml"/><Relationship Id="rId9" Type="http://schemas.openxmlformats.org/officeDocument/2006/relationships/image" Target="../media/image141.png"/><Relationship Id="rId14" Type="http://schemas.openxmlformats.org/officeDocument/2006/relationships/customXml" Target="../ink/ink140.xml"/><Relationship Id="rId22" Type="http://schemas.openxmlformats.org/officeDocument/2006/relationships/customXml" Target="../ink/ink144.xml"/><Relationship Id="rId27" Type="http://schemas.openxmlformats.org/officeDocument/2006/relationships/image" Target="../media/image150.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customXml" Target="../ink/ink149.xml"/><Relationship Id="rId3" Type="http://schemas.openxmlformats.org/officeDocument/2006/relationships/image" Target="../media/image1.jpg"/><Relationship Id="rId7" Type="http://schemas.openxmlformats.org/officeDocument/2006/relationships/image" Target="../media/image15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ustomXml" Target="../ink/ink148.xml"/><Relationship Id="rId11" Type="http://schemas.openxmlformats.org/officeDocument/2006/relationships/image" Target="../media/image154.png"/><Relationship Id="rId5" Type="http://schemas.openxmlformats.org/officeDocument/2006/relationships/image" Target="../media/image151.png"/><Relationship Id="rId10" Type="http://schemas.openxmlformats.org/officeDocument/2006/relationships/customXml" Target="../ink/ink150.xml"/><Relationship Id="rId4" Type="http://schemas.openxmlformats.org/officeDocument/2006/relationships/customXml" Target="../ink/ink147.xml"/><Relationship Id="rId9" Type="http://schemas.openxmlformats.org/officeDocument/2006/relationships/image" Target="../media/image153.png"/></Relationships>
</file>

<file path=ppt/slides/_rels/slide7.xml.rels><?xml version="1.0" encoding="UTF-8" standalone="yes"?>
<Relationships xmlns="http://schemas.openxmlformats.org/package/2006/relationships"><Relationship Id="rId8" Type="http://schemas.openxmlformats.org/officeDocument/2006/relationships/image" Target="../media/image157.png"/><Relationship Id="rId13" Type="http://schemas.openxmlformats.org/officeDocument/2006/relationships/customXml" Target="../ink/ink155.xml"/><Relationship Id="rId18" Type="http://schemas.openxmlformats.org/officeDocument/2006/relationships/image" Target="../media/image162.png"/><Relationship Id="rId26" Type="http://schemas.openxmlformats.org/officeDocument/2006/relationships/image" Target="../media/image166.png"/><Relationship Id="rId3" Type="http://schemas.openxmlformats.org/officeDocument/2006/relationships/image" Target="../media/image1.jpg"/><Relationship Id="rId21" Type="http://schemas.openxmlformats.org/officeDocument/2006/relationships/customXml" Target="../ink/ink159.xml"/><Relationship Id="rId34" Type="http://schemas.openxmlformats.org/officeDocument/2006/relationships/image" Target="../media/image170.png"/><Relationship Id="rId7" Type="http://schemas.openxmlformats.org/officeDocument/2006/relationships/customXml" Target="../ink/ink152.xml"/><Relationship Id="rId12" Type="http://schemas.openxmlformats.org/officeDocument/2006/relationships/image" Target="../media/image159.png"/><Relationship Id="rId17" Type="http://schemas.openxmlformats.org/officeDocument/2006/relationships/customXml" Target="../ink/ink157.xml"/><Relationship Id="rId25" Type="http://schemas.openxmlformats.org/officeDocument/2006/relationships/customXml" Target="../ink/ink161.xml"/><Relationship Id="rId33" Type="http://schemas.openxmlformats.org/officeDocument/2006/relationships/customXml" Target="../ink/ink165.xml"/><Relationship Id="rId2" Type="http://schemas.openxmlformats.org/officeDocument/2006/relationships/notesSlide" Target="../notesSlides/notesSlide7.xml"/><Relationship Id="rId16" Type="http://schemas.openxmlformats.org/officeDocument/2006/relationships/image" Target="../media/image161.png"/><Relationship Id="rId20" Type="http://schemas.openxmlformats.org/officeDocument/2006/relationships/image" Target="../media/image163.png"/><Relationship Id="rId29" Type="http://schemas.openxmlformats.org/officeDocument/2006/relationships/customXml" Target="../ink/ink163.xml"/><Relationship Id="rId1" Type="http://schemas.openxmlformats.org/officeDocument/2006/relationships/slideLayout" Target="../slideLayouts/slideLayout1.xml"/><Relationship Id="rId6" Type="http://schemas.openxmlformats.org/officeDocument/2006/relationships/image" Target="../media/image156.png"/><Relationship Id="rId11" Type="http://schemas.openxmlformats.org/officeDocument/2006/relationships/customXml" Target="../ink/ink154.xml"/><Relationship Id="rId24" Type="http://schemas.openxmlformats.org/officeDocument/2006/relationships/image" Target="../media/image165.png"/><Relationship Id="rId32" Type="http://schemas.openxmlformats.org/officeDocument/2006/relationships/image" Target="../media/image169.png"/><Relationship Id="rId5" Type="http://schemas.openxmlformats.org/officeDocument/2006/relationships/customXml" Target="../ink/ink151.xml"/><Relationship Id="rId15" Type="http://schemas.openxmlformats.org/officeDocument/2006/relationships/customXml" Target="../ink/ink156.xml"/><Relationship Id="rId23" Type="http://schemas.openxmlformats.org/officeDocument/2006/relationships/customXml" Target="../ink/ink160.xml"/><Relationship Id="rId28" Type="http://schemas.openxmlformats.org/officeDocument/2006/relationships/image" Target="../media/image167.png"/><Relationship Id="rId10" Type="http://schemas.openxmlformats.org/officeDocument/2006/relationships/image" Target="../media/image158.png"/><Relationship Id="rId19" Type="http://schemas.openxmlformats.org/officeDocument/2006/relationships/customXml" Target="../ink/ink158.xml"/><Relationship Id="rId31" Type="http://schemas.openxmlformats.org/officeDocument/2006/relationships/customXml" Target="../ink/ink164.xml"/><Relationship Id="rId4" Type="http://schemas.openxmlformats.org/officeDocument/2006/relationships/image" Target="../media/image155.png"/><Relationship Id="rId9" Type="http://schemas.openxmlformats.org/officeDocument/2006/relationships/customXml" Target="../ink/ink153.xml"/><Relationship Id="rId14" Type="http://schemas.openxmlformats.org/officeDocument/2006/relationships/image" Target="../media/image160.png"/><Relationship Id="rId22" Type="http://schemas.openxmlformats.org/officeDocument/2006/relationships/image" Target="../media/image164.png"/><Relationship Id="rId27" Type="http://schemas.openxmlformats.org/officeDocument/2006/relationships/customXml" Target="../ink/ink162.xml"/><Relationship Id="rId30" Type="http://schemas.openxmlformats.org/officeDocument/2006/relationships/image" Target="../media/image168.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customXml" Target="../ink/ink168.xml"/><Relationship Id="rId13" Type="http://schemas.openxmlformats.org/officeDocument/2006/relationships/image" Target="../media/image175.png"/><Relationship Id="rId3" Type="http://schemas.openxmlformats.org/officeDocument/2006/relationships/image" Target="../media/image1.jpg"/><Relationship Id="rId7" Type="http://schemas.openxmlformats.org/officeDocument/2006/relationships/image" Target="../media/image172.png"/><Relationship Id="rId12" Type="http://schemas.openxmlformats.org/officeDocument/2006/relationships/customXml" Target="../ink/ink170.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ustomXml" Target="../ink/ink167.xml"/><Relationship Id="rId11" Type="http://schemas.openxmlformats.org/officeDocument/2006/relationships/image" Target="../media/image174.png"/><Relationship Id="rId5" Type="http://schemas.openxmlformats.org/officeDocument/2006/relationships/image" Target="../media/image171.png"/><Relationship Id="rId15" Type="http://schemas.openxmlformats.org/officeDocument/2006/relationships/image" Target="../media/image176.png"/><Relationship Id="rId10" Type="http://schemas.openxmlformats.org/officeDocument/2006/relationships/customXml" Target="../ink/ink169.xml"/><Relationship Id="rId4" Type="http://schemas.openxmlformats.org/officeDocument/2006/relationships/customXml" Target="../ink/ink166.xml"/><Relationship Id="rId9" Type="http://schemas.openxmlformats.org/officeDocument/2006/relationships/image" Target="../media/image173.png"/><Relationship Id="rId14" Type="http://schemas.openxmlformats.org/officeDocument/2006/relationships/customXml" Target="../ink/ink17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a:ln w="15875">
                  <a:solidFill>
                    <a:schemeClr val="tx1"/>
                  </a:solidFill>
                  <a:prstDash val="solid"/>
                </a:ln>
                <a:solidFill>
                  <a:srgbClr val="FFFF00"/>
                </a:solidFill>
                <a:latin typeface="Arial Black" panose="020B0A04020102020204" pitchFamily="34" charset="0"/>
                <a:cs typeface="+mj-cs"/>
              </a:rPr>
              <a:t>Isaiah 22:17-25</a:t>
            </a:r>
          </a:p>
          <a:p>
            <a:pPr algn="ctr"/>
            <a:r>
              <a:rPr lang="he-IL" sz="9600" b="1">
                <a:ln w="15875">
                  <a:solidFill>
                    <a:schemeClr val="tx1"/>
                  </a:solidFill>
                  <a:prstDash val="solid"/>
                </a:ln>
                <a:solidFill>
                  <a:srgbClr val="FFFF00"/>
                </a:solidFill>
                <a:cs typeface="+mj-cs"/>
              </a:rPr>
              <a:t>ישעיהו כב:יז-כה</a:t>
            </a:r>
            <a:endParaRPr lang="en-US" sz="9600" b="1">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10493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1A3E1ECF-27D9-BF87-7B87-19C454DD52C4}"/>
              </a:ext>
            </a:extLst>
          </p:cNvPr>
          <p:cNvSpPr txBox="1"/>
          <p:nvPr/>
        </p:nvSpPr>
        <p:spPr>
          <a:xfrm>
            <a:off x="432913" y="228780"/>
            <a:ext cx="9942515" cy="5570756"/>
          </a:xfrm>
          <a:prstGeom prst="rect">
            <a:avLst/>
          </a:prstGeom>
          <a:noFill/>
        </p:spPr>
        <p:txBody>
          <a:bodyPr wrap="square">
            <a:spAutoFit/>
          </a:bodyPr>
          <a:lstStyle/>
          <a:p>
            <a:pPr algn="r" rtl="0">
              <a:spcBef>
                <a:spcPts val="0"/>
              </a:spcBef>
              <a:spcAft>
                <a:spcPts val="0"/>
              </a:spcAft>
            </a:pPr>
            <a:r>
              <a:rPr lang="he-IL" sz="2400" b="1" i="0" strike="noStrike">
                <a:solidFill>
                  <a:srgbClr val="FFC000"/>
                </a:solidFill>
                <a:effectLst/>
                <a:latin typeface="Arial" panose="020B0604020202020204" pitchFamily="34" charset="0"/>
              </a:rPr>
              <a:t>﻿</a:t>
            </a:r>
            <a:r>
              <a:rPr lang="he-IL" sz="2800" b="1" i="0" strike="noStrike">
                <a:solidFill>
                  <a:srgbClr val="FFFF00"/>
                </a:solidFill>
                <a:effectLst/>
                <a:latin typeface="Arial" panose="020B0604020202020204" pitchFamily="34" charset="0"/>
                <a:cs typeface="+mj-cs"/>
              </a:rPr>
              <a:t>ספר תהילים פרק לד</a:t>
            </a:r>
          </a:p>
          <a:p>
            <a:pPr algn="r" rtl="0">
              <a:spcBef>
                <a:spcPts val="0"/>
              </a:spcBef>
              <a:spcAft>
                <a:spcPts val="0"/>
              </a:spcAft>
            </a:pPr>
            <a:r>
              <a:rPr lang="he-IL" sz="2800" i="0" strike="noStrike">
                <a:solidFill>
                  <a:srgbClr val="FFFF00"/>
                </a:solidFill>
                <a:effectLst/>
                <a:latin typeface="Arial" panose="020B0604020202020204" pitchFamily="34" charset="0"/>
                <a:cs typeface="+mj-cs"/>
              </a:rPr>
              <a:t>יב   לְכוּ-בָנִים שִׁמְעוּ-לִי יִרְאַת יְהֹוָה אֲלַמֶּדְכֶם: יג   מִי-הָאִישׁ הֶחָפֵץ חַיִּים אֹהֵב יָמִים לִרְאוֹת טוֹב: יד   נְצֹר לְשׁוֹנְךָ מֵרָע וּשְֹפָתֶיךָ מִדַּבֵּר מִרְמָה: טו   סוּר מֵרָע וַעֲשֵֹה-טוֹב בַּקֵּשׁ שָׁלוֹם וְרָדְפֵהוּ: טז   עֵינֵי יְהֹוָה אֶל-צַדִּיקִים וְאָזְנָיו אֶל-שַׁוְעָתָם: יז   פְּנֵי יְהֹוָה בְּעֹשֵֹי רָע לְהַכְרִית מֵאֶרֶץ זִכְרָם: </a:t>
            </a:r>
          </a:p>
          <a:p>
            <a:pPr rtl="0">
              <a:spcBef>
                <a:spcPts val="0"/>
              </a:spcBef>
              <a:spcAft>
                <a:spcPts val="0"/>
              </a:spcAft>
            </a:pPr>
            <a:r>
              <a:rPr lang="en-US" sz="2400" b="1" i="0" strike="noStrike">
                <a:solidFill>
                  <a:srgbClr val="FFC000"/>
                </a:solidFill>
                <a:effectLst/>
                <a:latin typeface="Arial" panose="020B0604020202020204" pitchFamily="34" charset="0"/>
              </a:rPr>
              <a:t>Tehillim / Psalms 34:11-16</a:t>
            </a:r>
          </a:p>
          <a:p>
            <a:pPr rtl="0">
              <a:spcBef>
                <a:spcPts val="0"/>
              </a:spcBef>
              <a:spcAft>
                <a:spcPts val="0"/>
              </a:spcAft>
            </a:pPr>
            <a:r>
              <a:rPr lang="en-US" sz="2400" i="0" strike="noStrike">
                <a:solidFill>
                  <a:srgbClr val="FFC000"/>
                </a:solidFill>
                <a:effectLst/>
                <a:latin typeface="Arial" panose="020B0604020202020204" pitchFamily="34" charset="0"/>
              </a:rPr>
              <a:t>34:11 Come, ye children, hearken unto me: I will teach you the fear of the LORD. 34:12 What man is he that desireth life, And loveth many days, that he may see good? 34:13 Keep thy tongue from evil, And thy lips from speaking guile. 34:14 Depart from evil, and do good; Seek peace, and pursue it. 34:15 The eyes of the LORD are upon the righteous, And his ears are open unto their cry. 34:16 The face of the LORD is against them that do evil, To cut off the remembrance of them from the earth. (KJV)</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7E67FD2-B961-9961-18D9-5E03566C8430}"/>
                  </a:ext>
                </a:extLst>
              </p14:cNvPr>
              <p14:cNvContentPartPr/>
              <p14:nvPr/>
            </p14:nvContentPartPr>
            <p14:xfrm>
              <a:off x="4391176" y="5344734"/>
              <a:ext cx="6120" cy="4320"/>
            </p14:xfrm>
          </p:contentPart>
        </mc:Choice>
        <mc:Fallback>
          <p:pic>
            <p:nvPicPr>
              <p:cNvPr id="2" name="Ink 1">
                <a:extLst>
                  <a:ext uri="{FF2B5EF4-FFF2-40B4-BE49-F238E27FC236}">
                    <a16:creationId xmlns:a16="http://schemas.microsoft.com/office/drawing/2014/main" id="{27E67FD2-B961-9961-18D9-5E03566C8430}"/>
                  </a:ext>
                </a:extLst>
              </p:cNvPr>
              <p:cNvPicPr/>
              <p:nvPr/>
            </p:nvPicPr>
            <p:blipFill>
              <a:blip r:embed="rId5"/>
              <a:stretch>
                <a:fillRect/>
              </a:stretch>
            </p:blipFill>
            <p:spPr>
              <a:xfrm>
                <a:off x="4373176" y="5327094"/>
                <a:ext cx="417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73A9B4BA-0FBA-5443-5AC7-277C04D13F91}"/>
                  </a:ext>
                </a:extLst>
              </p14:cNvPr>
              <p14:cNvContentPartPr/>
              <p14:nvPr/>
            </p14:nvContentPartPr>
            <p14:xfrm>
              <a:off x="990976" y="1551774"/>
              <a:ext cx="1224000" cy="543240"/>
            </p14:xfrm>
          </p:contentPart>
        </mc:Choice>
        <mc:Fallback>
          <p:pic>
            <p:nvPicPr>
              <p:cNvPr id="3" name="Ink 2">
                <a:extLst>
                  <a:ext uri="{FF2B5EF4-FFF2-40B4-BE49-F238E27FC236}">
                    <a16:creationId xmlns:a16="http://schemas.microsoft.com/office/drawing/2014/main" id="{73A9B4BA-0FBA-5443-5AC7-277C04D13F91}"/>
                  </a:ext>
                </a:extLst>
              </p:cNvPr>
              <p:cNvPicPr/>
              <p:nvPr/>
            </p:nvPicPr>
            <p:blipFill>
              <a:blip r:embed="rId7"/>
              <a:stretch>
                <a:fillRect/>
              </a:stretch>
            </p:blipFill>
            <p:spPr>
              <a:xfrm>
                <a:off x="973336" y="1533774"/>
                <a:ext cx="1259640" cy="578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A7101B31-670E-16AE-319B-64BC63D54713}"/>
                  </a:ext>
                </a:extLst>
              </p14:cNvPr>
              <p14:cNvContentPartPr/>
              <p14:nvPr/>
            </p14:nvContentPartPr>
            <p14:xfrm>
              <a:off x="6453976" y="1995654"/>
              <a:ext cx="4070520" cy="535680"/>
            </p14:xfrm>
          </p:contentPart>
        </mc:Choice>
        <mc:Fallback>
          <p:pic>
            <p:nvPicPr>
              <p:cNvPr id="4" name="Ink 3">
                <a:extLst>
                  <a:ext uri="{FF2B5EF4-FFF2-40B4-BE49-F238E27FC236}">
                    <a16:creationId xmlns:a16="http://schemas.microsoft.com/office/drawing/2014/main" id="{A7101B31-670E-16AE-319B-64BC63D54713}"/>
                  </a:ext>
                </a:extLst>
              </p:cNvPr>
              <p:cNvPicPr/>
              <p:nvPr/>
            </p:nvPicPr>
            <p:blipFill>
              <a:blip r:embed="rId9"/>
              <a:stretch>
                <a:fillRect/>
              </a:stretch>
            </p:blipFill>
            <p:spPr>
              <a:xfrm>
                <a:off x="6436336" y="1977654"/>
                <a:ext cx="4106160" cy="571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7F2A71E5-CEFC-E1C0-5A86-18C54AD41E56}"/>
                  </a:ext>
                </a:extLst>
              </p14:cNvPr>
              <p14:cNvContentPartPr/>
              <p14:nvPr/>
            </p14:nvContentPartPr>
            <p14:xfrm>
              <a:off x="1183576" y="2029854"/>
              <a:ext cx="946440" cy="159120"/>
            </p14:xfrm>
          </p:contentPart>
        </mc:Choice>
        <mc:Fallback>
          <p:pic>
            <p:nvPicPr>
              <p:cNvPr id="5" name="Ink 4">
                <a:extLst>
                  <a:ext uri="{FF2B5EF4-FFF2-40B4-BE49-F238E27FC236}">
                    <a16:creationId xmlns:a16="http://schemas.microsoft.com/office/drawing/2014/main" id="{7F2A71E5-CEFC-E1C0-5A86-18C54AD41E56}"/>
                  </a:ext>
                </a:extLst>
              </p:cNvPr>
              <p:cNvPicPr/>
              <p:nvPr/>
            </p:nvPicPr>
            <p:blipFill>
              <a:blip r:embed="rId11"/>
              <a:stretch>
                <a:fillRect/>
              </a:stretch>
            </p:blipFill>
            <p:spPr>
              <a:xfrm>
                <a:off x="1165576" y="2012214"/>
                <a:ext cx="9820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7F63168F-9384-4EAD-6DE8-462D22232AC2}"/>
                  </a:ext>
                </a:extLst>
              </p14:cNvPr>
              <p14:cNvContentPartPr/>
              <p14:nvPr/>
            </p14:nvContentPartPr>
            <p14:xfrm>
              <a:off x="9322096" y="2530974"/>
              <a:ext cx="1067400" cy="61560"/>
            </p14:xfrm>
          </p:contentPart>
        </mc:Choice>
        <mc:Fallback>
          <p:pic>
            <p:nvPicPr>
              <p:cNvPr id="7" name="Ink 6">
                <a:extLst>
                  <a:ext uri="{FF2B5EF4-FFF2-40B4-BE49-F238E27FC236}">
                    <a16:creationId xmlns:a16="http://schemas.microsoft.com/office/drawing/2014/main" id="{7F63168F-9384-4EAD-6DE8-462D22232AC2}"/>
                  </a:ext>
                </a:extLst>
              </p:cNvPr>
              <p:cNvPicPr/>
              <p:nvPr/>
            </p:nvPicPr>
            <p:blipFill>
              <a:blip r:embed="rId13"/>
              <a:stretch>
                <a:fillRect/>
              </a:stretch>
            </p:blipFill>
            <p:spPr>
              <a:xfrm>
                <a:off x="9304096" y="2512974"/>
                <a:ext cx="1103040" cy="97200"/>
              </a:xfrm>
              <a:prstGeom prst="rect">
                <a:avLst/>
              </a:prstGeom>
            </p:spPr>
          </p:pic>
        </mc:Fallback>
      </mc:AlternateContent>
    </p:spTree>
    <p:extLst>
      <p:ext uri="{BB962C8B-B14F-4D97-AF65-F5344CB8AC3E}">
        <p14:creationId xmlns:p14="http://schemas.microsoft.com/office/powerpoint/2010/main" val="2349168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10493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1A3E1ECF-27D9-BF87-7B87-19C454DD52C4}"/>
              </a:ext>
            </a:extLst>
          </p:cNvPr>
          <p:cNvSpPr txBox="1"/>
          <p:nvPr/>
        </p:nvSpPr>
        <p:spPr>
          <a:xfrm>
            <a:off x="432913" y="87902"/>
            <a:ext cx="9942515" cy="5755422"/>
          </a:xfrm>
          <a:prstGeom prst="rect">
            <a:avLst/>
          </a:prstGeom>
          <a:noFill/>
        </p:spPr>
        <p:txBody>
          <a:bodyPr wrap="square">
            <a:spAutoFit/>
          </a:bodyPr>
          <a:lstStyle/>
          <a:p>
            <a:pPr rtl="0">
              <a:spcBef>
                <a:spcPts val="0"/>
              </a:spcBef>
              <a:spcAft>
                <a:spcPts val="0"/>
              </a:spcAft>
            </a:pPr>
            <a:r>
              <a:rPr lang="en-US" sz="2400" b="1" i="0" strike="noStrike">
                <a:solidFill>
                  <a:srgbClr val="FFC000"/>
                </a:solidFill>
                <a:effectLst/>
                <a:latin typeface="Arial" panose="020B0604020202020204" pitchFamily="34" charset="0"/>
              </a:rPr>
              <a:t>Zohar 1:14b:4</a:t>
            </a:r>
          </a:p>
          <a:p>
            <a:pPr algn="r" rtl="0">
              <a:spcBef>
                <a:spcPts val="0"/>
              </a:spcBef>
              <a:spcAft>
                <a:spcPts val="0"/>
              </a:spcAft>
            </a:pPr>
            <a:r>
              <a:rPr lang="he-IL" sz="2400" i="0" strike="noStrike">
                <a:solidFill>
                  <a:srgbClr val="FFFF00"/>
                </a:solidFill>
                <a:effectLst/>
                <a:latin typeface="Arial" panose="020B0604020202020204" pitchFamily="34" charset="0"/>
                <a:cs typeface="+mj-cs"/>
              </a:rPr>
              <a:t>אָמְרוּ רַבּוֹתֵינוּ ז''ל תְּלָתָא אִנּוּן גַּרְמִין בִּישָׁא לְגַרְמַיְיהוּ. חַד מָאן דְּלַיִּיט גַּרְמֵיהּ. תִּנְיָינָא מָאן דְּזָרַק נַהֲמָא אוֹ פֵּרוּרִין דְּאִית בְּהוּ כַּזַּיִת. תְּלִיתָאָה מָאן דְּאוֹקִיד שְׁרַגָּא בְּמִפְקָא דְּשַׁבַּתָּא עַד לָא מָטוּ יִשְׂרָאֵל לְקִדּוּשָׁא דְסִדְרָא דְּגָרִים לְנוּרָא דְּגֵיהִנֹּם לְאַדְלָקָא בְּהַאי נוּרָא עַד לָא מָטָא זִמְנַיְיהוּ. דְּחַד דּוּכְתָּא אִית בַּגִּיהִנָּם לְאִנּוּן דְּקָא מְחַלְּלֵי שַׁבָּתוֹת, וְאִנּוּן דַּעֲנוּשִׁין בַּגֵיהִנֹּם לַייטִין לֵיהּ לְהַהוּא דְּאוֹקִיד שְׁרַגָּא עַד לָא מָטָא זִמְנֵיהּ, וְאַמְרִי לֵיהּ (ישעיהו כ״ב:י״ז) הִנֵּה יְיָ מְטַלְטֶלְךָ טַלְטֵלָה גָּבֶר וְגו' (ישעיהו כ״ב:י״ח) צָנוֹף יִצְנָפְךָ צְנֵפָה כַּדּוּר אֶל אֶרֶץ רַחֲבַת יָדָיִם.</a:t>
            </a:r>
          </a:p>
          <a:p>
            <a:pPr rtl="0">
              <a:spcBef>
                <a:spcPts val="0"/>
              </a:spcBef>
              <a:spcAft>
                <a:spcPts val="0"/>
              </a:spcAft>
            </a:pPr>
            <a:r>
              <a:rPr lang="he-IL" sz="2000" i="0" strike="noStrike">
                <a:solidFill>
                  <a:srgbClr val="FFC000"/>
                </a:solidFill>
                <a:effectLst/>
                <a:latin typeface="Arial" panose="020B0604020202020204" pitchFamily="34" charset="0"/>
              </a:rPr>
              <a:t>4. </a:t>
            </a:r>
            <a:r>
              <a:rPr lang="en-US" sz="2000" i="0" strike="noStrike">
                <a:solidFill>
                  <a:srgbClr val="FFC000"/>
                </a:solidFill>
                <a:effectLst/>
                <a:latin typeface="Arial" panose="020B0604020202020204" pitchFamily="34" charset="0"/>
              </a:rPr>
              <a:t> Our Rabbis of blessed memory said: There are three kinds of people who bring bad things on themselves. The first is he who curses himself; the second is he who throws away bread or bread crumbs as big as an olive; and the third is he who lights the candle when the Shabbat is over before Yisrael reached the recital of Sanctification, that is during Ve'Ata Kadosh. Because with that fire, he lights the flames of Gehenom before its time. There is a special place in Gehenom for those who profane the Shabbat. Those who are punished in Gehenom curse the person who lit the candle before its time, and they say to him, "Behold; Hashem will thrust you about with a mighty throw, and He will seize you firmly. He will violently roll and toss you like a ball into a large country" (Isaiah 22:17-18).</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070FC090-DBD3-1AD1-7BF8-E5FFE9C1FA18}"/>
                  </a:ext>
                </a:extLst>
              </p14:cNvPr>
              <p14:cNvContentPartPr/>
              <p14:nvPr/>
            </p14:nvContentPartPr>
            <p14:xfrm>
              <a:off x="605776" y="3261054"/>
              <a:ext cx="117000" cy="32040"/>
            </p14:xfrm>
          </p:contentPart>
        </mc:Choice>
        <mc:Fallback>
          <p:pic>
            <p:nvPicPr>
              <p:cNvPr id="2" name="Ink 1">
                <a:extLst>
                  <a:ext uri="{FF2B5EF4-FFF2-40B4-BE49-F238E27FC236}">
                    <a16:creationId xmlns:a16="http://schemas.microsoft.com/office/drawing/2014/main" id="{070FC090-DBD3-1AD1-7BF8-E5FFE9C1FA18}"/>
                  </a:ext>
                </a:extLst>
              </p:cNvPr>
              <p:cNvPicPr/>
              <p:nvPr/>
            </p:nvPicPr>
            <p:blipFill>
              <a:blip r:embed="rId5"/>
              <a:stretch>
                <a:fillRect/>
              </a:stretch>
            </p:blipFill>
            <p:spPr>
              <a:xfrm>
                <a:off x="588136" y="3243414"/>
                <a:ext cx="1526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1AABC85A-51B2-20A2-0879-66D37EE6A3B4}"/>
                  </a:ext>
                </a:extLst>
              </p14:cNvPr>
              <p14:cNvContentPartPr/>
              <p14:nvPr/>
            </p14:nvContentPartPr>
            <p14:xfrm>
              <a:off x="5250136" y="2958294"/>
              <a:ext cx="4848480" cy="113400"/>
            </p14:xfrm>
          </p:contentPart>
        </mc:Choice>
        <mc:Fallback>
          <p:pic>
            <p:nvPicPr>
              <p:cNvPr id="3" name="Ink 2">
                <a:extLst>
                  <a:ext uri="{FF2B5EF4-FFF2-40B4-BE49-F238E27FC236}">
                    <a16:creationId xmlns:a16="http://schemas.microsoft.com/office/drawing/2014/main" id="{1AABC85A-51B2-20A2-0879-66D37EE6A3B4}"/>
                  </a:ext>
                </a:extLst>
              </p:cNvPr>
              <p:cNvPicPr/>
              <p:nvPr/>
            </p:nvPicPr>
            <p:blipFill>
              <a:blip r:embed="rId7"/>
              <a:stretch>
                <a:fillRect/>
              </a:stretch>
            </p:blipFill>
            <p:spPr>
              <a:xfrm>
                <a:off x="5232136" y="2940654"/>
                <a:ext cx="4884120" cy="149040"/>
              </a:xfrm>
              <a:prstGeom prst="rect">
                <a:avLst/>
              </a:prstGeom>
            </p:spPr>
          </p:pic>
        </mc:Fallback>
      </mc:AlternateContent>
      <p:grpSp>
        <p:nvGrpSpPr>
          <p:cNvPr id="11" name="Group 10">
            <a:extLst>
              <a:ext uri="{FF2B5EF4-FFF2-40B4-BE49-F238E27FC236}">
                <a16:creationId xmlns:a16="http://schemas.microsoft.com/office/drawing/2014/main" id="{635DC18C-AAE9-63B6-C604-46DD432676B9}"/>
              </a:ext>
            </a:extLst>
          </p:cNvPr>
          <p:cNvGrpSpPr/>
          <p:nvPr/>
        </p:nvGrpSpPr>
        <p:grpSpPr>
          <a:xfrm>
            <a:off x="521176" y="3279054"/>
            <a:ext cx="9559800" cy="99360"/>
            <a:chOff x="521176" y="3279054"/>
            <a:chExt cx="9559800" cy="99360"/>
          </a:xfrm>
        </p:grpSpPr>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990F5077-CAD8-93A6-15D8-1ABBAA5E7458}"/>
                    </a:ext>
                  </a:extLst>
                </p14:cNvPr>
                <p14:cNvContentPartPr/>
                <p14:nvPr/>
              </p14:nvContentPartPr>
              <p14:xfrm>
                <a:off x="521176" y="3282654"/>
                <a:ext cx="2255760" cy="95760"/>
              </p14:xfrm>
            </p:contentPart>
          </mc:Choice>
          <mc:Fallback>
            <p:pic>
              <p:nvPicPr>
                <p:cNvPr id="4" name="Ink 3">
                  <a:extLst>
                    <a:ext uri="{FF2B5EF4-FFF2-40B4-BE49-F238E27FC236}">
                      <a16:creationId xmlns:a16="http://schemas.microsoft.com/office/drawing/2014/main" id="{990F5077-CAD8-93A6-15D8-1ABBAA5E7458}"/>
                    </a:ext>
                  </a:extLst>
                </p:cNvPr>
                <p:cNvPicPr/>
                <p:nvPr/>
              </p:nvPicPr>
              <p:blipFill>
                <a:blip r:embed="rId9"/>
                <a:stretch>
                  <a:fillRect/>
                </a:stretch>
              </p:blipFill>
              <p:spPr>
                <a:xfrm>
                  <a:off x="503536" y="3264654"/>
                  <a:ext cx="22914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3897126A-6198-A6A2-5A7B-F33E3FE5E9F8}"/>
                    </a:ext>
                  </a:extLst>
                </p14:cNvPr>
                <p14:cNvContentPartPr/>
                <p14:nvPr/>
              </p14:nvContentPartPr>
              <p14:xfrm>
                <a:off x="3564616" y="3279054"/>
                <a:ext cx="3195360" cy="95400"/>
              </p14:xfrm>
            </p:contentPart>
          </mc:Choice>
          <mc:Fallback>
            <p:pic>
              <p:nvPicPr>
                <p:cNvPr id="5" name="Ink 4">
                  <a:extLst>
                    <a:ext uri="{FF2B5EF4-FFF2-40B4-BE49-F238E27FC236}">
                      <a16:creationId xmlns:a16="http://schemas.microsoft.com/office/drawing/2014/main" id="{3897126A-6198-A6A2-5A7B-F33E3FE5E9F8}"/>
                    </a:ext>
                  </a:extLst>
                </p:cNvPr>
                <p:cNvPicPr/>
                <p:nvPr/>
              </p:nvPicPr>
              <p:blipFill>
                <a:blip r:embed="rId11"/>
                <a:stretch>
                  <a:fillRect/>
                </a:stretch>
              </p:blipFill>
              <p:spPr>
                <a:xfrm>
                  <a:off x="3546616" y="3261054"/>
                  <a:ext cx="32310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D608BB6C-EF58-803C-58FB-EFF14342FE64}"/>
                    </a:ext>
                  </a:extLst>
                </p14:cNvPr>
                <p14:cNvContentPartPr/>
                <p14:nvPr/>
              </p14:nvContentPartPr>
              <p14:xfrm>
                <a:off x="7514896" y="3292734"/>
                <a:ext cx="2566080" cy="82800"/>
              </p14:xfrm>
            </p:contentPart>
          </mc:Choice>
          <mc:Fallback>
            <p:pic>
              <p:nvPicPr>
                <p:cNvPr id="7" name="Ink 6">
                  <a:extLst>
                    <a:ext uri="{FF2B5EF4-FFF2-40B4-BE49-F238E27FC236}">
                      <a16:creationId xmlns:a16="http://schemas.microsoft.com/office/drawing/2014/main" id="{D608BB6C-EF58-803C-58FB-EFF14342FE64}"/>
                    </a:ext>
                  </a:extLst>
                </p:cNvPr>
                <p:cNvPicPr/>
                <p:nvPr/>
              </p:nvPicPr>
              <p:blipFill>
                <a:blip r:embed="rId13"/>
                <a:stretch>
                  <a:fillRect/>
                </a:stretch>
              </p:blipFill>
              <p:spPr>
                <a:xfrm>
                  <a:off x="7497256" y="3274734"/>
                  <a:ext cx="2601720" cy="118440"/>
                </a:xfrm>
                <a:prstGeom prst="rect">
                  <a:avLst/>
                </a:prstGeom>
              </p:spPr>
            </p:pic>
          </mc:Fallback>
        </mc:AlternateContent>
      </p:grpSp>
      <p:grpSp>
        <p:nvGrpSpPr>
          <p:cNvPr id="15" name="Group 14">
            <a:extLst>
              <a:ext uri="{FF2B5EF4-FFF2-40B4-BE49-F238E27FC236}">
                <a16:creationId xmlns:a16="http://schemas.microsoft.com/office/drawing/2014/main" id="{16AE1732-19C2-EDB5-8F0F-7975129EF53B}"/>
              </a:ext>
            </a:extLst>
          </p:cNvPr>
          <p:cNvGrpSpPr/>
          <p:nvPr/>
        </p:nvGrpSpPr>
        <p:grpSpPr>
          <a:xfrm>
            <a:off x="542416" y="3574614"/>
            <a:ext cx="8904600" cy="82080"/>
            <a:chOff x="542416" y="3574614"/>
            <a:chExt cx="8904600" cy="82080"/>
          </a:xfrm>
        </p:grpSpPr>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69C1A8DF-9794-A5D8-53E2-581F5E5F5259}"/>
                    </a:ext>
                  </a:extLst>
                </p14:cNvPr>
                <p14:cNvContentPartPr/>
                <p14:nvPr/>
              </p14:nvContentPartPr>
              <p14:xfrm>
                <a:off x="542416" y="3574614"/>
                <a:ext cx="5181480" cy="82080"/>
              </p14:xfrm>
            </p:contentPart>
          </mc:Choice>
          <mc:Fallback>
            <p:pic>
              <p:nvPicPr>
                <p:cNvPr id="12" name="Ink 11">
                  <a:extLst>
                    <a:ext uri="{FF2B5EF4-FFF2-40B4-BE49-F238E27FC236}">
                      <a16:creationId xmlns:a16="http://schemas.microsoft.com/office/drawing/2014/main" id="{69C1A8DF-9794-A5D8-53E2-581F5E5F5259}"/>
                    </a:ext>
                  </a:extLst>
                </p:cNvPr>
                <p:cNvPicPr/>
                <p:nvPr/>
              </p:nvPicPr>
              <p:blipFill>
                <a:blip r:embed="rId15"/>
                <a:stretch>
                  <a:fillRect/>
                </a:stretch>
              </p:blipFill>
              <p:spPr>
                <a:xfrm>
                  <a:off x="524776" y="3556614"/>
                  <a:ext cx="52171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6577540E-33FD-E127-16D7-C97EBEC3F3FA}"/>
                    </a:ext>
                  </a:extLst>
                </p14:cNvPr>
                <p14:cNvContentPartPr/>
                <p14:nvPr/>
              </p14:nvContentPartPr>
              <p14:xfrm>
                <a:off x="6408256" y="3596574"/>
                <a:ext cx="3038760" cy="60120"/>
              </p14:xfrm>
            </p:contentPart>
          </mc:Choice>
          <mc:Fallback>
            <p:pic>
              <p:nvPicPr>
                <p:cNvPr id="13" name="Ink 12">
                  <a:extLst>
                    <a:ext uri="{FF2B5EF4-FFF2-40B4-BE49-F238E27FC236}">
                      <a16:creationId xmlns:a16="http://schemas.microsoft.com/office/drawing/2014/main" id="{6577540E-33FD-E127-16D7-C97EBEC3F3FA}"/>
                    </a:ext>
                  </a:extLst>
                </p:cNvPr>
                <p:cNvPicPr/>
                <p:nvPr/>
              </p:nvPicPr>
              <p:blipFill>
                <a:blip r:embed="rId17"/>
                <a:stretch>
                  <a:fillRect/>
                </a:stretch>
              </p:blipFill>
              <p:spPr>
                <a:xfrm>
                  <a:off x="6390256" y="3578574"/>
                  <a:ext cx="3074400" cy="95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3A84E53A-732A-2BBC-E4CA-4282CBD531E6}"/>
                  </a:ext>
                </a:extLst>
              </p14:cNvPr>
              <p14:cNvContentPartPr/>
              <p14:nvPr/>
            </p14:nvContentPartPr>
            <p14:xfrm>
              <a:off x="684616" y="3866934"/>
              <a:ext cx="9102960" cy="84600"/>
            </p14:xfrm>
          </p:contentPart>
        </mc:Choice>
        <mc:Fallback>
          <p:pic>
            <p:nvPicPr>
              <p:cNvPr id="14" name="Ink 13">
                <a:extLst>
                  <a:ext uri="{FF2B5EF4-FFF2-40B4-BE49-F238E27FC236}">
                    <a16:creationId xmlns:a16="http://schemas.microsoft.com/office/drawing/2014/main" id="{3A84E53A-732A-2BBC-E4CA-4282CBD531E6}"/>
                  </a:ext>
                </a:extLst>
              </p:cNvPr>
              <p:cNvPicPr/>
              <p:nvPr/>
            </p:nvPicPr>
            <p:blipFill>
              <a:blip r:embed="rId19"/>
              <a:stretch>
                <a:fillRect/>
              </a:stretch>
            </p:blipFill>
            <p:spPr>
              <a:xfrm>
                <a:off x="666616" y="3849294"/>
                <a:ext cx="91386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98442C05-A3A7-4B3A-9668-DA235C20C5C1}"/>
                  </a:ext>
                </a:extLst>
              </p14:cNvPr>
              <p14:cNvContentPartPr/>
              <p14:nvPr/>
            </p14:nvContentPartPr>
            <p14:xfrm>
              <a:off x="827896" y="4202454"/>
              <a:ext cx="2869200" cy="82800"/>
            </p14:xfrm>
          </p:contentPart>
        </mc:Choice>
        <mc:Fallback>
          <p:pic>
            <p:nvPicPr>
              <p:cNvPr id="16" name="Ink 15">
                <a:extLst>
                  <a:ext uri="{FF2B5EF4-FFF2-40B4-BE49-F238E27FC236}">
                    <a16:creationId xmlns:a16="http://schemas.microsoft.com/office/drawing/2014/main" id="{98442C05-A3A7-4B3A-9668-DA235C20C5C1}"/>
                  </a:ext>
                </a:extLst>
              </p:cNvPr>
              <p:cNvPicPr/>
              <p:nvPr/>
            </p:nvPicPr>
            <p:blipFill>
              <a:blip r:embed="rId21"/>
              <a:stretch>
                <a:fillRect/>
              </a:stretch>
            </p:blipFill>
            <p:spPr>
              <a:xfrm>
                <a:off x="809896" y="4184454"/>
                <a:ext cx="29048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99C8BBD2-5613-8652-F453-C47B94EE84B7}"/>
                  </a:ext>
                </a:extLst>
              </p14:cNvPr>
              <p14:cNvContentPartPr/>
              <p14:nvPr/>
            </p14:nvContentPartPr>
            <p14:xfrm>
              <a:off x="9040936" y="4170414"/>
              <a:ext cx="1015200" cy="131760"/>
            </p14:xfrm>
          </p:contentPart>
        </mc:Choice>
        <mc:Fallback>
          <p:pic>
            <p:nvPicPr>
              <p:cNvPr id="17" name="Ink 16">
                <a:extLst>
                  <a:ext uri="{FF2B5EF4-FFF2-40B4-BE49-F238E27FC236}">
                    <a16:creationId xmlns:a16="http://schemas.microsoft.com/office/drawing/2014/main" id="{99C8BBD2-5613-8652-F453-C47B94EE84B7}"/>
                  </a:ext>
                </a:extLst>
              </p:cNvPr>
              <p:cNvPicPr/>
              <p:nvPr/>
            </p:nvPicPr>
            <p:blipFill>
              <a:blip r:embed="rId23"/>
              <a:stretch>
                <a:fillRect/>
              </a:stretch>
            </p:blipFill>
            <p:spPr>
              <a:xfrm>
                <a:off x="9023296" y="4152774"/>
                <a:ext cx="10508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B2BC444C-84A5-AE62-9214-54A1FC333807}"/>
                  </a:ext>
                </a:extLst>
              </p14:cNvPr>
              <p14:cNvContentPartPr/>
              <p14:nvPr/>
            </p14:nvContentPartPr>
            <p14:xfrm>
              <a:off x="2413336" y="4492974"/>
              <a:ext cx="6630120" cy="121320"/>
            </p14:xfrm>
          </p:contentPart>
        </mc:Choice>
        <mc:Fallback>
          <p:pic>
            <p:nvPicPr>
              <p:cNvPr id="18" name="Ink 17">
                <a:extLst>
                  <a:ext uri="{FF2B5EF4-FFF2-40B4-BE49-F238E27FC236}">
                    <a16:creationId xmlns:a16="http://schemas.microsoft.com/office/drawing/2014/main" id="{B2BC444C-84A5-AE62-9214-54A1FC333807}"/>
                  </a:ext>
                </a:extLst>
              </p:cNvPr>
              <p:cNvPicPr/>
              <p:nvPr/>
            </p:nvPicPr>
            <p:blipFill>
              <a:blip r:embed="rId25"/>
              <a:stretch>
                <a:fillRect/>
              </a:stretch>
            </p:blipFill>
            <p:spPr>
              <a:xfrm>
                <a:off x="2395336" y="4474974"/>
                <a:ext cx="66657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B531591D-3256-BBB8-C8A2-77690E12B20A}"/>
                  </a:ext>
                </a:extLst>
              </p14:cNvPr>
              <p14:cNvContentPartPr/>
              <p14:nvPr/>
            </p14:nvContentPartPr>
            <p14:xfrm>
              <a:off x="556816" y="4852254"/>
              <a:ext cx="888840" cy="59760"/>
            </p14:xfrm>
          </p:contentPart>
        </mc:Choice>
        <mc:Fallback>
          <p:pic>
            <p:nvPicPr>
              <p:cNvPr id="19" name="Ink 18">
                <a:extLst>
                  <a:ext uri="{FF2B5EF4-FFF2-40B4-BE49-F238E27FC236}">
                    <a16:creationId xmlns:a16="http://schemas.microsoft.com/office/drawing/2014/main" id="{B531591D-3256-BBB8-C8A2-77690E12B20A}"/>
                  </a:ext>
                </a:extLst>
              </p:cNvPr>
              <p:cNvPicPr/>
              <p:nvPr/>
            </p:nvPicPr>
            <p:blipFill>
              <a:blip r:embed="rId27"/>
              <a:stretch>
                <a:fillRect/>
              </a:stretch>
            </p:blipFill>
            <p:spPr>
              <a:xfrm>
                <a:off x="539176" y="4834614"/>
                <a:ext cx="9244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36D3849D-1591-E284-CE31-071B85B390AA}"/>
                  </a:ext>
                </a:extLst>
              </p14:cNvPr>
              <p14:cNvContentPartPr/>
              <p14:nvPr/>
            </p14:nvContentPartPr>
            <p14:xfrm>
              <a:off x="4898776" y="4891494"/>
              <a:ext cx="752040" cy="33480"/>
            </p14:xfrm>
          </p:contentPart>
        </mc:Choice>
        <mc:Fallback>
          <p:pic>
            <p:nvPicPr>
              <p:cNvPr id="20" name="Ink 19">
                <a:extLst>
                  <a:ext uri="{FF2B5EF4-FFF2-40B4-BE49-F238E27FC236}">
                    <a16:creationId xmlns:a16="http://schemas.microsoft.com/office/drawing/2014/main" id="{36D3849D-1591-E284-CE31-071B85B390AA}"/>
                  </a:ext>
                </a:extLst>
              </p:cNvPr>
              <p:cNvPicPr/>
              <p:nvPr/>
            </p:nvPicPr>
            <p:blipFill>
              <a:blip r:embed="rId29"/>
              <a:stretch>
                <a:fillRect/>
              </a:stretch>
            </p:blipFill>
            <p:spPr>
              <a:xfrm>
                <a:off x="4881136" y="4873854"/>
                <a:ext cx="7876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4BCB954E-847B-E431-1BC6-163493B2460A}"/>
                  </a:ext>
                </a:extLst>
              </p14:cNvPr>
              <p14:cNvContentPartPr/>
              <p14:nvPr/>
            </p14:nvContentPartPr>
            <p14:xfrm>
              <a:off x="3027856" y="5772054"/>
              <a:ext cx="1513440" cy="99720"/>
            </p14:xfrm>
          </p:contentPart>
        </mc:Choice>
        <mc:Fallback>
          <p:pic>
            <p:nvPicPr>
              <p:cNvPr id="21" name="Ink 20">
                <a:extLst>
                  <a:ext uri="{FF2B5EF4-FFF2-40B4-BE49-F238E27FC236}">
                    <a16:creationId xmlns:a16="http://schemas.microsoft.com/office/drawing/2014/main" id="{4BCB954E-847B-E431-1BC6-163493B2460A}"/>
                  </a:ext>
                </a:extLst>
              </p:cNvPr>
              <p:cNvPicPr/>
              <p:nvPr/>
            </p:nvPicPr>
            <p:blipFill>
              <a:blip r:embed="rId31"/>
              <a:stretch>
                <a:fillRect/>
              </a:stretch>
            </p:blipFill>
            <p:spPr>
              <a:xfrm>
                <a:off x="3009856" y="5754414"/>
                <a:ext cx="1549080" cy="135360"/>
              </a:xfrm>
              <a:prstGeom prst="rect">
                <a:avLst/>
              </a:prstGeom>
            </p:spPr>
          </p:pic>
        </mc:Fallback>
      </mc:AlternateContent>
    </p:spTree>
    <p:extLst>
      <p:ext uri="{BB962C8B-B14F-4D97-AF65-F5344CB8AC3E}">
        <p14:creationId xmlns:p14="http://schemas.microsoft.com/office/powerpoint/2010/main" val="3751053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10493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5" name="Picture 4">
            <a:extLst>
              <a:ext uri="{FF2B5EF4-FFF2-40B4-BE49-F238E27FC236}">
                <a16:creationId xmlns:a16="http://schemas.microsoft.com/office/drawing/2014/main" id="{B3EB0330-16DA-B080-48FC-73D6DDE97DC3}"/>
              </a:ext>
            </a:extLst>
          </p:cNvPr>
          <p:cNvPicPr>
            <a:picLocks noChangeAspect="1"/>
          </p:cNvPicPr>
          <p:nvPr/>
        </p:nvPicPr>
        <p:blipFill>
          <a:blip r:embed="rId4"/>
          <a:stretch>
            <a:fillRect/>
          </a:stretch>
        </p:blipFill>
        <p:spPr>
          <a:xfrm>
            <a:off x="87927" y="94436"/>
            <a:ext cx="12120541" cy="5825831"/>
          </a:xfrm>
          <a:prstGeom prst="rect">
            <a:avLst/>
          </a:prstGeom>
        </p:spPr>
      </p:pic>
      <p:sp>
        <p:nvSpPr>
          <p:cNvPr id="2" name="TextBox 1">
            <a:extLst>
              <a:ext uri="{FF2B5EF4-FFF2-40B4-BE49-F238E27FC236}">
                <a16:creationId xmlns:a16="http://schemas.microsoft.com/office/drawing/2014/main" id="{A1B77DD3-42CA-431D-A80B-638D1A96557A}"/>
              </a:ext>
            </a:extLst>
          </p:cNvPr>
          <p:cNvSpPr txBox="1"/>
          <p:nvPr/>
        </p:nvSpPr>
        <p:spPr>
          <a:xfrm>
            <a:off x="172192" y="5581403"/>
            <a:ext cx="2416629" cy="369332"/>
          </a:xfrm>
          <a:prstGeom prst="rect">
            <a:avLst/>
          </a:prstGeom>
          <a:noFill/>
        </p:spPr>
        <p:txBody>
          <a:bodyPr wrap="square" rtlCol="0">
            <a:spAutoFit/>
          </a:bodyPr>
          <a:lstStyle/>
          <a:p>
            <a:r>
              <a:rPr lang="en-US" b="1">
                <a:solidFill>
                  <a:srgbClr val="FFFF00"/>
                </a:solidFill>
              </a:rPr>
              <a:t>Jeremiah 17:5-8</a:t>
            </a:r>
          </a:p>
        </p:txBody>
      </p:sp>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8989F05D-A0C4-FDAF-D61E-488FD8E6CBCA}"/>
                  </a:ext>
                </a:extLst>
              </p14:cNvPr>
              <p14:cNvContentPartPr/>
              <p14:nvPr/>
            </p14:nvContentPartPr>
            <p14:xfrm>
              <a:off x="174136" y="470694"/>
              <a:ext cx="226800" cy="373320"/>
            </p14:xfrm>
          </p:contentPart>
        </mc:Choice>
        <mc:Fallback>
          <p:pic>
            <p:nvPicPr>
              <p:cNvPr id="3" name="Ink 2">
                <a:extLst>
                  <a:ext uri="{FF2B5EF4-FFF2-40B4-BE49-F238E27FC236}">
                    <a16:creationId xmlns:a16="http://schemas.microsoft.com/office/drawing/2014/main" id="{8989F05D-A0C4-FDAF-D61E-488FD8E6CBCA}"/>
                  </a:ext>
                </a:extLst>
              </p:cNvPr>
              <p:cNvPicPr/>
              <p:nvPr/>
            </p:nvPicPr>
            <p:blipFill>
              <a:blip r:embed="rId6"/>
              <a:stretch>
                <a:fillRect/>
              </a:stretch>
            </p:blipFill>
            <p:spPr>
              <a:xfrm>
                <a:off x="156136" y="453054"/>
                <a:ext cx="262440" cy="408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08F77F98-976E-5FB8-7544-BEC3CB47F29B}"/>
                  </a:ext>
                </a:extLst>
              </p14:cNvPr>
              <p14:cNvContentPartPr/>
              <p14:nvPr/>
            </p14:nvContentPartPr>
            <p14:xfrm>
              <a:off x="170536" y="380694"/>
              <a:ext cx="2192040" cy="736920"/>
            </p14:xfrm>
          </p:contentPart>
        </mc:Choice>
        <mc:Fallback>
          <p:pic>
            <p:nvPicPr>
              <p:cNvPr id="4" name="Ink 3">
                <a:extLst>
                  <a:ext uri="{FF2B5EF4-FFF2-40B4-BE49-F238E27FC236}">
                    <a16:creationId xmlns:a16="http://schemas.microsoft.com/office/drawing/2014/main" id="{08F77F98-976E-5FB8-7544-BEC3CB47F29B}"/>
                  </a:ext>
                </a:extLst>
              </p:cNvPr>
              <p:cNvPicPr/>
              <p:nvPr/>
            </p:nvPicPr>
            <p:blipFill>
              <a:blip r:embed="rId8"/>
              <a:stretch>
                <a:fillRect/>
              </a:stretch>
            </p:blipFill>
            <p:spPr>
              <a:xfrm>
                <a:off x="152536" y="363054"/>
                <a:ext cx="2227680" cy="772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AFE9F0AD-B287-B336-9892-C7DBE06413B5}"/>
                  </a:ext>
                </a:extLst>
              </p14:cNvPr>
              <p14:cNvContentPartPr/>
              <p14:nvPr/>
            </p14:nvContentPartPr>
            <p14:xfrm>
              <a:off x="544576" y="1326054"/>
              <a:ext cx="188280" cy="25560"/>
            </p14:xfrm>
          </p:contentPart>
        </mc:Choice>
        <mc:Fallback>
          <p:pic>
            <p:nvPicPr>
              <p:cNvPr id="7" name="Ink 6">
                <a:extLst>
                  <a:ext uri="{FF2B5EF4-FFF2-40B4-BE49-F238E27FC236}">
                    <a16:creationId xmlns:a16="http://schemas.microsoft.com/office/drawing/2014/main" id="{AFE9F0AD-B287-B336-9892-C7DBE06413B5}"/>
                  </a:ext>
                </a:extLst>
              </p:cNvPr>
              <p:cNvPicPr/>
              <p:nvPr/>
            </p:nvPicPr>
            <p:blipFill>
              <a:blip r:embed="rId10"/>
              <a:stretch>
                <a:fillRect/>
              </a:stretch>
            </p:blipFill>
            <p:spPr>
              <a:xfrm>
                <a:off x="526576" y="1308414"/>
                <a:ext cx="2239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3513A33D-33AE-A3D7-B7FA-236C71CB3474}"/>
                  </a:ext>
                </a:extLst>
              </p14:cNvPr>
              <p14:cNvContentPartPr/>
              <p14:nvPr/>
            </p14:nvContentPartPr>
            <p14:xfrm>
              <a:off x="1436296" y="1279254"/>
              <a:ext cx="331560" cy="57600"/>
            </p14:xfrm>
          </p:contentPart>
        </mc:Choice>
        <mc:Fallback>
          <p:pic>
            <p:nvPicPr>
              <p:cNvPr id="9" name="Ink 8">
                <a:extLst>
                  <a:ext uri="{FF2B5EF4-FFF2-40B4-BE49-F238E27FC236}">
                    <a16:creationId xmlns:a16="http://schemas.microsoft.com/office/drawing/2014/main" id="{3513A33D-33AE-A3D7-B7FA-236C71CB3474}"/>
                  </a:ext>
                </a:extLst>
              </p:cNvPr>
              <p:cNvPicPr/>
              <p:nvPr/>
            </p:nvPicPr>
            <p:blipFill>
              <a:blip r:embed="rId12"/>
              <a:stretch>
                <a:fillRect/>
              </a:stretch>
            </p:blipFill>
            <p:spPr>
              <a:xfrm>
                <a:off x="1418656" y="1261614"/>
                <a:ext cx="3672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96D714C9-3E6B-601B-B916-CB812E03919F}"/>
                  </a:ext>
                </a:extLst>
              </p14:cNvPr>
              <p14:cNvContentPartPr/>
              <p14:nvPr/>
            </p14:nvContentPartPr>
            <p14:xfrm>
              <a:off x="542416" y="873534"/>
              <a:ext cx="682920" cy="162000"/>
            </p14:xfrm>
          </p:contentPart>
        </mc:Choice>
        <mc:Fallback>
          <p:pic>
            <p:nvPicPr>
              <p:cNvPr id="11" name="Ink 10">
                <a:extLst>
                  <a:ext uri="{FF2B5EF4-FFF2-40B4-BE49-F238E27FC236}">
                    <a16:creationId xmlns:a16="http://schemas.microsoft.com/office/drawing/2014/main" id="{96D714C9-3E6B-601B-B916-CB812E03919F}"/>
                  </a:ext>
                </a:extLst>
              </p:cNvPr>
              <p:cNvPicPr/>
              <p:nvPr/>
            </p:nvPicPr>
            <p:blipFill>
              <a:blip r:embed="rId14"/>
              <a:stretch>
                <a:fillRect/>
              </a:stretch>
            </p:blipFill>
            <p:spPr>
              <a:xfrm>
                <a:off x="524776" y="855534"/>
                <a:ext cx="7185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Ink 11">
                <a:extLst>
                  <a:ext uri="{FF2B5EF4-FFF2-40B4-BE49-F238E27FC236}">
                    <a16:creationId xmlns:a16="http://schemas.microsoft.com/office/drawing/2014/main" id="{754B9F27-1BB9-1FBF-26AC-A56C7A62A437}"/>
                  </a:ext>
                </a:extLst>
              </p14:cNvPr>
              <p14:cNvContentPartPr/>
              <p14:nvPr/>
            </p14:nvContentPartPr>
            <p14:xfrm>
              <a:off x="5073736" y="413814"/>
              <a:ext cx="2409120" cy="948240"/>
            </p14:xfrm>
          </p:contentPart>
        </mc:Choice>
        <mc:Fallback>
          <p:pic>
            <p:nvPicPr>
              <p:cNvPr id="12" name="Ink 11">
                <a:extLst>
                  <a:ext uri="{FF2B5EF4-FFF2-40B4-BE49-F238E27FC236}">
                    <a16:creationId xmlns:a16="http://schemas.microsoft.com/office/drawing/2014/main" id="{754B9F27-1BB9-1FBF-26AC-A56C7A62A437}"/>
                  </a:ext>
                </a:extLst>
              </p:cNvPr>
              <p:cNvPicPr/>
              <p:nvPr/>
            </p:nvPicPr>
            <p:blipFill>
              <a:blip r:embed="rId16"/>
              <a:stretch>
                <a:fillRect/>
              </a:stretch>
            </p:blipFill>
            <p:spPr>
              <a:xfrm>
                <a:off x="5056096" y="395814"/>
                <a:ext cx="2444760" cy="983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Ink 12">
                <a:extLst>
                  <a:ext uri="{FF2B5EF4-FFF2-40B4-BE49-F238E27FC236}">
                    <a16:creationId xmlns:a16="http://schemas.microsoft.com/office/drawing/2014/main" id="{597A9033-CBF9-48CA-B887-4C1A5AF0890F}"/>
                  </a:ext>
                </a:extLst>
              </p14:cNvPr>
              <p14:cNvContentPartPr/>
              <p14:nvPr/>
            </p14:nvContentPartPr>
            <p14:xfrm>
              <a:off x="6842776" y="980814"/>
              <a:ext cx="480960" cy="303120"/>
            </p14:xfrm>
          </p:contentPart>
        </mc:Choice>
        <mc:Fallback>
          <p:pic>
            <p:nvPicPr>
              <p:cNvPr id="13" name="Ink 12">
                <a:extLst>
                  <a:ext uri="{FF2B5EF4-FFF2-40B4-BE49-F238E27FC236}">
                    <a16:creationId xmlns:a16="http://schemas.microsoft.com/office/drawing/2014/main" id="{597A9033-CBF9-48CA-B887-4C1A5AF0890F}"/>
                  </a:ext>
                </a:extLst>
              </p:cNvPr>
              <p:cNvPicPr/>
              <p:nvPr/>
            </p:nvPicPr>
            <p:blipFill>
              <a:blip r:embed="rId18"/>
              <a:stretch>
                <a:fillRect/>
              </a:stretch>
            </p:blipFill>
            <p:spPr>
              <a:xfrm>
                <a:off x="6825136" y="962814"/>
                <a:ext cx="51660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Ink 13">
                <a:extLst>
                  <a:ext uri="{FF2B5EF4-FFF2-40B4-BE49-F238E27FC236}">
                    <a16:creationId xmlns:a16="http://schemas.microsoft.com/office/drawing/2014/main" id="{FAAC666A-7EE3-96B9-5706-42DB4514CC58}"/>
                  </a:ext>
                </a:extLst>
              </p14:cNvPr>
              <p14:cNvContentPartPr/>
              <p14:nvPr/>
            </p14:nvContentPartPr>
            <p14:xfrm>
              <a:off x="5318896" y="993774"/>
              <a:ext cx="1668600" cy="343080"/>
            </p14:xfrm>
          </p:contentPart>
        </mc:Choice>
        <mc:Fallback>
          <p:pic>
            <p:nvPicPr>
              <p:cNvPr id="14" name="Ink 13">
                <a:extLst>
                  <a:ext uri="{FF2B5EF4-FFF2-40B4-BE49-F238E27FC236}">
                    <a16:creationId xmlns:a16="http://schemas.microsoft.com/office/drawing/2014/main" id="{FAAC666A-7EE3-96B9-5706-42DB4514CC58}"/>
                  </a:ext>
                </a:extLst>
              </p:cNvPr>
              <p:cNvPicPr/>
              <p:nvPr/>
            </p:nvPicPr>
            <p:blipFill>
              <a:blip r:embed="rId20"/>
              <a:stretch>
                <a:fillRect/>
              </a:stretch>
            </p:blipFill>
            <p:spPr>
              <a:xfrm>
                <a:off x="5301256" y="975774"/>
                <a:ext cx="1704240" cy="3787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Ink 14">
                <a:extLst>
                  <a:ext uri="{FF2B5EF4-FFF2-40B4-BE49-F238E27FC236}">
                    <a16:creationId xmlns:a16="http://schemas.microsoft.com/office/drawing/2014/main" id="{D73F25CB-4DF2-7860-4BC2-E42742106D40}"/>
                  </a:ext>
                </a:extLst>
              </p14:cNvPr>
              <p14:cNvContentPartPr/>
              <p14:nvPr/>
            </p14:nvContentPartPr>
            <p14:xfrm>
              <a:off x="10136056" y="1240734"/>
              <a:ext cx="618120" cy="256320"/>
            </p14:xfrm>
          </p:contentPart>
        </mc:Choice>
        <mc:Fallback>
          <p:pic>
            <p:nvPicPr>
              <p:cNvPr id="15" name="Ink 14">
                <a:extLst>
                  <a:ext uri="{FF2B5EF4-FFF2-40B4-BE49-F238E27FC236}">
                    <a16:creationId xmlns:a16="http://schemas.microsoft.com/office/drawing/2014/main" id="{D73F25CB-4DF2-7860-4BC2-E42742106D40}"/>
                  </a:ext>
                </a:extLst>
              </p:cNvPr>
              <p:cNvPicPr/>
              <p:nvPr/>
            </p:nvPicPr>
            <p:blipFill>
              <a:blip r:embed="rId22"/>
              <a:stretch>
                <a:fillRect/>
              </a:stretch>
            </p:blipFill>
            <p:spPr>
              <a:xfrm>
                <a:off x="10118416" y="1222734"/>
                <a:ext cx="65376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Ink 15">
                <a:extLst>
                  <a:ext uri="{FF2B5EF4-FFF2-40B4-BE49-F238E27FC236}">
                    <a16:creationId xmlns:a16="http://schemas.microsoft.com/office/drawing/2014/main" id="{92626BBE-7723-2F86-AEA9-122625BAC1C1}"/>
                  </a:ext>
                </a:extLst>
              </p14:cNvPr>
              <p14:cNvContentPartPr/>
              <p14:nvPr/>
            </p14:nvContentPartPr>
            <p14:xfrm>
              <a:off x="5136736" y="1679214"/>
              <a:ext cx="2348280" cy="1436400"/>
            </p14:xfrm>
          </p:contentPart>
        </mc:Choice>
        <mc:Fallback>
          <p:pic>
            <p:nvPicPr>
              <p:cNvPr id="16" name="Ink 15">
                <a:extLst>
                  <a:ext uri="{FF2B5EF4-FFF2-40B4-BE49-F238E27FC236}">
                    <a16:creationId xmlns:a16="http://schemas.microsoft.com/office/drawing/2014/main" id="{92626BBE-7723-2F86-AEA9-122625BAC1C1}"/>
                  </a:ext>
                </a:extLst>
              </p:cNvPr>
              <p:cNvPicPr/>
              <p:nvPr/>
            </p:nvPicPr>
            <p:blipFill>
              <a:blip r:embed="rId24"/>
              <a:stretch>
                <a:fillRect/>
              </a:stretch>
            </p:blipFill>
            <p:spPr>
              <a:xfrm>
                <a:off x="5118736" y="1661574"/>
                <a:ext cx="2383920" cy="1472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Ink 16">
                <a:extLst>
                  <a:ext uri="{FF2B5EF4-FFF2-40B4-BE49-F238E27FC236}">
                    <a16:creationId xmlns:a16="http://schemas.microsoft.com/office/drawing/2014/main" id="{4E2C167E-CA74-917B-9AF9-54092B14B022}"/>
                  </a:ext>
                </a:extLst>
              </p14:cNvPr>
              <p14:cNvContentPartPr/>
              <p14:nvPr/>
            </p14:nvContentPartPr>
            <p14:xfrm>
              <a:off x="6204856" y="1903494"/>
              <a:ext cx="586800" cy="329400"/>
            </p14:xfrm>
          </p:contentPart>
        </mc:Choice>
        <mc:Fallback>
          <p:pic>
            <p:nvPicPr>
              <p:cNvPr id="17" name="Ink 16">
                <a:extLst>
                  <a:ext uri="{FF2B5EF4-FFF2-40B4-BE49-F238E27FC236}">
                    <a16:creationId xmlns:a16="http://schemas.microsoft.com/office/drawing/2014/main" id="{4E2C167E-CA74-917B-9AF9-54092B14B022}"/>
                  </a:ext>
                </a:extLst>
              </p:cNvPr>
              <p:cNvPicPr/>
              <p:nvPr/>
            </p:nvPicPr>
            <p:blipFill>
              <a:blip r:embed="rId26"/>
              <a:stretch>
                <a:fillRect/>
              </a:stretch>
            </p:blipFill>
            <p:spPr>
              <a:xfrm>
                <a:off x="6187216" y="1885854"/>
                <a:ext cx="622440" cy="3650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Ink 17">
                <a:extLst>
                  <a:ext uri="{FF2B5EF4-FFF2-40B4-BE49-F238E27FC236}">
                    <a16:creationId xmlns:a16="http://schemas.microsoft.com/office/drawing/2014/main" id="{4DA9B460-7088-6794-7AC2-FE0B42477CB2}"/>
                  </a:ext>
                </a:extLst>
              </p14:cNvPr>
              <p14:cNvContentPartPr/>
              <p14:nvPr/>
            </p14:nvContentPartPr>
            <p14:xfrm>
              <a:off x="5546776" y="1869294"/>
              <a:ext cx="677880" cy="285480"/>
            </p14:xfrm>
          </p:contentPart>
        </mc:Choice>
        <mc:Fallback>
          <p:pic>
            <p:nvPicPr>
              <p:cNvPr id="18" name="Ink 17">
                <a:extLst>
                  <a:ext uri="{FF2B5EF4-FFF2-40B4-BE49-F238E27FC236}">
                    <a16:creationId xmlns:a16="http://schemas.microsoft.com/office/drawing/2014/main" id="{4DA9B460-7088-6794-7AC2-FE0B42477CB2}"/>
                  </a:ext>
                </a:extLst>
              </p:cNvPr>
              <p:cNvPicPr/>
              <p:nvPr/>
            </p:nvPicPr>
            <p:blipFill>
              <a:blip r:embed="rId28"/>
              <a:stretch>
                <a:fillRect/>
              </a:stretch>
            </p:blipFill>
            <p:spPr>
              <a:xfrm>
                <a:off x="5528776" y="1851294"/>
                <a:ext cx="71352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Ink 18">
                <a:extLst>
                  <a:ext uri="{FF2B5EF4-FFF2-40B4-BE49-F238E27FC236}">
                    <a16:creationId xmlns:a16="http://schemas.microsoft.com/office/drawing/2014/main" id="{D3E8B894-D484-77C4-7C75-BB0B1FDE2F36}"/>
                  </a:ext>
                </a:extLst>
              </p14:cNvPr>
              <p14:cNvContentPartPr/>
              <p14:nvPr/>
            </p14:nvContentPartPr>
            <p14:xfrm>
              <a:off x="5568376" y="441174"/>
              <a:ext cx="537480" cy="314280"/>
            </p14:xfrm>
          </p:contentPart>
        </mc:Choice>
        <mc:Fallback>
          <p:pic>
            <p:nvPicPr>
              <p:cNvPr id="19" name="Ink 18">
                <a:extLst>
                  <a:ext uri="{FF2B5EF4-FFF2-40B4-BE49-F238E27FC236}">
                    <a16:creationId xmlns:a16="http://schemas.microsoft.com/office/drawing/2014/main" id="{D3E8B894-D484-77C4-7C75-BB0B1FDE2F36}"/>
                  </a:ext>
                </a:extLst>
              </p:cNvPr>
              <p:cNvPicPr/>
              <p:nvPr/>
            </p:nvPicPr>
            <p:blipFill>
              <a:blip r:embed="rId30"/>
              <a:stretch>
                <a:fillRect/>
              </a:stretch>
            </p:blipFill>
            <p:spPr>
              <a:xfrm>
                <a:off x="5550736" y="423534"/>
                <a:ext cx="57312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Ink 19">
                <a:extLst>
                  <a:ext uri="{FF2B5EF4-FFF2-40B4-BE49-F238E27FC236}">
                    <a16:creationId xmlns:a16="http://schemas.microsoft.com/office/drawing/2014/main" id="{4EF6F912-74FF-F3EC-C61E-789C4A65AF0F}"/>
                  </a:ext>
                </a:extLst>
              </p14:cNvPr>
              <p14:cNvContentPartPr/>
              <p14:nvPr/>
            </p14:nvContentPartPr>
            <p14:xfrm>
              <a:off x="5257336" y="3229014"/>
              <a:ext cx="2117880" cy="668160"/>
            </p14:xfrm>
          </p:contentPart>
        </mc:Choice>
        <mc:Fallback>
          <p:pic>
            <p:nvPicPr>
              <p:cNvPr id="20" name="Ink 19">
                <a:extLst>
                  <a:ext uri="{FF2B5EF4-FFF2-40B4-BE49-F238E27FC236}">
                    <a16:creationId xmlns:a16="http://schemas.microsoft.com/office/drawing/2014/main" id="{4EF6F912-74FF-F3EC-C61E-789C4A65AF0F}"/>
                  </a:ext>
                </a:extLst>
              </p:cNvPr>
              <p:cNvPicPr/>
              <p:nvPr/>
            </p:nvPicPr>
            <p:blipFill>
              <a:blip r:embed="rId32"/>
              <a:stretch>
                <a:fillRect/>
              </a:stretch>
            </p:blipFill>
            <p:spPr>
              <a:xfrm>
                <a:off x="5239696" y="3211374"/>
                <a:ext cx="2153520" cy="7038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Ink 20">
                <a:extLst>
                  <a:ext uri="{FF2B5EF4-FFF2-40B4-BE49-F238E27FC236}">
                    <a16:creationId xmlns:a16="http://schemas.microsoft.com/office/drawing/2014/main" id="{08FF2BFE-891B-B675-837E-8D250615428E}"/>
                  </a:ext>
                </a:extLst>
              </p14:cNvPr>
              <p14:cNvContentPartPr/>
              <p14:nvPr/>
            </p14:nvContentPartPr>
            <p14:xfrm>
              <a:off x="5072296" y="4036134"/>
              <a:ext cx="2362320" cy="1714680"/>
            </p14:xfrm>
          </p:contentPart>
        </mc:Choice>
        <mc:Fallback>
          <p:pic>
            <p:nvPicPr>
              <p:cNvPr id="21" name="Ink 20">
                <a:extLst>
                  <a:ext uri="{FF2B5EF4-FFF2-40B4-BE49-F238E27FC236}">
                    <a16:creationId xmlns:a16="http://schemas.microsoft.com/office/drawing/2014/main" id="{08FF2BFE-891B-B675-837E-8D250615428E}"/>
                  </a:ext>
                </a:extLst>
              </p:cNvPr>
              <p:cNvPicPr/>
              <p:nvPr/>
            </p:nvPicPr>
            <p:blipFill>
              <a:blip r:embed="rId34"/>
              <a:stretch>
                <a:fillRect/>
              </a:stretch>
            </p:blipFill>
            <p:spPr>
              <a:xfrm>
                <a:off x="5054296" y="4018494"/>
                <a:ext cx="2397960" cy="1750320"/>
              </a:xfrm>
              <a:prstGeom prst="rect">
                <a:avLst/>
              </a:prstGeom>
            </p:spPr>
          </p:pic>
        </mc:Fallback>
      </mc:AlternateContent>
      <p:grpSp>
        <p:nvGrpSpPr>
          <p:cNvPr id="25" name="Group 24">
            <a:extLst>
              <a:ext uri="{FF2B5EF4-FFF2-40B4-BE49-F238E27FC236}">
                <a16:creationId xmlns:a16="http://schemas.microsoft.com/office/drawing/2014/main" id="{F5ABE2DF-D032-526D-634B-EA35702DF3D4}"/>
              </a:ext>
            </a:extLst>
          </p:cNvPr>
          <p:cNvGrpSpPr/>
          <p:nvPr/>
        </p:nvGrpSpPr>
        <p:grpSpPr>
          <a:xfrm>
            <a:off x="6391336" y="1603254"/>
            <a:ext cx="339480" cy="285120"/>
            <a:chOff x="6391336" y="1603254"/>
            <a:chExt cx="339480" cy="285120"/>
          </a:xfrm>
        </p:grpSpPr>
        <mc:AlternateContent xmlns:mc="http://schemas.openxmlformats.org/markup-compatibility/2006">
          <mc:Choice xmlns:p14="http://schemas.microsoft.com/office/powerpoint/2010/main" Requires="p14">
            <p:contentPart p14:bwMode="auto" r:id="rId35">
              <p14:nvContentPartPr>
                <p14:cNvPr id="22" name="Ink 21">
                  <a:extLst>
                    <a:ext uri="{FF2B5EF4-FFF2-40B4-BE49-F238E27FC236}">
                      <a16:creationId xmlns:a16="http://schemas.microsoft.com/office/drawing/2014/main" id="{8C47977A-2E65-7969-BF4A-1C44C955594F}"/>
                    </a:ext>
                  </a:extLst>
                </p14:cNvPr>
                <p14:cNvContentPartPr/>
                <p14:nvPr/>
              </p14:nvContentPartPr>
              <p14:xfrm>
                <a:off x="6488896" y="1659774"/>
                <a:ext cx="59760" cy="157320"/>
              </p14:xfrm>
            </p:contentPart>
          </mc:Choice>
          <mc:Fallback>
            <p:pic>
              <p:nvPicPr>
                <p:cNvPr id="22" name="Ink 21">
                  <a:extLst>
                    <a:ext uri="{FF2B5EF4-FFF2-40B4-BE49-F238E27FC236}">
                      <a16:creationId xmlns:a16="http://schemas.microsoft.com/office/drawing/2014/main" id="{8C47977A-2E65-7969-BF4A-1C44C955594F}"/>
                    </a:ext>
                  </a:extLst>
                </p:cNvPr>
                <p:cNvPicPr/>
                <p:nvPr/>
              </p:nvPicPr>
              <p:blipFill>
                <a:blip r:embed="rId36"/>
                <a:stretch>
                  <a:fillRect/>
                </a:stretch>
              </p:blipFill>
              <p:spPr>
                <a:xfrm>
                  <a:off x="6471256" y="1641774"/>
                  <a:ext cx="954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Ink 22">
                  <a:extLst>
                    <a:ext uri="{FF2B5EF4-FFF2-40B4-BE49-F238E27FC236}">
                      <a16:creationId xmlns:a16="http://schemas.microsoft.com/office/drawing/2014/main" id="{DD8C4444-50A0-AD2E-3967-246D058048FA}"/>
                    </a:ext>
                  </a:extLst>
                </p14:cNvPr>
                <p14:cNvContentPartPr/>
                <p14:nvPr/>
              </p14:nvContentPartPr>
              <p14:xfrm>
                <a:off x="6391336" y="1603254"/>
                <a:ext cx="291600" cy="285120"/>
              </p14:xfrm>
            </p:contentPart>
          </mc:Choice>
          <mc:Fallback>
            <p:pic>
              <p:nvPicPr>
                <p:cNvPr id="23" name="Ink 22">
                  <a:extLst>
                    <a:ext uri="{FF2B5EF4-FFF2-40B4-BE49-F238E27FC236}">
                      <a16:creationId xmlns:a16="http://schemas.microsoft.com/office/drawing/2014/main" id="{DD8C4444-50A0-AD2E-3967-246D058048FA}"/>
                    </a:ext>
                  </a:extLst>
                </p:cNvPr>
                <p:cNvPicPr/>
                <p:nvPr/>
              </p:nvPicPr>
              <p:blipFill>
                <a:blip r:embed="rId38"/>
                <a:stretch>
                  <a:fillRect/>
                </a:stretch>
              </p:blipFill>
              <p:spPr>
                <a:xfrm>
                  <a:off x="6373336" y="1585614"/>
                  <a:ext cx="32724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Ink 23">
                  <a:extLst>
                    <a:ext uri="{FF2B5EF4-FFF2-40B4-BE49-F238E27FC236}">
                      <a16:creationId xmlns:a16="http://schemas.microsoft.com/office/drawing/2014/main" id="{AA08E703-5C80-82D7-788E-BB6791E2B310}"/>
                    </a:ext>
                  </a:extLst>
                </p14:cNvPr>
                <p14:cNvContentPartPr/>
                <p14:nvPr/>
              </p14:nvContentPartPr>
              <p14:xfrm>
                <a:off x="6412216" y="1690734"/>
                <a:ext cx="318600" cy="111240"/>
              </p14:xfrm>
            </p:contentPart>
          </mc:Choice>
          <mc:Fallback>
            <p:pic>
              <p:nvPicPr>
                <p:cNvPr id="24" name="Ink 23">
                  <a:extLst>
                    <a:ext uri="{FF2B5EF4-FFF2-40B4-BE49-F238E27FC236}">
                      <a16:creationId xmlns:a16="http://schemas.microsoft.com/office/drawing/2014/main" id="{AA08E703-5C80-82D7-788E-BB6791E2B310}"/>
                    </a:ext>
                  </a:extLst>
                </p:cNvPr>
                <p:cNvPicPr/>
                <p:nvPr/>
              </p:nvPicPr>
              <p:blipFill>
                <a:blip r:embed="rId40"/>
                <a:stretch>
                  <a:fillRect/>
                </a:stretch>
              </p:blipFill>
              <p:spPr>
                <a:xfrm>
                  <a:off x="6394216" y="1672734"/>
                  <a:ext cx="354240" cy="146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
            <p14:nvContentPartPr>
              <p14:cNvPr id="26" name="Ink 25">
                <a:extLst>
                  <a:ext uri="{FF2B5EF4-FFF2-40B4-BE49-F238E27FC236}">
                    <a16:creationId xmlns:a16="http://schemas.microsoft.com/office/drawing/2014/main" id="{4A3B3271-F94A-1B73-A8E9-FECCD08930C1}"/>
                  </a:ext>
                </a:extLst>
              </p14:cNvPr>
              <p14:cNvContentPartPr/>
              <p14:nvPr/>
            </p14:nvContentPartPr>
            <p14:xfrm>
              <a:off x="6318976" y="4162134"/>
              <a:ext cx="475200" cy="321120"/>
            </p14:xfrm>
          </p:contentPart>
        </mc:Choice>
        <mc:Fallback>
          <p:pic>
            <p:nvPicPr>
              <p:cNvPr id="26" name="Ink 25">
                <a:extLst>
                  <a:ext uri="{FF2B5EF4-FFF2-40B4-BE49-F238E27FC236}">
                    <a16:creationId xmlns:a16="http://schemas.microsoft.com/office/drawing/2014/main" id="{4A3B3271-F94A-1B73-A8E9-FECCD08930C1}"/>
                  </a:ext>
                </a:extLst>
              </p:cNvPr>
              <p:cNvPicPr/>
              <p:nvPr/>
            </p:nvPicPr>
            <p:blipFill>
              <a:blip r:embed="rId42"/>
              <a:stretch>
                <a:fillRect/>
              </a:stretch>
            </p:blipFill>
            <p:spPr>
              <a:xfrm>
                <a:off x="6300976" y="4144134"/>
                <a:ext cx="510840" cy="3567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Ink 26">
                <a:extLst>
                  <a:ext uri="{FF2B5EF4-FFF2-40B4-BE49-F238E27FC236}">
                    <a16:creationId xmlns:a16="http://schemas.microsoft.com/office/drawing/2014/main" id="{0F3C4E23-94A9-273E-2C87-21EB95620C44}"/>
                  </a:ext>
                </a:extLst>
              </p14:cNvPr>
              <p14:cNvContentPartPr/>
              <p14:nvPr/>
            </p14:nvContentPartPr>
            <p14:xfrm>
              <a:off x="7542976" y="5184174"/>
              <a:ext cx="2367000" cy="506880"/>
            </p14:xfrm>
          </p:contentPart>
        </mc:Choice>
        <mc:Fallback>
          <p:pic>
            <p:nvPicPr>
              <p:cNvPr id="27" name="Ink 26">
                <a:extLst>
                  <a:ext uri="{FF2B5EF4-FFF2-40B4-BE49-F238E27FC236}">
                    <a16:creationId xmlns:a16="http://schemas.microsoft.com/office/drawing/2014/main" id="{0F3C4E23-94A9-273E-2C87-21EB95620C44}"/>
                  </a:ext>
                </a:extLst>
              </p:cNvPr>
              <p:cNvPicPr/>
              <p:nvPr/>
            </p:nvPicPr>
            <p:blipFill>
              <a:blip r:embed="rId44"/>
              <a:stretch>
                <a:fillRect/>
              </a:stretch>
            </p:blipFill>
            <p:spPr>
              <a:xfrm>
                <a:off x="7525336" y="5166534"/>
                <a:ext cx="2402640" cy="542520"/>
              </a:xfrm>
              <a:prstGeom prst="rect">
                <a:avLst/>
              </a:prstGeom>
            </p:spPr>
          </p:pic>
        </mc:Fallback>
      </mc:AlternateContent>
      <p:grpSp>
        <p:nvGrpSpPr>
          <p:cNvPr id="30" name="Group 29">
            <a:extLst>
              <a:ext uri="{FF2B5EF4-FFF2-40B4-BE49-F238E27FC236}">
                <a16:creationId xmlns:a16="http://schemas.microsoft.com/office/drawing/2014/main" id="{1CBD69CF-7F6B-34D8-5274-C7DF78E22C72}"/>
              </a:ext>
            </a:extLst>
          </p:cNvPr>
          <p:cNvGrpSpPr/>
          <p:nvPr/>
        </p:nvGrpSpPr>
        <p:grpSpPr>
          <a:xfrm>
            <a:off x="7554496" y="5171214"/>
            <a:ext cx="785520" cy="335880"/>
            <a:chOff x="7554496" y="5171214"/>
            <a:chExt cx="785520" cy="335880"/>
          </a:xfrm>
        </p:grpSpPr>
        <mc:AlternateContent xmlns:mc="http://schemas.openxmlformats.org/markup-compatibility/2006">
          <mc:Choice xmlns:p14="http://schemas.microsoft.com/office/powerpoint/2010/main" Requires="p14">
            <p:contentPart p14:bwMode="auto" r:id="rId45">
              <p14:nvContentPartPr>
                <p14:cNvPr id="28" name="Ink 27">
                  <a:extLst>
                    <a:ext uri="{FF2B5EF4-FFF2-40B4-BE49-F238E27FC236}">
                      <a16:creationId xmlns:a16="http://schemas.microsoft.com/office/drawing/2014/main" id="{057D4B49-8351-B098-FE41-E31C826B4753}"/>
                    </a:ext>
                  </a:extLst>
                </p14:cNvPr>
                <p14:cNvContentPartPr/>
                <p14:nvPr/>
              </p14:nvContentPartPr>
              <p14:xfrm>
                <a:off x="8214376" y="5204334"/>
                <a:ext cx="125640" cy="256680"/>
              </p14:xfrm>
            </p:contentPart>
          </mc:Choice>
          <mc:Fallback>
            <p:pic>
              <p:nvPicPr>
                <p:cNvPr id="28" name="Ink 27">
                  <a:extLst>
                    <a:ext uri="{FF2B5EF4-FFF2-40B4-BE49-F238E27FC236}">
                      <a16:creationId xmlns:a16="http://schemas.microsoft.com/office/drawing/2014/main" id="{057D4B49-8351-B098-FE41-E31C826B4753}"/>
                    </a:ext>
                  </a:extLst>
                </p:cNvPr>
                <p:cNvPicPr/>
                <p:nvPr/>
              </p:nvPicPr>
              <p:blipFill>
                <a:blip r:embed="rId46"/>
                <a:stretch>
                  <a:fillRect/>
                </a:stretch>
              </p:blipFill>
              <p:spPr>
                <a:xfrm>
                  <a:off x="8196736" y="5186694"/>
                  <a:ext cx="16128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Ink 28">
                  <a:extLst>
                    <a:ext uri="{FF2B5EF4-FFF2-40B4-BE49-F238E27FC236}">
                      <a16:creationId xmlns:a16="http://schemas.microsoft.com/office/drawing/2014/main" id="{27F2C1F9-D961-3C64-60F1-C58069A6E583}"/>
                    </a:ext>
                  </a:extLst>
                </p14:cNvPr>
                <p14:cNvContentPartPr/>
                <p14:nvPr/>
              </p14:nvContentPartPr>
              <p14:xfrm>
                <a:off x="7554496" y="5171214"/>
                <a:ext cx="738720" cy="335880"/>
              </p14:xfrm>
            </p:contentPart>
          </mc:Choice>
          <mc:Fallback>
            <p:pic>
              <p:nvPicPr>
                <p:cNvPr id="29" name="Ink 28">
                  <a:extLst>
                    <a:ext uri="{FF2B5EF4-FFF2-40B4-BE49-F238E27FC236}">
                      <a16:creationId xmlns:a16="http://schemas.microsoft.com/office/drawing/2014/main" id="{27F2C1F9-D961-3C64-60F1-C58069A6E583}"/>
                    </a:ext>
                  </a:extLst>
                </p:cNvPr>
                <p:cNvPicPr/>
                <p:nvPr/>
              </p:nvPicPr>
              <p:blipFill>
                <a:blip r:embed="rId48"/>
                <a:stretch>
                  <a:fillRect/>
                </a:stretch>
              </p:blipFill>
              <p:spPr>
                <a:xfrm>
                  <a:off x="7536856" y="5153574"/>
                  <a:ext cx="774360" cy="371520"/>
                </a:xfrm>
                <a:prstGeom prst="rect">
                  <a:avLst/>
                </a:prstGeom>
              </p:spPr>
            </p:pic>
          </mc:Fallback>
        </mc:AlternateContent>
      </p:grpSp>
    </p:spTree>
    <p:extLst>
      <p:ext uri="{BB962C8B-B14F-4D97-AF65-F5344CB8AC3E}">
        <p14:creationId xmlns:p14="http://schemas.microsoft.com/office/powerpoint/2010/main" val="3559721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1049991" cy="610493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1A3E1ECF-27D9-BF87-7B87-19C454DD52C4}"/>
              </a:ext>
            </a:extLst>
          </p:cNvPr>
          <p:cNvSpPr txBox="1"/>
          <p:nvPr/>
        </p:nvSpPr>
        <p:spPr>
          <a:xfrm>
            <a:off x="82591" y="0"/>
            <a:ext cx="10896147" cy="6063198"/>
          </a:xfrm>
          <a:prstGeom prst="rect">
            <a:avLst/>
          </a:prstGeom>
          <a:noFill/>
        </p:spPr>
        <p:txBody>
          <a:bodyPr wrap="square">
            <a:spAutoFit/>
          </a:bodyPr>
          <a:lstStyle/>
          <a:p>
            <a:pPr rtl="0">
              <a:spcBef>
                <a:spcPts val="0"/>
              </a:spcBef>
              <a:spcAft>
                <a:spcPts val="0"/>
              </a:spcAft>
            </a:pPr>
            <a:r>
              <a:rPr lang="en-US" sz="2000" b="1" i="0" strike="noStrike">
                <a:solidFill>
                  <a:srgbClr val="FFC000"/>
                </a:solidFill>
                <a:effectLst/>
                <a:latin typeface="Arial" panose="020B0604020202020204" pitchFamily="34" charset="0"/>
              </a:rPr>
              <a:t>Talmud Bavli Tractate Kallah Rabbati 8:11</a:t>
            </a:r>
          </a:p>
          <a:p>
            <a:pPr rtl="0">
              <a:spcBef>
                <a:spcPts val="0"/>
              </a:spcBef>
              <a:spcAft>
                <a:spcPts val="0"/>
              </a:spcAft>
            </a:pPr>
            <a:r>
              <a:rPr lang="en-US" sz="1600" i="0" strike="noStrike">
                <a:solidFill>
                  <a:srgbClr val="FFC000"/>
                </a:solidFill>
                <a:effectLst/>
                <a:latin typeface="Arial" panose="020B0604020202020204" pitchFamily="34" charset="0"/>
              </a:rPr>
              <a:t>‘R. Joshua b. Levi said: Every day’, etc. Whence do we know this? For it is written, Hark! the Lord crieth [yiḳra’] unto the city—and it is wisdom to have regard for Thy name.105 </a:t>
            </a:r>
            <a:r>
              <a:rPr lang="en-US" sz="1600" i="0" strike="noStrike">
                <a:solidFill>
                  <a:srgbClr val="00B0F0"/>
                </a:solidFill>
                <a:effectLst/>
                <a:latin typeface="Arial" panose="020B0604020202020204" pitchFamily="34" charset="0"/>
              </a:rPr>
              <a:t>Micah 6, 9</a:t>
            </a:r>
            <a:r>
              <a:rPr lang="en-US" sz="1600" i="0" strike="noStrike">
                <a:solidFill>
                  <a:srgbClr val="FFC000"/>
                </a:solidFill>
                <a:effectLst/>
                <a:latin typeface="Arial" panose="020B0604020202020204" pitchFamily="34" charset="0"/>
              </a:rPr>
              <a:t>. Perhaps the verse speaks of an ordinary voice [calling and not a Bath Ḳol]? Here it is stated yiḳra’, and elsewhere it is stated, And the Lord called [wayyiḳra’] unto him out of the mountain:106 </a:t>
            </a:r>
            <a:r>
              <a:rPr lang="en-US" sz="1600" i="0" strike="noStrike">
                <a:solidFill>
                  <a:srgbClr val="00B0F0"/>
                </a:solidFill>
                <a:effectLst/>
                <a:latin typeface="Arial" panose="020B0604020202020204" pitchFamily="34" charset="0"/>
              </a:rPr>
              <a:t>Ex. 19, 3</a:t>
            </a:r>
            <a:r>
              <a:rPr lang="en-US" sz="1600" i="0" strike="noStrike">
                <a:solidFill>
                  <a:srgbClr val="FFC000"/>
                </a:solidFill>
                <a:effectLst/>
                <a:latin typeface="Arial" panose="020B0604020202020204" pitchFamily="34" charset="0"/>
              </a:rPr>
              <a:t>. as there it was [God calling] from Sinai, so here too it is [God calling] from Sinai. Alternately, here it states yiḳra’ and of the tent of meeting it states, And the Lord called [wayyiḳra’] unto Moses, and spoke unto him out of the tent of meeting.107 </a:t>
            </a:r>
            <a:r>
              <a:rPr lang="en-US" sz="1600" i="0" strike="noStrike">
                <a:solidFill>
                  <a:srgbClr val="00B0F0"/>
                </a:solidFill>
                <a:effectLst/>
                <a:latin typeface="Arial" panose="020B0604020202020204" pitchFamily="34" charset="0"/>
              </a:rPr>
              <a:t>Lev. 1, 1. </a:t>
            </a:r>
            <a:r>
              <a:rPr lang="en-US" sz="1600" i="0" strike="noStrike">
                <a:solidFill>
                  <a:srgbClr val="FFC000"/>
                </a:solidFill>
                <a:effectLst/>
                <a:latin typeface="Arial" panose="020B0604020202020204" pitchFamily="34" charset="0"/>
              </a:rPr>
              <a:t>But it might be argued that here108 In </a:t>
            </a:r>
            <a:r>
              <a:rPr lang="en-US" sz="1600" i="0" strike="noStrike">
                <a:solidFill>
                  <a:srgbClr val="00B0F0"/>
                </a:solidFill>
                <a:effectLst/>
                <a:latin typeface="Arial" panose="020B0604020202020204" pitchFamily="34" charset="0"/>
              </a:rPr>
              <a:t>Micah 6, 9</a:t>
            </a:r>
            <a:r>
              <a:rPr lang="en-US" sz="1600" i="0" strike="noStrike">
                <a:solidFill>
                  <a:srgbClr val="FFC000"/>
                </a:solidFill>
                <a:effectLst/>
                <a:latin typeface="Arial" panose="020B0604020202020204" pitchFamily="34" charset="0"/>
              </a:rPr>
              <a:t>, where the word ḳol is used, translated hark. it uses the word ḳol and elsewhere it states, God answered him by a voice [beḳol]!109 </a:t>
            </a:r>
            <a:r>
              <a:rPr lang="en-US" sz="1600" i="0" strike="noStrike">
                <a:solidFill>
                  <a:srgbClr val="00B0F0"/>
                </a:solidFill>
                <a:effectLst/>
                <a:latin typeface="Arial" panose="020B0604020202020204" pitchFamily="34" charset="0"/>
              </a:rPr>
              <a:t>Ex. 19, 19</a:t>
            </a:r>
            <a:r>
              <a:rPr lang="en-US" sz="1600" i="0" strike="noStrike">
                <a:solidFill>
                  <a:srgbClr val="FFC000"/>
                </a:solidFill>
                <a:effectLst/>
                <a:latin typeface="Arial" panose="020B0604020202020204" pitchFamily="34" charset="0"/>
              </a:rPr>
              <a:t>, which seems to imply that it was not God Who spoke. Then quote, Then he heard the Voice speaking.110 </a:t>
            </a:r>
            <a:r>
              <a:rPr lang="en-US" sz="1600" i="0" strike="noStrike">
                <a:solidFill>
                  <a:srgbClr val="00B0F0"/>
                </a:solidFill>
                <a:effectLst/>
                <a:latin typeface="Arial" panose="020B0604020202020204" pitchFamily="34" charset="0"/>
              </a:rPr>
              <a:t>Num. 7, 89</a:t>
            </a:r>
            <a:r>
              <a:rPr lang="en-US" sz="1600" i="0" strike="noStrike">
                <a:solidFill>
                  <a:srgbClr val="FFC000"/>
                </a:solidFill>
                <a:effectLst/>
                <a:latin typeface="Arial" panose="020B0604020202020204" pitchFamily="34" charset="0"/>
              </a:rPr>
              <a:t>. Here it is clear that God is speaking. [It might also be argued,] Here it states, unto the city111 In </a:t>
            </a:r>
            <a:r>
              <a:rPr lang="en-US" sz="1600" i="0" strike="noStrike">
                <a:solidFill>
                  <a:srgbClr val="00B0F0"/>
                </a:solidFill>
                <a:effectLst/>
                <a:latin typeface="Arial" panose="020B0604020202020204" pitchFamily="34" charset="0"/>
              </a:rPr>
              <a:t>Micah 6, 9</a:t>
            </a:r>
            <a:r>
              <a:rPr lang="en-US" sz="1600" i="0" strike="noStrike">
                <a:solidFill>
                  <a:srgbClr val="FFC000"/>
                </a:solidFill>
                <a:effectLst/>
                <a:latin typeface="Arial" panose="020B0604020202020204" pitchFamily="34" charset="0"/>
              </a:rPr>
              <a:t>, and therefore the comparison is not complete. and there it does not! [Draw the inference] from the following: Hark [ḳol]! one calleth [ḳore’]: Clear ye in the wilderness the way of the Lord,112 </a:t>
            </a:r>
            <a:r>
              <a:rPr lang="en-US" sz="1600" i="0" strike="noStrike">
                <a:solidFill>
                  <a:srgbClr val="00B0F0"/>
                </a:solidFill>
                <a:effectLst/>
                <a:latin typeface="Arial" panose="020B0604020202020204" pitchFamily="34" charset="0"/>
              </a:rPr>
              <a:t>Isa. 40, 3</a:t>
            </a:r>
            <a:r>
              <a:rPr lang="en-US" sz="1600" i="0" strike="noStrike">
                <a:solidFill>
                  <a:srgbClr val="FFC000"/>
                </a:solidFill>
                <a:effectLst/>
                <a:latin typeface="Arial" panose="020B0604020202020204" pitchFamily="34" charset="0"/>
              </a:rPr>
              <a:t>. where ‘calling’ and ‘wilderness’ occur, and it is written, They encamped in the wilderness113 </a:t>
            </a:r>
            <a:r>
              <a:rPr lang="en-US" sz="1600" i="0" strike="noStrike">
                <a:solidFill>
                  <a:srgbClr val="00B0F0"/>
                </a:solidFill>
                <a:effectLst/>
                <a:latin typeface="Arial" panose="020B0604020202020204" pitchFamily="34" charset="0"/>
              </a:rPr>
              <a:t>Ex. 19, 2</a:t>
            </a:r>
            <a:r>
              <a:rPr lang="en-US" sz="1600" i="0" strike="noStrike">
                <a:solidFill>
                  <a:srgbClr val="FFC000"/>
                </a:solidFill>
                <a:effectLst/>
                <a:latin typeface="Arial" panose="020B0604020202020204" pitchFamily="34" charset="0"/>
              </a:rPr>
              <a:t>, which refers to a time before Sinai.—perhaps this refers to the periodical ‘callings’! When it mentions ‘calling’ it implies a regular calling, as it is written, When I call unto them, they stand up together.114 </a:t>
            </a:r>
            <a:r>
              <a:rPr lang="en-US" sz="1600" i="0" strike="noStrike">
                <a:solidFill>
                  <a:srgbClr val="00B0F0"/>
                </a:solidFill>
                <a:effectLst/>
                <a:latin typeface="Arial" panose="020B0604020202020204" pitchFamily="34" charset="0"/>
              </a:rPr>
              <a:t>Isa. 48, 13</a:t>
            </a:r>
            <a:r>
              <a:rPr lang="en-US" sz="1600" i="0" strike="noStrike">
                <a:solidFill>
                  <a:srgbClr val="FFC000"/>
                </a:solidFill>
                <a:effectLst/>
                <a:latin typeface="Arial" panose="020B0604020202020204" pitchFamily="34" charset="0"/>
              </a:rPr>
              <a:t>. Our Rabbis have taught:115 </a:t>
            </a:r>
            <a:r>
              <a:rPr lang="en-US" sz="1600" i="0" strike="noStrike">
                <a:solidFill>
                  <a:srgbClr val="00B0F0"/>
                </a:solidFill>
                <a:effectLst/>
                <a:latin typeface="Arial" panose="020B0604020202020204" pitchFamily="34" charset="0"/>
              </a:rPr>
              <a:t>Ber. 55a</a:t>
            </a:r>
            <a:r>
              <a:rPr lang="en-US" sz="1600" i="0" strike="noStrike">
                <a:solidFill>
                  <a:srgbClr val="FFC000"/>
                </a:solidFill>
                <a:effectLst/>
                <a:latin typeface="Arial" panose="020B0604020202020204" pitchFamily="34" charset="0"/>
              </a:rPr>
              <a:t> (Sonc. ed., p. 335). R. Joḥanan there enumerates three things: famine, plenty and leadership. Five things the Holy One, blessed be He, Himself proclaims, viz.: the leader, famine, plenty, the sword, and those who escape the sword. ‘The leader’, as it is written, See, I have called by name Beẓalel.116 </a:t>
            </a:r>
            <a:r>
              <a:rPr lang="en-US" sz="1600" i="0" strike="noStrike">
                <a:solidFill>
                  <a:srgbClr val="00B0F0"/>
                </a:solidFill>
                <a:effectLst/>
                <a:latin typeface="Arial" panose="020B0604020202020204" pitchFamily="34" charset="0"/>
              </a:rPr>
              <a:t>Ex. 31, 2</a:t>
            </a:r>
            <a:r>
              <a:rPr lang="en-US" sz="1600" i="0" strike="noStrike">
                <a:solidFill>
                  <a:srgbClr val="FFC000"/>
                </a:solidFill>
                <a:effectLst/>
                <a:latin typeface="Arial" panose="020B0604020202020204" pitchFamily="34" charset="0"/>
              </a:rPr>
              <a:t>. ‘Famine’, as it is written, For the Lord hath called for a famine.117 </a:t>
            </a:r>
            <a:r>
              <a:rPr lang="en-US" sz="1600" i="0" strike="noStrike">
                <a:solidFill>
                  <a:srgbClr val="00B0F0"/>
                </a:solidFill>
                <a:effectLst/>
                <a:latin typeface="Arial" panose="020B0604020202020204" pitchFamily="34" charset="0"/>
              </a:rPr>
              <a:t>2 Kings 8, 1</a:t>
            </a:r>
            <a:r>
              <a:rPr lang="en-US" sz="1600" i="0" strike="noStrike">
                <a:solidFill>
                  <a:srgbClr val="FFC000"/>
                </a:solidFill>
                <a:effectLst/>
                <a:latin typeface="Arial" panose="020B0604020202020204" pitchFamily="34" charset="0"/>
              </a:rPr>
              <a:t>. ‘Plenty’, as it is written, And I will call for the corn and will increase it.118 </a:t>
            </a:r>
            <a:r>
              <a:rPr lang="en-US" sz="1600" i="0" strike="noStrike">
                <a:solidFill>
                  <a:srgbClr val="00B0F0"/>
                </a:solidFill>
                <a:effectLst/>
                <a:latin typeface="Arial" panose="020B0604020202020204" pitchFamily="34" charset="0"/>
              </a:rPr>
              <a:t>Ezek. 36, 29</a:t>
            </a:r>
            <a:r>
              <a:rPr lang="en-US" sz="1600" i="0" strike="noStrike">
                <a:solidFill>
                  <a:srgbClr val="FFC000"/>
                </a:solidFill>
                <a:effectLst/>
                <a:latin typeface="Arial" panose="020B0604020202020204" pitchFamily="34" charset="0"/>
              </a:rPr>
              <a:t>. ‘The sword’, as it is written, For I will call for a sword.119 </a:t>
            </a:r>
            <a:r>
              <a:rPr lang="en-US" sz="1600" i="0" strike="noStrike">
                <a:solidFill>
                  <a:srgbClr val="00B0F0"/>
                </a:solidFill>
                <a:effectLst/>
                <a:latin typeface="Arial" panose="020B0604020202020204" pitchFamily="34" charset="0"/>
              </a:rPr>
              <a:t>Jer. 25, 29</a:t>
            </a:r>
            <a:r>
              <a:rPr lang="en-US" sz="1600" i="0" strike="noStrike">
                <a:solidFill>
                  <a:srgbClr val="FFC000"/>
                </a:solidFill>
                <a:effectLst/>
                <a:latin typeface="Arial" panose="020B0604020202020204" pitchFamily="34" charset="0"/>
              </a:rPr>
              <a:t>. ‘Those who escape the sword’, as it is written, And among the remnant those whom the Lord shall call.120 </a:t>
            </a:r>
            <a:r>
              <a:rPr lang="en-US" sz="1600" i="0" strike="noStrike">
                <a:solidFill>
                  <a:srgbClr val="00B0F0"/>
                </a:solidFill>
                <a:effectLst/>
                <a:latin typeface="Arial" panose="020B0604020202020204" pitchFamily="34" charset="0"/>
              </a:rPr>
              <a:t>Joel 3, 5</a:t>
            </a:r>
            <a:r>
              <a:rPr lang="en-US" sz="1600" i="0" strike="noStrike">
                <a:solidFill>
                  <a:srgbClr val="FFC000"/>
                </a:solidFill>
                <a:effectLst/>
                <a:latin typeface="Arial" panose="020B0604020202020204" pitchFamily="34" charset="0"/>
              </a:rPr>
              <a:t>. It is all right with three since the Divine Name is written in connection with them, but with And I will call for the corn, perhaps [this means] by a messenger, as it is written, I will call my servant Eliaḳim!121 </a:t>
            </a:r>
            <a:r>
              <a:rPr lang="en-US" sz="1600" i="0" strike="noStrike">
                <a:solidFill>
                  <a:srgbClr val="00B0F0"/>
                </a:solidFill>
                <a:effectLst/>
                <a:latin typeface="Arial" panose="020B0604020202020204" pitchFamily="34" charset="0"/>
              </a:rPr>
              <a:t>Isa. 22, 20</a:t>
            </a:r>
            <a:r>
              <a:rPr lang="en-US" sz="1600" i="0" strike="noStrike">
                <a:solidFill>
                  <a:srgbClr val="FFC000"/>
                </a:solidFill>
                <a:effectLst/>
                <a:latin typeface="Arial" panose="020B0604020202020204" pitchFamily="34" charset="0"/>
              </a:rPr>
              <a:t>. If you do not admit this, surely there [with Eliaḳim] the Divine Presence called to him [to act as leader], because it was similar to that of Beẓalel who was a leader.</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1A11946-7623-F603-7761-0728D90E5A05}"/>
                  </a:ext>
                </a:extLst>
              </p14:cNvPr>
              <p14:cNvContentPartPr/>
              <p14:nvPr/>
            </p14:nvContentPartPr>
            <p14:xfrm>
              <a:off x="1775416" y="989814"/>
              <a:ext cx="790200" cy="84240"/>
            </p14:xfrm>
          </p:contentPart>
        </mc:Choice>
        <mc:Fallback>
          <p:pic>
            <p:nvPicPr>
              <p:cNvPr id="2" name="Ink 1">
                <a:extLst>
                  <a:ext uri="{FF2B5EF4-FFF2-40B4-BE49-F238E27FC236}">
                    <a16:creationId xmlns:a16="http://schemas.microsoft.com/office/drawing/2014/main" id="{31A11946-7623-F603-7761-0728D90E5A05}"/>
                  </a:ext>
                </a:extLst>
              </p:cNvPr>
              <p:cNvPicPr/>
              <p:nvPr/>
            </p:nvPicPr>
            <p:blipFill>
              <a:blip r:embed="rId5"/>
              <a:stretch>
                <a:fillRect/>
              </a:stretch>
            </p:blipFill>
            <p:spPr>
              <a:xfrm>
                <a:off x="1757776" y="972174"/>
                <a:ext cx="8258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F345E66A-A372-B3BF-7969-5BB6B633C246}"/>
                  </a:ext>
                </a:extLst>
              </p14:cNvPr>
              <p14:cNvContentPartPr/>
              <p14:nvPr/>
            </p14:nvContentPartPr>
            <p14:xfrm>
              <a:off x="9165496" y="1022934"/>
              <a:ext cx="882360" cy="76680"/>
            </p14:xfrm>
          </p:contentPart>
        </mc:Choice>
        <mc:Fallback>
          <p:pic>
            <p:nvPicPr>
              <p:cNvPr id="3" name="Ink 2">
                <a:extLst>
                  <a:ext uri="{FF2B5EF4-FFF2-40B4-BE49-F238E27FC236}">
                    <a16:creationId xmlns:a16="http://schemas.microsoft.com/office/drawing/2014/main" id="{F345E66A-A372-B3BF-7969-5BB6B633C246}"/>
                  </a:ext>
                </a:extLst>
              </p:cNvPr>
              <p:cNvPicPr/>
              <p:nvPr/>
            </p:nvPicPr>
            <p:blipFill>
              <a:blip r:embed="rId7"/>
              <a:stretch>
                <a:fillRect/>
              </a:stretch>
            </p:blipFill>
            <p:spPr>
              <a:xfrm>
                <a:off x="9147856" y="1004934"/>
                <a:ext cx="9180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FAABE55D-2CC9-C541-CB25-7B4F52F90106}"/>
                  </a:ext>
                </a:extLst>
              </p14:cNvPr>
              <p14:cNvContentPartPr/>
              <p14:nvPr/>
            </p14:nvContentPartPr>
            <p14:xfrm>
              <a:off x="8099536" y="1555734"/>
              <a:ext cx="677160" cy="29520"/>
            </p14:xfrm>
          </p:contentPart>
        </mc:Choice>
        <mc:Fallback>
          <p:pic>
            <p:nvPicPr>
              <p:cNvPr id="4" name="Ink 3">
                <a:extLst>
                  <a:ext uri="{FF2B5EF4-FFF2-40B4-BE49-F238E27FC236}">
                    <a16:creationId xmlns:a16="http://schemas.microsoft.com/office/drawing/2014/main" id="{FAABE55D-2CC9-C541-CB25-7B4F52F90106}"/>
                  </a:ext>
                </a:extLst>
              </p:cNvPr>
              <p:cNvPicPr/>
              <p:nvPr/>
            </p:nvPicPr>
            <p:blipFill>
              <a:blip r:embed="rId9"/>
              <a:stretch>
                <a:fillRect/>
              </a:stretch>
            </p:blipFill>
            <p:spPr>
              <a:xfrm>
                <a:off x="8081896" y="1538094"/>
                <a:ext cx="7128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AFE4DB85-AD48-6CAE-282F-0B0A9898AF7A}"/>
                  </a:ext>
                </a:extLst>
              </p14:cNvPr>
              <p14:cNvContentPartPr/>
              <p14:nvPr/>
            </p14:nvContentPartPr>
            <p14:xfrm>
              <a:off x="9566176" y="1544214"/>
              <a:ext cx="432000" cy="15840"/>
            </p14:xfrm>
          </p:contentPart>
        </mc:Choice>
        <mc:Fallback>
          <p:pic>
            <p:nvPicPr>
              <p:cNvPr id="5" name="Ink 4">
                <a:extLst>
                  <a:ext uri="{FF2B5EF4-FFF2-40B4-BE49-F238E27FC236}">
                    <a16:creationId xmlns:a16="http://schemas.microsoft.com/office/drawing/2014/main" id="{AFE4DB85-AD48-6CAE-282F-0B0A9898AF7A}"/>
                  </a:ext>
                </a:extLst>
              </p:cNvPr>
              <p:cNvPicPr/>
              <p:nvPr/>
            </p:nvPicPr>
            <p:blipFill>
              <a:blip r:embed="rId11"/>
              <a:stretch>
                <a:fillRect/>
              </a:stretch>
            </p:blipFill>
            <p:spPr>
              <a:xfrm>
                <a:off x="9548536" y="1526214"/>
                <a:ext cx="4676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0F6CA794-DCEE-CD0A-DAEA-99B9DAFC1E2D}"/>
                  </a:ext>
                </a:extLst>
              </p14:cNvPr>
              <p14:cNvContentPartPr/>
              <p14:nvPr/>
            </p14:nvContentPartPr>
            <p14:xfrm>
              <a:off x="216616" y="2307414"/>
              <a:ext cx="671760" cy="37800"/>
            </p14:xfrm>
          </p:contentPart>
        </mc:Choice>
        <mc:Fallback>
          <p:pic>
            <p:nvPicPr>
              <p:cNvPr id="7" name="Ink 6">
                <a:extLst>
                  <a:ext uri="{FF2B5EF4-FFF2-40B4-BE49-F238E27FC236}">
                    <a16:creationId xmlns:a16="http://schemas.microsoft.com/office/drawing/2014/main" id="{0F6CA794-DCEE-CD0A-DAEA-99B9DAFC1E2D}"/>
                  </a:ext>
                </a:extLst>
              </p:cNvPr>
              <p:cNvPicPr/>
              <p:nvPr/>
            </p:nvPicPr>
            <p:blipFill>
              <a:blip r:embed="rId13"/>
              <a:stretch>
                <a:fillRect/>
              </a:stretch>
            </p:blipFill>
            <p:spPr>
              <a:xfrm>
                <a:off x="198616" y="2289774"/>
                <a:ext cx="7074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ACACBE58-67EC-3DA1-8801-40E9876FE36F}"/>
                  </a:ext>
                </a:extLst>
              </p14:cNvPr>
              <p14:cNvContentPartPr/>
              <p14:nvPr/>
            </p14:nvContentPartPr>
            <p14:xfrm>
              <a:off x="486976" y="3446454"/>
              <a:ext cx="11160" cy="90720"/>
            </p14:xfrm>
          </p:contentPart>
        </mc:Choice>
        <mc:Fallback>
          <p:pic>
            <p:nvPicPr>
              <p:cNvPr id="11" name="Ink 10">
                <a:extLst>
                  <a:ext uri="{FF2B5EF4-FFF2-40B4-BE49-F238E27FC236}">
                    <a16:creationId xmlns:a16="http://schemas.microsoft.com/office/drawing/2014/main" id="{ACACBE58-67EC-3DA1-8801-40E9876FE36F}"/>
                  </a:ext>
                </a:extLst>
              </p:cNvPr>
              <p:cNvPicPr/>
              <p:nvPr/>
            </p:nvPicPr>
            <p:blipFill>
              <a:blip r:embed="rId15"/>
              <a:stretch>
                <a:fillRect/>
              </a:stretch>
            </p:blipFill>
            <p:spPr>
              <a:xfrm>
                <a:off x="469336" y="3428814"/>
                <a:ext cx="468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8F953066-097C-9515-E30A-9C6D59552EF6}"/>
                  </a:ext>
                </a:extLst>
              </p14:cNvPr>
              <p14:cNvContentPartPr/>
              <p14:nvPr/>
            </p14:nvContentPartPr>
            <p14:xfrm>
              <a:off x="4473616" y="4222254"/>
              <a:ext cx="2160" cy="1800"/>
            </p14:xfrm>
          </p:contentPart>
        </mc:Choice>
        <mc:Fallback>
          <p:pic>
            <p:nvPicPr>
              <p:cNvPr id="12" name="Ink 11">
                <a:extLst>
                  <a:ext uri="{FF2B5EF4-FFF2-40B4-BE49-F238E27FC236}">
                    <a16:creationId xmlns:a16="http://schemas.microsoft.com/office/drawing/2014/main" id="{8F953066-097C-9515-E30A-9C6D59552EF6}"/>
                  </a:ext>
                </a:extLst>
              </p:cNvPr>
              <p:cNvPicPr/>
              <p:nvPr/>
            </p:nvPicPr>
            <p:blipFill>
              <a:blip r:embed="rId17"/>
              <a:stretch>
                <a:fillRect/>
              </a:stretch>
            </p:blipFill>
            <p:spPr>
              <a:xfrm>
                <a:off x="4455976" y="4204254"/>
                <a:ext cx="378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9813B372-3D06-FED5-9E51-21FB98504FC7}"/>
                  </a:ext>
                </a:extLst>
              </p14:cNvPr>
              <p14:cNvContentPartPr/>
              <p14:nvPr/>
            </p14:nvContentPartPr>
            <p14:xfrm>
              <a:off x="5069776" y="4169334"/>
              <a:ext cx="24840" cy="6840"/>
            </p14:xfrm>
          </p:contentPart>
        </mc:Choice>
        <mc:Fallback>
          <p:pic>
            <p:nvPicPr>
              <p:cNvPr id="13" name="Ink 12">
                <a:extLst>
                  <a:ext uri="{FF2B5EF4-FFF2-40B4-BE49-F238E27FC236}">
                    <a16:creationId xmlns:a16="http://schemas.microsoft.com/office/drawing/2014/main" id="{9813B372-3D06-FED5-9E51-21FB98504FC7}"/>
                  </a:ext>
                </a:extLst>
              </p:cNvPr>
              <p:cNvPicPr/>
              <p:nvPr/>
            </p:nvPicPr>
            <p:blipFill>
              <a:blip r:embed="rId19"/>
              <a:stretch>
                <a:fillRect/>
              </a:stretch>
            </p:blipFill>
            <p:spPr>
              <a:xfrm>
                <a:off x="5052136" y="4151334"/>
                <a:ext cx="6048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0DC0B17A-F389-F4AB-7522-37AB42EA6A17}"/>
                  </a:ext>
                </a:extLst>
              </p14:cNvPr>
              <p14:cNvContentPartPr/>
              <p14:nvPr/>
            </p14:nvContentPartPr>
            <p14:xfrm>
              <a:off x="5989936" y="4163934"/>
              <a:ext cx="8280" cy="6840"/>
            </p14:xfrm>
          </p:contentPart>
        </mc:Choice>
        <mc:Fallback>
          <p:pic>
            <p:nvPicPr>
              <p:cNvPr id="14" name="Ink 13">
                <a:extLst>
                  <a:ext uri="{FF2B5EF4-FFF2-40B4-BE49-F238E27FC236}">
                    <a16:creationId xmlns:a16="http://schemas.microsoft.com/office/drawing/2014/main" id="{0DC0B17A-F389-F4AB-7522-37AB42EA6A17}"/>
                  </a:ext>
                </a:extLst>
              </p:cNvPr>
              <p:cNvPicPr/>
              <p:nvPr/>
            </p:nvPicPr>
            <p:blipFill>
              <a:blip r:embed="rId21"/>
              <a:stretch>
                <a:fillRect/>
              </a:stretch>
            </p:blipFill>
            <p:spPr>
              <a:xfrm>
                <a:off x="5972296" y="4146294"/>
                <a:ext cx="439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BD0A6F4D-1DFA-3CDC-AE58-DE05BDC5C057}"/>
                  </a:ext>
                </a:extLst>
              </p14:cNvPr>
              <p14:cNvContentPartPr/>
              <p14:nvPr/>
            </p14:nvContentPartPr>
            <p14:xfrm>
              <a:off x="10885936" y="4131894"/>
              <a:ext cx="30600" cy="15120"/>
            </p14:xfrm>
          </p:contentPart>
        </mc:Choice>
        <mc:Fallback>
          <p:pic>
            <p:nvPicPr>
              <p:cNvPr id="15" name="Ink 14">
                <a:extLst>
                  <a:ext uri="{FF2B5EF4-FFF2-40B4-BE49-F238E27FC236}">
                    <a16:creationId xmlns:a16="http://schemas.microsoft.com/office/drawing/2014/main" id="{BD0A6F4D-1DFA-3CDC-AE58-DE05BDC5C057}"/>
                  </a:ext>
                </a:extLst>
              </p:cNvPr>
              <p:cNvPicPr/>
              <p:nvPr/>
            </p:nvPicPr>
            <p:blipFill>
              <a:blip r:embed="rId23"/>
              <a:stretch>
                <a:fillRect/>
              </a:stretch>
            </p:blipFill>
            <p:spPr>
              <a:xfrm>
                <a:off x="10867936" y="4113894"/>
                <a:ext cx="662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369D5D37-3041-4991-F354-A03299B832C8}"/>
                  </a:ext>
                </a:extLst>
              </p14:cNvPr>
              <p14:cNvContentPartPr/>
              <p14:nvPr/>
            </p14:nvContentPartPr>
            <p14:xfrm>
              <a:off x="607576" y="4347894"/>
              <a:ext cx="67320" cy="39600"/>
            </p14:xfrm>
          </p:contentPart>
        </mc:Choice>
        <mc:Fallback>
          <p:pic>
            <p:nvPicPr>
              <p:cNvPr id="16" name="Ink 15">
                <a:extLst>
                  <a:ext uri="{FF2B5EF4-FFF2-40B4-BE49-F238E27FC236}">
                    <a16:creationId xmlns:a16="http://schemas.microsoft.com/office/drawing/2014/main" id="{369D5D37-3041-4991-F354-A03299B832C8}"/>
                  </a:ext>
                </a:extLst>
              </p:cNvPr>
              <p:cNvPicPr/>
              <p:nvPr/>
            </p:nvPicPr>
            <p:blipFill>
              <a:blip r:embed="rId25"/>
              <a:stretch>
                <a:fillRect/>
              </a:stretch>
            </p:blipFill>
            <p:spPr>
              <a:xfrm>
                <a:off x="589936" y="4330254"/>
                <a:ext cx="1029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76EF2181-889A-001A-5E9F-395FC1E35612}"/>
                  </a:ext>
                </a:extLst>
              </p14:cNvPr>
              <p14:cNvContentPartPr/>
              <p14:nvPr/>
            </p14:nvContentPartPr>
            <p14:xfrm>
              <a:off x="450256" y="4693854"/>
              <a:ext cx="4320" cy="360"/>
            </p14:xfrm>
          </p:contentPart>
        </mc:Choice>
        <mc:Fallback>
          <p:pic>
            <p:nvPicPr>
              <p:cNvPr id="17" name="Ink 16">
                <a:extLst>
                  <a:ext uri="{FF2B5EF4-FFF2-40B4-BE49-F238E27FC236}">
                    <a16:creationId xmlns:a16="http://schemas.microsoft.com/office/drawing/2014/main" id="{76EF2181-889A-001A-5E9F-395FC1E35612}"/>
                  </a:ext>
                </a:extLst>
              </p:cNvPr>
              <p:cNvPicPr/>
              <p:nvPr/>
            </p:nvPicPr>
            <p:blipFill>
              <a:blip r:embed="rId27"/>
              <a:stretch>
                <a:fillRect/>
              </a:stretch>
            </p:blipFill>
            <p:spPr>
              <a:xfrm>
                <a:off x="432616" y="4675854"/>
                <a:ext cx="399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ACBF5B7B-372A-F129-AEB9-5703E34AEF39}"/>
                  </a:ext>
                </a:extLst>
              </p14:cNvPr>
              <p14:cNvContentPartPr/>
              <p14:nvPr/>
            </p14:nvContentPartPr>
            <p14:xfrm>
              <a:off x="4211176" y="6014694"/>
              <a:ext cx="3600" cy="2160"/>
            </p14:xfrm>
          </p:contentPart>
        </mc:Choice>
        <mc:Fallback>
          <p:pic>
            <p:nvPicPr>
              <p:cNvPr id="18" name="Ink 17">
                <a:extLst>
                  <a:ext uri="{FF2B5EF4-FFF2-40B4-BE49-F238E27FC236}">
                    <a16:creationId xmlns:a16="http://schemas.microsoft.com/office/drawing/2014/main" id="{ACBF5B7B-372A-F129-AEB9-5703E34AEF39}"/>
                  </a:ext>
                </a:extLst>
              </p:cNvPr>
              <p:cNvPicPr/>
              <p:nvPr/>
            </p:nvPicPr>
            <p:blipFill>
              <a:blip r:embed="rId29"/>
              <a:stretch>
                <a:fillRect/>
              </a:stretch>
            </p:blipFill>
            <p:spPr>
              <a:xfrm>
                <a:off x="4193176" y="5996694"/>
                <a:ext cx="39240" cy="37800"/>
              </a:xfrm>
              <a:prstGeom prst="rect">
                <a:avLst/>
              </a:prstGeom>
            </p:spPr>
          </p:pic>
        </mc:Fallback>
      </mc:AlternateContent>
    </p:spTree>
    <p:extLst>
      <p:ext uri="{BB962C8B-B14F-4D97-AF65-F5344CB8AC3E}">
        <p14:creationId xmlns:p14="http://schemas.microsoft.com/office/powerpoint/2010/main" val="3914383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374072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1A3E1ECF-27D9-BF87-7B87-19C454DD52C4}"/>
              </a:ext>
            </a:extLst>
          </p:cNvPr>
          <p:cNvSpPr txBox="1"/>
          <p:nvPr/>
        </p:nvSpPr>
        <p:spPr>
          <a:xfrm>
            <a:off x="432913" y="366972"/>
            <a:ext cx="9942515" cy="3046988"/>
          </a:xfrm>
          <a:prstGeom prst="rect">
            <a:avLst/>
          </a:prstGeom>
          <a:noFill/>
        </p:spPr>
        <p:txBody>
          <a:bodyPr wrap="square">
            <a:spAutoFit/>
          </a:bodyPr>
          <a:lstStyle/>
          <a:p>
            <a:pPr rtl="0">
              <a:spcBef>
                <a:spcPts val="0"/>
              </a:spcBef>
              <a:spcAft>
                <a:spcPts val="0"/>
              </a:spcAft>
            </a:pPr>
            <a:r>
              <a:rPr lang="en-US" sz="3200" b="1" i="0" strike="noStrike">
                <a:solidFill>
                  <a:srgbClr val="FFC000"/>
                </a:solidFill>
                <a:effectLst/>
                <a:latin typeface="Arial" panose="020B0604020202020204" pitchFamily="34" charset="0"/>
              </a:rPr>
              <a:t>Colossians 3:23</a:t>
            </a:r>
          </a:p>
          <a:p>
            <a:pPr rtl="0">
              <a:spcBef>
                <a:spcPts val="0"/>
              </a:spcBef>
              <a:spcAft>
                <a:spcPts val="0"/>
              </a:spcAft>
            </a:pPr>
            <a:r>
              <a:rPr lang="en-US" sz="3200" i="0" strike="noStrike">
                <a:solidFill>
                  <a:srgbClr val="FFC000"/>
                </a:solidFill>
                <a:effectLst/>
                <a:latin typeface="Arial" panose="020B0604020202020204" pitchFamily="34" charset="0"/>
              </a:rPr>
              <a:t>3:23﻿ Whatever you do, do your work heartily, as for the Lord rather than for men; (NASB, </a:t>
            </a:r>
            <a:r>
              <a:rPr lang="syr-SY" sz="3200" i="0" strike="noStrike">
                <a:solidFill>
                  <a:srgbClr val="FFFF00"/>
                </a:solidFill>
                <a:effectLst/>
                <a:latin typeface="Arial" panose="020B0604020202020204" pitchFamily="34" charset="0"/>
              </a:rPr>
              <a:t>ܘܟ݂ܽܠ ܕ݁ܥܳܒ݂ܕܻ݁ܝܢ ܐܢ̄ܬܾ݁ܘܢ ܆ ܡܶܢ ܟܾ݁ܠܴܗ ܢܰܦ݂ܫܟ݂ܽܘܢ ܥܒ݂ܶܕ݂ܘ ܇ ܐܱܝܟ݂ ܕܱ݁ܠܡܳܪܱܢ ܁ ܘܠܴܐ ܐܱܝܟ݂ ܕ݁ܠܱܒ݂ܢܱ̈ܝܢܳܫܳܐ ܂ </a:t>
            </a:r>
            <a:r>
              <a:rPr lang="syr-SY" sz="3200" i="0" strike="noStrike">
                <a:solidFill>
                  <a:srgbClr val="92D050"/>
                </a:solidFill>
                <a:effectLst/>
                <a:latin typeface="Arial" panose="020B0604020202020204" pitchFamily="34" charset="0"/>
              </a:rPr>
              <a:t>23 </a:t>
            </a:r>
            <a:r>
              <a:rPr lang="en-US" sz="3200" i="0" strike="noStrike">
                <a:solidFill>
                  <a:srgbClr val="92D050"/>
                </a:solidFill>
                <a:effectLst/>
                <a:latin typeface="Arial" panose="020B0604020202020204" pitchFamily="34" charset="0"/>
              </a:rPr>
              <a:t> </a:t>
            </a:r>
            <a:r>
              <a:rPr lang="el-GR" sz="3200" i="0" strike="noStrike">
                <a:solidFill>
                  <a:srgbClr val="92D050"/>
                </a:solidFill>
                <a:effectLst/>
                <a:latin typeface="Arial" panose="020B0604020202020204" pitchFamily="34" charset="0"/>
              </a:rPr>
              <a:t>ὃ ἐὰν ποιῆτε, ἐκ ψυχῆς ἐργάζεσθε ὡς τῷ κυρίῳ καὶ οὐκ ἀνθρώποις·</a:t>
            </a:r>
            <a:r>
              <a:rPr lang="el-GR" sz="3200" i="0" strike="noStrike">
                <a:solidFill>
                  <a:srgbClr val="FFC000"/>
                </a:solidFill>
                <a:effectLst/>
                <a:latin typeface="Arial" panose="020B0604020202020204" pitchFamily="34" charset="0"/>
              </a:rPr>
              <a:t>) </a:t>
            </a:r>
          </a:p>
        </p:txBody>
      </p:sp>
    </p:spTree>
    <p:extLst>
      <p:ext uri="{BB962C8B-B14F-4D97-AF65-F5344CB8AC3E}">
        <p14:creationId xmlns:p14="http://schemas.microsoft.com/office/powerpoint/2010/main" val="1314174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10493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1A3E1ECF-27D9-BF87-7B87-19C454DD52C4}"/>
              </a:ext>
            </a:extLst>
          </p:cNvPr>
          <p:cNvSpPr txBox="1"/>
          <p:nvPr/>
        </p:nvSpPr>
        <p:spPr>
          <a:xfrm>
            <a:off x="432913" y="165092"/>
            <a:ext cx="9942515" cy="5755422"/>
          </a:xfrm>
          <a:prstGeom prst="rect">
            <a:avLst/>
          </a:prstGeom>
          <a:noFill/>
        </p:spPr>
        <p:txBody>
          <a:bodyPr wrap="square">
            <a:spAutoFit/>
          </a:bodyPr>
          <a:lstStyle/>
          <a:p>
            <a:pPr rtl="0">
              <a:spcBef>
                <a:spcPts val="0"/>
              </a:spcBef>
              <a:spcAft>
                <a:spcPts val="0"/>
              </a:spcAft>
            </a:pPr>
            <a:r>
              <a:rPr lang="en-US" sz="3200" b="1" i="0" strike="noStrike">
                <a:solidFill>
                  <a:srgbClr val="FFC000"/>
                </a:solidFill>
                <a:effectLst/>
                <a:latin typeface="Arial" panose="020B0604020202020204" pitchFamily="34" charset="0"/>
              </a:rPr>
              <a:t>Midrash Sifrei Devarim 321:16</a:t>
            </a:r>
          </a:p>
          <a:p>
            <a:pPr rtl="0">
              <a:spcBef>
                <a:spcPts val="0"/>
              </a:spcBef>
              <a:spcAft>
                <a:spcPts val="0"/>
              </a:spcAft>
            </a:pPr>
            <a:r>
              <a:rPr lang="en-US" sz="2100" i="0" strike="noStrike">
                <a:solidFill>
                  <a:srgbClr val="00B0F0"/>
                </a:solidFill>
                <a:effectLst/>
                <a:latin typeface="Arial" panose="020B0604020202020204" pitchFamily="34" charset="0"/>
              </a:rPr>
              <a:t>"both virgin"</a:t>
            </a:r>
            <a:r>
              <a:rPr lang="en-US" sz="2100" i="0" strike="noStrike">
                <a:solidFill>
                  <a:srgbClr val="FFC000"/>
                </a:solidFill>
                <a:effectLst/>
                <a:latin typeface="Arial" panose="020B0604020202020204" pitchFamily="34" charset="0"/>
              </a:rPr>
              <a:t>: They were clean of sin, as a virgin, who had never tasted the taste of sin. </a:t>
            </a:r>
            <a:r>
              <a:rPr lang="en-US" sz="2100" i="0" strike="noStrike">
                <a:solidFill>
                  <a:srgbClr val="00B0F0"/>
                </a:solidFill>
                <a:effectLst/>
                <a:latin typeface="Arial" panose="020B0604020202020204" pitchFamily="34" charset="0"/>
              </a:rPr>
              <a:t>"suckling"</a:t>
            </a:r>
            <a:r>
              <a:rPr lang="en-US" sz="2100" i="0" strike="noStrike">
                <a:solidFill>
                  <a:srgbClr val="FFC000"/>
                </a:solidFill>
                <a:effectLst/>
                <a:latin typeface="Arial" panose="020B0604020202020204" pitchFamily="34" charset="0"/>
              </a:rPr>
              <a:t>: They sucked words of Torah as a babe sucks milk from its mother's breasts. </a:t>
            </a:r>
            <a:r>
              <a:rPr lang="en-US" sz="2100" i="0" strike="noStrike">
                <a:solidFill>
                  <a:srgbClr val="00B0F0"/>
                </a:solidFill>
                <a:effectLst/>
                <a:latin typeface="Arial" panose="020B0604020202020204" pitchFamily="34" charset="0"/>
              </a:rPr>
              <a:t>"with the man of grey hairs"</a:t>
            </a:r>
            <a:r>
              <a:rPr lang="en-US" sz="2100" i="0" strike="noStrike">
                <a:solidFill>
                  <a:srgbClr val="FFC000"/>
                </a:solidFill>
                <a:effectLst/>
                <a:latin typeface="Arial" panose="020B0604020202020204" pitchFamily="34" charset="0"/>
              </a:rPr>
              <a:t>: Read it not </a:t>
            </a:r>
            <a:r>
              <a:rPr lang="en-US" sz="2100" i="0" strike="noStrike">
                <a:solidFill>
                  <a:srgbClr val="00B0F0"/>
                </a:solidFill>
                <a:effectLst/>
                <a:latin typeface="Arial" panose="020B0604020202020204" pitchFamily="34" charset="0"/>
              </a:rPr>
              <a:t>"ish seva" ("the man of grey hairs"</a:t>
            </a:r>
            <a:r>
              <a:rPr lang="en-US" sz="2100" i="0" strike="noStrike">
                <a:solidFill>
                  <a:srgbClr val="FFC000"/>
                </a:solidFill>
                <a:effectLst/>
                <a:latin typeface="Arial" panose="020B0604020202020204" pitchFamily="34" charset="0"/>
              </a:rPr>
              <a:t>), but </a:t>
            </a:r>
            <a:r>
              <a:rPr lang="en-US" sz="2100" i="0" strike="noStrike">
                <a:solidFill>
                  <a:srgbClr val="00B0F0"/>
                </a:solidFill>
                <a:effectLst/>
                <a:latin typeface="Arial" panose="020B0604020202020204" pitchFamily="34" charset="0"/>
              </a:rPr>
              <a:t>"ish yeshivah,"</a:t>
            </a:r>
            <a:r>
              <a:rPr lang="en-US" sz="2100" i="0" strike="noStrike">
                <a:solidFill>
                  <a:srgbClr val="FFC000"/>
                </a:solidFill>
                <a:effectLst/>
                <a:latin typeface="Arial" panose="020B0604020202020204" pitchFamily="34" charset="0"/>
              </a:rPr>
              <a:t> being fit to sit in </a:t>
            </a:r>
            <a:r>
              <a:rPr lang="en-US" sz="2100" i="0" strike="noStrike">
                <a:solidFill>
                  <a:srgbClr val="00B0F0"/>
                </a:solidFill>
                <a:effectLst/>
                <a:latin typeface="Arial" panose="020B0604020202020204" pitchFamily="34" charset="0"/>
              </a:rPr>
              <a:t>"yeshivah" </a:t>
            </a:r>
            <a:r>
              <a:rPr lang="en-US" sz="2100" i="0" strike="noStrike">
                <a:solidFill>
                  <a:srgbClr val="FFC000"/>
                </a:solidFill>
                <a:effectLst/>
                <a:latin typeface="Arial" panose="020B0604020202020204" pitchFamily="34" charset="0"/>
              </a:rPr>
              <a:t>(a consortium of Torah scholars). And thus is it written (of the exiles, </a:t>
            </a:r>
            <a:r>
              <a:rPr lang="en-US" sz="2100" i="0" strike="noStrike">
                <a:solidFill>
                  <a:srgbClr val="92D050"/>
                </a:solidFill>
                <a:effectLst/>
                <a:latin typeface="Arial" panose="020B0604020202020204" pitchFamily="34" charset="0"/>
              </a:rPr>
              <a:t>II Kings 24:16</a:t>
            </a:r>
            <a:r>
              <a:rPr lang="en-US" sz="2100" i="0" strike="noStrike">
                <a:solidFill>
                  <a:srgbClr val="FFC000"/>
                </a:solidFill>
                <a:effectLst/>
                <a:latin typeface="Arial" panose="020B0604020202020204" pitchFamily="34" charset="0"/>
              </a:rPr>
              <a:t>) </a:t>
            </a:r>
            <a:r>
              <a:rPr lang="en-US" sz="2100" i="0" strike="noStrike">
                <a:solidFill>
                  <a:srgbClr val="00B0F0"/>
                </a:solidFill>
                <a:effectLst/>
                <a:latin typeface="Arial" panose="020B0604020202020204" pitchFamily="34" charset="0"/>
              </a:rPr>
              <a:t>"and the charash and the masger, one thousand, all heroes, waging war."</a:t>
            </a:r>
            <a:r>
              <a:rPr lang="en-US" sz="2100" i="0" strike="noStrike">
                <a:solidFill>
                  <a:srgbClr val="FFC000"/>
                </a:solidFill>
                <a:effectLst/>
                <a:latin typeface="Arial" panose="020B0604020202020204" pitchFamily="34" charset="0"/>
              </a:rPr>
              <a:t> Now what feats of strength are performed by men going into exile? What war is waged by men bound in chains? Rather, (the meaning is that they were) </a:t>
            </a:r>
            <a:r>
              <a:rPr lang="en-US" sz="2100" i="0" strike="noStrike">
                <a:solidFill>
                  <a:srgbClr val="00B0F0"/>
                </a:solidFill>
                <a:effectLst/>
                <a:latin typeface="Arial" panose="020B0604020202020204" pitchFamily="34" charset="0"/>
              </a:rPr>
              <a:t>"heroic"</a:t>
            </a:r>
            <a:r>
              <a:rPr lang="en-US" sz="2100" i="0" strike="noStrike">
                <a:solidFill>
                  <a:srgbClr val="FFC000"/>
                </a:solidFill>
                <a:effectLst/>
                <a:latin typeface="Arial" panose="020B0604020202020204" pitchFamily="34" charset="0"/>
              </a:rPr>
              <a:t> in the war of Torah. As it is written (</a:t>
            </a:r>
            <a:r>
              <a:rPr lang="en-US" sz="2100" i="0" strike="noStrike">
                <a:solidFill>
                  <a:srgbClr val="92D050"/>
                </a:solidFill>
                <a:effectLst/>
                <a:latin typeface="Arial" panose="020B0604020202020204" pitchFamily="34" charset="0"/>
              </a:rPr>
              <a:t>Psalms 103:20</a:t>
            </a:r>
            <a:r>
              <a:rPr lang="en-US" sz="2100" i="0" strike="noStrike">
                <a:solidFill>
                  <a:srgbClr val="FFC000"/>
                </a:solidFill>
                <a:effectLst/>
                <a:latin typeface="Arial" panose="020B0604020202020204" pitchFamily="34" charset="0"/>
              </a:rPr>
              <a:t>) </a:t>
            </a:r>
            <a:r>
              <a:rPr lang="en-US" sz="2100" i="0" strike="noStrike">
                <a:solidFill>
                  <a:srgbClr val="00B0F0"/>
                </a:solidFill>
                <a:effectLst/>
                <a:latin typeface="Arial" panose="020B0604020202020204" pitchFamily="34" charset="0"/>
              </a:rPr>
              <a:t>"Bless the L-rd, O His angels, heroic in power, doing His word to hear the voice of His word." </a:t>
            </a:r>
            <a:r>
              <a:rPr lang="en-US" sz="2100" i="0" strike="noStrike">
                <a:solidFill>
                  <a:srgbClr val="FFC000"/>
                </a:solidFill>
                <a:effectLst/>
                <a:latin typeface="Arial" panose="020B0604020202020204" pitchFamily="34" charset="0"/>
              </a:rPr>
              <a:t>(II Kings, Ibid.) </a:t>
            </a:r>
            <a:r>
              <a:rPr lang="en-US" sz="2100" i="0" strike="noStrike">
                <a:solidFill>
                  <a:srgbClr val="00B0F0"/>
                </a:solidFill>
                <a:effectLst/>
                <a:latin typeface="Arial" panose="020B0604020202020204" pitchFamily="34" charset="0"/>
              </a:rPr>
              <a:t>"waging war"</a:t>
            </a:r>
            <a:r>
              <a:rPr lang="en-US" sz="2100" i="0" strike="noStrike">
                <a:solidFill>
                  <a:srgbClr val="FFC000"/>
                </a:solidFill>
                <a:effectLst/>
                <a:latin typeface="Arial" panose="020B0604020202020204" pitchFamily="34" charset="0"/>
              </a:rPr>
              <a:t>: </a:t>
            </a:r>
            <a:r>
              <a:rPr lang="en-US" sz="2100" i="0" strike="noStrike">
                <a:solidFill>
                  <a:srgbClr val="00B0F0"/>
                </a:solidFill>
                <a:effectLst/>
                <a:latin typeface="Arial" panose="020B0604020202020204" pitchFamily="34" charset="0"/>
              </a:rPr>
              <a:t>"giving and taking" </a:t>
            </a:r>
            <a:r>
              <a:rPr lang="en-US" sz="2100" i="0" strike="noStrike">
                <a:solidFill>
                  <a:srgbClr val="FFC000"/>
                </a:solidFill>
                <a:effectLst/>
                <a:latin typeface="Arial" panose="020B0604020202020204" pitchFamily="34" charset="0"/>
              </a:rPr>
              <a:t>in the </a:t>
            </a:r>
            <a:r>
              <a:rPr lang="en-US" sz="2100" i="0" strike="noStrike">
                <a:solidFill>
                  <a:srgbClr val="00B0F0"/>
                </a:solidFill>
                <a:effectLst/>
                <a:latin typeface="Arial" panose="020B0604020202020204" pitchFamily="34" charset="0"/>
              </a:rPr>
              <a:t>"war" </a:t>
            </a:r>
            <a:r>
              <a:rPr lang="en-US" sz="2100" i="0" strike="noStrike">
                <a:solidFill>
                  <a:srgbClr val="FFC000"/>
                </a:solidFill>
                <a:effectLst/>
                <a:latin typeface="Arial" panose="020B0604020202020204" pitchFamily="34" charset="0"/>
              </a:rPr>
              <a:t>of Torah, viz. (</a:t>
            </a:r>
            <a:r>
              <a:rPr lang="en-US" sz="2100" i="0" strike="noStrike">
                <a:solidFill>
                  <a:srgbClr val="92D050"/>
                </a:solidFill>
                <a:effectLst/>
                <a:latin typeface="Arial" panose="020B0604020202020204" pitchFamily="34" charset="0"/>
              </a:rPr>
              <a:t>Bamidbar 21:14</a:t>
            </a:r>
            <a:r>
              <a:rPr lang="en-US" sz="2100" i="0" strike="noStrike">
                <a:solidFill>
                  <a:srgbClr val="FFC000"/>
                </a:solidFill>
                <a:effectLst/>
                <a:latin typeface="Arial" panose="020B0604020202020204" pitchFamily="34" charset="0"/>
              </a:rPr>
              <a:t>) </a:t>
            </a:r>
            <a:r>
              <a:rPr lang="en-US" sz="2100" i="0" strike="noStrike">
                <a:solidFill>
                  <a:srgbClr val="00B0F0"/>
                </a:solidFill>
                <a:effectLst/>
                <a:latin typeface="Arial" panose="020B0604020202020204" pitchFamily="34" charset="0"/>
              </a:rPr>
              <a:t>"Therefore, it is said in the Book of the wars of the L-rd, etc."</a:t>
            </a:r>
            <a:r>
              <a:rPr lang="en-US" sz="2100" i="0" strike="noStrike">
                <a:solidFill>
                  <a:srgbClr val="FFC000"/>
                </a:solidFill>
                <a:effectLst/>
                <a:latin typeface="Arial" panose="020B0604020202020204" pitchFamily="34" charset="0"/>
              </a:rPr>
              <a:t> (II Kings, Ibid.) </a:t>
            </a:r>
            <a:r>
              <a:rPr lang="en-US" sz="2100" i="0" strike="noStrike">
                <a:solidFill>
                  <a:srgbClr val="00B0F0"/>
                </a:solidFill>
                <a:effectLst/>
                <a:latin typeface="Arial" panose="020B0604020202020204" pitchFamily="34" charset="0"/>
              </a:rPr>
              <a:t>"the charash" </a:t>
            </a:r>
            <a:r>
              <a:rPr lang="en-US" sz="2100" i="0" strike="noStrike">
                <a:solidFill>
                  <a:srgbClr val="FFC000"/>
                </a:solidFill>
                <a:effectLst/>
                <a:latin typeface="Arial" panose="020B0604020202020204" pitchFamily="34" charset="0"/>
              </a:rPr>
              <a:t>(lit., </a:t>
            </a:r>
            <a:r>
              <a:rPr lang="en-US" sz="2100" i="0" strike="noStrike">
                <a:solidFill>
                  <a:srgbClr val="00B0F0"/>
                </a:solidFill>
                <a:effectLst/>
                <a:latin typeface="Arial" panose="020B0604020202020204" pitchFamily="34" charset="0"/>
              </a:rPr>
              <a:t>"mute"</a:t>
            </a:r>
            <a:r>
              <a:rPr lang="en-US" sz="2100" i="0" strike="noStrike">
                <a:solidFill>
                  <a:srgbClr val="FFC000"/>
                </a:solidFill>
                <a:effectLst/>
                <a:latin typeface="Arial" panose="020B0604020202020204" pitchFamily="34" charset="0"/>
              </a:rPr>
              <a:t>): One (of these scholars) speaks and the rest remain silent. </a:t>
            </a:r>
            <a:r>
              <a:rPr lang="en-US" sz="2100" i="0" strike="noStrike">
                <a:solidFill>
                  <a:srgbClr val="00B0F0"/>
                </a:solidFill>
                <a:effectLst/>
                <a:latin typeface="Arial" panose="020B0604020202020204" pitchFamily="34" charset="0"/>
              </a:rPr>
              <a:t>"and 'the masger'" </a:t>
            </a:r>
            <a:r>
              <a:rPr lang="en-US" sz="2100" i="0" strike="noStrike">
                <a:solidFill>
                  <a:srgbClr val="FFC000"/>
                </a:solidFill>
                <a:effectLst/>
                <a:latin typeface="Arial" panose="020B0604020202020204" pitchFamily="34" charset="0"/>
              </a:rPr>
              <a:t>(lit., the </a:t>
            </a:r>
            <a:r>
              <a:rPr lang="en-US" sz="2100" i="0" strike="noStrike">
                <a:solidFill>
                  <a:srgbClr val="00B0F0"/>
                </a:solidFill>
                <a:effectLst/>
                <a:latin typeface="Arial" panose="020B0604020202020204" pitchFamily="34" charset="0"/>
              </a:rPr>
              <a:t>"closer"</a:t>
            </a:r>
            <a:r>
              <a:rPr lang="en-US" sz="2100" i="0" strike="noStrike">
                <a:solidFill>
                  <a:srgbClr val="FFC000"/>
                </a:solidFill>
                <a:effectLst/>
                <a:latin typeface="Arial" panose="020B0604020202020204" pitchFamily="34" charset="0"/>
              </a:rPr>
              <a:t>: All sit before him and learn from him. After he </a:t>
            </a:r>
            <a:r>
              <a:rPr lang="en-US" sz="2100" i="0" strike="noStrike">
                <a:solidFill>
                  <a:srgbClr val="00B0F0"/>
                </a:solidFill>
                <a:effectLst/>
                <a:latin typeface="Arial" panose="020B0604020202020204" pitchFamily="34" charset="0"/>
              </a:rPr>
              <a:t>"closes," </a:t>
            </a:r>
            <a:r>
              <a:rPr lang="en-US" sz="2100" i="0" strike="noStrike">
                <a:solidFill>
                  <a:srgbClr val="FFC000"/>
                </a:solidFill>
                <a:effectLst/>
                <a:latin typeface="Arial" panose="020B0604020202020204" pitchFamily="34" charset="0"/>
              </a:rPr>
              <a:t>no one </a:t>
            </a:r>
            <a:r>
              <a:rPr lang="en-US" sz="2100" i="0" strike="noStrike">
                <a:solidFill>
                  <a:srgbClr val="00B0F0"/>
                </a:solidFill>
                <a:effectLst/>
                <a:latin typeface="Arial" panose="020B0604020202020204" pitchFamily="34" charset="0"/>
              </a:rPr>
              <a:t>"opens," </a:t>
            </a:r>
            <a:r>
              <a:rPr lang="en-US" sz="2100" i="0" strike="noStrike">
                <a:solidFill>
                  <a:srgbClr val="FFC000"/>
                </a:solidFill>
                <a:effectLst/>
                <a:latin typeface="Arial" panose="020B0604020202020204" pitchFamily="34" charset="0"/>
              </a:rPr>
              <a:t>and after he </a:t>
            </a:r>
            <a:r>
              <a:rPr lang="en-US" sz="2100" i="0" strike="noStrike">
                <a:solidFill>
                  <a:srgbClr val="00B0F0"/>
                </a:solidFill>
                <a:effectLst/>
                <a:latin typeface="Arial" panose="020B0604020202020204" pitchFamily="34" charset="0"/>
              </a:rPr>
              <a:t>"opens," </a:t>
            </a:r>
            <a:r>
              <a:rPr lang="en-US" sz="2100" i="0" strike="noStrike">
                <a:solidFill>
                  <a:srgbClr val="FFC000"/>
                </a:solidFill>
                <a:effectLst/>
                <a:latin typeface="Arial" panose="020B0604020202020204" pitchFamily="34" charset="0"/>
              </a:rPr>
              <a:t>no one </a:t>
            </a:r>
            <a:r>
              <a:rPr lang="en-US" sz="2100" i="0" strike="noStrike">
                <a:solidFill>
                  <a:srgbClr val="00B0F0"/>
                </a:solidFill>
                <a:effectLst/>
                <a:latin typeface="Arial" panose="020B0604020202020204" pitchFamily="34" charset="0"/>
              </a:rPr>
              <a:t>"closes," </a:t>
            </a:r>
            <a:r>
              <a:rPr lang="en-US" sz="2100" i="0" strike="noStrike">
                <a:solidFill>
                  <a:srgbClr val="FFC000"/>
                </a:solidFill>
                <a:effectLst/>
                <a:latin typeface="Arial" panose="020B0604020202020204" pitchFamily="34" charset="0"/>
              </a:rPr>
              <a:t>in fulfilment of (</a:t>
            </a:r>
            <a:r>
              <a:rPr lang="en-US" sz="2100" i="0" strike="noStrike">
                <a:solidFill>
                  <a:srgbClr val="92D050"/>
                </a:solidFill>
                <a:effectLst/>
                <a:latin typeface="Arial" panose="020B0604020202020204" pitchFamily="34" charset="0"/>
              </a:rPr>
              <a:t>Isaiah 22:22</a:t>
            </a:r>
            <a:r>
              <a:rPr lang="en-US" sz="2100" i="0" strike="noStrike">
                <a:solidFill>
                  <a:srgbClr val="FFC000"/>
                </a:solidFill>
                <a:effectLst/>
                <a:latin typeface="Arial" panose="020B0604020202020204" pitchFamily="34" charset="0"/>
              </a:rPr>
              <a:t>) </a:t>
            </a:r>
            <a:r>
              <a:rPr lang="en-US" sz="2100" i="0" strike="noStrike">
                <a:solidFill>
                  <a:srgbClr val="00B0F0"/>
                </a:solidFill>
                <a:effectLst/>
                <a:latin typeface="Arial" panose="020B0604020202020204" pitchFamily="34" charset="0"/>
              </a:rPr>
              <a:t>"And he (David) will open, and none will close; and he will close, and none will open."</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274B304-048D-3171-441A-60FF27FB07DF}"/>
                  </a:ext>
                </a:extLst>
              </p14:cNvPr>
              <p14:cNvContentPartPr/>
              <p14:nvPr/>
            </p14:nvContentPartPr>
            <p14:xfrm>
              <a:off x="6461896" y="1606854"/>
              <a:ext cx="781200" cy="58320"/>
            </p14:xfrm>
          </p:contentPart>
        </mc:Choice>
        <mc:Fallback>
          <p:pic>
            <p:nvPicPr>
              <p:cNvPr id="2" name="Ink 1">
                <a:extLst>
                  <a:ext uri="{FF2B5EF4-FFF2-40B4-BE49-F238E27FC236}">
                    <a16:creationId xmlns:a16="http://schemas.microsoft.com/office/drawing/2014/main" id="{A274B304-048D-3171-441A-60FF27FB07DF}"/>
                  </a:ext>
                </a:extLst>
              </p:cNvPr>
              <p:cNvPicPr/>
              <p:nvPr/>
            </p:nvPicPr>
            <p:blipFill>
              <a:blip r:embed="rId5"/>
              <a:stretch>
                <a:fillRect/>
              </a:stretch>
            </p:blipFill>
            <p:spPr>
              <a:xfrm>
                <a:off x="6443896" y="1588854"/>
                <a:ext cx="8168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E798F565-8419-9A49-C1DD-531E7AE03378}"/>
                  </a:ext>
                </a:extLst>
              </p14:cNvPr>
              <p14:cNvContentPartPr/>
              <p14:nvPr/>
            </p14:nvContentPartPr>
            <p14:xfrm>
              <a:off x="1936336" y="1874334"/>
              <a:ext cx="1665360" cy="161280"/>
            </p14:xfrm>
          </p:contentPart>
        </mc:Choice>
        <mc:Fallback>
          <p:pic>
            <p:nvPicPr>
              <p:cNvPr id="3" name="Ink 2">
                <a:extLst>
                  <a:ext uri="{FF2B5EF4-FFF2-40B4-BE49-F238E27FC236}">
                    <a16:creationId xmlns:a16="http://schemas.microsoft.com/office/drawing/2014/main" id="{E798F565-8419-9A49-C1DD-531E7AE03378}"/>
                  </a:ext>
                </a:extLst>
              </p:cNvPr>
              <p:cNvPicPr/>
              <p:nvPr/>
            </p:nvPicPr>
            <p:blipFill>
              <a:blip r:embed="rId7"/>
              <a:stretch>
                <a:fillRect/>
              </a:stretch>
            </p:blipFill>
            <p:spPr>
              <a:xfrm>
                <a:off x="1918696" y="1856694"/>
                <a:ext cx="17010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337E4A0F-5CFD-1160-A134-166C1DDD2C0D}"/>
                  </a:ext>
                </a:extLst>
              </p14:cNvPr>
              <p14:cNvContentPartPr/>
              <p14:nvPr/>
            </p14:nvContentPartPr>
            <p14:xfrm>
              <a:off x="5361736" y="3248454"/>
              <a:ext cx="619200" cy="87480"/>
            </p14:xfrm>
          </p:contentPart>
        </mc:Choice>
        <mc:Fallback>
          <p:pic>
            <p:nvPicPr>
              <p:cNvPr id="4" name="Ink 3">
                <a:extLst>
                  <a:ext uri="{FF2B5EF4-FFF2-40B4-BE49-F238E27FC236}">
                    <a16:creationId xmlns:a16="http://schemas.microsoft.com/office/drawing/2014/main" id="{337E4A0F-5CFD-1160-A134-166C1DDD2C0D}"/>
                  </a:ext>
                </a:extLst>
              </p:cNvPr>
              <p:cNvPicPr/>
              <p:nvPr/>
            </p:nvPicPr>
            <p:blipFill>
              <a:blip r:embed="rId9"/>
              <a:stretch>
                <a:fillRect/>
              </a:stretch>
            </p:blipFill>
            <p:spPr>
              <a:xfrm>
                <a:off x="5343736" y="3230454"/>
                <a:ext cx="6548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AADD7A46-64E2-E5BB-F1E4-BAFA8682A33B}"/>
                  </a:ext>
                </a:extLst>
              </p14:cNvPr>
              <p14:cNvContentPartPr/>
              <p14:nvPr/>
            </p14:nvContentPartPr>
            <p14:xfrm>
              <a:off x="7027816" y="3224334"/>
              <a:ext cx="1179360" cy="56520"/>
            </p14:xfrm>
          </p:contentPart>
        </mc:Choice>
        <mc:Fallback>
          <p:pic>
            <p:nvPicPr>
              <p:cNvPr id="5" name="Ink 4">
                <a:extLst>
                  <a:ext uri="{FF2B5EF4-FFF2-40B4-BE49-F238E27FC236}">
                    <a16:creationId xmlns:a16="http://schemas.microsoft.com/office/drawing/2014/main" id="{AADD7A46-64E2-E5BB-F1E4-BAFA8682A33B}"/>
                  </a:ext>
                </a:extLst>
              </p:cNvPr>
              <p:cNvPicPr/>
              <p:nvPr/>
            </p:nvPicPr>
            <p:blipFill>
              <a:blip r:embed="rId11"/>
              <a:stretch>
                <a:fillRect/>
              </a:stretch>
            </p:blipFill>
            <p:spPr>
              <a:xfrm>
                <a:off x="7009816" y="3206694"/>
                <a:ext cx="12150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86CABEDA-CEFA-4B77-CEC8-69E393D8C63A}"/>
                  </a:ext>
                </a:extLst>
              </p14:cNvPr>
              <p14:cNvContentPartPr/>
              <p14:nvPr/>
            </p14:nvContentPartPr>
            <p14:xfrm>
              <a:off x="2646256" y="3526374"/>
              <a:ext cx="7383240" cy="111240"/>
            </p14:xfrm>
          </p:contentPart>
        </mc:Choice>
        <mc:Fallback>
          <p:pic>
            <p:nvPicPr>
              <p:cNvPr id="7" name="Ink 6">
                <a:extLst>
                  <a:ext uri="{FF2B5EF4-FFF2-40B4-BE49-F238E27FC236}">
                    <a16:creationId xmlns:a16="http://schemas.microsoft.com/office/drawing/2014/main" id="{86CABEDA-CEFA-4B77-CEC8-69E393D8C63A}"/>
                  </a:ext>
                </a:extLst>
              </p:cNvPr>
              <p:cNvPicPr/>
              <p:nvPr/>
            </p:nvPicPr>
            <p:blipFill>
              <a:blip r:embed="rId13"/>
              <a:stretch>
                <a:fillRect/>
              </a:stretch>
            </p:blipFill>
            <p:spPr>
              <a:xfrm>
                <a:off x="2628256" y="3508734"/>
                <a:ext cx="74188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73FD25D5-66B3-D0A2-B4F9-39D8476DC233}"/>
                  </a:ext>
                </a:extLst>
              </p14:cNvPr>
              <p14:cNvContentPartPr/>
              <p14:nvPr/>
            </p14:nvContentPartPr>
            <p14:xfrm>
              <a:off x="638176" y="3865494"/>
              <a:ext cx="2990160" cy="43200"/>
            </p14:xfrm>
          </p:contentPart>
        </mc:Choice>
        <mc:Fallback>
          <p:pic>
            <p:nvPicPr>
              <p:cNvPr id="11" name="Ink 10">
                <a:extLst>
                  <a:ext uri="{FF2B5EF4-FFF2-40B4-BE49-F238E27FC236}">
                    <a16:creationId xmlns:a16="http://schemas.microsoft.com/office/drawing/2014/main" id="{73FD25D5-66B3-D0A2-B4F9-39D8476DC233}"/>
                  </a:ext>
                </a:extLst>
              </p:cNvPr>
              <p:cNvPicPr/>
              <p:nvPr/>
            </p:nvPicPr>
            <p:blipFill>
              <a:blip r:embed="rId15"/>
              <a:stretch>
                <a:fillRect/>
              </a:stretch>
            </p:blipFill>
            <p:spPr>
              <a:xfrm>
                <a:off x="620176" y="3847854"/>
                <a:ext cx="30258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5896DDFB-F6C0-595F-BF2E-9BD00D11FF46}"/>
                  </a:ext>
                </a:extLst>
              </p14:cNvPr>
              <p14:cNvContentPartPr/>
              <p14:nvPr/>
            </p14:nvContentPartPr>
            <p14:xfrm>
              <a:off x="1311016" y="4192734"/>
              <a:ext cx="781200" cy="18720"/>
            </p14:xfrm>
          </p:contentPart>
        </mc:Choice>
        <mc:Fallback>
          <p:pic>
            <p:nvPicPr>
              <p:cNvPr id="12" name="Ink 11">
                <a:extLst>
                  <a:ext uri="{FF2B5EF4-FFF2-40B4-BE49-F238E27FC236}">
                    <a16:creationId xmlns:a16="http://schemas.microsoft.com/office/drawing/2014/main" id="{5896DDFB-F6C0-595F-BF2E-9BD00D11FF46}"/>
                  </a:ext>
                </a:extLst>
              </p:cNvPr>
              <p:cNvPicPr/>
              <p:nvPr/>
            </p:nvPicPr>
            <p:blipFill>
              <a:blip r:embed="rId17"/>
              <a:stretch>
                <a:fillRect/>
              </a:stretch>
            </p:blipFill>
            <p:spPr>
              <a:xfrm>
                <a:off x="1293376" y="4175094"/>
                <a:ext cx="8168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CFA58E80-1FC1-07ED-7A3B-038AD6AC176A}"/>
                  </a:ext>
                </a:extLst>
              </p14:cNvPr>
              <p14:cNvContentPartPr/>
              <p14:nvPr/>
            </p14:nvContentPartPr>
            <p14:xfrm>
              <a:off x="4575136" y="4502694"/>
              <a:ext cx="1049760" cy="86040"/>
            </p14:xfrm>
          </p:contentPart>
        </mc:Choice>
        <mc:Fallback>
          <p:pic>
            <p:nvPicPr>
              <p:cNvPr id="13" name="Ink 12">
                <a:extLst>
                  <a:ext uri="{FF2B5EF4-FFF2-40B4-BE49-F238E27FC236}">
                    <a16:creationId xmlns:a16="http://schemas.microsoft.com/office/drawing/2014/main" id="{CFA58E80-1FC1-07ED-7A3B-038AD6AC176A}"/>
                  </a:ext>
                </a:extLst>
              </p:cNvPr>
              <p:cNvPicPr/>
              <p:nvPr/>
            </p:nvPicPr>
            <p:blipFill>
              <a:blip r:embed="rId19"/>
              <a:stretch>
                <a:fillRect/>
              </a:stretch>
            </p:blipFill>
            <p:spPr>
              <a:xfrm>
                <a:off x="4557136" y="4485054"/>
                <a:ext cx="10854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099B6A61-1009-4AAC-FB67-1C13A6BE4B5F}"/>
                  </a:ext>
                </a:extLst>
              </p14:cNvPr>
              <p14:cNvContentPartPr/>
              <p14:nvPr/>
            </p14:nvContentPartPr>
            <p14:xfrm>
              <a:off x="6667096" y="4511694"/>
              <a:ext cx="317160" cy="34920"/>
            </p14:xfrm>
          </p:contentPart>
        </mc:Choice>
        <mc:Fallback>
          <p:pic>
            <p:nvPicPr>
              <p:cNvPr id="14" name="Ink 13">
                <a:extLst>
                  <a:ext uri="{FF2B5EF4-FFF2-40B4-BE49-F238E27FC236}">
                    <a16:creationId xmlns:a16="http://schemas.microsoft.com/office/drawing/2014/main" id="{099B6A61-1009-4AAC-FB67-1C13A6BE4B5F}"/>
                  </a:ext>
                </a:extLst>
              </p:cNvPr>
              <p:cNvPicPr/>
              <p:nvPr/>
            </p:nvPicPr>
            <p:blipFill>
              <a:blip r:embed="rId21"/>
              <a:stretch>
                <a:fillRect/>
              </a:stretch>
            </p:blipFill>
            <p:spPr>
              <a:xfrm>
                <a:off x="6649096" y="4494054"/>
                <a:ext cx="3528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36FEBE91-119E-7802-D8E5-8A9BD0D2CD9C}"/>
                  </a:ext>
                </a:extLst>
              </p14:cNvPr>
              <p14:cNvContentPartPr/>
              <p14:nvPr/>
            </p14:nvContentPartPr>
            <p14:xfrm>
              <a:off x="4053496" y="4773774"/>
              <a:ext cx="10080" cy="29520"/>
            </p14:xfrm>
          </p:contentPart>
        </mc:Choice>
        <mc:Fallback>
          <p:pic>
            <p:nvPicPr>
              <p:cNvPr id="15" name="Ink 14">
                <a:extLst>
                  <a:ext uri="{FF2B5EF4-FFF2-40B4-BE49-F238E27FC236}">
                    <a16:creationId xmlns:a16="http://schemas.microsoft.com/office/drawing/2014/main" id="{36FEBE91-119E-7802-D8E5-8A9BD0D2CD9C}"/>
                  </a:ext>
                </a:extLst>
              </p:cNvPr>
              <p:cNvPicPr/>
              <p:nvPr/>
            </p:nvPicPr>
            <p:blipFill>
              <a:blip r:embed="rId23"/>
              <a:stretch>
                <a:fillRect/>
              </a:stretch>
            </p:blipFill>
            <p:spPr>
              <a:xfrm>
                <a:off x="4035856" y="4756134"/>
                <a:ext cx="457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1F36DD03-FC9E-5638-981C-A725BCF9A8FA}"/>
                  </a:ext>
                </a:extLst>
              </p14:cNvPr>
              <p14:cNvContentPartPr/>
              <p14:nvPr/>
            </p14:nvContentPartPr>
            <p14:xfrm>
              <a:off x="6122416" y="4838934"/>
              <a:ext cx="182880" cy="6840"/>
            </p14:xfrm>
          </p:contentPart>
        </mc:Choice>
        <mc:Fallback>
          <p:pic>
            <p:nvPicPr>
              <p:cNvPr id="16" name="Ink 15">
                <a:extLst>
                  <a:ext uri="{FF2B5EF4-FFF2-40B4-BE49-F238E27FC236}">
                    <a16:creationId xmlns:a16="http://schemas.microsoft.com/office/drawing/2014/main" id="{1F36DD03-FC9E-5638-981C-A725BCF9A8FA}"/>
                  </a:ext>
                </a:extLst>
              </p:cNvPr>
              <p:cNvPicPr/>
              <p:nvPr/>
            </p:nvPicPr>
            <p:blipFill>
              <a:blip r:embed="rId25"/>
              <a:stretch>
                <a:fillRect/>
              </a:stretch>
            </p:blipFill>
            <p:spPr>
              <a:xfrm>
                <a:off x="6104416" y="4821294"/>
                <a:ext cx="2185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F31318D2-5968-D262-2C09-95FD24D9F12C}"/>
                  </a:ext>
                </a:extLst>
              </p14:cNvPr>
              <p14:cNvContentPartPr/>
              <p14:nvPr/>
            </p14:nvContentPartPr>
            <p14:xfrm>
              <a:off x="7976776" y="4841454"/>
              <a:ext cx="355320" cy="30240"/>
            </p14:xfrm>
          </p:contentPart>
        </mc:Choice>
        <mc:Fallback>
          <p:pic>
            <p:nvPicPr>
              <p:cNvPr id="17" name="Ink 16">
                <a:extLst>
                  <a:ext uri="{FF2B5EF4-FFF2-40B4-BE49-F238E27FC236}">
                    <a16:creationId xmlns:a16="http://schemas.microsoft.com/office/drawing/2014/main" id="{F31318D2-5968-D262-2C09-95FD24D9F12C}"/>
                  </a:ext>
                </a:extLst>
              </p:cNvPr>
              <p:cNvPicPr/>
              <p:nvPr/>
            </p:nvPicPr>
            <p:blipFill>
              <a:blip r:embed="rId27"/>
              <a:stretch>
                <a:fillRect/>
              </a:stretch>
            </p:blipFill>
            <p:spPr>
              <a:xfrm>
                <a:off x="7959136" y="4823814"/>
                <a:ext cx="3909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53204813-3075-3B2C-4193-E059D6F192B7}"/>
                  </a:ext>
                </a:extLst>
              </p14:cNvPr>
              <p14:cNvContentPartPr/>
              <p14:nvPr/>
            </p14:nvContentPartPr>
            <p14:xfrm>
              <a:off x="6979936" y="5053854"/>
              <a:ext cx="32760" cy="8640"/>
            </p14:xfrm>
          </p:contentPart>
        </mc:Choice>
        <mc:Fallback>
          <p:pic>
            <p:nvPicPr>
              <p:cNvPr id="18" name="Ink 17">
                <a:extLst>
                  <a:ext uri="{FF2B5EF4-FFF2-40B4-BE49-F238E27FC236}">
                    <a16:creationId xmlns:a16="http://schemas.microsoft.com/office/drawing/2014/main" id="{53204813-3075-3B2C-4193-E059D6F192B7}"/>
                  </a:ext>
                </a:extLst>
              </p:cNvPr>
              <p:cNvPicPr/>
              <p:nvPr/>
            </p:nvPicPr>
            <p:blipFill>
              <a:blip r:embed="rId29"/>
              <a:stretch>
                <a:fillRect/>
              </a:stretch>
            </p:blipFill>
            <p:spPr>
              <a:xfrm>
                <a:off x="6962296" y="5036214"/>
                <a:ext cx="684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8E4EF291-4CFD-8839-522E-6AAD85137E77}"/>
                  </a:ext>
                </a:extLst>
              </p14:cNvPr>
              <p14:cNvContentPartPr/>
              <p14:nvPr/>
            </p14:nvContentPartPr>
            <p14:xfrm>
              <a:off x="9610816" y="4951254"/>
              <a:ext cx="54000" cy="14040"/>
            </p14:xfrm>
          </p:contentPart>
        </mc:Choice>
        <mc:Fallback>
          <p:pic>
            <p:nvPicPr>
              <p:cNvPr id="19" name="Ink 18">
                <a:extLst>
                  <a:ext uri="{FF2B5EF4-FFF2-40B4-BE49-F238E27FC236}">
                    <a16:creationId xmlns:a16="http://schemas.microsoft.com/office/drawing/2014/main" id="{8E4EF291-4CFD-8839-522E-6AAD85137E77}"/>
                  </a:ext>
                </a:extLst>
              </p:cNvPr>
              <p:cNvPicPr/>
              <p:nvPr/>
            </p:nvPicPr>
            <p:blipFill>
              <a:blip r:embed="rId31"/>
              <a:stretch>
                <a:fillRect/>
              </a:stretch>
            </p:blipFill>
            <p:spPr>
              <a:xfrm>
                <a:off x="9593176" y="4933614"/>
                <a:ext cx="896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85B072A2-2A86-78F9-AE4E-AE8D878A7508}"/>
                  </a:ext>
                </a:extLst>
              </p14:cNvPr>
              <p14:cNvContentPartPr/>
              <p14:nvPr/>
            </p14:nvContentPartPr>
            <p14:xfrm>
              <a:off x="1599016" y="5241054"/>
              <a:ext cx="65520" cy="36360"/>
            </p14:xfrm>
          </p:contentPart>
        </mc:Choice>
        <mc:Fallback>
          <p:pic>
            <p:nvPicPr>
              <p:cNvPr id="20" name="Ink 19">
                <a:extLst>
                  <a:ext uri="{FF2B5EF4-FFF2-40B4-BE49-F238E27FC236}">
                    <a16:creationId xmlns:a16="http://schemas.microsoft.com/office/drawing/2014/main" id="{85B072A2-2A86-78F9-AE4E-AE8D878A7508}"/>
                  </a:ext>
                </a:extLst>
              </p:cNvPr>
              <p:cNvPicPr/>
              <p:nvPr/>
            </p:nvPicPr>
            <p:blipFill>
              <a:blip r:embed="rId33"/>
              <a:stretch>
                <a:fillRect/>
              </a:stretch>
            </p:blipFill>
            <p:spPr>
              <a:xfrm>
                <a:off x="1581016" y="5223054"/>
                <a:ext cx="1011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D0A40704-14C2-CCF1-6D23-037C93EBA762}"/>
                  </a:ext>
                </a:extLst>
              </p14:cNvPr>
              <p14:cNvContentPartPr/>
              <p14:nvPr/>
            </p14:nvContentPartPr>
            <p14:xfrm>
              <a:off x="2979976" y="5259774"/>
              <a:ext cx="101520" cy="39600"/>
            </p14:xfrm>
          </p:contentPart>
        </mc:Choice>
        <mc:Fallback>
          <p:pic>
            <p:nvPicPr>
              <p:cNvPr id="21" name="Ink 20">
                <a:extLst>
                  <a:ext uri="{FF2B5EF4-FFF2-40B4-BE49-F238E27FC236}">
                    <a16:creationId xmlns:a16="http://schemas.microsoft.com/office/drawing/2014/main" id="{D0A40704-14C2-CCF1-6D23-037C93EBA762}"/>
                  </a:ext>
                </a:extLst>
              </p:cNvPr>
              <p:cNvPicPr/>
              <p:nvPr/>
            </p:nvPicPr>
            <p:blipFill>
              <a:blip r:embed="rId35"/>
              <a:stretch>
                <a:fillRect/>
              </a:stretch>
            </p:blipFill>
            <p:spPr>
              <a:xfrm>
                <a:off x="2961976" y="5241774"/>
                <a:ext cx="1371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Ink 21">
                <a:extLst>
                  <a:ext uri="{FF2B5EF4-FFF2-40B4-BE49-F238E27FC236}">
                    <a16:creationId xmlns:a16="http://schemas.microsoft.com/office/drawing/2014/main" id="{FE1FBA1C-9B20-5706-7B39-2738A1A5E48B}"/>
                  </a:ext>
                </a:extLst>
              </p14:cNvPr>
              <p14:cNvContentPartPr/>
              <p14:nvPr/>
            </p14:nvContentPartPr>
            <p14:xfrm>
              <a:off x="4099576" y="5314494"/>
              <a:ext cx="21600" cy="30600"/>
            </p14:xfrm>
          </p:contentPart>
        </mc:Choice>
        <mc:Fallback>
          <p:pic>
            <p:nvPicPr>
              <p:cNvPr id="22" name="Ink 21">
                <a:extLst>
                  <a:ext uri="{FF2B5EF4-FFF2-40B4-BE49-F238E27FC236}">
                    <a16:creationId xmlns:a16="http://schemas.microsoft.com/office/drawing/2014/main" id="{FE1FBA1C-9B20-5706-7B39-2738A1A5E48B}"/>
                  </a:ext>
                </a:extLst>
              </p:cNvPr>
              <p:cNvPicPr/>
              <p:nvPr/>
            </p:nvPicPr>
            <p:blipFill>
              <a:blip r:embed="rId37"/>
              <a:stretch>
                <a:fillRect/>
              </a:stretch>
            </p:blipFill>
            <p:spPr>
              <a:xfrm>
                <a:off x="4081576" y="5296854"/>
                <a:ext cx="572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Ink 22">
                <a:extLst>
                  <a:ext uri="{FF2B5EF4-FFF2-40B4-BE49-F238E27FC236}">
                    <a16:creationId xmlns:a16="http://schemas.microsoft.com/office/drawing/2014/main" id="{2B9DB830-4AC5-A207-481A-DE6D7198B334}"/>
                  </a:ext>
                </a:extLst>
              </p14:cNvPr>
              <p14:cNvContentPartPr/>
              <p14:nvPr/>
            </p14:nvContentPartPr>
            <p14:xfrm>
              <a:off x="4463896" y="5469294"/>
              <a:ext cx="1289160" cy="39600"/>
            </p14:xfrm>
          </p:contentPart>
        </mc:Choice>
        <mc:Fallback>
          <p:pic>
            <p:nvPicPr>
              <p:cNvPr id="23" name="Ink 22">
                <a:extLst>
                  <a:ext uri="{FF2B5EF4-FFF2-40B4-BE49-F238E27FC236}">
                    <a16:creationId xmlns:a16="http://schemas.microsoft.com/office/drawing/2014/main" id="{2B9DB830-4AC5-A207-481A-DE6D7198B334}"/>
                  </a:ext>
                </a:extLst>
              </p:cNvPr>
              <p:cNvPicPr/>
              <p:nvPr/>
            </p:nvPicPr>
            <p:blipFill>
              <a:blip r:embed="rId39"/>
              <a:stretch>
                <a:fillRect/>
              </a:stretch>
            </p:blipFill>
            <p:spPr>
              <a:xfrm>
                <a:off x="4446256" y="5451654"/>
                <a:ext cx="13248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Ink 23">
                <a:extLst>
                  <a:ext uri="{FF2B5EF4-FFF2-40B4-BE49-F238E27FC236}">
                    <a16:creationId xmlns:a16="http://schemas.microsoft.com/office/drawing/2014/main" id="{AF98913B-BA47-A2B2-EB5B-04CE5AC3A215}"/>
                  </a:ext>
                </a:extLst>
              </p14:cNvPr>
              <p14:cNvContentPartPr/>
              <p14:nvPr/>
            </p14:nvContentPartPr>
            <p14:xfrm>
              <a:off x="9491296" y="5522214"/>
              <a:ext cx="86760" cy="22320"/>
            </p14:xfrm>
          </p:contentPart>
        </mc:Choice>
        <mc:Fallback>
          <p:pic>
            <p:nvPicPr>
              <p:cNvPr id="24" name="Ink 23">
                <a:extLst>
                  <a:ext uri="{FF2B5EF4-FFF2-40B4-BE49-F238E27FC236}">
                    <a16:creationId xmlns:a16="http://schemas.microsoft.com/office/drawing/2014/main" id="{AF98913B-BA47-A2B2-EB5B-04CE5AC3A215}"/>
                  </a:ext>
                </a:extLst>
              </p:cNvPr>
              <p:cNvPicPr/>
              <p:nvPr/>
            </p:nvPicPr>
            <p:blipFill>
              <a:blip r:embed="rId41"/>
              <a:stretch>
                <a:fillRect/>
              </a:stretch>
            </p:blipFill>
            <p:spPr>
              <a:xfrm>
                <a:off x="9473656" y="5504574"/>
                <a:ext cx="122400" cy="57960"/>
              </a:xfrm>
              <a:prstGeom prst="rect">
                <a:avLst/>
              </a:prstGeom>
            </p:spPr>
          </p:pic>
        </mc:Fallback>
      </mc:AlternateContent>
      <p:grpSp>
        <p:nvGrpSpPr>
          <p:cNvPr id="28" name="Group 27">
            <a:extLst>
              <a:ext uri="{FF2B5EF4-FFF2-40B4-BE49-F238E27FC236}">
                <a16:creationId xmlns:a16="http://schemas.microsoft.com/office/drawing/2014/main" id="{3F95DE67-18A1-7444-BFF8-D179859F8720}"/>
              </a:ext>
            </a:extLst>
          </p:cNvPr>
          <p:cNvGrpSpPr/>
          <p:nvPr/>
        </p:nvGrpSpPr>
        <p:grpSpPr>
          <a:xfrm>
            <a:off x="1389856" y="5990934"/>
            <a:ext cx="615960" cy="15840"/>
            <a:chOff x="1389856" y="5990934"/>
            <a:chExt cx="615960" cy="15840"/>
          </a:xfrm>
        </p:grpSpPr>
        <mc:AlternateContent xmlns:mc="http://schemas.openxmlformats.org/markup-compatibility/2006">
          <mc:Choice xmlns:p14="http://schemas.microsoft.com/office/powerpoint/2010/main" Requires="p14">
            <p:contentPart p14:bwMode="auto" r:id="rId42">
              <p14:nvContentPartPr>
                <p14:cNvPr id="25" name="Ink 24">
                  <a:extLst>
                    <a:ext uri="{FF2B5EF4-FFF2-40B4-BE49-F238E27FC236}">
                      <a16:creationId xmlns:a16="http://schemas.microsoft.com/office/drawing/2014/main" id="{0787EA5B-951B-2510-165D-F6624BEDE65C}"/>
                    </a:ext>
                  </a:extLst>
                </p14:cNvPr>
                <p14:cNvContentPartPr/>
                <p14:nvPr/>
              </p14:nvContentPartPr>
              <p14:xfrm>
                <a:off x="1389856" y="5999934"/>
                <a:ext cx="51840" cy="6840"/>
              </p14:xfrm>
            </p:contentPart>
          </mc:Choice>
          <mc:Fallback>
            <p:pic>
              <p:nvPicPr>
                <p:cNvPr id="25" name="Ink 24">
                  <a:extLst>
                    <a:ext uri="{FF2B5EF4-FFF2-40B4-BE49-F238E27FC236}">
                      <a16:creationId xmlns:a16="http://schemas.microsoft.com/office/drawing/2014/main" id="{0787EA5B-951B-2510-165D-F6624BEDE65C}"/>
                    </a:ext>
                  </a:extLst>
                </p:cNvPr>
                <p:cNvPicPr/>
                <p:nvPr/>
              </p:nvPicPr>
              <p:blipFill>
                <a:blip r:embed="rId43"/>
                <a:stretch>
                  <a:fillRect/>
                </a:stretch>
              </p:blipFill>
              <p:spPr>
                <a:xfrm>
                  <a:off x="1371856" y="5981934"/>
                  <a:ext cx="8748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Ink 25">
                  <a:extLst>
                    <a:ext uri="{FF2B5EF4-FFF2-40B4-BE49-F238E27FC236}">
                      <a16:creationId xmlns:a16="http://schemas.microsoft.com/office/drawing/2014/main" id="{03F8B437-0FB7-1391-EDC9-EE194DF4833D}"/>
                    </a:ext>
                  </a:extLst>
                </p14:cNvPr>
                <p14:cNvContentPartPr/>
                <p14:nvPr/>
              </p14:nvContentPartPr>
              <p14:xfrm>
                <a:off x="1950016" y="5990934"/>
                <a:ext cx="55800" cy="7560"/>
              </p14:xfrm>
            </p:contentPart>
          </mc:Choice>
          <mc:Fallback>
            <p:pic>
              <p:nvPicPr>
                <p:cNvPr id="26" name="Ink 25">
                  <a:extLst>
                    <a:ext uri="{FF2B5EF4-FFF2-40B4-BE49-F238E27FC236}">
                      <a16:creationId xmlns:a16="http://schemas.microsoft.com/office/drawing/2014/main" id="{03F8B437-0FB7-1391-EDC9-EE194DF4833D}"/>
                    </a:ext>
                  </a:extLst>
                </p:cNvPr>
                <p:cNvPicPr/>
                <p:nvPr/>
              </p:nvPicPr>
              <p:blipFill>
                <a:blip r:embed="rId45"/>
                <a:stretch>
                  <a:fillRect/>
                </a:stretch>
              </p:blipFill>
              <p:spPr>
                <a:xfrm>
                  <a:off x="1932016" y="5972934"/>
                  <a:ext cx="91440" cy="43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
            <p14:nvContentPartPr>
              <p14:cNvPr id="27" name="Ink 26">
                <a:extLst>
                  <a:ext uri="{FF2B5EF4-FFF2-40B4-BE49-F238E27FC236}">
                    <a16:creationId xmlns:a16="http://schemas.microsoft.com/office/drawing/2014/main" id="{8AFD3516-AF2C-CC61-1846-F474A700704F}"/>
                  </a:ext>
                </a:extLst>
              </p14:cNvPr>
              <p14:cNvContentPartPr/>
              <p14:nvPr/>
            </p14:nvContentPartPr>
            <p14:xfrm>
              <a:off x="3154216" y="5873214"/>
              <a:ext cx="27360" cy="15840"/>
            </p14:xfrm>
          </p:contentPart>
        </mc:Choice>
        <mc:Fallback>
          <p:pic>
            <p:nvPicPr>
              <p:cNvPr id="27" name="Ink 26">
                <a:extLst>
                  <a:ext uri="{FF2B5EF4-FFF2-40B4-BE49-F238E27FC236}">
                    <a16:creationId xmlns:a16="http://schemas.microsoft.com/office/drawing/2014/main" id="{8AFD3516-AF2C-CC61-1846-F474A700704F}"/>
                  </a:ext>
                </a:extLst>
              </p:cNvPr>
              <p:cNvPicPr/>
              <p:nvPr/>
            </p:nvPicPr>
            <p:blipFill>
              <a:blip r:embed="rId47"/>
              <a:stretch>
                <a:fillRect/>
              </a:stretch>
            </p:blipFill>
            <p:spPr>
              <a:xfrm>
                <a:off x="3136216" y="5855574"/>
                <a:ext cx="63000" cy="51480"/>
              </a:xfrm>
              <a:prstGeom prst="rect">
                <a:avLst/>
              </a:prstGeom>
            </p:spPr>
          </p:pic>
        </mc:Fallback>
      </mc:AlternateContent>
    </p:spTree>
    <p:extLst>
      <p:ext uri="{BB962C8B-B14F-4D97-AF65-F5344CB8AC3E}">
        <p14:creationId xmlns:p14="http://schemas.microsoft.com/office/powerpoint/2010/main" val="801928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10493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1A3E1ECF-27D9-BF87-7B87-19C454DD52C4}"/>
              </a:ext>
            </a:extLst>
          </p:cNvPr>
          <p:cNvSpPr txBox="1"/>
          <p:nvPr/>
        </p:nvSpPr>
        <p:spPr>
          <a:xfrm>
            <a:off x="432913" y="165092"/>
            <a:ext cx="9942515" cy="4031873"/>
          </a:xfrm>
          <a:prstGeom prst="rect">
            <a:avLst/>
          </a:prstGeom>
          <a:noFill/>
        </p:spPr>
        <p:txBody>
          <a:bodyPr wrap="square">
            <a:spAutoFit/>
          </a:bodyPr>
          <a:lstStyle/>
          <a:p>
            <a:pPr rtl="0">
              <a:spcBef>
                <a:spcPts val="0"/>
              </a:spcBef>
              <a:spcAft>
                <a:spcPts val="0"/>
              </a:spcAft>
            </a:pPr>
            <a:r>
              <a:rPr lang="en-US" sz="3200" b="1" i="0" strike="noStrike">
                <a:solidFill>
                  <a:srgbClr val="FFC000"/>
                </a:solidFill>
                <a:effectLst/>
                <a:latin typeface="Arial" panose="020B0604020202020204" pitchFamily="34" charset="0"/>
              </a:rPr>
              <a:t>Rashi on Isaiah 22,23:1</a:t>
            </a:r>
          </a:p>
          <a:p>
            <a:pPr rtl="0">
              <a:spcBef>
                <a:spcPts val="0"/>
              </a:spcBef>
              <a:spcAft>
                <a:spcPts val="0"/>
              </a:spcAft>
            </a:pPr>
            <a:r>
              <a:rPr lang="en-US" sz="3200" i="0" strike="noStrike">
                <a:solidFill>
                  <a:srgbClr val="FFC000"/>
                </a:solidFill>
                <a:effectLst/>
                <a:latin typeface="Arial" panose="020B0604020202020204" pitchFamily="34" charset="0"/>
              </a:rPr>
              <a:t>And I will thrust him like a peg in a sure place (Jonathan renders:) And I will appoint him a faithful trustee, serving in a sure place. Jonathan renders </a:t>
            </a:r>
            <a:r>
              <a:rPr lang="he-IL" sz="3200" i="0" strike="noStrike">
                <a:solidFill>
                  <a:srgbClr val="FFFF00"/>
                </a:solidFill>
                <a:effectLst/>
                <a:latin typeface="Arial" panose="020B0604020202020204" pitchFamily="34" charset="0"/>
              </a:rPr>
              <a:t>נֶאֱמָן</a:t>
            </a:r>
            <a:r>
              <a:rPr lang="he-IL" sz="3200" i="0" strike="noStrike">
                <a:solidFill>
                  <a:srgbClr val="FFC000"/>
                </a:solidFill>
                <a:effectLst/>
                <a:latin typeface="Arial" panose="020B0604020202020204" pitchFamily="34" charset="0"/>
              </a:rPr>
              <a:t> </a:t>
            </a:r>
            <a:r>
              <a:rPr lang="en-US" sz="3200" i="0" strike="noStrike">
                <a:solidFill>
                  <a:srgbClr val="FFC000"/>
                </a:solidFill>
                <a:effectLst/>
                <a:latin typeface="Arial" panose="020B0604020202020204" pitchFamily="34" charset="0"/>
              </a:rPr>
              <a:t> as sure, i.e., a place that is faithful to those who lean on it, for it shall not move. Another explanation is to reverse the word order of the verse: And I will thrust him a sure peg in a place.</a:t>
            </a:r>
          </a:p>
        </p:txBody>
      </p:sp>
      <p:grpSp>
        <p:nvGrpSpPr>
          <p:cNvPr id="4" name="Group 3">
            <a:extLst>
              <a:ext uri="{FF2B5EF4-FFF2-40B4-BE49-F238E27FC236}">
                <a16:creationId xmlns:a16="http://schemas.microsoft.com/office/drawing/2014/main" id="{79C20B23-3370-6716-7B07-B06B8F6826C2}"/>
              </a:ext>
            </a:extLst>
          </p:cNvPr>
          <p:cNvGrpSpPr/>
          <p:nvPr/>
        </p:nvGrpSpPr>
        <p:grpSpPr>
          <a:xfrm>
            <a:off x="5106136" y="1149294"/>
            <a:ext cx="3504240" cy="178560"/>
            <a:chOff x="5106136" y="1149294"/>
            <a:chExt cx="3504240" cy="17856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788CFB9-1EA5-6AC2-10D7-191294698193}"/>
                    </a:ext>
                  </a:extLst>
                </p14:cNvPr>
                <p14:cNvContentPartPr/>
                <p14:nvPr/>
              </p14:nvContentPartPr>
              <p14:xfrm>
                <a:off x="5106136" y="1290054"/>
                <a:ext cx="53640" cy="37800"/>
              </p14:xfrm>
            </p:contentPart>
          </mc:Choice>
          <mc:Fallback>
            <p:pic>
              <p:nvPicPr>
                <p:cNvPr id="2" name="Ink 1">
                  <a:extLst>
                    <a:ext uri="{FF2B5EF4-FFF2-40B4-BE49-F238E27FC236}">
                      <a16:creationId xmlns:a16="http://schemas.microsoft.com/office/drawing/2014/main" id="{9788CFB9-1EA5-6AC2-10D7-191294698193}"/>
                    </a:ext>
                  </a:extLst>
                </p:cNvPr>
                <p:cNvPicPr/>
                <p:nvPr/>
              </p:nvPicPr>
              <p:blipFill>
                <a:blip r:embed="rId5"/>
                <a:stretch>
                  <a:fillRect/>
                </a:stretch>
              </p:blipFill>
              <p:spPr>
                <a:xfrm>
                  <a:off x="5088496" y="1272414"/>
                  <a:ext cx="892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5D13355C-1EBD-9879-D69E-795ECCD81A63}"/>
                    </a:ext>
                  </a:extLst>
                </p14:cNvPr>
                <p14:cNvContentPartPr/>
                <p14:nvPr/>
              </p14:nvContentPartPr>
              <p14:xfrm>
                <a:off x="5173096" y="1149294"/>
                <a:ext cx="3437280" cy="119160"/>
              </p14:xfrm>
            </p:contentPart>
          </mc:Choice>
          <mc:Fallback>
            <p:pic>
              <p:nvPicPr>
                <p:cNvPr id="3" name="Ink 2">
                  <a:extLst>
                    <a:ext uri="{FF2B5EF4-FFF2-40B4-BE49-F238E27FC236}">
                      <a16:creationId xmlns:a16="http://schemas.microsoft.com/office/drawing/2014/main" id="{5D13355C-1EBD-9879-D69E-795ECCD81A63}"/>
                    </a:ext>
                  </a:extLst>
                </p:cNvPr>
                <p:cNvPicPr/>
                <p:nvPr/>
              </p:nvPicPr>
              <p:blipFill>
                <a:blip r:embed="rId7"/>
                <a:stretch>
                  <a:fillRect/>
                </a:stretch>
              </p:blipFill>
              <p:spPr>
                <a:xfrm>
                  <a:off x="5155456" y="1131294"/>
                  <a:ext cx="3472920" cy="154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05E03EA8-7E31-7D2D-3FD9-F1E5472486AF}"/>
                  </a:ext>
                </a:extLst>
              </p14:cNvPr>
              <p14:cNvContentPartPr/>
              <p14:nvPr/>
            </p14:nvContentPartPr>
            <p14:xfrm>
              <a:off x="4237456" y="2104374"/>
              <a:ext cx="1659240" cy="63360"/>
            </p14:xfrm>
          </p:contentPart>
        </mc:Choice>
        <mc:Fallback>
          <p:pic>
            <p:nvPicPr>
              <p:cNvPr id="5" name="Ink 4">
                <a:extLst>
                  <a:ext uri="{FF2B5EF4-FFF2-40B4-BE49-F238E27FC236}">
                    <a16:creationId xmlns:a16="http://schemas.microsoft.com/office/drawing/2014/main" id="{05E03EA8-7E31-7D2D-3FD9-F1E5472486AF}"/>
                  </a:ext>
                </a:extLst>
              </p:cNvPr>
              <p:cNvPicPr/>
              <p:nvPr/>
            </p:nvPicPr>
            <p:blipFill>
              <a:blip r:embed="rId9"/>
              <a:stretch>
                <a:fillRect/>
              </a:stretch>
            </p:blipFill>
            <p:spPr>
              <a:xfrm>
                <a:off x="4219816" y="2086734"/>
                <a:ext cx="16948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A578E377-1E6D-4955-07F1-9EB50128F0AF}"/>
                  </a:ext>
                </a:extLst>
              </p14:cNvPr>
              <p14:cNvContentPartPr/>
              <p14:nvPr/>
            </p14:nvContentPartPr>
            <p14:xfrm>
              <a:off x="523336" y="2640414"/>
              <a:ext cx="838440" cy="37440"/>
            </p14:xfrm>
          </p:contentPart>
        </mc:Choice>
        <mc:Fallback>
          <p:pic>
            <p:nvPicPr>
              <p:cNvPr id="7" name="Ink 6">
                <a:extLst>
                  <a:ext uri="{FF2B5EF4-FFF2-40B4-BE49-F238E27FC236}">
                    <a16:creationId xmlns:a16="http://schemas.microsoft.com/office/drawing/2014/main" id="{A578E377-1E6D-4955-07F1-9EB50128F0AF}"/>
                  </a:ext>
                </a:extLst>
              </p:cNvPr>
              <p:cNvPicPr/>
              <p:nvPr/>
            </p:nvPicPr>
            <p:blipFill>
              <a:blip r:embed="rId11"/>
              <a:stretch>
                <a:fillRect/>
              </a:stretch>
            </p:blipFill>
            <p:spPr>
              <a:xfrm>
                <a:off x="505336" y="2622414"/>
                <a:ext cx="8740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1852EDA7-293C-092E-F003-9FF1773612F1}"/>
                  </a:ext>
                </a:extLst>
              </p14:cNvPr>
              <p14:cNvContentPartPr/>
              <p14:nvPr/>
            </p14:nvContentPartPr>
            <p14:xfrm>
              <a:off x="3975016" y="2631414"/>
              <a:ext cx="5848200" cy="123120"/>
            </p14:xfrm>
          </p:contentPart>
        </mc:Choice>
        <mc:Fallback>
          <p:pic>
            <p:nvPicPr>
              <p:cNvPr id="11" name="Ink 10">
                <a:extLst>
                  <a:ext uri="{FF2B5EF4-FFF2-40B4-BE49-F238E27FC236}">
                    <a16:creationId xmlns:a16="http://schemas.microsoft.com/office/drawing/2014/main" id="{1852EDA7-293C-092E-F003-9FF1773612F1}"/>
                  </a:ext>
                </a:extLst>
              </p:cNvPr>
              <p:cNvPicPr/>
              <p:nvPr/>
            </p:nvPicPr>
            <p:blipFill>
              <a:blip r:embed="rId13"/>
              <a:stretch>
                <a:fillRect/>
              </a:stretch>
            </p:blipFill>
            <p:spPr>
              <a:xfrm>
                <a:off x="3957016" y="2613774"/>
                <a:ext cx="58838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27632A34-EFA0-FC7B-5121-2124E1593698}"/>
                  </a:ext>
                </a:extLst>
              </p14:cNvPr>
              <p14:cNvContentPartPr/>
              <p14:nvPr/>
            </p14:nvContentPartPr>
            <p14:xfrm>
              <a:off x="509656" y="3120654"/>
              <a:ext cx="1373400" cy="44640"/>
            </p14:xfrm>
          </p:contentPart>
        </mc:Choice>
        <mc:Fallback>
          <p:pic>
            <p:nvPicPr>
              <p:cNvPr id="12" name="Ink 11">
                <a:extLst>
                  <a:ext uri="{FF2B5EF4-FFF2-40B4-BE49-F238E27FC236}">
                    <a16:creationId xmlns:a16="http://schemas.microsoft.com/office/drawing/2014/main" id="{27632A34-EFA0-FC7B-5121-2124E1593698}"/>
                  </a:ext>
                </a:extLst>
              </p:cNvPr>
              <p:cNvPicPr/>
              <p:nvPr/>
            </p:nvPicPr>
            <p:blipFill>
              <a:blip r:embed="rId15"/>
              <a:stretch>
                <a:fillRect/>
              </a:stretch>
            </p:blipFill>
            <p:spPr>
              <a:xfrm>
                <a:off x="492016" y="3103014"/>
                <a:ext cx="14090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990DF144-B3F8-40B9-A81F-95BB763D334F}"/>
                  </a:ext>
                </a:extLst>
              </p14:cNvPr>
              <p14:cNvContentPartPr/>
              <p14:nvPr/>
            </p14:nvContentPartPr>
            <p14:xfrm>
              <a:off x="7716136" y="3650934"/>
              <a:ext cx="2116080" cy="36360"/>
            </p14:xfrm>
          </p:contentPart>
        </mc:Choice>
        <mc:Fallback>
          <p:pic>
            <p:nvPicPr>
              <p:cNvPr id="13" name="Ink 12">
                <a:extLst>
                  <a:ext uri="{FF2B5EF4-FFF2-40B4-BE49-F238E27FC236}">
                    <a16:creationId xmlns:a16="http://schemas.microsoft.com/office/drawing/2014/main" id="{990DF144-B3F8-40B9-A81F-95BB763D334F}"/>
                  </a:ext>
                </a:extLst>
              </p:cNvPr>
              <p:cNvPicPr/>
              <p:nvPr/>
            </p:nvPicPr>
            <p:blipFill>
              <a:blip r:embed="rId17"/>
              <a:stretch>
                <a:fillRect/>
              </a:stretch>
            </p:blipFill>
            <p:spPr>
              <a:xfrm>
                <a:off x="7698496" y="3632934"/>
                <a:ext cx="21517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03B30FBF-7871-BC7F-7105-FC392299CBAF}"/>
                  </a:ext>
                </a:extLst>
              </p14:cNvPr>
              <p14:cNvContentPartPr/>
              <p14:nvPr/>
            </p14:nvContentPartPr>
            <p14:xfrm>
              <a:off x="663376" y="4171494"/>
              <a:ext cx="4032720" cy="147600"/>
            </p14:xfrm>
          </p:contentPart>
        </mc:Choice>
        <mc:Fallback>
          <p:pic>
            <p:nvPicPr>
              <p:cNvPr id="14" name="Ink 13">
                <a:extLst>
                  <a:ext uri="{FF2B5EF4-FFF2-40B4-BE49-F238E27FC236}">
                    <a16:creationId xmlns:a16="http://schemas.microsoft.com/office/drawing/2014/main" id="{03B30FBF-7871-BC7F-7105-FC392299CBAF}"/>
                  </a:ext>
                </a:extLst>
              </p:cNvPr>
              <p:cNvPicPr/>
              <p:nvPr/>
            </p:nvPicPr>
            <p:blipFill>
              <a:blip r:embed="rId19"/>
              <a:stretch>
                <a:fillRect/>
              </a:stretch>
            </p:blipFill>
            <p:spPr>
              <a:xfrm>
                <a:off x="645376" y="4153854"/>
                <a:ext cx="4068360" cy="183240"/>
              </a:xfrm>
              <a:prstGeom prst="rect">
                <a:avLst/>
              </a:prstGeom>
            </p:spPr>
          </p:pic>
        </mc:Fallback>
      </mc:AlternateContent>
    </p:spTree>
    <p:extLst>
      <p:ext uri="{BB962C8B-B14F-4D97-AF65-F5344CB8AC3E}">
        <p14:creationId xmlns:p14="http://schemas.microsoft.com/office/powerpoint/2010/main" val="3267073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10493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1A3E1ECF-27D9-BF87-7B87-19C454DD52C4}"/>
              </a:ext>
            </a:extLst>
          </p:cNvPr>
          <p:cNvSpPr txBox="1"/>
          <p:nvPr/>
        </p:nvSpPr>
        <p:spPr>
          <a:xfrm>
            <a:off x="432913" y="165092"/>
            <a:ext cx="9942515" cy="5878532"/>
          </a:xfrm>
          <a:prstGeom prst="rect">
            <a:avLst/>
          </a:prstGeom>
          <a:noFill/>
        </p:spPr>
        <p:txBody>
          <a:bodyPr wrap="square">
            <a:spAutoFit/>
          </a:bodyPr>
          <a:lstStyle/>
          <a:p>
            <a:pPr rtl="0">
              <a:spcBef>
                <a:spcPts val="0"/>
              </a:spcBef>
              <a:spcAft>
                <a:spcPts val="0"/>
              </a:spcAft>
            </a:pPr>
            <a:r>
              <a:rPr lang="en-US" sz="3200" b="1" i="0" strike="noStrike">
                <a:solidFill>
                  <a:srgbClr val="FFC000"/>
                </a:solidFill>
                <a:effectLst/>
                <a:latin typeface="Arial" panose="020B0604020202020204" pitchFamily="34" charset="0"/>
              </a:rPr>
              <a:t>Likutei Moharan, Part II 8:11:5</a:t>
            </a:r>
          </a:p>
          <a:p>
            <a:pPr algn="r" rtl="0">
              <a:spcBef>
                <a:spcPts val="0"/>
              </a:spcBef>
              <a:spcAft>
                <a:spcPts val="0"/>
              </a:spcAft>
            </a:pPr>
            <a:r>
              <a:rPr lang="he-IL" sz="2400" i="0" strike="noStrike">
                <a:solidFill>
                  <a:srgbClr val="FFFF00"/>
                </a:solidFill>
                <a:effectLst/>
                <a:latin typeface="Arial" panose="020B0604020202020204" pitchFamily="34" charset="0"/>
                <a:cs typeface="+mj-cs"/>
              </a:rPr>
              <a:t>וְזֶה בְּחִינוֹת תְּקִיעָה, תְּרוּעָה, שְׁבָרִים. תְּקִיעָה זֶה בְּחִינַת הִתְגַּלּוּת הַכָּבוֹד, בִּבְחִינַת (ישעיהו כ״ב:כ״ג): וּתְקַעְתִּיו יָתֵד בְּמָקוֹם נֶאֱמָן וְהָיָה לְכִסֵּא כָבוֹד. תְּרוּעָה זֶה בְּחִינַת רוּחַ־נְבוּאָה, בִּבְחִינַת (במדבר כ״ג:כ״א): ה' אֱלֹקָיו עִמּוֹ וּתְרוּעַת מֶלֶךְ בּוֹ, וְתַרְגּוּמוֹ: וּשְׁכִינַת מַלְכֵיהוֹן בְּהוֹן: הַיְנוּ הַשְׁרָאַת הַשְּׁכִינָה, בְּחִינַת נְבוּאָה. שְׁבָרִים זֶה בְּחִינַת בִּטּוּל אֱמוּנוֹת כָּזְבִּיּוֹת, בִּבְחִינַת (שמות כ״ג:כ״ד): שַׁבֵּר תְּשַׁבֵּר מַצֵּבֹתֵיהֶם, (כמובא בתי' י"ח ובתי' כ"א), הַיְנוּ בְּחִינַת בִּטּוּל אֱמוּנוֹת כָּזְבִּיּוֹת וְתִקּוּן הָאֱמוּנָה הַקְּדוֹשָׁה, בְּחִינַת (תהילים קמ״ה:ט״ו): עֵינֵי כֹל אֵלֶיךָ יְשַׂבֵּרוּ. וְעַל־יְדֵי אֱמוּנָה זוֹכִין לְחִדּוּשׁ הָעוֹלָם.</a:t>
            </a:r>
          </a:p>
          <a:p>
            <a:pPr rtl="0">
              <a:spcBef>
                <a:spcPts val="0"/>
              </a:spcBef>
              <a:spcAft>
                <a:spcPts val="0"/>
              </a:spcAft>
            </a:pPr>
            <a:r>
              <a:rPr lang="en-US" sz="2000" i="0" strike="noStrike">
                <a:solidFill>
                  <a:srgbClr val="FFC000"/>
                </a:solidFill>
                <a:effectLst/>
                <a:latin typeface="Arial" panose="020B0604020202020204" pitchFamily="34" charset="0"/>
              </a:rPr>
              <a:t>This is the concept of tekiah, teruah, shevarim. TeKiAh signifies the revelation of God’s glory, as in “u’ TeKAtiv (I will affix him) as a peg in a secure place, and he will be a throne of glory” (</a:t>
            </a:r>
            <a:r>
              <a:rPr lang="en-US" sz="2000" i="0" strike="noStrike">
                <a:solidFill>
                  <a:srgbClr val="92D050"/>
                </a:solidFill>
                <a:effectLst/>
                <a:latin typeface="Arial" panose="020B0604020202020204" pitchFamily="34" charset="0"/>
              </a:rPr>
              <a:t>Isaiah 22:23</a:t>
            </a:r>
            <a:r>
              <a:rPr lang="en-US" sz="2000" i="0" strike="noStrike">
                <a:solidFill>
                  <a:srgbClr val="FFC000"/>
                </a:solidFill>
                <a:effectLst/>
                <a:latin typeface="Arial" panose="020B0604020202020204" pitchFamily="34" charset="0"/>
              </a:rPr>
              <a:t>). Teruah signifies the spirit of prophecy. This is as in </a:t>
            </a:r>
            <a:r>
              <a:rPr lang="en-US" sz="2000" i="0" strike="noStrike">
                <a:solidFill>
                  <a:srgbClr val="00B0F0"/>
                </a:solidFill>
                <a:effectLst/>
                <a:latin typeface="Arial" panose="020B0604020202020204" pitchFamily="34" charset="0"/>
              </a:rPr>
              <a:t>“God, their Lord, is with them, the King’s teruah -blast in their midst” </a:t>
            </a:r>
            <a:r>
              <a:rPr lang="en-US" sz="2000" i="0" strike="noStrike">
                <a:solidFill>
                  <a:srgbClr val="FFC000"/>
                </a:solidFill>
                <a:effectLst/>
                <a:latin typeface="Arial" panose="020B0604020202020204" pitchFamily="34" charset="0"/>
              </a:rPr>
              <a:t>(</a:t>
            </a:r>
            <a:r>
              <a:rPr lang="en-US" sz="2000" i="0" strike="noStrike">
                <a:solidFill>
                  <a:srgbClr val="92D050"/>
                </a:solidFill>
                <a:effectLst/>
                <a:latin typeface="Arial" panose="020B0604020202020204" pitchFamily="34" charset="0"/>
              </a:rPr>
              <a:t>Numbers 23:21</a:t>
            </a:r>
            <a:r>
              <a:rPr lang="en-US" sz="2000" i="0" strike="noStrike">
                <a:solidFill>
                  <a:srgbClr val="FFC000"/>
                </a:solidFill>
                <a:effectLst/>
                <a:latin typeface="Arial" panose="020B0604020202020204" pitchFamily="34" charset="0"/>
              </a:rPr>
              <a:t>), which Targum renders as </a:t>
            </a:r>
            <a:r>
              <a:rPr lang="en-US" sz="2000" i="0" strike="noStrike">
                <a:solidFill>
                  <a:srgbClr val="00B0F0"/>
                </a:solidFill>
                <a:effectLst/>
                <a:latin typeface="Arial" panose="020B0604020202020204" pitchFamily="34" charset="0"/>
              </a:rPr>
              <a:t>“their King’s Divine Presence in their midst”</a:t>
            </a:r>
            <a:r>
              <a:rPr lang="en-US" sz="2000" i="0" strike="noStrike">
                <a:solidFill>
                  <a:srgbClr val="FFC000"/>
                </a:solidFill>
                <a:effectLst/>
                <a:latin typeface="Arial" panose="020B0604020202020204" pitchFamily="34" charset="0"/>
              </a:rPr>
              <a:t>—i.e., the indwelling of the Divine Presence, namely, prophecy. SheVaRim signifies the elimination of false beliefs. This is as in </a:t>
            </a:r>
            <a:r>
              <a:rPr lang="en-US" sz="2000" i="0" strike="noStrike">
                <a:solidFill>
                  <a:srgbClr val="00B0F0"/>
                </a:solidFill>
                <a:effectLst/>
                <a:latin typeface="Arial" panose="020B0604020202020204" pitchFamily="34" charset="0"/>
              </a:rPr>
              <a:t>“ShaBeR t’ShaBeR (utterly shatter) their monuments''</a:t>
            </a:r>
            <a:r>
              <a:rPr lang="en-US" sz="2000" i="0" strike="noStrike">
                <a:solidFill>
                  <a:srgbClr val="FFC000"/>
                </a:solidFill>
                <a:effectLst/>
                <a:latin typeface="Arial" panose="020B0604020202020204" pitchFamily="34" charset="0"/>
              </a:rPr>
              <a:t> (</a:t>
            </a:r>
            <a:r>
              <a:rPr lang="en-US" sz="2000" i="0" strike="noStrike">
                <a:solidFill>
                  <a:srgbClr val="92D050"/>
                </a:solidFill>
                <a:effectLst/>
                <a:latin typeface="Arial" panose="020B0604020202020204" pitchFamily="34" charset="0"/>
              </a:rPr>
              <a:t>Exodus 23:24</a:t>
            </a:r>
            <a:r>
              <a:rPr lang="en-US" sz="2000" i="0" strike="noStrike">
                <a:solidFill>
                  <a:srgbClr val="FFC000"/>
                </a:solidFill>
                <a:effectLst/>
                <a:latin typeface="Arial" panose="020B0604020202020204" pitchFamily="34" charset="0"/>
              </a:rPr>
              <a:t>)—i.e., the elimination of false beliefs and rectification of holy faith, the concept of </a:t>
            </a:r>
            <a:r>
              <a:rPr lang="en-US" sz="2000" i="0" strike="noStrike">
                <a:solidFill>
                  <a:srgbClr val="00B0F0"/>
                </a:solidFill>
                <a:effectLst/>
                <a:latin typeface="Arial" panose="020B0604020202020204" pitchFamily="34" charset="0"/>
              </a:rPr>
              <a:t>“Everyone’s eyes y’SaBeiRu (look to You with hope)” </a:t>
            </a:r>
            <a:r>
              <a:rPr lang="en-US" sz="2000" i="0" strike="noStrike">
                <a:solidFill>
                  <a:srgbClr val="FFC000"/>
                </a:solidFill>
                <a:effectLst/>
                <a:latin typeface="Arial" panose="020B0604020202020204" pitchFamily="34" charset="0"/>
              </a:rPr>
              <a:t>(</a:t>
            </a:r>
            <a:r>
              <a:rPr lang="en-US" sz="2000" i="0" strike="noStrike">
                <a:solidFill>
                  <a:srgbClr val="92D050"/>
                </a:solidFill>
                <a:effectLst/>
                <a:latin typeface="Arial" panose="020B0604020202020204" pitchFamily="34" charset="0"/>
              </a:rPr>
              <a:t>Psalms 145:15</a:t>
            </a:r>
            <a:r>
              <a:rPr lang="en-US" sz="2000" i="0" strike="noStrike">
                <a:solidFill>
                  <a:srgbClr val="FFC000"/>
                </a:solidFill>
                <a:effectLst/>
                <a:latin typeface="Arial" panose="020B0604020202020204" pitchFamily="34" charset="0"/>
              </a:rPr>
              <a:t>). And through faith, the world merits renewal.</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82F7F30-6068-262A-C1E1-F20E76E38434}"/>
                  </a:ext>
                </a:extLst>
              </p14:cNvPr>
              <p14:cNvContentPartPr/>
              <p14:nvPr/>
            </p14:nvContentPartPr>
            <p14:xfrm>
              <a:off x="676696" y="700014"/>
              <a:ext cx="2815200" cy="58680"/>
            </p14:xfrm>
          </p:contentPart>
        </mc:Choice>
        <mc:Fallback>
          <p:pic>
            <p:nvPicPr>
              <p:cNvPr id="2" name="Ink 1">
                <a:extLst>
                  <a:ext uri="{FF2B5EF4-FFF2-40B4-BE49-F238E27FC236}">
                    <a16:creationId xmlns:a16="http://schemas.microsoft.com/office/drawing/2014/main" id="{B82F7F30-6068-262A-C1E1-F20E76E38434}"/>
                  </a:ext>
                </a:extLst>
              </p:cNvPr>
              <p:cNvPicPr/>
              <p:nvPr/>
            </p:nvPicPr>
            <p:blipFill>
              <a:blip r:embed="rId5"/>
              <a:stretch>
                <a:fillRect/>
              </a:stretch>
            </p:blipFill>
            <p:spPr>
              <a:xfrm>
                <a:off x="659056" y="682374"/>
                <a:ext cx="2850840" cy="94320"/>
              </a:xfrm>
              <a:prstGeom prst="rect">
                <a:avLst/>
              </a:prstGeom>
            </p:spPr>
          </p:pic>
        </mc:Fallback>
      </mc:AlternateContent>
      <p:grpSp>
        <p:nvGrpSpPr>
          <p:cNvPr id="11" name="Group 10">
            <a:extLst>
              <a:ext uri="{FF2B5EF4-FFF2-40B4-BE49-F238E27FC236}">
                <a16:creationId xmlns:a16="http://schemas.microsoft.com/office/drawing/2014/main" id="{C5240327-4219-714E-7FFB-A45F46FEAF60}"/>
              </a:ext>
            </a:extLst>
          </p:cNvPr>
          <p:cNvGrpSpPr/>
          <p:nvPr/>
        </p:nvGrpSpPr>
        <p:grpSpPr>
          <a:xfrm>
            <a:off x="4107856" y="622254"/>
            <a:ext cx="1827000" cy="80280"/>
            <a:chOff x="4107856" y="622254"/>
            <a:chExt cx="1827000" cy="80280"/>
          </a:xfrm>
        </p:grpSpPr>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6D599F54-B034-135B-8310-86E4E13F57E3}"/>
                    </a:ext>
                  </a:extLst>
                </p14:cNvPr>
                <p14:cNvContentPartPr/>
                <p14:nvPr/>
              </p14:nvContentPartPr>
              <p14:xfrm>
                <a:off x="4107856" y="622254"/>
                <a:ext cx="699840" cy="69840"/>
              </p14:xfrm>
            </p:contentPart>
          </mc:Choice>
          <mc:Fallback>
            <p:pic>
              <p:nvPicPr>
                <p:cNvPr id="3" name="Ink 2">
                  <a:extLst>
                    <a:ext uri="{FF2B5EF4-FFF2-40B4-BE49-F238E27FC236}">
                      <a16:creationId xmlns:a16="http://schemas.microsoft.com/office/drawing/2014/main" id="{6D599F54-B034-135B-8310-86E4E13F57E3}"/>
                    </a:ext>
                  </a:extLst>
                </p:cNvPr>
                <p:cNvPicPr/>
                <p:nvPr/>
              </p:nvPicPr>
              <p:blipFill>
                <a:blip r:embed="rId7"/>
                <a:stretch>
                  <a:fillRect/>
                </a:stretch>
              </p:blipFill>
              <p:spPr>
                <a:xfrm>
                  <a:off x="4090216" y="604254"/>
                  <a:ext cx="7354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05F1889D-B419-97E4-6D48-5942BE1FBFB1}"/>
                    </a:ext>
                  </a:extLst>
                </p14:cNvPr>
                <p14:cNvContentPartPr/>
                <p14:nvPr/>
              </p14:nvContentPartPr>
              <p14:xfrm>
                <a:off x="5119456" y="633774"/>
                <a:ext cx="203760" cy="42840"/>
              </p14:xfrm>
            </p:contentPart>
          </mc:Choice>
          <mc:Fallback>
            <p:pic>
              <p:nvPicPr>
                <p:cNvPr id="4" name="Ink 3">
                  <a:extLst>
                    <a:ext uri="{FF2B5EF4-FFF2-40B4-BE49-F238E27FC236}">
                      <a16:creationId xmlns:a16="http://schemas.microsoft.com/office/drawing/2014/main" id="{05F1889D-B419-97E4-6D48-5942BE1FBFB1}"/>
                    </a:ext>
                  </a:extLst>
                </p:cNvPr>
                <p:cNvPicPr/>
                <p:nvPr/>
              </p:nvPicPr>
              <p:blipFill>
                <a:blip r:embed="rId9"/>
                <a:stretch>
                  <a:fillRect/>
                </a:stretch>
              </p:blipFill>
              <p:spPr>
                <a:xfrm>
                  <a:off x="5101816" y="615774"/>
                  <a:ext cx="2394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2DD84A66-7681-CD2C-17F9-2716800BB6B2}"/>
                    </a:ext>
                  </a:extLst>
                </p14:cNvPr>
                <p14:cNvContentPartPr/>
                <p14:nvPr/>
              </p14:nvContentPartPr>
              <p14:xfrm>
                <a:off x="5557576" y="669774"/>
                <a:ext cx="377280" cy="32760"/>
              </p14:xfrm>
            </p:contentPart>
          </mc:Choice>
          <mc:Fallback>
            <p:pic>
              <p:nvPicPr>
                <p:cNvPr id="7" name="Ink 6">
                  <a:extLst>
                    <a:ext uri="{FF2B5EF4-FFF2-40B4-BE49-F238E27FC236}">
                      <a16:creationId xmlns:a16="http://schemas.microsoft.com/office/drawing/2014/main" id="{2DD84A66-7681-CD2C-17F9-2716800BB6B2}"/>
                    </a:ext>
                  </a:extLst>
                </p:cNvPr>
                <p:cNvPicPr/>
                <p:nvPr/>
              </p:nvPicPr>
              <p:blipFill>
                <a:blip r:embed="rId11"/>
                <a:stretch>
                  <a:fillRect/>
                </a:stretch>
              </p:blipFill>
              <p:spPr>
                <a:xfrm>
                  <a:off x="5539576" y="652134"/>
                  <a:ext cx="412920" cy="68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FEFAEB96-6352-F581-38E1-228C52BAA42A}"/>
                  </a:ext>
                </a:extLst>
              </p14:cNvPr>
              <p14:cNvContentPartPr/>
              <p14:nvPr/>
            </p14:nvContentPartPr>
            <p14:xfrm>
              <a:off x="3186976" y="3156654"/>
              <a:ext cx="2399040" cy="68040"/>
            </p14:xfrm>
          </p:contentPart>
        </mc:Choice>
        <mc:Fallback>
          <p:pic>
            <p:nvPicPr>
              <p:cNvPr id="12" name="Ink 11">
                <a:extLst>
                  <a:ext uri="{FF2B5EF4-FFF2-40B4-BE49-F238E27FC236}">
                    <a16:creationId xmlns:a16="http://schemas.microsoft.com/office/drawing/2014/main" id="{FEFAEB96-6352-F581-38E1-228C52BAA42A}"/>
                  </a:ext>
                </a:extLst>
              </p:cNvPr>
              <p:cNvPicPr/>
              <p:nvPr/>
            </p:nvPicPr>
            <p:blipFill>
              <a:blip r:embed="rId13"/>
              <a:stretch>
                <a:fillRect/>
              </a:stretch>
            </p:blipFill>
            <p:spPr>
              <a:xfrm>
                <a:off x="3168976" y="3139014"/>
                <a:ext cx="24346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7312918E-FFBF-1D35-D6E3-789467472E35}"/>
                  </a:ext>
                </a:extLst>
              </p14:cNvPr>
              <p14:cNvContentPartPr/>
              <p14:nvPr/>
            </p14:nvContentPartPr>
            <p14:xfrm>
              <a:off x="6001816" y="3132894"/>
              <a:ext cx="622800" cy="39240"/>
            </p14:xfrm>
          </p:contentPart>
        </mc:Choice>
        <mc:Fallback>
          <p:pic>
            <p:nvPicPr>
              <p:cNvPr id="13" name="Ink 12">
                <a:extLst>
                  <a:ext uri="{FF2B5EF4-FFF2-40B4-BE49-F238E27FC236}">
                    <a16:creationId xmlns:a16="http://schemas.microsoft.com/office/drawing/2014/main" id="{7312918E-FFBF-1D35-D6E3-789467472E35}"/>
                  </a:ext>
                </a:extLst>
              </p:cNvPr>
              <p:cNvPicPr/>
              <p:nvPr/>
            </p:nvPicPr>
            <p:blipFill>
              <a:blip r:embed="rId15"/>
              <a:stretch>
                <a:fillRect/>
              </a:stretch>
            </p:blipFill>
            <p:spPr>
              <a:xfrm>
                <a:off x="5983816" y="3114894"/>
                <a:ext cx="6584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DD65EC93-7AF8-9F7B-0444-28CF15C3061B}"/>
                  </a:ext>
                </a:extLst>
              </p14:cNvPr>
              <p14:cNvContentPartPr/>
              <p14:nvPr/>
            </p14:nvContentPartPr>
            <p14:xfrm>
              <a:off x="2139376" y="3459054"/>
              <a:ext cx="844560" cy="108360"/>
            </p14:xfrm>
          </p:contentPart>
        </mc:Choice>
        <mc:Fallback>
          <p:pic>
            <p:nvPicPr>
              <p:cNvPr id="14" name="Ink 13">
                <a:extLst>
                  <a:ext uri="{FF2B5EF4-FFF2-40B4-BE49-F238E27FC236}">
                    <a16:creationId xmlns:a16="http://schemas.microsoft.com/office/drawing/2014/main" id="{DD65EC93-7AF8-9F7B-0444-28CF15C3061B}"/>
                  </a:ext>
                </a:extLst>
              </p:cNvPr>
              <p:cNvPicPr/>
              <p:nvPr/>
            </p:nvPicPr>
            <p:blipFill>
              <a:blip r:embed="rId17"/>
              <a:stretch>
                <a:fillRect/>
              </a:stretch>
            </p:blipFill>
            <p:spPr>
              <a:xfrm>
                <a:off x="2121736" y="3441054"/>
                <a:ext cx="8802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222BEFA6-22F1-F9BB-3E2D-C71D8C2703F9}"/>
                  </a:ext>
                </a:extLst>
              </p14:cNvPr>
              <p14:cNvContentPartPr/>
              <p14:nvPr/>
            </p14:nvContentPartPr>
            <p14:xfrm>
              <a:off x="4107136" y="3811134"/>
              <a:ext cx="631440" cy="44640"/>
            </p14:xfrm>
          </p:contentPart>
        </mc:Choice>
        <mc:Fallback>
          <p:pic>
            <p:nvPicPr>
              <p:cNvPr id="15" name="Ink 14">
                <a:extLst>
                  <a:ext uri="{FF2B5EF4-FFF2-40B4-BE49-F238E27FC236}">
                    <a16:creationId xmlns:a16="http://schemas.microsoft.com/office/drawing/2014/main" id="{222BEFA6-22F1-F9BB-3E2D-C71D8C2703F9}"/>
                  </a:ext>
                </a:extLst>
              </p:cNvPr>
              <p:cNvPicPr/>
              <p:nvPr/>
            </p:nvPicPr>
            <p:blipFill>
              <a:blip r:embed="rId19"/>
              <a:stretch>
                <a:fillRect/>
              </a:stretch>
            </p:blipFill>
            <p:spPr>
              <a:xfrm>
                <a:off x="4089496" y="3793494"/>
                <a:ext cx="6670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91515BE2-66C1-A6A0-872E-D35BDD8DFA98}"/>
                  </a:ext>
                </a:extLst>
              </p14:cNvPr>
              <p14:cNvContentPartPr/>
              <p14:nvPr/>
            </p14:nvContentPartPr>
            <p14:xfrm>
              <a:off x="3978616" y="4404054"/>
              <a:ext cx="4084920" cy="58680"/>
            </p14:xfrm>
          </p:contentPart>
        </mc:Choice>
        <mc:Fallback>
          <p:pic>
            <p:nvPicPr>
              <p:cNvPr id="16" name="Ink 15">
                <a:extLst>
                  <a:ext uri="{FF2B5EF4-FFF2-40B4-BE49-F238E27FC236}">
                    <a16:creationId xmlns:a16="http://schemas.microsoft.com/office/drawing/2014/main" id="{91515BE2-66C1-A6A0-872E-D35BDD8DFA98}"/>
                  </a:ext>
                </a:extLst>
              </p:cNvPr>
              <p:cNvPicPr/>
              <p:nvPr/>
            </p:nvPicPr>
            <p:blipFill>
              <a:blip r:embed="rId21"/>
              <a:stretch>
                <a:fillRect/>
              </a:stretch>
            </p:blipFill>
            <p:spPr>
              <a:xfrm>
                <a:off x="3960976" y="4386414"/>
                <a:ext cx="4120560" cy="94320"/>
              </a:xfrm>
              <a:prstGeom prst="rect">
                <a:avLst/>
              </a:prstGeom>
            </p:spPr>
          </p:pic>
        </mc:Fallback>
      </mc:AlternateContent>
      <p:grpSp>
        <p:nvGrpSpPr>
          <p:cNvPr id="19" name="Group 18">
            <a:extLst>
              <a:ext uri="{FF2B5EF4-FFF2-40B4-BE49-F238E27FC236}">
                <a16:creationId xmlns:a16="http://schemas.microsoft.com/office/drawing/2014/main" id="{760B06F6-75CB-31F7-6A27-97D00F4C772D}"/>
              </a:ext>
            </a:extLst>
          </p:cNvPr>
          <p:cNvGrpSpPr/>
          <p:nvPr/>
        </p:nvGrpSpPr>
        <p:grpSpPr>
          <a:xfrm>
            <a:off x="5349856" y="4693134"/>
            <a:ext cx="2365200" cy="96480"/>
            <a:chOff x="5349856" y="4693134"/>
            <a:chExt cx="2365200" cy="96480"/>
          </a:xfrm>
        </p:grpSpPr>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9E0B4F23-A3E3-570A-ED7B-B6DD94EAB80D}"/>
                    </a:ext>
                  </a:extLst>
                </p14:cNvPr>
                <p14:cNvContentPartPr/>
                <p14:nvPr/>
              </p14:nvContentPartPr>
              <p14:xfrm>
                <a:off x="5349856" y="4693134"/>
                <a:ext cx="1271520" cy="26640"/>
              </p14:xfrm>
            </p:contentPart>
          </mc:Choice>
          <mc:Fallback>
            <p:pic>
              <p:nvPicPr>
                <p:cNvPr id="17" name="Ink 16">
                  <a:extLst>
                    <a:ext uri="{FF2B5EF4-FFF2-40B4-BE49-F238E27FC236}">
                      <a16:creationId xmlns:a16="http://schemas.microsoft.com/office/drawing/2014/main" id="{9E0B4F23-A3E3-570A-ED7B-B6DD94EAB80D}"/>
                    </a:ext>
                  </a:extLst>
                </p:cNvPr>
                <p:cNvPicPr/>
                <p:nvPr/>
              </p:nvPicPr>
              <p:blipFill>
                <a:blip r:embed="rId23"/>
                <a:stretch>
                  <a:fillRect/>
                </a:stretch>
              </p:blipFill>
              <p:spPr>
                <a:xfrm>
                  <a:off x="5332216" y="4675494"/>
                  <a:ext cx="13071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83B55CC0-A4E9-9F52-9865-EB461377E626}"/>
                    </a:ext>
                  </a:extLst>
                </p14:cNvPr>
                <p14:cNvContentPartPr/>
                <p14:nvPr/>
              </p14:nvContentPartPr>
              <p14:xfrm>
                <a:off x="6812896" y="4728774"/>
                <a:ext cx="902160" cy="60840"/>
              </p14:xfrm>
            </p:contentPart>
          </mc:Choice>
          <mc:Fallback>
            <p:pic>
              <p:nvPicPr>
                <p:cNvPr id="18" name="Ink 17">
                  <a:extLst>
                    <a:ext uri="{FF2B5EF4-FFF2-40B4-BE49-F238E27FC236}">
                      <a16:creationId xmlns:a16="http://schemas.microsoft.com/office/drawing/2014/main" id="{83B55CC0-A4E9-9F52-9865-EB461377E626}"/>
                    </a:ext>
                  </a:extLst>
                </p:cNvPr>
                <p:cNvPicPr/>
                <p:nvPr/>
              </p:nvPicPr>
              <p:blipFill>
                <a:blip r:embed="rId25"/>
                <a:stretch>
                  <a:fillRect/>
                </a:stretch>
              </p:blipFill>
              <p:spPr>
                <a:xfrm>
                  <a:off x="6794896" y="4711134"/>
                  <a:ext cx="937800" cy="96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2C70B4BE-4B62-CA8C-1E31-E5D943B71270}"/>
                  </a:ext>
                </a:extLst>
              </p14:cNvPr>
              <p14:cNvContentPartPr/>
              <p14:nvPr/>
            </p14:nvContentPartPr>
            <p14:xfrm>
              <a:off x="3154216" y="5012454"/>
              <a:ext cx="23760" cy="15840"/>
            </p14:xfrm>
          </p:contentPart>
        </mc:Choice>
        <mc:Fallback>
          <p:pic>
            <p:nvPicPr>
              <p:cNvPr id="20" name="Ink 19">
                <a:extLst>
                  <a:ext uri="{FF2B5EF4-FFF2-40B4-BE49-F238E27FC236}">
                    <a16:creationId xmlns:a16="http://schemas.microsoft.com/office/drawing/2014/main" id="{2C70B4BE-4B62-CA8C-1E31-E5D943B71270}"/>
                  </a:ext>
                </a:extLst>
              </p:cNvPr>
              <p:cNvPicPr/>
              <p:nvPr/>
            </p:nvPicPr>
            <p:blipFill>
              <a:blip r:embed="rId27"/>
              <a:stretch>
                <a:fillRect/>
              </a:stretch>
            </p:blipFill>
            <p:spPr>
              <a:xfrm>
                <a:off x="3136216" y="4994814"/>
                <a:ext cx="59400" cy="51480"/>
              </a:xfrm>
              <a:prstGeom prst="rect">
                <a:avLst/>
              </a:prstGeom>
            </p:spPr>
          </p:pic>
        </mc:Fallback>
      </mc:AlternateContent>
      <p:grpSp>
        <p:nvGrpSpPr>
          <p:cNvPr id="23" name="Group 22">
            <a:extLst>
              <a:ext uri="{FF2B5EF4-FFF2-40B4-BE49-F238E27FC236}">
                <a16:creationId xmlns:a16="http://schemas.microsoft.com/office/drawing/2014/main" id="{FAFEA505-077C-99E0-1EAB-FC3141134EA8}"/>
              </a:ext>
            </a:extLst>
          </p:cNvPr>
          <p:cNvGrpSpPr/>
          <p:nvPr/>
        </p:nvGrpSpPr>
        <p:grpSpPr>
          <a:xfrm>
            <a:off x="5196496" y="4980414"/>
            <a:ext cx="1764360" cy="59760"/>
            <a:chOff x="5196496" y="4980414"/>
            <a:chExt cx="1764360" cy="59760"/>
          </a:xfrm>
        </p:grpSpPr>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A1C24B36-B0C0-14BB-C66E-A117E2B95444}"/>
                    </a:ext>
                  </a:extLst>
                </p14:cNvPr>
                <p14:cNvContentPartPr/>
                <p14:nvPr/>
              </p14:nvContentPartPr>
              <p14:xfrm>
                <a:off x="5196496" y="4980414"/>
                <a:ext cx="539280" cy="32760"/>
              </p14:xfrm>
            </p:contentPart>
          </mc:Choice>
          <mc:Fallback>
            <p:pic>
              <p:nvPicPr>
                <p:cNvPr id="21" name="Ink 20">
                  <a:extLst>
                    <a:ext uri="{FF2B5EF4-FFF2-40B4-BE49-F238E27FC236}">
                      <a16:creationId xmlns:a16="http://schemas.microsoft.com/office/drawing/2014/main" id="{A1C24B36-B0C0-14BB-C66E-A117E2B95444}"/>
                    </a:ext>
                  </a:extLst>
                </p:cNvPr>
                <p:cNvPicPr/>
                <p:nvPr/>
              </p:nvPicPr>
              <p:blipFill>
                <a:blip r:embed="rId29"/>
                <a:stretch>
                  <a:fillRect/>
                </a:stretch>
              </p:blipFill>
              <p:spPr>
                <a:xfrm>
                  <a:off x="5178496" y="4962414"/>
                  <a:ext cx="5749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5FF34EEC-0CF7-8052-CED7-EDBDDF9132D9}"/>
                    </a:ext>
                  </a:extLst>
                </p14:cNvPr>
                <p14:cNvContentPartPr/>
                <p14:nvPr/>
              </p14:nvContentPartPr>
              <p14:xfrm>
                <a:off x="6163096" y="5002734"/>
                <a:ext cx="797760" cy="37440"/>
              </p14:xfrm>
            </p:contentPart>
          </mc:Choice>
          <mc:Fallback>
            <p:pic>
              <p:nvPicPr>
                <p:cNvPr id="22" name="Ink 21">
                  <a:extLst>
                    <a:ext uri="{FF2B5EF4-FFF2-40B4-BE49-F238E27FC236}">
                      <a16:creationId xmlns:a16="http://schemas.microsoft.com/office/drawing/2014/main" id="{5FF34EEC-0CF7-8052-CED7-EDBDDF9132D9}"/>
                    </a:ext>
                  </a:extLst>
                </p:cNvPr>
                <p:cNvPicPr/>
                <p:nvPr/>
              </p:nvPicPr>
              <p:blipFill>
                <a:blip r:embed="rId31"/>
                <a:stretch>
                  <a:fillRect/>
                </a:stretch>
              </p:blipFill>
              <p:spPr>
                <a:xfrm>
                  <a:off x="6145096" y="4984734"/>
                  <a:ext cx="833400" cy="73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397F3E09-D37A-7D76-290A-E3DEDCEE42F4}"/>
                  </a:ext>
                </a:extLst>
              </p14:cNvPr>
              <p14:cNvContentPartPr/>
              <p14:nvPr/>
            </p14:nvContentPartPr>
            <p14:xfrm>
              <a:off x="2981776" y="5307294"/>
              <a:ext cx="575280" cy="51480"/>
            </p14:xfrm>
          </p:contentPart>
        </mc:Choice>
        <mc:Fallback>
          <p:pic>
            <p:nvPicPr>
              <p:cNvPr id="24" name="Ink 23">
                <a:extLst>
                  <a:ext uri="{FF2B5EF4-FFF2-40B4-BE49-F238E27FC236}">
                    <a16:creationId xmlns:a16="http://schemas.microsoft.com/office/drawing/2014/main" id="{397F3E09-D37A-7D76-290A-E3DEDCEE42F4}"/>
                  </a:ext>
                </a:extLst>
              </p:cNvPr>
              <p:cNvPicPr/>
              <p:nvPr/>
            </p:nvPicPr>
            <p:blipFill>
              <a:blip r:embed="rId33"/>
              <a:stretch>
                <a:fillRect/>
              </a:stretch>
            </p:blipFill>
            <p:spPr>
              <a:xfrm>
                <a:off x="2963776" y="5289294"/>
                <a:ext cx="6109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EBA419EA-238C-0AD8-C785-498E8E7FE154}"/>
                  </a:ext>
                </a:extLst>
              </p14:cNvPr>
              <p14:cNvContentPartPr/>
              <p14:nvPr/>
            </p14:nvContentPartPr>
            <p14:xfrm>
              <a:off x="5364976" y="5298654"/>
              <a:ext cx="4528440" cy="118080"/>
            </p14:xfrm>
          </p:contentPart>
        </mc:Choice>
        <mc:Fallback>
          <p:pic>
            <p:nvPicPr>
              <p:cNvPr id="25" name="Ink 24">
                <a:extLst>
                  <a:ext uri="{FF2B5EF4-FFF2-40B4-BE49-F238E27FC236}">
                    <a16:creationId xmlns:a16="http://schemas.microsoft.com/office/drawing/2014/main" id="{EBA419EA-238C-0AD8-C785-498E8E7FE154}"/>
                  </a:ext>
                </a:extLst>
              </p:cNvPr>
              <p:cNvPicPr/>
              <p:nvPr/>
            </p:nvPicPr>
            <p:blipFill>
              <a:blip r:embed="rId35"/>
              <a:stretch>
                <a:fillRect/>
              </a:stretch>
            </p:blipFill>
            <p:spPr>
              <a:xfrm>
                <a:off x="5346976" y="5281014"/>
                <a:ext cx="45640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Ink 25">
                <a:extLst>
                  <a:ext uri="{FF2B5EF4-FFF2-40B4-BE49-F238E27FC236}">
                    <a16:creationId xmlns:a16="http://schemas.microsoft.com/office/drawing/2014/main" id="{CCB2BDC3-7550-4DE6-0DB1-1E54BB66610F}"/>
                  </a:ext>
                </a:extLst>
              </p14:cNvPr>
              <p14:cNvContentPartPr/>
              <p14:nvPr/>
            </p14:nvContentPartPr>
            <p14:xfrm>
              <a:off x="669136" y="5588814"/>
              <a:ext cx="2466000" cy="116640"/>
            </p14:xfrm>
          </p:contentPart>
        </mc:Choice>
        <mc:Fallback>
          <p:pic>
            <p:nvPicPr>
              <p:cNvPr id="26" name="Ink 25">
                <a:extLst>
                  <a:ext uri="{FF2B5EF4-FFF2-40B4-BE49-F238E27FC236}">
                    <a16:creationId xmlns:a16="http://schemas.microsoft.com/office/drawing/2014/main" id="{CCB2BDC3-7550-4DE6-0DB1-1E54BB66610F}"/>
                  </a:ext>
                </a:extLst>
              </p:cNvPr>
              <p:cNvPicPr/>
              <p:nvPr/>
            </p:nvPicPr>
            <p:blipFill>
              <a:blip r:embed="rId37"/>
              <a:stretch>
                <a:fillRect/>
              </a:stretch>
            </p:blipFill>
            <p:spPr>
              <a:xfrm>
                <a:off x="651136" y="5570814"/>
                <a:ext cx="2501640" cy="152280"/>
              </a:xfrm>
              <a:prstGeom prst="rect">
                <a:avLst/>
              </a:prstGeom>
            </p:spPr>
          </p:pic>
        </mc:Fallback>
      </mc:AlternateContent>
    </p:spTree>
    <p:extLst>
      <p:ext uri="{BB962C8B-B14F-4D97-AF65-F5344CB8AC3E}">
        <p14:creationId xmlns:p14="http://schemas.microsoft.com/office/powerpoint/2010/main" val="2776671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10493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1A3E1ECF-27D9-BF87-7B87-19C454DD52C4}"/>
              </a:ext>
            </a:extLst>
          </p:cNvPr>
          <p:cNvSpPr txBox="1"/>
          <p:nvPr/>
        </p:nvSpPr>
        <p:spPr>
          <a:xfrm>
            <a:off x="432913" y="57124"/>
            <a:ext cx="9942515" cy="6186309"/>
          </a:xfrm>
          <a:prstGeom prst="rect">
            <a:avLst/>
          </a:prstGeom>
          <a:noFill/>
        </p:spPr>
        <p:txBody>
          <a:bodyPr wrap="square">
            <a:spAutoFit/>
          </a:bodyPr>
          <a:lstStyle/>
          <a:p>
            <a:pPr rtl="0">
              <a:spcBef>
                <a:spcPts val="0"/>
              </a:spcBef>
              <a:spcAft>
                <a:spcPts val="0"/>
              </a:spcAft>
            </a:pPr>
            <a:r>
              <a:rPr lang="en-US" sz="3200" b="1" i="0" strike="noStrike">
                <a:solidFill>
                  <a:srgbClr val="FFC000"/>
                </a:solidFill>
                <a:effectLst/>
                <a:latin typeface="Arial" panose="020B0604020202020204" pitchFamily="34" charset="0"/>
              </a:rPr>
              <a:t>Hebrews 1:1-3</a:t>
            </a:r>
          </a:p>
          <a:p>
            <a:pPr rtl="0">
              <a:spcBef>
                <a:spcPts val="0"/>
              </a:spcBef>
              <a:spcAft>
                <a:spcPts val="0"/>
              </a:spcAft>
            </a:pPr>
            <a:r>
              <a:rPr lang="en-US" sz="2400" i="0" strike="noStrike">
                <a:solidFill>
                  <a:srgbClr val="FFC000"/>
                </a:solidFill>
                <a:effectLst/>
                <a:latin typeface="Arial" panose="020B0604020202020204" pitchFamily="34" charset="0"/>
              </a:rPr>
              <a:t>1:1 God, who at sundry times and in divers manners spake in time past unto the fathers by the prophets, 1:2 Hath in these last days spoken unto us by his Son, whom he hath appointed heir of all things, by whom also he made the worlds; 1:3 Who being the brightness of his glory, and the express image of his person, and upholding all things by the word of his power, when he had by himself purged our sins, sat down on the right hand of the Majesty on high: (KJV, Hebrews 1:1–3 (Peshitta): </a:t>
            </a:r>
            <a:r>
              <a:rPr lang="syr-SY" sz="2300" i="0" strike="noStrike">
                <a:solidFill>
                  <a:srgbClr val="FFFF00"/>
                </a:solidFill>
                <a:effectLst/>
                <a:latin typeface="Arial" panose="020B0604020202020204" pitchFamily="34" charset="0"/>
              </a:rPr>
              <a:t>ܒ݁ܟ݂ܽܠ ܡܢܱ̈ܘܳܢ ܘܰܒ݂ܟ݂ܽܠ ܕܷ݁ܡܘܳܢ̈ ܁ ܡܰܠܷܠ ܐܱܠܴܗܳܐ ܥܰܡ ܐܱܒ݂ܳܗܰܝ̈ܢ ܒܱ݁ܢ̈ܒ݂ܺܝܶܐ ܡܶܢ ܩܕ݂ܺܝܡ ܂2 ܘܰܒ݂ܗܳܠܷܝܢ ܝܱ̈ܘܡܳܬ݂ܴܐ ܐ̱ܚܪܴ̈ܝܶܐ ܁ ܡܰܠܷܠ ܥܰܡܰܢ ܒܱ݁ܒ݂ܪܷܗ ܂ ܕ݁ܠܷܗ ܣܳܡ ܝܳܪܬܴ݁ܐ ܕ݁ܟ݂ܽܠܡܶܕܷ݁ܡ ܂ ܘܒ݂ܶܗ ܥܒ݂ܰܕ݂ ܠܥܳܠܡܷ̈ܐ ܂3 ܕ݁ܗܽܘܝܽܘ ܨܷܡܚܳܐ ܕ݁ܫܽܘܒ݂ܚܶܗ ܁ ܘܨܱܠܡܳܐ ܕܻ݁ܐܝܬ݂ܾܘܬ݂ܷܗ ܁ ܘܰܐܚܺܝܕ݂ ܟܾ݁ܠ ܒ݁ܚܰܝܠܴܐ ܕ݁ܡܶܠܬ݂ܷܗ ܂ ܘܗܽܘ ܒܱ݁ܩܢܽܘܡܶܗ ܥܒ݂ܰܕ݂ ܕܾ݁ܘܟܴ݁ܝܳܐ ܕܱ݁ܚܛܴܗܰܝ̈ܢ ܘܺܝܬ݂ܷܒ݂ ܥܰܠ ܝܰܡܺܝܢܳܐ ܕ݁ܪܱܒܾ݁ܘܬ݂ܴܐ ܒܱ݁ܡܪܱ̈ܘܡܶܐ ܂ </a:t>
            </a:r>
            <a:r>
              <a:rPr lang="syr-SY" sz="2000" i="0" strike="noStrike">
                <a:solidFill>
                  <a:srgbClr val="92D050"/>
                </a:solidFill>
                <a:effectLst/>
                <a:latin typeface="Arial" panose="020B0604020202020204" pitchFamily="34" charset="0"/>
              </a:rPr>
              <a:t>1 </a:t>
            </a:r>
            <a:r>
              <a:rPr lang="el-GR" sz="2000" i="0" strike="noStrike">
                <a:solidFill>
                  <a:srgbClr val="92D050"/>
                </a:solidFill>
                <a:effectLst/>
                <a:latin typeface="Arial" panose="020B0604020202020204" pitchFamily="34" charset="0"/>
              </a:rPr>
              <a:t>Πολυμερῶς καὶ πολυτρόπως πάλαι ὁ θεὸς λαλήσας τοῖς πατράσιν ἐν τοῖς προφήταις 2 ἐπʼ ἐσχάτου τῶν ἡμερῶν τούτων ἐλάλησεν ἡμῖν ἐν υἱῷ ὃν ἔθηκεν κληρονόμον πάντων, διʼ οὗ καὶ ἐποίησεν τοὺς αἰῶνας, 3 ὃς ὢν ἀπαύγασμα τῆς δόξης καὶ χαρακτὴρ τῆς ὑποστάσεως αὐτοῦ, φέρων τε τὰ πάντα τῷ ῥήματι τῆς δυνάμεως αὐτοῦ, καθαρισμὸν τῶν ἁμαρτιῶν ποιησάμενος ἐκάθισεν ἐν δεξιᾷ τῆς μεγαλωσύνης ἐν ὑψηλοῖς</a:t>
            </a:r>
            <a:r>
              <a:rPr lang="el-GR" sz="2000" i="0" strike="noStrike">
                <a:solidFill>
                  <a:srgbClr val="FFC000"/>
                </a:solidFill>
                <a:effectLst/>
                <a:latin typeface="Arial" panose="020B0604020202020204" pitchFamily="34" charset="0"/>
              </a:rPr>
              <a:t>) </a:t>
            </a:r>
          </a:p>
        </p:txBody>
      </p:sp>
    </p:spTree>
    <p:extLst>
      <p:ext uri="{BB962C8B-B14F-4D97-AF65-F5344CB8AC3E}">
        <p14:creationId xmlns:p14="http://schemas.microsoft.com/office/powerpoint/2010/main" val="1568137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8580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67705" y="49937"/>
            <a:ext cx="10310013" cy="6571030"/>
          </a:xfrm>
          <a:prstGeom prst="rect">
            <a:avLst/>
          </a:prstGeom>
          <a:noFill/>
        </p:spPr>
        <p:txBody>
          <a:bodyPr wrap="square" rtlCol="0">
            <a:spAutoFit/>
          </a:bodyPr>
          <a:lstStyle/>
          <a:p>
            <a:pPr algn="r"/>
            <a:r>
              <a:rPr lang="he-IL" sz="3600" b="1">
                <a:solidFill>
                  <a:schemeClr val="bg1"/>
                </a:solidFill>
                <a:cs typeface="+mj-cs"/>
              </a:rPr>
              <a:t>﻿</a:t>
            </a:r>
            <a:r>
              <a:rPr lang="he-IL" sz="3600" b="1">
                <a:solidFill>
                  <a:srgbClr val="FFFF00"/>
                </a:solidFill>
                <a:cs typeface="+mj-cs"/>
              </a:rPr>
              <a:t>ספר ישעיה פרק כב</a:t>
            </a:r>
          </a:p>
          <a:p>
            <a:pPr algn="r"/>
            <a:r>
              <a:rPr lang="he-IL" sz="3500">
                <a:solidFill>
                  <a:srgbClr val="FFFF00"/>
                </a:solidFill>
                <a:cs typeface="+mj-cs"/>
              </a:rPr>
              <a:t>﻿יז   הִנֵּה יְהֹוָה מְטַלְטֶלְךָ טַלְטֵלָה גָּבֶר וְעֹטְךָ עָטֹה: יח  צָנוֹף יִצְנָפְךָ צְנֵפָה כַּדּוּר אֶל-אֶרֶץ רַחֲבַת יָדָיִם שָׁמָּה תָמוּת וְשָׁמָּה מַרְכְּבוֹת כְּבוֹדֶךָ קְלוֹן בֵּית אֲדֹנֶיךָ: </a:t>
            </a:r>
            <a:r>
              <a:rPr lang="he-IL" sz="3500">
                <a:solidFill>
                  <a:srgbClr val="FFC000"/>
                </a:solidFill>
                <a:cs typeface="+mj-cs"/>
              </a:rPr>
              <a:t>יט   וַהֲדַפְתִּיךָ מִמַּצָּבֶךָ וּמִמַּעֲמָדְךָ יֶהֶרְסֶךָ: </a:t>
            </a:r>
            <a:r>
              <a:rPr lang="he-IL" sz="3500">
                <a:solidFill>
                  <a:srgbClr val="92D050"/>
                </a:solidFill>
                <a:cs typeface="+mj-cs"/>
              </a:rPr>
              <a:t>כ   וְהָיָה בַּיּוֹם הַהוּא וְקָרָאתִי לְעַבְדִּי לְאֶלְיָקִים בֶּן-חִלְקִיָּהוּ: </a:t>
            </a:r>
            <a:r>
              <a:rPr lang="he-IL" sz="3500">
                <a:solidFill>
                  <a:srgbClr val="00B0F0"/>
                </a:solidFill>
                <a:cs typeface="+mj-cs"/>
              </a:rPr>
              <a:t>כא   וְהִלְבַּשְׁתִּיו כֻּתָּנְתֶּךָ וְאַבְנֵטְךָ אֲחַזְּקֶנּוּ וּמֶמְשַׁלְתְּךָ אֶתֵּן בְּיָדוֹ וְהָיָה לְאָב לְיוֹשֵׁב יְרוּשָׁלַם וּלְבֵית יְהוּדָה: כב   וְנָתַתִּי מַפְתֵּחַ בֵּית-דָּוִד עַל-שִׁכְמוֹ וּפָתַח וְאֵין סֹגֵר וְסָגַר וְאֵין פֹּתֵחַ: </a:t>
            </a:r>
            <a:r>
              <a:rPr lang="he-IL" sz="3500">
                <a:solidFill>
                  <a:srgbClr val="FFFF00"/>
                </a:solidFill>
                <a:cs typeface="+mj-cs"/>
              </a:rPr>
              <a:t>כג   וּתְקַעְתִּיו יָתֵד בְּמָקוֹם נֶאֱמָן וְהָיָה לְכִסֵּא כָבוֹד לְבֵית אָבִיו: כד   וְתָלוּ עָלָיו כֹּל | כְּבוֹד בֵּית-אָבִיו הַצֶּאֱצָאִים וְהַצְּפִעוֹת כֹּל כְּלֵי הַקָּטָן מִכְּלֵי הָאַגָּנוֹת וְעַד כָּל-כְּלֵי הַנְּבָלִים: </a:t>
            </a:r>
            <a:r>
              <a:rPr lang="he-IL" sz="3500">
                <a:solidFill>
                  <a:srgbClr val="FFC000"/>
                </a:solidFill>
                <a:cs typeface="+mj-cs"/>
              </a:rPr>
              <a:t>כה   בַּיּוֹם הַהוּא נְאֻם יְהֹוָה צְבָאוֹת תָּמוּשׁ הַיָּתֵד הַתְּקוּעָה בְּמָקוֹם נֶאֱמָן וְנִגְדְּעָה וְנָפְלָה וְנִכְרַת הַמַּשָּׂא אֲשֶׁר-עָלֶיהָ כִּי יְהֹוָה דִּבֵּר: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5D3A386-76B5-E7EC-99EA-0BC810A792E9}"/>
                  </a:ext>
                </a:extLst>
              </p14:cNvPr>
              <p14:cNvContentPartPr/>
              <p14:nvPr/>
            </p14:nvContentPartPr>
            <p14:xfrm>
              <a:off x="9913936" y="728094"/>
              <a:ext cx="444960" cy="473760"/>
            </p14:xfrm>
          </p:contentPart>
        </mc:Choice>
        <mc:Fallback>
          <p:pic>
            <p:nvPicPr>
              <p:cNvPr id="2" name="Ink 1">
                <a:extLst>
                  <a:ext uri="{FF2B5EF4-FFF2-40B4-BE49-F238E27FC236}">
                    <a16:creationId xmlns:a16="http://schemas.microsoft.com/office/drawing/2014/main" id="{15D3A386-76B5-E7EC-99EA-0BC810A792E9}"/>
                  </a:ext>
                </a:extLst>
              </p:cNvPr>
              <p:cNvPicPr/>
              <p:nvPr/>
            </p:nvPicPr>
            <p:blipFill>
              <a:blip r:embed="rId5"/>
              <a:stretch>
                <a:fillRect/>
              </a:stretch>
            </p:blipFill>
            <p:spPr>
              <a:xfrm>
                <a:off x="9896296" y="710094"/>
                <a:ext cx="480600" cy="509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4" name="Ink 33">
                <a:extLst>
                  <a:ext uri="{FF2B5EF4-FFF2-40B4-BE49-F238E27FC236}">
                    <a16:creationId xmlns:a16="http://schemas.microsoft.com/office/drawing/2014/main" id="{65C2022B-1776-6CC3-CE62-7C7224AA7443}"/>
                  </a:ext>
                </a:extLst>
              </p14:cNvPr>
              <p14:cNvContentPartPr/>
              <p14:nvPr/>
            </p14:nvContentPartPr>
            <p14:xfrm>
              <a:off x="6962296" y="723054"/>
              <a:ext cx="2878200" cy="680400"/>
            </p14:xfrm>
          </p:contentPart>
        </mc:Choice>
        <mc:Fallback>
          <p:pic>
            <p:nvPicPr>
              <p:cNvPr id="34" name="Ink 33">
                <a:extLst>
                  <a:ext uri="{FF2B5EF4-FFF2-40B4-BE49-F238E27FC236}">
                    <a16:creationId xmlns:a16="http://schemas.microsoft.com/office/drawing/2014/main" id="{65C2022B-1776-6CC3-CE62-7C7224AA7443}"/>
                  </a:ext>
                </a:extLst>
              </p:cNvPr>
              <p:cNvPicPr/>
              <p:nvPr/>
            </p:nvPicPr>
            <p:blipFill>
              <a:blip r:embed="rId7"/>
              <a:stretch>
                <a:fillRect/>
              </a:stretch>
            </p:blipFill>
            <p:spPr>
              <a:xfrm>
                <a:off x="6944656" y="705054"/>
                <a:ext cx="2913840" cy="716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6" name="Ink 35">
                <a:extLst>
                  <a:ext uri="{FF2B5EF4-FFF2-40B4-BE49-F238E27FC236}">
                    <a16:creationId xmlns:a16="http://schemas.microsoft.com/office/drawing/2014/main" id="{13EB5EDA-0504-CE8A-2363-1689C60D268E}"/>
                  </a:ext>
                </a:extLst>
              </p14:cNvPr>
              <p14:cNvContentPartPr/>
              <p14:nvPr/>
            </p14:nvContentPartPr>
            <p14:xfrm>
              <a:off x="8306536" y="1246854"/>
              <a:ext cx="25920" cy="27000"/>
            </p14:xfrm>
          </p:contentPart>
        </mc:Choice>
        <mc:Fallback>
          <p:pic>
            <p:nvPicPr>
              <p:cNvPr id="36" name="Ink 35">
                <a:extLst>
                  <a:ext uri="{FF2B5EF4-FFF2-40B4-BE49-F238E27FC236}">
                    <a16:creationId xmlns:a16="http://schemas.microsoft.com/office/drawing/2014/main" id="{13EB5EDA-0504-CE8A-2363-1689C60D268E}"/>
                  </a:ext>
                </a:extLst>
              </p:cNvPr>
              <p:cNvPicPr/>
              <p:nvPr/>
            </p:nvPicPr>
            <p:blipFill>
              <a:blip r:embed="rId9"/>
              <a:stretch>
                <a:fillRect/>
              </a:stretch>
            </p:blipFill>
            <p:spPr>
              <a:xfrm>
                <a:off x="8288896" y="1229214"/>
                <a:ext cx="615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7" name="Ink 36">
                <a:extLst>
                  <a:ext uri="{FF2B5EF4-FFF2-40B4-BE49-F238E27FC236}">
                    <a16:creationId xmlns:a16="http://schemas.microsoft.com/office/drawing/2014/main" id="{2C70D9A5-CE98-2F86-48A4-01E49F5FD1CB}"/>
                  </a:ext>
                </a:extLst>
              </p14:cNvPr>
              <p14:cNvContentPartPr/>
              <p14:nvPr/>
            </p14:nvContentPartPr>
            <p14:xfrm>
              <a:off x="5802376" y="632334"/>
              <a:ext cx="1227960" cy="629640"/>
            </p14:xfrm>
          </p:contentPart>
        </mc:Choice>
        <mc:Fallback>
          <p:pic>
            <p:nvPicPr>
              <p:cNvPr id="37" name="Ink 36">
                <a:extLst>
                  <a:ext uri="{FF2B5EF4-FFF2-40B4-BE49-F238E27FC236}">
                    <a16:creationId xmlns:a16="http://schemas.microsoft.com/office/drawing/2014/main" id="{2C70D9A5-CE98-2F86-48A4-01E49F5FD1CB}"/>
                  </a:ext>
                </a:extLst>
              </p:cNvPr>
              <p:cNvPicPr/>
              <p:nvPr/>
            </p:nvPicPr>
            <p:blipFill>
              <a:blip r:embed="rId11"/>
              <a:stretch>
                <a:fillRect/>
              </a:stretch>
            </p:blipFill>
            <p:spPr>
              <a:xfrm>
                <a:off x="5784376" y="614694"/>
                <a:ext cx="1263600" cy="665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9" name="Ink 38">
                <a:extLst>
                  <a:ext uri="{FF2B5EF4-FFF2-40B4-BE49-F238E27FC236}">
                    <a16:creationId xmlns:a16="http://schemas.microsoft.com/office/drawing/2014/main" id="{186E0650-8C7E-E3EB-DFA0-6A0C730211BC}"/>
                  </a:ext>
                </a:extLst>
              </p14:cNvPr>
              <p14:cNvContentPartPr/>
              <p14:nvPr/>
            </p14:nvContentPartPr>
            <p14:xfrm>
              <a:off x="5186416" y="644214"/>
              <a:ext cx="1796760" cy="641160"/>
            </p14:xfrm>
          </p:contentPart>
        </mc:Choice>
        <mc:Fallback>
          <p:pic>
            <p:nvPicPr>
              <p:cNvPr id="39" name="Ink 38">
                <a:extLst>
                  <a:ext uri="{FF2B5EF4-FFF2-40B4-BE49-F238E27FC236}">
                    <a16:creationId xmlns:a16="http://schemas.microsoft.com/office/drawing/2014/main" id="{186E0650-8C7E-E3EB-DFA0-6A0C730211BC}"/>
                  </a:ext>
                </a:extLst>
              </p:cNvPr>
              <p:cNvPicPr/>
              <p:nvPr/>
            </p:nvPicPr>
            <p:blipFill>
              <a:blip r:embed="rId13"/>
              <a:stretch>
                <a:fillRect/>
              </a:stretch>
            </p:blipFill>
            <p:spPr>
              <a:xfrm>
                <a:off x="5168776" y="626214"/>
                <a:ext cx="1832400" cy="676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1" name="Ink 40">
                <a:extLst>
                  <a:ext uri="{FF2B5EF4-FFF2-40B4-BE49-F238E27FC236}">
                    <a16:creationId xmlns:a16="http://schemas.microsoft.com/office/drawing/2014/main" id="{66179C71-B74B-3689-318B-85D43A5A4653}"/>
                  </a:ext>
                </a:extLst>
              </p14:cNvPr>
              <p14:cNvContentPartPr/>
              <p14:nvPr/>
            </p14:nvContentPartPr>
            <p14:xfrm>
              <a:off x="3593056" y="680214"/>
              <a:ext cx="1631160" cy="597240"/>
            </p14:xfrm>
          </p:contentPart>
        </mc:Choice>
        <mc:Fallback>
          <p:pic>
            <p:nvPicPr>
              <p:cNvPr id="41" name="Ink 40">
                <a:extLst>
                  <a:ext uri="{FF2B5EF4-FFF2-40B4-BE49-F238E27FC236}">
                    <a16:creationId xmlns:a16="http://schemas.microsoft.com/office/drawing/2014/main" id="{66179C71-B74B-3689-318B-85D43A5A4653}"/>
                  </a:ext>
                </a:extLst>
              </p:cNvPr>
              <p:cNvPicPr/>
              <p:nvPr/>
            </p:nvPicPr>
            <p:blipFill>
              <a:blip r:embed="rId15"/>
              <a:stretch>
                <a:fillRect/>
              </a:stretch>
            </p:blipFill>
            <p:spPr>
              <a:xfrm>
                <a:off x="3575416" y="662214"/>
                <a:ext cx="1666800" cy="632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3" name="Ink 42">
                <a:extLst>
                  <a:ext uri="{FF2B5EF4-FFF2-40B4-BE49-F238E27FC236}">
                    <a16:creationId xmlns:a16="http://schemas.microsoft.com/office/drawing/2014/main" id="{35EDD853-43B4-BF6E-34B7-62E0584431BF}"/>
                  </a:ext>
                </a:extLst>
              </p14:cNvPr>
              <p14:cNvContentPartPr/>
              <p14:nvPr/>
            </p14:nvContentPartPr>
            <p14:xfrm>
              <a:off x="162256" y="638814"/>
              <a:ext cx="3034800" cy="630000"/>
            </p14:xfrm>
          </p:contentPart>
        </mc:Choice>
        <mc:Fallback>
          <p:pic>
            <p:nvPicPr>
              <p:cNvPr id="43" name="Ink 42">
                <a:extLst>
                  <a:ext uri="{FF2B5EF4-FFF2-40B4-BE49-F238E27FC236}">
                    <a16:creationId xmlns:a16="http://schemas.microsoft.com/office/drawing/2014/main" id="{35EDD853-43B4-BF6E-34B7-62E0584431BF}"/>
                  </a:ext>
                </a:extLst>
              </p:cNvPr>
              <p:cNvPicPr/>
              <p:nvPr/>
            </p:nvPicPr>
            <p:blipFill>
              <a:blip r:embed="rId17"/>
              <a:stretch>
                <a:fillRect/>
              </a:stretch>
            </p:blipFill>
            <p:spPr>
              <a:xfrm>
                <a:off x="144256" y="621174"/>
                <a:ext cx="3070440" cy="665640"/>
              </a:xfrm>
              <a:prstGeom prst="rect">
                <a:avLst/>
              </a:prstGeom>
            </p:spPr>
          </p:pic>
        </mc:Fallback>
      </mc:AlternateContent>
      <p:grpSp>
        <p:nvGrpSpPr>
          <p:cNvPr id="50" name="Group 49">
            <a:extLst>
              <a:ext uri="{FF2B5EF4-FFF2-40B4-BE49-F238E27FC236}">
                <a16:creationId xmlns:a16="http://schemas.microsoft.com/office/drawing/2014/main" id="{03D1F024-DDA3-1E37-EA36-7301BC4387E7}"/>
              </a:ext>
            </a:extLst>
          </p:cNvPr>
          <p:cNvGrpSpPr/>
          <p:nvPr/>
        </p:nvGrpSpPr>
        <p:grpSpPr>
          <a:xfrm>
            <a:off x="189256" y="1084134"/>
            <a:ext cx="10271160" cy="1256040"/>
            <a:chOff x="189256" y="1084134"/>
            <a:chExt cx="10271160" cy="1256040"/>
          </a:xfrm>
        </p:grpSpPr>
        <mc:AlternateContent xmlns:mc="http://schemas.openxmlformats.org/markup-compatibility/2006">
          <mc:Choice xmlns:p14="http://schemas.microsoft.com/office/powerpoint/2010/main" Requires="p14">
            <p:contentPart p14:bwMode="auto" r:id="rId18">
              <p14:nvContentPartPr>
                <p14:cNvPr id="17" name="Ink 16">
                  <a:extLst>
                    <a:ext uri="{FF2B5EF4-FFF2-40B4-BE49-F238E27FC236}">
                      <a16:creationId xmlns:a16="http://schemas.microsoft.com/office/drawing/2014/main" id="{1BC85DEF-0BD6-1E00-FC51-B4F4A7E5CFE4}"/>
                    </a:ext>
                  </a:extLst>
                </p14:cNvPr>
                <p14:cNvContentPartPr/>
                <p14:nvPr/>
              </p14:nvContentPartPr>
              <p14:xfrm>
                <a:off x="9723856" y="1713054"/>
                <a:ext cx="647640" cy="63000"/>
              </p14:xfrm>
            </p:contentPart>
          </mc:Choice>
          <mc:Fallback>
            <p:pic>
              <p:nvPicPr>
                <p:cNvPr id="17" name="Ink 16">
                  <a:extLst>
                    <a:ext uri="{FF2B5EF4-FFF2-40B4-BE49-F238E27FC236}">
                      <a16:creationId xmlns:a16="http://schemas.microsoft.com/office/drawing/2014/main" id="{1BC85DEF-0BD6-1E00-FC51-B4F4A7E5CFE4}"/>
                    </a:ext>
                  </a:extLst>
                </p:cNvPr>
                <p:cNvPicPr/>
                <p:nvPr/>
              </p:nvPicPr>
              <p:blipFill>
                <a:blip r:embed="rId19"/>
                <a:stretch>
                  <a:fillRect/>
                </a:stretch>
              </p:blipFill>
              <p:spPr>
                <a:xfrm>
                  <a:off x="9705856" y="1695414"/>
                  <a:ext cx="6832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A91790E3-2B61-AB8A-31A3-BA7F9914B334}"/>
                    </a:ext>
                  </a:extLst>
                </p14:cNvPr>
                <p14:cNvContentPartPr/>
                <p14:nvPr/>
              </p14:nvContentPartPr>
              <p14:xfrm>
                <a:off x="8462056" y="1765614"/>
                <a:ext cx="995400" cy="32760"/>
              </p14:xfrm>
            </p:contentPart>
          </mc:Choice>
          <mc:Fallback>
            <p:pic>
              <p:nvPicPr>
                <p:cNvPr id="18" name="Ink 17">
                  <a:extLst>
                    <a:ext uri="{FF2B5EF4-FFF2-40B4-BE49-F238E27FC236}">
                      <a16:creationId xmlns:a16="http://schemas.microsoft.com/office/drawing/2014/main" id="{A91790E3-2B61-AB8A-31A3-BA7F9914B334}"/>
                    </a:ext>
                  </a:extLst>
                </p:cNvPr>
                <p:cNvPicPr/>
                <p:nvPr/>
              </p:nvPicPr>
              <p:blipFill>
                <a:blip r:embed="rId21"/>
                <a:stretch>
                  <a:fillRect/>
                </a:stretch>
              </p:blipFill>
              <p:spPr>
                <a:xfrm>
                  <a:off x="8444416" y="1747614"/>
                  <a:ext cx="10310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AC25B312-14E8-392D-29E9-D33039306759}"/>
                    </a:ext>
                  </a:extLst>
                </p14:cNvPr>
                <p14:cNvContentPartPr/>
                <p14:nvPr/>
              </p14:nvContentPartPr>
              <p14:xfrm>
                <a:off x="7445776" y="1768494"/>
                <a:ext cx="817200" cy="25200"/>
              </p14:xfrm>
            </p:contentPart>
          </mc:Choice>
          <mc:Fallback>
            <p:pic>
              <p:nvPicPr>
                <p:cNvPr id="19" name="Ink 18">
                  <a:extLst>
                    <a:ext uri="{FF2B5EF4-FFF2-40B4-BE49-F238E27FC236}">
                      <a16:creationId xmlns:a16="http://schemas.microsoft.com/office/drawing/2014/main" id="{AC25B312-14E8-392D-29E9-D33039306759}"/>
                    </a:ext>
                  </a:extLst>
                </p:cNvPr>
                <p:cNvPicPr/>
                <p:nvPr/>
              </p:nvPicPr>
              <p:blipFill>
                <a:blip r:embed="rId23"/>
                <a:stretch>
                  <a:fillRect/>
                </a:stretch>
              </p:blipFill>
              <p:spPr>
                <a:xfrm>
                  <a:off x="7428136" y="1750854"/>
                  <a:ext cx="8528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Ink 19">
                  <a:extLst>
                    <a:ext uri="{FF2B5EF4-FFF2-40B4-BE49-F238E27FC236}">
                      <a16:creationId xmlns:a16="http://schemas.microsoft.com/office/drawing/2014/main" id="{0DAE6D8F-F6F9-8A31-43FA-009134AC48EE}"/>
                    </a:ext>
                  </a:extLst>
                </p14:cNvPr>
                <p14:cNvContentPartPr/>
                <p14:nvPr/>
              </p14:nvContentPartPr>
              <p14:xfrm>
                <a:off x="6739816" y="1752654"/>
                <a:ext cx="495360" cy="45720"/>
              </p14:xfrm>
            </p:contentPart>
          </mc:Choice>
          <mc:Fallback>
            <p:pic>
              <p:nvPicPr>
                <p:cNvPr id="20" name="Ink 19">
                  <a:extLst>
                    <a:ext uri="{FF2B5EF4-FFF2-40B4-BE49-F238E27FC236}">
                      <a16:creationId xmlns:a16="http://schemas.microsoft.com/office/drawing/2014/main" id="{0DAE6D8F-F6F9-8A31-43FA-009134AC48EE}"/>
                    </a:ext>
                  </a:extLst>
                </p:cNvPr>
                <p:cNvPicPr/>
                <p:nvPr/>
              </p:nvPicPr>
              <p:blipFill>
                <a:blip r:embed="rId25"/>
                <a:stretch>
                  <a:fillRect/>
                </a:stretch>
              </p:blipFill>
              <p:spPr>
                <a:xfrm>
                  <a:off x="6722176" y="1734654"/>
                  <a:ext cx="5310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Ink 20">
                  <a:extLst>
                    <a:ext uri="{FF2B5EF4-FFF2-40B4-BE49-F238E27FC236}">
                      <a16:creationId xmlns:a16="http://schemas.microsoft.com/office/drawing/2014/main" id="{1C4E0BBF-1B8A-5DA9-186A-383862ECE0BE}"/>
                    </a:ext>
                  </a:extLst>
                </p14:cNvPr>
                <p14:cNvContentPartPr/>
                <p14:nvPr/>
              </p14:nvContentPartPr>
              <p14:xfrm>
                <a:off x="5934496" y="1763454"/>
                <a:ext cx="564480" cy="21240"/>
              </p14:xfrm>
            </p:contentPart>
          </mc:Choice>
          <mc:Fallback>
            <p:pic>
              <p:nvPicPr>
                <p:cNvPr id="21" name="Ink 20">
                  <a:extLst>
                    <a:ext uri="{FF2B5EF4-FFF2-40B4-BE49-F238E27FC236}">
                      <a16:creationId xmlns:a16="http://schemas.microsoft.com/office/drawing/2014/main" id="{1C4E0BBF-1B8A-5DA9-186A-383862ECE0BE}"/>
                    </a:ext>
                  </a:extLst>
                </p:cNvPr>
                <p:cNvPicPr/>
                <p:nvPr/>
              </p:nvPicPr>
              <p:blipFill>
                <a:blip r:embed="rId27"/>
                <a:stretch>
                  <a:fillRect/>
                </a:stretch>
              </p:blipFill>
              <p:spPr>
                <a:xfrm>
                  <a:off x="5916856" y="1745814"/>
                  <a:ext cx="6001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Ink 22">
                  <a:extLst>
                    <a:ext uri="{FF2B5EF4-FFF2-40B4-BE49-F238E27FC236}">
                      <a16:creationId xmlns:a16="http://schemas.microsoft.com/office/drawing/2014/main" id="{677080FF-F059-1BBC-9094-657722B5C579}"/>
                    </a:ext>
                  </a:extLst>
                </p14:cNvPr>
                <p14:cNvContentPartPr/>
                <p14:nvPr/>
              </p14:nvContentPartPr>
              <p14:xfrm>
                <a:off x="4933696" y="1739694"/>
                <a:ext cx="730800" cy="28800"/>
              </p14:xfrm>
            </p:contentPart>
          </mc:Choice>
          <mc:Fallback>
            <p:pic>
              <p:nvPicPr>
                <p:cNvPr id="23" name="Ink 22">
                  <a:extLst>
                    <a:ext uri="{FF2B5EF4-FFF2-40B4-BE49-F238E27FC236}">
                      <a16:creationId xmlns:a16="http://schemas.microsoft.com/office/drawing/2014/main" id="{677080FF-F059-1BBC-9094-657722B5C579}"/>
                    </a:ext>
                  </a:extLst>
                </p:cNvPr>
                <p:cNvPicPr/>
                <p:nvPr/>
              </p:nvPicPr>
              <p:blipFill>
                <a:blip r:embed="rId29"/>
                <a:stretch>
                  <a:fillRect/>
                </a:stretch>
              </p:blipFill>
              <p:spPr>
                <a:xfrm>
                  <a:off x="4916056" y="1721694"/>
                  <a:ext cx="7664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4" name="Ink 23">
                  <a:extLst>
                    <a:ext uri="{FF2B5EF4-FFF2-40B4-BE49-F238E27FC236}">
                      <a16:creationId xmlns:a16="http://schemas.microsoft.com/office/drawing/2014/main" id="{ABF29F78-BC82-1A5D-F010-419338A12548}"/>
                    </a:ext>
                  </a:extLst>
                </p14:cNvPr>
                <p14:cNvContentPartPr/>
                <p14:nvPr/>
              </p14:nvContentPartPr>
              <p14:xfrm>
                <a:off x="4168336" y="1765254"/>
                <a:ext cx="556560" cy="42120"/>
              </p14:xfrm>
            </p:contentPart>
          </mc:Choice>
          <mc:Fallback>
            <p:pic>
              <p:nvPicPr>
                <p:cNvPr id="24" name="Ink 23">
                  <a:extLst>
                    <a:ext uri="{FF2B5EF4-FFF2-40B4-BE49-F238E27FC236}">
                      <a16:creationId xmlns:a16="http://schemas.microsoft.com/office/drawing/2014/main" id="{ABF29F78-BC82-1A5D-F010-419338A12548}"/>
                    </a:ext>
                  </a:extLst>
                </p:cNvPr>
                <p:cNvPicPr/>
                <p:nvPr/>
              </p:nvPicPr>
              <p:blipFill>
                <a:blip r:embed="rId31"/>
                <a:stretch>
                  <a:fillRect/>
                </a:stretch>
              </p:blipFill>
              <p:spPr>
                <a:xfrm>
                  <a:off x="4150696" y="1747254"/>
                  <a:ext cx="5922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Ink 24">
                  <a:extLst>
                    <a:ext uri="{FF2B5EF4-FFF2-40B4-BE49-F238E27FC236}">
                      <a16:creationId xmlns:a16="http://schemas.microsoft.com/office/drawing/2014/main" id="{E75D8C57-309A-8659-D73E-41370A42322F}"/>
                    </a:ext>
                  </a:extLst>
                </p14:cNvPr>
                <p14:cNvContentPartPr/>
                <p14:nvPr/>
              </p14:nvContentPartPr>
              <p14:xfrm>
                <a:off x="2588296" y="1743654"/>
                <a:ext cx="1272240" cy="42840"/>
              </p14:xfrm>
            </p:contentPart>
          </mc:Choice>
          <mc:Fallback>
            <p:pic>
              <p:nvPicPr>
                <p:cNvPr id="25" name="Ink 24">
                  <a:extLst>
                    <a:ext uri="{FF2B5EF4-FFF2-40B4-BE49-F238E27FC236}">
                      <a16:creationId xmlns:a16="http://schemas.microsoft.com/office/drawing/2014/main" id="{E75D8C57-309A-8659-D73E-41370A42322F}"/>
                    </a:ext>
                  </a:extLst>
                </p:cNvPr>
                <p:cNvPicPr/>
                <p:nvPr/>
              </p:nvPicPr>
              <p:blipFill>
                <a:blip r:embed="rId33"/>
                <a:stretch>
                  <a:fillRect/>
                </a:stretch>
              </p:blipFill>
              <p:spPr>
                <a:xfrm>
                  <a:off x="2570296" y="1725654"/>
                  <a:ext cx="13078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7" name="Ink 26">
                  <a:extLst>
                    <a:ext uri="{FF2B5EF4-FFF2-40B4-BE49-F238E27FC236}">
                      <a16:creationId xmlns:a16="http://schemas.microsoft.com/office/drawing/2014/main" id="{731F7672-D86F-652E-DB78-1C6136232494}"/>
                    </a:ext>
                  </a:extLst>
                </p14:cNvPr>
                <p14:cNvContentPartPr/>
                <p14:nvPr/>
              </p14:nvContentPartPr>
              <p14:xfrm>
                <a:off x="1660216" y="1756614"/>
                <a:ext cx="860040" cy="94680"/>
              </p14:xfrm>
            </p:contentPart>
          </mc:Choice>
          <mc:Fallback>
            <p:pic>
              <p:nvPicPr>
                <p:cNvPr id="27" name="Ink 26">
                  <a:extLst>
                    <a:ext uri="{FF2B5EF4-FFF2-40B4-BE49-F238E27FC236}">
                      <a16:creationId xmlns:a16="http://schemas.microsoft.com/office/drawing/2014/main" id="{731F7672-D86F-652E-DB78-1C6136232494}"/>
                    </a:ext>
                  </a:extLst>
                </p:cNvPr>
                <p:cNvPicPr/>
                <p:nvPr/>
              </p:nvPicPr>
              <p:blipFill>
                <a:blip r:embed="rId35"/>
                <a:stretch>
                  <a:fillRect/>
                </a:stretch>
              </p:blipFill>
              <p:spPr>
                <a:xfrm>
                  <a:off x="1642576" y="1738614"/>
                  <a:ext cx="8956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8" name="Ink 27">
                  <a:extLst>
                    <a:ext uri="{FF2B5EF4-FFF2-40B4-BE49-F238E27FC236}">
                      <a16:creationId xmlns:a16="http://schemas.microsoft.com/office/drawing/2014/main" id="{8E7DEC51-7DC8-3FB0-75ED-404485DC1E9A}"/>
                    </a:ext>
                  </a:extLst>
                </p14:cNvPr>
                <p14:cNvContentPartPr/>
                <p14:nvPr/>
              </p14:nvContentPartPr>
              <p14:xfrm>
                <a:off x="874336" y="1675254"/>
                <a:ext cx="651960" cy="89280"/>
              </p14:xfrm>
            </p:contentPart>
          </mc:Choice>
          <mc:Fallback>
            <p:pic>
              <p:nvPicPr>
                <p:cNvPr id="28" name="Ink 27">
                  <a:extLst>
                    <a:ext uri="{FF2B5EF4-FFF2-40B4-BE49-F238E27FC236}">
                      <a16:creationId xmlns:a16="http://schemas.microsoft.com/office/drawing/2014/main" id="{8E7DEC51-7DC8-3FB0-75ED-404485DC1E9A}"/>
                    </a:ext>
                  </a:extLst>
                </p:cNvPr>
                <p:cNvPicPr/>
                <p:nvPr/>
              </p:nvPicPr>
              <p:blipFill>
                <a:blip r:embed="rId37"/>
                <a:stretch>
                  <a:fillRect/>
                </a:stretch>
              </p:blipFill>
              <p:spPr>
                <a:xfrm>
                  <a:off x="856336" y="1657254"/>
                  <a:ext cx="6876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9" name="Ink 28">
                  <a:extLst>
                    <a:ext uri="{FF2B5EF4-FFF2-40B4-BE49-F238E27FC236}">
                      <a16:creationId xmlns:a16="http://schemas.microsoft.com/office/drawing/2014/main" id="{85FEEA82-9105-09C1-75B0-325747CC9743}"/>
                    </a:ext>
                  </a:extLst>
                </p14:cNvPr>
                <p14:cNvContentPartPr/>
                <p14:nvPr/>
              </p14:nvContentPartPr>
              <p14:xfrm>
                <a:off x="241096" y="1747974"/>
                <a:ext cx="535320" cy="41760"/>
              </p14:xfrm>
            </p:contentPart>
          </mc:Choice>
          <mc:Fallback>
            <p:pic>
              <p:nvPicPr>
                <p:cNvPr id="29" name="Ink 28">
                  <a:extLst>
                    <a:ext uri="{FF2B5EF4-FFF2-40B4-BE49-F238E27FC236}">
                      <a16:creationId xmlns:a16="http://schemas.microsoft.com/office/drawing/2014/main" id="{85FEEA82-9105-09C1-75B0-325747CC9743}"/>
                    </a:ext>
                  </a:extLst>
                </p:cNvPr>
                <p:cNvPicPr/>
                <p:nvPr/>
              </p:nvPicPr>
              <p:blipFill>
                <a:blip r:embed="rId39"/>
                <a:stretch>
                  <a:fillRect/>
                </a:stretch>
              </p:blipFill>
              <p:spPr>
                <a:xfrm>
                  <a:off x="223456" y="1729974"/>
                  <a:ext cx="5709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 name="Ink 3">
                  <a:extLst>
                    <a:ext uri="{FF2B5EF4-FFF2-40B4-BE49-F238E27FC236}">
                      <a16:creationId xmlns:a16="http://schemas.microsoft.com/office/drawing/2014/main" id="{D238A069-8826-731D-F775-655A52BBB556}"/>
                    </a:ext>
                  </a:extLst>
                </p14:cNvPr>
                <p14:cNvContentPartPr/>
                <p14:nvPr/>
              </p14:nvContentPartPr>
              <p14:xfrm>
                <a:off x="5940256" y="1084134"/>
                <a:ext cx="3659040" cy="175680"/>
              </p14:xfrm>
            </p:contentPart>
          </mc:Choice>
          <mc:Fallback>
            <p:pic>
              <p:nvPicPr>
                <p:cNvPr id="4" name="Ink 3">
                  <a:extLst>
                    <a:ext uri="{FF2B5EF4-FFF2-40B4-BE49-F238E27FC236}">
                      <a16:creationId xmlns:a16="http://schemas.microsoft.com/office/drawing/2014/main" id="{D238A069-8826-731D-F775-655A52BBB556}"/>
                    </a:ext>
                  </a:extLst>
                </p:cNvPr>
                <p:cNvPicPr/>
                <p:nvPr/>
              </p:nvPicPr>
              <p:blipFill>
                <a:blip r:embed="rId41"/>
                <a:stretch>
                  <a:fillRect/>
                </a:stretch>
              </p:blipFill>
              <p:spPr>
                <a:xfrm>
                  <a:off x="5922616" y="1066494"/>
                  <a:ext cx="36946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 name="Ink 4">
                  <a:extLst>
                    <a:ext uri="{FF2B5EF4-FFF2-40B4-BE49-F238E27FC236}">
                      <a16:creationId xmlns:a16="http://schemas.microsoft.com/office/drawing/2014/main" id="{669E4402-97EF-31E3-1F79-8A01913454EE}"/>
                    </a:ext>
                  </a:extLst>
                </p14:cNvPr>
                <p14:cNvContentPartPr/>
                <p14:nvPr/>
              </p14:nvContentPartPr>
              <p14:xfrm>
                <a:off x="5346256" y="1228854"/>
                <a:ext cx="552600" cy="74880"/>
              </p14:xfrm>
            </p:contentPart>
          </mc:Choice>
          <mc:Fallback>
            <p:pic>
              <p:nvPicPr>
                <p:cNvPr id="5" name="Ink 4">
                  <a:extLst>
                    <a:ext uri="{FF2B5EF4-FFF2-40B4-BE49-F238E27FC236}">
                      <a16:creationId xmlns:a16="http://schemas.microsoft.com/office/drawing/2014/main" id="{669E4402-97EF-31E3-1F79-8A01913454EE}"/>
                    </a:ext>
                  </a:extLst>
                </p:cNvPr>
                <p:cNvPicPr/>
                <p:nvPr/>
              </p:nvPicPr>
              <p:blipFill>
                <a:blip r:embed="rId43"/>
                <a:stretch>
                  <a:fillRect/>
                </a:stretch>
              </p:blipFill>
              <p:spPr>
                <a:xfrm>
                  <a:off x="5328256" y="1210854"/>
                  <a:ext cx="5882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7" name="Ink 6">
                  <a:extLst>
                    <a:ext uri="{FF2B5EF4-FFF2-40B4-BE49-F238E27FC236}">
                      <a16:creationId xmlns:a16="http://schemas.microsoft.com/office/drawing/2014/main" id="{AC047270-806B-ED83-D821-235093DD85A8}"/>
                    </a:ext>
                  </a:extLst>
                </p14:cNvPr>
                <p14:cNvContentPartPr/>
                <p14:nvPr/>
              </p14:nvContentPartPr>
              <p14:xfrm>
                <a:off x="4576936" y="1235334"/>
                <a:ext cx="631440" cy="35640"/>
              </p14:xfrm>
            </p:contentPart>
          </mc:Choice>
          <mc:Fallback>
            <p:pic>
              <p:nvPicPr>
                <p:cNvPr id="7" name="Ink 6">
                  <a:extLst>
                    <a:ext uri="{FF2B5EF4-FFF2-40B4-BE49-F238E27FC236}">
                      <a16:creationId xmlns:a16="http://schemas.microsoft.com/office/drawing/2014/main" id="{AC047270-806B-ED83-D821-235093DD85A8}"/>
                    </a:ext>
                  </a:extLst>
                </p:cNvPr>
                <p:cNvPicPr/>
                <p:nvPr/>
              </p:nvPicPr>
              <p:blipFill>
                <a:blip r:embed="rId45"/>
                <a:stretch>
                  <a:fillRect/>
                </a:stretch>
              </p:blipFill>
              <p:spPr>
                <a:xfrm>
                  <a:off x="4558936" y="1217694"/>
                  <a:ext cx="6670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9" name="Ink 8">
                  <a:extLst>
                    <a:ext uri="{FF2B5EF4-FFF2-40B4-BE49-F238E27FC236}">
                      <a16:creationId xmlns:a16="http://schemas.microsoft.com/office/drawing/2014/main" id="{09312443-1C2A-0D56-F9BD-C0C30665DA6D}"/>
                    </a:ext>
                  </a:extLst>
                </p14:cNvPr>
                <p14:cNvContentPartPr/>
                <p14:nvPr/>
              </p14:nvContentPartPr>
              <p14:xfrm>
                <a:off x="3807616" y="1246134"/>
                <a:ext cx="599040" cy="75240"/>
              </p14:xfrm>
            </p:contentPart>
          </mc:Choice>
          <mc:Fallback>
            <p:pic>
              <p:nvPicPr>
                <p:cNvPr id="9" name="Ink 8">
                  <a:extLst>
                    <a:ext uri="{FF2B5EF4-FFF2-40B4-BE49-F238E27FC236}">
                      <a16:creationId xmlns:a16="http://schemas.microsoft.com/office/drawing/2014/main" id="{09312443-1C2A-0D56-F9BD-C0C30665DA6D}"/>
                    </a:ext>
                  </a:extLst>
                </p:cNvPr>
                <p:cNvPicPr/>
                <p:nvPr/>
              </p:nvPicPr>
              <p:blipFill>
                <a:blip r:embed="rId47"/>
                <a:stretch>
                  <a:fillRect/>
                </a:stretch>
              </p:blipFill>
              <p:spPr>
                <a:xfrm>
                  <a:off x="3789976" y="1228134"/>
                  <a:ext cx="6346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2" name="Ink 11">
                  <a:extLst>
                    <a:ext uri="{FF2B5EF4-FFF2-40B4-BE49-F238E27FC236}">
                      <a16:creationId xmlns:a16="http://schemas.microsoft.com/office/drawing/2014/main" id="{7995C265-6E38-51E6-AF7A-31DA98581E5B}"/>
                    </a:ext>
                  </a:extLst>
                </p14:cNvPr>
                <p14:cNvContentPartPr/>
                <p14:nvPr/>
              </p14:nvContentPartPr>
              <p14:xfrm>
                <a:off x="2407936" y="1267014"/>
                <a:ext cx="449640" cy="35640"/>
              </p14:xfrm>
            </p:contentPart>
          </mc:Choice>
          <mc:Fallback>
            <p:pic>
              <p:nvPicPr>
                <p:cNvPr id="12" name="Ink 11">
                  <a:extLst>
                    <a:ext uri="{FF2B5EF4-FFF2-40B4-BE49-F238E27FC236}">
                      <a16:creationId xmlns:a16="http://schemas.microsoft.com/office/drawing/2014/main" id="{7995C265-6E38-51E6-AF7A-31DA98581E5B}"/>
                    </a:ext>
                  </a:extLst>
                </p:cNvPr>
                <p:cNvPicPr/>
                <p:nvPr/>
              </p:nvPicPr>
              <p:blipFill>
                <a:blip r:embed="rId49"/>
                <a:stretch>
                  <a:fillRect/>
                </a:stretch>
              </p:blipFill>
              <p:spPr>
                <a:xfrm>
                  <a:off x="2390296" y="1249374"/>
                  <a:ext cx="4852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3" name="Ink 12">
                  <a:extLst>
                    <a:ext uri="{FF2B5EF4-FFF2-40B4-BE49-F238E27FC236}">
                      <a16:creationId xmlns:a16="http://schemas.microsoft.com/office/drawing/2014/main" id="{4BFC7236-E9AA-2819-C9B9-5A9DEB2775CB}"/>
                    </a:ext>
                  </a:extLst>
                </p14:cNvPr>
                <p14:cNvContentPartPr/>
                <p14:nvPr/>
              </p14:nvContentPartPr>
              <p14:xfrm>
                <a:off x="1336216" y="1212294"/>
                <a:ext cx="863280" cy="84960"/>
              </p14:xfrm>
            </p:contentPart>
          </mc:Choice>
          <mc:Fallback>
            <p:pic>
              <p:nvPicPr>
                <p:cNvPr id="13" name="Ink 12">
                  <a:extLst>
                    <a:ext uri="{FF2B5EF4-FFF2-40B4-BE49-F238E27FC236}">
                      <a16:creationId xmlns:a16="http://schemas.microsoft.com/office/drawing/2014/main" id="{4BFC7236-E9AA-2819-C9B9-5A9DEB2775CB}"/>
                    </a:ext>
                  </a:extLst>
                </p:cNvPr>
                <p:cNvPicPr/>
                <p:nvPr/>
              </p:nvPicPr>
              <p:blipFill>
                <a:blip r:embed="rId51"/>
                <a:stretch>
                  <a:fillRect/>
                </a:stretch>
              </p:blipFill>
              <p:spPr>
                <a:xfrm>
                  <a:off x="1318576" y="1194294"/>
                  <a:ext cx="8989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5" name="Ink 14">
                  <a:extLst>
                    <a:ext uri="{FF2B5EF4-FFF2-40B4-BE49-F238E27FC236}">
                      <a16:creationId xmlns:a16="http://schemas.microsoft.com/office/drawing/2014/main" id="{4A09C9C4-A6E3-9BEF-7B02-7F0B54E0125A}"/>
                    </a:ext>
                  </a:extLst>
                </p14:cNvPr>
                <p14:cNvContentPartPr/>
                <p14:nvPr/>
              </p14:nvContentPartPr>
              <p14:xfrm>
                <a:off x="292936" y="1141374"/>
                <a:ext cx="955440" cy="77040"/>
              </p14:xfrm>
            </p:contentPart>
          </mc:Choice>
          <mc:Fallback>
            <p:pic>
              <p:nvPicPr>
                <p:cNvPr id="15" name="Ink 14">
                  <a:extLst>
                    <a:ext uri="{FF2B5EF4-FFF2-40B4-BE49-F238E27FC236}">
                      <a16:creationId xmlns:a16="http://schemas.microsoft.com/office/drawing/2014/main" id="{4A09C9C4-A6E3-9BEF-7B02-7F0B54E0125A}"/>
                    </a:ext>
                  </a:extLst>
                </p:cNvPr>
                <p:cNvPicPr/>
                <p:nvPr/>
              </p:nvPicPr>
              <p:blipFill>
                <a:blip r:embed="rId53"/>
                <a:stretch>
                  <a:fillRect/>
                </a:stretch>
              </p:blipFill>
              <p:spPr>
                <a:xfrm>
                  <a:off x="274936" y="1123734"/>
                  <a:ext cx="9910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5" name="Ink 44">
                  <a:extLst>
                    <a:ext uri="{FF2B5EF4-FFF2-40B4-BE49-F238E27FC236}">
                      <a16:creationId xmlns:a16="http://schemas.microsoft.com/office/drawing/2014/main" id="{D8C71282-D533-5DE6-A060-2E10018D9DD3}"/>
                    </a:ext>
                  </a:extLst>
                </p14:cNvPr>
                <p14:cNvContentPartPr/>
                <p14:nvPr/>
              </p14:nvContentPartPr>
              <p14:xfrm>
                <a:off x="189256" y="1114374"/>
                <a:ext cx="4883040" cy="709200"/>
              </p14:xfrm>
            </p:contentPart>
          </mc:Choice>
          <mc:Fallback>
            <p:pic>
              <p:nvPicPr>
                <p:cNvPr id="45" name="Ink 44">
                  <a:extLst>
                    <a:ext uri="{FF2B5EF4-FFF2-40B4-BE49-F238E27FC236}">
                      <a16:creationId xmlns:a16="http://schemas.microsoft.com/office/drawing/2014/main" id="{D8C71282-D533-5DE6-A060-2E10018D9DD3}"/>
                    </a:ext>
                  </a:extLst>
                </p:cNvPr>
                <p:cNvPicPr/>
                <p:nvPr/>
              </p:nvPicPr>
              <p:blipFill>
                <a:blip r:embed="rId55"/>
                <a:stretch>
                  <a:fillRect/>
                </a:stretch>
              </p:blipFill>
              <p:spPr>
                <a:xfrm>
                  <a:off x="171256" y="1096734"/>
                  <a:ext cx="4918680" cy="7448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1" name="Ink 30">
                  <a:extLst>
                    <a:ext uri="{FF2B5EF4-FFF2-40B4-BE49-F238E27FC236}">
                      <a16:creationId xmlns:a16="http://schemas.microsoft.com/office/drawing/2014/main" id="{DC8BDD40-5497-7DC9-DFC6-213B7846420F}"/>
                    </a:ext>
                  </a:extLst>
                </p14:cNvPr>
                <p14:cNvContentPartPr/>
                <p14:nvPr/>
              </p14:nvContentPartPr>
              <p14:xfrm>
                <a:off x="10303096" y="2295894"/>
                <a:ext cx="360" cy="3600"/>
              </p14:xfrm>
            </p:contentPart>
          </mc:Choice>
          <mc:Fallback>
            <p:pic>
              <p:nvPicPr>
                <p:cNvPr id="31" name="Ink 30">
                  <a:extLst>
                    <a:ext uri="{FF2B5EF4-FFF2-40B4-BE49-F238E27FC236}">
                      <a16:creationId xmlns:a16="http://schemas.microsoft.com/office/drawing/2014/main" id="{DC8BDD40-5497-7DC9-DFC6-213B7846420F}"/>
                    </a:ext>
                  </a:extLst>
                </p:cNvPr>
                <p:cNvPicPr/>
                <p:nvPr/>
              </p:nvPicPr>
              <p:blipFill>
                <a:blip r:embed="rId57"/>
                <a:stretch>
                  <a:fillRect/>
                </a:stretch>
              </p:blipFill>
              <p:spPr>
                <a:xfrm>
                  <a:off x="10285456" y="2278254"/>
                  <a:ext cx="360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2" name="Ink 31">
                  <a:extLst>
                    <a:ext uri="{FF2B5EF4-FFF2-40B4-BE49-F238E27FC236}">
                      <a16:creationId xmlns:a16="http://schemas.microsoft.com/office/drawing/2014/main" id="{FAA10282-6A65-960E-5347-7E23A6F9BA84}"/>
                    </a:ext>
                  </a:extLst>
                </p14:cNvPr>
                <p14:cNvContentPartPr/>
                <p14:nvPr/>
              </p14:nvContentPartPr>
              <p14:xfrm>
                <a:off x="9518656" y="2238294"/>
                <a:ext cx="794160" cy="45720"/>
              </p14:xfrm>
            </p:contentPart>
          </mc:Choice>
          <mc:Fallback>
            <p:pic>
              <p:nvPicPr>
                <p:cNvPr id="32" name="Ink 31">
                  <a:extLst>
                    <a:ext uri="{FF2B5EF4-FFF2-40B4-BE49-F238E27FC236}">
                      <a16:creationId xmlns:a16="http://schemas.microsoft.com/office/drawing/2014/main" id="{FAA10282-6A65-960E-5347-7E23A6F9BA84}"/>
                    </a:ext>
                  </a:extLst>
                </p:cNvPr>
                <p:cNvPicPr/>
                <p:nvPr/>
              </p:nvPicPr>
              <p:blipFill>
                <a:blip r:embed="rId59"/>
                <a:stretch>
                  <a:fillRect/>
                </a:stretch>
              </p:blipFill>
              <p:spPr>
                <a:xfrm>
                  <a:off x="9500656" y="2220294"/>
                  <a:ext cx="8298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7" name="Ink 46">
                  <a:extLst>
                    <a:ext uri="{FF2B5EF4-FFF2-40B4-BE49-F238E27FC236}">
                      <a16:creationId xmlns:a16="http://schemas.microsoft.com/office/drawing/2014/main" id="{E7422DB9-A162-0882-3738-B45B3FC66020}"/>
                    </a:ext>
                  </a:extLst>
                </p14:cNvPr>
                <p14:cNvContentPartPr/>
                <p14:nvPr/>
              </p14:nvContentPartPr>
              <p14:xfrm>
                <a:off x="10458256" y="2336574"/>
                <a:ext cx="2160" cy="3600"/>
              </p14:xfrm>
            </p:contentPart>
          </mc:Choice>
          <mc:Fallback>
            <p:pic>
              <p:nvPicPr>
                <p:cNvPr id="47" name="Ink 46">
                  <a:extLst>
                    <a:ext uri="{FF2B5EF4-FFF2-40B4-BE49-F238E27FC236}">
                      <a16:creationId xmlns:a16="http://schemas.microsoft.com/office/drawing/2014/main" id="{E7422DB9-A162-0882-3738-B45B3FC66020}"/>
                    </a:ext>
                  </a:extLst>
                </p:cNvPr>
                <p:cNvPicPr/>
                <p:nvPr/>
              </p:nvPicPr>
              <p:blipFill>
                <a:blip r:embed="rId61"/>
                <a:stretch>
                  <a:fillRect/>
                </a:stretch>
              </p:blipFill>
              <p:spPr>
                <a:xfrm>
                  <a:off x="10440256" y="2318934"/>
                  <a:ext cx="378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9" name="Ink 48">
                  <a:extLst>
                    <a:ext uri="{FF2B5EF4-FFF2-40B4-BE49-F238E27FC236}">
                      <a16:creationId xmlns:a16="http://schemas.microsoft.com/office/drawing/2014/main" id="{1EFB40B5-8E4E-90EF-5223-95FCA8A9B718}"/>
                    </a:ext>
                  </a:extLst>
                </p14:cNvPr>
                <p14:cNvContentPartPr/>
                <p14:nvPr/>
              </p14:nvContentPartPr>
              <p14:xfrm>
                <a:off x="9351976" y="1759854"/>
                <a:ext cx="1053000" cy="579600"/>
              </p14:xfrm>
            </p:contentPart>
          </mc:Choice>
          <mc:Fallback>
            <p:pic>
              <p:nvPicPr>
                <p:cNvPr id="49" name="Ink 48">
                  <a:extLst>
                    <a:ext uri="{FF2B5EF4-FFF2-40B4-BE49-F238E27FC236}">
                      <a16:creationId xmlns:a16="http://schemas.microsoft.com/office/drawing/2014/main" id="{1EFB40B5-8E4E-90EF-5223-95FCA8A9B718}"/>
                    </a:ext>
                  </a:extLst>
                </p:cNvPr>
                <p:cNvPicPr/>
                <p:nvPr/>
              </p:nvPicPr>
              <p:blipFill>
                <a:blip r:embed="rId63"/>
                <a:stretch>
                  <a:fillRect/>
                </a:stretch>
              </p:blipFill>
              <p:spPr>
                <a:xfrm>
                  <a:off x="9333976" y="1742214"/>
                  <a:ext cx="1088640" cy="615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4">
            <p14:nvContentPartPr>
              <p14:cNvPr id="51" name="Ink 50">
                <a:extLst>
                  <a:ext uri="{FF2B5EF4-FFF2-40B4-BE49-F238E27FC236}">
                    <a16:creationId xmlns:a16="http://schemas.microsoft.com/office/drawing/2014/main" id="{9102C34C-C7EC-5DB3-C819-9E6EF6ED3841}"/>
                  </a:ext>
                </a:extLst>
              </p14:cNvPr>
              <p14:cNvContentPartPr/>
              <p14:nvPr/>
            </p14:nvContentPartPr>
            <p14:xfrm>
              <a:off x="2582536" y="1255494"/>
              <a:ext cx="1289520" cy="518400"/>
            </p14:xfrm>
          </p:contentPart>
        </mc:Choice>
        <mc:Fallback>
          <p:pic>
            <p:nvPicPr>
              <p:cNvPr id="51" name="Ink 50">
                <a:extLst>
                  <a:ext uri="{FF2B5EF4-FFF2-40B4-BE49-F238E27FC236}">
                    <a16:creationId xmlns:a16="http://schemas.microsoft.com/office/drawing/2014/main" id="{9102C34C-C7EC-5DB3-C819-9E6EF6ED3841}"/>
                  </a:ext>
                </a:extLst>
              </p:cNvPr>
              <p:cNvPicPr/>
              <p:nvPr/>
            </p:nvPicPr>
            <p:blipFill>
              <a:blip r:embed="rId65"/>
              <a:stretch>
                <a:fillRect/>
              </a:stretch>
            </p:blipFill>
            <p:spPr>
              <a:xfrm>
                <a:off x="2564536" y="1237854"/>
                <a:ext cx="1325160" cy="5540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2" name="Ink 51">
                <a:extLst>
                  <a:ext uri="{FF2B5EF4-FFF2-40B4-BE49-F238E27FC236}">
                    <a16:creationId xmlns:a16="http://schemas.microsoft.com/office/drawing/2014/main" id="{6C3B6B66-662E-E334-E625-798BF93472AC}"/>
                  </a:ext>
                </a:extLst>
              </p14:cNvPr>
              <p14:cNvContentPartPr/>
              <p14:nvPr/>
            </p14:nvContentPartPr>
            <p14:xfrm>
              <a:off x="82696" y="1246854"/>
              <a:ext cx="1523880" cy="567720"/>
            </p14:xfrm>
          </p:contentPart>
        </mc:Choice>
        <mc:Fallback>
          <p:pic>
            <p:nvPicPr>
              <p:cNvPr id="52" name="Ink 51">
                <a:extLst>
                  <a:ext uri="{FF2B5EF4-FFF2-40B4-BE49-F238E27FC236}">
                    <a16:creationId xmlns:a16="http://schemas.microsoft.com/office/drawing/2014/main" id="{6C3B6B66-662E-E334-E625-798BF93472AC}"/>
                  </a:ext>
                </a:extLst>
              </p:cNvPr>
              <p:cNvPicPr/>
              <p:nvPr/>
            </p:nvPicPr>
            <p:blipFill>
              <a:blip r:embed="rId67"/>
              <a:stretch>
                <a:fillRect/>
              </a:stretch>
            </p:blipFill>
            <p:spPr>
              <a:xfrm>
                <a:off x="65056" y="1229214"/>
                <a:ext cx="1559520" cy="6033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3" name="Ink 52">
                <a:extLst>
                  <a:ext uri="{FF2B5EF4-FFF2-40B4-BE49-F238E27FC236}">
                    <a16:creationId xmlns:a16="http://schemas.microsoft.com/office/drawing/2014/main" id="{F9A605A5-974D-A09A-5835-092D5BD6BE1D}"/>
                  </a:ext>
                </a:extLst>
              </p14:cNvPr>
              <p14:cNvContentPartPr/>
              <p14:nvPr/>
            </p14:nvContentPartPr>
            <p14:xfrm>
              <a:off x="9380416" y="1823934"/>
              <a:ext cx="1028880" cy="581400"/>
            </p14:xfrm>
          </p:contentPart>
        </mc:Choice>
        <mc:Fallback>
          <p:pic>
            <p:nvPicPr>
              <p:cNvPr id="53" name="Ink 52">
                <a:extLst>
                  <a:ext uri="{FF2B5EF4-FFF2-40B4-BE49-F238E27FC236}">
                    <a16:creationId xmlns:a16="http://schemas.microsoft.com/office/drawing/2014/main" id="{F9A605A5-974D-A09A-5835-092D5BD6BE1D}"/>
                  </a:ext>
                </a:extLst>
              </p:cNvPr>
              <p:cNvPicPr/>
              <p:nvPr/>
            </p:nvPicPr>
            <p:blipFill>
              <a:blip r:embed="rId69"/>
              <a:stretch>
                <a:fillRect/>
              </a:stretch>
            </p:blipFill>
            <p:spPr>
              <a:xfrm>
                <a:off x="9362416" y="1806294"/>
                <a:ext cx="1064520" cy="6170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4" name="Ink 53">
                <a:extLst>
                  <a:ext uri="{FF2B5EF4-FFF2-40B4-BE49-F238E27FC236}">
                    <a16:creationId xmlns:a16="http://schemas.microsoft.com/office/drawing/2014/main" id="{7280251E-DD71-483A-6991-D0AEC852248E}"/>
                  </a:ext>
                </a:extLst>
              </p14:cNvPr>
              <p14:cNvContentPartPr/>
              <p14:nvPr/>
            </p14:nvContentPartPr>
            <p14:xfrm>
              <a:off x="1557976" y="1276014"/>
              <a:ext cx="1057680" cy="497160"/>
            </p14:xfrm>
          </p:contentPart>
        </mc:Choice>
        <mc:Fallback>
          <p:pic>
            <p:nvPicPr>
              <p:cNvPr id="54" name="Ink 53">
                <a:extLst>
                  <a:ext uri="{FF2B5EF4-FFF2-40B4-BE49-F238E27FC236}">
                    <a16:creationId xmlns:a16="http://schemas.microsoft.com/office/drawing/2014/main" id="{7280251E-DD71-483A-6991-D0AEC852248E}"/>
                  </a:ext>
                </a:extLst>
              </p:cNvPr>
              <p:cNvPicPr/>
              <p:nvPr/>
            </p:nvPicPr>
            <p:blipFill>
              <a:blip r:embed="rId71"/>
              <a:stretch>
                <a:fillRect/>
              </a:stretch>
            </p:blipFill>
            <p:spPr>
              <a:xfrm>
                <a:off x="1539976" y="1258014"/>
                <a:ext cx="1093320" cy="532800"/>
              </a:xfrm>
              <a:prstGeom prst="rect">
                <a:avLst/>
              </a:prstGeom>
            </p:spPr>
          </p:pic>
        </mc:Fallback>
      </mc:AlternateContent>
      <p:grpSp>
        <p:nvGrpSpPr>
          <p:cNvPr id="64" name="Group 63">
            <a:extLst>
              <a:ext uri="{FF2B5EF4-FFF2-40B4-BE49-F238E27FC236}">
                <a16:creationId xmlns:a16="http://schemas.microsoft.com/office/drawing/2014/main" id="{4CCEBF66-E897-3F3A-AF7E-9AC45CDC8C3E}"/>
              </a:ext>
            </a:extLst>
          </p:cNvPr>
          <p:cNvGrpSpPr/>
          <p:nvPr/>
        </p:nvGrpSpPr>
        <p:grpSpPr>
          <a:xfrm>
            <a:off x="529096" y="2231814"/>
            <a:ext cx="2274480" cy="76320"/>
            <a:chOff x="529096" y="2231814"/>
            <a:chExt cx="2274480" cy="76320"/>
          </a:xfrm>
        </p:grpSpPr>
        <mc:AlternateContent xmlns:mc="http://schemas.openxmlformats.org/markup-compatibility/2006">
          <mc:Choice xmlns:p14="http://schemas.microsoft.com/office/powerpoint/2010/main" Requires="p14">
            <p:contentPart p14:bwMode="auto" r:id="rId72">
              <p14:nvContentPartPr>
                <p14:cNvPr id="62" name="Ink 61">
                  <a:extLst>
                    <a:ext uri="{FF2B5EF4-FFF2-40B4-BE49-F238E27FC236}">
                      <a16:creationId xmlns:a16="http://schemas.microsoft.com/office/drawing/2014/main" id="{F68CE8D6-ED3D-4161-50E0-42F20FDAA752}"/>
                    </a:ext>
                  </a:extLst>
                </p14:cNvPr>
                <p14:cNvContentPartPr/>
                <p14:nvPr/>
              </p14:nvContentPartPr>
              <p14:xfrm>
                <a:off x="1579576" y="2231814"/>
                <a:ext cx="1224000" cy="76320"/>
              </p14:xfrm>
            </p:contentPart>
          </mc:Choice>
          <mc:Fallback>
            <p:pic>
              <p:nvPicPr>
                <p:cNvPr id="62" name="Ink 61">
                  <a:extLst>
                    <a:ext uri="{FF2B5EF4-FFF2-40B4-BE49-F238E27FC236}">
                      <a16:creationId xmlns:a16="http://schemas.microsoft.com/office/drawing/2014/main" id="{F68CE8D6-ED3D-4161-50E0-42F20FDAA752}"/>
                    </a:ext>
                  </a:extLst>
                </p:cNvPr>
                <p:cNvPicPr/>
                <p:nvPr/>
              </p:nvPicPr>
              <p:blipFill>
                <a:blip r:embed="rId73"/>
                <a:stretch>
                  <a:fillRect/>
                </a:stretch>
              </p:blipFill>
              <p:spPr>
                <a:xfrm>
                  <a:off x="1561576" y="2213814"/>
                  <a:ext cx="12596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3" name="Ink 62">
                  <a:extLst>
                    <a:ext uri="{FF2B5EF4-FFF2-40B4-BE49-F238E27FC236}">
                      <a16:creationId xmlns:a16="http://schemas.microsoft.com/office/drawing/2014/main" id="{3F689C76-DE4A-258C-30E4-716D185B056F}"/>
                    </a:ext>
                  </a:extLst>
                </p14:cNvPr>
                <p14:cNvContentPartPr/>
                <p14:nvPr/>
              </p14:nvContentPartPr>
              <p14:xfrm>
                <a:off x="529096" y="2259894"/>
                <a:ext cx="792000" cy="32760"/>
              </p14:xfrm>
            </p:contentPart>
          </mc:Choice>
          <mc:Fallback>
            <p:pic>
              <p:nvPicPr>
                <p:cNvPr id="63" name="Ink 62">
                  <a:extLst>
                    <a:ext uri="{FF2B5EF4-FFF2-40B4-BE49-F238E27FC236}">
                      <a16:creationId xmlns:a16="http://schemas.microsoft.com/office/drawing/2014/main" id="{3F689C76-DE4A-258C-30E4-716D185B056F}"/>
                    </a:ext>
                  </a:extLst>
                </p:cNvPr>
                <p:cNvPicPr/>
                <p:nvPr/>
              </p:nvPicPr>
              <p:blipFill>
                <a:blip r:embed="rId75"/>
                <a:stretch>
                  <a:fillRect/>
                </a:stretch>
              </p:blipFill>
              <p:spPr>
                <a:xfrm>
                  <a:off x="511096" y="2241894"/>
                  <a:ext cx="827640" cy="68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6">
            <p14:nvContentPartPr>
              <p14:cNvPr id="55" name="Ink 54">
                <a:extLst>
                  <a:ext uri="{FF2B5EF4-FFF2-40B4-BE49-F238E27FC236}">
                    <a16:creationId xmlns:a16="http://schemas.microsoft.com/office/drawing/2014/main" id="{B0A5D184-9EC6-A06E-2055-000840708DD9}"/>
                  </a:ext>
                </a:extLst>
              </p14:cNvPr>
              <p14:cNvContentPartPr/>
              <p14:nvPr/>
            </p14:nvContentPartPr>
            <p14:xfrm>
              <a:off x="7347856" y="2244414"/>
              <a:ext cx="1247040" cy="26280"/>
            </p14:xfrm>
          </p:contentPart>
        </mc:Choice>
        <mc:Fallback>
          <p:pic>
            <p:nvPicPr>
              <p:cNvPr id="55" name="Ink 54">
                <a:extLst>
                  <a:ext uri="{FF2B5EF4-FFF2-40B4-BE49-F238E27FC236}">
                    <a16:creationId xmlns:a16="http://schemas.microsoft.com/office/drawing/2014/main" id="{B0A5D184-9EC6-A06E-2055-000840708DD9}"/>
                  </a:ext>
                </a:extLst>
              </p:cNvPr>
              <p:cNvPicPr/>
              <p:nvPr/>
            </p:nvPicPr>
            <p:blipFill>
              <a:blip r:embed="rId77"/>
              <a:stretch>
                <a:fillRect/>
              </a:stretch>
            </p:blipFill>
            <p:spPr>
              <a:xfrm>
                <a:off x="7329856" y="2226414"/>
                <a:ext cx="12826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6" name="Ink 55">
                <a:extLst>
                  <a:ext uri="{FF2B5EF4-FFF2-40B4-BE49-F238E27FC236}">
                    <a16:creationId xmlns:a16="http://schemas.microsoft.com/office/drawing/2014/main" id="{D8F55A25-A0D2-3341-8AEB-26632E02382A}"/>
                  </a:ext>
                </a:extLst>
              </p14:cNvPr>
              <p14:cNvContentPartPr/>
              <p14:nvPr/>
            </p14:nvContentPartPr>
            <p14:xfrm>
              <a:off x="6155176" y="2261694"/>
              <a:ext cx="1098360" cy="51120"/>
            </p14:xfrm>
          </p:contentPart>
        </mc:Choice>
        <mc:Fallback>
          <p:pic>
            <p:nvPicPr>
              <p:cNvPr id="56" name="Ink 55">
                <a:extLst>
                  <a:ext uri="{FF2B5EF4-FFF2-40B4-BE49-F238E27FC236}">
                    <a16:creationId xmlns:a16="http://schemas.microsoft.com/office/drawing/2014/main" id="{D8F55A25-A0D2-3341-8AEB-26632E02382A}"/>
                  </a:ext>
                </a:extLst>
              </p:cNvPr>
              <p:cNvPicPr/>
              <p:nvPr/>
            </p:nvPicPr>
            <p:blipFill>
              <a:blip r:embed="rId79"/>
              <a:stretch>
                <a:fillRect/>
              </a:stretch>
            </p:blipFill>
            <p:spPr>
              <a:xfrm>
                <a:off x="6137536" y="2244054"/>
                <a:ext cx="11340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8" name="Ink 57">
                <a:extLst>
                  <a:ext uri="{FF2B5EF4-FFF2-40B4-BE49-F238E27FC236}">
                    <a16:creationId xmlns:a16="http://schemas.microsoft.com/office/drawing/2014/main" id="{BAA81760-046E-26F2-8AC7-1075F292E966}"/>
                  </a:ext>
                </a:extLst>
              </p14:cNvPr>
              <p14:cNvContentPartPr/>
              <p14:nvPr/>
            </p14:nvContentPartPr>
            <p14:xfrm>
              <a:off x="4687816" y="2226054"/>
              <a:ext cx="1402560" cy="119160"/>
            </p14:xfrm>
          </p:contentPart>
        </mc:Choice>
        <mc:Fallback>
          <p:pic>
            <p:nvPicPr>
              <p:cNvPr id="58" name="Ink 57">
                <a:extLst>
                  <a:ext uri="{FF2B5EF4-FFF2-40B4-BE49-F238E27FC236}">
                    <a16:creationId xmlns:a16="http://schemas.microsoft.com/office/drawing/2014/main" id="{BAA81760-046E-26F2-8AC7-1075F292E966}"/>
                  </a:ext>
                </a:extLst>
              </p:cNvPr>
              <p:cNvPicPr/>
              <p:nvPr/>
            </p:nvPicPr>
            <p:blipFill>
              <a:blip r:embed="rId81"/>
              <a:stretch>
                <a:fillRect/>
              </a:stretch>
            </p:blipFill>
            <p:spPr>
              <a:xfrm>
                <a:off x="4670176" y="2208054"/>
                <a:ext cx="14382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0" name="Ink 59">
                <a:extLst>
                  <a:ext uri="{FF2B5EF4-FFF2-40B4-BE49-F238E27FC236}">
                    <a16:creationId xmlns:a16="http://schemas.microsoft.com/office/drawing/2014/main" id="{DBF25CAF-A799-73A9-1FCF-E7027A4969B7}"/>
                  </a:ext>
                </a:extLst>
              </p14:cNvPr>
              <p14:cNvContentPartPr/>
              <p14:nvPr/>
            </p14:nvContentPartPr>
            <p14:xfrm>
              <a:off x="3602416" y="2307414"/>
              <a:ext cx="1020240" cy="48240"/>
            </p14:xfrm>
          </p:contentPart>
        </mc:Choice>
        <mc:Fallback>
          <p:pic>
            <p:nvPicPr>
              <p:cNvPr id="60" name="Ink 59">
                <a:extLst>
                  <a:ext uri="{FF2B5EF4-FFF2-40B4-BE49-F238E27FC236}">
                    <a16:creationId xmlns:a16="http://schemas.microsoft.com/office/drawing/2014/main" id="{DBF25CAF-A799-73A9-1FCF-E7027A4969B7}"/>
                  </a:ext>
                </a:extLst>
              </p:cNvPr>
              <p:cNvPicPr/>
              <p:nvPr/>
            </p:nvPicPr>
            <p:blipFill>
              <a:blip r:embed="rId83"/>
              <a:stretch>
                <a:fillRect/>
              </a:stretch>
            </p:blipFill>
            <p:spPr>
              <a:xfrm>
                <a:off x="3584776" y="2289774"/>
                <a:ext cx="10558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3" name="Ink 72">
                <a:extLst>
                  <a:ext uri="{FF2B5EF4-FFF2-40B4-BE49-F238E27FC236}">
                    <a16:creationId xmlns:a16="http://schemas.microsoft.com/office/drawing/2014/main" id="{9363CEBF-6F37-7845-2A2B-0941A357612F}"/>
                  </a:ext>
                </a:extLst>
              </p14:cNvPr>
              <p14:cNvContentPartPr/>
              <p14:nvPr/>
            </p14:nvContentPartPr>
            <p14:xfrm>
              <a:off x="8101336" y="2304174"/>
              <a:ext cx="2289240" cy="657000"/>
            </p14:xfrm>
          </p:contentPart>
        </mc:Choice>
        <mc:Fallback>
          <p:pic>
            <p:nvPicPr>
              <p:cNvPr id="73" name="Ink 72">
                <a:extLst>
                  <a:ext uri="{FF2B5EF4-FFF2-40B4-BE49-F238E27FC236}">
                    <a16:creationId xmlns:a16="http://schemas.microsoft.com/office/drawing/2014/main" id="{9363CEBF-6F37-7845-2A2B-0941A357612F}"/>
                  </a:ext>
                </a:extLst>
              </p:cNvPr>
              <p:cNvPicPr/>
              <p:nvPr/>
            </p:nvPicPr>
            <p:blipFill>
              <a:blip r:embed="rId85"/>
              <a:stretch>
                <a:fillRect/>
              </a:stretch>
            </p:blipFill>
            <p:spPr>
              <a:xfrm>
                <a:off x="8083696" y="2286534"/>
                <a:ext cx="2324880" cy="6926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5" name="Ink 74">
                <a:extLst>
                  <a:ext uri="{FF2B5EF4-FFF2-40B4-BE49-F238E27FC236}">
                    <a16:creationId xmlns:a16="http://schemas.microsoft.com/office/drawing/2014/main" id="{2CCDD4B0-D3B0-6790-4057-3152EFA4E9BF}"/>
                  </a:ext>
                </a:extLst>
              </p14:cNvPr>
              <p14:cNvContentPartPr/>
              <p14:nvPr/>
            </p14:nvContentPartPr>
            <p14:xfrm>
              <a:off x="3069616" y="2781894"/>
              <a:ext cx="1168200" cy="43200"/>
            </p14:xfrm>
          </p:contentPart>
        </mc:Choice>
        <mc:Fallback>
          <p:pic>
            <p:nvPicPr>
              <p:cNvPr id="75" name="Ink 74">
                <a:extLst>
                  <a:ext uri="{FF2B5EF4-FFF2-40B4-BE49-F238E27FC236}">
                    <a16:creationId xmlns:a16="http://schemas.microsoft.com/office/drawing/2014/main" id="{2CCDD4B0-D3B0-6790-4057-3152EFA4E9BF}"/>
                  </a:ext>
                </a:extLst>
              </p:cNvPr>
              <p:cNvPicPr/>
              <p:nvPr/>
            </p:nvPicPr>
            <p:blipFill>
              <a:blip r:embed="rId87"/>
              <a:stretch>
                <a:fillRect/>
              </a:stretch>
            </p:blipFill>
            <p:spPr>
              <a:xfrm>
                <a:off x="3051616" y="2763894"/>
                <a:ext cx="1203840" cy="78840"/>
              </a:xfrm>
              <a:prstGeom prst="rect">
                <a:avLst/>
              </a:prstGeom>
            </p:spPr>
          </p:pic>
        </mc:Fallback>
      </mc:AlternateContent>
      <p:grpSp>
        <p:nvGrpSpPr>
          <p:cNvPr id="80" name="Group 79">
            <a:extLst>
              <a:ext uri="{FF2B5EF4-FFF2-40B4-BE49-F238E27FC236}">
                <a16:creationId xmlns:a16="http://schemas.microsoft.com/office/drawing/2014/main" id="{FAB5FA0D-A35B-9F5B-AC49-453A14DC2157}"/>
              </a:ext>
            </a:extLst>
          </p:cNvPr>
          <p:cNvGrpSpPr/>
          <p:nvPr/>
        </p:nvGrpSpPr>
        <p:grpSpPr>
          <a:xfrm>
            <a:off x="245056" y="2745534"/>
            <a:ext cx="2999520" cy="113040"/>
            <a:chOff x="245056" y="2745534"/>
            <a:chExt cx="2999520" cy="113040"/>
          </a:xfrm>
        </p:grpSpPr>
        <mc:AlternateContent xmlns:mc="http://schemas.openxmlformats.org/markup-compatibility/2006">
          <mc:Choice xmlns:p14="http://schemas.microsoft.com/office/powerpoint/2010/main" Requires="p14">
            <p:contentPart p14:bwMode="auto" r:id="rId88">
              <p14:nvContentPartPr>
                <p14:cNvPr id="76" name="Ink 75">
                  <a:extLst>
                    <a:ext uri="{FF2B5EF4-FFF2-40B4-BE49-F238E27FC236}">
                      <a16:creationId xmlns:a16="http://schemas.microsoft.com/office/drawing/2014/main" id="{0A389D5B-19D6-D12E-3FC3-1BAC72F77F11}"/>
                    </a:ext>
                  </a:extLst>
                </p14:cNvPr>
                <p14:cNvContentPartPr/>
                <p14:nvPr/>
              </p14:nvContentPartPr>
              <p14:xfrm>
                <a:off x="2812576" y="2793414"/>
                <a:ext cx="432000" cy="37080"/>
              </p14:xfrm>
            </p:contentPart>
          </mc:Choice>
          <mc:Fallback>
            <p:pic>
              <p:nvPicPr>
                <p:cNvPr id="76" name="Ink 75">
                  <a:extLst>
                    <a:ext uri="{FF2B5EF4-FFF2-40B4-BE49-F238E27FC236}">
                      <a16:creationId xmlns:a16="http://schemas.microsoft.com/office/drawing/2014/main" id="{0A389D5B-19D6-D12E-3FC3-1BAC72F77F11}"/>
                    </a:ext>
                  </a:extLst>
                </p:cNvPr>
                <p:cNvPicPr/>
                <p:nvPr/>
              </p:nvPicPr>
              <p:blipFill>
                <a:blip r:embed="rId89"/>
                <a:stretch>
                  <a:fillRect/>
                </a:stretch>
              </p:blipFill>
              <p:spPr>
                <a:xfrm>
                  <a:off x="2794936" y="2775774"/>
                  <a:ext cx="4676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7" name="Ink 76">
                  <a:extLst>
                    <a:ext uri="{FF2B5EF4-FFF2-40B4-BE49-F238E27FC236}">
                      <a16:creationId xmlns:a16="http://schemas.microsoft.com/office/drawing/2014/main" id="{E9446A8D-C060-4CD9-6B06-21516F7D1A66}"/>
                    </a:ext>
                  </a:extLst>
                </p14:cNvPr>
                <p14:cNvContentPartPr/>
                <p14:nvPr/>
              </p14:nvContentPartPr>
              <p14:xfrm>
                <a:off x="1687216" y="2785134"/>
                <a:ext cx="987480" cy="73440"/>
              </p14:xfrm>
            </p:contentPart>
          </mc:Choice>
          <mc:Fallback>
            <p:pic>
              <p:nvPicPr>
                <p:cNvPr id="77" name="Ink 76">
                  <a:extLst>
                    <a:ext uri="{FF2B5EF4-FFF2-40B4-BE49-F238E27FC236}">
                      <a16:creationId xmlns:a16="http://schemas.microsoft.com/office/drawing/2014/main" id="{E9446A8D-C060-4CD9-6B06-21516F7D1A66}"/>
                    </a:ext>
                  </a:extLst>
                </p:cNvPr>
                <p:cNvPicPr/>
                <p:nvPr/>
              </p:nvPicPr>
              <p:blipFill>
                <a:blip r:embed="rId91"/>
                <a:stretch>
                  <a:fillRect/>
                </a:stretch>
              </p:blipFill>
              <p:spPr>
                <a:xfrm>
                  <a:off x="1669576" y="2767134"/>
                  <a:ext cx="10231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9" name="Ink 78">
                  <a:extLst>
                    <a:ext uri="{FF2B5EF4-FFF2-40B4-BE49-F238E27FC236}">
                      <a16:creationId xmlns:a16="http://schemas.microsoft.com/office/drawing/2014/main" id="{87461C1A-9FE9-BEF8-15BF-548363F44BA7}"/>
                    </a:ext>
                  </a:extLst>
                </p14:cNvPr>
                <p14:cNvContentPartPr/>
                <p14:nvPr/>
              </p14:nvContentPartPr>
              <p14:xfrm>
                <a:off x="245056" y="2745534"/>
                <a:ext cx="1338840" cy="98280"/>
              </p14:xfrm>
            </p:contentPart>
          </mc:Choice>
          <mc:Fallback>
            <p:pic>
              <p:nvPicPr>
                <p:cNvPr id="79" name="Ink 78">
                  <a:extLst>
                    <a:ext uri="{FF2B5EF4-FFF2-40B4-BE49-F238E27FC236}">
                      <a16:creationId xmlns:a16="http://schemas.microsoft.com/office/drawing/2014/main" id="{87461C1A-9FE9-BEF8-15BF-548363F44BA7}"/>
                    </a:ext>
                  </a:extLst>
                </p:cNvPr>
                <p:cNvPicPr/>
                <p:nvPr/>
              </p:nvPicPr>
              <p:blipFill>
                <a:blip r:embed="rId93"/>
                <a:stretch>
                  <a:fillRect/>
                </a:stretch>
              </p:blipFill>
              <p:spPr>
                <a:xfrm>
                  <a:off x="227416" y="2727894"/>
                  <a:ext cx="1374480" cy="133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4">
            <p14:nvContentPartPr>
              <p14:cNvPr id="87" name="Ink 86">
                <a:extLst>
                  <a:ext uri="{FF2B5EF4-FFF2-40B4-BE49-F238E27FC236}">
                    <a16:creationId xmlns:a16="http://schemas.microsoft.com/office/drawing/2014/main" id="{54D2976D-0864-8CC8-012A-D2F5F92C837C}"/>
                  </a:ext>
                </a:extLst>
              </p14:cNvPr>
              <p14:cNvContentPartPr/>
              <p14:nvPr/>
            </p14:nvContentPartPr>
            <p14:xfrm>
              <a:off x="6176056" y="2769294"/>
              <a:ext cx="3045600" cy="600840"/>
            </p14:xfrm>
          </p:contentPart>
        </mc:Choice>
        <mc:Fallback>
          <p:pic>
            <p:nvPicPr>
              <p:cNvPr id="87" name="Ink 86">
                <a:extLst>
                  <a:ext uri="{FF2B5EF4-FFF2-40B4-BE49-F238E27FC236}">
                    <a16:creationId xmlns:a16="http://schemas.microsoft.com/office/drawing/2014/main" id="{54D2976D-0864-8CC8-012A-D2F5F92C837C}"/>
                  </a:ext>
                </a:extLst>
              </p:cNvPr>
              <p:cNvPicPr/>
              <p:nvPr/>
            </p:nvPicPr>
            <p:blipFill>
              <a:blip r:embed="rId95"/>
              <a:stretch>
                <a:fillRect/>
              </a:stretch>
            </p:blipFill>
            <p:spPr>
              <a:xfrm>
                <a:off x="6158056" y="2751654"/>
                <a:ext cx="3081240" cy="6364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11" name="Ink 110">
                <a:extLst>
                  <a:ext uri="{FF2B5EF4-FFF2-40B4-BE49-F238E27FC236}">
                    <a16:creationId xmlns:a16="http://schemas.microsoft.com/office/drawing/2014/main" id="{13313F6F-997F-031D-2E2E-54F84E6FE194}"/>
                  </a:ext>
                </a:extLst>
              </p14:cNvPr>
              <p14:cNvContentPartPr/>
              <p14:nvPr/>
            </p14:nvContentPartPr>
            <p14:xfrm>
              <a:off x="7742056" y="3391734"/>
              <a:ext cx="1980000" cy="552600"/>
            </p14:xfrm>
          </p:contentPart>
        </mc:Choice>
        <mc:Fallback>
          <p:pic>
            <p:nvPicPr>
              <p:cNvPr id="111" name="Ink 110">
                <a:extLst>
                  <a:ext uri="{FF2B5EF4-FFF2-40B4-BE49-F238E27FC236}">
                    <a16:creationId xmlns:a16="http://schemas.microsoft.com/office/drawing/2014/main" id="{13313F6F-997F-031D-2E2E-54F84E6FE194}"/>
                  </a:ext>
                </a:extLst>
              </p:cNvPr>
              <p:cNvPicPr/>
              <p:nvPr/>
            </p:nvPicPr>
            <p:blipFill>
              <a:blip r:embed="rId97"/>
              <a:stretch>
                <a:fillRect/>
              </a:stretch>
            </p:blipFill>
            <p:spPr>
              <a:xfrm>
                <a:off x="7724416" y="3373734"/>
                <a:ext cx="2015640" cy="5882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9" name="Ink 88">
                <a:extLst>
                  <a:ext uri="{FF2B5EF4-FFF2-40B4-BE49-F238E27FC236}">
                    <a16:creationId xmlns:a16="http://schemas.microsoft.com/office/drawing/2014/main" id="{AB720EB9-F748-D685-A010-657AB4D379A3}"/>
                  </a:ext>
                </a:extLst>
              </p14:cNvPr>
              <p14:cNvContentPartPr/>
              <p14:nvPr/>
            </p14:nvContentPartPr>
            <p14:xfrm>
              <a:off x="3225136" y="3366174"/>
              <a:ext cx="420480" cy="20520"/>
            </p14:xfrm>
          </p:contentPart>
        </mc:Choice>
        <mc:Fallback>
          <p:pic>
            <p:nvPicPr>
              <p:cNvPr id="89" name="Ink 88">
                <a:extLst>
                  <a:ext uri="{FF2B5EF4-FFF2-40B4-BE49-F238E27FC236}">
                    <a16:creationId xmlns:a16="http://schemas.microsoft.com/office/drawing/2014/main" id="{AB720EB9-F748-D685-A010-657AB4D379A3}"/>
                  </a:ext>
                </a:extLst>
              </p:cNvPr>
              <p:cNvPicPr/>
              <p:nvPr/>
            </p:nvPicPr>
            <p:blipFill>
              <a:blip r:embed="rId99"/>
              <a:stretch>
                <a:fillRect/>
              </a:stretch>
            </p:blipFill>
            <p:spPr>
              <a:xfrm>
                <a:off x="3207136" y="3348534"/>
                <a:ext cx="4561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90" name="Ink 89">
                <a:extLst>
                  <a:ext uri="{FF2B5EF4-FFF2-40B4-BE49-F238E27FC236}">
                    <a16:creationId xmlns:a16="http://schemas.microsoft.com/office/drawing/2014/main" id="{F8518992-C0EC-0B0C-1304-8975DF07512D}"/>
                  </a:ext>
                </a:extLst>
              </p14:cNvPr>
              <p14:cNvContentPartPr/>
              <p14:nvPr/>
            </p14:nvContentPartPr>
            <p14:xfrm>
              <a:off x="3842536" y="3369054"/>
              <a:ext cx="1472760" cy="29880"/>
            </p14:xfrm>
          </p:contentPart>
        </mc:Choice>
        <mc:Fallback>
          <p:pic>
            <p:nvPicPr>
              <p:cNvPr id="90" name="Ink 89">
                <a:extLst>
                  <a:ext uri="{FF2B5EF4-FFF2-40B4-BE49-F238E27FC236}">
                    <a16:creationId xmlns:a16="http://schemas.microsoft.com/office/drawing/2014/main" id="{F8518992-C0EC-0B0C-1304-8975DF07512D}"/>
                  </a:ext>
                </a:extLst>
              </p:cNvPr>
              <p:cNvPicPr/>
              <p:nvPr/>
            </p:nvPicPr>
            <p:blipFill>
              <a:blip r:embed="rId101"/>
              <a:stretch>
                <a:fillRect/>
              </a:stretch>
            </p:blipFill>
            <p:spPr>
              <a:xfrm>
                <a:off x="3824896" y="3351054"/>
                <a:ext cx="15084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91" name="Ink 90">
                <a:extLst>
                  <a:ext uri="{FF2B5EF4-FFF2-40B4-BE49-F238E27FC236}">
                    <a16:creationId xmlns:a16="http://schemas.microsoft.com/office/drawing/2014/main" id="{AC5E551A-0558-58CF-34EE-29CC6A8B6FA8}"/>
                  </a:ext>
                </a:extLst>
              </p14:cNvPr>
              <p14:cNvContentPartPr/>
              <p14:nvPr/>
            </p14:nvContentPartPr>
            <p14:xfrm>
              <a:off x="1706656" y="3301374"/>
              <a:ext cx="835920" cy="50040"/>
            </p14:xfrm>
          </p:contentPart>
        </mc:Choice>
        <mc:Fallback>
          <p:pic>
            <p:nvPicPr>
              <p:cNvPr id="91" name="Ink 90">
                <a:extLst>
                  <a:ext uri="{FF2B5EF4-FFF2-40B4-BE49-F238E27FC236}">
                    <a16:creationId xmlns:a16="http://schemas.microsoft.com/office/drawing/2014/main" id="{AC5E551A-0558-58CF-34EE-29CC6A8B6FA8}"/>
                  </a:ext>
                </a:extLst>
              </p:cNvPr>
              <p:cNvPicPr/>
              <p:nvPr/>
            </p:nvPicPr>
            <p:blipFill>
              <a:blip r:embed="rId103"/>
              <a:stretch>
                <a:fillRect/>
              </a:stretch>
            </p:blipFill>
            <p:spPr>
              <a:xfrm>
                <a:off x="1689016" y="3283374"/>
                <a:ext cx="8715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92" name="Ink 91">
                <a:extLst>
                  <a:ext uri="{FF2B5EF4-FFF2-40B4-BE49-F238E27FC236}">
                    <a16:creationId xmlns:a16="http://schemas.microsoft.com/office/drawing/2014/main" id="{D883C742-552F-DA73-A25A-F53F46A2AE0F}"/>
                  </a:ext>
                </a:extLst>
              </p14:cNvPr>
              <p14:cNvContentPartPr/>
              <p14:nvPr/>
            </p14:nvContentPartPr>
            <p14:xfrm>
              <a:off x="613696" y="3290934"/>
              <a:ext cx="903240" cy="26280"/>
            </p14:xfrm>
          </p:contentPart>
        </mc:Choice>
        <mc:Fallback>
          <p:pic>
            <p:nvPicPr>
              <p:cNvPr id="92" name="Ink 91">
                <a:extLst>
                  <a:ext uri="{FF2B5EF4-FFF2-40B4-BE49-F238E27FC236}">
                    <a16:creationId xmlns:a16="http://schemas.microsoft.com/office/drawing/2014/main" id="{D883C742-552F-DA73-A25A-F53F46A2AE0F}"/>
                  </a:ext>
                </a:extLst>
              </p:cNvPr>
              <p:cNvPicPr/>
              <p:nvPr/>
            </p:nvPicPr>
            <p:blipFill>
              <a:blip r:embed="rId105"/>
              <a:stretch>
                <a:fillRect/>
              </a:stretch>
            </p:blipFill>
            <p:spPr>
              <a:xfrm>
                <a:off x="595696" y="3273294"/>
                <a:ext cx="9388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94" name="Ink 93">
                <a:extLst>
                  <a:ext uri="{FF2B5EF4-FFF2-40B4-BE49-F238E27FC236}">
                    <a16:creationId xmlns:a16="http://schemas.microsoft.com/office/drawing/2014/main" id="{1D6C4163-F4B7-4623-B7BE-7F7084CB0989}"/>
                  </a:ext>
                </a:extLst>
              </p14:cNvPr>
              <p14:cNvContentPartPr/>
              <p14:nvPr/>
            </p14:nvContentPartPr>
            <p14:xfrm>
              <a:off x="8828176" y="3873414"/>
              <a:ext cx="765720" cy="24840"/>
            </p14:xfrm>
          </p:contentPart>
        </mc:Choice>
        <mc:Fallback>
          <p:pic>
            <p:nvPicPr>
              <p:cNvPr id="94" name="Ink 93">
                <a:extLst>
                  <a:ext uri="{FF2B5EF4-FFF2-40B4-BE49-F238E27FC236}">
                    <a16:creationId xmlns:a16="http://schemas.microsoft.com/office/drawing/2014/main" id="{1D6C4163-F4B7-4623-B7BE-7F7084CB0989}"/>
                  </a:ext>
                </a:extLst>
              </p:cNvPr>
              <p:cNvPicPr/>
              <p:nvPr/>
            </p:nvPicPr>
            <p:blipFill>
              <a:blip r:embed="rId107"/>
              <a:stretch>
                <a:fillRect/>
              </a:stretch>
            </p:blipFill>
            <p:spPr>
              <a:xfrm>
                <a:off x="8810176" y="3855774"/>
                <a:ext cx="8013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95" name="Ink 94">
                <a:extLst>
                  <a:ext uri="{FF2B5EF4-FFF2-40B4-BE49-F238E27FC236}">
                    <a16:creationId xmlns:a16="http://schemas.microsoft.com/office/drawing/2014/main" id="{FD7AC88C-DC6F-564D-376F-AD0CF64DE7F8}"/>
                  </a:ext>
                </a:extLst>
              </p14:cNvPr>
              <p14:cNvContentPartPr/>
              <p14:nvPr/>
            </p14:nvContentPartPr>
            <p14:xfrm>
              <a:off x="7913776" y="3898614"/>
              <a:ext cx="698400" cy="13680"/>
            </p14:xfrm>
          </p:contentPart>
        </mc:Choice>
        <mc:Fallback>
          <p:pic>
            <p:nvPicPr>
              <p:cNvPr id="95" name="Ink 94">
                <a:extLst>
                  <a:ext uri="{FF2B5EF4-FFF2-40B4-BE49-F238E27FC236}">
                    <a16:creationId xmlns:a16="http://schemas.microsoft.com/office/drawing/2014/main" id="{FD7AC88C-DC6F-564D-376F-AD0CF64DE7F8}"/>
                  </a:ext>
                </a:extLst>
              </p:cNvPr>
              <p:cNvPicPr/>
              <p:nvPr/>
            </p:nvPicPr>
            <p:blipFill>
              <a:blip r:embed="rId109"/>
              <a:stretch>
                <a:fillRect/>
              </a:stretch>
            </p:blipFill>
            <p:spPr>
              <a:xfrm>
                <a:off x="7895776" y="3880614"/>
                <a:ext cx="7340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97" name="Ink 96">
                <a:extLst>
                  <a:ext uri="{FF2B5EF4-FFF2-40B4-BE49-F238E27FC236}">
                    <a16:creationId xmlns:a16="http://schemas.microsoft.com/office/drawing/2014/main" id="{B0ED9DA5-EADF-DA6C-2FD8-7217568B17C3}"/>
                  </a:ext>
                </a:extLst>
              </p14:cNvPr>
              <p14:cNvContentPartPr/>
              <p14:nvPr/>
            </p14:nvContentPartPr>
            <p14:xfrm>
              <a:off x="6609496" y="3871974"/>
              <a:ext cx="972720" cy="41400"/>
            </p14:xfrm>
          </p:contentPart>
        </mc:Choice>
        <mc:Fallback>
          <p:pic>
            <p:nvPicPr>
              <p:cNvPr id="97" name="Ink 96">
                <a:extLst>
                  <a:ext uri="{FF2B5EF4-FFF2-40B4-BE49-F238E27FC236}">
                    <a16:creationId xmlns:a16="http://schemas.microsoft.com/office/drawing/2014/main" id="{B0ED9DA5-EADF-DA6C-2FD8-7217568B17C3}"/>
                  </a:ext>
                </a:extLst>
              </p:cNvPr>
              <p:cNvPicPr/>
              <p:nvPr/>
            </p:nvPicPr>
            <p:blipFill>
              <a:blip r:embed="rId111"/>
              <a:stretch>
                <a:fillRect/>
              </a:stretch>
            </p:blipFill>
            <p:spPr>
              <a:xfrm>
                <a:off x="6591856" y="3854334"/>
                <a:ext cx="10083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98" name="Ink 97">
                <a:extLst>
                  <a:ext uri="{FF2B5EF4-FFF2-40B4-BE49-F238E27FC236}">
                    <a16:creationId xmlns:a16="http://schemas.microsoft.com/office/drawing/2014/main" id="{687D28CE-6706-B36E-18D5-B1CCF3678369}"/>
                  </a:ext>
                </a:extLst>
              </p14:cNvPr>
              <p14:cNvContentPartPr/>
              <p14:nvPr/>
            </p14:nvContentPartPr>
            <p14:xfrm>
              <a:off x="6246976" y="3889254"/>
              <a:ext cx="11880" cy="7560"/>
            </p14:xfrm>
          </p:contentPart>
        </mc:Choice>
        <mc:Fallback>
          <p:pic>
            <p:nvPicPr>
              <p:cNvPr id="98" name="Ink 97">
                <a:extLst>
                  <a:ext uri="{FF2B5EF4-FFF2-40B4-BE49-F238E27FC236}">
                    <a16:creationId xmlns:a16="http://schemas.microsoft.com/office/drawing/2014/main" id="{687D28CE-6706-B36E-18D5-B1CCF3678369}"/>
                  </a:ext>
                </a:extLst>
              </p:cNvPr>
              <p:cNvPicPr/>
              <p:nvPr/>
            </p:nvPicPr>
            <p:blipFill>
              <a:blip r:embed="rId113"/>
              <a:stretch>
                <a:fillRect/>
              </a:stretch>
            </p:blipFill>
            <p:spPr>
              <a:xfrm>
                <a:off x="6228976" y="3871254"/>
                <a:ext cx="475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9" name="Ink 98">
                <a:extLst>
                  <a:ext uri="{FF2B5EF4-FFF2-40B4-BE49-F238E27FC236}">
                    <a16:creationId xmlns:a16="http://schemas.microsoft.com/office/drawing/2014/main" id="{B6C96AB2-12C7-DED6-5C96-275354FE58E7}"/>
                  </a:ext>
                </a:extLst>
              </p14:cNvPr>
              <p14:cNvContentPartPr/>
              <p14:nvPr/>
            </p14:nvContentPartPr>
            <p14:xfrm>
              <a:off x="5035216" y="3821574"/>
              <a:ext cx="1252800" cy="39960"/>
            </p14:xfrm>
          </p:contentPart>
        </mc:Choice>
        <mc:Fallback>
          <p:pic>
            <p:nvPicPr>
              <p:cNvPr id="99" name="Ink 98">
                <a:extLst>
                  <a:ext uri="{FF2B5EF4-FFF2-40B4-BE49-F238E27FC236}">
                    <a16:creationId xmlns:a16="http://schemas.microsoft.com/office/drawing/2014/main" id="{B6C96AB2-12C7-DED6-5C96-275354FE58E7}"/>
                  </a:ext>
                </a:extLst>
              </p:cNvPr>
              <p:cNvPicPr/>
              <p:nvPr/>
            </p:nvPicPr>
            <p:blipFill>
              <a:blip r:embed="rId115"/>
              <a:stretch>
                <a:fillRect/>
              </a:stretch>
            </p:blipFill>
            <p:spPr>
              <a:xfrm>
                <a:off x="5017216" y="3803574"/>
                <a:ext cx="12884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01" name="Ink 100">
                <a:extLst>
                  <a:ext uri="{FF2B5EF4-FFF2-40B4-BE49-F238E27FC236}">
                    <a16:creationId xmlns:a16="http://schemas.microsoft.com/office/drawing/2014/main" id="{CFABDC24-08F7-7AA7-15F6-CE3086D8EDAA}"/>
                  </a:ext>
                </a:extLst>
              </p14:cNvPr>
              <p14:cNvContentPartPr/>
              <p14:nvPr/>
            </p14:nvContentPartPr>
            <p14:xfrm>
              <a:off x="4910656" y="3867294"/>
              <a:ext cx="4320" cy="5400"/>
            </p14:xfrm>
          </p:contentPart>
        </mc:Choice>
        <mc:Fallback>
          <p:pic>
            <p:nvPicPr>
              <p:cNvPr id="101" name="Ink 100">
                <a:extLst>
                  <a:ext uri="{FF2B5EF4-FFF2-40B4-BE49-F238E27FC236}">
                    <a16:creationId xmlns:a16="http://schemas.microsoft.com/office/drawing/2014/main" id="{CFABDC24-08F7-7AA7-15F6-CE3086D8EDAA}"/>
                  </a:ext>
                </a:extLst>
              </p:cNvPr>
              <p:cNvPicPr/>
              <p:nvPr/>
            </p:nvPicPr>
            <p:blipFill>
              <a:blip r:embed="rId117"/>
              <a:stretch>
                <a:fillRect/>
              </a:stretch>
            </p:blipFill>
            <p:spPr>
              <a:xfrm>
                <a:off x="4892656" y="3849294"/>
                <a:ext cx="399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02" name="Ink 101">
                <a:extLst>
                  <a:ext uri="{FF2B5EF4-FFF2-40B4-BE49-F238E27FC236}">
                    <a16:creationId xmlns:a16="http://schemas.microsoft.com/office/drawing/2014/main" id="{D698DE6A-01B5-84E0-C4F5-C618812486C5}"/>
                  </a:ext>
                </a:extLst>
              </p14:cNvPr>
              <p14:cNvContentPartPr/>
              <p14:nvPr/>
            </p14:nvContentPartPr>
            <p14:xfrm>
              <a:off x="4209016" y="3819414"/>
              <a:ext cx="736560" cy="47160"/>
            </p14:xfrm>
          </p:contentPart>
        </mc:Choice>
        <mc:Fallback>
          <p:pic>
            <p:nvPicPr>
              <p:cNvPr id="102" name="Ink 101">
                <a:extLst>
                  <a:ext uri="{FF2B5EF4-FFF2-40B4-BE49-F238E27FC236}">
                    <a16:creationId xmlns:a16="http://schemas.microsoft.com/office/drawing/2014/main" id="{D698DE6A-01B5-84E0-C4F5-C618812486C5}"/>
                  </a:ext>
                </a:extLst>
              </p:cNvPr>
              <p:cNvPicPr/>
              <p:nvPr/>
            </p:nvPicPr>
            <p:blipFill>
              <a:blip r:embed="rId119"/>
              <a:stretch>
                <a:fillRect/>
              </a:stretch>
            </p:blipFill>
            <p:spPr>
              <a:xfrm>
                <a:off x="4191376" y="3801774"/>
                <a:ext cx="7722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04" name="Ink 103">
                <a:extLst>
                  <a:ext uri="{FF2B5EF4-FFF2-40B4-BE49-F238E27FC236}">
                    <a16:creationId xmlns:a16="http://schemas.microsoft.com/office/drawing/2014/main" id="{5C92879F-3084-93DC-57D0-F80AC0A8B8B8}"/>
                  </a:ext>
                </a:extLst>
              </p14:cNvPr>
              <p14:cNvContentPartPr/>
              <p14:nvPr/>
            </p14:nvContentPartPr>
            <p14:xfrm>
              <a:off x="3602416" y="3869814"/>
              <a:ext cx="493200" cy="16200"/>
            </p14:xfrm>
          </p:contentPart>
        </mc:Choice>
        <mc:Fallback>
          <p:pic>
            <p:nvPicPr>
              <p:cNvPr id="104" name="Ink 103">
                <a:extLst>
                  <a:ext uri="{FF2B5EF4-FFF2-40B4-BE49-F238E27FC236}">
                    <a16:creationId xmlns:a16="http://schemas.microsoft.com/office/drawing/2014/main" id="{5C92879F-3084-93DC-57D0-F80AC0A8B8B8}"/>
                  </a:ext>
                </a:extLst>
              </p:cNvPr>
              <p:cNvPicPr/>
              <p:nvPr/>
            </p:nvPicPr>
            <p:blipFill>
              <a:blip r:embed="rId121"/>
              <a:stretch>
                <a:fillRect/>
              </a:stretch>
            </p:blipFill>
            <p:spPr>
              <a:xfrm>
                <a:off x="3584776" y="3852174"/>
                <a:ext cx="5288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05" name="Ink 104">
                <a:extLst>
                  <a:ext uri="{FF2B5EF4-FFF2-40B4-BE49-F238E27FC236}">
                    <a16:creationId xmlns:a16="http://schemas.microsoft.com/office/drawing/2014/main" id="{D0BF0F91-A8AF-B7C9-219D-DA671C915BD2}"/>
                  </a:ext>
                </a:extLst>
              </p14:cNvPr>
              <p14:cNvContentPartPr/>
              <p14:nvPr/>
            </p14:nvContentPartPr>
            <p14:xfrm>
              <a:off x="2949016" y="3891054"/>
              <a:ext cx="449640" cy="32760"/>
            </p14:xfrm>
          </p:contentPart>
        </mc:Choice>
        <mc:Fallback>
          <p:pic>
            <p:nvPicPr>
              <p:cNvPr id="105" name="Ink 104">
                <a:extLst>
                  <a:ext uri="{FF2B5EF4-FFF2-40B4-BE49-F238E27FC236}">
                    <a16:creationId xmlns:a16="http://schemas.microsoft.com/office/drawing/2014/main" id="{D0BF0F91-A8AF-B7C9-219D-DA671C915BD2}"/>
                  </a:ext>
                </a:extLst>
              </p:cNvPr>
              <p:cNvPicPr/>
              <p:nvPr/>
            </p:nvPicPr>
            <p:blipFill>
              <a:blip r:embed="rId123"/>
              <a:stretch>
                <a:fillRect/>
              </a:stretch>
            </p:blipFill>
            <p:spPr>
              <a:xfrm>
                <a:off x="2931016" y="3873414"/>
                <a:ext cx="4852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06" name="Ink 105">
                <a:extLst>
                  <a:ext uri="{FF2B5EF4-FFF2-40B4-BE49-F238E27FC236}">
                    <a16:creationId xmlns:a16="http://schemas.microsoft.com/office/drawing/2014/main" id="{8064A9B2-7E23-1151-D19B-D195B5D49345}"/>
                  </a:ext>
                </a:extLst>
              </p14:cNvPr>
              <p14:cNvContentPartPr/>
              <p14:nvPr/>
            </p14:nvContentPartPr>
            <p14:xfrm>
              <a:off x="2066656" y="3843174"/>
              <a:ext cx="577800" cy="61200"/>
            </p14:xfrm>
          </p:contentPart>
        </mc:Choice>
        <mc:Fallback>
          <p:pic>
            <p:nvPicPr>
              <p:cNvPr id="106" name="Ink 105">
                <a:extLst>
                  <a:ext uri="{FF2B5EF4-FFF2-40B4-BE49-F238E27FC236}">
                    <a16:creationId xmlns:a16="http://schemas.microsoft.com/office/drawing/2014/main" id="{8064A9B2-7E23-1151-D19B-D195B5D49345}"/>
                  </a:ext>
                </a:extLst>
              </p:cNvPr>
              <p:cNvPicPr/>
              <p:nvPr/>
            </p:nvPicPr>
            <p:blipFill>
              <a:blip r:embed="rId125"/>
              <a:stretch>
                <a:fillRect/>
              </a:stretch>
            </p:blipFill>
            <p:spPr>
              <a:xfrm>
                <a:off x="2049016" y="3825534"/>
                <a:ext cx="6134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08" name="Ink 107">
                <a:extLst>
                  <a:ext uri="{FF2B5EF4-FFF2-40B4-BE49-F238E27FC236}">
                    <a16:creationId xmlns:a16="http://schemas.microsoft.com/office/drawing/2014/main" id="{AB02F1A2-F5FC-8DB5-394B-58FE66BEC97A}"/>
                  </a:ext>
                </a:extLst>
              </p14:cNvPr>
              <p14:cNvContentPartPr/>
              <p14:nvPr/>
            </p14:nvContentPartPr>
            <p14:xfrm>
              <a:off x="1357456" y="3886014"/>
              <a:ext cx="468360" cy="36720"/>
            </p14:xfrm>
          </p:contentPart>
        </mc:Choice>
        <mc:Fallback>
          <p:pic>
            <p:nvPicPr>
              <p:cNvPr id="108" name="Ink 107">
                <a:extLst>
                  <a:ext uri="{FF2B5EF4-FFF2-40B4-BE49-F238E27FC236}">
                    <a16:creationId xmlns:a16="http://schemas.microsoft.com/office/drawing/2014/main" id="{AB02F1A2-F5FC-8DB5-394B-58FE66BEC97A}"/>
                  </a:ext>
                </a:extLst>
              </p:cNvPr>
              <p:cNvPicPr/>
              <p:nvPr/>
            </p:nvPicPr>
            <p:blipFill>
              <a:blip r:embed="rId127"/>
              <a:stretch>
                <a:fillRect/>
              </a:stretch>
            </p:blipFill>
            <p:spPr>
              <a:xfrm>
                <a:off x="1339816" y="3868374"/>
                <a:ext cx="5040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9" name="Ink 108">
                <a:extLst>
                  <a:ext uri="{FF2B5EF4-FFF2-40B4-BE49-F238E27FC236}">
                    <a16:creationId xmlns:a16="http://schemas.microsoft.com/office/drawing/2014/main" id="{18DF1E12-80AE-FDA3-4F85-93881DE4B611}"/>
                  </a:ext>
                </a:extLst>
              </p14:cNvPr>
              <p14:cNvContentPartPr/>
              <p14:nvPr/>
            </p14:nvContentPartPr>
            <p14:xfrm>
              <a:off x="440536" y="3870894"/>
              <a:ext cx="746280" cy="41040"/>
            </p14:xfrm>
          </p:contentPart>
        </mc:Choice>
        <mc:Fallback>
          <p:pic>
            <p:nvPicPr>
              <p:cNvPr id="109" name="Ink 108">
                <a:extLst>
                  <a:ext uri="{FF2B5EF4-FFF2-40B4-BE49-F238E27FC236}">
                    <a16:creationId xmlns:a16="http://schemas.microsoft.com/office/drawing/2014/main" id="{18DF1E12-80AE-FDA3-4F85-93881DE4B611}"/>
                  </a:ext>
                </a:extLst>
              </p:cNvPr>
              <p:cNvPicPr/>
              <p:nvPr/>
            </p:nvPicPr>
            <p:blipFill>
              <a:blip r:embed="rId129"/>
              <a:stretch>
                <a:fillRect/>
              </a:stretch>
            </p:blipFill>
            <p:spPr>
              <a:xfrm>
                <a:off x="422896" y="3852894"/>
                <a:ext cx="7819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13" name="Ink 112">
                <a:extLst>
                  <a:ext uri="{FF2B5EF4-FFF2-40B4-BE49-F238E27FC236}">
                    <a16:creationId xmlns:a16="http://schemas.microsoft.com/office/drawing/2014/main" id="{460E69DF-07D3-CBFB-2DB6-050A7B5836F1}"/>
                  </a:ext>
                </a:extLst>
              </p14:cNvPr>
              <p14:cNvContentPartPr/>
              <p14:nvPr/>
            </p14:nvContentPartPr>
            <p14:xfrm>
              <a:off x="354136" y="3313974"/>
              <a:ext cx="4616280" cy="724680"/>
            </p14:xfrm>
          </p:contentPart>
        </mc:Choice>
        <mc:Fallback>
          <p:pic>
            <p:nvPicPr>
              <p:cNvPr id="113" name="Ink 112">
                <a:extLst>
                  <a:ext uri="{FF2B5EF4-FFF2-40B4-BE49-F238E27FC236}">
                    <a16:creationId xmlns:a16="http://schemas.microsoft.com/office/drawing/2014/main" id="{460E69DF-07D3-CBFB-2DB6-050A7B5836F1}"/>
                  </a:ext>
                </a:extLst>
              </p:cNvPr>
              <p:cNvPicPr/>
              <p:nvPr/>
            </p:nvPicPr>
            <p:blipFill>
              <a:blip r:embed="rId131"/>
              <a:stretch>
                <a:fillRect/>
              </a:stretch>
            </p:blipFill>
            <p:spPr>
              <a:xfrm>
                <a:off x="336496" y="3296334"/>
                <a:ext cx="4651920" cy="760320"/>
              </a:xfrm>
              <a:prstGeom prst="rect">
                <a:avLst/>
              </a:prstGeom>
            </p:spPr>
          </p:pic>
        </mc:Fallback>
      </mc:AlternateContent>
      <p:grpSp>
        <p:nvGrpSpPr>
          <p:cNvPr id="116" name="Group 115">
            <a:extLst>
              <a:ext uri="{FF2B5EF4-FFF2-40B4-BE49-F238E27FC236}">
                <a16:creationId xmlns:a16="http://schemas.microsoft.com/office/drawing/2014/main" id="{C6B59EFB-D94A-4BFE-FCF4-FDB97FCF3C8F}"/>
              </a:ext>
            </a:extLst>
          </p:cNvPr>
          <p:cNvGrpSpPr/>
          <p:nvPr/>
        </p:nvGrpSpPr>
        <p:grpSpPr>
          <a:xfrm>
            <a:off x="5129176" y="2771454"/>
            <a:ext cx="5275800" cy="623880"/>
            <a:chOff x="5129176" y="2771454"/>
            <a:chExt cx="5275800" cy="623880"/>
          </a:xfrm>
        </p:grpSpPr>
        <mc:AlternateContent xmlns:mc="http://schemas.openxmlformats.org/markup-compatibility/2006">
          <mc:Choice xmlns:p14="http://schemas.microsoft.com/office/powerpoint/2010/main" Requires="p14">
            <p:contentPart p14:bwMode="auto" r:id="rId132">
              <p14:nvContentPartPr>
                <p14:cNvPr id="65" name="Ink 64">
                  <a:extLst>
                    <a:ext uri="{FF2B5EF4-FFF2-40B4-BE49-F238E27FC236}">
                      <a16:creationId xmlns:a16="http://schemas.microsoft.com/office/drawing/2014/main" id="{71489179-BBE8-4A39-8A44-5BD40A2C8625}"/>
                    </a:ext>
                  </a:extLst>
                </p14:cNvPr>
                <p14:cNvContentPartPr/>
                <p14:nvPr/>
              </p14:nvContentPartPr>
              <p14:xfrm>
                <a:off x="9398056" y="2812134"/>
                <a:ext cx="1006920" cy="69120"/>
              </p14:xfrm>
            </p:contentPart>
          </mc:Choice>
          <mc:Fallback>
            <p:pic>
              <p:nvPicPr>
                <p:cNvPr id="65" name="Ink 64">
                  <a:extLst>
                    <a:ext uri="{FF2B5EF4-FFF2-40B4-BE49-F238E27FC236}">
                      <a16:creationId xmlns:a16="http://schemas.microsoft.com/office/drawing/2014/main" id="{71489179-BBE8-4A39-8A44-5BD40A2C8625}"/>
                    </a:ext>
                  </a:extLst>
                </p:cNvPr>
                <p:cNvPicPr/>
                <p:nvPr/>
              </p:nvPicPr>
              <p:blipFill>
                <a:blip r:embed="rId133"/>
                <a:stretch>
                  <a:fillRect/>
                </a:stretch>
              </p:blipFill>
              <p:spPr>
                <a:xfrm>
                  <a:off x="9380056" y="2794494"/>
                  <a:ext cx="10425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66" name="Ink 65">
                  <a:extLst>
                    <a:ext uri="{FF2B5EF4-FFF2-40B4-BE49-F238E27FC236}">
                      <a16:creationId xmlns:a16="http://schemas.microsoft.com/office/drawing/2014/main" id="{382C12F3-6E21-37F4-19C8-7594E782ADF7}"/>
                    </a:ext>
                  </a:extLst>
                </p14:cNvPr>
                <p14:cNvContentPartPr/>
                <p14:nvPr/>
              </p14:nvContentPartPr>
              <p14:xfrm>
                <a:off x="8272336" y="2820054"/>
                <a:ext cx="828360" cy="42120"/>
              </p14:xfrm>
            </p:contentPart>
          </mc:Choice>
          <mc:Fallback>
            <p:pic>
              <p:nvPicPr>
                <p:cNvPr id="66" name="Ink 65">
                  <a:extLst>
                    <a:ext uri="{FF2B5EF4-FFF2-40B4-BE49-F238E27FC236}">
                      <a16:creationId xmlns:a16="http://schemas.microsoft.com/office/drawing/2014/main" id="{382C12F3-6E21-37F4-19C8-7594E782ADF7}"/>
                    </a:ext>
                  </a:extLst>
                </p:cNvPr>
                <p:cNvPicPr/>
                <p:nvPr/>
              </p:nvPicPr>
              <p:blipFill>
                <a:blip r:embed="rId135"/>
                <a:stretch>
                  <a:fillRect/>
                </a:stretch>
              </p:blipFill>
              <p:spPr>
                <a:xfrm>
                  <a:off x="8254696" y="2802414"/>
                  <a:ext cx="8640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68" name="Ink 67">
                  <a:extLst>
                    <a:ext uri="{FF2B5EF4-FFF2-40B4-BE49-F238E27FC236}">
                      <a16:creationId xmlns:a16="http://schemas.microsoft.com/office/drawing/2014/main" id="{4FA00992-A522-093C-FD20-6F91D81A0E23}"/>
                    </a:ext>
                  </a:extLst>
                </p14:cNvPr>
                <p14:cNvContentPartPr/>
                <p14:nvPr/>
              </p14:nvContentPartPr>
              <p14:xfrm>
                <a:off x="6755296" y="2819334"/>
                <a:ext cx="1302480" cy="67680"/>
              </p14:xfrm>
            </p:contentPart>
          </mc:Choice>
          <mc:Fallback>
            <p:pic>
              <p:nvPicPr>
                <p:cNvPr id="68" name="Ink 67">
                  <a:extLst>
                    <a:ext uri="{FF2B5EF4-FFF2-40B4-BE49-F238E27FC236}">
                      <a16:creationId xmlns:a16="http://schemas.microsoft.com/office/drawing/2014/main" id="{4FA00992-A522-093C-FD20-6F91D81A0E23}"/>
                    </a:ext>
                  </a:extLst>
                </p:cNvPr>
                <p:cNvPicPr/>
                <p:nvPr/>
              </p:nvPicPr>
              <p:blipFill>
                <a:blip r:embed="rId137"/>
                <a:stretch>
                  <a:fillRect/>
                </a:stretch>
              </p:blipFill>
              <p:spPr>
                <a:xfrm>
                  <a:off x="6737656" y="2801334"/>
                  <a:ext cx="13381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70" name="Ink 69">
                  <a:extLst>
                    <a:ext uri="{FF2B5EF4-FFF2-40B4-BE49-F238E27FC236}">
                      <a16:creationId xmlns:a16="http://schemas.microsoft.com/office/drawing/2014/main" id="{9D573CAA-EDAC-9729-0F02-C7A98930D74D}"/>
                    </a:ext>
                  </a:extLst>
                </p14:cNvPr>
                <p14:cNvContentPartPr/>
                <p14:nvPr/>
              </p14:nvContentPartPr>
              <p14:xfrm>
                <a:off x="6433456" y="2790894"/>
                <a:ext cx="339840" cy="34920"/>
              </p14:xfrm>
            </p:contentPart>
          </mc:Choice>
          <mc:Fallback>
            <p:pic>
              <p:nvPicPr>
                <p:cNvPr id="70" name="Ink 69">
                  <a:extLst>
                    <a:ext uri="{FF2B5EF4-FFF2-40B4-BE49-F238E27FC236}">
                      <a16:creationId xmlns:a16="http://schemas.microsoft.com/office/drawing/2014/main" id="{9D573CAA-EDAC-9729-0F02-C7A98930D74D}"/>
                    </a:ext>
                  </a:extLst>
                </p:cNvPr>
                <p:cNvPicPr/>
                <p:nvPr/>
              </p:nvPicPr>
              <p:blipFill>
                <a:blip r:embed="rId139"/>
                <a:stretch>
                  <a:fillRect/>
                </a:stretch>
              </p:blipFill>
              <p:spPr>
                <a:xfrm>
                  <a:off x="6415456" y="2772894"/>
                  <a:ext cx="3754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71" name="Ink 70">
                  <a:extLst>
                    <a:ext uri="{FF2B5EF4-FFF2-40B4-BE49-F238E27FC236}">
                      <a16:creationId xmlns:a16="http://schemas.microsoft.com/office/drawing/2014/main" id="{5D63F6B3-1DF1-C0B2-921A-21A3EFB76973}"/>
                    </a:ext>
                  </a:extLst>
                </p14:cNvPr>
                <p14:cNvContentPartPr/>
                <p14:nvPr/>
              </p14:nvContentPartPr>
              <p14:xfrm>
                <a:off x="5129176" y="2832654"/>
                <a:ext cx="1110960" cy="88200"/>
              </p14:xfrm>
            </p:contentPart>
          </mc:Choice>
          <mc:Fallback>
            <p:pic>
              <p:nvPicPr>
                <p:cNvPr id="71" name="Ink 70">
                  <a:extLst>
                    <a:ext uri="{FF2B5EF4-FFF2-40B4-BE49-F238E27FC236}">
                      <a16:creationId xmlns:a16="http://schemas.microsoft.com/office/drawing/2014/main" id="{5D63F6B3-1DF1-C0B2-921A-21A3EFB76973}"/>
                    </a:ext>
                  </a:extLst>
                </p:cNvPr>
                <p:cNvPicPr/>
                <p:nvPr/>
              </p:nvPicPr>
              <p:blipFill>
                <a:blip r:embed="rId141"/>
                <a:stretch>
                  <a:fillRect/>
                </a:stretch>
              </p:blipFill>
              <p:spPr>
                <a:xfrm>
                  <a:off x="5111536" y="2815014"/>
                  <a:ext cx="11466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1" name="Ink 80">
                  <a:extLst>
                    <a:ext uri="{FF2B5EF4-FFF2-40B4-BE49-F238E27FC236}">
                      <a16:creationId xmlns:a16="http://schemas.microsoft.com/office/drawing/2014/main" id="{904A0212-A48D-F427-9620-A232FBCA8599}"/>
                    </a:ext>
                  </a:extLst>
                </p14:cNvPr>
                <p14:cNvContentPartPr/>
                <p14:nvPr/>
              </p14:nvContentPartPr>
              <p14:xfrm>
                <a:off x="9267376" y="3328014"/>
                <a:ext cx="1091520" cy="26280"/>
              </p14:xfrm>
            </p:contentPart>
          </mc:Choice>
          <mc:Fallback>
            <p:pic>
              <p:nvPicPr>
                <p:cNvPr id="81" name="Ink 80">
                  <a:extLst>
                    <a:ext uri="{FF2B5EF4-FFF2-40B4-BE49-F238E27FC236}">
                      <a16:creationId xmlns:a16="http://schemas.microsoft.com/office/drawing/2014/main" id="{904A0212-A48D-F427-9620-A232FBCA8599}"/>
                    </a:ext>
                  </a:extLst>
                </p:cNvPr>
                <p:cNvPicPr/>
                <p:nvPr/>
              </p:nvPicPr>
              <p:blipFill>
                <a:blip r:embed="rId143"/>
                <a:stretch>
                  <a:fillRect/>
                </a:stretch>
              </p:blipFill>
              <p:spPr>
                <a:xfrm>
                  <a:off x="9249736" y="3310014"/>
                  <a:ext cx="11271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2" name="Ink 81">
                  <a:extLst>
                    <a:ext uri="{FF2B5EF4-FFF2-40B4-BE49-F238E27FC236}">
                      <a16:creationId xmlns:a16="http://schemas.microsoft.com/office/drawing/2014/main" id="{35DDEFDE-347C-EE5D-C73F-C1F8D0E24B6F}"/>
                    </a:ext>
                  </a:extLst>
                </p14:cNvPr>
                <p14:cNvContentPartPr/>
                <p14:nvPr/>
              </p14:nvContentPartPr>
              <p14:xfrm>
                <a:off x="7528576" y="3306414"/>
                <a:ext cx="1629720" cy="51840"/>
              </p14:xfrm>
            </p:contentPart>
          </mc:Choice>
          <mc:Fallback>
            <p:pic>
              <p:nvPicPr>
                <p:cNvPr id="82" name="Ink 81">
                  <a:extLst>
                    <a:ext uri="{FF2B5EF4-FFF2-40B4-BE49-F238E27FC236}">
                      <a16:creationId xmlns:a16="http://schemas.microsoft.com/office/drawing/2014/main" id="{35DDEFDE-347C-EE5D-C73F-C1F8D0E24B6F}"/>
                    </a:ext>
                  </a:extLst>
                </p:cNvPr>
                <p:cNvPicPr/>
                <p:nvPr/>
              </p:nvPicPr>
              <p:blipFill>
                <a:blip r:embed="rId145"/>
                <a:stretch>
                  <a:fillRect/>
                </a:stretch>
              </p:blipFill>
              <p:spPr>
                <a:xfrm>
                  <a:off x="7510576" y="3288774"/>
                  <a:ext cx="16653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4" name="Ink 83">
                  <a:extLst>
                    <a:ext uri="{FF2B5EF4-FFF2-40B4-BE49-F238E27FC236}">
                      <a16:creationId xmlns:a16="http://schemas.microsoft.com/office/drawing/2014/main" id="{A5B7C2FD-6552-C90F-BAC5-EC6548F13E07}"/>
                    </a:ext>
                  </a:extLst>
                </p14:cNvPr>
                <p14:cNvContentPartPr/>
                <p14:nvPr/>
              </p14:nvContentPartPr>
              <p14:xfrm>
                <a:off x="7118176" y="3331974"/>
                <a:ext cx="444960" cy="33120"/>
              </p14:xfrm>
            </p:contentPart>
          </mc:Choice>
          <mc:Fallback>
            <p:pic>
              <p:nvPicPr>
                <p:cNvPr id="84" name="Ink 83">
                  <a:extLst>
                    <a:ext uri="{FF2B5EF4-FFF2-40B4-BE49-F238E27FC236}">
                      <a16:creationId xmlns:a16="http://schemas.microsoft.com/office/drawing/2014/main" id="{A5B7C2FD-6552-C90F-BAC5-EC6548F13E07}"/>
                    </a:ext>
                  </a:extLst>
                </p:cNvPr>
                <p:cNvPicPr/>
                <p:nvPr/>
              </p:nvPicPr>
              <p:blipFill>
                <a:blip r:embed="rId147"/>
                <a:stretch>
                  <a:fillRect/>
                </a:stretch>
              </p:blipFill>
              <p:spPr>
                <a:xfrm>
                  <a:off x="7100176" y="3313974"/>
                  <a:ext cx="4806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5" name="Ink 84">
                  <a:extLst>
                    <a:ext uri="{FF2B5EF4-FFF2-40B4-BE49-F238E27FC236}">
                      <a16:creationId xmlns:a16="http://schemas.microsoft.com/office/drawing/2014/main" id="{1687755C-35A1-A22C-472E-A963EF971984}"/>
                    </a:ext>
                  </a:extLst>
                </p14:cNvPr>
                <p14:cNvContentPartPr/>
                <p14:nvPr/>
              </p14:nvContentPartPr>
              <p14:xfrm>
                <a:off x="6224296" y="3357174"/>
                <a:ext cx="782280" cy="38160"/>
              </p14:xfrm>
            </p:contentPart>
          </mc:Choice>
          <mc:Fallback>
            <p:pic>
              <p:nvPicPr>
                <p:cNvPr id="85" name="Ink 84">
                  <a:extLst>
                    <a:ext uri="{FF2B5EF4-FFF2-40B4-BE49-F238E27FC236}">
                      <a16:creationId xmlns:a16="http://schemas.microsoft.com/office/drawing/2014/main" id="{1687755C-35A1-A22C-472E-A963EF971984}"/>
                    </a:ext>
                  </a:extLst>
                </p:cNvPr>
                <p:cNvPicPr/>
                <p:nvPr/>
              </p:nvPicPr>
              <p:blipFill>
                <a:blip r:embed="rId149"/>
                <a:stretch>
                  <a:fillRect/>
                </a:stretch>
              </p:blipFill>
              <p:spPr>
                <a:xfrm>
                  <a:off x="6206656" y="3339174"/>
                  <a:ext cx="8179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5" name="Ink 114">
                  <a:extLst>
                    <a:ext uri="{FF2B5EF4-FFF2-40B4-BE49-F238E27FC236}">
                      <a16:creationId xmlns:a16="http://schemas.microsoft.com/office/drawing/2014/main" id="{643EC1CA-CB0A-21CF-67B4-E9FDBF87F1C8}"/>
                    </a:ext>
                  </a:extLst>
                </p14:cNvPr>
                <p14:cNvContentPartPr/>
                <p14:nvPr/>
              </p14:nvContentPartPr>
              <p14:xfrm>
                <a:off x="6354616" y="2771454"/>
                <a:ext cx="2919960" cy="583200"/>
              </p14:xfrm>
            </p:contentPart>
          </mc:Choice>
          <mc:Fallback>
            <p:pic>
              <p:nvPicPr>
                <p:cNvPr id="115" name="Ink 114">
                  <a:extLst>
                    <a:ext uri="{FF2B5EF4-FFF2-40B4-BE49-F238E27FC236}">
                      <a16:creationId xmlns:a16="http://schemas.microsoft.com/office/drawing/2014/main" id="{643EC1CA-CB0A-21CF-67B4-E9FDBF87F1C8}"/>
                    </a:ext>
                  </a:extLst>
                </p:cNvPr>
                <p:cNvPicPr/>
                <p:nvPr/>
              </p:nvPicPr>
              <p:blipFill>
                <a:blip r:embed="rId151"/>
                <a:stretch>
                  <a:fillRect/>
                </a:stretch>
              </p:blipFill>
              <p:spPr>
                <a:xfrm>
                  <a:off x="6336976" y="2753814"/>
                  <a:ext cx="2955600" cy="618840"/>
                </a:xfrm>
                <a:prstGeom prst="rect">
                  <a:avLst/>
                </a:prstGeom>
              </p:spPr>
            </p:pic>
          </mc:Fallback>
        </mc:AlternateContent>
      </p:grpSp>
      <p:grpSp>
        <p:nvGrpSpPr>
          <p:cNvPr id="129" name="Group 128">
            <a:extLst>
              <a:ext uri="{FF2B5EF4-FFF2-40B4-BE49-F238E27FC236}">
                <a16:creationId xmlns:a16="http://schemas.microsoft.com/office/drawing/2014/main" id="{1A673616-11CC-9B11-7123-9C88A06718B5}"/>
              </a:ext>
            </a:extLst>
          </p:cNvPr>
          <p:cNvGrpSpPr/>
          <p:nvPr/>
        </p:nvGrpSpPr>
        <p:grpSpPr>
          <a:xfrm>
            <a:off x="1700896" y="4320894"/>
            <a:ext cx="7835400" cy="143640"/>
            <a:chOff x="1700896" y="4320894"/>
            <a:chExt cx="7835400" cy="143640"/>
          </a:xfrm>
        </p:grpSpPr>
        <mc:AlternateContent xmlns:mc="http://schemas.openxmlformats.org/markup-compatibility/2006">
          <mc:Choice xmlns:p14="http://schemas.microsoft.com/office/powerpoint/2010/main" Requires="p14">
            <p:contentPart p14:bwMode="auto" r:id="rId152">
              <p14:nvContentPartPr>
                <p14:cNvPr id="117" name="Ink 116">
                  <a:extLst>
                    <a:ext uri="{FF2B5EF4-FFF2-40B4-BE49-F238E27FC236}">
                      <a16:creationId xmlns:a16="http://schemas.microsoft.com/office/drawing/2014/main" id="{BA1943DA-46ED-1286-D599-6B8F2FF5E04A}"/>
                    </a:ext>
                  </a:extLst>
                </p14:cNvPr>
                <p14:cNvContentPartPr/>
                <p14:nvPr/>
              </p14:nvContentPartPr>
              <p14:xfrm>
                <a:off x="8632696" y="4373094"/>
                <a:ext cx="903600" cy="79560"/>
              </p14:xfrm>
            </p:contentPart>
          </mc:Choice>
          <mc:Fallback>
            <p:pic>
              <p:nvPicPr>
                <p:cNvPr id="117" name="Ink 116">
                  <a:extLst>
                    <a:ext uri="{FF2B5EF4-FFF2-40B4-BE49-F238E27FC236}">
                      <a16:creationId xmlns:a16="http://schemas.microsoft.com/office/drawing/2014/main" id="{BA1943DA-46ED-1286-D599-6B8F2FF5E04A}"/>
                    </a:ext>
                  </a:extLst>
                </p:cNvPr>
                <p:cNvPicPr/>
                <p:nvPr/>
              </p:nvPicPr>
              <p:blipFill>
                <a:blip r:embed="rId153"/>
                <a:stretch>
                  <a:fillRect/>
                </a:stretch>
              </p:blipFill>
              <p:spPr>
                <a:xfrm>
                  <a:off x="8614696" y="4355094"/>
                  <a:ext cx="9392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8" name="Ink 117">
                  <a:extLst>
                    <a:ext uri="{FF2B5EF4-FFF2-40B4-BE49-F238E27FC236}">
                      <a16:creationId xmlns:a16="http://schemas.microsoft.com/office/drawing/2014/main" id="{A00FDD53-B1EC-854A-20F1-A639B2CCAE82}"/>
                    </a:ext>
                  </a:extLst>
                </p14:cNvPr>
                <p14:cNvContentPartPr/>
                <p14:nvPr/>
              </p14:nvContentPartPr>
              <p14:xfrm>
                <a:off x="7844656" y="4417374"/>
                <a:ext cx="527400" cy="36720"/>
              </p14:xfrm>
            </p:contentPart>
          </mc:Choice>
          <mc:Fallback>
            <p:pic>
              <p:nvPicPr>
                <p:cNvPr id="118" name="Ink 117">
                  <a:extLst>
                    <a:ext uri="{FF2B5EF4-FFF2-40B4-BE49-F238E27FC236}">
                      <a16:creationId xmlns:a16="http://schemas.microsoft.com/office/drawing/2014/main" id="{A00FDD53-B1EC-854A-20F1-A639B2CCAE82}"/>
                    </a:ext>
                  </a:extLst>
                </p:cNvPr>
                <p:cNvPicPr/>
                <p:nvPr/>
              </p:nvPicPr>
              <p:blipFill>
                <a:blip r:embed="rId155"/>
                <a:stretch>
                  <a:fillRect/>
                </a:stretch>
              </p:blipFill>
              <p:spPr>
                <a:xfrm>
                  <a:off x="7827016" y="4399374"/>
                  <a:ext cx="5630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20" name="Ink 119">
                  <a:extLst>
                    <a:ext uri="{FF2B5EF4-FFF2-40B4-BE49-F238E27FC236}">
                      <a16:creationId xmlns:a16="http://schemas.microsoft.com/office/drawing/2014/main" id="{25B099FB-7676-9ABA-7E2A-E125FECE22E2}"/>
                    </a:ext>
                  </a:extLst>
                </p14:cNvPr>
                <p14:cNvContentPartPr/>
                <p14:nvPr/>
              </p14:nvContentPartPr>
              <p14:xfrm>
                <a:off x="6776536" y="4413774"/>
                <a:ext cx="869040" cy="50760"/>
              </p14:xfrm>
            </p:contentPart>
          </mc:Choice>
          <mc:Fallback>
            <p:pic>
              <p:nvPicPr>
                <p:cNvPr id="120" name="Ink 119">
                  <a:extLst>
                    <a:ext uri="{FF2B5EF4-FFF2-40B4-BE49-F238E27FC236}">
                      <a16:creationId xmlns:a16="http://schemas.microsoft.com/office/drawing/2014/main" id="{25B099FB-7676-9ABA-7E2A-E125FECE22E2}"/>
                    </a:ext>
                  </a:extLst>
                </p:cNvPr>
                <p:cNvPicPr/>
                <p:nvPr/>
              </p:nvPicPr>
              <p:blipFill>
                <a:blip r:embed="rId157"/>
                <a:stretch>
                  <a:fillRect/>
                </a:stretch>
              </p:blipFill>
              <p:spPr>
                <a:xfrm>
                  <a:off x="6758896" y="4395774"/>
                  <a:ext cx="9046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21" name="Ink 120">
                  <a:extLst>
                    <a:ext uri="{FF2B5EF4-FFF2-40B4-BE49-F238E27FC236}">
                      <a16:creationId xmlns:a16="http://schemas.microsoft.com/office/drawing/2014/main" id="{D84D56E3-4824-7494-E976-C3D0661E08F8}"/>
                    </a:ext>
                  </a:extLst>
                </p14:cNvPr>
                <p14:cNvContentPartPr/>
                <p14:nvPr/>
              </p14:nvContentPartPr>
              <p14:xfrm>
                <a:off x="5974456" y="4421334"/>
                <a:ext cx="675360" cy="15120"/>
              </p14:xfrm>
            </p:contentPart>
          </mc:Choice>
          <mc:Fallback>
            <p:pic>
              <p:nvPicPr>
                <p:cNvPr id="121" name="Ink 120">
                  <a:extLst>
                    <a:ext uri="{FF2B5EF4-FFF2-40B4-BE49-F238E27FC236}">
                      <a16:creationId xmlns:a16="http://schemas.microsoft.com/office/drawing/2014/main" id="{D84D56E3-4824-7494-E976-C3D0661E08F8}"/>
                    </a:ext>
                  </a:extLst>
                </p:cNvPr>
                <p:cNvPicPr/>
                <p:nvPr/>
              </p:nvPicPr>
              <p:blipFill>
                <a:blip r:embed="rId159"/>
                <a:stretch>
                  <a:fillRect/>
                </a:stretch>
              </p:blipFill>
              <p:spPr>
                <a:xfrm>
                  <a:off x="5956816" y="4403694"/>
                  <a:ext cx="7110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23" name="Ink 122">
                  <a:extLst>
                    <a:ext uri="{FF2B5EF4-FFF2-40B4-BE49-F238E27FC236}">
                      <a16:creationId xmlns:a16="http://schemas.microsoft.com/office/drawing/2014/main" id="{0A166B98-61FC-B045-D89B-0B01EFEB8928}"/>
                    </a:ext>
                  </a:extLst>
                </p14:cNvPr>
                <p14:cNvContentPartPr/>
                <p14:nvPr/>
              </p14:nvContentPartPr>
              <p14:xfrm>
                <a:off x="5204056" y="4395414"/>
                <a:ext cx="565560" cy="19080"/>
              </p14:xfrm>
            </p:contentPart>
          </mc:Choice>
          <mc:Fallback>
            <p:pic>
              <p:nvPicPr>
                <p:cNvPr id="123" name="Ink 122">
                  <a:extLst>
                    <a:ext uri="{FF2B5EF4-FFF2-40B4-BE49-F238E27FC236}">
                      <a16:creationId xmlns:a16="http://schemas.microsoft.com/office/drawing/2014/main" id="{0A166B98-61FC-B045-D89B-0B01EFEB8928}"/>
                    </a:ext>
                  </a:extLst>
                </p:cNvPr>
                <p:cNvPicPr/>
                <p:nvPr/>
              </p:nvPicPr>
              <p:blipFill>
                <a:blip r:embed="rId161"/>
                <a:stretch>
                  <a:fillRect/>
                </a:stretch>
              </p:blipFill>
              <p:spPr>
                <a:xfrm>
                  <a:off x="5186416" y="4377774"/>
                  <a:ext cx="6012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4" name="Ink 123">
                  <a:extLst>
                    <a:ext uri="{FF2B5EF4-FFF2-40B4-BE49-F238E27FC236}">
                      <a16:creationId xmlns:a16="http://schemas.microsoft.com/office/drawing/2014/main" id="{3F7BA817-7887-302B-7747-BBDC05F1D2F6}"/>
                    </a:ext>
                  </a:extLst>
                </p14:cNvPr>
                <p14:cNvContentPartPr/>
                <p14:nvPr/>
              </p14:nvContentPartPr>
              <p14:xfrm>
                <a:off x="4333576" y="4382094"/>
                <a:ext cx="644040" cy="51480"/>
              </p14:xfrm>
            </p:contentPart>
          </mc:Choice>
          <mc:Fallback>
            <p:pic>
              <p:nvPicPr>
                <p:cNvPr id="124" name="Ink 123">
                  <a:extLst>
                    <a:ext uri="{FF2B5EF4-FFF2-40B4-BE49-F238E27FC236}">
                      <a16:creationId xmlns:a16="http://schemas.microsoft.com/office/drawing/2014/main" id="{3F7BA817-7887-302B-7747-BBDC05F1D2F6}"/>
                    </a:ext>
                  </a:extLst>
                </p:cNvPr>
                <p:cNvPicPr/>
                <p:nvPr/>
              </p:nvPicPr>
              <p:blipFill>
                <a:blip r:embed="rId163"/>
                <a:stretch>
                  <a:fillRect/>
                </a:stretch>
              </p:blipFill>
              <p:spPr>
                <a:xfrm>
                  <a:off x="4315936" y="4364094"/>
                  <a:ext cx="6796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5" name="Ink 124">
                  <a:extLst>
                    <a:ext uri="{FF2B5EF4-FFF2-40B4-BE49-F238E27FC236}">
                      <a16:creationId xmlns:a16="http://schemas.microsoft.com/office/drawing/2014/main" id="{51DB44C3-11E8-E5B9-CFB8-F46FC8FF6984}"/>
                    </a:ext>
                  </a:extLst>
                </p14:cNvPr>
                <p14:cNvContentPartPr/>
                <p14:nvPr/>
              </p14:nvContentPartPr>
              <p14:xfrm>
                <a:off x="3516736" y="4387134"/>
                <a:ext cx="569520" cy="32760"/>
              </p14:xfrm>
            </p:contentPart>
          </mc:Choice>
          <mc:Fallback>
            <p:pic>
              <p:nvPicPr>
                <p:cNvPr id="125" name="Ink 124">
                  <a:extLst>
                    <a:ext uri="{FF2B5EF4-FFF2-40B4-BE49-F238E27FC236}">
                      <a16:creationId xmlns:a16="http://schemas.microsoft.com/office/drawing/2014/main" id="{51DB44C3-11E8-E5B9-CFB8-F46FC8FF6984}"/>
                    </a:ext>
                  </a:extLst>
                </p:cNvPr>
                <p:cNvPicPr/>
                <p:nvPr/>
              </p:nvPicPr>
              <p:blipFill>
                <a:blip r:embed="rId165"/>
                <a:stretch>
                  <a:fillRect/>
                </a:stretch>
              </p:blipFill>
              <p:spPr>
                <a:xfrm>
                  <a:off x="3498736" y="4369494"/>
                  <a:ext cx="6051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7" name="Ink 126">
                  <a:extLst>
                    <a:ext uri="{FF2B5EF4-FFF2-40B4-BE49-F238E27FC236}">
                      <a16:creationId xmlns:a16="http://schemas.microsoft.com/office/drawing/2014/main" id="{C6C5E23F-0ACC-C182-7874-5037190A74D8}"/>
                    </a:ext>
                  </a:extLst>
                </p14:cNvPr>
                <p14:cNvContentPartPr/>
                <p14:nvPr/>
              </p14:nvContentPartPr>
              <p14:xfrm>
                <a:off x="2555896" y="4320894"/>
                <a:ext cx="765720" cy="107640"/>
              </p14:xfrm>
            </p:contentPart>
          </mc:Choice>
          <mc:Fallback>
            <p:pic>
              <p:nvPicPr>
                <p:cNvPr id="127" name="Ink 126">
                  <a:extLst>
                    <a:ext uri="{FF2B5EF4-FFF2-40B4-BE49-F238E27FC236}">
                      <a16:creationId xmlns:a16="http://schemas.microsoft.com/office/drawing/2014/main" id="{C6C5E23F-0ACC-C182-7874-5037190A74D8}"/>
                    </a:ext>
                  </a:extLst>
                </p:cNvPr>
                <p:cNvPicPr/>
                <p:nvPr/>
              </p:nvPicPr>
              <p:blipFill>
                <a:blip r:embed="rId167"/>
                <a:stretch>
                  <a:fillRect/>
                </a:stretch>
              </p:blipFill>
              <p:spPr>
                <a:xfrm>
                  <a:off x="2537896" y="4302894"/>
                  <a:ext cx="8013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8" name="Ink 127">
                  <a:extLst>
                    <a:ext uri="{FF2B5EF4-FFF2-40B4-BE49-F238E27FC236}">
                      <a16:creationId xmlns:a16="http://schemas.microsoft.com/office/drawing/2014/main" id="{6B037297-100A-1F04-B373-5353041F5AA1}"/>
                    </a:ext>
                  </a:extLst>
                </p14:cNvPr>
                <p14:cNvContentPartPr/>
                <p14:nvPr/>
              </p14:nvContentPartPr>
              <p14:xfrm>
                <a:off x="1700896" y="4356174"/>
                <a:ext cx="736560" cy="75240"/>
              </p14:xfrm>
            </p:contentPart>
          </mc:Choice>
          <mc:Fallback>
            <p:pic>
              <p:nvPicPr>
                <p:cNvPr id="128" name="Ink 127">
                  <a:extLst>
                    <a:ext uri="{FF2B5EF4-FFF2-40B4-BE49-F238E27FC236}">
                      <a16:creationId xmlns:a16="http://schemas.microsoft.com/office/drawing/2014/main" id="{6B037297-100A-1F04-B373-5353041F5AA1}"/>
                    </a:ext>
                  </a:extLst>
                </p:cNvPr>
                <p:cNvPicPr/>
                <p:nvPr/>
              </p:nvPicPr>
              <p:blipFill>
                <a:blip r:embed="rId169"/>
                <a:stretch>
                  <a:fillRect/>
                </a:stretch>
              </p:blipFill>
              <p:spPr>
                <a:xfrm>
                  <a:off x="1682896" y="4338534"/>
                  <a:ext cx="772200" cy="110880"/>
                </a:xfrm>
                <a:prstGeom prst="rect">
                  <a:avLst/>
                </a:prstGeom>
              </p:spPr>
            </p:pic>
          </mc:Fallback>
        </mc:AlternateContent>
      </p:grpSp>
      <p:grpSp>
        <p:nvGrpSpPr>
          <p:cNvPr id="137" name="Group 136">
            <a:extLst>
              <a:ext uri="{FF2B5EF4-FFF2-40B4-BE49-F238E27FC236}">
                <a16:creationId xmlns:a16="http://schemas.microsoft.com/office/drawing/2014/main" id="{7207E2B8-B005-83E9-0275-6046D11B3C89}"/>
              </a:ext>
            </a:extLst>
          </p:cNvPr>
          <p:cNvGrpSpPr/>
          <p:nvPr/>
        </p:nvGrpSpPr>
        <p:grpSpPr>
          <a:xfrm>
            <a:off x="5967616" y="4876734"/>
            <a:ext cx="4356720" cy="137880"/>
            <a:chOff x="5967616" y="4876734"/>
            <a:chExt cx="4356720" cy="137880"/>
          </a:xfrm>
        </p:grpSpPr>
        <mc:AlternateContent xmlns:mc="http://schemas.openxmlformats.org/markup-compatibility/2006">
          <mc:Choice xmlns:p14="http://schemas.microsoft.com/office/powerpoint/2010/main" Requires="p14">
            <p:contentPart p14:bwMode="auto" r:id="rId170">
              <p14:nvContentPartPr>
                <p14:cNvPr id="130" name="Ink 129">
                  <a:extLst>
                    <a:ext uri="{FF2B5EF4-FFF2-40B4-BE49-F238E27FC236}">
                      <a16:creationId xmlns:a16="http://schemas.microsoft.com/office/drawing/2014/main" id="{5E834606-E5F5-EEF6-7B88-BA8B272DD4E8}"/>
                    </a:ext>
                  </a:extLst>
                </p14:cNvPr>
                <p14:cNvContentPartPr/>
                <p14:nvPr/>
              </p14:nvContentPartPr>
              <p14:xfrm>
                <a:off x="9789016" y="4941894"/>
                <a:ext cx="535320" cy="49680"/>
              </p14:xfrm>
            </p:contentPart>
          </mc:Choice>
          <mc:Fallback>
            <p:pic>
              <p:nvPicPr>
                <p:cNvPr id="130" name="Ink 129">
                  <a:extLst>
                    <a:ext uri="{FF2B5EF4-FFF2-40B4-BE49-F238E27FC236}">
                      <a16:creationId xmlns:a16="http://schemas.microsoft.com/office/drawing/2014/main" id="{5E834606-E5F5-EEF6-7B88-BA8B272DD4E8}"/>
                    </a:ext>
                  </a:extLst>
                </p:cNvPr>
                <p:cNvPicPr/>
                <p:nvPr/>
              </p:nvPicPr>
              <p:blipFill>
                <a:blip r:embed="rId171"/>
                <a:stretch>
                  <a:fillRect/>
                </a:stretch>
              </p:blipFill>
              <p:spPr>
                <a:xfrm>
                  <a:off x="9771016" y="4923894"/>
                  <a:ext cx="5709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31" name="Ink 130">
                  <a:extLst>
                    <a:ext uri="{FF2B5EF4-FFF2-40B4-BE49-F238E27FC236}">
                      <a16:creationId xmlns:a16="http://schemas.microsoft.com/office/drawing/2014/main" id="{85C25065-965D-5EB5-F472-A81A7A2C38A4}"/>
                    </a:ext>
                  </a:extLst>
                </p14:cNvPr>
                <p14:cNvContentPartPr/>
                <p14:nvPr/>
              </p14:nvContentPartPr>
              <p14:xfrm>
                <a:off x="9003136" y="4958454"/>
                <a:ext cx="586800" cy="42480"/>
              </p14:xfrm>
            </p:contentPart>
          </mc:Choice>
          <mc:Fallback>
            <p:pic>
              <p:nvPicPr>
                <p:cNvPr id="131" name="Ink 130">
                  <a:extLst>
                    <a:ext uri="{FF2B5EF4-FFF2-40B4-BE49-F238E27FC236}">
                      <a16:creationId xmlns:a16="http://schemas.microsoft.com/office/drawing/2014/main" id="{85C25065-965D-5EB5-F472-A81A7A2C38A4}"/>
                    </a:ext>
                  </a:extLst>
                </p:cNvPr>
                <p:cNvPicPr/>
                <p:nvPr/>
              </p:nvPicPr>
              <p:blipFill>
                <a:blip r:embed="rId173"/>
                <a:stretch>
                  <a:fillRect/>
                </a:stretch>
              </p:blipFill>
              <p:spPr>
                <a:xfrm>
                  <a:off x="8985136" y="4940814"/>
                  <a:ext cx="6224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32" name="Ink 131">
                  <a:extLst>
                    <a:ext uri="{FF2B5EF4-FFF2-40B4-BE49-F238E27FC236}">
                      <a16:creationId xmlns:a16="http://schemas.microsoft.com/office/drawing/2014/main" id="{85158EEC-3284-ACA7-9AB7-2EAB8600BA2A}"/>
                    </a:ext>
                  </a:extLst>
                </p14:cNvPr>
                <p14:cNvContentPartPr/>
                <p14:nvPr/>
              </p14:nvContentPartPr>
              <p14:xfrm>
                <a:off x="8425336" y="4876734"/>
                <a:ext cx="397080" cy="47880"/>
              </p14:xfrm>
            </p:contentPart>
          </mc:Choice>
          <mc:Fallback>
            <p:pic>
              <p:nvPicPr>
                <p:cNvPr id="132" name="Ink 131">
                  <a:extLst>
                    <a:ext uri="{FF2B5EF4-FFF2-40B4-BE49-F238E27FC236}">
                      <a16:creationId xmlns:a16="http://schemas.microsoft.com/office/drawing/2014/main" id="{85158EEC-3284-ACA7-9AB7-2EAB8600BA2A}"/>
                    </a:ext>
                  </a:extLst>
                </p:cNvPr>
                <p:cNvPicPr/>
                <p:nvPr/>
              </p:nvPicPr>
              <p:blipFill>
                <a:blip r:embed="rId175"/>
                <a:stretch>
                  <a:fillRect/>
                </a:stretch>
              </p:blipFill>
              <p:spPr>
                <a:xfrm>
                  <a:off x="8407696" y="4858734"/>
                  <a:ext cx="4327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3" name="Ink 132">
                  <a:extLst>
                    <a:ext uri="{FF2B5EF4-FFF2-40B4-BE49-F238E27FC236}">
                      <a16:creationId xmlns:a16="http://schemas.microsoft.com/office/drawing/2014/main" id="{40744D84-17A0-1416-0005-08CB54AA7A3D}"/>
                    </a:ext>
                  </a:extLst>
                </p14:cNvPr>
                <p14:cNvContentPartPr/>
                <p14:nvPr/>
              </p14:nvContentPartPr>
              <p14:xfrm>
                <a:off x="7570336" y="4934334"/>
                <a:ext cx="562320" cy="19080"/>
              </p14:xfrm>
            </p:contentPart>
          </mc:Choice>
          <mc:Fallback>
            <p:pic>
              <p:nvPicPr>
                <p:cNvPr id="133" name="Ink 132">
                  <a:extLst>
                    <a:ext uri="{FF2B5EF4-FFF2-40B4-BE49-F238E27FC236}">
                      <a16:creationId xmlns:a16="http://schemas.microsoft.com/office/drawing/2014/main" id="{40744D84-17A0-1416-0005-08CB54AA7A3D}"/>
                    </a:ext>
                  </a:extLst>
                </p:cNvPr>
                <p:cNvPicPr/>
                <p:nvPr/>
              </p:nvPicPr>
              <p:blipFill>
                <a:blip r:embed="rId177"/>
                <a:stretch>
                  <a:fillRect/>
                </a:stretch>
              </p:blipFill>
              <p:spPr>
                <a:xfrm>
                  <a:off x="7552696" y="4916694"/>
                  <a:ext cx="5979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35" name="Ink 134">
                  <a:extLst>
                    <a:ext uri="{FF2B5EF4-FFF2-40B4-BE49-F238E27FC236}">
                      <a16:creationId xmlns:a16="http://schemas.microsoft.com/office/drawing/2014/main" id="{2840A69C-4457-FE78-3303-3E50A213ADD0}"/>
                    </a:ext>
                  </a:extLst>
                </p14:cNvPr>
                <p14:cNvContentPartPr/>
                <p14:nvPr/>
              </p14:nvContentPartPr>
              <p14:xfrm>
                <a:off x="6847816" y="4957734"/>
                <a:ext cx="515880" cy="56880"/>
              </p14:xfrm>
            </p:contentPart>
          </mc:Choice>
          <mc:Fallback>
            <p:pic>
              <p:nvPicPr>
                <p:cNvPr id="135" name="Ink 134">
                  <a:extLst>
                    <a:ext uri="{FF2B5EF4-FFF2-40B4-BE49-F238E27FC236}">
                      <a16:creationId xmlns:a16="http://schemas.microsoft.com/office/drawing/2014/main" id="{2840A69C-4457-FE78-3303-3E50A213ADD0}"/>
                    </a:ext>
                  </a:extLst>
                </p:cNvPr>
                <p:cNvPicPr/>
                <p:nvPr/>
              </p:nvPicPr>
              <p:blipFill>
                <a:blip r:embed="rId179"/>
                <a:stretch>
                  <a:fillRect/>
                </a:stretch>
              </p:blipFill>
              <p:spPr>
                <a:xfrm>
                  <a:off x="6829816" y="4940094"/>
                  <a:ext cx="5515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6" name="Ink 135">
                  <a:extLst>
                    <a:ext uri="{FF2B5EF4-FFF2-40B4-BE49-F238E27FC236}">
                      <a16:creationId xmlns:a16="http://schemas.microsoft.com/office/drawing/2014/main" id="{436938D8-59DC-506A-B478-B388A2A56CD9}"/>
                    </a:ext>
                  </a:extLst>
                </p14:cNvPr>
                <p14:cNvContentPartPr/>
                <p14:nvPr/>
              </p14:nvContentPartPr>
              <p14:xfrm>
                <a:off x="5967616" y="4917054"/>
                <a:ext cx="703800" cy="66960"/>
              </p14:xfrm>
            </p:contentPart>
          </mc:Choice>
          <mc:Fallback>
            <p:pic>
              <p:nvPicPr>
                <p:cNvPr id="136" name="Ink 135">
                  <a:extLst>
                    <a:ext uri="{FF2B5EF4-FFF2-40B4-BE49-F238E27FC236}">
                      <a16:creationId xmlns:a16="http://schemas.microsoft.com/office/drawing/2014/main" id="{436938D8-59DC-506A-B478-B388A2A56CD9}"/>
                    </a:ext>
                  </a:extLst>
                </p:cNvPr>
                <p:cNvPicPr/>
                <p:nvPr/>
              </p:nvPicPr>
              <p:blipFill>
                <a:blip r:embed="rId181"/>
                <a:stretch>
                  <a:fillRect/>
                </a:stretch>
              </p:blipFill>
              <p:spPr>
                <a:xfrm>
                  <a:off x="5949616" y="4899414"/>
                  <a:ext cx="739440" cy="102600"/>
                </a:xfrm>
                <a:prstGeom prst="rect">
                  <a:avLst/>
                </a:prstGeom>
              </p:spPr>
            </p:pic>
          </mc:Fallback>
        </mc:AlternateContent>
      </p:grpSp>
      <p:grpSp>
        <p:nvGrpSpPr>
          <p:cNvPr id="145" name="Group 144">
            <a:extLst>
              <a:ext uri="{FF2B5EF4-FFF2-40B4-BE49-F238E27FC236}">
                <a16:creationId xmlns:a16="http://schemas.microsoft.com/office/drawing/2014/main" id="{88B691EE-BED2-6537-516B-7870E1749C57}"/>
              </a:ext>
            </a:extLst>
          </p:cNvPr>
          <p:cNvGrpSpPr/>
          <p:nvPr/>
        </p:nvGrpSpPr>
        <p:grpSpPr>
          <a:xfrm>
            <a:off x="235336" y="4880694"/>
            <a:ext cx="5590440" cy="89640"/>
            <a:chOff x="235336" y="4880694"/>
            <a:chExt cx="5590440" cy="89640"/>
          </a:xfrm>
        </p:grpSpPr>
        <mc:AlternateContent xmlns:mc="http://schemas.openxmlformats.org/markup-compatibility/2006">
          <mc:Choice xmlns:p14="http://schemas.microsoft.com/office/powerpoint/2010/main" Requires="p14">
            <p:contentPart p14:bwMode="auto" r:id="rId182">
              <p14:nvContentPartPr>
                <p14:cNvPr id="138" name="Ink 137">
                  <a:extLst>
                    <a:ext uri="{FF2B5EF4-FFF2-40B4-BE49-F238E27FC236}">
                      <a16:creationId xmlns:a16="http://schemas.microsoft.com/office/drawing/2014/main" id="{3C25328A-C06C-58C0-0211-C84DE8DC126D}"/>
                    </a:ext>
                  </a:extLst>
                </p14:cNvPr>
                <p14:cNvContentPartPr/>
                <p14:nvPr/>
              </p14:nvContentPartPr>
              <p14:xfrm>
                <a:off x="4329616" y="4915614"/>
                <a:ext cx="1496160" cy="54720"/>
              </p14:xfrm>
            </p:contentPart>
          </mc:Choice>
          <mc:Fallback>
            <p:pic>
              <p:nvPicPr>
                <p:cNvPr id="138" name="Ink 137">
                  <a:extLst>
                    <a:ext uri="{FF2B5EF4-FFF2-40B4-BE49-F238E27FC236}">
                      <a16:creationId xmlns:a16="http://schemas.microsoft.com/office/drawing/2014/main" id="{3C25328A-C06C-58C0-0211-C84DE8DC126D}"/>
                    </a:ext>
                  </a:extLst>
                </p:cNvPr>
                <p:cNvPicPr/>
                <p:nvPr/>
              </p:nvPicPr>
              <p:blipFill>
                <a:blip r:embed="rId183"/>
                <a:stretch>
                  <a:fillRect/>
                </a:stretch>
              </p:blipFill>
              <p:spPr>
                <a:xfrm>
                  <a:off x="4311976" y="4897974"/>
                  <a:ext cx="15318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9" name="Ink 138">
                  <a:extLst>
                    <a:ext uri="{FF2B5EF4-FFF2-40B4-BE49-F238E27FC236}">
                      <a16:creationId xmlns:a16="http://schemas.microsoft.com/office/drawing/2014/main" id="{B2033290-DBA6-AE77-4310-6AB18F5AE02A}"/>
                    </a:ext>
                  </a:extLst>
                </p14:cNvPr>
                <p14:cNvContentPartPr/>
                <p14:nvPr/>
              </p14:nvContentPartPr>
              <p14:xfrm>
                <a:off x="2801056" y="4912014"/>
                <a:ext cx="1527120" cy="48600"/>
              </p14:xfrm>
            </p:contentPart>
          </mc:Choice>
          <mc:Fallback>
            <p:pic>
              <p:nvPicPr>
                <p:cNvPr id="139" name="Ink 138">
                  <a:extLst>
                    <a:ext uri="{FF2B5EF4-FFF2-40B4-BE49-F238E27FC236}">
                      <a16:creationId xmlns:a16="http://schemas.microsoft.com/office/drawing/2014/main" id="{B2033290-DBA6-AE77-4310-6AB18F5AE02A}"/>
                    </a:ext>
                  </a:extLst>
                </p:cNvPr>
                <p:cNvPicPr/>
                <p:nvPr/>
              </p:nvPicPr>
              <p:blipFill>
                <a:blip r:embed="rId185"/>
                <a:stretch>
                  <a:fillRect/>
                </a:stretch>
              </p:blipFill>
              <p:spPr>
                <a:xfrm>
                  <a:off x="2783416" y="4894014"/>
                  <a:ext cx="15627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41" name="Ink 140">
                  <a:extLst>
                    <a:ext uri="{FF2B5EF4-FFF2-40B4-BE49-F238E27FC236}">
                      <a16:creationId xmlns:a16="http://schemas.microsoft.com/office/drawing/2014/main" id="{ABF610C2-6B3F-65A6-26BE-3E66760DC490}"/>
                    </a:ext>
                  </a:extLst>
                </p14:cNvPr>
                <p14:cNvContentPartPr/>
                <p14:nvPr/>
              </p14:nvContentPartPr>
              <p14:xfrm>
                <a:off x="2628616" y="4880694"/>
                <a:ext cx="274680" cy="30240"/>
              </p14:xfrm>
            </p:contentPart>
          </mc:Choice>
          <mc:Fallback>
            <p:pic>
              <p:nvPicPr>
                <p:cNvPr id="141" name="Ink 140">
                  <a:extLst>
                    <a:ext uri="{FF2B5EF4-FFF2-40B4-BE49-F238E27FC236}">
                      <a16:creationId xmlns:a16="http://schemas.microsoft.com/office/drawing/2014/main" id="{ABF610C2-6B3F-65A6-26BE-3E66760DC490}"/>
                    </a:ext>
                  </a:extLst>
                </p:cNvPr>
                <p:cNvPicPr/>
                <p:nvPr/>
              </p:nvPicPr>
              <p:blipFill>
                <a:blip r:embed="rId187"/>
                <a:stretch>
                  <a:fillRect/>
                </a:stretch>
              </p:blipFill>
              <p:spPr>
                <a:xfrm>
                  <a:off x="2610976" y="4863054"/>
                  <a:ext cx="3103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2" name="Ink 141">
                  <a:extLst>
                    <a:ext uri="{FF2B5EF4-FFF2-40B4-BE49-F238E27FC236}">
                      <a16:creationId xmlns:a16="http://schemas.microsoft.com/office/drawing/2014/main" id="{6F4D882C-E839-159F-37DE-D37A418A72A7}"/>
                    </a:ext>
                  </a:extLst>
                </p14:cNvPr>
                <p14:cNvContentPartPr/>
                <p14:nvPr/>
              </p14:nvContentPartPr>
              <p14:xfrm>
                <a:off x="2030656" y="4884294"/>
                <a:ext cx="456480" cy="21600"/>
              </p14:xfrm>
            </p:contentPart>
          </mc:Choice>
          <mc:Fallback>
            <p:pic>
              <p:nvPicPr>
                <p:cNvPr id="142" name="Ink 141">
                  <a:extLst>
                    <a:ext uri="{FF2B5EF4-FFF2-40B4-BE49-F238E27FC236}">
                      <a16:creationId xmlns:a16="http://schemas.microsoft.com/office/drawing/2014/main" id="{6F4D882C-E839-159F-37DE-D37A418A72A7}"/>
                    </a:ext>
                  </a:extLst>
                </p:cNvPr>
                <p:cNvPicPr/>
                <p:nvPr/>
              </p:nvPicPr>
              <p:blipFill>
                <a:blip r:embed="rId189"/>
                <a:stretch>
                  <a:fillRect/>
                </a:stretch>
              </p:blipFill>
              <p:spPr>
                <a:xfrm>
                  <a:off x="2012656" y="4866294"/>
                  <a:ext cx="4921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43" name="Ink 142">
                  <a:extLst>
                    <a:ext uri="{FF2B5EF4-FFF2-40B4-BE49-F238E27FC236}">
                      <a16:creationId xmlns:a16="http://schemas.microsoft.com/office/drawing/2014/main" id="{7179141E-6F53-FF22-E1E9-9AFEE9B778C0}"/>
                    </a:ext>
                  </a:extLst>
                </p14:cNvPr>
                <p14:cNvContentPartPr/>
                <p14:nvPr/>
              </p14:nvContentPartPr>
              <p14:xfrm>
                <a:off x="1152256" y="4901934"/>
                <a:ext cx="681120" cy="20520"/>
              </p14:xfrm>
            </p:contentPart>
          </mc:Choice>
          <mc:Fallback>
            <p:pic>
              <p:nvPicPr>
                <p:cNvPr id="143" name="Ink 142">
                  <a:extLst>
                    <a:ext uri="{FF2B5EF4-FFF2-40B4-BE49-F238E27FC236}">
                      <a16:creationId xmlns:a16="http://schemas.microsoft.com/office/drawing/2014/main" id="{7179141E-6F53-FF22-E1E9-9AFEE9B778C0}"/>
                    </a:ext>
                  </a:extLst>
                </p:cNvPr>
                <p:cNvPicPr/>
                <p:nvPr/>
              </p:nvPicPr>
              <p:blipFill>
                <a:blip r:embed="rId191"/>
                <a:stretch>
                  <a:fillRect/>
                </a:stretch>
              </p:blipFill>
              <p:spPr>
                <a:xfrm>
                  <a:off x="1134616" y="4883934"/>
                  <a:ext cx="7167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44" name="Ink 143">
                  <a:extLst>
                    <a:ext uri="{FF2B5EF4-FFF2-40B4-BE49-F238E27FC236}">
                      <a16:creationId xmlns:a16="http://schemas.microsoft.com/office/drawing/2014/main" id="{76A4B55C-DB6F-1929-598F-5D35C3EC9432}"/>
                    </a:ext>
                  </a:extLst>
                </p14:cNvPr>
                <p14:cNvContentPartPr/>
                <p14:nvPr/>
              </p14:nvContentPartPr>
              <p14:xfrm>
                <a:off x="235336" y="4898334"/>
                <a:ext cx="727560" cy="20880"/>
              </p14:xfrm>
            </p:contentPart>
          </mc:Choice>
          <mc:Fallback>
            <p:pic>
              <p:nvPicPr>
                <p:cNvPr id="144" name="Ink 143">
                  <a:extLst>
                    <a:ext uri="{FF2B5EF4-FFF2-40B4-BE49-F238E27FC236}">
                      <a16:creationId xmlns:a16="http://schemas.microsoft.com/office/drawing/2014/main" id="{76A4B55C-DB6F-1929-598F-5D35C3EC9432}"/>
                    </a:ext>
                  </a:extLst>
                </p:cNvPr>
                <p:cNvPicPr/>
                <p:nvPr/>
              </p:nvPicPr>
              <p:blipFill>
                <a:blip r:embed="rId193"/>
                <a:stretch>
                  <a:fillRect/>
                </a:stretch>
              </p:blipFill>
              <p:spPr>
                <a:xfrm>
                  <a:off x="217696" y="4880334"/>
                  <a:ext cx="763200" cy="56520"/>
                </a:xfrm>
                <a:prstGeom prst="rect">
                  <a:avLst/>
                </a:prstGeom>
              </p:spPr>
            </p:pic>
          </mc:Fallback>
        </mc:AlternateContent>
      </p:grpSp>
      <p:grpSp>
        <p:nvGrpSpPr>
          <p:cNvPr id="152" name="Group 151">
            <a:extLst>
              <a:ext uri="{FF2B5EF4-FFF2-40B4-BE49-F238E27FC236}">
                <a16:creationId xmlns:a16="http://schemas.microsoft.com/office/drawing/2014/main" id="{7D7E1A33-7BFF-CB5D-6172-5C3F578085B9}"/>
              </a:ext>
            </a:extLst>
          </p:cNvPr>
          <p:cNvGrpSpPr/>
          <p:nvPr/>
        </p:nvGrpSpPr>
        <p:grpSpPr>
          <a:xfrm>
            <a:off x="6061216" y="5418534"/>
            <a:ext cx="4256640" cy="138240"/>
            <a:chOff x="6061216" y="5418534"/>
            <a:chExt cx="4256640" cy="138240"/>
          </a:xfrm>
        </p:grpSpPr>
        <mc:AlternateContent xmlns:mc="http://schemas.openxmlformats.org/markup-compatibility/2006">
          <mc:Choice xmlns:p14="http://schemas.microsoft.com/office/powerpoint/2010/main" Requires="p14">
            <p:contentPart p14:bwMode="auto" r:id="rId194">
              <p14:nvContentPartPr>
                <p14:cNvPr id="146" name="Ink 145">
                  <a:extLst>
                    <a:ext uri="{FF2B5EF4-FFF2-40B4-BE49-F238E27FC236}">
                      <a16:creationId xmlns:a16="http://schemas.microsoft.com/office/drawing/2014/main" id="{B5826C99-47FA-FD2E-302B-7BB24D0F4413}"/>
                    </a:ext>
                  </a:extLst>
                </p14:cNvPr>
                <p14:cNvContentPartPr/>
                <p14:nvPr/>
              </p14:nvContentPartPr>
              <p14:xfrm>
                <a:off x="9255856" y="5418534"/>
                <a:ext cx="1062000" cy="83880"/>
              </p14:xfrm>
            </p:contentPart>
          </mc:Choice>
          <mc:Fallback>
            <p:pic>
              <p:nvPicPr>
                <p:cNvPr id="146" name="Ink 145">
                  <a:extLst>
                    <a:ext uri="{FF2B5EF4-FFF2-40B4-BE49-F238E27FC236}">
                      <a16:creationId xmlns:a16="http://schemas.microsoft.com/office/drawing/2014/main" id="{B5826C99-47FA-FD2E-302B-7BB24D0F4413}"/>
                    </a:ext>
                  </a:extLst>
                </p:cNvPr>
                <p:cNvPicPr/>
                <p:nvPr/>
              </p:nvPicPr>
              <p:blipFill>
                <a:blip r:embed="rId195"/>
                <a:stretch>
                  <a:fillRect/>
                </a:stretch>
              </p:blipFill>
              <p:spPr>
                <a:xfrm>
                  <a:off x="9238216" y="5400534"/>
                  <a:ext cx="10976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47" name="Ink 146">
                  <a:extLst>
                    <a:ext uri="{FF2B5EF4-FFF2-40B4-BE49-F238E27FC236}">
                      <a16:creationId xmlns:a16="http://schemas.microsoft.com/office/drawing/2014/main" id="{C2F94A05-813D-1858-8B4E-6CCB2DF105FE}"/>
                    </a:ext>
                  </a:extLst>
                </p14:cNvPr>
                <p14:cNvContentPartPr/>
                <p14:nvPr/>
              </p14:nvContentPartPr>
              <p14:xfrm>
                <a:off x="8648176" y="5459934"/>
                <a:ext cx="462240" cy="50760"/>
              </p14:xfrm>
            </p:contentPart>
          </mc:Choice>
          <mc:Fallback>
            <p:pic>
              <p:nvPicPr>
                <p:cNvPr id="147" name="Ink 146">
                  <a:extLst>
                    <a:ext uri="{FF2B5EF4-FFF2-40B4-BE49-F238E27FC236}">
                      <a16:creationId xmlns:a16="http://schemas.microsoft.com/office/drawing/2014/main" id="{C2F94A05-813D-1858-8B4E-6CCB2DF105FE}"/>
                    </a:ext>
                  </a:extLst>
                </p:cNvPr>
                <p:cNvPicPr/>
                <p:nvPr/>
              </p:nvPicPr>
              <p:blipFill>
                <a:blip r:embed="rId197"/>
                <a:stretch>
                  <a:fillRect/>
                </a:stretch>
              </p:blipFill>
              <p:spPr>
                <a:xfrm>
                  <a:off x="8630176" y="5441934"/>
                  <a:ext cx="4978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48" name="Ink 147">
                  <a:extLst>
                    <a:ext uri="{FF2B5EF4-FFF2-40B4-BE49-F238E27FC236}">
                      <a16:creationId xmlns:a16="http://schemas.microsoft.com/office/drawing/2014/main" id="{DB2918AC-C0A9-6110-F725-26DB18FCA678}"/>
                    </a:ext>
                  </a:extLst>
                </p14:cNvPr>
                <p14:cNvContentPartPr/>
                <p14:nvPr/>
              </p14:nvContentPartPr>
              <p14:xfrm>
                <a:off x="8088016" y="5497734"/>
                <a:ext cx="449640" cy="59040"/>
              </p14:xfrm>
            </p:contentPart>
          </mc:Choice>
          <mc:Fallback>
            <p:pic>
              <p:nvPicPr>
                <p:cNvPr id="148" name="Ink 147">
                  <a:extLst>
                    <a:ext uri="{FF2B5EF4-FFF2-40B4-BE49-F238E27FC236}">
                      <a16:creationId xmlns:a16="http://schemas.microsoft.com/office/drawing/2014/main" id="{DB2918AC-C0A9-6110-F725-26DB18FCA678}"/>
                    </a:ext>
                  </a:extLst>
                </p:cNvPr>
                <p:cNvPicPr/>
                <p:nvPr/>
              </p:nvPicPr>
              <p:blipFill>
                <a:blip r:embed="rId199"/>
                <a:stretch>
                  <a:fillRect/>
                </a:stretch>
              </p:blipFill>
              <p:spPr>
                <a:xfrm>
                  <a:off x="8070016" y="5480094"/>
                  <a:ext cx="4852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50" name="Ink 149">
                  <a:extLst>
                    <a:ext uri="{FF2B5EF4-FFF2-40B4-BE49-F238E27FC236}">
                      <a16:creationId xmlns:a16="http://schemas.microsoft.com/office/drawing/2014/main" id="{047C0CBD-DA0F-F24A-6F5E-ED2D82D3D181}"/>
                    </a:ext>
                  </a:extLst>
                </p14:cNvPr>
                <p14:cNvContentPartPr/>
                <p14:nvPr/>
              </p14:nvContentPartPr>
              <p14:xfrm>
                <a:off x="7584016" y="5491254"/>
                <a:ext cx="383760" cy="34560"/>
              </p14:xfrm>
            </p:contentPart>
          </mc:Choice>
          <mc:Fallback>
            <p:pic>
              <p:nvPicPr>
                <p:cNvPr id="150" name="Ink 149">
                  <a:extLst>
                    <a:ext uri="{FF2B5EF4-FFF2-40B4-BE49-F238E27FC236}">
                      <a16:creationId xmlns:a16="http://schemas.microsoft.com/office/drawing/2014/main" id="{047C0CBD-DA0F-F24A-6F5E-ED2D82D3D181}"/>
                    </a:ext>
                  </a:extLst>
                </p:cNvPr>
                <p:cNvPicPr/>
                <p:nvPr/>
              </p:nvPicPr>
              <p:blipFill>
                <a:blip r:embed="rId201"/>
                <a:stretch>
                  <a:fillRect/>
                </a:stretch>
              </p:blipFill>
              <p:spPr>
                <a:xfrm>
                  <a:off x="7566016" y="5473614"/>
                  <a:ext cx="4194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51" name="Ink 150">
                  <a:extLst>
                    <a:ext uri="{FF2B5EF4-FFF2-40B4-BE49-F238E27FC236}">
                      <a16:creationId xmlns:a16="http://schemas.microsoft.com/office/drawing/2014/main" id="{DE30746B-6D10-59AB-AF66-BFFF01E9E46D}"/>
                    </a:ext>
                  </a:extLst>
                </p14:cNvPr>
                <p14:cNvContentPartPr/>
                <p14:nvPr/>
              </p14:nvContentPartPr>
              <p14:xfrm>
                <a:off x="6061216" y="5445894"/>
                <a:ext cx="1338840" cy="39240"/>
              </p14:xfrm>
            </p:contentPart>
          </mc:Choice>
          <mc:Fallback>
            <p:pic>
              <p:nvPicPr>
                <p:cNvPr id="151" name="Ink 150">
                  <a:extLst>
                    <a:ext uri="{FF2B5EF4-FFF2-40B4-BE49-F238E27FC236}">
                      <a16:creationId xmlns:a16="http://schemas.microsoft.com/office/drawing/2014/main" id="{DE30746B-6D10-59AB-AF66-BFFF01E9E46D}"/>
                    </a:ext>
                  </a:extLst>
                </p:cNvPr>
                <p:cNvPicPr/>
                <p:nvPr/>
              </p:nvPicPr>
              <p:blipFill>
                <a:blip r:embed="rId203"/>
                <a:stretch>
                  <a:fillRect/>
                </a:stretch>
              </p:blipFill>
              <p:spPr>
                <a:xfrm>
                  <a:off x="6043216" y="5427894"/>
                  <a:ext cx="1374480" cy="74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4">
            <p14:nvContentPartPr>
              <p14:cNvPr id="153" name="Ink 152">
                <a:extLst>
                  <a:ext uri="{FF2B5EF4-FFF2-40B4-BE49-F238E27FC236}">
                    <a16:creationId xmlns:a16="http://schemas.microsoft.com/office/drawing/2014/main" id="{67AFD7FB-B572-0BB2-A299-508B32F8D35B}"/>
                  </a:ext>
                </a:extLst>
              </p14:cNvPr>
              <p14:cNvContentPartPr/>
              <p14:nvPr/>
            </p14:nvContentPartPr>
            <p14:xfrm>
              <a:off x="1165936" y="5426454"/>
              <a:ext cx="4100040" cy="60840"/>
            </p14:xfrm>
          </p:contentPart>
        </mc:Choice>
        <mc:Fallback>
          <p:pic>
            <p:nvPicPr>
              <p:cNvPr id="153" name="Ink 152">
                <a:extLst>
                  <a:ext uri="{FF2B5EF4-FFF2-40B4-BE49-F238E27FC236}">
                    <a16:creationId xmlns:a16="http://schemas.microsoft.com/office/drawing/2014/main" id="{67AFD7FB-B572-0BB2-A299-508B32F8D35B}"/>
                  </a:ext>
                </a:extLst>
              </p:cNvPr>
              <p:cNvPicPr/>
              <p:nvPr/>
            </p:nvPicPr>
            <p:blipFill>
              <a:blip r:embed="rId205"/>
              <a:stretch>
                <a:fillRect/>
              </a:stretch>
            </p:blipFill>
            <p:spPr>
              <a:xfrm>
                <a:off x="1147936" y="5408814"/>
                <a:ext cx="41356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54" name="Ink 153">
                <a:extLst>
                  <a:ext uri="{FF2B5EF4-FFF2-40B4-BE49-F238E27FC236}">
                    <a16:creationId xmlns:a16="http://schemas.microsoft.com/office/drawing/2014/main" id="{3C704A2E-4FC0-52BE-9ED5-099440B92061}"/>
                  </a:ext>
                </a:extLst>
              </p14:cNvPr>
              <p14:cNvContentPartPr/>
              <p14:nvPr/>
            </p14:nvContentPartPr>
            <p14:xfrm>
              <a:off x="268456" y="5392614"/>
              <a:ext cx="903240" cy="75240"/>
            </p14:xfrm>
          </p:contentPart>
        </mc:Choice>
        <mc:Fallback>
          <p:pic>
            <p:nvPicPr>
              <p:cNvPr id="154" name="Ink 153">
                <a:extLst>
                  <a:ext uri="{FF2B5EF4-FFF2-40B4-BE49-F238E27FC236}">
                    <a16:creationId xmlns:a16="http://schemas.microsoft.com/office/drawing/2014/main" id="{3C704A2E-4FC0-52BE-9ED5-099440B92061}"/>
                  </a:ext>
                </a:extLst>
              </p:cNvPr>
              <p:cNvPicPr/>
              <p:nvPr/>
            </p:nvPicPr>
            <p:blipFill>
              <a:blip r:embed="rId207"/>
              <a:stretch>
                <a:fillRect/>
              </a:stretch>
            </p:blipFill>
            <p:spPr>
              <a:xfrm>
                <a:off x="250456" y="5374974"/>
                <a:ext cx="938880" cy="110880"/>
              </a:xfrm>
              <a:prstGeom prst="rect">
                <a:avLst/>
              </a:prstGeom>
            </p:spPr>
          </p:pic>
        </mc:Fallback>
      </mc:AlternateContent>
      <p:grpSp>
        <p:nvGrpSpPr>
          <p:cNvPr id="160" name="Group 159">
            <a:extLst>
              <a:ext uri="{FF2B5EF4-FFF2-40B4-BE49-F238E27FC236}">
                <a16:creationId xmlns:a16="http://schemas.microsoft.com/office/drawing/2014/main" id="{CA520033-D9CC-F511-5AD0-3B876F1272BC}"/>
              </a:ext>
            </a:extLst>
          </p:cNvPr>
          <p:cNvGrpSpPr/>
          <p:nvPr/>
        </p:nvGrpSpPr>
        <p:grpSpPr>
          <a:xfrm>
            <a:off x="6396736" y="5995974"/>
            <a:ext cx="3933720" cy="145800"/>
            <a:chOff x="6396736" y="5995974"/>
            <a:chExt cx="3933720" cy="145800"/>
          </a:xfrm>
        </p:grpSpPr>
        <mc:AlternateContent xmlns:mc="http://schemas.openxmlformats.org/markup-compatibility/2006">
          <mc:Choice xmlns:p14="http://schemas.microsoft.com/office/powerpoint/2010/main" Requires="p14">
            <p:contentPart p14:bwMode="auto" r:id="rId208">
              <p14:nvContentPartPr>
                <p14:cNvPr id="155" name="Ink 154">
                  <a:extLst>
                    <a:ext uri="{FF2B5EF4-FFF2-40B4-BE49-F238E27FC236}">
                      <a16:creationId xmlns:a16="http://schemas.microsoft.com/office/drawing/2014/main" id="{494537D8-49B8-03E7-2C30-DC5ABD342860}"/>
                    </a:ext>
                  </a:extLst>
                </p14:cNvPr>
                <p14:cNvContentPartPr/>
                <p14:nvPr/>
              </p14:nvContentPartPr>
              <p14:xfrm>
                <a:off x="9616576" y="5995974"/>
                <a:ext cx="713880" cy="42120"/>
              </p14:xfrm>
            </p:contentPart>
          </mc:Choice>
          <mc:Fallback>
            <p:pic>
              <p:nvPicPr>
                <p:cNvPr id="155" name="Ink 154">
                  <a:extLst>
                    <a:ext uri="{FF2B5EF4-FFF2-40B4-BE49-F238E27FC236}">
                      <a16:creationId xmlns:a16="http://schemas.microsoft.com/office/drawing/2014/main" id="{494537D8-49B8-03E7-2C30-DC5ABD342860}"/>
                    </a:ext>
                  </a:extLst>
                </p:cNvPr>
                <p:cNvPicPr/>
                <p:nvPr/>
              </p:nvPicPr>
              <p:blipFill>
                <a:blip r:embed="rId209"/>
                <a:stretch>
                  <a:fillRect/>
                </a:stretch>
              </p:blipFill>
              <p:spPr>
                <a:xfrm>
                  <a:off x="9598936" y="5977974"/>
                  <a:ext cx="7495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56" name="Ink 155">
                  <a:extLst>
                    <a:ext uri="{FF2B5EF4-FFF2-40B4-BE49-F238E27FC236}">
                      <a16:creationId xmlns:a16="http://schemas.microsoft.com/office/drawing/2014/main" id="{A75F74FF-E3C7-1571-1E6C-BB779AC41470}"/>
                    </a:ext>
                  </a:extLst>
                </p14:cNvPr>
                <p14:cNvContentPartPr/>
                <p14:nvPr/>
              </p14:nvContentPartPr>
              <p14:xfrm>
                <a:off x="8279536" y="6037014"/>
                <a:ext cx="1174320" cy="104760"/>
              </p14:xfrm>
            </p:contentPart>
          </mc:Choice>
          <mc:Fallback>
            <p:pic>
              <p:nvPicPr>
                <p:cNvPr id="156" name="Ink 155">
                  <a:extLst>
                    <a:ext uri="{FF2B5EF4-FFF2-40B4-BE49-F238E27FC236}">
                      <a16:creationId xmlns:a16="http://schemas.microsoft.com/office/drawing/2014/main" id="{A75F74FF-E3C7-1571-1E6C-BB779AC41470}"/>
                    </a:ext>
                  </a:extLst>
                </p:cNvPr>
                <p:cNvPicPr/>
                <p:nvPr/>
              </p:nvPicPr>
              <p:blipFill>
                <a:blip r:embed="rId211"/>
                <a:stretch>
                  <a:fillRect/>
                </a:stretch>
              </p:blipFill>
              <p:spPr>
                <a:xfrm>
                  <a:off x="8261896" y="6019014"/>
                  <a:ext cx="12099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58" name="Ink 157">
                  <a:extLst>
                    <a:ext uri="{FF2B5EF4-FFF2-40B4-BE49-F238E27FC236}">
                      <a16:creationId xmlns:a16="http://schemas.microsoft.com/office/drawing/2014/main" id="{5593A161-16AE-3872-42A7-8DBDB9AC7BF9}"/>
                    </a:ext>
                  </a:extLst>
                </p14:cNvPr>
                <p14:cNvContentPartPr/>
                <p14:nvPr/>
              </p14:nvContentPartPr>
              <p14:xfrm>
                <a:off x="7319416" y="6016854"/>
                <a:ext cx="897480" cy="92520"/>
              </p14:xfrm>
            </p:contentPart>
          </mc:Choice>
          <mc:Fallback>
            <p:pic>
              <p:nvPicPr>
                <p:cNvPr id="158" name="Ink 157">
                  <a:extLst>
                    <a:ext uri="{FF2B5EF4-FFF2-40B4-BE49-F238E27FC236}">
                      <a16:creationId xmlns:a16="http://schemas.microsoft.com/office/drawing/2014/main" id="{5593A161-16AE-3872-42A7-8DBDB9AC7BF9}"/>
                    </a:ext>
                  </a:extLst>
                </p:cNvPr>
                <p:cNvPicPr/>
                <p:nvPr/>
              </p:nvPicPr>
              <p:blipFill>
                <a:blip r:embed="rId213"/>
                <a:stretch>
                  <a:fillRect/>
                </a:stretch>
              </p:blipFill>
              <p:spPr>
                <a:xfrm>
                  <a:off x="7301416" y="5998854"/>
                  <a:ext cx="9331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59" name="Ink 158">
                  <a:extLst>
                    <a:ext uri="{FF2B5EF4-FFF2-40B4-BE49-F238E27FC236}">
                      <a16:creationId xmlns:a16="http://schemas.microsoft.com/office/drawing/2014/main" id="{5E5E66AB-D5DB-3B6B-7193-E3C7F52ABE8E}"/>
                    </a:ext>
                  </a:extLst>
                </p14:cNvPr>
                <p14:cNvContentPartPr/>
                <p14:nvPr/>
              </p14:nvContentPartPr>
              <p14:xfrm>
                <a:off x="6396736" y="6018654"/>
                <a:ext cx="773280" cy="78480"/>
              </p14:xfrm>
            </p:contentPart>
          </mc:Choice>
          <mc:Fallback>
            <p:pic>
              <p:nvPicPr>
                <p:cNvPr id="159" name="Ink 158">
                  <a:extLst>
                    <a:ext uri="{FF2B5EF4-FFF2-40B4-BE49-F238E27FC236}">
                      <a16:creationId xmlns:a16="http://schemas.microsoft.com/office/drawing/2014/main" id="{5E5E66AB-D5DB-3B6B-7193-E3C7F52ABE8E}"/>
                    </a:ext>
                  </a:extLst>
                </p:cNvPr>
                <p:cNvPicPr/>
                <p:nvPr/>
              </p:nvPicPr>
              <p:blipFill>
                <a:blip r:embed="rId215"/>
                <a:stretch>
                  <a:fillRect/>
                </a:stretch>
              </p:blipFill>
              <p:spPr>
                <a:xfrm>
                  <a:off x="6378736" y="6000654"/>
                  <a:ext cx="808920" cy="114120"/>
                </a:xfrm>
                <a:prstGeom prst="rect">
                  <a:avLst/>
                </a:prstGeom>
              </p:spPr>
            </p:pic>
          </mc:Fallback>
        </mc:AlternateContent>
      </p:grpSp>
      <p:grpSp>
        <p:nvGrpSpPr>
          <p:cNvPr id="174" name="Group 173">
            <a:extLst>
              <a:ext uri="{FF2B5EF4-FFF2-40B4-BE49-F238E27FC236}">
                <a16:creationId xmlns:a16="http://schemas.microsoft.com/office/drawing/2014/main" id="{CEF1B89A-BDCB-C9AE-AEED-BDBDFA3C375E}"/>
              </a:ext>
            </a:extLst>
          </p:cNvPr>
          <p:cNvGrpSpPr/>
          <p:nvPr/>
        </p:nvGrpSpPr>
        <p:grpSpPr>
          <a:xfrm>
            <a:off x="9006736" y="6544614"/>
            <a:ext cx="1169640" cy="112680"/>
            <a:chOff x="9006736" y="6544614"/>
            <a:chExt cx="1169640" cy="112680"/>
          </a:xfrm>
        </p:grpSpPr>
        <mc:AlternateContent xmlns:mc="http://schemas.openxmlformats.org/markup-compatibility/2006">
          <mc:Choice xmlns:p14="http://schemas.microsoft.com/office/powerpoint/2010/main" Requires="p14">
            <p:contentPart p14:bwMode="auto" r:id="rId216">
              <p14:nvContentPartPr>
                <p14:cNvPr id="172" name="Ink 171">
                  <a:extLst>
                    <a:ext uri="{FF2B5EF4-FFF2-40B4-BE49-F238E27FC236}">
                      <a16:creationId xmlns:a16="http://schemas.microsoft.com/office/drawing/2014/main" id="{040FEB20-AE44-9768-C397-596303CDDA78}"/>
                    </a:ext>
                  </a:extLst>
                </p14:cNvPr>
                <p14:cNvContentPartPr/>
                <p14:nvPr/>
              </p14:nvContentPartPr>
              <p14:xfrm>
                <a:off x="9614776" y="6559374"/>
                <a:ext cx="561600" cy="97920"/>
              </p14:xfrm>
            </p:contentPart>
          </mc:Choice>
          <mc:Fallback>
            <p:pic>
              <p:nvPicPr>
                <p:cNvPr id="172" name="Ink 171">
                  <a:extLst>
                    <a:ext uri="{FF2B5EF4-FFF2-40B4-BE49-F238E27FC236}">
                      <a16:creationId xmlns:a16="http://schemas.microsoft.com/office/drawing/2014/main" id="{040FEB20-AE44-9768-C397-596303CDDA78}"/>
                    </a:ext>
                  </a:extLst>
                </p:cNvPr>
                <p:cNvPicPr/>
                <p:nvPr/>
              </p:nvPicPr>
              <p:blipFill>
                <a:blip r:embed="rId217"/>
                <a:stretch>
                  <a:fillRect/>
                </a:stretch>
              </p:blipFill>
              <p:spPr>
                <a:xfrm>
                  <a:off x="9596776" y="6541734"/>
                  <a:ext cx="5972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73" name="Ink 172">
                  <a:extLst>
                    <a:ext uri="{FF2B5EF4-FFF2-40B4-BE49-F238E27FC236}">
                      <a16:creationId xmlns:a16="http://schemas.microsoft.com/office/drawing/2014/main" id="{D4E35D2D-53BE-7E52-62F6-16BCBE80224E}"/>
                    </a:ext>
                  </a:extLst>
                </p14:cNvPr>
                <p14:cNvContentPartPr/>
                <p14:nvPr/>
              </p14:nvContentPartPr>
              <p14:xfrm>
                <a:off x="9006736" y="6544614"/>
                <a:ext cx="419760" cy="55800"/>
              </p14:xfrm>
            </p:contentPart>
          </mc:Choice>
          <mc:Fallback>
            <p:pic>
              <p:nvPicPr>
                <p:cNvPr id="173" name="Ink 172">
                  <a:extLst>
                    <a:ext uri="{FF2B5EF4-FFF2-40B4-BE49-F238E27FC236}">
                      <a16:creationId xmlns:a16="http://schemas.microsoft.com/office/drawing/2014/main" id="{D4E35D2D-53BE-7E52-62F6-16BCBE80224E}"/>
                    </a:ext>
                  </a:extLst>
                </p:cNvPr>
                <p:cNvPicPr/>
                <p:nvPr/>
              </p:nvPicPr>
              <p:blipFill>
                <a:blip r:embed="rId219"/>
                <a:stretch>
                  <a:fillRect/>
                </a:stretch>
              </p:blipFill>
              <p:spPr>
                <a:xfrm>
                  <a:off x="8989096" y="6526974"/>
                  <a:ext cx="455400" cy="91440"/>
                </a:xfrm>
                <a:prstGeom prst="rect">
                  <a:avLst/>
                </a:prstGeom>
              </p:spPr>
            </p:pic>
          </mc:Fallback>
        </mc:AlternateContent>
      </p:grpSp>
      <p:grpSp>
        <p:nvGrpSpPr>
          <p:cNvPr id="176" name="Group 175">
            <a:extLst>
              <a:ext uri="{FF2B5EF4-FFF2-40B4-BE49-F238E27FC236}">
                <a16:creationId xmlns:a16="http://schemas.microsoft.com/office/drawing/2014/main" id="{0F44C33E-29AF-CA55-152C-90D860AB23F4}"/>
              </a:ext>
            </a:extLst>
          </p:cNvPr>
          <p:cNvGrpSpPr/>
          <p:nvPr/>
        </p:nvGrpSpPr>
        <p:grpSpPr>
          <a:xfrm>
            <a:off x="9616" y="5498454"/>
            <a:ext cx="6216840" cy="635040"/>
            <a:chOff x="9616" y="5498454"/>
            <a:chExt cx="6216840" cy="635040"/>
          </a:xfrm>
        </p:grpSpPr>
        <mc:AlternateContent xmlns:mc="http://schemas.openxmlformats.org/markup-compatibility/2006">
          <mc:Choice xmlns:p14="http://schemas.microsoft.com/office/powerpoint/2010/main" Requires="p14">
            <p:contentPart p14:bwMode="auto" r:id="rId220">
              <p14:nvContentPartPr>
                <p14:cNvPr id="161" name="Ink 160">
                  <a:extLst>
                    <a:ext uri="{FF2B5EF4-FFF2-40B4-BE49-F238E27FC236}">
                      <a16:creationId xmlns:a16="http://schemas.microsoft.com/office/drawing/2014/main" id="{A7EBD7D0-35B0-F655-500C-EF5782981157}"/>
                    </a:ext>
                  </a:extLst>
                </p14:cNvPr>
                <p14:cNvContentPartPr/>
                <p14:nvPr/>
              </p14:nvContentPartPr>
              <p14:xfrm>
                <a:off x="5430496" y="6025134"/>
                <a:ext cx="795960" cy="108360"/>
              </p14:xfrm>
            </p:contentPart>
          </mc:Choice>
          <mc:Fallback>
            <p:pic>
              <p:nvPicPr>
                <p:cNvPr id="161" name="Ink 160">
                  <a:extLst>
                    <a:ext uri="{FF2B5EF4-FFF2-40B4-BE49-F238E27FC236}">
                      <a16:creationId xmlns:a16="http://schemas.microsoft.com/office/drawing/2014/main" id="{A7EBD7D0-35B0-F655-500C-EF5782981157}"/>
                    </a:ext>
                  </a:extLst>
                </p:cNvPr>
                <p:cNvPicPr/>
                <p:nvPr/>
              </p:nvPicPr>
              <p:blipFill>
                <a:blip r:embed="rId221"/>
                <a:stretch>
                  <a:fillRect/>
                </a:stretch>
              </p:blipFill>
              <p:spPr>
                <a:xfrm>
                  <a:off x="5412856" y="6007134"/>
                  <a:ext cx="8316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62" name="Ink 161">
                  <a:extLst>
                    <a:ext uri="{FF2B5EF4-FFF2-40B4-BE49-F238E27FC236}">
                      <a16:creationId xmlns:a16="http://schemas.microsoft.com/office/drawing/2014/main" id="{B3182EB4-C5E0-0AE4-8316-CCC2802D3ADA}"/>
                    </a:ext>
                  </a:extLst>
                </p14:cNvPr>
                <p14:cNvContentPartPr/>
                <p14:nvPr/>
              </p14:nvContentPartPr>
              <p14:xfrm>
                <a:off x="4427176" y="6048534"/>
                <a:ext cx="745920" cy="64080"/>
              </p14:xfrm>
            </p:contentPart>
          </mc:Choice>
          <mc:Fallback>
            <p:pic>
              <p:nvPicPr>
                <p:cNvPr id="162" name="Ink 161">
                  <a:extLst>
                    <a:ext uri="{FF2B5EF4-FFF2-40B4-BE49-F238E27FC236}">
                      <a16:creationId xmlns:a16="http://schemas.microsoft.com/office/drawing/2014/main" id="{B3182EB4-C5E0-0AE4-8316-CCC2802D3ADA}"/>
                    </a:ext>
                  </a:extLst>
                </p:cNvPr>
                <p:cNvPicPr/>
                <p:nvPr/>
              </p:nvPicPr>
              <p:blipFill>
                <a:blip r:embed="rId223"/>
                <a:stretch>
                  <a:fillRect/>
                </a:stretch>
              </p:blipFill>
              <p:spPr>
                <a:xfrm>
                  <a:off x="4409536" y="6030894"/>
                  <a:ext cx="7815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64" name="Ink 163">
                  <a:extLst>
                    <a:ext uri="{FF2B5EF4-FFF2-40B4-BE49-F238E27FC236}">
                      <a16:creationId xmlns:a16="http://schemas.microsoft.com/office/drawing/2014/main" id="{5275D9A2-2F36-85B4-1D07-5896C068ADE4}"/>
                    </a:ext>
                  </a:extLst>
                </p14:cNvPr>
                <p14:cNvContentPartPr/>
                <p14:nvPr/>
              </p14:nvContentPartPr>
              <p14:xfrm>
                <a:off x="3257896" y="6062214"/>
                <a:ext cx="891360" cy="55080"/>
              </p14:xfrm>
            </p:contentPart>
          </mc:Choice>
          <mc:Fallback>
            <p:pic>
              <p:nvPicPr>
                <p:cNvPr id="164" name="Ink 163">
                  <a:extLst>
                    <a:ext uri="{FF2B5EF4-FFF2-40B4-BE49-F238E27FC236}">
                      <a16:creationId xmlns:a16="http://schemas.microsoft.com/office/drawing/2014/main" id="{5275D9A2-2F36-85B4-1D07-5896C068ADE4}"/>
                    </a:ext>
                  </a:extLst>
                </p:cNvPr>
                <p:cNvPicPr/>
                <p:nvPr/>
              </p:nvPicPr>
              <p:blipFill>
                <a:blip r:embed="rId225"/>
                <a:stretch>
                  <a:fillRect/>
                </a:stretch>
              </p:blipFill>
              <p:spPr>
                <a:xfrm>
                  <a:off x="3240256" y="6044214"/>
                  <a:ext cx="9270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66" name="Ink 165">
                  <a:extLst>
                    <a:ext uri="{FF2B5EF4-FFF2-40B4-BE49-F238E27FC236}">
                      <a16:creationId xmlns:a16="http://schemas.microsoft.com/office/drawing/2014/main" id="{12F91B02-5B8D-DA5E-D211-8A39FB4AD389}"/>
                    </a:ext>
                  </a:extLst>
                </p14:cNvPr>
                <p14:cNvContentPartPr/>
                <p14:nvPr/>
              </p14:nvContentPartPr>
              <p14:xfrm>
                <a:off x="2314696" y="5974734"/>
                <a:ext cx="879120" cy="32040"/>
              </p14:xfrm>
            </p:contentPart>
          </mc:Choice>
          <mc:Fallback>
            <p:pic>
              <p:nvPicPr>
                <p:cNvPr id="166" name="Ink 165">
                  <a:extLst>
                    <a:ext uri="{FF2B5EF4-FFF2-40B4-BE49-F238E27FC236}">
                      <a16:creationId xmlns:a16="http://schemas.microsoft.com/office/drawing/2014/main" id="{12F91B02-5B8D-DA5E-D211-8A39FB4AD389}"/>
                    </a:ext>
                  </a:extLst>
                </p:cNvPr>
                <p:cNvPicPr/>
                <p:nvPr/>
              </p:nvPicPr>
              <p:blipFill>
                <a:blip r:embed="rId227"/>
                <a:stretch>
                  <a:fillRect/>
                </a:stretch>
              </p:blipFill>
              <p:spPr>
                <a:xfrm>
                  <a:off x="2296696" y="5956734"/>
                  <a:ext cx="9147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68" name="Ink 167">
                  <a:extLst>
                    <a:ext uri="{FF2B5EF4-FFF2-40B4-BE49-F238E27FC236}">
                      <a16:creationId xmlns:a16="http://schemas.microsoft.com/office/drawing/2014/main" id="{7C005B65-4627-6AF9-A294-F495BFF03AA9}"/>
                    </a:ext>
                  </a:extLst>
                </p14:cNvPr>
                <p14:cNvContentPartPr/>
                <p14:nvPr/>
              </p14:nvContentPartPr>
              <p14:xfrm>
                <a:off x="1608736" y="5931534"/>
                <a:ext cx="623880" cy="70200"/>
              </p14:xfrm>
            </p:contentPart>
          </mc:Choice>
          <mc:Fallback>
            <p:pic>
              <p:nvPicPr>
                <p:cNvPr id="168" name="Ink 167">
                  <a:extLst>
                    <a:ext uri="{FF2B5EF4-FFF2-40B4-BE49-F238E27FC236}">
                      <a16:creationId xmlns:a16="http://schemas.microsoft.com/office/drawing/2014/main" id="{7C005B65-4627-6AF9-A294-F495BFF03AA9}"/>
                    </a:ext>
                  </a:extLst>
                </p:cNvPr>
                <p:cNvPicPr/>
                <p:nvPr/>
              </p:nvPicPr>
              <p:blipFill>
                <a:blip r:embed="rId229"/>
                <a:stretch>
                  <a:fillRect/>
                </a:stretch>
              </p:blipFill>
              <p:spPr>
                <a:xfrm>
                  <a:off x="1590736" y="5913534"/>
                  <a:ext cx="6595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69" name="Ink 168">
                  <a:extLst>
                    <a:ext uri="{FF2B5EF4-FFF2-40B4-BE49-F238E27FC236}">
                      <a16:creationId xmlns:a16="http://schemas.microsoft.com/office/drawing/2014/main" id="{41EAD064-9110-6886-7F1B-03627E6B1877}"/>
                    </a:ext>
                  </a:extLst>
                </p14:cNvPr>
                <p14:cNvContentPartPr/>
                <p14:nvPr/>
              </p14:nvContentPartPr>
              <p14:xfrm>
                <a:off x="533056" y="5955294"/>
                <a:ext cx="947520" cy="46440"/>
              </p14:xfrm>
            </p:contentPart>
          </mc:Choice>
          <mc:Fallback>
            <p:pic>
              <p:nvPicPr>
                <p:cNvPr id="169" name="Ink 168">
                  <a:extLst>
                    <a:ext uri="{FF2B5EF4-FFF2-40B4-BE49-F238E27FC236}">
                      <a16:creationId xmlns:a16="http://schemas.microsoft.com/office/drawing/2014/main" id="{41EAD064-9110-6886-7F1B-03627E6B1877}"/>
                    </a:ext>
                  </a:extLst>
                </p:cNvPr>
                <p:cNvPicPr/>
                <p:nvPr/>
              </p:nvPicPr>
              <p:blipFill>
                <a:blip r:embed="rId231"/>
                <a:stretch>
                  <a:fillRect/>
                </a:stretch>
              </p:blipFill>
              <p:spPr>
                <a:xfrm>
                  <a:off x="515056" y="5937294"/>
                  <a:ext cx="9831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70" name="Ink 169">
                  <a:extLst>
                    <a:ext uri="{FF2B5EF4-FFF2-40B4-BE49-F238E27FC236}">
                      <a16:creationId xmlns:a16="http://schemas.microsoft.com/office/drawing/2014/main" id="{87D54F2A-B461-EE36-BD09-E00DC216E648}"/>
                    </a:ext>
                  </a:extLst>
                </p14:cNvPr>
                <p14:cNvContentPartPr/>
                <p14:nvPr/>
              </p14:nvContentPartPr>
              <p14:xfrm>
                <a:off x="9616" y="5974014"/>
                <a:ext cx="320400" cy="24120"/>
              </p14:xfrm>
            </p:contentPart>
          </mc:Choice>
          <mc:Fallback>
            <p:pic>
              <p:nvPicPr>
                <p:cNvPr id="170" name="Ink 169">
                  <a:extLst>
                    <a:ext uri="{FF2B5EF4-FFF2-40B4-BE49-F238E27FC236}">
                      <a16:creationId xmlns:a16="http://schemas.microsoft.com/office/drawing/2014/main" id="{87D54F2A-B461-EE36-BD09-E00DC216E648}"/>
                    </a:ext>
                  </a:extLst>
                </p:cNvPr>
                <p:cNvPicPr/>
                <p:nvPr/>
              </p:nvPicPr>
              <p:blipFill>
                <a:blip r:embed="rId233"/>
                <a:stretch>
                  <a:fillRect/>
                </a:stretch>
              </p:blipFill>
              <p:spPr>
                <a:xfrm>
                  <a:off x="-8384" y="5956374"/>
                  <a:ext cx="3560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75" name="Ink 174">
                  <a:extLst>
                    <a:ext uri="{FF2B5EF4-FFF2-40B4-BE49-F238E27FC236}">
                      <a16:creationId xmlns:a16="http://schemas.microsoft.com/office/drawing/2014/main" id="{ECBB1EAC-01E2-5C4B-07B7-FF53CB7A44D2}"/>
                    </a:ext>
                  </a:extLst>
                </p14:cNvPr>
                <p14:cNvContentPartPr/>
                <p14:nvPr/>
              </p14:nvContentPartPr>
              <p14:xfrm>
                <a:off x="2208856" y="5498454"/>
                <a:ext cx="1062360" cy="538200"/>
              </p14:xfrm>
            </p:contentPart>
          </mc:Choice>
          <mc:Fallback>
            <p:pic>
              <p:nvPicPr>
                <p:cNvPr id="175" name="Ink 174">
                  <a:extLst>
                    <a:ext uri="{FF2B5EF4-FFF2-40B4-BE49-F238E27FC236}">
                      <a16:creationId xmlns:a16="http://schemas.microsoft.com/office/drawing/2014/main" id="{ECBB1EAC-01E2-5C4B-07B7-FF53CB7A44D2}"/>
                    </a:ext>
                  </a:extLst>
                </p:cNvPr>
                <p:cNvPicPr/>
                <p:nvPr/>
              </p:nvPicPr>
              <p:blipFill>
                <a:blip r:embed="rId235"/>
                <a:stretch>
                  <a:fillRect/>
                </a:stretch>
              </p:blipFill>
              <p:spPr>
                <a:xfrm>
                  <a:off x="2190856" y="5480814"/>
                  <a:ext cx="1098000" cy="573840"/>
                </a:xfrm>
                <a:prstGeom prst="rect">
                  <a:avLst/>
                </a:prstGeom>
              </p:spPr>
            </p:pic>
          </mc:Fallback>
        </mc:AlternateContent>
      </p:grpSp>
      <p:grpSp>
        <p:nvGrpSpPr>
          <p:cNvPr id="181" name="Group 180">
            <a:extLst>
              <a:ext uri="{FF2B5EF4-FFF2-40B4-BE49-F238E27FC236}">
                <a16:creationId xmlns:a16="http://schemas.microsoft.com/office/drawing/2014/main" id="{433B820E-3BA1-7747-EE78-2D82F0433C4B}"/>
              </a:ext>
            </a:extLst>
          </p:cNvPr>
          <p:cNvGrpSpPr/>
          <p:nvPr/>
        </p:nvGrpSpPr>
        <p:grpSpPr>
          <a:xfrm>
            <a:off x="532696" y="5440494"/>
            <a:ext cx="4683240" cy="753120"/>
            <a:chOff x="532696" y="5440494"/>
            <a:chExt cx="4683240" cy="753120"/>
          </a:xfrm>
        </p:grpSpPr>
        <mc:AlternateContent xmlns:mc="http://schemas.openxmlformats.org/markup-compatibility/2006">
          <mc:Choice xmlns:p14="http://schemas.microsoft.com/office/powerpoint/2010/main" Requires="p14">
            <p:contentPart p14:bwMode="auto" r:id="rId236">
              <p14:nvContentPartPr>
                <p14:cNvPr id="177" name="Ink 176">
                  <a:extLst>
                    <a:ext uri="{FF2B5EF4-FFF2-40B4-BE49-F238E27FC236}">
                      <a16:creationId xmlns:a16="http://schemas.microsoft.com/office/drawing/2014/main" id="{BAF4A562-9392-08E2-1C06-FE7E77ED42CF}"/>
                    </a:ext>
                  </a:extLst>
                </p14:cNvPr>
                <p14:cNvContentPartPr/>
                <p14:nvPr/>
              </p14:nvContentPartPr>
              <p14:xfrm>
                <a:off x="4189576" y="5487654"/>
                <a:ext cx="1026360" cy="705960"/>
              </p14:xfrm>
            </p:contentPart>
          </mc:Choice>
          <mc:Fallback>
            <p:pic>
              <p:nvPicPr>
                <p:cNvPr id="177" name="Ink 176">
                  <a:extLst>
                    <a:ext uri="{FF2B5EF4-FFF2-40B4-BE49-F238E27FC236}">
                      <a16:creationId xmlns:a16="http://schemas.microsoft.com/office/drawing/2014/main" id="{BAF4A562-9392-08E2-1C06-FE7E77ED42CF}"/>
                    </a:ext>
                  </a:extLst>
                </p:cNvPr>
                <p:cNvPicPr/>
                <p:nvPr/>
              </p:nvPicPr>
              <p:blipFill>
                <a:blip r:embed="rId237"/>
                <a:stretch>
                  <a:fillRect/>
                </a:stretch>
              </p:blipFill>
              <p:spPr>
                <a:xfrm>
                  <a:off x="4171936" y="5469654"/>
                  <a:ext cx="1062000" cy="7416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78" name="Ink 177">
                  <a:extLst>
                    <a:ext uri="{FF2B5EF4-FFF2-40B4-BE49-F238E27FC236}">
                      <a16:creationId xmlns:a16="http://schemas.microsoft.com/office/drawing/2014/main" id="{7775D00A-D5E2-BBB0-1FCD-D5889931D2BB}"/>
                    </a:ext>
                  </a:extLst>
                </p14:cNvPr>
                <p14:cNvContentPartPr/>
                <p14:nvPr/>
              </p14:nvContentPartPr>
              <p14:xfrm>
                <a:off x="3171496" y="5496654"/>
                <a:ext cx="1057320" cy="687600"/>
              </p14:xfrm>
            </p:contentPart>
          </mc:Choice>
          <mc:Fallback>
            <p:pic>
              <p:nvPicPr>
                <p:cNvPr id="178" name="Ink 177">
                  <a:extLst>
                    <a:ext uri="{FF2B5EF4-FFF2-40B4-BE49-F238E27FC236}">
                      <a16:creationId xmlns:a16="http://schemas.microsoft.com/office/drawing/2014/main" id="{7775D00A-D5E2-BBB0-1FCD-D5889931D2BB}"/>
                    </a:ext>
                  </a:extLst>
                </p:cNvPr>
                <p:cNvPicPr/>
                <p:nvPr/>
              </p:nvPicPr>
              <p:blipFill>
                <a:blip r:embed="rId239"/>
                <a:stretch>
                  <a:fillRect/>
                </a:stretch>
              </p:blipFill>
              <p:spPr>
                <a:xfrm>
                  <a:off x="3153496" y="5478654"/>
                  <a:ext cx="1092960" cy="7232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80" name="Ink 179">
                  <a:extLst>
                    <a:ext uri="{FF2B5EF4-FFF2-40B4-BE49-F238E27FC236}">
                      <a16:creationId xmlns:a16="http://schemas.microsoft.com/office/drawing/2014/main" id="{4C5114F8-49AB-44C2-BCC6-FBAB3E3E3016}"/>
                    </a:ext>
                  </a:extLst>
                </p14:cNvPr>
                <p14:cNvContentPartPr/>
                <p14:nvPr/>
              </p14:nvContentPartPr>
              <p14:xfrm>
                <a:off x="532696" y="5440494"/>
                <a:ext cx="2712960" cy="723240"/>
              </p14:xfrm>
            </p:contentPart>
          </mc:Choice>
          <mc:Fallback>
            <p:pic>
              <p:nvPicPr>
                <p:cNvPr id="180" name="Ink 179">
                  <a:extLst>
                    <a:ext uri="{FF2B5EF4-FFF2-40B4-BE49-F238E27FC236}">
                      <a16:creationId xmlns:a16="http://schemas.microsoft.com/office/drawing/2014/main" id="{4C5114F8-49AB-44C2-BCC6-FBAB3E3E3016}"/>
                    </a:ext>
                  </a:extLst>
                </p:cNvPr>
                <p:cNvPicPr/>
                <p:nvPr/>
              </p:nvPicPr>
              <p:blipFill>
                <a:blip r:embed="rId241"/>
                <a:stretch>
                  <a:fillRect/>
                </a:stretch>
              </p:blipFill>
              <p:spPr>
                <a:xfrm>
                  <a:off x="515056" y="5422494"/>
                  <a:ext cx="2748600" cy="758880"/>
                </a:xfrm>
                <a:prstGeom prst="rect">
                  <a:avLst/>
                </a:prstGeom>
              </p:spPr>
            </p:pic>
          </mc:Fallback>
        </mc:AlternateContent>
      </p:grpSp>
    </p:spTree>
    <p:extLst>
      <p:ext uri="{BB962C8B-B14F-4D97-AF65-F5344CB8AC3E}">
        <p14:creationId xmlns:p14="http://schemas.microsoft.com/office/powerpoint/2010/main" val="2745187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329540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55D45ACC-4D53-B9B2-F941-AC6A5E7228A0}"/>
              </a:ext>
            </a:extLst>
          </p:cNvPr>
          <p:cNvPicPr>
            <a:picLocks noChangeAspect="1"/>
          </p:cNvPicPr>
          <p:nvPr/>
        </p:nvPicPr>
        <p:blipFill>
          <a:blip r:embed="rId4"/>
          <a:stretch>
            <a:fillRect/>
          </a:stretch>
        </p:blipFill>
        <p:spPr>
          <a:xfrm>
            <a:off x="123621" y="173654"/>
            <a:ext cx="10314591" cy="2848615"/>
          </a:xfrm>
          <a:prstGeom prst="rect">
            <a:avLst/>
          </a:prstGeom>
        </p:spPr>
      </p:pic>
      <p:sp>
        <p:nvSpPr>
          <p:cNvPr id="5" name="TextBox 4">
            <a:extLst>
              <a:ext uri="{FF2B5EF4-FFF2-40B4-BE49-F238E27FC236}">
                <a16:creationId xmlns:a16="http://schemas.microsoft.com/office/drawing/2014/main" id="{3336AF6F-1EA0-3EE5-D371-3CF260BCC087}"/>
              </a:ext>
            </a:extLst>
          </p:cNvPr>
          <p:cNvSpPr txBox="1"/>
          <p:nvPr/>
        </p:nvSpPr>
        <p:spPr>
          <a:xfrm>
            <a:off x="194871" y="2622159"/>
            <a:ext cx="1558917" cy="400110"/>
          </a:xfrm>
          <a:prstGeom prst="rect">
            <a:avLst/>
          </a:prstGeom>
          <a:noFill/>
        </p:spPr>
        <p:txBody>
          <a:bodyPr wrap="square" rtlCol="0">
            <a:spAutoFit/>
          </a:bodyPr>
          <a:lstStyle/>
          <a:p>
            <a:r>
              <a:rPr lang="en-US" sz="2000" b="1">
                <a:solidFill>
                  <a:srgbClr val="FFFF00"/>
                </a:solidFill>
              </a:rPr>
              <a:t>Isaiah 22:17</a:t>
            </a: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012816D1-0DED-811C-DFE4-398281A6EB17}"/>
                  </a:ext>
                </a:extLst>
              </p14:cNvPr>
              <p14:cNvContentPartPr/>
              <p14:nvPr/>
            </p14:nvContentPartPr>
            <p14:xfrm>
              <a:off x="377176" y="606774"/>
              <a:ext cx="936360" cy="64800"/>
            </p14:xfrm>
          </p:contentPart>
        </mc:Choice>
        <mc:Fallback>
          <p:pic>
            <p:nvPicPr>
              <p:cNvPr id="2" name="Ink 1">
                <a:extLst>
                  <a:ext uri="{FF2B5EF4-FFF2-40B4-BE49-F238E27FC236}">
                    <a16:creationId xmlns:a16="http://schemas.microsoft.com/office/drawing/2014/main" id="{012816D1-0DED-811C-DFE4-398281A6EB17}"/>
                  </a:ext>
                </a:extLst>
              </p:cNvPr>
              <p:cNvPicPr/>
              <p:nvPr/>
            </p:nvPicPr>
            <p:blipFill>
              <a:blip r:embed="rId6"/>
              <a:stretch>
                <a:fillRect/>
              </a:stretch>
            </p:blipFill>
            <p:spPr>
              <a:xfrm>
                <a:off x="359536" y="588774"/>
                <a:ext cx="9720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B3230027-9569-1996-E521-FEAEB7E3FF5D}"/>
                  </a:ext>
                </a:extLst>
              </p14:cNvPr>
              <p14:cNvContentPartPr/>
              <p14:nvPr/>
            </p14:nvContentPartPr>
            <p14:xfrm>
              <a:off x="4361656" y="560334"/>
              <a:ext cx="628200" cy="102960"/>
            </p14:xfrm>
          </p:contentPart>
        </mc:Choice>
        <mc:Fallback>
          <p:pic>
            <p:nvPicPr>
              <p:cNvPr id="3" name="Ink 2">
                <a:extLst>
                  <a:ext uri="{FF2B5EF4-FFF2-40B4-BE49-F238E27FC236}">
                    <a16:creationId xmlns:a16="http://schemas.microsoft.com/office/drawing/2014/main" id="{B3230027-9569-1996-E521-FEAEB7E3FF5D}"/>
                  </a:ext>
                </a:extLst>
              </p:cNvPr>
              <p:cNvPicPr/>
              <p:nvPr/>
            </p:nvPicPr>
            <p:blipFill>
              <a:blip r:embed="rId8"/>
              <a:stretch>
                <a:fillRect/>
              </a:stretch>
            </p:blipFill>
            <p:spPr>
              <a:xfrm>
                <a:off x="4343656" y="542694"/>
                <a:ext cx="6638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308D75BE-056D-EDCD-86A2-C2B238A35575}"/>
                  </a:ext>
                </a:extLst>
              </p14:cNvPr>
              <p14:cNvContentPartPr/>
              <p14:nvPr/>
            </p14:nvContentPartPr>
            <p14:xfrm>
              <a:off x="6337696" y="531894"/>
              <a:ext cx="475560" cy="63720"/>
            </p14:xfrm>
          </p:contentPart>
        </mc:Choice>
        <mc:Fallback>
          <p:pic>
            <p:nvPicPr>
              <p:cNvPr id="7" name="Ink 6">
                <a:extLst>
                  <a:ext uri="{FF2B5EF4-FFF2-40B4-BE49-F238E27FC236}">
                    <a16:creationId xmlns:a16="http://schemas.microsoft.com/office/drawing/2014/main" id="{308D75BE-056D-EDCD-86A2-C2B238A35575}"/>
                  </a:ext>
                </a:extLst>
              </p:cNvPr>
              <p:cNvPicPr/>
              <p:nvPr/>
            </p:nvPicPr>
            <p:blipFill>
              <a:blip r:embed="rId10"/>
              <a:stretch>
                <a:fillRect/>
              </a:stretch>
            </p:blipFill>
            <p:spPr>
              <a:xfrm>
                <a:off x="6320056" y="513894"/>
                <a:ext cx="5112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15FE3DED-B7EE-5728-5467-3C4F4C08C3B5}"/>
                  </a:ext>
                </a:extLst>
              </p14:cNvPr>
              <p14:cNvContentPartPr/>
              <p14:nvPr/>
            </p14:nvContentPartPr>
            <p14:xfrm>
              <a:off x="8442976" y="666534"/>
              <a:ext cx="1080000" cy="24480"/>
            </p14:xfrm>
          </p:contentPart>
        </mc:Choice>
        <mc:Fallback>
          <p:pic>
            <p:nvPicPr>
              <p:cNvPr id="9" name="Ink 8">
                <a:extLst>
                  <a:ext uri="{FF2B5EF4-FFF2-40B4-BE49-F238E27FC236}">
                    <a16:creationId xmlns:a16="http://schemas.microsoft.com/office/drawing/2014/main" id="{15FE3DED-B7EE-5728-5467-3C4F4C08C3B5}"/>
                  </a:ext>
                </a:extLst>
              </p:cNvPr>
              <p:cNvPicPr/>
              <p:nvPr/>
            </p:nvPicPr>
            <p:blipFill>
              <a:blip r:embed="rId12"/>
              <a:stretch>
                <a:fillRect/>
              </a:stretch>
            </p:blipFill>
            <p:spPr>
              <a:xfrm>
                <a:off x="8424976" y="648894"/>
                <a:ext cx="11156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0831E001-B291-E621-82ED-9A945F0A13ED}"/>
                  </a:ext>
                </a:extLst>
              </p14:cNvPr>
              <p14:cNvContentPartPr/>
              <p14:nvPr/>
            </p14:nvContentPartPr>
            <p14:xfrm>
              <a:off x="7543336" y="1208694"/>
              <a:ext cx="324360" cy="42840"/>
            </p14:xfrm>
          </p:contentPart>
        </mc:Choice>
        <mc:Fallback>
          <p:pic>
            <p:nvPicPr>
              <p:cNvPr id="11" name="Ink 10">
                <a:extLst>
                  <a:ext uri="{FF2B5EF4-FFF2-40B4-BE49-F238E27FC236}">
                    <a16:creationId xmlns:a16="http://schemas.microsoft.com/office/drawing/2014/main" id="{0831E001-B291-E621-82ED-9A945F0A13ED}"/>
                  </a:ext>
                </a:extLst>
              </p:cNvPr>
              <p:cNvPicPr/>
              <p:nvPr/>
            </p:nvPicPr>
            <p:blipFill>
              <a:blip r:embed="rId14"/>
              <a:stretch>
                <a:fillRect/>
              </a:stretch>
            </p:blipFill>
            <p:spPr>
              <a:xfrm>
                <a:off x="7525336" y="1191054"/>
                <a:ext cx="3600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Ink 11">
                <a:extLst>
                  <a:ext uri="{FF2B5EF4-FFF2-40B4-BE49-F238E27FC236}">
                    <a16:creationId xmlns:a16="http://schemas.microsoft.com/office/drawing/2014/main" id="{48128197-1618-EB33-3496-0DD4FBBB3013}"/>
                  </a:ext>
                </a:extLst>
              </p14:cNvPr>
              <p14:cNvContentPartPr/>
              <p14:nvPr/>
            </p14:nvContentPartPr>
            <p14:xfrm>
              <a:off x="5472616" y="1211574"/>
              <a:ext cx="418680" cy="33120"/>
            </p14:xfrm>
          </p:contentPart>
        </mc:Choice>
        <mc:Fallback>
          <p:pic>
            <p:nvPicPr>
              <p:cNvPr id="12" name="Ink 11">
                <a:extLst>
                  <a:ext uri="{FF2B5EF4-FFF2-40B4-BE49-F238E27FC236}">
                    <a16:creationId xmlns:a16="http://schemas.microsoft.com/office/drawing/2014/main" id="{48128197-1618-EB33-3496-0DD4FBBB3013}"/>
                  </a:ext>
                </a:extLst>
              </p:cNvPr>
              <p:cNvPicPr/>
              <p:nvPr/>
            </p:nvPicPr>
            <p:blipFill>
              <a:blip r:embed="rId16"/>
              <a:stretch>
                <a:fillRect/>
              </a:stretch>
            </p:blipFill>
            <p:spPr>
              <a:xfrm>
                <a:off x="5454616" y="1193574"/>
                <a:ext cx="4543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Ink 12">
                <a:extLst>
                  <a:ext uri="{FF2B5EF4-FFF2-40B4-BE49-F238E27FC236}">
                    <a16:creationId xmlns:a16="http://schemas.microsoft.com/office/drawing/2014/main" id="{28F05AB6-18B7-8F03-7893-FAF9EBCB0DC3}"/>
                  </a:ext>
                </a:extLst>
              </p14:cNvPr>
              <p14:cNvContentPartPr/>
              <p14:nvPr/>
            </p14:nvContentPartPr>
            <p14:xfrm>
              <a:off x="7138696" y="1193214"/>
              <a:ext cx="246240" cy="20880"/>
            </p14:xfrm>
          </p:contentPart>
        </mc:Choice>
        <mc:Fallback>
          <p:pic>
            <p:nvPicPr>
              <p:cNvPr id="13" name="Ink 12">
                <a:extLst>
                  <a:ext uri="{FF2B5EF4-FFF2-40B4-BE49-F238E27FC236}">
                    <a16:creationId xmlns:a16="http://schemas.microsoft.com/office/drawing/2014/main" id="{28F05AB6-18B7-8F03-7893-FAF9EBCB0DC3}"/>
                  </a:ext>
                </a:extLst>
              </p:cNvPr>
              <p:cNvPicPr/>
              <p:nvPr/>
            </p:nvPicPr>
            <p:blipFill>
              <a:blip r:embed="rId18"/>
              <a:stretch>
                <a:fillRect/>
              </a:stretch>
            </p:blipFill>
            <p:spPr>
              <a:xfrm>
                <a:off x="7121056" y="1175214"/>
                <a:ext cx="281880" cy="56520"/>
              </a:xfrm>
              <a:prstGeom prst="rect">
                <a:avLst/>
              </a:prstGeom>
            </p:spPr>
          </p:pic>
        </mc:Fallback>
      </mc:AlternateContent>
      <p:grpSp>
        <p:nvGrpSpPr>
          <p:cNvPr id="16" name="Group 15">
            <a:extLst>
              <a:ext uri="{FF2B5EF4-FFF2-40B4-BE49-F238E27FC236}">
                <a16:creationId xmlns:a16="http://schemas.microsoft.com/office/drawing/2014/main" id="{C74318CA-1762-43E7-3038-5D5B795D3025}"/>
              </a:ext>
            </a:extLst>
          </p:cNvPr>
          <p:cNvGrpSpPr/>
          <p:nvPr/>
        </p:nvGrpSpPr>
        <p:grpSpPr>
          <a:xfrm>
            <a:off x="4655776" y="1160814"/>
            <a:ext cx="575280" cy="97560"/>
            <a:chOff x="4655776" y="1160814"/>
            <a:chExt cx="575280" cy="97560"/>
          </a:xfrm>
        </p:grpSpPr>
        <mc:AlternateContent xmlns:mc="http://schemas.openxmlformats.org/markup-compatibility/2006">
          <mc:Choice xmlns:p14="http://schemas.microsoft.com/office/powerpoint/2010/main" Requires="p14">
            <p:contentPart p14:bwMode="auto" r:id="rId19">
              <p14:nvContentPartPr>
                <p14:cNvPr id="14" name="Ink 13">
                  <a:extLst>
                    <a:ext uri="{FF2B5EF4-FFF2-40B4-BE49-F238E27FC236}">
                      <a16:creationId xmlns:a16="http://schemas.microsoft.com/office/drawing/2014/main" id="{FA387A98-EC66-941B-222F-4394CE3A2BEA}"/>
                    </a:ext>
                  </a:extLst>
                </p14:cNvPr>
                <p14:cNvContentPartPr/>
                <p14:nvPr/>
              </p14:nvContentPartPr>
              <p14:xfrm>
                <a:off x="5221696" y="1194294"/>
                <a:ext cx="9360" cy="12600"/>
              </p14:xfrm>
            </p:contentPart>
          </mc:Choice>
          <mc:Fallback>
            <p:pic>
              <p:nvPicPr>
                <p:cNvPr id="14" name="Ink 13">
                  <a:extLst>
                    <a:ext uri="{FF2B5EF4-FFF2-40B4-BE49-F238E27FC236}">
                      <a16:creationId xmlns:a16="http://schemas.microsoft.com/office/drawing/2014/main" id="{FA387A98-EC66-941B-222F-4394CE3A2BEA}"/>
                    </a:ext>
                  </a:extLst>
                </p:cNvPr>
                <p:cNvPicPr/>
                <p:nvPr/>
              </p:nvPicPr>
              <p:blipFill>
                <a:blip r:embed="rId20"/>
                <a:stretch>
                  <a:fillRect/>
                </a:stretch>
              </p:blipFill>
              <p:spPr>
                <a:xfrm>
                  <a:off x="5203696" y="1176654"/>
                  <a:ext cx="45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Ink 14">
                  <a:extLst>
                    <a:ext uri="{FF2B5EF4-FFF2-40B4-BE49-F238E27FC236}">
                      <a16:creationId xmlns:a16="http://schemas.microsoft.com/office/drawing/2014/main" id="{EC8A1C9E-70CD-8BC5-F4E7-4767894D2AFA}"/>
                    </a:ext>
                  </a:extLst>
                </p14:cNvPr>
                <p14:cNvContentPartPr/>
                <p14:nvPr/>
              </p14:nvContentPartPr>
              <p14:xfrm>
                <a:off x="4655776" y="1160814"/>
                <a:ext cx="570240" cy="97560"/>
              </p14:xfrm>
            </p:contentPart>
          </mc:Choice>
          <mc:Fallback>
            <p:pic>
              <p:nvPicPr>
                <p:cNvPr id="15" name="Ink 14">
                  <a:extLst>
                    <a:ext uri="{FF2B5EF4-FFF2-40B4-BE49-F238E27FC236}">
                      <a16:creationId xmlns:a16="http://schemas.microsoft.com/office/drawing/2014/main" id="{EC8A1C9E-70CD-8BC5-F4E7-4767894D2AFA}"/>
                    </a:ext>
                  </a:extLst>
                </p:cNvPr>
                <p:cNvPicPr/>
                <p:nvPr/>
              </p:nvPicPr>
              <p:blipFill>
                <a:blip r:embed="rId22"/>
                <a:stretch>
                  <a:fillRect/>
                </a:stretch>
              </p:blipFill>
              <p:spPr>
                <a:xfrm>
                  <a:off x="4637776" y="1143174"/>
                  <a:ext cx="605880" cy="133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17" name="Ink 16">
                <a:extLst>
                  <a:ext uri="{FF2B5EF4-FFF2-40B4-BE49-F238E27FC236}">
                    <a16:creationId xmlns:a16="http://schemas.microsoft.com/office/drawing/2014/main" id="{8D42A80C-70DA-B488-269A-9C79C34CDACC}"/>
                  </a:ext>
                </a:extLst>
              </p14:cNvPr>
              <p14:cNvContentPartPr/>
              <p14:nvPr/>
            </p14:nvContentPartPr>
            <p14:xfrm>
              <a:off x="8865616" y="1529814"/>
              <a:ext cx="1348920" cy="16560"/>
            </p14:xfrm>
          </p:contentPart>
        </mc:Choice>
        <mc:Fallback>
          <p:pic>
            <p:nvPicPr>
              <p:cNvPr id="17" name="Ink 16">
                <a:extLst>
                  <a:ext uri="{FF2B5EF4-FFF2-40B4-BE49-F238E27FC236}">
                    <a16:creationId xmlns:a16="http://schemas.microsoft.com/office/drawing/2014/main" id="{8D42A80C-70DA-B488-269A-9C79C34CDACC}"/>
                  </a:ext>
                </a:extLst>
              </p:cNvPr>
              <p:cNvPicPr/>
              <p:nvPr/>
            </p:nvPicPr>
            <p:blipFill>
              <a:blip r:embed="rId24"/>
              <a:stretch>
                <a:fillRect/>
              </a:stretch>
            </p:blipFill>
            <p:spPr>
              <a:xfrm>
                <a:off x="8847616" y="1511814"/>
                <a:ext cx="13845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Ink 19">
                <a:extLst>
                  <a:ext uri="{FF2B5EF4-FFF2-40B4-BE49-F238E27FC236}">
                    <a16:creationId xmlns:a16="http://schemas.microsoft.com/office/drawing/2014/main" id="{B3AFC8C6-ECCD-5D32-6570-1A5191C96437}"/>
                  </a:ext>
                </a:extLst>
              </p14:cNvPr>
              <p14:cNvContentPartPr/>
              <p14:nvPr/>
            </p14:nvContentPartPr>
            <p14:xfrm>
              <a:off x="8784256" y="1147854"/>
              <a:ext cx="1596240" cy="412920"/>
            </p14:xfrm>
          </p:contentPart>
        </mc:Choice>
        <mc:Fallback>
          <p:pic>
            <p:nvPicPr>
              <p:cNvPr id="20" name="Ink 19">
                <a:extLst>
                  <a:ext uri="{FF2B5EF4-FFF2-40B4-BE49-F238E27FC236}">
                    <a16:creationId xmlns:a16="http://schemas.microsoft.com/office/drawing/2014/main" id="{B3AFC8C6-ECCD-5D32-6570-1A5191C96437}"/>
                  </a:ext>
                </a:extLst>
              </p:cNvPr>
              <p:cNvPicPr/>
              <p:nvPr/>
            </p:nvPicPr>
            <p:blipFill>
              <a:blip r:embed="rId26"/>
              <a:stretch>
                <a:fillRect/>
              </a:stretch>
            </p:blipFill>
            <p:spPr>
              <a:xfrm>
                <a:off x="8766256" y="1130214"/>
                <a:ext cx="1631880" cy="448560"/>
              </a:xfrm>
              <a:prstGeom prst="rect">
                <a:avLst/>
              </a:prstGeom>
            </p:spPr>
          </p:pic>
        </mc:Fallback>
      </mc:AlternateContent>
      <p:grpSp>
        <p:nvGrpSpPr>
          <p:cNvPr id="22" name="Group 21">
            <a:extLst>
              <a:ext uri="{FF2B5EF4-FFF2-40B4-BE49-F238E27FC236}">
                <a16:creationId xmlns:a16="http://schemas.microsoft.com/office/drawing/2014/main" id="{A22B12EA-9C25-C40F-92A0-446E0CAD8A37}"/>
              </a:ext>
            </a:extLst>
          </p:cNvPr>
          <p:cNvGrpSpPr/>
          <p:nvPr/>
        </p:nvGrpSpPr>
        <p:grpSpPr>
          <a:xfrm>
            <a:off x="8973976" y="1972254"/>
            <a:ext cx="1405800" cy="925560"/>
            <a:chOff x="8973976" y="1972254"/>
            <a:chExt cx="1405800" cy="925560"/>
          </a:xfrm>
        </p:grpSpPr>
        <mc:AlternateContent xmlns:mc="http://schemas.openxmlformats.org/markup-compatibility/2006">
          <mc:Choice xmlns:p14="http://schemas.microsoft.com/office/powerpoint/2010/main" Requires="p14">
            <p:contentPart p14:bwMode="auto" r:id="rId27">
              <p14:nvContentPartPr>
                <p14:cNvPr id="18" name="Ink 17">
                  <a:extLst>
                    <a:ext uri="{FF2B5EF4-FFF2-40B4-BE49-F238E27FC236}">
                      <a16:creationId xmlns:a16="http://schemas.microsoft.com/office/drawing/2014/main" id="{E262C1B0-E3D0-8328-D72C-ACF159B62CA9}"/>
                    </a:ext>
                  </a:extLst>
                </p14:cNvPr>
                <p14:cNvContentPartPr/>
                <p14:nvPr/>
              </p14:nvContentPartPr>
              <p14:xfrm>
                <a:off x="9079816" y="2357454"/>
                <a:ext cx="1258200" cy="40680"/>
              </p14:xfrm>
            </p:contentPart>
          </mc:Choice>
          <mc:Fallback>
            <p:pic>
              <p:nvPicPr>
                <p:cNvPr id="18" name="Ink 17">
                  <a:extLst>
                    <a:ext uri="{FF2B5EF4-FFF2-40B4-BE49-F238E27FC236}">
                      <a16:creationId xmlns:a16="http://schemas.microsoft.com/office/drawing/2014/main" id="{E262C1B0-E3D0-8328-D72C-ACF159B62CA9}"/>
                    </a:ext>
                  </a:extLst>
                </p:cNvPr>
                <p:cNvPicPr/>
                <p:nvPr/>
              </p:nvPicPr>
              <p:blipFill>
                <a:blip r:embed="rId28"/>
                <a:stretch>
                  <a:fillRect/>
                </a:stretch>
              </p:blipFill>
              <p:spPr>
                <a:xfrm>
                  <a:off x="9061816" y="2339814"/>
                  <a:ext cx="12938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Ink 18">
                  <a:extLst>
                    <a:ext uri="{FF2B5EF4-FFF2-40B4-BE49-F238E27FC236}">
                      <a16:creationId xmlns:a16="http://schemas.microsoft.com/office/drawing/2014/main" id="{5B7BB6A6-840B-860F-CC56-D1FE846A41D0}"/>
                    </a:ext>
                  </a:extLst>
                </p14:cNvPr>
                <p14:cNvContentPartPr/>
                <p14:nvPr/>
              </p14:nvContentPartPr>
              <p14:xfrm>
                <a:off x="9139216" y="2772894"/>
                <a:ext cx="1074240" cy="43200"/>
              </p14:xfrm>
            </p:contentPart>
          </mc:Choice>
          <mc:Fallback>
            <p:pic>
              <p:nvPicPr>
                <p:cNvPr id="19" name="Ink 18">
                  <a:extLst>
                    <a:ext uri="{FF2B5EF4-FFF2-40B4-BE49-F238E27FC236}">
                      <a16:creationId xmlns:a16="http://schemas.microsoft.com/office/drawing/2014/main" id="{5B7BB6A6-840B-860F-CC56-D1FE846A41D0}"/>
                    </a:ext>
                  </a:extLst>
                </p:cNvPr>
                <p:cNvPicPr/>
                <p:nvPr/>
              </p:nvPicPr>
              <p:blipFill>
                <a:blip r:embed="rId30"/>
                <a:stretch>
                  <a:fillRect/>
                </a:stretch>
              </p:blipFill>
              <p:spPr>
                <a:xfrm>
                  <a:off x="9121216" y="2754894"/>
                  <a:ext cx="11098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Ink 20">
                  <a:extLst>
                    <a:ext uri="{FF2B5EF4-FFF2-40B4-BE49-F238E27FC236}">
                      <a16:creationId xmlns:a16="http://schemas.microsoft.com/office/drawing/2014/main" id="{97683A07-BA57-171D-DFD7-DCF553260991}"/>
                    </a:ext>
                  </a:extLst>
                </p14:cNvPr>
                <p14:cNvContentPartPr/>
                <p14:nvPr/>
              </p14:nvContentPartPr>
              <p14:xfrm>
                <a:off x="8973976" y="1972254"/>
                <a:ext cx="1405800" cy="925560"/>
              </p14:xfrm>
            </p:contentPart>
          </mc:Choice>
          <mc:Fallback>
            <p:pic>
              <p:nvPicPr>
                <p:cNvPr id="21" name="Ink 20">
                  <a:extLst>
                    <a:ext uri="{FF2B5EF4-FFF2-40B4-BE49-F238E27FC236}">
                      <a16:creationId xmlns:a16="http://schemas.microsoft.com/office/drawing/2014/main" id="{97683A07-BA57-171D-DFD7-DCF553260991}"/>
                    </a:ext>
                  </a:extLst>
                </p:cNvPr>
                <p:cNvPicPr/>
                <p:nvPr/>
              </p:nvPicPr>
              <p:blipFill>
                <a:blip r:embed="rId32"/>
                <a:stretch>
                  <a:fillRect/>
                </a:stretch>
              </p:blipFill>
              <p:spPr>
                <a:xfrm>
                  <a:off x="8955976" y="1954614"/>
                  <a:ext cx="1441440" cy="961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
            <p14:nvContentPartPr>
              <p14:cNvPr id="23" name="Ink 22">
                <a:extLst>
                  <a:ext uri="{FF2B5EF4-FFF2-40B4-BE49-F238E27FC236}">
                    <a16:creationId xmlns:a16="http://schemas.microsoft.com/office/drawing/2014/main" id="{64821FCD-F81A-E427-7497-DB1CDB31EB04}"/>
                  </a:ext>
                </a:extLst>
              </p14:cNvPr>
              <p14:cNvContentPartPr/>
              <p14:nvPr/>
            </p14:nvContentPartPr>
            <p14:xfrm>
              <a:off x="4601416" y="1611174"/>
              <a:ext cx="639360" cy="392400"/>
            </p14:xfrm>
          </p:contentPart>
        </mc:Choice>
        <mc:Fallback>
          <p:pic>
            <p:nvPicPr>
              <p:cNvPr id="23" name="Ink 22">
                <a:extLst>
                  <a:ext uri="{FF2B5EF4-FFF2-40B4-BE49-F238E27FC236}">
                    <a16:creationId xmlns:a16="http://schemas.microsoft.com/office/drawing/2014/main" id="{64821FCD-F81A-E427-7497-DB1CDB31EB04}"/>
                  </a:ext>
                </a:extLst>
              </p:cNvPr>
              <p:cNvPicPr/>
              <p:nvPr/>
            </p:nvPicPr>
            <p:blipFill>
              <a:blip r:embed="rId34"/>
              <a:stretch>
                <a:fillRect/>
              </a:stretch>
            </p:blipFill>
            <p:spPr>
              <a:xfrm>
                <a:off x="4583776" y="1593174"/>
                <a:ext cx="675000" cy="428040"/>
              </a:xfrm>
              <a:prstGeom prst="rect">
                <a:avLst/>
              </a:prstGeom>
            </p:spPr>
          </p:pic>
        </mc:Fallback>
      </mc:AlternateContent>
    </p:spTree>
    <p:extLst>
      <p:ext uri="{BB962C8B-B14F-4D97-AF65-F5344CB8AC3E}">
        <p14:creationId xmlns:p14="http://schemas.microsoft.com/office/powerpoint/2010/main" val="1111583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06878" y="112816"/>
            <a:ext cx="10665954" cy="378229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1A3E1ECF-27D9-BF87-7B87-19C454DD52C4}"/>
              </a:ext>
            </a:extLst>
          </p:cNvPr>
          <p:cNvSpPr txBox="1"/>
          <p:nvPr/>
        </p:nvSpPr>
        <p:spPr>
          <a:xfrm>
            <a:off x="932280" y="484087"/>
            <a:ext cx="9019242" cy="2739211"/>
          </a:xfrm>
          <a:prstGeom prst="rect">
            <a:avLst/>
          </a:prstGeom>
          <a:noFill/>
        </p:spPr>
        <p:txBody>
          <a:bodyPr wrap="square">
            <a:spAutoFit/>
          </a:bodyPr>
          <a:lstStyle/>
          <a:p>
            <a:pPr algn="ctr" rtl="0">
              <a:spcBef>
                <a:spcPts val="0"/>
              </a:spcBef>
              <a:spcAft>
                <a:spcPts val="0"/>
              </a:spcAft>
            </a:pPr>
            <a:r>
              <a:rPr lang="en-US" sz="2800" b="1" i="0" u="sng" strike="noStrike">
                <a:solidFill>
                  <a:srgbClr val="FFC000"/>
                </a:solidFill>
                <a:effectLst/>
                <a:latin typeface="Arial" panose="020B0604020202020204" pitchFamily="34" charset="0"/>
              </a:rPr>
              <a:t>These events surrounding </a:t>
            </a:r>
            <a:r>
              <a:rPr lang="en-US" sz="2800" b="1" i="0" u="sng" strike="noStrike">
                <a:solidFill>
                  <a:srgbClr val="00B0F0"/>
                </a:solidFill>
                <a:effectLst/>
                <a:latin typeface="Arial" panose="020B0604020202020204" pitchFamily="34" charset="0"/>
              </a:rPr>
              <a:t>Isaiah 22:20</a:t>
            </a:r>
          </a:p>
          <a:p>
            <a:pPr algn="ctr" rtl="0">
              <a:spcBef>
                <a:spcPts val="0"/>
              </a:spcBef>
              <a:spcAft>
                <a:spcPts val="0"/>
              </a:spcAft>
            </a:pPr>
            <a:endParaRPr lang="en-US" sz="2400" b="1" u="sng">
              <a:solidFill>
                <a:srgbClr val="00B0F0"/>
              </a:solidFill>
              <a:effectLst/>
            </a:endParaRPr>
          </a:p>
          <a:p>
            <a:pPr marL="342900" indent="-342900" rtl="0" fontAlgn="base">
              <a:spcBef>
                <a:spcPts val="0"/>
              </a:spcBef>
              <a:spcAft>
                <a:spcPts val="0"/>
              </a:spcAft>
              <a:buFont typeface="Arial" panose="020B0604020202020204" pitchFamily="34" charset="0"/>
              <a:buChar char="•"/>
            </a:pPr>
            <a:r>
              <a:rPr lang="en-US" sz="2400" b="0">
                <a:solidFill>
                  <a:srgbClr val="FFC000"/>
                </a:solidFill>
                <a:effectLst/>
              </a:rPr>
              <a:t> </a:t>
            </a:r>
            <a:r>
              <a:rPr lang="en-US" sz="2400" b="0" i="0" u="none" strike="noStrike">
                <a:solidFill>
                  <a:srgbClr val="FFC000"/>
                </a:solidFill>
                <a:effectLst/>
                <a:latin typeface="Arial" panose="020B0604020202020204" pitchFamily="34" charset="0"/>
              </a:rPr>
              <a:t>Sennacherib’s Campaign Against </a:t>
            </a:r>
            <a:r>
              <a:rPr lang="en-US" sz="2400" b="0" i="0" u="none" strike="noStrike">
                <a:solidFill>
                  <a:srgbClr val="00B0F0"/>
                </a:solidFill>
                <a:effectLst/>
                <a:latin typeface="Arial" panose="020B0604020202020204" pitchFamily="34" charset="0"/>
              </a:rPr>
              <a:t>Judah, 2 Kings 18:13-19:7, 20:20, 2 Chronicles 32:1-19, 32:30, Isaiah 22:9-11, 36:1-37:7</a:t>
            </a:r>
          </a:p>
          <a:p>
            <a:pPr marL="342900" indent="-342900" rtl="0" fontAlgn="base">
              <a:spcBef>
                <a:spcPts val="0"/>
              </a:spcBef>
              <a:spcAft>
                <a:spcPts val="0"/>
              </a:spcAft>
              <a:buFont typeface="Arial" panose="020B0604020202020204" pitchFamily="34" charset="0"/>
              <a:buChar char="•"/>
            </a:pPr>
            <a:r>
              <a:rPr lang="en-US" sz="2400" b="0" i="0" u="none" strike="noStrike">
                <a:solidFill>
                  <a:srgbClr val="FFC000"/>
                </a:solidFill>
                <a:effectLst/>
                <a:latin typeface="Arial" panose="020B0604020202020204" pitchFamily="34" charset="0"/>
              </a:rPr>
              <a:t>Sennacherib Threatens Jerusalem, </a:t>
            </a:r>
            <a:r>
              <a:rPr lang="en-US" sz="2400" b="0" i="0" u="none" strike="noStrike">
                <a:solidFill>
                  <a:srgbClr val="00B0F0"/>
                </a:solidFill>
                <a:effectLst/>
                <a:latin typeface="Arial" panose="020B0604020202020204" pitchFamily="34" charset="0"/>
              </a:rPr>
              <a:t>2 Kings 18:17-37, 2 Chronicles 32:9-19, Isaiah 36:2-22</a:t>
            </a:r>
          </a:p>
          <a:p>
            <a:pPr marL="342900" indent="-342900" rtl="0" fontAlgn="base">
              <a:spcBef>
                <a:spcPts val="0"/>
              </a:spcBef>
              <a:spcAft>
                <a:spcPts val="0"/>
              </a:spcAft>
              <a:buFont typeface="Arial" panose="020B0604020202020204" pitchFamily="34" charset="0"/>
              <a:buChar char="•"/>
            </a:pPr>
            <a:r>
              <a:rPr lang="en-US" sz="2400" b="0" i="0" u="none" strike="noStrike">
                <a:solidFill>
                  <a:srgbClr val="FFC000"/>
                </a:solidFill>
                <a:effectLst/>
                <a:latin typeface="Arial" panose="020B0604020202020204" pitchFamily="34" charset="0"/>
              </a:rPr>
              <a:t>Isaiah Reassures Hezekiah, </a:t>
            </a:r>
            <a:r>
              <a:rPr lang="en-US" sz="2400" b="0" i="0" u="none" strike="noStrike">
                <a:solidFill>
                  <a:srgbClr val="00B0F0"/>
                </a:solidFill>
                <a:effectLst/>
                <a:latin typeface="Arial" panose="020B0604020202020204" pitchFamily="34" charset="0"/>
              </a:rPr>
              <a:t>2 Kings 19:1-7, Isaiah 37:1-7</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1C8F2CA-A396-DAD9-1F6A-70AC901BE902}"/>
                  </a:ext>
                </a:extLst>
              </p14:cNvPr>
              <p14:cNvContentPartPr/>
              <p14:nvPr/>
            </p14:nvContentPartPr>
            <p14:xfrm>
              <a:off x="4128376" y="1045974"/>
              <a:ext cx="4679280" cy="164520"/>
            </p14:xfrm>
          </p:contentPart>
        </mc:Choice>
        <mc:Fallback>
          <p:pic>
            <p:nvPicPr>
              <p:cNvPr id="2" name="Ink 1">
                <a:extLst>
                  <a:ext uri="{FF2B5EF4-FFF2-40B4-BE49-F238E27FC236}">
                    <a16:creationId xmlns:a16="http://schemas.microsoft.com/office/drawing/2014/main" id="{71C8F2CA-A396-DAD9-1F6A-70AC901BE902}"/>
                  </a:ext>
                </a:extLst>
              </p:cNvPr>
              <p:cNvPicPr/>
              <p:nvPr/>
            </p:nvPicPr>
            <p:blipFill>
              <a:blip r:embed="rId5"/>
              <a:stretch>
                <a:fillRect/>
              </a:stretch>
            </p:blipFill>
            <p:spPr>
              <a:xfrm>
                <a:off x="4110736" y="1028334"/>
                <a:ext cx="47149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E7CDAEA3-46F4-8161-3D4E-2868BF49CF6E}"/>
                  </a:ext>
                </a:extLst>
              </p14:cNvPr>
              <p14:cNvContentPartPr/>
              <p14:nvPr/>
            </p14:nvContentPartPr>
            <p14:xfrm>
              <a:off x="7063816" y="1652934"/>
              <a:ext cx="2737080" cy="97920"/>
            </p14:xfrm>
          </p:contentPart>
        </mc:Choice>
        <mc:Fallback>
          <p:pic>
            <p:nvPicPr>
              <p:cNvPr id="3" name="Ink 2">
                <a:extLst>
                  <a:ext uri="{FF2B5EF4-FFF2-40B4-BE49-F238E27FC236}">
                    <a16:creationId xmlns:a16="http://schemas.microsoft.com/office/drawing/2014/main" id="{E7CDAEA3-46F4-8161-3D4E-2868BF49CF6E}"/>
                  </a:ext>
                </a:extLst>
              </p:cNvPr>
              <p:cNvPicPr/>
              <p:nvPr/>
            </p:nvPicPr>
            <p:blipFill>
              <a:blip r:embed="rId7"/>
              <a:stretch>
                <a:fillRect/>
              </a:stretch>
            </p:blipFill>
            <p:spPr>
              <a:xfrm>
                <a:off x="7046176" y="1634934"/>
                <a:ext cx="2772720" cy="133560"/>
              </a:xfrm>
              <a:prstGeom prst="rect">
                <a:avLst/>
              </a:prstGeom>
            </p:spPr>
          </p:pic>
        </mc:Fallback>
      </mc:AlternateContent>
      <p:grpSp>
        <p:nvGrpSpPr>
          <p:cNvPr id="12" name="Group 11">
            <a:extLst>
              <a:ext uri="{FF2B5EF4-FFF2-40B4-BE49-F238E27FC236}">
                <a16:creationId xmlns:a16="http://schemas.microsoft.com/office/drawing/2014/main" id="{D42D1DB6-2641-0261-6E34-078157FED9A9}"/>
              </a:ext>
            </a:extLst>
          </p:cNvPr>
          <p:cNvGrpSpPr/>
          <p:nvPr/>
        </p:nvGrpSpPr>
        <p:grpSpPr>
          <a:xfrm>
            <a:off x="1409296" y="1978014"/>
            <a:ext cx="6138360" cy="126720"/>
            <a:chOff x="1409296" y="1978014"/>
            <a:chExt cx="6138360" cy="126720"/>
          </a:xfrm>
        </p:grpSpPr>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5E0C443A-2598-6D52-E0A5-A729696EF127}"/>
                    </a:ext>
                  </a:extLst>
                </p14:cNvPr>
                <p14:cNvContentPartPr/>
                <p14:nvPr/>
              </p14:nvContentPartPr>
              <p14:xfrm>
                <a:off x="1409296" y="1978014"/>
                <a:ext cx="456480" cy="105120"/>
              </p14:xfrm>
            </p:contentPart>
          </mc:Choice>
          <mc:Fallback>
            <p:pic>
              <p:nvPicPr>
                <p:cNvPr id="4" name="Ink 3">
                  <a:extLst>
                    <a:ext uri="{FF2B5EF4-FFF2-40B4-BE49-F238E27FC236}">
                      <a16:creationId xmlns:a16="http://schemas.microsoft.com/office/drawing/2014/main" id="{5E0C443A-2598-6D52-E0A5-A729696EF127}"/>
                    </a:ext>
                  </a:extLst>
                </p:cNvPr>
                <p:cNvPicPr/>
                <p:nvPr/>
              </p:nvPicPr>
              <p:blipFill>
                <a:blip r:embed="rId9"/>
                <a:stretch>
                  <a:fillRect/>
                </a:stretch>
              </p:blipFill>
              <p:spPr>
                <a:xfrm>
                  <a:off x="1391296" y="1960374"/>
                  <a:ext cx="4921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FB3CB281-4B41-867B-08AB-CC3EC2F4D271}"/>
                    </a:ext>
                  </a:extLst>
                </p14:cNvPr>
                <p14:cNvContentPartPr/>
                <p14:nvPr/>
              </p14:nvContentPartPr>
              <p14:xfrm>
                <a:off x="2383456" y="1993854"/>
                <a:ext cx="2562120" cy="110880"/>
              </p14:xfrm>
            </p:contentPart>
          </mc:Choice>
          <mc:Fallback>
            <p:pic>
              <p:nvPicPr>
                <p:cNvPr id="5" name="Ink 4">
                  <a:extLst>
                    <a:ext uri="{FF2B5EF4-FFF2-40B4-BE49-F238E27FC236}">
                      <a16:creationId xmlns:a16="http://schemas.microsoft.com/office/drawing/2014/main" id="{FB3CB281-4B41-867B-08AB-CC3EC2F4D271}"/>
                    </a:ext>
                  </a:extLst>
                </p:cNvPr>
                <p:cNvPicPr/>
                <p:nvPr/>
              </p:nvPicPr>
              <p:blipFill>
                <a:blip r:embed="rId11"/>
                <a:stretch>
                  <a:fillRect/>
                </a:stretch>
              </p:blipFill>
              <p:spPr>
                <a:xfrm>
                  <a:off x="2365816" y="1976214"/>
                  <a:ext cx="25977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1C53D68E-EEB8-A692-B99B-D06993C7E3D3}"/>
                    </a:ext>
                  </a:extLst>
                </p14:cNvPr>
                <p14:cNvContentPartPr/>
                <p14:nvPr/>
              </p14:nvContentPartPr>
              <p14:xfrm>
                <a:off x="6504376" y="2046414"/>
                <a:ext cx="1043280" cy="46800"/>
              </p14:xfrm>
            </p:contentPart>
          </mc:Choice>
          <mc:Fallback>
            <p:pic>
              <p:nvPicPr>
                <p:cNvPr id="11" name="Ink 10">
                  <a:extLst>
                    <a:ext uri="{FF2B5EF4-FFF2-40B4-BE49-F238E27FC236}">
                      <a16:creationId xmlns:a16="http://schemas.microsoft.com/office/drawing/2014/main" id="{1C53D68E-EEB8-A692-B99B-D06993C7E3D3}"/>
                    </a:ext>
                  </a:extLst>
                </p:cNvPr>
                <p:cNvPicPr/>
                <p:nvPr/>
              </p:nvPicPr>
              <p:blipFill>
                <a:blip r:embed="rId13"/>
                <a:stretch>
                  <a:fillRect/>
                </a:stretch>
              </p:blipFill>
              <p:spPr>
                <a:xfrm>
                  <a:off x="6486736" y="2028414"/>
                  <a:ext cx="1078920" cy="82440"/>
                </a:xfrm>
                <a:prstGeom prst="rect">
                  <a:avLst/>
                </a:prstGeom>
              </p:spPr>
            </p:pic>
          </mc:Fallback>
        </mc:AlternateContent>
      </p:grpSp>
      <p:grpSp>
        <p:nvGrpSpPr>
          <p:cNvPr id="15" name="Group 14">
            <a:extLst>
              <a:ext uri="{FF2B5EF4-FFF2-40B4-BE49-F238E27FC236}">
                <a16:creationId xmlns:a16="http://schemas.microsoft.com/office/drawing/2014/main" id="{F04CC8E8-C9DE-F502-0250-D9D3E3F3E848}"/>
              </a:ext>
            </a:extLst>
          </p:cNvPr>
          <p:cNvGrpSpPr/>
          <p:nvPr/>
        </p:nvGrpSpPr>
        <p:grpSpPr>
          <a:xfrm>
            <a:off x="8429296" y="2046054"/>
            <a:ext cx="970920" cy="34560"/>
            <a:chOff x="8429296" y="2046054"/>
            <a:chExt cx="970920" cy="34560"/>
          </a:xfrm>
        </p:grpSpPr>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7692F794-F07D-1FB4-328C-BCE8A316BFD8}"/>
                    </a:ext>
                  </a:extLst>
                </p14:cNvPr>
                <p14:cNvContentPartPr/>
                <p14:nvPr/>
              </p14:nvContentPartPr>
              <p14:xfrm>
                <a:off x="8429296" y="2046054"/>
                <a:ext cx="347400" cy="30240"/>
              </p14:xfrm>
            </p:contentPart>
          </mc:Choice>
          <mc:Fallback>
            <p:pic>
              <p:nvPicPr>
                <p:cNvPr id="13" name="Ink 12">
                  <a:extLst>
                    <a:ext uri="{FF2B5EF4-FFF2-40B4-BE49-F238E27FC236}">
                      <a16:creationId xmlns:a16="http://schemas.microsoft.com/office/drawing/2014/main" id="{7692F794-F07D-1FB4-328C-BCE8A316BFD8}"/>
                    </a:ext>
                  </a:extLst>
                </p:cNvPr>
                <p:cNvPicPr/>
                <p:nvPr/>
              </p:nvPicPr>
              <p:blipFill>
                <a:blip r:embed="rId15"/>
                <a:stretch>
                  <a:fillRect/>
                </a:stretch>
              </p:blipFill>
              <p:spPr>
                <a:xfrm>
                  <a:off x="8411656" y="2028414"/>
                  <a:ext cx="3830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769EA41A-4183-8345-0617-FE8F3AFC2E99}"/>
                    </a:ext>
                  </a:extLst>
                </p14:cNvPr>
                <p14:cNvContentPartPr/>
                <p14:nvPr/>
              </p14:nvContentPartPr>
              <p14:xfrm>
                <a:off x="9046696" y="2065494"/>
                <a:ext cx="353520" cy="15120"/>
              </p14:xfrm>
            </p:contentPart>
          </mc:Choice>
          <mc:Fallback>
            <p:pic>
              <p:nvPicPr>
                <p:cNvPr id="14" name="Ink 13">
                  <a:extLst>
                    <a:ext uri="{FF2B5EF4-FFF2-40B4-BE49-F238E27FC236}">
                      <a16:creationId xmlns:a16="http://schemas.microsoft.com/office/drawing/2014/main" id="{769EA41A-4183-8345-0617-FE8F3AFC2E99}"/>
                    </a:ext>
                  </a:extLst>
                </p:cNvPr>
                <p:cNvPicPr/>
                <p:nvPr/>
              </p:nvPicPr>
              <p:blipFill>
                <a:blip r:embed="rId17"/>
                <a:stretch>
                  <a:fillRect/>
                </a:stretch>
              </p:blipFill>
              <p:spPr>
                <a:xfrm>
                  <a:off x="9029056" y="2047854"/>
                  <a:ext cx="389160" cy="50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36CCFE9D-5442-D132-ADA8-819B154F128A}"/>
                  </a:ext>
                </a:extLst>
              </p14:cNvPr>
              <p14:cNvContentPartPr/>
              <p14:nvPr/>
            </p14:nvContentPartPr>
            <p14:xfrm>
              <a:off x="6387016" y="2394894"/>
              <a:ext cx="1906560" cy="76680"/>
            </p14:xfrm>
          </p:contentPart>
        </mc:Choice>
        <mc:Fallback>
          <p:pic>
            <p:nvPicPr>
              <p:cNvPr id="16" name="Ink 15">
                <a:extLst>
                  <a:ext uri="{FF2B5EF4-FFF2-40B4-BE49-F238E27FC236}">
                    <a16:creationId xmlns:a16="http://schemas.microsoft.com/office/drawing/2014/main" id="{36CCFE9D-5442-D132-ADA8-819B154F128A}"/>
                  </a:ext>
                </a:extLst>
              </p:cNvPr>
              <p:cNvPicPr/>
              <p:nvPr/>
            </p:nvPicPr>
            <p:blipFill>
              <a:blip r:embed="rId19"/>
              <a:stretch>
                <a:fillRect/>
              </a:stretch>
            </p:blipFill>
            <p:spPr>
              <a:xfrm>
                <a:off x="6369016" y="2377254"/>
                <a:ext cx="19422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13B69EED-C76B-4021-A597-EB1959AF638E}"/>
                  </a:ext>
                </a:extLst>
              </p14:cNvPr>
              <p14:cNvContentPartPr/>
              <p14:nvPr/>
            </p14:nvContentPartPr>
            <p14:xfrm>
              <a:off x="2902216" y="2770374"/>
              <a:ext cx="599400" cy="20160"/>
            </p14:xfrm>
          </p:contentPart>
        </mc:Choice>
        <mc:Fallback>
          <p:pic>
            <p:nvPicPr>
              <p:cNvPr id="17" name="Ink 16">
                <a:extLst>
                  <a:ext uri="{FF2B5EF4-FFF2-40B4-BE49-F238E27FC236}">
                    <a16:creationId xmlns:a16="http://schemas.microsoft.com/office/drawing/2014/main" id="{13B69EED-C76B-4021-A597-EB1959AF638E}"/>
                  </a:ext>
                </a:extLst>
              </p:cNvPr>
              <p:cNvPicPr/>
              <p:nvPr/>
            </p:nvPicPr>
            <p:blipFill>
              <a:blip r:embed="rId21"/>
              <a:stretch>
                <a:fillRect/>
              </a:stretch>
            </p:blipFill>
            <p:spPr>
              <a:xfrm>
                <a:off x="2884576" y="2752734"/>
                <a:ext cx="6350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434FAB29-C2A4-A974-2C79-D9E6C2E29AEE}"/>
                  </a:ext>
                </a:extLst>
              </p14:cNvPr>
              <p14:cNvContentPartPr/>
              <p14:nvPr/>
            </p14:nvContentPartPr>
            <p14:xfrm>
              <a:off x="4987336" y="2761014"/>
              <a:ext cx="328320" cy="45000"/>
            </p14:xfrm>
          </p:contentPart>
        </mc:Choice>
        <mc:Fallback>
          <p:pic>
            <p:nvPicPr>
              <p:cNvPr id="18" name="Ink 17">
                <a:extLst>
                  <a:ext uri="{FF2B5EF4-FFF2-40B4-BE49-F238E27FC236}">
                    <a16:creationId xmlns:a16="http://schemas.microsoft.com/office/drawing/2014/main" id="{434FAB29-C2A4-A974-2C79-D9E6C2E29AEE}"/>
                  </a:ext>
                </a:extLst>
              </p:cNvPr>
              <p:cNvPicPr/>
              <p:nvPr/>
            </p:nvPicPr>
            <p:blipFill>
              <a:blip r:embed="rId23"/>
              <a:stretch>
                <a:fillRect/>
              </a:stretch>
            </p:blipFill>
            <p:spPr>
              <a:xfrm>
                <a:off x="4969336" y="2743374"/>
                <a:ext cx="363960" cy="80640"/>
              </a:xfrm>
              <a:prstGeom prst="rect">
                <a:avLst/>
              </a:prstGeom>
            </p:spPr>
          </p:pic>
        </mc:Fallback>
      </mc:AlternateContent>
      <p:grpSp>
        <p:nvGrpSpPr>
          <p:cNvPr id="21" name="Group 20">
            <a:extLst>
              <a:ext uri="{FF2B5EF4-FFF2-40B4-BE49-F238E27FC236}">
                <a16:creationId xmlns:a16="http://schemas.microsoft.com/office/drawing/2014/main" id="{CDE4238C-7963-026B-2BB3-95767F64BDD4}"/>
              </a:ext>
            </a:extLst>
          </p:cNvPr>
          <p:cNvGrpSpPr/>
          <p:nvPr/>
        </p:nvGrpSpPr>
        <p:grpSpPr>
          <a:xfrm>
            <a:off x="5349856" y="3159894"/>
            <a:ext cx="3377160" cy="160560"/>
            <a:chOff x="5349856" y="3159894"/>
            <a:chExt cx="3377160" cy="160560"/>
          </a:xfrm>
        </p:grpSpPr>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91BA2ED4-438B-B77A-0449-C9CFD7DE827F}"/>
                    </a:ext>
                  </a:extLst>
                </p14:cNvPr>
                <p14:cNvContentPartPr/>
                <p14:nvPr/>
              </p14:nvContentPartPr>
              <p14:xfrm>
                <a:off x="5349856" y="3237294"/>
                <a:ext cx="1574280" cy="83160"/>
              </p14:xfrm>
            </p:contentPart>
          </mc:Choice>
          <mc:Fallback>
            <p:pic>
              <p:nvPicPr>
                <p:cNvPr id="19" name="Ink 18">
                  <a:extLst>
                    <a:ext uri="{FF2B5EF4-FFF2-40B4-BE49-F238E27FC236}">
                      <a16:creationId xmlns:a16="http://schemas.microsoft.com/office/drawing/2014/main" id="{91BA2ED4-438B-B77A-0449-C9CFD7DE827F}"/>
                    </a:ext>
                  </a:extLst>
                </p:cNvPr>
                <p:cNvPicPr/>
                <p:nvPr/>
              </p:nvPicPr>
              <p:blipFill>
                <a:blip r:embed="rId25"/>
                <a:stretch>
                  <a:fillRect/>
                </a:stretch>
              </p:blipFill>
              <p:spPr>
                <a:xfrm>
                  <a:off x="5332216" y="3219294"/>
                  <a:ext cx="16099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5AFA7971-9405-CF60-41E5-2272F639DF5E}"/>
                    </a:ext>
                  </a:extLst>
                </p14:cNvPr>
                <p14:cNvContentPartPr/>
                <p14:nvPr/>
              </p14:nvContentPartPr>
              <p14:xfrm>
                <a:off x="7402936" y="3159894"/>
                <a:ext cx="1324080" cy="57600"/>
              </p14:xfrm>
            </p:contentPart>
          </mc:Choice>
          <mc:Fallback>
            <p:pic>
              <p:nvPicPr>
                <p:cNvPr id="20" name="Ink 19">
                  <a:extLst>
                    <a:ext uri="{FF2B5EF4-FFF2-40B4-BE49-F238E27FC236}">
                      <a16:creationId xmlns:a16="http://schemas.microsoft.com/office/drawing/2014/main" id="{5AFA7971-9405-CF60-41E5-2272F639DF5E}"/>
                    </a:ext>
                  </a:extLst>
                </p:cNvPr>
                <p:cNvPicPr/>
                <p:nvPr/>
              </p:nvPicPr>
              <p:blipFill>
                <a:blip r:embed="rId27"/>
                <a:stretch>
                  <a:fillRect/>
                </a:stretch>
              </p:blipFill>
              <p:spPr>
                <a:xfrm>
                  <a:off x="7385296" y="3142254"/>
                  <a:ext cx="1359720" cy="93240"/>
                </a:xfrm>
                <a:prstGeom prst="rect">
                  <a:avLst/>
                </a:prstGeom>
              </p:spPr>
            </p:pic>
          </mc:Fallback>
        </mc:AlternateContent>
      </p:grpSp>
    </p:spTree>
    <p:extLst>
      <p:ext uri="{BB962C8B-B14F-4D97-AF65-F5344CB8AC3E}">
        <p14:creationId xmlns:p14="http://schemas.microsoft.com/office/powerpoint/2010/main" val="746560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560515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1A3E1ECF-27D9-BF87-7B87-19C454DD52C4}"/>
              </a:ext>
            </a:extLst>
          </p:cNvPr>
          <p:cNvSpPr txBox="1"/>
          <p:nvPr/>
        </p:nvSpPr>
        <p:spPr>
          <a:xfrm>
            <a:off x="932280" y="484087"/>
            <a:ext cx="9019242" cy="4832092"/>
          </a:xfrm>
          <a:prstGeom prst="rect">
            <a:avLst/>
          </a:prstGeom>
          <a:noFill/>
        </p:spPr>
        <p:txBody>
          <a:bodyPr wrap="square">
            <a:spAutoFit/>
          </a:bodyPr>
          <a:lstStyle/>
          <a:p>
            <a:pPr rtl="0">
              <a:spcBef>
                <a:spcPts val="0"/>
              </a:spcBef>
              <a:spcAft>
                <a:spcPts val="0"/>
              </a:spcAft>
            </a:pPr>
            <a:r>
              <a:rPr lang="en-US" sz="2800" b="1" i="0" strike="noStrike">
                <a:solidFill>
                  <a:srgbClr val="FFC000"/>
                </a:solidFill>
                <a:effectLst/>
                <a:latin typeface="Arial" panose="020B0604020202020204" pitchFamily="34" charset="0"/>
              </a:rPr>
              <a:t>Revelation 3:7</a:t>
            </a:r>
          </a:p>
          <a:p>
            <a:pPr rtl="0">
              <a:spcBef>
                <a:spcPts val="0"/>
              </a:spcBef>
              <a:spcAft>
                <a:spcPts val="0"/>
              </a:spcAft>
            </a:pPr>
            <a:r>
              <a:rPr lang="en-US" sz="2800" i="0" strike="noStrike">
                <a:solidFill>
                  <a:srgbClr val="FFC000"/>
                </a:solidFill>
                <a:effectLst/>
                <a:latin typeface="Arial" panose="020B0604020202020204" pitchFamily="34" charset="0"/>
              </a:rPr>
              <a:t>3:7 And to the angel of the church in Philadelphia write; These things saith he that is holy, he that is true, he that hath the key of David, he that openeth, and no man shutteth; and shutteth, and no man openeth; (KJV,      </a:t>
            </a:r>
            <a:r>
              <a:rPr lang="syr-SY" sz="2800" i="0" strike="noStrike">
                <a:solidFill>
                  <a:srgbClr val="FFFF00"/>
                </a:solidFill>
                <a:effectLst/>
                <a:latin typeface="Arial" panose="020B0604020202020204" pitchFamily="34" charset="0"/>
              </a:rPr>
              <a:t>ܘܰܠܡܰܠܱܐܟ݂ܳܐ ܕ݁ܥܺܕ̱݁ܬܴ݁ܐ ܕ݁ܦ݂ܺܝܠܱܕ݂ܶܠܦ݂ܺܝܰܐ ܟ݁ܬ݂ܾܘܒ݂ ܆ ܗܳܟ݂ܰܢܳܐ ܐܴܡܰܪ ܩܰܕܻ݁ܝܫܳܐ ܫܰܪܻܝܪܴܐ ܞ ܗܰܘ ܕܻ݁ܐܝܬ݂ ܠܷܗ ܩܠܻܝ̈ܕ݂ܶܐ ܕ݁ܕ݂ܰܘܺܝܕ݂ ܂ ܐܱܝܢܳܐ ܕ݁ܦ݂ܳܬ݂ܱܚ ܘܠܱܝܬ݁ ܕܴ݁ܐܚܶܕ݂ ܂ ܘܳܐܚܶܕ݂ ܘܠܱܝܬ݁ ܕ݁ܦ݂ܳܬ݂ܱܚ ܂ </a:t>
            </a:r>
            <a:r>
              <a:rPr lang="el-GR" sz="2800" i="0" strike="noStrike">
                <a:solidFill>
                  <a:srgbClr val="92D050"/>
                </a:solidFill>
                <a:effectLst/>
                <a:latin typeface="Arial" panose="020B0604020202020204" pitchFamily="34" charset="0"/>
              </a:rPr>
              <a:t>Καὶ τῷ ἀγγέλῳ τῆς ἐν Φιλαδελφίᾳ ἐκκλησίας γράψον· τάδε λέγει ὁ ἅγιος, ὁ ἀληθινός, ὁ ἔχων τὴν κλεῖν Δαυίδ, ὁ ἀνοίγων καὶ οὐδεὶς κλείσει καὶ κλείων καὶ οὐδεὶς ἀνοίγει</a:t>
            </a:r>
            <a:r>
              <a:rPr lang="el-GR" sz="2800" i="0" strike="noStrike">
                <a:solidFill>
                  <a:srgbClr val="FFC000"/>
                </a:solidFill>
                <a:effectLst/>
                <a:latin typeface="Arial" panose="020B0604020202020204" pitchFamily="34" charset="0"/>
              </a:rPr>
              <a:t>)</a:t>
            </a:r>
          </a:p>
        </p:txBody>
      </p:sp>
    </p:spTree>
    <p:extLst>
      <p:ext uri="{BB962C8B-B14F-4D97-AF65-F5344CB8AC3E}">
        <p14:creationId xmlns:p14="http://schemas.microsoft.com/office/powerpoint/2010/main" val="1734762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10493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1A3E1ECF-27D9-BF87-7B87-19C454DD52C4}"/>
              </a:ext>
            </a:extLst>
          </p:cNvPr>
          <p:cNvSpPr txBox="1"/>
          <p:nvPr/>
        </p:nvSpPr>
        <p:spPr>
          <a:xfrm>
            <a:off x="201948" y="291401"/>
            <a:ext cx="10257144" cy="5524589"/>
          </a:xfrm>
          <a:prstGeom prst="rect">
            <a:avLst/>
          </a:prstGeom>
          <a:noFill/>
        </p:spPr>
        <p:txBody>
          <a:bodyPr wrap="square">
            <a:spAutoFit/>
          </a:bodyPr>
          <a:lstStyle/>
          <a:p>
            <a:pPr rtl="0">
              <a:spcBef>
                <a:spcPts val="0"/>
              </a:spcBef>
              <a:spcAft>
                <a:spcPts val="0"/>
              </a:spcAft>
            </a:pPr>
            <a:r>
              <a:rPr lang="en-US" sz="2800" b="1" i="0" strike="noStrike">
                <a:solidFill>
                  <a:srgbClr val="FFC000"/>
                </a:solidFill>
                <a:effectLst/>
                <a:latin typeface="Arial" panose="020B0604020202020204" pitchFamily="34" charset="0"/>
              </a:rPr>
              <a:t>Matthew 16:18-19</a:t>
            </a:r>
          </a:p>
          <a:p>
            <a:pPr rtl="0">
              <a:spcBef>
                <a:spcPts val="0"/>
              </a:spcBef>
              <a:spcAft>
                <a:spcPts val="0"/>
              </a:spcAft>
            </a:pPr>
            <a:r>
              <a:rPr lang="en-US" sz="2500" i="0" strike="noStrike">
                <a:solidFill>
                  <a:srgbClr val="FFC000"/>
                </a:solidFill>
                <a:effectLst/>
                <a:latin typeface="Arial" panose="020B0604020202020204" pitchFamily="34" charset="0"/>
              </a:rPr>
              <a:t>16:18 And I say also unto thee, That thou art Peter, and upon this rock I will build my church; and the gates of hell shall not prevail against it. 16:19 And I will give unto thee the keys of the kingdom of heaven: and whatsoever thou shalt bind on earth shall be bound in heaven: and whatsoever thou shalt loose on earth shall be loosed in heaven. (KJV, </a:t>
            </a:r>
            <a:r>
              <a:rPr lang="syr-SY" sz="2500" i="0" strike="noStrike">
                <a:solidFill>
                  <a:srgbClr val="FFFF00"/>
                </a:solidFill>
                <a:effectLst/>
                <a:latin typeface="Arial" panose="020B0604020202020204" pitchFamily="34" charset="0"/>
              </a:rPr>
              <a:t>ܐܴܦ݂ ܐܷܢܳܐ ܐܴܡܰܪ ܐ̱ܢܳܐ ܠܴܟ݂ ܂ ܕܱ݁ܐܢ̄ܬ݁ ܗ̄ܽܘ ܟܻ݁ܐܦ݂ܳܐ ܂ ܘܥܰܠ ܗܳܕ݂ܶܐ ܟܻ݁ܐܦ݂ܳܐ ܐܷܒ݂ܢܶܝܗ ܠܥܺܕ̱݁ܬ݁ܝ ܂ ܘܬ݂ܱܪ̈ܥܶܐ ܕܱ݁ܫܝܽܘܠ ܂ ܠܴܐ ܢܶܚܣܢܽܘܢܳܗ ܂ܠܴܟ݂ ܐܷܬܷ݁ܠ ܩܠܻܝ̈ܕ݂ܶܐ ܕ݁ܡܰܠܟܾ݁ܘܬ݂ܴܐ ܕܱ݁ܫܡܰܝܳܐ ܂ ܘܟ݂ܽܠ ܡܶܕܷ݁ܡ ܕ݁ܬ݂ܷܐܣܽܘܪ ܒܱ݁ܐܪܥܳܐ ܂ ܢܶܗܘܶܐ ܐܱܣܺܝܪ ܒܱ݁ܫܡܰܝܳܐ ܂ ܘܡܶܕܷ݁ܡ ܕ݁ܬ݂ܷܫܪܷܐ ܒܱ݁ܐܪܥܳܐ ܂ ܢܶܗܘܶܐ ܫܪܷܐ ܒܱ݁ܫܡܰܝܳܐ ܀ </a:t>
            </a:r>
            <a:r>
              <a:rPr lang="syr-SY" sz="2500" i="0" strike="noStrike">
                <a:solidFill>
                  <a:srgbClr val="92D050"/>
                </a:solidFill>
                <a:effectLst/>
                <a:latin typeface="Arial" panose="020B0604020202020204" pitchFamily="34" charset="0"/>
              </a:rPr>
              <a:t>18 </a:t>
            </a:r>
            <a:r>
              <a:rPr lang="el-GR" sz="2500" i="0" strike="noStrike">
                <a:solidFill>
                  <a:srgbClr val="92D050"/>
                </a:solidFill>
                <a:effectLst/>
                <a:latin typeface="Arial" panose="020B0604020202020204" pitchFamily="34" charset="0"/>
              </a:rPr>
              <a:t>κἀγὼ δέ σοι λέγω ὅτι σὺ εἶ Πέτρος καὶ ἐπὶ ταύτῃ τῇ πέτρᾳ οἰκοδομήσω μου τὴν ἐκκλησίαν, καὶ πύλαι ἅδου οὐ κατισχύσουσιν αὐτῆς. 19 δώσω σοι τὰς κλεῖδας τῆς βασιλείας τῶν οὐρανῶν, καὶ ὃ ἐὰν δήσῃς ἐπὶ τῆς γῆς, ἔσται δεδεμένον ἐν τοῖς οὐρανοῖς, καὶ ὃ ἐὰν λύσῃς ἐπὶ τῆς γῆς, ἔσται λελυμένον ἐν τοῖς οὐρανοῖς.</a:t>
            </a:r>
            <a:r>
              <a:rPr lang="el-GR" sz="2500" i="0" strike="noStrike">
                <a:solidFill>
                  <a:srgbClr val="FFC000"/>
                </a:solidFill>
                <a:effectLst/>
                <a:latin typeface="Arial" panose="020B0604020202020204" pitchFamily="34" charset="0"/>
              </a:rPr>
              <a:t>)</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3F608E0-19D4-6D41-5DA3-C064B211FC08}"/>
                  </a:ext>
                </a:extLst>
              </p14:cNvPr>
              <p14:cNvContentPartPr/>
              <p14:nvPr/>
            </p14:nvContentPartPr>
            <p14:xfrm>
              <a:off x="4617616" y="1849494"/>
              <a:ext cx="4855680" cy="103680"/>
            </p14:xfrm>
          </p:contentPart>
        </mc:Choice>
        <mc:Fallback>
          <p:pic>
            <p:nvPicPr>
              <p:cNvPr id="2" name="Ink 1">
                <a:extLst>
                  <a:ext uri="{FF2B5EF4-FFF2-40B4-BE49-F238E27FC236}">
                    <a16:creationId xmlns:a16="http://schemas.microsoft.com/office/drawing/2014/main" id="{53F608E0-19D4-6D41-5DA3-C064B211FC08}"/>
                  </a:ext>
                </a:extLst>
              </p:cNvPr>
              <p:cNvPicPr/>
              <p:nvPr/>
            </p:nvPicPr>
            <p:blipFill>
              <a:blip r:embed="rId5"/>
              <a:stretch>
                <a:fillRect/>
              </a:stretch>
            </p:blipFill>
            <p:spPr>
              <a:xfrm>
                <a:off x="4599616" y="1831854"/>
                <a:ext cx="4891320" cy="139320"/>
              </a:xfrm>
              <a:prstGeom prst="rect">
                <a:avLst/>
              </a:prstGeom>
            </p:spPr>
          </p:pic>
        </mc:Fallback>
      </mc:AlternateContent>
      <p:grpSp>
        <p:nvGrpSpPr>
          <p:cNvPr id="7" name="Group 6">
            <a:extLst>
              <a:ext uri="{FF2B5EF4-FFF2-40B4-BE49-F238E27FC236}">
                <a16:creationId xmlns:a16="http://schemas.microsoft.com/office/drawing/2014/main" id="{FAD0110E-EBF3-2402-0D01-C9FEC9E45776}"/>
              </a:ext>
            </a:extLst>
          </p:cNvPr>
          <p:cNvGrpSpPr/>
          <p:nvPr/>
        </p:nvGrpSpPr>
        <p:grpSpPr>
          <a:xfrm>
            <a:off x="1134976" y="2217054"/>
            <a:ext cx="8341920" cy="141840"/>
            <a:chOff x="1134976" y="2217054"/>
            <a:chExt cx="8341920" cy="141840"/>
          </a:xfrm>
        </p:grpSpPr>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FE003284-01E5-6D1E-E05A-C0E4446E55A3}"/>
                    </a:ext>
                  </a:extLst>
                </p14:cNvPr>
                <p14:cNvContentPartPr/>
                <p14:nvPr/>
              </p14:nvContentPartPr>
              <p14:xfrm>
                <a:off x="1134976" y="2217054"/>
                <a:ext cx="7833600" cy="141840"/>
              </p14:xfrm>
            </p:contentPart>
          </mc:Choice>
          <mc:Fallback>
            <p:pic>
              <p:nvPicPr>
                <p:cNvPr id="3" name="Ink 2">
                  <a:extLst>
                    <a:ext uri="{FF2B5EF4-FFF2-40B4-BE49-F238E27FC236}">
                      <a16:creationId xmlns:a16="http://schemas.microsoft.com/office/drawing/2014/main" id="{FE003284-01E5-6D1E-E05A-C0E4446E55A3}"/>
                    </a:ext>
                  </a:extLst>
                </p:cNvPr>
                <p:cNvPicPr/>
                <p:nvPr/>
              </p:nvPicPr>
              <p:blipFill>
                <a:blip r:embed="rId7"/>
                <a:stretch>
                  <a:fillRect/>
                </a:stretch>
              </p:blipFill>
              <p:spPr>
                <a:xfrm>
                  <a:off x="1116976" y="2199414"/>
                  <a:ext cx="78692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9CD2E832-9295-30B8-F3E3-03AA9C48747C}"/>
                    </a:ext>
                  </a:extLst>
                </p14:cNvPr>
                <p14:cNvContentPartPr/>
                <p14:nvPr/>
              </p14:nvContentPartPr>
              <p14:xfrm>
                <a:off x="9088816" y="2335494"/>
                <a:ext cx="388080" cy="9720"/>
              </p14:xfrm>
            </p:contentPart>
          </mc:Choice>
          <mc:Fallback>
            <p:pic>
              <p:nvPicPr>
                <p:cNvPr id="4" name="Ink 3">
                  <a:extLst>
                    <a:ext uri="{FF2B5EF4-FFF2-40B4-BE49-F238E27FC236}">
                      <a16:creationId xmlns:a16="http://schemas.microsoft.com/office/drawing/2014/main" id="{9CD2E832-9295-30B8-F3E3-03AA9C48747C}"/>
                    </a:ext>
                  </a:extLst>
                </p:cNvPr>
                <p:cNvPicPr/>
                <p:nvPr/>
              </p:nvPicPr>
              <p:blipFill>
                <a:blip r:embed="rId9"/>
                <a:stretch>
                  <a:fillRect/>
                </a:stretch>
              </p:blipFill>
              <p:spPr>
                <a:xfrm>
                  <a:off x="9070816" y="2317854"/>
                  <a:ext cx="423720" cy="45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9481691F-62A2-213C-5F69-AF6C3D9E3988}"/>
                  </a:ext>
                </a:extLst>
              </p14:cNvPr>
              <p14:cNvContentPartPr/>
              <p14:nvPr/>
            </p14:nvContentPartPr>
            <p14:xfrm>
              <a:off x="778216" y="2609454"/>
              <a:ext cx="8071560" cy="136800"/>
            </p14:xfrm>
          </p:contentPart>
        </mc:Choice>
        <mc:Fallback>
          <p:pic>
            <p:nvPicPr>
              <p:cNvPr id="5" name="Ink 4">
                <a:extLst>
                  <a:ext uri="{FF2B5EF4-FFF2-40B4-BE49-F238E27FC236}">
                    <a16:creationId xmlns:a16="http://schemas.microsoft.com/office/drawing/2014/main" id="{9481691F-62A2-213C-5F69-AF6C3D9E3988}"/>
                  </a:ext>
                </a:extLst>
              </p:cNvPr>
              <p:cNvPicPr/>
              <p:nvPr/>
            </p:nvPicPr>
            <p:blipFill>
              <a:blip r:embed="rId11"/>
              <a:stretch>
                <a:fillRect/>
              </a:stretch>
            </p:blipFill>
            <p:spPr>
              <a:xfrm>
                <a:off x="760216" y="2591454"/>
                <a:ext cx="8107200" cy="172440"/>
              </a:xfrm>
              <a:prstGeom prst="rect">
                <a:avLst/>
              </a:prstGeom>
            </p:spPr>
          </p:pic>
        </mc:Fallback>
      </mc:AlternateContent>
    </p:spTree>
    <p:extLst>
      <p:ext uri="{BB962C8B-B14F-4D97-AF65-F5344CB8AC3E}">
        <p14:creationId xmlns:p14="http://schemas.microsoft.com/office/powerpoint/2010/main" val="2870885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63236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3" name="Picture 2">
            <a:extLst>
              <a:ext uri="{FF2B5EF4-FFF2-40B4-BE49-F238E27FC236}">
                <a16:creationId xmlns:a16="http://schemas.microsoft.com/office/drawing/2014/main" id="{64A74565-DD35-EC4C-9E53-F47BDFF6B2FC}"/>
              </a:ext>
            </a:extLst>
          </p:cNvPr>
          <p:cNvPicPr>
            <a:picLocks noChangeAspect="1"/>
          </p:cNvPicPr>
          <p:nvPr/>
        </p:nvPicPr>
        <p:blipFill>
          <a:blip r:embed="rId4"/>
          <a:stretch>
            <a:fillRect/>
          </a:stretch>
        </p:blipFill>
        <p:spPr>
          <a:xfrm>
            <a:off x="94923" y="118206"/>
            <a:ext cx="9066890" cy="5952186"/>
          </a:xfrm>
          <a:prstGeom prst="rect">
            <a:avLst/>
          </a:prstGeom>
        </p:spPr>
      </p:pic>
      <p:sp>
        <p:nvSpPr>
          <p:cNvPr id="2" name="TextBox 1">
            <a:extLst>
              <a:ext uri="{FF2B5EF4-FFF2-40B4-BE49-F238E27FC236}">
                <a16:creationId xmlns:a16="http://schemas.microsoft.com/office/drawing/2014/main" id="{9073EBD0-5821-D1A4-A408-21B7C06817C6}"/>
              </a:ext>
            </a:extLst>
          </p:cNvPr>
          <p:cNvSpPr txBox="1"/>
          <p:nvPr/>
        </p:nvSpPr>
        <p:spPr>
          <a:xfrm>
            <a:off x="225632" y="5604242"/>
            <a:ext cx="1977241" cy="369332"/>
          </a:xfrm>
          <a:prstGeom prst="rect">
            <a:avLst/>
          </a:prstGeom>
          <a:noFill/>
        </p:spPr>
        <p:txBody>
          <a:bodyPr wrap="square" rtlCol="0">
            <a:spAutoFit/>
          </a:bodyPr>
          <a:lstStyle/>
          <a:p>
            <a:r>
              <a:rPr lang="en-US" b="1">
                <a:solidFill>
                  <a:srgbClr val="FFFF00"/>
                </a:solidFill>
              </a:rPr>
              <a:t>Isaiah 22:22-23</a:t>
            </a:r>
          </a:p>
        </p:txBody>
      </p:sp>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F8B7C8C0-8066-09B7-AE02-BA78F8C70E9A}"/>
                  </a:ext>
                </a:extLst>
              </p14:cNvPr>
              <p14:cNvContentPartPr/>
              <p14:nvPr/>
            </p14:nvContentPartPr>
            <p14:xfrm>
              <a:off x="119416" y="3602694"/>
              <a:ext cx="1521720" cy="865080"/>
            </p14:xfrm>
          </p:contentPart>
        </mc:Choice>
        <mc:Fallback>
          <p:pic>
            <p:nvPicPr>
              <p:cNvPr id="4" name="Ink 3">
                <a:extLst>
                  <a:ext uri="{FF2B5EF4-FFF2-40B4-BE49-F238E27FC236}">
                    <a16:creationId xmlns:a16="http://schemas.microsoft.com/office/drawing/2014/main" id="{F8B7C8C0-8066-09B7-AE02-BA78F8C70E9A}"/>
                  </a:ext>
                </a:extLst>
              </p:cNvPr>
              <p:cNvPicPr/>
              <p:nvPr/>
            </p:nvPicPr>
            <p:blipFill>
              <a:blip r:embed="rId6"/>
              <a:stretch>
                <a:fillRect/>
              </a:stretch>
            </p:blipFill>
            <p:spPr>
              <a:xfrm>
                <a:off x="101416" y="3584694"/>
                <a:ext cx="1557360" cy="900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3" name="Ink 22">
                <a:extLst>
                  <a:ext uri="{FF2B5EF4-FFF2-40B4-BE49-F238E27FC236}">
                    <a16:creationId xmlns:a16="http://schemas.microsoft.com/office/drawing/2014/main" id="{2FA1A7A7-88CB-242C-76DF-319FE4816400}"/>
                  </a:ext>
                </a:extLst>
              </p14:cNvPr>
              <p14:cNvContentPartPr/>
              <p14:nvPr/>
            </p14:nvContentPartPr>
            <p14:xfrm>
              <a:off x="3918856" y="3571014"/>
              <a:ext cx="1557000" cy="1941840"/>
            </p14:xfrm>
          </p:contentPart>
        </mc:Choice>
        <mc:Fallback>
          <p:pic>
            <p:nvPicPr>
              <p:cNvPr id="23" name="Ink 22">
                <a:extLst>
                  <a:ext uri="{FF2B5EF4-FFF2-40B4-BE49-F238E27FC236}">
                    <a16:creationId xmlns:a16="http://schemas.microsoft.com/office/drawing/2014/main" id="{2FA1A7A7-88CB-242C-76DF-319FE4816400}"/>
                  </a:ext>
                </a:extLst>
              </p:cNvPr>
              <p:cNvPicPr/>
              <p:nvPr/>
            </p:nvPicPr>
            <p:blipFill>
              <a:blip r:embed="rId8"/>
              <a:stretch>
                <a:fillRect/>
              </a:stretch>
            </p:blipFill>
            <p:spPr>
              <a:xfrm>
                <a:off x="3901216" y="3553014"/>
                <a:ext cx="1592640" cy="1977480"/>
              </a:xfrm>
              <a:prstGeom prst="rect">
                <a:avLst/>
              </a:prstGeom>
            </p:spPr>
          </p:pic>
        </mc:Fallback>
      </mc:AlternateContent>
      <p:grpSp>
        <p:nvGrpSpPr>
          <p:cNvPr id="25" name="Group 24">
            <a:extLst>
              <a:ext uri="{FF2B5EF4-FFF2-40B4-BE49-F238E27FC236}">
                <a16:creationId xmlns:a16="http://schemas.microsoft.com/office/drawing/2014/main" id="{C3FDE3D8-1949-F80F-30E8-EA9932688C66}"/>
              </a:ext>
            </a:extLst>
          </p:cNvPr>
          <p:cNvGrpSpPr/>
          <p:nvPr/>
        </p:nvGrpSpPr>
        <p:grpSpPr>
          <a:xfrm>
            <a:off x="216616" y="4416294"/>
            <a:ext cx="3291120" cy="1045080"/>
            <a:chOff x="216616" y="4416294"/>
            <a:chExt cx="3291120" cy="1045080"/>
          </a:xfrm>
        </p:grpSpPr>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DD4529F3-684F-0FF0-5163-21D5C25B4C66}"/>
                    </a:ext>
                  </a:extLst>
                </p14:cNvPr>
                <p14:cNvContentPartPr/>
                <p14:nvPr/>
              </p14:nvContentPartPr>
              <p14:xfrm>
                <a:off x="1369336" y="4447614"/>
                <a:ext cx="147600" cy="7920"/>
              </p14:xfrm>
            </p:contentPart>
          </mc:Choice>
          <mc:Fallback>
            <p:pic>
              <p:nvPicPr>
                <p:cNvPr id="5" name="Ink 4">
                  <a:extLst>
                    <a:ext uri="{FF2B5EF4-FFF2-40B4-BE49-F238E27FC236}">
                      <a16:creationId xmlns:a16="http://schemas.microsoft.com/office/drawing/2014/main" id="{DD4529F3-684F-0FF0-5163-21D5C25B4C66}"/>
                    </a:ext>
                  </a:extLst>
                </p:cNvPr>
                <p:cNvPicPr/>
                <p:nvPr/>
              </p:nvPicPr>
              <p:blipFill>
                <a:blip r:embed="rId10"/>
                <a:stretch>
                  <a:fillRect/>
                </a:stretch>
              </p:blipFill>
              <p:spPr>
                <a:xfrm>
                  <a:off x="1351336" y="4429614"/>
                  <a:ext cx="1832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Ink 6">
                  <a:extLst>
                    <a:ext uri="{FF2B5EF4-FFF2-40B4-BE49-F238E27FC236}">
                      <a16:creationId xmlns:a16="http://schemas.microsoft.com/office/drawing/2014/main" id="{6270E512-70F9-90E0-1473-BAD8E34317F8}"/>
                    </a:ext>
                  </a:extLst>
                </p14:cNvPr>
                <p14:cNvContentPartPr/>
                <p14:nvPr/>
              </p14:nvContentPartPr>
              <p14:xfrm>
                <a:off x="283936" y="4693854"/>
                <a:ext cx="360360" cy="50040"/>
              </p14:xfrm>
            </p:contentPart>
          </mc:Choice>
          <mc:Fallback>
            <p:pic>
              <p:nvPicPr>
                <p:cNvPr id="7" name="Ink 6">
                  <a:extLst>
                    <a:ext uri="{FF2B5EF4-FFF2-40B4-BE49-F238E27FC236}">
                      <a16:creationId xmlns:a16="http://schemas.microsoft.com/office/drawing/2014/main" id="{6270E512-70F9-90E0-1473-BAD8E34317F8}"/>
                    </a:ext>
                  </a:extLst>
                </p:cNvPr>
                <p:cNvPicPr/>
                <p:nvPr/>
              </p:nvPicPr>
              <p:blipFill>
                <a:blip r:embed="rId12"/>
                <a:stretch>
                  <a:fillRect/>
                </a:stretch>
              </p:blipFill>
              <p:spPr>
                <a:xfrm>
                  <a:off x="265936" y="4675854"/>
                  <a:ext cx="3960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Ink 8">
                  <a:extLst>
                    <a:ext uri="{FF2B5EF4-FFF2-40B4-BE49-F238E27FC236}">
                      <a16:creationId xmlns:a16="http://schemas.microsoft.com/office/drawing/2014/main" id="{FFC69335-9265-3B89-9613-00A5C2862C9F}"/>
                    </a:ext>
                  </a:extLst>
                </p14:cNvPr>
                <p14:cNvContentPartPr/>
                <p14:nvPr/>
              </p14:nvContentPartPr>
              <p14:xfrm>
                <a:off x="751576" y="4705014"/>
                <a:ext cx="190080" cy="24840"/>
              </p14:xfrm>
            </p:contentPart>
          </mc:Choice>
          <mc:Fallback>
            <p:pic>
              <p:nvPicPr>
                <p:cNvPr id="9" name="Ink 8">
                  <a:extLst>
                    <a:ext uri="{FF2B5EF4-FFF2-40B4-BE49-F238E27FC236}">
                      <a16:creationId xmlns:a16="http://schemas.microsoft.com/office/drawing/2014/main" id="{FFC69335-9265-3B89-9613-00A5C2862C9F}"/>
                    </a:ext>
                  </a:extLst>
                </p:cNvPr>
                <p:cNvPicPr/>
                <p:nvPr/>
              </p:nvPicPr>
              <p:blipFill>
                <a:blip r:embed="rId14"/>
                <a:stretch>
                  <a:fillRect/>
                </a:stretch>
              </p:blipFill>
              <p:spPr>
                <a:xfrm>
                  <a:off x="733936" y="4687374"/>
                  <a:ext cx="2257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1030EF55-8F33-2C3A-0809-6EFFD19A2A8B}"/>
                    </a:ext>
                  </a:extLst>
                </p14:cNvPr>
                <p14:cNvContentPartPr/>
                <p14:nvPr/>
              </p14:nvContentPartPr>
              <p14:xfrm>
                <a:off x="1012216" y="4702854"/>
                <a:ext cx="448920" cy="23400"/>
              </p14:xfrm>
            </p:contentPart>
          </mc:Choice>
          <mc:Fallback>
            <p:pic>
              <p:nvPicPr>
                <p:cNvPr id="11" name="Ink 10">
                  <a:extLst>
                    <a:ext uri="{FF2B5EF4-FFF2-40B4-BE49-F238E27FC236}">
                      <a16:creationId xmlns:a16="http://schemas.microsoft.com/office/drawing/2014/main" id="{1030EF55-8F33-2C3A-0809-6EFFD19A2A8B}"/>
                    </a:ext>
                  </a:extLst>
                </p:cNvPr>
                <p:cNvPicPr/>
                <p:nvPr/>
              </p:nvPicPr>
              <p:blipFill>
                <a:blip r:embed="rId16"/>
                <a:stretch>
                  <a:fillRect/>
                </a:stretch>
              </p:blipFill>
              <p:spPr>
                <a:xfrm>
                  <a:off x="994576" y="4685214"/>
                  <a:ext cx="4845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Ink 12">
                  <a:extLst>
                    <a:ext uri="{FF2B5EF4-FFF2-40B4-BE49-F238E27FC236}">
                      <a16:creationId xmlns:a16="http://schemas.microsoft.com/office/drawing/2014/main" id="{9F6DABE4-D4F6-3A7F-9E84-BDD9EF671D90}"/>
                    </a:ext>
                  </a:extLst>
                </p14:cNvPr>
                <p14:cNvContentPartPr/>
                <p14:nvPr/>
              </p14:nvContentPartPr>
              <p14:xfrm>
                <a:off x="216616" y="4957734"/>
                <a:ext cx="423720" cy="19440"/>
              </p14:xfrm>
            </p:contentPart>
          </mc:Choice>
          <mc:Fallback>
            <p:pic>
              <p:nvPicPr>
                <p:cNvPr id="13" name="Ink 12">
                  <a:extLst>
                    <a:ext uri="{FF2B5EF4-FFF2-40B4-BE49-F238E27FC236}">
                      <a16:creationId xmlns:a16="http://schemas.microsoft.com/office/drawing/2014/main" id="{9F6DABE4-D4F6-3A7F-9E84-BDD9EF671D90}"/>
                    </a:ext>
                  </a:extLst>
                </p:cNvPr>
                <p:cNvPicPr/>
                <p:nvPr/>
              </p:nvPicPr>
              <p:blipFill>
                <a:blip r:embed="rId18"/>
                <a:stretch>
                  <a:fillRect/>
                </a:stretch>
              </p:blipFill>
              <p:spPr>
                <a:xfrm>
                  <a:off x="198976" y="4940094"/>
                  <a:ext cx="4593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Ink 13">
                  <a:extLst>
                    <a:ext uri="{FF2B5EF4-FFF2-40B4-BE49-F238E27FC236}">
                      <a16:creationId xmlns:a16="http://schemas.microsoft.com/office/drawing/2014/main" id="{99E10062-8CA4-C150-1954-1FB06306679A}"/>
                    </a:ext>
                  </a:extLst>
                </p14:cNvPr>
                <p14:cNvContentPartPr/>
                <p14:nvPr/>
              </p14:nvContentPartPr>
              <p14:xfrm>
                <a:off x="818896" y="4954494"/>
                <a:ext cx="180360" cy="29160"/>
              </p14:xfrm>
            </p:contentPart>
          </mc:Choice>
          <mc:Fallback>
            <p:pic>
              <p:nvPicPr>
                <p:cNvPr id="14" name="Ink 13">
                  <a:extLst>
                    <a:ext uri="{FF2B5EF4-FFF2-40B4-BE49-F238E27FC236}">
                      <a16:creationId xmlns:a16="http://schemas.microsoft.com/office/drawing/2014/main" id="{99E10062-8CA4-C150-1954-1FB06306679A}"/>
                    </a:ext>
                  </a:extLst>
                </p:cNvPr>
                <p:cNvPicPr/>
                <p:nvPr/>
              </p:nvPicPr>
              <p:blipFill>
                <a:blip r:embed="rId20"/>
                <a:stretch>
                  <a:fillRect/>
                </a:stretch>
              </p:blipFill>
              <p:spPr>
                <a:xfrm>
                  <a:off x="800896" y="4936854"/>
                  <a:ext cx="2160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Ink 15">
                  <a:extLst>
                    <a:ext uri="{FF2B5EF4-FFF2-40B4-BE49-F238E27FC236}">
                      <a16:creationId xmlns:a16="http://schemas.microsoft.com/office/drawing/2014/main" id="{0E9BE887-C831-392F-0DAD-6A6D316D0754}"/>
                    </a:ext>
                  </a:extLst>
                </p14:cNvPr>
                <p14:cNvContentPartPr/>
                <p14:nvPr/>
              </p14:nvContentPartPr>
              <p14:xfrm>
                <a:off x="1039936" y="4944054"/>
                <a:ext cx="327600" cy="53640"/>
              </p14:xfrm>
            </p:contentPart>
          </mc:Choice>
          <mc:Fallback>
            <p:pic>
              <p:nvPicPr>
                <p:cNvPr id="16" name="Ink 15">
                  <a:extLst>
                    <a:ext uri="{FF2B5EF4-FFF2-40B4-BE49-F238E27FC236}">
                      <a16:creationId xmlns:a16="http://schemas.microsoft.com/office/drawing/2014/main" id="{0E9BE887-C831-392F-0DAD-6A6D316D0754}"/>
                    </a:ext>
                  </a:extLst>
                </p:cNvPr>
                <p:cNvPicPr/>
                <p:nvPr/>
              </p:nvPicPr>
              <p:blipFill>
                <a:blip r:embed="rId22"/>
                <a:stretch>
                  <a:fillRect/>
                </a:stretch>
              </p:blipFill>
              <p:spPr>
                <a:xfrm>
                  <a:off x="1021936" y="4926414"/>
                  <a:ext cx="3632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Ink 16">
                  <a:extLst>
                    <a:ext uri="{FF2B5EF4-FFF2-40B4-BE49-F238E27FC236}">
                      <a16:creationId xmlns:a16="http://schemas.microsoft.com/office/drawing/2014/main" id="{745D1C07-91FE-F759-8B8F-4B6B57B4B107}"/>
                    </a:ext>
                  </a:extLst>
                </p14:cNvPr>
                <p14:cNvContentPartPr/>
                <p14:nvPr/>
              </p14:nvContentPartPr>
              <p14:xfrm>
                <a:off x="1556896" y="4955934"/>
                <a:ext cx="255240" cy="17640"/>
              </p14:xfrm>
            </p:contentPart>
          </mc:Choice>
          <mc:Fallback>
            <p:pic>
              <p:nvPicPr>
                <p:cNvPr id="17" name="Ink 16">
                  <a:extLst>
                    <a:ext uri="{FF2B5EF4-FFF2-40B4-BE49-F238E27FC236}">
                      <a16:creationId xmlns:a16="http://schemas.microsoft.com/office/drawing/2014/main" id="{745D1C07-91FE-F759-8B8F-4B6B57B4B107}"/>
                    </a:ext>
                  </a:extLst>
                </p:cNvPr>
                <p:cNvPicPr/>
                <p:nvPr/>
              </p:nvPicPr>
              <p:blipFill>
                <a:blip r:embed="rId24"/>
                <a:stretch>
                  <a:fillRect/>
                </a:stretch>
              </p:blipFill>
              <p:spPr>
                <a:xfrm>
                  <a:off x="1539256" y="4937934"/>
                  <a:ext cx="2908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Ink 18">
                  <a:extLst>
                    <a:ext uri="{FF2B5EF4-FFF2-40B4-BE49-F238E27FC236}">
                      <a16:creationId xmlns:a16="http://schemas.microsoft.com/office/drawing/2014/main" id="{C1C164E8-D8DE-7D87-5100-5C543C703ECF}"/>
                    </a:ext>
                  </a:extLst>
                </p14:cNvPr>
                <p14:cNvContentPartPr/>
                <p14:nvPr/>
              </p14:nvContentPartPr>
              <p14:xfrm>
                <a:off x="254776" y="5235294"/>
                <a:ext cx="393480" cy="54000"/>
              </p14:xfrm>
            </p:contentPart>
          </mc:Choice>
          <mc:Fallback>
            <p:pic>
              <p:nvPicPr>
                <p:cNvPr id="19" name="Ink 18">
                  <a:extLst>
                    <a:ext uri="{FF2B5EF4-FFF2-40B4-BE49-F238E27FC236}">
                      <a16:creationId xmlns:a16="http://schemas.microsoft.com/office/drawing/2014/main" id="{C1C164E8-D8DE-7D87-5100-5C543C703ECF}"/>
                    </a:ext>
                  </a:extLst>
                </p:cNvPr>
                <p:cNvPicPr/>
                <p:nvPr/>
              </p:nvPicPr>
              <p:blipFill>
                <a:blip r:embed="rId26"/>
                <a:stretch>
                  <a:fillRect/>
                </a:stretch>
              </p:blipFill>
              <p:spPr>
                <a:xfrm>
                  <a:off x="236776" y="5217294"/>
                  <a:ext cx="4291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Ink 19">
                  <a:extLst>
                    <a:ext uri="{FF2B5EF4-FFF2-40B4-BE49-F238E27FC236}">
                      <a16:creationId xmlns:a16="http://schemas.microsoft.com/office/drawing/2014/main" id="{6917C158-7059-630C-A0D1-27D966769A37}"/>
                    </a:ext>
                  </a:extLst>
                </p14:cNvPr>
                <p14:cNvContentPartPr/>
                <p14:nvPr/>
              </p14:nvContentPartPr>
              <p14:xfrm>
                <a:off x="544576" y="5232414"/>
                <a:ext cx="295200" cy="14760"/>
              </p14:xfrm>
            </p:contentPart>
          </mc:Choice>
          <mc:Fallback>
            <p:pic>
              <p:nvPicPr>
                <p:cNvPr id="20" name="Ink 19">
                  <a:extLst>
                    <a:ext uri="{FF2B5EF4-FFF2-40B4-BE49-F238E27FC236}">
                      <a16:creationId xmlns:a16="http://schemas.microsoft.com/office/drawing/2014/main" id="{6917C158-7059-630C-A0D1-27D966769A37}"/>
                    </a:ext>
                  </a:extLst>
                </p:cNvPr>
                <p:cNvPicPr/>
                <p:nvPr/>
              </p:nvPicPr>
              <p:blipFill>
                <a:blip r:embed="rId28"/>
                <a:stretch>
                  <a:fillRect/>
                </a:stretch>
              </p:blipFill>
              <p:spPr>
                <a:xfrm>
                  <a:off x="526576" y="5214414"/>
                  <a:ext cx="3308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Ink 20">
                  <a:extLst>
                    <a:ext uri="{FF2B5EF4-FFF2-40B4-BE49-F238E27FC236}">
                      <a16:creationId xmlns:a16="http://schemas.microsoft.com/office/drawing/2014/main" id="{A9035F89-F2D1-EB36-BC59-E5AB60516703}"/>
                    </a:ext>
                  </a:extLst>
                </p14:cNvPr>
                <p14:cNvContentPartPr/>
                <p14:nvPr/>
              </p14:nvContentPartPr>
              <p14:xfrm>
                <a:off x="889816" y="5227374"/>
                <a:ext cx="347040" cy="20880"/>
              </p14:xfrm>
            </p:contentPart>
          </mc:Choice>
          <mc:Fallback>
            <p:pic>
              <p:nvPicPr>
                <p:cNvPr id="21" name="Ink 20">
                  <a:extLst>
                    <a:ext uri="{FF2B5EF4-FFF2-40B4-BE49-F238E27FC236}">
                      <a16:creationId xmlns:a16="http://schemas.microsoft.com/office/drawing/2014/main" id="{A9035F89-F2D1-EB36-BC59-E5AB60516703}"/>
                    </a:ext>
                  </a:extLst>
                </p:cNvPr>
                <p:cNvPicPr/>
                <p:nvPr/>
              </p:nvPicPr>
              <p:blipFill>
                <a:blip r:embed="rId30"/>
                <a:stretch>
                  <a:fillRect/>
                </a:stretch>
              </p:blipFill>
              <p:spPr>
                <a:xfrm>
                  <a:off x="871816" y="5209734"/>
                  <a:ext cx="3826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4" name="Ink 23">
                  <a:extLst>
                    <a:ext uri="{FF2B5EF4-FFF2-40B4-BE49-F238E27FC236}">
                      <a16:creationId xmlns:a16="http://schemas.microsoft.com/office/drawing/2014/main" id="{BEA73139-CD05-4D8C-9EE1-384F6BCE88B9}"/>
                    </a:ext>
                  </a:extLst>
                </p14:cNvPr>
                <p14:cNvContentPartPr/>
                <p14:nvPr/>
              </p14:nvContentPartPr>
              <p14:xfrm>
                <a:off x="1865056" y="4416294"/>
                <a:ext cx="1642680" cy="1045080"/>
              </p14:xfrm>
            </p:contentPart>
          </mc:Choice>
          <mc:Fallback>
            <p:pic>
              <p:nvPicPr>
                <p:cNvPr id="24" name="Ink 23">
                  <a:extLst>
                    <a:ext uri="{FF2B5EF4-FFF2-40B4-BE49-F238E27FC236}">
                      <a16:creationId xmlns:a16="http://schemas.microsoft.com/office/drawing/2014/main" id="{BEA73139-CD05-4D8C-9EE1-384F6BCE88B9}"/>
                    </a:ext>
                  </a:extLst>
                </p:cNvPr>
                <p:cNvPicPr/>
                <p:nvPr/>
              </p:nvPicPr>
              <p:blipFill>
                <a:blip r:embed="rId32"/>
                <a:stretch>
                  <a:fillRect/>
                </a:stretch>
              </p:blipFill>
              <p:spPr>
                <a:xfrm>
                  <a:off x="1847056" y="4398654"/>
                  <a:ext cx="1678320" cy="1080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
            <p14:nvContentPartPr>
              <p14:cNvPr id="26" name="Ink 25">
                <a:extLst>
                  <a:ext uri="{FF2B5EF4-FFF2-40B4-BE49-F238E27FC236}">
                    <a16:creationId xmlns:a16="http://schemas.microsoft.com/office/drawing/2014/main" id="{ED59AC3F-1AFA-D304-79EB-F49785B3B119}"/>
                  </a:ext>
                </a:extLst>
              </p14:cNvPr>
              <p14:cNvContentPartPr/>
              <p14:nvPr/>
            </p14:nvContentPartPr>
            <p14:xfrm>
              <a:off x="5593216" y="491214"/>
              <a:ext cx="1906560" cy="5498280"/>
            </p14:xfrm>
          </p:contentPart>
        </mc:Choice>
        <mc:Fallback>
          <p:pic>
            <p:nvPicPr>
              <p:cNvPr id="26" name="Ink 25">
                <a:extLst>
                  <a:ext uri="{FF2B5EF4-FFF2-40B4-BE49-F238E27FC236}">
                    <a16:creationId xmlns:a16="http://schemas.microsoft.com/office/drawing/2014/main" id="{ED59AC3F-1AFA-D304-79EB-F49785B3B119}"/>
                  </a:ext>
                </a:extLst>
              </p:cNvPr>
              <p:cNvPicPr/>
              <p:nvPr/>
            </p:nvPicPr>
            <p:blipFill>
              <a:blip r:embed="rId34"/>
              <a:stretch>
                <a:fillRect/>
              </a:stretch>
            </p:blipFill>
            <p:spPr>
              <a:xfrm>
                <a:off x="5575576" y="473574"/>
                <a:ext cx="1942200" cy="5533920"/>
              </a:xfrm>
              <a:prstGeom prst="rect">
                <a:avLst/>
              </a:prstGeom>
            </p:spPr>
          </p:pic>
        </mc:Fallback>
      </mc:AlternateContent>
    </p:spTree>
    <p:extLst>
      <p:ext uri="{BB962C8B-B14F-4D97-AF65-F5344CB8AC3E}">
        <p14:creationId xmlns:p14="http://schemas.microsoft.com/office/powerpoint/2010/main" val="797361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5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10493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1A3E1ECF-27D9-BF87-7B87-19C454DD52C4}"/>
              </a:ext>
            </a:extLst>
          </p:cNvPr>
          <p:cNvSpPr txBox="1"/>
          <p:nvPr/>
        </p:nvSpPr>
        <p:spPr>
          <a:xfrm>
            <a:off x="432913" y="87902"/>
            <a:ext cx="9942515" cy="6017032"/>
          </a:xfrm>
          <a:prstGeom prst="rect">
            <a:avLst/>
          </a:prstGeom>
          <a:noFill/>
        </p:spPr>
        <p:txBody>
          <a:bodyPr wrap="square">
            <a:spAutoFit/>
          </a:bodyPr>
          <a:lstStyle/>
          <a:p>
            <a:pPr rtl="0">
              <a:spcBef>
                <a:spcPts val="0"/>
              </a:spcBef>
              <a:spcAft>
                <a:spcPts val="0"/>
              </a:spcAft>
            </a:pPr>
            <a:r>
              <a:rPr lang="en-US" sz="2400" b="1" i="0" strike="noStrike">
                <a:solidFill>
                  <a:srgbClr val="FFC000"/>
                </a:solidFill>
                <a:effectLst/>
                <a:latin typeface="Arial" panose="020B0604020202020204" pitchFamily="34" charset="0"/>
              </a:rPr>
              <a:t>Targum Jonathan son of Uziel Isaiah 22:17-25 </a:t>
            </a:r>
          </a:p>
          <a:p>
            <a:pPr rtl="0">
              <a:spcBef>
                <a:spcPts val="0"/>
              </a:spcBef>
              <a:spcAft>
                <a:spcPts val="0"/>
              </a:spcAft>
            </a:pPr>
            <a:r>
              <a:rPr lang="en-US" sz="1900" i="0" strike="noStrike">
                <a:solidFill>
                  <a:srgbClr val="FFC000"/>
                </a:solidFill>
                <a:effectLst/>
                <a:latin typeface="Arial" panose="020B0604020202020204" pitchFamily="34" charset="0"/>
              </a:rPr>
              <a:t>22:17 Behold, the Lord will cast thee out with a mighty casting out, and confusion shall cover thee. </a:t>
            </a:r>
            <a:r>
              <a:rPr lang="en-US" sz="1900" i="0" strike="noStrike">
                <a:solidFill>
                  <a:srgbClr val="92D050"/>
                </a:solidFill>
                <a:effectLst/>
                <a:latin typeface="Arial" panose="020B0604020202020204" pitchFamily="34" charset="0"/>
              </a:rPr>
              <a:t>22:18 He shall take away from thee thy tiara, and the enemies shall enclose thee, like a surrounding wall, and they shall lead thee into captivity into a spacious country, there thou shalt die, and thither the chariots of thy glory shall return in disgrace, because thou hast not preserved the honour of thy master’s house. 22:19 And I will thrust thee down from thy station, and I will divest thee of thy office. 20 And it shall come to pass at that time, that I will make my servant Eliakim great, the son of Hilkiah. </a:t>
            </a:r>
            <a:r>
              <a:rPr lang="en-US" sz="1900" i="0" strike="noStrike">
                <a:solidFill>
                  <a:srgbClr val="00B0F0"/>
                </a:solidFill>
                <a:effectLst/>
                <a:latin typeface="Arial" panose="020B0604020202020204" pitchFamily="34" charset="0"/>
              </a:rPr>
              <a:t>22:21 And I will clothe him with thy robe, and with thy girdle I will gird him, and I will commit thy government into his hand, and he shall be a prince to the inhabitants of Jerusalem, and to the house of Judah. 22:22 And I will place the key of the house of the sanctuary, and the government of the house of David, in his hand; and he shall open, and none shall shut; and he shall shut, and none shall open.</a:t>
            </a:r>
            <a:r>
              <a:rPr lang="en-US" sz="1900" i="0" strike="noStrike">
                <a:solidFill>
                  <a:srgbClr val="FFC000"/>
                </a:solidFill>
                <a:effectLst/>
                <a:latin typeface="Arial" panose="020B0604020202020204" pitchFamily="34" charset="0"/>
              </a:rPr>
              <a:t> 22:23 And I will appoint him a faithful chief-governor, an officer in a firm place, and he shall be for a glorious throne to his father’s house. 22:24 All the nobles of his father’s house shall rest themselves upon him, children, and children’s children, from young men to little ones, from the priests clothed with the ephod to the Levites that are holding the lyres. 22:25 At that time, saith the Lord of hosts, there shall be removed the faithful chief governor, who ministered in a firm place, and he shall be cut off, and he shall fall: and there shall be accomplished the burden of prophecy, which was concerning him; because the WORD of the Lord hath so decreed it. (TgJ)</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F8220299-73CB-AC1F-240D-02C084F2634E}"/>
                  </a:ext>
                </a:extLst>
              </p14:cNvPr>
              <p14:cNvContentPartPr/>
              <p14:nvPr/>
            </p14:nvContentPartPr>
            <p14:xfrm>
              <a:off x="3998056" y="2573454"/>
              <a:ext cx="109440" cy="2160"/>
            </p14:xfrm>
          </p:contentPart>
        </mc:Choice>
        <mc:Fallback>
          <p:pic>
            <p:nvPicPr>
              <p:cNvPr id="2" name="Ink 1">
                <a:extLst>
                  <a:ext uri="{FF2B5EF4-FFF2-40B4-BE49-F238E27FC236}">
                    <a16:creationId xmlns:a16="http://schemas.microsoft.com/office/drawing/2014/main" id="{F8220299-73CB-AC1F-240D-02C084F2634E}"/>
                  </a:ext>
                </a:extLst>
              </p:cNvPr>
              <p:cNvPicPr/>
              <p:nvPr/>
            </p:nvPicPr>
            <p:blipFill>
              <a:blip r:embed="rId5"/>
              <a:stretch>
                <a:fillRect/>
              </a:stretch>
            </p:blipFill>
            <p:spPr>
              <a:xfrm>
                <a:off x="3980416" y="2555454"/>
                <a:ext cx="1450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E0A0EC04-94F0-BA8C-0A84-CB9301A6E320}"/>
                  </a:ext>
                </a:extLst>
              </p14:cNvPr>
              <p14:cNvContentPartPr/>
              <p14:nvPr/>
            </p14:nvContentPartPr>
            <p14:xfrm>
              <a:off x="386896" y="4843254"/>
              <a:ext cx="9425520" cy="1405800"/>
            </p14:xfrm>
          </p:contentPart>
        </mc:Choice>
        <mc:Fallback>
          <p:pic>
            <p:nvPicPr>
              <p:cNvPr id="7" name="Ink 6">
                <a:extLst>
                  <a:ext uri="{FF2B5EF4-FFF2-40B4-BE49-F238E27FC236}">
                    <a16:creationId xmlns:a16="http://schemas.microsoft.com/office/drawing/2014/main" id="{E0A0EC04-94F0-BA8C-0A84-CB9301A6E320}"/>
                  </a:ext>
                </a:extLst>
              </p:cNvPr>
              <p:cNvPicPr/>
              <p:nvPr/>
            </p:nvPicPr>
            <p:blipFill>
              <a:blip r:embed="rId7"/>
              <a:stretch>
                <a:fillRect/>
              </a:stretch>
            </p:blipFill>
            <p:spPr>
              <a:xfrm>
                <a:off x="369256" y="4825254"/>
                <a:ext cx="9461160" cy="1441440"/>
              </a:xfrm>
              <a:prstGeom prst="rect">
                <a:avLst/>
              </a:prstGeom>
            </p:spPr>
          </p:pic>
        </mc:Fallback>
      </mc:AlternateContent>
      <p:grpSp>
        <p:nvGrpSpPr>
          <p:cNvPr id="13" name="Group 12">
            <a:extLst>
              <a:ext uri="{FF2B5EF4-FFF2-40B4-BE49-F238E27FC236}">
                <a16:creationId xmlns:a16="http://schemas.microsoft.com/office/drawing/2014/main" id="{0CF580B6-1CC6-B34F-E27E-9EEC01CDAE87}"/>
              </a:ext>
            </a:extLst>
          </p:cNvPr>
          <p:cNvGrpSpPr/>
          <p:nvPr/>
        </p:nvGrpSpPr>
        <p:grpSpPr>
          <a:xfrm>
            <a:off x="2605576" y="4807974"/>
            <a:ext cx="7644600" cy="1316160"/>
            <a:chOff x="2605576" y="4807974"/>
            <a:chExt cx="7644600" cy="1316160"/>
          </a:xfrm>
        </p:grpSpPr>
        <mc:AlternateContent xmlns:mc="http://schemas.openxmlformats.org/markup-compatibility/2006">
          <mc:Choice xmlns:p14="http://schemas.microsoft.com/office/powerpoint/2010/main" Requires="p14">
            <p:contentPart p14:bwMode="auto" r:id="rId8">
              <p14:nvContentPartPr>
                <p14:cNvPr id="3" name="Ink 2">
                  <a:extLst>
                    <a:ext uri="{FF2B5EF4-FFF2-40B4-BE49-F238E27FC236}">
                      <a16:creationId xmlns:a16="http://schemas.microsoft.com/office/drawing/2014/main" id="{5643D653-AE31-A54F-81B4-E384835A6578}"/>
                    </a:ext>
                  </a:extLst>
                </p14:cNvPr>
                <p14:cNvContentPartPr/>
                <p14:nvPr/>
              </p14:nvContentPartPr>
              <p14:xfrm>
                <a:off x="9359176" y="5810214"/>
                <a:ext cx="82800" cy="14400"/>
              </p14:xfrm>
            </p:contentPart>
          </mc:Choice>
          <mc:Fallback>
            <p:pic>
              <p:nvPicPr>
                <p:cNvPr id="3" name="Ink 2">
                  <a:extLst>
                    <a:ext uri="{FF2B5EF4-FFF2-40B4-BE49-F238E27FC236}">
                      <a16:creationId xmlns:a16="http://schemas.microsoft.com/office/drawing/2014/main" id="{5643D653-AE31-A54F-81B4-E384835A6578}"/>
                    </a:ext>
                  </a:extLst>
                </p:cNvPr>
                <p:cNvPicPr/>
                <p:nvPr/>
              </p:nvPicPr>
              <p:blipFill>
                <a:blip r:embed="rId9"/>
                <a:stretch>
                  <a:fillRect/>
                </a:stretch>
              </p:blipFill>
              <p:spPr>
                <a:xfrm>
                  <a:off x="9341176" y="5792214"/>
                  <a:ext cx="1184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Ink 3">
                  <a:extLst>
                    <a:ext uri="{FF2B5EF4-FFF2-40B4-BE49-F238E27FC236}">
                      <a16:creationId xmlns:a16="http://schemas.microsoft.com/office/drawing/2014/main" id="{BFE88695-710C-062F-7DAB-50239E6239B7}"/>
                    </a:ext>
                  </a:extLst>
                </p14:cNvPr>
                <p14:cNvContentPartPr/>
                <p14:nvPr/>
              </p14:nvContentPartPr>
              <p14:xfrm>
                <a:off x="3597376" y="6056094"/>
                <a:ext cx="126720" cy="20520"/>
              </p14:xfrm>
            </p:contentPart>
          </mc:Choice>
          <mc:Fallback>
            <p:pic>
              <p:nvPicPr>
                <p:cNvPr id="4" name="Ink 3">
                  <a:extLst>
                    <a:ext uri="{FF2B5EF4-FFF2-40B4-BE49-F238E27FC236}">
                      <a16:creationId xmlns:a16="http://schemas.microsoft.com/office/drawing/2014/main" id="{BFE88695-710C-062F-7DAB-50239E6239B7}"/>
                    </a:ext>
                  </a:extLst>
                </p:cNvPr>
                <p:cNvPicPr/>
                <p:nvPr/>
              </p:nvPicPr>
              <p:blipFill>
                <a:blip r:embed="rId11"/>
                <a:stretch>
                  <a:fillRect/>
                </a:stretch>
              </p:blipFill>
              <p:spPr>
                <a:xfrm>
                  <a:off x="3579376" y="6038094"/>
                  <a:ext cx="1623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Ink 4">
                  <a:extLst>
                    <a:ext uri="{FF2B5EF4-FFF2-40B4-BE49-F238E27FC236}">
                      <a16:creationId xmlns:a16="http://schemas.microsoft.com/office/drawing/2014/main" id="{FC0A9B7A-7370-0BD5-A2E4-2296430EEDEF}"/>
                    </a:ext>
                  </a:extLst>
                </p14:cNvPr>
                <p14:cNvContentPartPr/>
                <p14:nvPr/>
              </p14:nvContentPartPr>
              <p14:xfrm>
                <a:off x="4578736" y="6105054"/>
                <a:ext cx="51840" cy="19080"/>
              </p14:xfrm>
            </p:contentPart>
          </mc:Choice>
          <mc:Fallback>
            <p:pic>
              <p:nvPicPr>
                <p:cNvPr id="5" name="Ink 4">
                  <a:extLst>
                    <a:ext uri="{FF2B5EF4-FFF2-40B4-BE49-F238E27FC236}">
                      <a16:creationId xmlns:a16="http://schemas.microsoft.com/office/drawing/2014/main" id="{FC0A9B7A-7370-0BD5-A2E4-2296430EEDEF}"/>
                    </a:ext>
                  </a:extLst>
                </p:cNvPr>
                <p:cNvPicPr/>
                <p:nvPr/>
              </p:nvPicPr>
              <p:blipFill>
                <a:blip r:embed="rId13"/>
                <a:stretch>
                  <a:fillRect/>
                </a:stretch>
              </p:blipFill>
              <p:spPr>
                <a:xfrm>
                  <a:off x="4561096" y="6087054"/>
                  <a:ext cx="874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81094398-8C54-E59D-8CCF-C340C5CA55C3}"/>
                    </a:ext>
                  </a:extLst>
                </p14:cNvPr>
                <p14:cNvContentPartPr/>
                <p14:nvPr/>
              </p14:nvContentPartPr>
              <p14:xfrm>
                <a:off x="2605576" y="4807974"/>
                <a:ext cx="7644600" cy="1310760"/>
              </p14:xfrm>
            </p:contentPart>
          </mc:Choice>
          <mc:Fallback>
            <p:pic>
              <p:nvPicPr>
                <p:cNvPr id="12" name="Ink 11">
                  <a:extLst>
                    <a:ext uri="{FF2B5EF4-FFF2-40B4-BE49-F238E27FC236}">
                      <a16:creationId xmlns:a16="http://schemas.microsoft.com/office/drawing/2014/main" id="{81094398-8C54-E59D-8CCF-C340C5CA55C3}"/>
                    </a:ext>
                  </a:extLst>
                </p:cNvPr>
                <p:cNvPicPr/>
                <p:nvPr/>
              </p:nvPicPr>
              <p:blipFill>
                <a:blip r:embed="rId15"/>
                <a:stretch>
                  <a:fillRect/>
                </a:stretch>
              </p:blipFill>
              <p:spPr>
                <a:xfrm>
                  <a:off x="2587576" y="4790334"/>
                  <a:ext cx="7680240" cy="1346400"/>
                </a:xfrm>
                <a:prstGeom prst="rect">
                  <a:avLst/>
                </a:prstGeom>
              </p:spPr>
            </p:pic>
          </mc:Fallback>
        </mc:AlternateContent>
      </p:grpSp>
    </p:spTree>
    <p:extLst>
      <p:ext uri="{BB962C8B-B14F-4D97-AF65-F5344CB8AC3E}">
        <p14:creationId xmlns:p14="http://schemas.microsoft.com/office/powerpoint/2010/main" val="563104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17501</TotalTime>
  <Words>3296</Words>
  <Application>Microsoft Office PowerPoint</Application>
  <PresentationFormat>Widescreen</PresentationFormat>
  <Paragraphs>96</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67</cp:revision>
  <dcterms:created xsi:type="dcterms:W3CDTF">2021-02-18T19:11:41Z</dcterms:created>
  <dcterms:modified xsi:type="dcterms:W3CDTF">2022-07-21T23:53:48Z</dcterms:modified>
</cp:coreProperties>
</file>