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3.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4.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5.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6.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notesSlides/notesSlide7.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8.xml" ContentType="application/vnd.openxmlformats-officedocument.presentationml.notesSlide+xml"/>
  <Override PartName="/ppt/ink/ink205.xml" ContentType="application/inkml+xml"/>
  <Override PartName="/ppt/ink/ink20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11.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12.xml" ContentType="application/vnd.openxmlformats-officedocument.presentationml.notesSlide+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3.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14.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5.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16.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17.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notesSlides/notesSlide18.xml" ContentType="application/vnd.openxmlformats-officedocument.presentationml.notesSlide+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notesSlides/notesSlide19.xml" ContentType="application/vnd.openxmlformats-officedocument.presentationml.notesSlide+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notesSlides/notesSlide20.xml" ContentType="application/vnd.openxmlformats-officedocument.presentationml.notesSlide+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7" r:id="rId3"/>
    <p:sldId id="269" r:id="rId4"/>
    <p:sldId id="270" r:id="rId5"/>
    <p:sldId id="271" r:id="rId6"/>
    <p:sldId id="272" r:id="rId7"/>
    <p:sldId id="273" r:id="rId8"/>
    <p:sldId id="274" r:id="rId9"/>
    <p:sldId id="268" r:id="rId10"/>
    <p:sldId id="275" r:id="rId11"/>
    <p:sldId id="276" r:id="rId12"/>
    <p:sldId id="277" r:id="rId13"/>
    <p:sldId id="278" r:id="rId14"/>
    <p:sldId id="279" r:id="rId15"/>
    <p:sldId id="280" r:id="rId16"/>
    <p:sldId id="281" r:id="rId17"/>
    <p:sldId id="282" r:id="rId18"/>
    <p:sldId id="283" r:id="rId19"/>
    <p:sldId id="284"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41"/>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E76A8BE-FC01-4D01-8766-65BCAAA850F3}"/>
    <pc:docChg chg="modSld">
      <pc:chgData name="Duane Miller" userId="086b8d4e5ca37aec" providerId="LiveId" clId="{6E76A8BE-FC01-4D01-8766-65BCAAA850F3}" dt="2022-07-01T02:46:21.258" v="0" actId="20577"/>
      <pc:docMkLst>
        <pc:docMk/>
      </pc:docMkLst>
      <pc:sldChg chg="modNotesTx">
        <pc:chgData name="Duane Miller" userId="086b8d4e5ca37aec" providerId="LiveId" clId="{6E76A8BE-FC01-4D01-8766-65BCAAA850F3}" dt="2022-07-01T02:46:21.258" v="0" actId="20577"/>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20.228"/>
    </inkml:context>
    <inkml:brush xml:id="br0">
      <inkml:brushProperty name="width" value="0.1" units="cm"/>
      <inkml:brushProperty name="height" value="0.1" units="cm"/>
      <inkml:brushProperty name="color" value="#FFFC18"/>
    </inkml:brush>
  </inkml:definitions>
  <inkml:trace contextRef="#ctx0" brushRef="#br0">1743 33 2560,'1'0'45,"-1"0"1,1 0-1,0 0 0,-1 0 1,1 0-1,0 0 0,-1 0 1,1 0-1,-1 0 1,1 0-1,0 0 0,-1 1 1,1-1-1,-1 0 0,1 0 1,0 1-1,-1-1 0,1 0 1,-1 1-1,1-1 1,-1 1-1,1-1 0,0 1 1,0 15 1398,-1-8-863,-5 30 5126,1-34-5398,0 0-1,0 0 1,-1 0 0,1 0-1,-1-1 1,0 0 0,-7 4-1,1 0 226,8-6-415,1 1 1,0-1-1,0 0 1,-1 0-1,1 0 1,0 0 0,-1 0-1,1 0 1,-1-1-1,1 1 1,-5-1-1,-2 1-39,0 0 1,0 1-1,1 0 0,-1 0 1,0 1-1,-15 7 0,14-5 110,1-1 0,-1-1 0,0 0 0,0 0 0,-12 1-1,7-4-141,0-1 0,0 0-1,0-1 1,0 0-1,0-2 1,-25-8-1,19 6-24,-1 0-1,-25-2 0,-10 2 366,0 3 0,-103 7-1,68 1-110,-1-5 0,-112-13 0,-56-2-169,-15 15-2332,274 0 1883,0 0 0,0 0 0,0 0 0,0 0 0,1-1 0,-1 1 0,0-1 0,0 0 0,1 1 0,-1-1 0,0 0 0,1 0 0,-1 0 0,1 0 0,-1 0 0,1 0 0,-1 0 0,-1-3 0,0-1-765,-1 0-1,1 0 1,0-1 0,-3-6-1,-3-5-44,-26-41-1820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0:05.218"/>
    </inkml:context>
    <inkml:brush xml:id="br0">
      <inkml:brushProperty name="width" value="0.1" units="cm"/>
      <inkml:brushProperty name="height" value="0.1" units="cm"/>
      <inkml:brushProperty name="color" value="#66CC00"/>
    </inkml:brush>
  </inkml:definitions>
  <inkml:trace contextRef="#ctx0" brushRef="#br0">5722 1 5120,'0'0'1754,"-5"9"268,-8 2-1629,0 1 0,-1-2 1,0 0-1,0-1 0,-1 0 0,-17 7 1,-1-3 461,-65 19 1,67-25-638,-1-2 1,1-1 0,-1-2-1,0-1 1,0-1 0,-56-9-1,-33 1-264,25 2 130,-42-4 313,-39-3 54,166 12-440,-324-32 207,53 12-27,-230-11-387,400 25 85,51 3 188,-68 2-1,-425 16 132,489-15-185,-74 3-136,-307 30 870,316-25-157,35-3-246,-262 2 306,129-5 840,-176 1-546,217-3-1609,33 0-598,-162 2-3595,172 4 1787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1.508"/>
    </inkml:context>
    <inkml:brush xml:id="br0">
      <inkml:brushProperty name="width" value="0.1" units="cm"/>
      <inkml:brushProperty name="height" value="0.1" units="cm"/>
      <inkml:brushProperty name="color" value="#E71224"/>
    </inkml:brush>
  </inkml:definitions>
  <inkml:trace contextRef="#ctx0" brushRef="#br0">1886 100 3968,'0'0'51,"-1"0"1,1 0 0,0 0-1,-1 0 1,1 0 0,0 0-1,-1-1 1,1 1-1,0 0 1,0 0 0,-1-1-1,1 1 1,0 0-1,0 0 1,-1-1 0,1 1-1,0 0 1,0-1-1,0 1 1,-1 0 0,1-1-1,0 1 1,0 0-1,0-1 1,0 1 0,0 0-1,0-1 1,0 1 0,0 0-1,0-1 1,0 1-1,0 0 1,0-1 0,0 0-1,1-5 164,8-1-503,-8 7 213,1-3 37,0 1 0,0-1-1,0 0 1,0 0-1,0 1 1,0-1-1,1-4 1,-3 7 104,1-1 1,-1 0-1,1 0 1,-1 0-1,0 0 1,1 0-1,-1 0 1,0 0-1,0 0 1,0 0-1,0 0 1,0 0-1,0 0 1,0 0-1,0 0 1,0 0-1,0 0 1,0 0-1,-1 0 1,1 0-1,0 0 1,-1 0-1,1 0 1,-1 0-1,1 0 1,-1 0-1,-3-2 115,0 0 0,-1 0-1,1 1 1,0-1-1,-1 1 1,0 1-1,1-1 1,-1 0-1,0 1 1,0 0-1,0 0 1,0 1-1,-7-1 1,-9 1-31,-38 5 0,51-4-28,-175 35 1073,125-21-326,-95 10 0,72-18-482,-242 23 218,260-22-173,0-2 0,0-4 0,-95-8 0,-41 0 989,137 7-1034,-19 3-137,53-1-367,-56-3 0,72-1-1050,0-1-1,-20-6 1,22 5-747,0-1 0,0 0 0,-16-10 1,-10-9-1943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2.219"/>
    </inkml:context>
    <inkml:brush xml:id="br0">
      <inkml:brushProperty name="width" value="0.1" units="cm"/>
      <inkml:brushProperty name="height" value="0.1" units="cm"/>
      <inkml:brushProperty name="color" value="#E71224"/>
    </inkml:brush>
  </inkml:definitions>
  <inkml:trace contextRef="#ctx0" brushRef="#br0">1743 1 5120,'-15'1'615,"11"-1"-470,0 0-1,0 1 0,0-1 0,0 1 1,0 0-1,0 0 0,0 0 0,1 0 1,-1 1-1,0 0 0,-3 1 0,2 0-114,0 0 0,-1 0 0,1-1 0,-1 0-1,0 0 1,0-1 0,0 0 0,0 0-1,-10 1 1,-3-2 628,-33-5 0,-7 1 688,-17 4-640,-1 3-1,0 4 0,-96 20 1,128-17-266,0-3 1,0-1 0,-1-2 0,0-3 0,-65-5 0,-47-3-33,-183 15 0,307-6-2205,1 2-1,0 1 1,-43 13 0,12 4-1643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2.909"/>
    </inkml:context>
    <inkml:brush xml:id="br0">
      <inkml:brushProperty name="width" value="0.1" units="cm"/>
      <inkml:brushProperty name="height" value="0.1" units="cm"/>
      <inkml:brushProperty name="color" value="#E71224"/>
    </inkml:brush>
  </inkml:definitions>
  <inkml:trace contextRef="#ctx0" brushRef="#br0">2035 42 5376,'-1'-1'169,"0"1"0,0-1 0,0 0 0,0 1 0,1-1 0,-1 0 0,0 0 0,1 0 0,-1 1 0,0-1 0,1 0 1,-1 0-1,1 0 0,-1 0 0,1-2 0,-1 2-162,1 0 1,0 0 0,-1-1 0,1 1-1,-1 0 1,1 0 0,-1 0-1,0 1 1,1-1 0,-1 0-1,0 0 1,0 0 0,0 0-1,1 1 1,-1-1 0,0 0-1,0 1 1,0-1 0,-2 0-1,-6-2 265,-1 1-1,0 1 1,0 0 0,0 0-1,0 0 1,-16 3-1,-1-2 106,-70 3 879,-173 28 0,201-22-973,-104 2 0,-70-16 935,36 0 453,13 2 1,-96 2-1007,146 8-3324,0 9-3328,79-7 2313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31.631"/>
    </inkml:context>
    <inkml:brush xml:id="br0">
      <inkml:brushProperty name="width" value="0.1" units="cm"/>
      <inkml:brushProperty name="height" value="0.1" units="cm"/>
      <inkml:brushProperty name="color" value="#E71224"/>
    </inkml:brush>
  </inkml:definitions>
  <inkml:trace contextRef="#ctx0" brushRef="#br0">5056 1672 2048,'-9'0'5239,"8"1"-4948,0 1-136,1 1-1,-1-1 0,1 0 0,0 1 0,0-1 0,0 1 0,0-1 0,6 13 5594,-6-15-5667,15-14 660,-10 10-575,0-1-1,-1 1 0,1-1 0,4-7 1,10-19 84,-1-1 1,-2-1-1,-2 0 1,21-70 0,-26 66-136,3-40 1,2-7 143,-5 43-143,26-103 94,-27 117-210,-1-1-1,-2 0 1,3-53 0,-7-90 782,-3 80-561,2-255 9,0 339-189,-1 0 1,0 0-1,-1 0 1,0 0-1,0 0 0,0 0 1,-1 0-1,0 1 1,-5-9-1,2 5-8,0 0 0,-1 1 1,0 0-1,-1 0 0,-9-8 0,8 9-14,0 2 0,-1-1 0,1 1 0,-1 1 0,-1 0 0,1 0 0,-1 1 0,-16-5 0,-10 1-53,-46-5 0,53 9 91,-48-4-24,-118 5 0,113 4-19,-77 1 212,-174-4-164,-19 4 59,136 5-71,-133 11-256,108-3-138,-166-24 328,320 3-14,-45-4-57,-23-5 74,-80-11 21,127 13-53,-1 5 1,-164 9-1,67 1 26,-107 6 198,-106 34-339,293-26 75,122-15 55,0 0 1,0 0-1,0 0 1,0 0-1,0 1 1,1 0-1,-1 0 0,1 1 1,0-1-1,-1 1 1,1 0-1,0 0 0,0 0 1,-5 6-1,4-3 24,1-1-1,1 1 0,-1 0 0,1 0 1,0 0-1,0 1 0,1-1 1,0 1-1,0-1 0,-1 10 1,-39 347 316,25-178 158,12-141-387,-2 0 1,-2-1-1,-1 0 0,-18 45 0,-50 161-302,45-136 148,24-84 108,2-9-42,1 0 0,1 0 0,1 1 0,-3 35 0,7-53-8,0 1 0,0-1 0,1 1-1,0-1 1,-1 1 0,1-1 0,0 0-1,1 0 1,-1 1 0,1-1 0,-1 0-1,1 0 1,0 0 0,0-1 0,0 1-1,5 4 1,1 1-5,1-1-1,0-1 1,18 11-1,2 1-43,-12-7 46,0-2 0,0 1 0,1-2 0,0 0 0,1-1 0,24 5 0,117 16 32,-80-17 66,27 8-73,57 9-16,-122-23 5,82-1-1,15-11 5,121-3 0,51-4 151,-47 0-40,89 9 6,38 5-117,-238 9-29,37 1 69,110-12 149,338 4 774,-458 12-1777,-150-9-341,-1 1 1,0 1-1,0 1 1,30 14-1,5 9-3399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43.044"/>
    </inkml:context>
    <inkml:brush xml:id="br0">
      <inkml:brushProperty name="width" value="0.1" units="cm"/>
      <inkml:brushProperty name="height" value="0.1" units="cm"/>
      <inkml:brushProperty name="color" value="#E71224"/>
    </inkml:brush>
  </inkml:definitions>
  <inkml:trace contextRef="#ctx0" brushRef="#br0">2346 1602 1152,'-11'18'8746,"12"-48"-7530,8-53 624,-4 51-1164,-3 20-452,0 0 1,4-14 0,7-20 429,7-21 89,-9 31-480,-2 0 1,-1 0 0,7-75-1,-10 65 123,1-75 421,-2 30-590,-2-120 101,-3 114-247,2 68-60,6-35 0,-3 44 49,-2-1 1,0 1 0,-2-1 0,-1-22-1,0 36-18,-1 0 0,1 1-1,-1-1 1,-1 1-1,1-1 1,-1 1-1,0 0 1,-1 0-1,1 0 1,-1 0-1,0 1 1,-1-1 0,-8-7-1,6 6-29,0 1 0,-1 0-1,0 1 1,0 0 0,-1 0-1,1 0 1,-1 1 0,0 1-1,-11-4 1,-7-2-12,-44-21 0,-7-2-107,40 20 127,0 2-1,-1 2 1,-1 1-1,0 2 0,-52 1 1,9 5 172,-127 20 1,107-6-75,-31 6-129,-194 4 0,326-25 15,-210-9 66,-38-40-107,91 14 112,-43 5-241,191 28 156,1 1-1,-1 0 0,0 0 1,1 1-1,-12 2 0,20-1-1,-1-1-1,1 1 0,0 0 0,0 1 0,0-1 0,0 0 0,0 0 1,0 1-1,0 0 0,0-1 0,1 1 0,-1 0 0,1 0 0,-1-1 0,-1 4 1,-18 31-115,21-36 123,-8 19-30,1 1-1,1 0 1,1 1-1,1-1 1,-3 36-1,1-13-40,1 2 4,3 88 1,3-68 88,10 264 46,-11-281 14,6 136 15,0 121-115,-7-189 145,0-92-125,0-15-18,1 1 1,0 0 0,3 17-1,-3-27 16,0 1-1,0 0 1,0-1 0,0 1 0,1-1-1,-1 1 1,0-1 0,0 1-1,0 0 1,1-1 0,-1 1 0,0-1-1,1 0 1,-1 1 0,1-1-1,-1 1 1,0-1 0,1 1 0,-1-1-1,1 0 1,-1 1 0,1-1-1,-1 0 1,1 0 0,-1 1 0,1-1-1,0 0 1,-1 0 0,1 0-1,-1 0 1,1 0 0,-1 0 0,1 0-1,0 0 1,-1 0 0,1 0-1,-1 0 1,1 0 0,0 0 0,-1 0-1,1 0 1,-1 0 0,1-1-1,0 1 1,4-3-28,0 1-1,0-1 1,0 0 0,4-4 0,2 0 50,11-6-37,0 2 1,2 0-1,-1 2 1,1 0-1,0 2 0,35-6 1,155-12 6,-91 14-129,-15-1 144,1 4-1,0 6 0,0 4 0,185 29 0,-241-22-9,231 48-87,-240-47 153,-31-8-32,0 1 0,0 0 1,0 0-1,0 2 0,-1-1 0,0 2 1,19 10-1,-23-7-801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46.292"/>
    </inkml:context>
    <inkml:brush xml:id="br0">
      <inkml:brushProperty name="width" value="0.1" units="cm"/>
      <inkml:brushProperty name="height" value="0.1" units="cm"/>
      <inkml:brushProperty name="color" value="#E71224"/>
    </inkml:brush>
  </inkml:definitions>
  <inkml:trace contextRef="#ctx0" brushRef="#br0">5977 1663 1920,'6'-61'3792,"-15"62"-3261,0 0 1,0 0 0,1 1-1,-1 0 1,1 1-1,0 0 1,-1 0-1,-10 7 1,8-4-277,0-1-1,-1-1 1,-22 7-1,1-5 233,-28 5 133,-90 29 1,68-10-423,-110 36 453,129-47-139,-70 11-1,79-24-286,-1-2 0,-72-4 0,52-1-105,-7-2 24,-120-20 0,149 17 131,-104 0 1,-54 19 278,-35 0-214,146-16-199,-140-23 1,22 6-63,-53-8 194,246 23-172,-170-38 496,-87-22-469,274 63-121,-200-30-3,69 5-38,90 16 115,-64-7 0,64 15-102,0 2-1,-1 2 1,1 3 0,0 2-1,-66 16 1,-227 36 255,-6 2-116,227-38 87,-8 2-63,91-16-119,0-2 1,-1-2 0,0-2-1,0-1 1,1-2-1,-58-9 1,85 8 41,0 0-1,1 0 1,-1-1-1,1-1 1,-22-10-1,26 11-27,1-1 0,0-1 0,0 1 0,0-1 0,0 0 0,1 0 0,-1 0 1,2-1-1,-1 0 0,-6-9 0,-6-16 101,1-1 0,-15-39 1,-18-72 159,38 108-217,1 2-43,3-1 0,0 1 1,-2-50-1,4-103-68,-3-136 169,6 131-304,3 104 58,-1 85 5,42-2-42,-29 3 134,0-1 0,0-1 0,0 0-1,-1 0 1,16-7 0,-7 3 7,98-40 3,4-1 0,38-8 0,24-8 0,-126 47 0,72-12 0,77 6-2,-24 4 15,-32 4-21,156 5 1,-107 6 81,-14-11-35,-27 2-116,67 9 129,11-1-18,247 11-11,-306 2-100,18-5 95,68 4 18,-146 1-106,93 3 161,373 7 21,-231-15-107,33 3 86,-354-3-47,0-2 0,1-1 0,48-8 0,-26 1-48,1 3 1,112 6-1,-66 12 61,-88-11-42,1 1-1,-1 1 0,0 0 0,23 12 0,-32-13-9,-1 0 0,1 0 0,-1 1 0,0 0 0,0-1 0,0 2 0,0-1 0,-1 1 0,0-1 0,0 1 0,-1 0 0,0 1 0,4 9 1,3 10-30,-2 0 0,5 30 0,-9-40 25,-3-12 1,31 164 51,-29-146-5,-2 0 0,-1 1-1,0-1 1,-2 0 0,-6 37 0,-10 15 29,5-27-848,-9 75 0,21-109 282,0 0 0,1 0 0,0 0 0,1 1 0,0-1 0,1 0 1,1 0-1,0 0 0,1-1 0,7 19 0,-7-23-241,0-1 0,0 0 0,1 0 0,10 13-1,-12-17 340,0-1-1,-1 1 0,1-1 0,0 1 1,0-1-1,1 0 0,-1 0 0,0-1 0,1 1 1,-1-1-1,1 1 0,-1-1 0,5 1 0,-3-2-153,1 0-1,-1 0 1,0 0-1,0 0 1,0-1-1,8-2 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7.614"/>
    </inkml:context>
    <inkml:brush xml:id="br0">
      <inkml:brushProperty name="width" value="0.1" units="cm"/>
      <inkml:brushProperty name="height" value="0.1" units="cm"/>
      <inkml:brushProperty name="color" value="#E71224"/>
    </inkml:brush>
  </inkml:definitions>
  <inkml:trace contextRef="#ctx0" brushRef="#br0">1962 0 2944,'-1'0'4245,"-16"5"-3548,-3 1 526,0-6 252,8-1-1067,0 1 1,0 1-1,0 0 0,1 0 1,-23 6-1,-56 16 179,-2 1 229,-186 48 1402,254-67-2202,-99 20 939,-133 11 0,168-25-340,-26 1-41,-211 3-278,107-16-3269,180-1 258,-61-11 1,34-4-1142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8.258"/>
    </inkml:context>
    <inkml:brush xml:id="br0">
      <inkml:brushProperty name="width" value="0.1" units="cm"/>
      <inkml:brushProperty name="height" value="0.1" units="cm"/>
      <inkml:brushProperty name="color" value="#E71224"/>
    </inkml:brush>
  </inkml:definitions>
  <inkml:trace contextRef="#ctx0" brushRef="#br0">1465 26 5632,'-1'-1'142,"0"-1"25,-1 0-1,0 1 1,0-1-1,1 1 0,-1-1 1,0 1-1,0 0 1,0 0-1,-1 0 1,1 0-1,0 0 0,0 0 1,-1 0-1,1 1 1,-3-1-1,-44-4-1217,21 6 1387,0 1-1,-50 11 1,-54 21 1628,35-7-929,-19 3 352,-119 26 773,172-44-1672,-112 7-1,-123-32-3075,228 8-98,11 1-562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8.870"/>
    </inkml:context>
    <inkml:brush xml:id="br0">
      <inkml:brushProperty name="width" value="0.1" units="cm"/>
      <inkml:brushProperty name="height" value="0.1" units="cm"/>
      <inkml:brushProperty name="color" value="#E71224"/>
    </inkml:brush>
  </inkml:definitions>
  <inkml:trace contextRef="#ctx0" brushRef="#br0">2089 23 4608,'-7'-2'464,"1"0"0,-1 0 0,0 1 0,-7-1 0,-5-4-640,-61 2 2684,49 1-1178,-49 2 0,46 5-1153,1 1 0,-49 13 1,-62 29 543,27-12 298,-66 13 215,105-30-938,-66 12 1461,-234 20 1,301-44-1956,-118-6 1,167-2-790,-1-1-1,0-2 1,1-1 0,0-1 0,0-1-1,1-2 1,-37-18 0,7-3-3488,3 2 630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9.886"/>
    </inkml:context>
    <inkml:brush xml:id="br0">
      <inkml:brushProperty name="width" value="0.1" units="cm"/>
      <inkml:brushProperty name="height" value="0.1" units="cm"/>
      <inkml:brushProperty name="color" value="#E71224"/>
    </inkml:brush>
  </inkml:definitions>
  <inkml:trace contextRef="#ctx0" brushRef="#br0">2168 0 4224,'-23'1'1613,"-35"4"0,35 1-1661,15-4 355,0-1 0,0 1-1,-13-1 1,-4 0 914,1 0 1,-40 8-1,-124 32-127,-12 3-33,93-19-318,16-2-254,3-7 489,-127 9 1,-211-13 1092,214-29-3139,151 8-1154,-84-24 1,115 24 107,0-2 0,-38-20 1,24 7-975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0:07.595"/>
    </inkml:context>
    <inkml:brush xml:id="br0">
      <inkml:brushProperty name="width" value="0.1" units="cm"/>
      <inkml:brushProperty name="height" value="0.1" units="cm"/>
      <inkml:brushProperty name="color" value="#66CC00"/>
    </inkml:brush>
  </inkml:definitions>
  <inkml:trace contextRef="#ctx0" brushRef="#br0">1194 25 2944,'-52'13'1856,"50"-13"-1794,0 0 1,0 0 0,0-1-1,0 1 1,0-1 0,0 1-1,0-1 1,0 0-1,0 0 1,0 0 0,0 0-1,-2-2 1,-2 0 29,-3-2 198,0 2 0,-1-1-1,1 1 1,-1 0-1,0 1 1,0 0-1,1 1 1,-1 0-1,0 1 1,0 0-1,0 0 1,0 1-1,-13 2 1,-57 12 574,-100 12 325,160-25-1074,-6 1 147,1-1-1,-1-1 1,0-1 0,-43-7 0,-24-6 275,46 8-146,-133-8 1279,48 6-3564,104 2-554,1 1-789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1.626"/>
    </inkml:context>
    <inkml:brush xml:id="br0">
      <inkml:brushProperty name="width" value="0.1" units="cm"/>
      <inkml:brushProperty name="height" value="0.1" units="cm"/>
      <inkml:brushProperty name="color" value="#E71224"/>
    </inkml:brush>
  </inkml:definitions>
  <inkml:trace contextRef="#ctx0" brushRef="#br0">2302 156 3456,'-2'-1'110,"1"-1"1,-1 1-1,1-1 1,0 0-1,-1 1 1,1-1 0,0 0-1,0 0 1,0 0-1,1 0 1,-1 0-1,0 0 1,1 0-1,-1 0 1,1-1-1,0 1 1,0-3-1,-1 2-70,0 1-1,1 0 1,-1-1-1,0 1 1,0 0-1,0-1 1,-1 1-1,1 0 1,0 0-1,-1 0 1,-2-3 0,-8-12 1570,11 14-1467,0 1-1,0 0 1,-1 0 0,1 0-1,0 0 1,-1 0-1,1 0 1,-1 0-1,0 0 1,0 0-1,0 1 1,0-1-1,0 1 1,0-1-1,0 1 1,0 0-1,0 0 1,-1 0-1,1 0 1,0 0 0,-5 0-1,-3-1 23,0 1 0,-1 0 0,-19 1 0,14 1 7,-94-2 887,-163 21 0,245-16-923,10-1-73,1-1 0,-21 8 0,-14 2 198,1-2-1,-2-2 1,-60 2 0,71-7-173,-367 30 1543,355-30-1118,-101-8 0,-51-20 444,159 19-844,-10-3-1428,1-1-1,-84-28 1,2-4-7192,58 28 4657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2.565"/>
    </inkml:context>
    <inkml:brush xml:id="br0">
      <inkml:brushProperty name="width" value="0.1" units="cm"/>
      <inkml:brushProperty name="height" value="0.1" units="cm"/>
      <inkml:brushProperty name="color" value="#E71224"/>
    </inkml:brush>
  </inkml:definitions>
  <inkml:trace contextRef="#ctx0" brushRef="#br0">2563 219 1792,'31'-43'1381,"-18"27"-990,-9 13-78,-1-1 0,0 1-1,0-1 1,-1 1-1,1-1 1,-1 0-1,0 0 1,0 0-1,0 0 1,2-9 1007,-5 13-1209,0 0 0,0 0 0,0 0-1,0 0 1,0 0 0,0 1 0,1-1-1,-1 0 1,0 0 0,0 1 0,0-1-1,0 1 1,0-1 0,-1 1-1,1 0 59,-52 32 1356,38-27-1358,1-1 0,-1 0 0,-1-1 0,1 0 0,0-2 0,-1 0 0,1 0 0,-26-2 0,-11-3 65,-63-12 1,88 11-126,17 3-87,-246-44 1170,158 15-889,65 18-121,-35-7 1,30 12-116,0 2 1,0 2 0,-74 3-1,-114 24 558,160-19 54,-97-3 1,82-3-209,-62 2 197,-18 1-1223,-175-21 0,63-15-8328,201 21 5349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3.535"/>
    </inkml:context>
    <inkml:brush xml:id="br0">
      <inkml:brushProperty name="width" value="0.1" units="cm"/>
      <inkml:brushProperty name="height" value="0.1" units="cm"/>
      <inkml:brushProperty name="color" value="#E71224"/>
    </inkml:brush>
  </inkml:definitions>
  <inkml:trace contextRef="#ctx0" brushRef="#br0">2164 189 4224,'-21'8'864,"0"0"0,-23 14 0,40-21-891,1 0 1,-1 0 0,1 0-1,-1 0 1,1-1-1,-1 1 1,1-1-1,-1 0 1,-5 0-1,-35-6 782,-32-10 1736,-40-10-1030,43 9-1188,0 3-1,-118-7 1,39 5 675,-113 0 695,93 9-790,71-1 141,-134-28 1,-3-2-1089,78 26-3385,90 13 652,0 6-826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4.808"/>
    </inkml:context>
    <inkml:brush xml:id="br0">
      <inkml:brushProperty name="width" value="0.1" units="cm"/>
      <inkml:brushProperty name="height" value="0.1" units="cm"/>
      <inkml:brushProperty name="color" value="#E71224"/>
    </inkml:brush>
  </inkml:definitions>
  <inkml:trace contextRef="#ctx0" brushRef="#br0">2818 67 2560,'-1'-2'171,"-1"0"0,0 0 0,1 0-1,0 0 1,-1-1 0,1 1 0,0 0 0,0 0 0,0-1 0,1 1-1,-2-5 1,2 4-30,-1 0 0,0-1 0,0 1-1,-1 0 1,1 0 0,-2-3 0,2 5-79,0 0 1,0 1-1,0-1 1,0 0-1,0 0 1,0 0-1,0 1 1,0-1-1,0 0 1,0 1-1,0-1 1,0 1-1,0 0 1,0-1-1,0 1 1,-1 0-1,1-1 0,0 1 1,0 0-1,-1 0 1,0 0-1,-19 2 450,0 0 0,0 2 0,1 0 0,0 1 0,-23 9-1,-27 7 584,56-17-930,-34 8 617,0-1 1,-1-3 0,-75 4 0,119-12-769,-13 0 4,0 0 0,-1 0-1,1-2 1,1-1 0,-1 0 0,-23-7-1,2-3 175,-1 2 0,1 2 0,-2 1 0,-59-2-1,-167 7 888,141 5-984,-112 15 503,126-6-252,21-2 147,-139 6 892,85-8-1018,-2 0-68,121-7-310,-134-2-1289,52-7-2908,-20-5-4763,49 5 5414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5.876"/>
    </inkml:context>
    <inkml:brush xml:id="br0">
      <inkml:brushProperty name="width" value="0.1" units="cm"/>
      <inkml:brushProperty name="height" value="0.1" units="cm"/>
      <inkml:brushProperty name="color" value="#E71224"/>
    </inkml:brush>
  </inkml:definitions>
  <inkml:trace contextRef="#ctx0" brushRef="#br0">1306 24 3328,'-12'0'686,"0"1"0,-22 3 1,32-4-562,-1 0 0,0 1 0,0-1 0,0 0 0,0 0 0,1-1 0,-1 1 0,0-1 0,0 1 0,0-1 1,1 0-1,-6-2 0,-18-4 494,-2 5-111,0 2 1,1 1-1,-1 2 0,0 0 1,-29 9-1,11-5 261,0-2-1,-1-2 1,-61-3-1,46-1-130,-130-5 1101,130 3-1206,-157-19-805,107 8-5365,68 13 1328,-2 1 517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6.432"/>
    </inkml:context>
    <inkml:brush xml:id="br0">
      <inkml:brushProperty name="width" value="0.1" units="cm"/>
      <inkml:brushProperty name="height" value="0.1" units="cm"/>
      <inkml:brushProperty name="color" value="#E71224"/>
    </inkml:brush>
  </inkml:definitions>
  <inkml:trace contextRef="#ctx0" brushRef="#br0">2216 48 3712,'-4'-1'303,"2"1"-198,0-1 1,0 1-1,0 0 0,0-1 0,0 0 0,0 1 1,0-1-1,0 0 0,0 0 0,0 0 1,1 0-1,-1 0 0,0-1 0,1 1 0,-1 0 1,1-1-1,-2-2 0,2 3-38,-1-1-1,1 1 1,0-1-1,-1 1 1,1 0-1,-1-1 1,1 1-1,-1 0 0,0 0 1,1 0-1,-1 0 1,0 0-1,0 1 1,0-1-1,-2 0 1,-31-7 1770,-88 6 971,64 3-2352,-232 15 630,0 19 470,175-20-1019,-342 57 1137,-94 12-3353,442-75-492,-5 0-1402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8.252"/>
    </inkml:context>
    <inkml:brush xml:id="br0">
      <inkml:brushProperty name="width" value="0.1" units="cm"/>
      <inkml:brushProperty name="height" value="0.1" units="cm"/>
      <inkml:brushProperty name="color" value="#E71224"/>
    </inkml:brush>
  </inkml:definitions>
  <inkml:trace contextRef="#ctx0" brushRef="#br0">2621 45 3200,'-26'-11'1691,"14"-3"-1105,9 11-366,-1 1 0,1 0 0,-1 0 1,0 0-1,0 1 0,0-1 0,0 1 0,0 0 0,0 0 0,0 0 0,-7 0 0,-7 0 713,-26 2-1,16 0-713,-138 8 405,35-2 610,54-1-798,-129 4 214,-134-3 717,209-9-803,-163-5 580,-8 0-438,53 0-1737,-79 1-5815,219 9 2975,2-2 772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9.183"/>
    </inkml:context>
    <inkml:brush xml:id="br0">
      <inkml:brushProperty name="width" value="0.1" units="cm"/>
      <inkml:brushProperty name="height" value="0.1" units="cm"/>
      <inkml:brushProperty name="color" value="#E71224"/>
    </inkml:brush>
  </inkml:definitions>
  <inkml:trace contextRef="#ctx0" brushRef="#br0">1216 56 5120,'-119'5'3776,"91"-3"-3325,-40 7 0,10-1 257,-33-2 502,0-4-1,0-4 0,-125-18 1,89 5-2219,-123-19-9102,174 17 7423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9.583"/>
    </inkml:context>
    <inkml:brush xml:id="br0">
      <inkml:brushProperty name="width" value="0.1" units="cm"/>
      <inkml:brushProperty name="height" value="0.1" units="cm"/>
      <inkml:brushProperty name="color" value="#E71224"/>
    </inkml:brush>
  </inkml:definitions>
  <inkml:trace contextRef="#ctx0" brushRef="#br0">1789 47 5376,'-63'-17'2910,"32"9"-2938,-1 3 0,-55-4 0,8 6 225,-199-1 3068,-253 49-114,174-10-4585,129-17-2246,125-13 635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59.975"/>
    </inkml:context>
    <inkml:brush xml:id="br0">
      <inkml:brushProperty name="width" value="0.1" units="cm"/>
      <inkml:brushProperty name="height" value="0.1" units="cm"/>
      <inkml:brushProperty name="color" value="#E71224"/>
    </inkml:brush>
  </inkml:definitions>
  <inkml:trace contextRef="#ctx0" brushRef="#br0">1640 98 4224,'-96'-15'2544,"83"14"-2022,0-1 1,-13-5-1,-8 0-233,-153-12 377,66 9 305,-538-27 2928,273 42-8774,281 4 1830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0:25.344"/>
    </inkml:context>
    <inkml:brush xml:id="br0">
      <inkml:brushProperty name="width" value="0.1" units="cm"/>
      <inkml:brushProperty name="height" value="0.1" units="cm"/>
      <inkml:brushProperty name="color" value="#66CC00"/>
    </inkml:brush>
  </inkml:definitions>
  <inkml:trace contextRef="#ctx0" brushRef="#br0">2514 1500 3200,'-2'3'255,"1"-1"0,-1 1 0,1 0 0,-1 0 1,1 0-1,-1 4 0,2-6-115,0-1 0,-1 1 0,1 0 0,0 0 0,0 0 1,0 0-1,0 0 0,0-1 0,0 1 0,0 0 0,0 0 0,0 0 0,0 0 1,0 0-1,0-1 0,1 1 0,-1 0 0,0 0 0,1 0 0,-1-1 0,1 1 1,-1 0-1,0 0 0,1-1 0,1 2 0,-1-1 125,1-1 0,-1 0 0,1 1 0,-1-1 0,1 0 0,-1 0 0,1 0 0,0 0 0,-1 0-1,1 0 1,8-1 3621,-10-4-2649,-5-114 630,10-116-657,1 50-346,-1 18-485,-11 35-99,-31-179 0,32 288-262,0 1 0,-2 0 0,-11-26 0,-4-12-10,20 55-12,-1-4 1,0 0 0,1-1-1,0 1 1,0-1 0,1 0 0,0-11-1,0 17 23,1 1-1,0-1 0,-1 0 0,0 1 1,0-1-1,0 0 0,-1 1 0,1-1 1,-1 1-1,0 0 0,1 0 0,-2-1 1,1 1-1,0 0 0,-1 1 0,1-1 1,-1 0-1,0 1 0,-3-3 0,0 1-24,1 0-1,-1 1 1,1 0-1,-1 0 1,0 0-1,0 1 1,0 0-1,0 0 1,-1 1-1,-10-2 1,-121-16 320,100 16-258,-59 3 0,34 2-72,-382-16 166,264 16-493,67 1 312,-337-12 154,21 20-650,321-5 718,88-5-237,0 1 0,0 0 0,0 2 1,-28 7-1,46-10 32,0 1 0,0-1 0,0 1 0,0 0 1,0 0-1,0 0 0,0 0 0,1 0 0,-1 1 0,1-1 1,-1 1-1,1 0 0,0-1 0,0 1 0,0 0 0,1 0 1,-3 6-1,-1 4 74,1 0-1,0 1 1,-2 15 0,2-8-8,-7 44 12,2 1 0,2 80 0,4-77-48,0 71 17,-1 37-231,-6 73 182,10-241 5,1 0 0,0 0 0,0 0 0,1-1-1,0 1 1,1 0 0,0-1 0,0 0 0,0 0 0,1 0 0,1 0 0,-1 0-1,1-1 1,1 0 0,-1 0 0,1 0 0,0-1 0,12 10 0,-6-7 21,1 0 1,0-1-1,0 0 1,0-1-1,1-1 1,1 0-1,-1-1 1,1 0-1,-1-1 1,17 2-1,29 0 117,97-1 0,-22-2-93,158 1 216,-49-2-217,13 23-189,-110-8 194,179 25 69,-215-24 432,203 6-1,-26-32-111,-279 7-426,15-1 12,1 1 0,0 1 0,25 4 0,-42-2-629,9 2 526,-99-43-20115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2:00.450"/>
    </inkml:context>
    <inkml:brush xml:id="br0">
      <inkml:brushProperty name="width" value="0.1" units="cm"/>
      <inkml:brushProperty name="height" value="0.1" units="cm"/>
      <inkml:brushProperty name="color" value="#E71224"/>
    </inkml:brush>
  </inkml:definitions>
  <inkml:trace contextRef="#ctx0" brushRef="#br0">2308 44 5120,'-39'-6'1320,"-1"3"-1,-61 2 1,-79 15-1675,76-5 756,-417 19 3727,-3-41-2197,111-22-2805,134 9-2876,173 16 550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2:00.892"/>
    </inkml:context>
    <inkml:brush xml:id="br0">
      <inkml:brushProperty name="width" value="0.1" units="cm"/>
      <inkml:brushProperty name="height" value="0.1" units="cm"/>
      <inkml:brushProperty name="color" value="#E71224"/>
    </inkml:brush>
  </inkml:definitions>
  <inkml:trace contextRef="#ctx0" brushRef="#br0">1470 185 3328,'-17'-3'587,"10"2"-371,0 0 0,1 0 0,-1-1 0,1 1 0,-1-1 0,1-1 0,0 1-1,0-1 1,-10-6 0,6 1 88,-1 1 0,1 0 0,-1 1 0,0 1 0,-1-1 0,0 2 0,-14-5 0,-16-1 492,1 1 0,-82-7 0,85 13-362,-414-35 3694,201 26-4828,12 0-4974,150 7 2512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2:18.700"/>
    </inkml:context>
    <inkml:brush xml:id="br0">
      <inkml:brushProperty name="width" value="0.1" units="cm"/>
      <inkml:brushProperty name="height" value="0.1" units="cm"/>
      <inkml:brushProperty name="color" value="#E71224"/>
    </inkml:brush>
  </inkml:definitions>
  <inkml:trace contextRef="#ctx0" brushRef="#br0">2783 1865 1792,'19'-38'3167,"27"-42"1,-35 62-2485,-10 14-458,1-1-1,-1 0 0,1 1 0,-2-1 0,1 0 1,0 1-1,-1-10 0,2-7 249,4-22 64,25-81 1,-23 99-437,1 1-1,2 1 1,0 0 0,25-37 0,-22 40 119,-1-1 1,-1 0 0,-1 0-1,0-2 1,-2 1 0,-1-1-1,10-44 1,-11 35-200,12-64 81,-1-9 251,-9 65-258,-3 1 1,4-65 0,-12 68 32,-1 0 0,-2 0 0,-1 0 0,-2 0 0,-17-48 0,18 68-31,1 1 0,-2 1 1,-12-19-1,-2-4 42,8 13-82,-2 0 0,-1 1 0,-28-29 1,34 40 45,0 1 0,-1 0 0,-1 1-1,0 0 1,0 1 0,-1 1 0,0 0 0,0 1 0,-1 0 0,0 1 0,0 1 0,0 0 0,-1 1-1,1 1 1,-1 0 0,-31 0 0,26 3 118,1 1-1,-1 1 0,0 1 1,1 1-1,-28 9 1,26-8-7,-1 0 1,-34 2-1,-1-1-25,21 0-125,0-1 0,0-3 0,0-1 0,0-1 0,-54-8 0,34 0 112,-99 1 0,49-1-59,72 10-69,0 2 1,0 2-1,-67 19 1,32-7-14,-2 1-169,-48 10 295,76-22-97,-88 1 0,106-10-82,0 0 0,0-2 1,0-1-1,0-1 0,-25-9 0,-219-56 49,252 66-46,-13-4 26,-43-18-1,-7-4-31,44 16 34,29 11-11,-1 0 0,1 1 0,-14-4 1,-3 2-29,6 0 27,0 2 0,-26-2 0,39 4-2,0 1 0,0 1-1,0-1 1,0 1 0,0 0 0,0 0-1,0 1 1,0 0 0,1 0 0,-1 0 0,-9 6-1,5-1-20,0 1 0,0 1 0,0-1 0,1 1-1,1 1 1,0 0 0,0 0 0,-9 17 0,3-3 39,1 2-1,-18 47 1,21-40-66,-9 56 1,11-45 54,4-24-6,2-1-1,0 1 1,2 0-1,0 0 1,1 0-1,5 31 1,37 115 32,-1 1-45,17 107 8,-50-250 26,0-1 0,2 0 0,1-1 0,16 24 0,16 29-131,40 71 32,-24-46 182,-55-93-110,0-1-1,0 0 1,0 0-1,13 11 1,6 7 6,-16-16-11,0 0 0,0-1 0,0 0 0,1 0 0,0-1 0,1 0 0,14 6-1,-3-2-1,1-2 0,32 8 0,2-4 13,79 7 0,-108-16 0,26 2-1,0-3-1,60-6 0,-80 0-58,11 0-3,14 1 63,69-12 0,-80 9 0,71-9 64,127 2 0,-222 15-99,-1 1 0,1 1 0,-1 0 0,37 14 0,-6-2-3,2-1-13,1-2 1,0-3-1,61 3 0,-103-12-756,0-2-1,0 1 1,-1-2-1,1 0 1,24-6-1,-32 6 194,1-1 0,-1 1-1,0-1 1,0 0 0,0 0 0,0-1-1,0 0 1,-1 0 0,0 0 0,0-1-1,0 1 1,0-1 0,6-10-1,-3 3-854,-1-2 0,8-21 0,-14 33 1370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4:39.729"/>
    </inkml:context>
    <inkml:brush xml:id="br0">
      <inkml:brushProperty name="width" value="0.1" units="cm"/>
      <inkml:brushProperty name="height" value="0.1" units="cm"/>
      <inkml:brushProperty name="color" value="#E71224"/>
    </inkml:brush>
  </inkml:definitions>
  <inkml:trace contextRef="#ctx0" brushRef="#br0">2152 1 1920,'-38'19'3136,"52"-19"915,-26 0-2951,-21 0-779,13 1 340,-30 6 1,30-4-89,-29 1 0,9-5-308,16 0-229,-1 1 0,1 1-1,0 1 1,-1 1 0,-43 11 0,-16 12 556,-2-5 0,-95 13 0,117-24-324,-7 3 459,-1-4-1,-126 1 1,14-25-5,95 6-315,-153 5 0,73 21-1429,13-1-3449,97-10 1420,1 3-570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4:41.262"/>
    </inkml:context>
    <inkml:brush xml:id="br0">
      <inkml:brushProperty name="width" value="0.1" units="cm"/>
      <inkml:brushProperty name="height" value="0.1" units="cm"/>
      <inkml:brushProperty name="color" value="#E71224"/>
    </inkml:brush>
  </inkml:definitions>
  <inkml:trace contextRef="#ctx0" brushRef="#br0">1711 0 4480,'-31'16'3800,"-24"1"-2763,-73 8-159,-42 12 1135,121-25-989,0-2 1,-70 5 0,-6 1-51,-193 53 720,-113 16-2770,400-82 60,0-2 0,0 0 0,-44-6 0,8-8-2834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4:42.685"/>
    </inkml:context>
    <inkml:brush xml:id="br0">
      <inkml:brushProperty name="width" value="0.1" units="cm"/>
      <inkml:brushProperty name="height" value="0.1" units="cm"/>
      <inkml:brushProperty name="color" value="#E71224"/>
    </inkml:brush>
  </inkml:definitions>
  <inkml:trace contextRef="#ctx0" brushRef="#br0">2754 1 4608,'-65'22'2982,"24"-7"-2626,24-10-96,1-1 0,0-1 0,-1-1-1,0 0 1,-28-1 0,-88-12 1046,27 1-683,-213 16-174,1 23-261,305-27-142,-120 14 446,-140 10 248,-115-24 157,208-3-791,-106-13-2415,40 0-4966,122 13 4331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4:56.033"/>
    </inkml:context>
    <inkml:brush xml:id="br0">
      <inkml:brushProperty name="width" value="0.1" units="cm"/>
      <inkml:brushProperty name="height" value="0.1" units="cm"/>
      <inkml:brushProperty name="color" value="#FFFC18"/>
    </inkml:brush>
  </inkml:definitions>
  <inkml:trace contextRef="#ctx0" brushRef="#br0">4181 252 896,'-8'-9'3449,"7"8"-3311,0 0 1,0-1-1,0 1 0,-1 0 1,1 0-1,0-1 0,0 1 1,-1 0-1,1 0 1,-1 0-1,1 1 0,-3-2 1,-7-2 187,-10-1 25,15 5-254,-1-2 1,0 1-1,1-1 0,-1 0 0,-11-5 0,4 2 131,-2 1-36,0 1 0,0 0 0,0 2 0,0 0-1,-1 0 1,-22 3 0,-5 0 465,-173 6 287,76-5 691,20-1-1622,-62 0 4,99-3 131,-19-2-27,49 1 101,-97 7 0,-11 12-810,121-15 514,-81-7 0,92 2 75,-136-22 308,-28-13-645,-71-2 399,0-1 311,245 36-450,-26-11 0,28 9 46,-28-7 0,40 13 32,-1-1-1,1 2 1,-1-1 0,1 1-1,-1 0 1,1 0-1,-1 1 1,-8 2 0,-53 16 126,42-11-103,0-1 0,-42 6-1,-10-4 36,-110 6 94,177-16-121,-1 0 1,0-1-1,1-1 1,0 0-1,-1 0 1,1-1-1,0-1 1,-15-8 0,10 5-208,0 1 0,-27-8 1,35 13 141,0 2 1,0-1-1,0 1 0,-1 0 1,1 1-1,-9 2 1,-24 0 140,30-2-84,1 0-1,-1 0 1,1 1 0,-1 1-1,-11 4 1,-4 1-104,15-4 75,1 1 0,0 0 0,0 1 0,0-1 0,1 2-1,0 0 1,0 0 0,-13 14 0,-3 6 257,-23 33-1,39-48-157,1 0-1,1 1 1,0 0-1,1 0 1,-8 25-1,5-2-147,1 0-1,2 0 1,2 0 0,0 57-1,6-37 140,2-1-1,15 71 0,-7-69-146,-4 1-1,-2 0 0,-2 0 0,-3 0 1,-2 0-1,-18 111 0,8-108-39,-30 133 512,34-165-375,2 1 0,0 0 0,2 0 1,1 37-1,-10 75-167,3-65 75,1 23 1,-17 139-146,-8-113 444,21-87-55,-12 77 0,17-29-375,6 98 0,-1 29-282,-22-7 902,6-67-402,-4 199 140,24-252-98,-5 96 163,-13-31-230,12 65-80,4-203 78,-11 119 98,7-2-41,4 89 102,3-195-196,7 29 1,3 10-37,-10-40 7,1-1-1,2 0 1,0 0 0,2-1-1,16 34 1,-17-42 83,0 0 0,2-1 0,0 0 0,0 0-1,1-1 1,1 0 0,0-1 0,0 0 0,18 12 0,26 12 432,85 39 0,-15-8 28,-105-54-441,1-1 0,1-1 0,-1-1 1,2 0-1,-1-2 0,1-1 1,0 0-1,33 3 0,136-9-82,-88-3 42,-14 1 113,0-4 1,100-20 0,34-8-203,108-21-25,82-22 1,-306 59 120,41-11-42,56-9-96,373-74-445,-546 106 644,1 2 1,0 1-1,43 2 0,-36 1 25,56-7 0,109-39-30,-70 13-121,58 0-6,-172 30 28,40 1 0,-41 2 82,1-1-1,26-4 0,73-24-175,181-68-1,-247 79 122,-20 6 14,38-16-1,78-39-233,-138 62 123,1 1 0,0 0 0,22-4 1,-23 6 148,0-1-1,-1 0 1,1 0 0,-1-1 0,12-6 0,-5-1 66,-2-1-1,1 0 1,-1-1-1,-1 0 0,14-17 1,-21 21-116,-1 1 1,-1-2-1,1 1 1,-1-1-1,6-14 0,19-56-14,-11 26 269,1-7-134,27-124 0,-22 73 4,50-245 1183,-38 131-1274,8-48-102,-39 237 75,45-310 0,-36 26-368,0 117 594,-5 103-164,2-24-72,5-71 90,-18 148-179,-2 1 0,-1 0-1,-11-46 1,-5-46 432,-7-36-140,10 89-136,14 74-74,-6-41-33,-25-84 0,27 121-37,0 1 0,-2-1 0,0 1 0,-1 1 0,0 0-1,-1 0 1,-1 0 0,-12-12 0,13 17 99,0 0 0,-1 1 0,0 0 0,0 1 0,-15-7 0,-62-24 121,26 13-71,-97-42-62,136 58-8,0-1 0,1-2 0,1 0 0,0-2 0,-34-27 0,-21-34 136,43 40 122,-61-48 1,78 72-273,0 1 0,-1 0-1,-1 1 1,1 1 0,-34-10 0,-97-17 101,147 35-78,-48-10 57,-140-32-26,13-1 102,-51-3-252,66 16-239,150 27 56,0 1 1,0-2-1,0 1 0,0-2 1,1 1-1,0-2 0,0 1 0,0-1 1,1-1-1,-1 1 0,2-2 1,-9-8-1,-28-37-2558,-11-8-623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5:13.814"/>
    </inkml:context>
    <inkml:brush xml:id="br0">
      <inkml:brushProperty name="width" value="0.1" units="cm"/>
      <inkml:brushProperty name="height" value="0.1" units="cm"/>
      <inkml:brushProperty name="color" value="#66CC00"/>
    </inkml:brush>
  </inkml:definitions>
  <inkml:trace contextRef="#ctx0" brushRef="#br0">5507 10335 2048,'-32'6'1435,"38"-17"-1414,5 0 36,0 0 0,22-17 0,13-12 1697,-40 34-1230,0-1-1,1 1 1,-1 1-1,1-1 1,9-4-1,-10 5-427,-1 1-1,0-1 1,0 0-1,0 0 0,-1 0 1,0-1-1,0 1 1,0-1-1,-1 0 0,4-8 1,-1 2 33,21-37 279,-3-1-1,28-83 1,11-114 694,-21 80-825,-25 109-222,-2-1 1,12-106-1,38-479 798,-60 591-712,-4-91 0,-2 71-44,1 18-118,3-152 243,1 143-144,14-80 0,52-459 4,-59 468 39,43-568-94,-46 503-27,-6 104 0,0-66 48,1-43 26,-1-154 6,-3 193-117,1 85-16,16-131-1,19-53 147,14-83 12,-16 49-69,-22 158 8,-6 94-36,10-137-21,-13 134 159,-8-86 1,-28-303-249,30 363 117,-1-57 141,-13-190-23,14 276-101,-2-36-72,-12-110 6,12 159 32,-1 0 1,-1 1 0,-22-54-1,26 77 32,-208-473 314,98 246-472,100 201 175,2-1 1,-13-69 0,8 31-63,8 40 26,-3-15-23,-20-51-1,27 86 32,-1 1 0,-1 0 0,-1 0 0,0 0 0,-1 1 0,0 1 0,-21-23 0,-9 0-41,-1 1-1,-2 3 0,-50-30 1,59 45 4,1 0 1,-58-17 0,57 22 18,0-2 0,-60-31 1,63 27 36,-2 1 1,0 2 0,0 1-1,-1 1 1,-1 2 0,0 1-1,-43-4 1,-232-53-147,-11-1 67,167 36 42,9 1-88,-77 2 18,100 21 17,-39-1 40,-163 27 49,30 5-394,-117-5 821,197 14-491,-29-15 97,58-7-109,56-2-50,-11 6 39,26-2 14,-201 10 255,190-22-209,-34 3-121,43 2-117,-30 2 200,108-3 130,0 1 0,-41 13 0,61-14-130,-1 2 0,1 0 1,0 1-1,1 1 0,0 0 0,-21 16 1,23-13 20,0 0 0,0 2 1,1 0-1,1 0 1,0 1-1,1 1 0,1-1 1,0 2-1,1 0 1,1 0-1,0 0 0,2 1 1,0 0-1,1 0 1,1 1-1,-4 27 1,-8 476 56,16-387-127,3 1 109,-6 136 85,2-255-99,-8 149 172,3 77-232,-7 32 149,2-67 132,5 20-281,25 234-1,39 172 501,-35-363-346,-16 68-147,-9-211 44,-11 111 80,0-1-24,14-21-39,-3 251 82,-20-139-103,1-6 310,4 156-513,4-282 169,-3 107-27,16-214 42,11 295-137,-6-288 122,5 33-225,0-57 170,20 119 50,-23-158-71,2 0 0,2-1 0,23 51 0,-7-28 26,-9-16 36,1-1 0,34 48 0,62 60 77,-95-125-41,2 0 0,0-2 0,2 0 0,30 19 1,-11-12 56,67 31 1,-35-23-19,75 30-160,-21-26 123,-83-28 93,70 29 0,-19 3 171,2 2-381,106 32 1,56-16 100,-165-42 0,133 44-1,-153-39 22,1-2 0,1-4 0,116 12 0,-22-7-85,63 5 100,-88-18 74,151 14-71,218 24 35,-433-44-40,-1 4-1,96 22 1,7 8 11,59 14 341,-59-5-127,-136-38-299,94 6 1,388-15-1156,-338-20-2213,-83-2-48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5:38.030"/>
    </inkml:context>
    <inkml:brush xml:id="br0">
      <inkml:brushProperty name="width" value="0.1" units="cm"/>
      <inkml:brushProperty name="height" value="0.1" units="cm"/>
      <inkml:brushProperty name="color" value="#E71224"/>
    </inkml:brush>
  </inkml:definitions>
  <inkml:trace contextRef="#ctx0" brushRef="#br0">4198 6470 2432,'-7'-7'1512,"15"3"-781,-3 2-611,49-32 1650,-32 23-1437,0 1 0,1 0 0,0 2 0,1 1 0,-1 1 0,27-3 0,-12 4 107,0 2 0,1 2 0,53 5 0,-57 0-292,64-1 0,-82-3-181,0-2 1,0 0-1,0-1 1,0-1-1,28-11 1,2-3 78,-2-2 0,-1-2 1,-1-3-1,0-1 0,-2-1 0,-2-3 1,0-1-1,64-69 0,-63 53 233,-2-2 0,32-55 0,-54 75-229,-2-1 0,-1-1-1,-1 0 1,-1-1-1,-2 0 1,7-47 0,12-205 97,-23 200-34,0 12 118,10-228-19,-18 54-532,1-151 1541,31 45-923,-5 79-292,-20 210-2,12-230 189,-19 1 26,-9 62-315,-15-183-154,2 220 243,-7-87-40,16 32-7,-16-422-94,32 661 147,1-49-38,-3 1 0,-13-81 0,12 124 52,0-4 13,0 0 1,-2 1-1,0-1 0,-1 1 1,-8-17-1,-43-59-36,-119-146-1,176 238 11,-12-14-38,-1 0 0,-1 1 0,-27-23 0,31 29 38,-1 1 0,0 1 1,0-1-1,0 2 0,-1-1 1,-24-6-1,8 5 1,-2 2 0,1 1 0,-48-1 1,-91 9-16,128-2 13,38-2 1,-369 32-128,301-24 58,-1-3 1,-93-5 0,63-1 26,33 3 1,-109 17 0,-66 29 176,99-19-376,21-3 47,-69 12 2,138-30 128,-88 1 1,20-11-79,-119 4-34,207 1 168,-40 2 21,0 3-1,-90 23 1,140-25-10,1-1-1,-1-2 1,0 0 0,0-1-1,0-2 1,0 0-1,-1-1 1,1-2 0,-31-7-1,-23-11-29,48 12-20,0 1 1,0 1-1,0 2 0,-44-2 1,-302-8-461,138 3 712,125 6-255,-114-22 0,34 3 140,169 24-76,0 1 0,0 1-1,0 1 1,-1 1 0,-45 12 0,61-12-29,-1 0 0,1 1 0,0 0 0,0 1 1,1 0-1,-1 0 0,1 1 0,-9 9 0,3-2-48,1 2-1,0-1 1,-13 22 0,25-35 61,-6 8 16,1 1 0,0-1 0,0 1 0,1 0 0,0 1 0,1-1 0,-5 15 0,4-2 43,1-1 0,1 1 0,-1 27 0,4-28-19,1-1 1,1 0-1,6 29 0,29 143 15,13 54-29,-3-107 177,-27-85-207,19 79 1,-15-12 5,24 108 80,-32-169-38,40 100 0,55 129-153,43 170 528,-72-241-179,-45-121 102,73 144 32,-72-163-364,-15-30 151,-3 1 1,27 99-1,-16-15 25,19 75-131,-29-126 3,-4 0 0,-4 2 1,-3-1-1,-1 94 1,-9-178-56,3 223-47,2-159 20,17 94 0,19 94-58,-7-38-12,-24-167 68,2-1 0,2-1 0,1 0 0,3 0 0,2-2 1,29 49-1,-33-66 26,10 16-44,35 44 1,-18-32 53,3-2 0,97 84 0,-81-89-34,89 49 1,-95-63-3,0-2 1,102 38-1,-112-54 26,2-3-1,48 7 0,100 5-102,152-13-137,17 3 187,-219 1 431,316 41 429,-427-50-905,-9-1-218,28 2-1,-46-7-31,-1 0 0,1 0 0,0 0 0,-1-1 0,1 0 0,-1-1 0,1 0 0,8-3 0,-13 4 83,0 0 0,0-1 0,-1 1-1,1-1 1,0 0 0,-1 0 0,1 0-1,-1 0 1,4-4 0,-2 0-305,-1 1 1,0 0-1,0-1 0,3-9 1,-6 14 475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30.073"/>
    </inkml:context>
    <inkml:brush xml:id="br0">
      <inkml:brushProperty name="width" value="0.1" units="cm"/>
      <inkml:brushProperty name="height" value="0.1" units="cm"/>
      <inkml:brushProperty name="color" value="#E71224"/>
    </inkml:brush>
  </inkml:definitions>
  <inkml:trace contextRef="#ctx0" brushRef="#br0">6477 100 2048,'-2'2'94,"-1"-1"0,1 1 0,-1 0 0,1 0 0,0 0 0,0 0 0,0 0 0,0 0 0,0 0 1,-2 5-1,3-6-292,5-2-959,-2 1 1456,-1-1 0,0 0 0,1 1 0,-1-1 0,0 0 0,0 0-1,1 0 1,-1 1 0,0-1 0,0 0 0,0-1 0,0 1-1,0 0 1,-1 0 0,1 0 0,0 0 0,0-1 0,-1 1-1,1 0 1,-1-1 0,1 1 0,-1-1 0,0 1 0,1 0 0,-1-3-1,0 3-276,0 1-1,-1-1 1,1 1-1,0 0 1,-1-1-1,1 1 1,0-1-1,-1 1 1,1 0-1,0-1 1,-1 1-1,1 0 1,-1-1-1,1 1 1,-1 0-1,1 0 1,-1-1-1,1 1 1,-1 0-1,1 0 1,-1 0-1,1 0 1,-1 0-1,1 0 0,-1 0 1,1 0-1,-1 0 1,1 0-1,-1 0 1,-20 0 694,18 0-562,-11 2 122,0-1-1,1 2 1,0-1-1,-1 2 1,-15 6 0,-29 6 257,-107 13-288,23-6 38,-19 11 133,102-22-57,-118 9 0,-61-16 395,207-6-807,1-1 0,0-1 1,0-2-1,0-1 1,1-1-1,-41-16 1,14 4 104,-1 2 0,0 2 0,-1 4 1,-87-8-1,59 8-199,-144-37-1,157 31 54,-1 3 231,-124-6 1,150 16-152,-124-1-161,25 2 9,-143 5 96,212 1-10,-223 23-292,171-11 494,-85 13 571,-134-2-842,307-24 265,0 2 0,1 2 0,-80 23 0,66-15-21,-2-3 0,-105 7 1,116-13-206,-20-1 267,-81-5 0,14-13 99,-187-19 16,43-12 1147,254 43-1231,0 0 0,0 2 0,-35 4 1,-71 17 651,70-10-700,-210 26-3468,254-36 2440,-1 0-1,1 0 0,-1-1 1,1-1-1,-1-1 0,1 0 1,-29-9-1,-39-22-2796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7.132"/>
    </inkml:context>
    <inkml:brush xml:id="br0">
      <inkml:brushProperty name="width" value="0.1" units="cm"/>
      <inkml:brushProperty name="height" value="0.1" units="cm"/>
      <inkml:brushProperty name="color" value="#E71224"/>
    </inkml:brush>
  </inkml:definitions>
  <inkml:trace contextRef="#ctx0" brushRef="#br0">2300 110 5120,'0'0'70,"0"-1"0,0 1 0,0 0 0,-1 0 0,1-1 0,0 1 1,0 0-1,0 0 0,0-1 0,0 1 0,-1 0 0,1 0 0,0-1 0,0 1 0,0 0 0,0-1 1,0 1-1,0 0 0,0-1 0,0 1 0,0 0 0,0 0 0,0-1 0,0 1 0,0 0 0,0-1 1,1 1-1,-1 0 0,0-1 0,1-4 1379,-1 4-1376,-1 0 0,0 0 0,0 0 0,0 1 0,1-1-1,-1 1 1,0-1 0,0 0 0,0 1 0,0 0 0,0-1 0,0 1 0,0 0 0,0-1 0,-1 1 0,1 0 0,-1 0 0,0-1 86,-45-7 930,1 1 0,-88-1 1,-32-3-118,67-8-571,-35-3-45,6 14 396,1 6 0,-161 17 0,169 0-182,-135 35 0,-116 50-1934,344-92 1104,-104 27-2399,104-30 1067,0-1-1,-52 3 1,-3-13-2029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36.804"/>
    </inkml:context>
    <inkml:brush xml:id="br0">
      <inkml:brushProperty name="width" value="0.1" units="cm"/>
      <inkml:brushProperty name="height" value="0.1" units="cm"/>
      <inkml:brushProperty name="color" value="#E71224"/>
    </inkml:brush>
  </inkml:definitions>
  <inkml:trace contextRef="#ctx0" brushRef="#br0">9891 1576 2816,'-1'-1'179,"-1"0"1,1-1-1,-1 1 1,1-1 0,-1 1-1,1-1 1,-3-3-1,4 4-193,0 1 0,0-1 0,0 1-1,0-1 1,0 0 0,0 1 0,0-1 0,0 1 0,0-1-1,0 1 1,0-1 0,0 0 0,0 1 0,0-1 0,1-12 5758,-34 32-5638,29-16 134,-1 0 0,1 0 0,0 0 1,-1-1-1,0 1 0,1-1 0,-1-1 1,0 1-1,0 0 0,0-1 0,0 0 1,-9 0-1,-25 1-25,-72 13 0,73-8-89,-73 3 1,-576-10 1803,394 20-1512,90-3-537,98-11 16,-269 9 270,-802-15 1155,964-18-1006,104 7-98,-61-16-305,7 2-152,55 16 298,-163 8 0,213 5 36,-53 2-41,-185 10-268,1 0 353,287-16-150,-19 1 31,0-1-1,0-2 0,0 0 1,-51-13-1,35 4-21,-2 1-1,0 2 1,-65-2 0,-138 8 41,127 4 283,-165-23-516,188 10 168,-129 2 0,192 10 184,-199 12-593,-74 8 753,136-11-60,125-8-329,0-3 0,-86-13 0,49 6 388,-101 2 0,141 5-205,-238 12-682,175-6 777,3-1-473,2 8 361,-143 13 135,105-20-742,33 4 747,69-7-257,0-1-1,-74-10 0,82 6 283,-2 0-54,-54-3 580,53 6-816,0 2 0,1 1-1,-1 1 1,0 2 0,1 1 0,0 2 0,1 1-1,-43 20 1,66-26 32,0-1-1,0 0 1,-1 0-1,1 0 1,0-1 0,-1 0-1,1-1 1,-1 0-1,-13 1 1,-54 3 179,55-4-84,1 1-1,-33 7 0,43-8-17,2 0 206,0 0-1,0-1 1,-13 0 0,1-1 22,14-1-300,0 0 1,0 0 0,0 0-1,0-1 1,0 0-1,-8-6 1,10 7-3,1 0 0,-1 1 0,0 0 0,0 0 1,0 0-1,0 0 0,0 0 0,-1 0 0,1 1 0,0-1 0,0 1 0,0 0 1,0 0-1,-6 1 0,-3-1-109,11 0 90,1 0 12,0 0-1,-1 0 1,1 0-1,0 0 1,0 0-1,-1 0 1,1 0-1,0 0 1,-1 0-1,1 0 1,0 0-1,-1 0 1,1 0-1,0 0 1,-1 0-1,1 1 1,0-1 0,-1 0-1,1 0 1,0 0-1,0 0 1,-1 1-1,1-1 1,0 0-1,0 0 1,0 1-1,-1-1 1,1 0-1,0 0 1,0 1-1,0-1 1,0 1-1,-1 0 158,2-2-139,18-11 73,-1 0 1,0-1-1,-1 0 1,30-32-1,-2 3-83,-37 34 40,0-1-1,0 0 0,-1 0 0,0 0 1,-1-1-1,0 0 0,0 0 1,-1 0-1,0-1 0,3-12 0,2-12 27,10-69 0,-13 62-42,14-113-56,-14 70 61,-4 41-70,2-87 200,-3 20-193,-3 61 13,1 42 7,-1 0-1,0 0 1,-1 1 0,-2-9-1,2 9 0,0-1 1,1 0-1,0 0 1,-1-9-1,2 9 6,0-15-89,1-1 1,4-31 0,-3 51 55,0-1 1,0 0-1,0 1 1,0-1 0,1 1-1,-1 0 1,1 0 0,0 0-1,0 0 1,6-5-1,5-5-33,20-14 0,-15 13 61,8-7 52,1 1-1,1 2 0,34-17 0,-13 15-75,0 2 0,2 3 0,76-15 0,45-11-109,129-23 127,-140 51 118,6-1-96,66-8-80,256 9 0,116 36 8,-320-15-56,-71-4 96,265 11-96,-398-13 86,34 2 30,291-3 61,24-13 103,-173 9-207,151 3-114,-25 8 145,-7 0 80,11-1 37,-46-2-47,20 0-142,1 2 90,-137-2-1,209 16 100,-349-8-86,219 22 151,-186-28-101,266 22-333,287 14 295,-38 24 213,-511-50-285,84 16-1,-89 0-76,-60-15 167,1-2 0,0-3 1,74 6-1,138 4-97,-118-11 56,-62-7-7,0-5 1,0-4-1,142-25 0,-126 17-49,123 0 0,-43 4-68,-48-2 90,150-10 87,-132 12-31,307-1-100,-271 25 96,71 4-55,59 13 92,143 3 164,-272-27-430,303-8 260,-64 9 6,-93 5 144,-316-13-223,23 2 0,-38-2-17,-1 1 0,0 0 0,0 0 0,0 0 0,0 1 0,10 5 0,-17-7 23,-1-1-1,1 1 1,-1-1-1,1 1 1,-1-1-1,0 1 1,1-1-1,-1 1 1,0 0-1,0-1 1,1 1-1,-1-1 1,0 1-1,0 0 1,0-1-1,0 1 1,0 0-1,0-1 1,0 1-1,0 0 1,0-1-1,0 1 1,0 0-1,0-1 1,0 1-1,-1 0 1,1-1-1,0 1 1,-1 0-1,1-1 1,0 1-1,-1-1 1,1 1-1,-1 0 1,-17 25-104,15-22 76,-10 13 19,-12 15 2,1 1 0,2 1 0,-21 46 1,-7 40 37,-17 38-184,6-40 199,-18 37 625,60-113-1434,-24 76 1,38-96-1586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43.814"/>
    </inkml:context>
    <inkml:brush xml:id="br0">
      <inkml:brushProperty name="width" value="0.1" units="cm"/>
      <inkml:brushProperty name="height" value="0.1" units="cm"/>
      <inkml:brushProperty name="color" value="#E71224"/>
    </inkml:brush>
  </inkml:definitions>
  <inkml:trace contextRef="#ctx0" brushRef="#br0">6 4 128,'-6'-3'0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45.101"/>
    </inkml:context>
    <inkml:brush xml:id="br0">
      <inkml:brushProperty name="width" value="0.1" units="cm"/>
      <inkml:brushProperty name="height" value="0.1" units="cm"/>
      <inkml:brushProperty name="color" value="#E71224"/>
    </inkml:brush>
  </inkml:definitions>
  <inkml:trace contextRef="#ctx0" brushRef="#br0">2089 53 3968,'-18'-21'1946,"16"19"-2009,1 0-1,0-1 1,-1 1 0,1 0-1,-1 0 1,0 0-1,0 1 1,0-1-1,0 0 1,0 1 0,0-1-1,0 1 1,0 0-1,-1-1 1,1 1-1,0 0 1,-1 1 0,-3-2-1,-1 2 307,0 0-1,0 0 1,0 1-1,1 0 1,-1 0-1,0 0 1,1 1-1,-1 0 1,1 1-1,0-1 1,-1 1-1,1 1 1,1-1-1,-1 1 1,0 0-1,-8 8 1,9-8 256,1 1 1,-1 0-1,1 0 0,-6 11 1,9-14-475,0-1 1,0 1-1,0 0 1,1 0-1,-1-1 0,1 1 1,-1 0-1,1 0 1,0 0-1,0 0 1,0 0-1,0 0 1,0 0-1,0 0 1,0-1-1,1 1 1,-1 0-1,1 0 0,-1 0 1,1 0-1,0-1 1,1 4-1,-2-5 4,1 1-1,-1-1 1,0 0 0,0 1-1,1-1 1,-1 0-1,0 1 1,0-1-1,0 0 1,1 1 0,-1-1-1,0 1 1,0-1-1,0 0 1,0 1-1,0-1 1,0 1 0,0-1-1,0 0 1,0 1-1,0-1 1,0 0-1,0 1 1,0-1 0,0 1-1,-1-1 1,1 0-1,0 1 1,0-1-1,0 0 1,0 1 0,-1-1-1,1 0 1,0 1-1,0-1 1,-1 0-1,1 1 1,0-1 0,-1 0-1,1 0 1,0 0-1,-1 1 1,1-1-1,0 0 1,-1 0 0,1 0-1,0 0 1,-1 1-1,1-1 1,-1 0-1,1 0 1,0 0 0,-1 0-1,1 0 1,-1 0-1,1 0 1,0 0 0,-1 0-1,1 0 1,0-1-1,-1 1 1,-33-4-359,25 2 638,-7 3-50,8-1-227,1 0 0,-1 0 0,0 0 0,1-1 0,-1 0 0,1-1 0,-14-4 0,-22-8 97,34 11-44,0 0 0,0 0 1,0 1-1,0 0 0,0 1 0,0 0 0,0 1 0,-1-1 0,1 2 0,0-1 0,0 1 0,-15 4 1,-211 54 314,166-45-295,-102 6 1,40-18-32,-20 1 397,-9 2-144,41 0-174,-107 9 1104,174-6-700,22-3-1328,-49 2 1,75-7 292,0 0 0,-1-1 0,1 1 0,0-1-1,0 0 1,0 0 0,0-1 0,0 1 0,-7-4 0,2-1-1294,0 0 0,-12-11 0,11 9 731,-37-29-2728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47.218"/>
    </inkml:context>
    <inkml:brush xml:id="br0">
      <inkml:brushProperty name="width" value="0.1" units="cm"/>
      <inkml:brushProperty name="height" value="0.1" units="cm"/>
      <inkml:brushProperty name="color" value="#E71224"/>
    </inkml:brush>
  </inkml:definitions>
  <inkml:trace contextRef="#ctx0" brushRef="#br0">2324 238 1792,'-5'-40'1230,"5"34"-1003,0 0 0,0 0 0,-1 0 1,0 0-1,0 0 0,-1 0 0,0 0 0,-3-6 1,1 5 14,0 1 0,-1-1 0,0 1 1,0 0-1,0 0 0,-1 1 0,0 0 1,0 0-1,0 0 0,-1 1 1,1 0-1,-1 0 0,0 1 0,0-1 1,-1 1-1,1 1 0,-1 0 1,1 0-1,-1 0 0,-13 0 0,-34 4 178,28-1-224,-27-2 0,44 1-129,0-2 0,0 1 0,1-2 0,-1 1 0,1-1-1,-14-6 1,11 4 46,-1 0 0,1 1 0,-1 1 0,0 0-1,-24-2 1,-68 1 294,92 4-376,-75-1-1,-102 3 1044,89 6-626,-53-2-240,59-2 284,0 4 1,-120 26-1,69 5 705,62-15-287,-31 6-302,-141 18 0,230-45-1616,-27 0 0,45-3 310,-1-1-1,1 0 0,-1 0 0,1-1 1,0 0-1,-16-6 0,-11-9-3375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48.106"/>
    </inkml:context>
    <inkml:brush xml:id="br0">
      <inkml:brushProperty name="width" value="0.1" units="cm"/>
      <inkml:brushProperty name="height" value="0.1" units="cm"/>
      <inkml:brushProperty name="color" value="#E71224"/>
    </inkml:brush>
  </inkml:definitions>
  <inkml:trace contextRef="#ctx0" brushRef="#br0">2856 43 2560,'-20'0'1187,"1"-1"0,-1 0 0,1-2 1,-30-7-1,19 3-771,1 0 1,-1 2 0,0 1-1,-1 1 1,1 2 0,-1 1-1,-32 4 1,19 2-262,-65 17-1,78-16 50,-1-1-1,0-1 1,-45 1-1,-99-9 373,49 0-136,-164 21 378,0 23 1128,113-14-919,-194 8 776,297-33-2440,0-3 1,-144-23 0,160 11-1500,-65-24 0,97 29 1331,-88-27-3227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53.625"/>
    </inkml:context>
    <inkml:brush xml:id="br0">
      <inkml:brushProperty name="width" value="0.1" units="cm"/>
      <inkml:brushProperty name="height" value="0.1" units="cm"/>
      <inkml:brushProperty name="color" value="#E71224"/>
    </inkml:brush>
  </inkml:definitions>
  <inkml:trace contextRef="#ctx0" brushRef="#br0">2756 1254 896,'1'-4'223,"5"-11"-93,-3 13 523,-2 9 1040,-7 28-1735,1 1 3257,0-16-1359,4-15-1705,0 1 1,0-1-1,0 0 1,0 1-1,-1-1 1,-4 9-1,4-9 47,0 0 1,0 0-1,0 1 0,1-1 0,0 0 0,-1 11 1,-1 10 1401,3-25-1538,0-1-1,-1 0 1,1 1-1,0-1 1,0 1-1,0-1 1,0 0-1,-1 1 1,1-1 0,0 1-1,0-1 1,-1 0-1,1 1 1,0-1-1,-1 0 1,1 0-1,0 1 1,-1-1-1,1 0 1,0 0-1,-1 1 1,1-1-1,0 0 1,-1 0-1,1 0 1,-1 0-1,1 0 1,-1 0-1,1 1 1,0-1-1,-1 0 1,1 0-1,-1 0 1,1 0-1,-1-1 1,1 1-1,0 0 1,-1 0-1,1 0 1,-1 0-1,1 0 1,-1 0-1,1-1 1,0 1-1,-1 0 1,1 0-1,0-1 1,-1 1-1,1 0 1,0-1-1,-1 1 1,1 0-1,0-1 1,0 1-1,-1-1 1,-2-2 48,-1 0 0,1 0-1,0-1 1,1 0 0,-1 1 0,1-1 0,-1 0 0,1 0 0,0 0 0,0-1-1,1 1 1,-1 0 0,0-7 0,-1-5-43,1-1-1,1-23 1,-1-2-8,-5-23 306,-4-46 257,8 64-593,-1-21-22,7-114-1,6 107-14,4-50 210,-13 108-141,0 0 0,-1 0 0,0-1 0,-2 1 0,-5-19 0,1 17 6,-2 0-1,0 1 0,-1 0 0,0 1 0,-26-31 0,27 36-36,-12-16-2,7 11-119,-19-34-1,31 49 99,0-1-1,0 1 0,0-1 1,0 1-1,0 0 0,0 0 1,-1 0-1,1 0 0,-1 1 1,1-1-1,-1 1 0,0-1 0,0 1 1,1 0-1,-1 0 0,0 0 1,0 0-1,0 1 0,-4-1 1,-9-1 29,1 1 0,-27 3 0,14-1-31,-5-4-8,-1-1 0,1-1-1,0-2 1,-36-12-1,-50-10 144,-166-9-375,214 32 270,-94-21 0,60 4 22,-1 4 0,-115-5-1,163 24-198,-1 3 0,-79 14 0,21 6 242,-152 51 1,-57 12-142,318-84 21,0-1-13,0 0-1,1 1 1,-1 0 0,0 0-1,0 1 1,1 0 0,0 0-1,-11 7 1,17-9 11,0 1-1,0 0 1,1-1 0,-1 1 0,0 0-1,1-1 1,-1 1 0,1 0 0,-1 0-1,1-1 1,0 1 0,0 0 0,0 0-1,0 3 1,3 28 57,9 49 111,-4-30 40,3 85-1,-24 180 110,4-158-334,5-92 98,-2 83-27,5-132-71,1-12 22,-1 0-1,1 0 1,0 0-1,0 0 1,1 0 0,0-1-1,0 1 1,0 0-1,1 0 1,0-1 0,0 1-1,0-1 1,4 7-1,-5-11 18,1 1 0,-1-1 0,1 1 0,-1-1 0,1 0-1,0 0 1,0 0 0,-1 0 0,1 0 0,0 0 0,0 0-1,0 0 1,0-1 0,3 1 0,29 3 5,-21-3 3,483 71 419,-487-71-417,287 37 555,-175-26-133,163 38 1,-188-26-1911,-92-23 828,1-1 0,-1 0 0,1 1 0,-1-1 0,0-1 1,1 1-1,-1 0 0,0-1 0,1 0 0,-1 0 0,0-1 0,0 1 0,0-1 0,0 0 0,7-4 0,27-17-5190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54.310"/>
    </inkml:context>
    <inkml:brush xml:id="br0">
      <inkml:brushProperty name="width" value="0.1" units="cm"/>
      <inkml:brushProperty name="height" value="0.1" units="cm"/>
      <inkml:brushProperty name="color" value="#E71224"/>
    </inkml:brush>
  </inkml:definitions>
  <inkml:trace contextRef="#ctx0" brushRef="#br0">11 1 384,'-5'18'256,"5"-13"-192,-6 4-256,6-4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55.936"/>
    </inkml:context>
    <inkml:brush xml:id="br0">
      <inkml:brushProperty name="width" value="0.1" units="cm"/>
      <inkml:brushProperty name="height" value="0.1" units="cm"/>
      <inkml:brushProperty name="color" value="#E71224"/>
    </inkml:brush>
  </inkml:definitions>
  <inkml:trace contextRef="#ctx0" brushRef="#br0">2633 1203 3712,'0'1'170,"-1"-1"0,0 1 0,1 0 0,-1 0 0,1-1 0,0 1 0,-1 0 0,1 0 0,-1 0 0,1-1 0,0 1 0,0 0 0,0 0 0,-1 0 0,1 0 0,0 0 0,0 0 0,0-1 1,0 1-1,0 0 0,1 0 0,-1 0 0,0 0 0,0 0 0,0-1 0,1 1 0,-1 0 0,1 0 0,-1 0 0,0-1 0,1 1 0,-1 0 0,2 1 0,3 8 323,0 0 0,-1 0 0,3 12 1,-4-14-274,0 1 1,0-1-1,1 0 1,-1 0-1,9 11 1,-12-18-81,1 0 0,0 1 0,-1-1 1,1 0-1,-1 0 0,1 0 0,-1 1 0,0-1 1,1 0-1,-1 1 0,0-1 0,0 0 0,0 1 0,0-1 1,0 2-1,0 1 913,-1-5-1021,0 1 1,0-1-1,0 1 1,1-1-1,-1 1 1,0-1-1,0 0 1,1 0-1,-1 1 1,1-1-1,-1 0 1,0 0-1,1 0 1,-1 0-1,1 0 1,0 0-1,-1 1 0,1-1 1,0 0-1,0 0 1,-1 0-1,1 0 1,0 0-1,0-2 1,-3-28 536,8-244 1223,-3 207-1047,0 42-597,-1 1-1,-2-1 1,0 0-1,-7-34 1,0 25-137,-31-166 260,32 144-332,-24-100 0,22 131 116,-1 0-1,-2 1 1,0 1 0,-1 0 0,-1 1 0,-23-28 0,21 32-110,0 1-1,-20-17 1,29 30 86,0-1-1,0 1 0,-1 1 1,0-1-1,0 1 1,0 1-1,0 0 0,0 0 1,-12-3-1,-11 0-70,-41-4 1,29 5-106,-52-3 53,-131 4 0,-44-3 79,159 2 96,-178 14-1,39 1-391,-533-10 352,765 0-31,1 1 1,-1 0 0,1 1 0,-30 8 0,45-9-21,0-1 1,1 1-1,-1 0 1,0 0-1,0 0 1,1 0 0,-1 0-1,1 0 1,-1 0-1,1 1 1,0-1-1,-1 0 1,1 1 0,0-1-1,0 1 1,0 0-1,0-1 1,0 1-1,0 0 1,0-1-1,1 1 1,-1 0 0,1 0-1,-1 0 1,1 0-1,0 0 1,-1 0-1,1-1 1,0 4-1,1 5 87,0 0-1,1 0 0,0 0 0,5 15 0,0 2-181,-1 15 108,-1 1 1,-3 0-1,-3 50 1,1 27 20,4 358 107,-26-271-187,8-88 33,13-113 16,0-1 0,1 1 0,0 0-1,0 0 1,0-1 0,1 1 0,0 0 0,3 9-1,-3-12-4,0-1 0,1 1 0,-1 0 0,1-1 0,0 0-1,0 1 1,0-1 0,0 0 0,0 0 0,1 0 0,-1 0-1,0 0 1,1-1 0,0 1 0,-1-1 0,1 0 0,0 0 0,3 1-1,17 6-7,0-2-1,0-1 0,0 0 0,1-2 1,0-1-1,38-1 0,145-22 215,-179 18-111,433-54 405,-393 51-426,70 2-1,67 11 45,-50 0-119,-91-6 119,0-4-1,86-13 1,-109 9-110,0-2 1,-1-2-1,0-2 1,62-28-1,-91 36-285,-1-1 0,0 0 0,-1 0 0,0-1 0,0 0 0,0 0 0,-1-1 0,10-12-1,-13 13-280,0 1 0,-1-1-1,0-1 1,0 1-1,-1 0 1,0-1 0,0 0-1,-1 0 1,0 0-1,0 0 1,-1 0-1,1-12 1,-2 15 30,0 0 0,0-1 0,-1 1-1,1-1 1,-1 1 0,0 0 0,-1-1 0,1 1 0,-3-6 0,-1 3-288,-1-1 1,1 1-1,-1 1 0,-14-14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58.099"/>
    </inkml:context>
    <inkml:brush xml:id="br0">
      <inkml:brushProperty name="width" value="0.1" units="cm"/>
      <inkml:brushProperty name="height" value="0.1" units="cm"/>
      <inkml:brushProperty name="color" value="#E71224"/>
    </inkml:brush>
  </inkml:definitions>
  <inkml:trace contextRef="#ctx0" brushRef="#br0">2743 1754 3840,'-8'2'373,"4"-1"-208,0 0-1,1 0 0,-1 0 0,1 1 0,-1-1 0,1 1 0,0 0 0,-5 3 0,6-3-101,-1-1 0,1 0 0,0 0 0,-1 0 0,0 0 0,1 0-1,-1 0 1,1 0 0,-1-1 0,-14-13 6632,17-26-5688,0 29-527,2-25 127,9-54 0,-3 34-120,4-16-49,-6 40-246,-2 0 0,1-35-1,-5 46-28,-10-286 1066,1 216-1007,2 11-34,-20-89 0,8 64 302,-8-29-303,1 18 91,13 54-257,9 39-156,-1-28 1,5 37 195,-1-1 1,-1 1-1,0 0 0,-1 0 0,0 0 0,-10-23 1,12 32-76,-1 1 0,0 0 0,0 0 0,0-1 0,0 2 0,0-1 0,-1 0 0,0 0 0,1 1 0,-1-1 0,0 1 0,0 0 1,0 0-1,0 0 0,0 0 0,-1 1 0,1-1 0,-1 1 0,1 0 0,-1 0 0,-3-1 0,-1 2-22,0 0 0,0 0 1,0 0-1,0 1 0,0 0 0,0 0 0,0 1 0,-13 5 0,-18 3 37,-1-1 0,-1-3 0,-61 4-1,64-7 8,-223 0 259,99-17-412,35 1 375,-385-35 719,289 42-1055,150 7 255,-342 32-865,366-27 557,4 2 222,-1 2 0,2 2-1,-71 28 1,107-37-116,3-2-12,1 1 0,0 0 0,0 0 0,-1 0-1,-4 4 1,8-5 62,0 0-1,-1 0 1,1 0 0,0 0-1,0 1 1,0-1-1,1 0 1,-1 1 0,0-1-1,0 0 1,1 1-1,-1-1 1,1 1-1,-1 0 1,1-1 0,0 1-1,0-1 1,0 1-1,0 2 1,-1 17 16,2 1-1,7 40 0,3 36-28,-3-17-31,-4 129 0,-5-127 88,1 419 39,0-472-151,1-1-1,2 0 1,0 0-1,12 44 1,-13-67 101,0 0-1,0 0 1,1 0 0,-1-1 0,1 1 0,1-1 0,-1 1-1,1-1 1,0 0 0,0-1 0,0 1 0,0-1 0,1 1-1,0-1 1,0 0 0,0-1 0,1 0 0,-1 1 0,1-2-1,-1 1 1,1-1 0,0 0 0,0 0 0,0 0 0,1-1-1,-1 0 1,0 0 0,0 0 0,1-1 0,-1 0 0,8-1-1,100-13-175,-2 0 68,159-25-36,1-21-20,-250 55 132,241-38 145,6 23 302,-153 12-143,103 4 292,9-2 210,-75 0-966,-122 7-1979,0 1-1,58 12 0,-37 0-2524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1:59.959"/>
    </inkml:context>
    <inkml:brush xml:id="br0">
      <inkml:brushProperty name="width" value="0.1" units="cm"/>
      <inkml:brushProperty name="height" value="0.1" units="cm"/>
      <inkml:brushProperty name="color" value="#E71224"/>
    </inkml:brush>
  </inkml:definitions>
  <inkml:trace contextRef="#ctx0" brushRef="#br0">0 34 384,'0'-5'160,"5"-4"-128,1 0-128,5-2-96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8.053"/>
    </inkml:context>
    <inkml:brush xml:id="br0">
      <inkml:brushProperty name="width" value="0.1" units="cm"/>
      <inkml:brushProperty name="height" value="0.1" units="cm"/>
      <inkml:brushProperty name="color" value="#E71224"/>
    </inkml:brush>
  </inkml:definitions>
  <inkml:trace contextRef="#ctx0" brushRef="#br0">1978 78 5376,'-23'12'2015,"13"-7"-2081,0 0 0,1 1 0,-1 0 0,-14 12 0,24-17 67,-1-1 0,1 0 0,-1 1-1,1-1 1,0 0 0,-1 1 0,1-1 0,-1 0-1,1 0 1,-1 1 0,1-1 0,-1 0 0,1 0 0,-1 0-1,1 1 1,-1-1 0,1 0 0,-1 0 0,1 0-1,-1 0 1,1 0 0,-1 0 0,0 0 0,1 0 0,-1 0-1,1-1 1,-1 1 0,1 0 0,-1 0 0,1 0-1,-1-1 1,0 1 0,-14-16 2275,5 5-1534,-7-2-498,0 0 1,0 1-1,-1 1 0,-1 1 0,0 0 0,0 1 0,-1 2 0,-20-6 1,23 10-319,1 1 1,-1 0 0,1 1 0,-1 1-1,-30 4 1,8-1 209,-267 8 1794,214-4-684,-126 25-1,-19 3-515,-41-27-2293,226-11-966,0-2 0,0-3 0,-63-17 0,23-2-799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01.414"/>
    </inkml:context>
    <inkml:brush xml:id="br0">
      <inkml:brushProperty name="width" value="0.1" units="cm"/>
      <inkml:brushProperty name="height" value="0.1" units="cm"/>
      <inkml:brushProperty name="color" value="#E71224"/>
    </inkml:brush>
  </inkml:definitions>
  <inkml:trace contextRef="#ctx0" brushRef="#br0">2786 177 2560,'4'-4'478,"-3"3"-370,0 0 1,0 0-1,0 1 1,0-1-1,0 0 0,0 0 1,0 0-1,0 1 1,1-1-1,-1 0 1,0 1-1,3-1 726,13 10 1593,-8-1-1896,0 1 0,0 0 0,-1 0 0,0 0 0,-1 1 0,10 17 0,-16-13 2424,-17-19-2150,-1 1-453,13 1-316,-1 2 0,0-1-1,0 0 1,0 1 0,0 0 0,0 0 0,-1 1-1,1 0 1,0-1 0,-8 2 0,8-1 45,-27 1 194,19 0-159,-1-1 0,1 0 0,0-1 1,-1 0-1,1-1 0,0-1 1,-21-6-1,21 3-70,0-1 0,0-1 0,1 0 0,0-1 0,-16-15 0,-16-12 291,24 24-280,-2 0 0,1 2 0,-1 0 0,-1 2 0,-44-11-1,4 5 311,-105-8 0,149 20-322,-19 0-38,-46 3 1,-33-2-178,30-15 170,26 11-71,-1 3 0,-80 8 0,9 8 348,91-9-112,1-2-1,-1-2 1,0-1-1,0-3 1,-49-8-1,19 4-244,-135 4 0,114 4 176,28-2 38,-121 5-92,115-2 270,50-2-236,-1 1 1,1 0-1,0 2 0,-25 5 0,36-5-65,0-1 0,0 0-1,0 0 1,-12 0 0,22 10 714,-25-9-1776,-22 7-5199,-1 1-870,7-6 2875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06.281"/>
    </inkml:context>
    <inkml:brush xml:id="br0">
      <inkml:brushProperty name="width" value="0.1" units="cm"/>
      <inkml:brushProperty name="height" value="0.1" units="cm"/>
      <inkml:brushProperty name="color" value="#E71224"/>
    </inkml:brush>
  </inkml:definitions>
  <inkml:trace contextRef="#ctx0" brushRef="#br0">3041 0 3072,'-1'1'144,"0"-1"-1,0 1 1,0 0 0,0-1 0,0 1-1,0 0 1,1 0 0,-1 0 0,0 0 0,0 0-1,1-1 1,-1 1 0,1 0 0,-1 0-1,1 1 1,-1-1 0,1 0 0,0 0-1,-1 0 1,1 0 0,0 0 0,0 0-1,0 0 1,0 2 0,3 35 2806,-1-17-2465,-2-19-310,0 1 0,0 0 0,0-1 1,0 1-1,0-1 0,0 1 0,-1-1 0,1 1 0,-1-1 1,0 1-1,0-1 0,0 1 0,0-1 0,0 0 0,-1 1 0,1-1 1,0 0-1,-4 4 0,-2 0 56,1 1 1,-1-1-1,0 0 1,-1-1-1,1 0 1,-1 0-1,0 0 1,0-1-1,-17 6 1,19-9-119,-1 0 1,1 0 0,-1-1 0,1 1 0,0-2 0,-10 0 0,-6 0 512,-1 1-680,-1 0-1,1 2 0,-24 5 1,-33 4-112,17-3 620,32-4-351,-1-2-1,-41-3 1,23 0-6,-17-4 132,48 3-277,-1 1 0,-34 1 0,-120 28 204,69-10 216,-73 5 105,-21 2-676,137-18 483,0-3-1,-76-5 1,49 0-79,49 1-355,-65-9 1,-32-5-54,81 4 1129,-112-3-1,95 13-496,-135-3-762,169 0-1417,0-2-1,1-1 0,-51-16 1,68 15 418,-116-32-6755,52 20 5074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10.969"/>
    </inkml:context>
    <inkml:brush xml:id="br0">
      <inkml:brushProperty name="width" value="0.1" units="cm"/>
      <inkml:brushProperty name="height" value="0.1" units="cm"/>
      <inkml:brushProperty name="color" value="#E71224"/>
    </inkml:brush>
  </inkml:definitions>
  <inkml:trace contextRef="#ctx0" brushRef="#br0">2648 72 3968,'5'5'7210,"0"-5"-7078,1 0 0,-1-1-1,0 0 1,0 0 0,0 0-1,0-1 1,0 0 0,0 0-1,-1 0 1,1 0 0,-1-1-1,1 0 1,6-5 0,-2 2 163,2-3-50,0 0 1,10-10 1151,-19 14-426,-5 4 235,-1 1-1485,-10 1 408,1 1-1,-1 1 0,1 0 0,-1 0 0,-17 9 0,-13 2-118,26-9 16,-45 15 124,50-16 8,-1 0 1,0-1-1,1-1 0,-1 0 1,-28 0-1,-24 3 247,39-2-283,-1-1 0,-49-3 0,52-1-96,0 1 0,0 2 0,0 1 0,-25 4 0,27-2 42,0-1 0,-38-1-1,-24 4 44,-24 3-5,-131-4-1,174-5-86,45-1 120,-42-8 1,41 5 32,-43-2 1,-42 5-423,-125 3 68,121 2 561,-105 11 383,174-11-507,-73-2 0,65-3 40,0-1 344,-56-10-1,56 5-2522,-61 0 1,57 5-1925,-17-7-1285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14.601"/>
    </inkml:context>
    <inkml:brush xml:id="br0">
      <inkml:brushProperty name="width" value="0.1" units="cm"/>
      <inkml:brushProperty name="height" value="0.1" units="cm"/>
      <inkml:brushProperty name="color" value="#E71224"/>
    </inkml:brush>
  </inkml:definitions>
  <inkml:trace contextRef="#ctx0" brushRef="#br0">2954 1707 2432,'1'-2'205,"1"-1"-1,-1 1 1,0-1 0,0 1 0,0-1-1,-1 1 1,1-1 0,0 1 0,-1-1-1,0 0 1,0-5 0,0 7-104,0 0 0,0 0 0,0 0 1,-1 0-1,1 1 0,0-1 0,-1 0 1,1 0-1,-1 0 0,1 0 0,-1 0 1,1 1-1,-1-1 0,1 0 0,-1 0 0,0 1 1,1-1-1,-1 1 0,0-1 0,0 0 1,0 1-1,1-1 0,-1 1 0,0 0 1,0-1-1,0 1 0,0 0 0,0-1 0,0 1 1,0 0-1,0 0 0,0 0 0,-10 6 4720,18-13-3877,33-58 321,-23 36-338,-15 25-819,0-1-1,0 0 0,-1 0 1,1 0-1,-1 0 1,-1 0-1,1 0 0,-1-1 1,1 1-1,-2-6 1,1 4-72,0-1 1,1 1 0,-1 0 0,4-13-1,1-3 161,-1 1 0,-1-1 0,-1 0-1,-1 0 1,-4-34 0,2 1-76,1 50-68,-1-1 0,0 1 0,0-1 1,-4-8-1,3 8-16,0 1 1,1-1-1,0 1 1,-1-11-1,-3-91 267,5-442 251,-1 544-546,0 0 1,0 0-1,-1 0 0,1 0 1,-4-6-1,0-3-7,1 4 14,3 10-14,0 0-1,1-1 1,-1 1 0,0-1-1,1 0 1,0 1-1,-1-1 1,1 1 0,-1-4-1,1 3-3,0-1 0,0 0 0,0 1 0,-1-1 0,0 1 0,1-1-1,-1 1 1,0 0 0,0-1 0,0 1 0,0 0 0,-1 0-1,-1-3 1,-25-23 397,9 11-285,17 16-130,0-1 1,0 0-1,-1 1 0,1 0 1,-1-1-1,1 1 0,-1 0 1,0 0-1,1 0 1,-1 1-1,0-1 0,0 1 1,-4-1-1,-42 1-81,25 1 72,1-1 90,1-2 0,0-1 0,-34-7 1,-63-26 33,118 35-94,-42-13-29,0-3-1,-42-23 1,-48-21 310,105 49-315,0 0 1,-1 2-1,0 0 0,0 3 0,-57-9 0,-15 3-235,-53-7 451,52 17-299,-16-3-264,84 4 553,-56 2 0,33 1-258,12 1 69,-1 1 0,1 2 0,-59 15-1,-129 51 423,204-63-456,0-1-1,0-1 0,-1-1 1,0-2-1,-52 0 0,39-4 97,-81-13-1,-40-23 78,147 33-164,-21-5 17,2-1 0,-54-23 1,77 27 46,-28-9 0,37 13-52,-1 1 0,1 0 0,-1 1 0,1-1 0,-1 1 0,1-1 0,-1 1 0,1 1 1,-1-1-1,-7 2 0,10-1 21,0 0 1,1 0-1,-1 0 0,1 0 1,-1 0-1,1 0 1,-1 0-1,1 1 0,0-1 1,0 0-1,0 1 1,0-1-1,0 1 0,0 0 1,0-1-1,0 1 1,0 0-1,1-1 1,-1 1-1,1 0 0,-1 0 1,1 3-1,-2 5-55,1 0 1,1 19-1,0-20 52,5 485 1286,-10-264-1398,5-209 120,0 43-35,-11 93-1,7-111 329,2 87-1,3-70-420,10 78 99,-9-133 29,-1-1 0,1 1-1,0-1 1,0 0 0,1 0 0,0 0-1,0 0 1,1 0 0,0-1-1,0 0 1,1 1 0,-1-2-1,11 11 1,-6-8-22,0-1 0,0 0 0,1 0 0,0-1 0,0-1 0,0 1 0,1-2-1,17 6 1,-18-7-4,-1-1-1,1-1 1,-1 0-1,1 0 1,14-1 0,51-7-96,-40 3 122,86-8 187,206-47 0,-236 37-177,1 5-1,1 4 1,0 4-1,105 3 0,-192 6-8,537 20 175,-459-11 123,99 25 0,104 35-1341,-280-68 912,62 11-2151,-63-11 1752,1-1 0,-1 1 0,1-2 0,-1 1 0,1-1 0,-1 0 0,1 0 0,6-2 0,5-9-2548,-17 12 2901,-1 0 0,1-1 1,-1 1-1,1-1 0,-1 1 0,0-1 0,1 0 0,-1 1 0,0-1 1,1 1-1,-1-1 0,0 1 0,0-1 0,0 0 0,1 1 1,-1-1-1,0 0 0,0 1 0,0-1 0,0 0 0,0 1 0,0-1 1,0 0-1,-1 1 0,1-1 0,0 1 0,0-1 0,0 0 1,-1 1-1,1-1 0,-14-14-2973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16.511"/>
    </inkml:context>
    <inkml:brush xml:id="br0">
      <inkml:brushProperty name="width" value="0.1" units="cm"/>
      <inkml:brushProperty name="height" value="0.1" units="cm"/>
      <inkml:brushProperty name="color" value="#E71224"/>
    </inkml:brush>
  </inkml:definitions>
  <inkml:trace contextRef="#ctx0" brushRef="#br0">3207 40 3072,'-23'-5'1061,"23"5"-937,-1 0-1,1-1 1,-1 1-1,0 0 0,1 0 1,-1-1-1,1 1 1,0 0-1,-1-1 1,1 1-1,-1-1 1,1 1-1,0 0 1,-1-1-1,1 1 0,0-1 1,-1 1-1,1-1 1,0 1-1,0-1 1,-1 1-1,1-1 1,0 0-1,0 1 1,0-1-1,0 1 0,0-1 1,0 1-1,0-2 1,-4-8 620,2 9-585,1-1 0,-1 1 1,0 0-1,0 0 0,0 0 0,0 0 1,-1 1-1,1-1 0,0 0 0,0 1 0,0 0 1,0-1-1,-1 1 0,1 0 0,0 0 0,0 0 1,-5 1-1,-43 11 704,34-8-640,7-2-184,-215 48 1789,169-40-1224,-68 11-26,99-18-514,0-2 1,0-1-1,-32-3 1,-239-18 518,144 14 135,-9-8 87,80 8-564,-149 6 0,-80 28 146,257-22 93,-169 1 1016,10-2-554,85 11-656,-61 4-1589,146-17-374,1-2 0,-65-7 0,-51-28-6447,114 25 6104,-77-21-1537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22.463"/>
    </inkml:context>
    <inkml:brush xml:id="br0">
      <inkml:brushProperty name="width" value="0.1" units="cm"/>
      <inkml:brushProperty name="height" value="0.1" units="cm"/>
      <inkml:brushProperty name="color" value="#E71224"/>
    </inkml:brush>
  </inkml:definitions>
  <inkml:trace contextRef="#ctx0" brushRef="#br0">38 0 384,'-21'15'160,"15"-6"-128,-4 5-128,10-8-96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23.422"/>
    </inkml:context>
    <inkml:brush xml:id="br0">
      <inkml:brushProperty name="width" value="0.1" units="cm"/>
      <inkml:brushProperty name="height" value="0.1" units="cm"/>
      <inkml:brushProperty name="color" value="#E71224"/>
    </inkml:brush>
  </inkml:definitions>
  <inkml:trace contextRef="#ctx0" brushRef="#br0">4331 0 4736,'-1'0'137,"0"1"0,-1-1 0,1 0 0,0 1 0,0-1 0,0 1 0,0-1 0,0 1 0,0-1 0,0 1 0,0 0 0,0 0 0,1-1 0,-1 1 0,0 0 0,-1 2 0,-5 4 163,2-4-30,0 1 1,0 0-1,1 0 0,-5 6 1,-8 7 217,-12 9-68,22-19-229,0 0 0,0 0-1,-1-1 1,0 0 0,0-1-1,-1 1 1,0-2-1,0 1 1,0-1 0,-15 4-1,-29 5 1914,-62 6 0,82-15-1921,-21 2-835,49-6 706,0 1 0,-1-1 0,1 1 0,-6 3 0,-14 1 225,4-2 8,9-1-197,1-1 0,0 0 0,0-1 0,0 0 0,-21-3 0,14 0 60,-27 0 0,-2 0 30,12 0-10,-53 4-1,29 0-151,51-1-34,-104 1 219,-199-25-1,224 14-249,0 4-1,-99 6 1,78 1 211,-143-15 566,103 6-728,19 2-20,-255-32-24,137 32 720,158 7-652,-331 9 688,351-5-587,-221 9-675,145-19-2457,-3-15-3414,53 1 1673,-5-4 1274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24.663"/>
    </inkml:context>
    <inkml:brush xml:id="br0">
      <inkml:brushProperty name="width" value="0.1" units="cm"/>
      <inkml:brushProperty name="height" value="0.1" units="cm"/>
      <inkml:brushProperty name="color" value="#E71224"/>
    </inkml:brush>
  </inkml:definitions>
  <inkml:trace contextRef="#ctx0" brushRef="#br0">1716 85 3712,'-10'-5'800,"0"-1"0,0 0 0,1 0 0,-16-14 0,22 18-593,0 0 1,1 1 0,-1-1-1,0 1 1,0 0-1,0 0 1,0 0 0,0 0-1,0 0 1,0 1 0,0-1-1,-7 1 1,-41 3 539,29 0-620,-74 6 255,-94 4 692,-812-13 4408,986 0-5625,-76-3-2405,81 1 1683,-1 1 0,1-2 0,0 1 0,0-2 0,1 0 0,-14-6 0,-23-16-2660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25.615"/>
    </inkml:context>
    <inkml:brush xml:id="br0">
      <inkml:brushProperty name="width" value="0.1" units="cm"/>
      <inkml:brushProperty name="height" value="0.1" units="cm"/>
      <inkml:brushProperty name="color" value="#E71224"/>
    </inkml:brush>
  </inkml:definitions>
  <inkml:trace contextRef="#ctx0" brushRef="#br0">1630 142 3456,'-3'-5'212,"0"0"-1,0-1 1,1 1 0,0 0-1,0-1 1,0 1 0,0-1-1,1 0 1,0 0 0,1 0-1,-1 1 1,1-9 0,-21 24 566,15-8-485,-1 0 0,1 0 0,0-1-1,-1 0 1,1 0 0,0 0 0,-1-1-1,1 0 1,-1 0 0,1-1 0,-1 1-1,1-1 1,-1-1 0,1 1-1,0-1 1,0 0 0,-8-4 0,10 4-263,0 1 1,0 0-1,0 0 1,-1 0-1,1 0 1,0 1-1,0-1 1,-1 1-1,-5 1 1,5-1 12,-1 0 1,0 0-1,1 0 1,-11-3-1,3 0 166,0-1 0,0 2 0,0 0 1,-26-1-1,-18 3-259,-130 3 30,156-1 362,0-2-1,0-1 0,0-1 1,0-2-1,-33-8 0,43 8-247,-1 2-1,1 0 1,0 2-1,-25 1 1,1 0 291,-194 10 1871,37-8-2469,176-5-1566,0-1 0,-26-8 0,14 4-873,-28-7-1337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26.975"/>
    </inkml:context>
    <inkml:brush xml:id="br0">
      <inkml:brushProperty name="width" value="0.1" units="cm"/>
      <inkml:brushProperty name="height" value="0.1" units="cm"/>
      <inkml:brushProperty name="color" value="#E71224"/>
    </inkml:brush>
  </inkml:definitions>
  <inkml:trace contextRef="#ctx0" brushRef="#br0">2389 101 2944,'-2'0'193,"0"0"-1,0 0 1,1-1 0,-1 1 0,0 0 0,1-1-1,-1 1 1,0-1 0,-1 0 0,2 1-65,0-1 0,1 1 1,-1-1-1,1 1 0,-1-1 1,1 1-1,-1-1 0,1 1 1,-1-1-1,1 1 0,0-1 1,-1 0-1,1 1 0,0-1 1,0 0-1,-1 1 0,1-1 1,0 0-1,0 1 0,0-1 1,0 0-1,0 1 0,0-2 1,-17 2 1364,-34 21 44,38-15-1179,1 0 0,-2-1 0,1-1 1,-22 5-1,-46-1 632,-144-4 0,127-5-687,52-1-5,0-2 1,-1-2 0,-77-20-1,-17-5 113,-168-15-1,229 42-224,-12-1-9,-29-7 414,0 6-1,-1 6 1,-158 18 0,268-17-623,-86 6-1338,83-8-106,1 0 0,-24-5 1,-6-3-2547,-8-2 92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40.459"/>
    </inkml:context>
    <inkml:brush xml:id="br0">
      <inkml:brushProperty name="width" value="0.1" units="cm"/>
      <inkml:brushProperty name="height" value="0.1" units="cm"/>
      <inkml:brushProperty name="color" value="#E71224"/>
    </inkml:brush>
  </inkml:definitions>
  <inkml:trace contextRef="#ctx0" brushRef="#br0">2056 213 3328,'-4'-6'347,"0"-1"0,0 0 0,1 0 1,0 0-1,0 0 0,0 0 0,-1-9 0,1 5 102,2 10-395,1 0 0,-1 0-1,1 0 1,-1 0 0,0 0-1,0 0 1,1 0 0,-1 0-1,0 1 1,0-1-1,0 0 1,0 1 0,0-1-1,0 0 1,0 1 0,0-1-1,0 1 1,0 0-1,0-1 1,0 1 0,0 0-1,0-1 1,-1 1 0,1 0-1,-1 0 1,-37 1 971,22-1-853,-109 1 1033,-114-1 1092,-3-20-161,-272-37 65,415 48-1912,-33-6-463,-56-4-1851,0 15-3754,94 8 1400,-19-3 1286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30.081"/>
    </inkml:context>
    <inkml:brush xml:id="br0">
      <inkml:brushProperty name="width" value="0.1" units="cm"/>
      <inkml:brushProperty name="height" value="0.1" units="cm"/>
      <inkml:brushProperty name="color" value="#E71224"/>
    </inkml:brush>
  </inkml:definitions>
  <inkml:trace contextRef="#ctx0" brushRef="#br0">1423 208 2560,'0'-2'58,"-1"-1"0,1 0 1,0 1-1,0-1 0,0 1 0,0-1 1,0 0-1,1 1 0,-1-1 0,1 1 1,-1-1-1,1 1 0,0-1 0,0 1 0,0-1 1,0 1-1,1 0 0,-1 0 0,1-1 1,-1 1-1,1 0 0,0 0 0,0 1 1,2-3-1,22-29 806,-25 30-592,-1 0 0,1 1 0,-1-1 0,0 0 0,0 0 0,0 0 0,0 0 0,-1 0 0,0-4 0,0 4-155,0 1 0,0-1-1,0 1 1,0-1 0,-1 1 0,1-1 0,-1 1 0,1 0 0,-1 0-1,0 0 1,0 0 0,0 0 0,0 0 0,0 0 0,0 1 0,-1-1 0,1 1-1,0-1 1,-1 1 0,1 0 0,-1 0 0,0 0 0,1 0 0,-4 0 0,-8-2 203,-1 0 0,0 1 0,-17 0 1,25 1-151,-48 2 1016,0 1-1,-82 16 1,9-2-87,96-13-887,-229 17 1094,175-17-1268,-91-9 0,165 5-56,-54-4-1576,0-3 1,-112-28-1,94 5-2454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31.549"/>
    </inkml:context>
    <inkml:brush xml:id="br0">
      <inkml:brushProperty name="width" value="0.1" units="cm"/>
      <inkml:brushProperty name="height" value="0.1" units="cm"/>
      <inkml:brushProperty name="color" value="#E71224"/>
    </inkml:brush>
  </inkml:definitions>
  <inkml:trace contextRef="#ctx0" brushRef="#br0">1044 1 2944,'-21'3'1408,"20"-3"-1547,13 6-1509,18 9 340,-26-13 2339,0-1-1,0 0 0,1 0 1,-1 0-1,9 1 1601,-13-2-2585,0 0 0,1 0 0,-1 0 0,1 0 1,-1 0-1,0 0 0,1 0 0,-1 0 0,1 0 0,-1 0 1,0 0-1,1 0 0,-1 0 0,0 0 0,1 0 0,-1 0 1,0 1-1,1-1 0,-1 0 0,0 0 0,1 1 0,-1-1 1,0 0-1,1 0 0,-1 1 0,0-1 0,0 0 0,1 1 1,-1-1-1,0 0 0,0 1 0,0 2 8,0 0 0,0 1 0,0-1 0,-1 0 0,1 0 0,-1 1 0,0-1 0,0 0-1,-2 5 1,2-7 87,1 0-1,-1 0 0,0 0 0,0 0 0,0 0 1,0 0-1,0 0 0,0 0 0,0 0 0,-1 0 0,1-1 1,0 1-1,0 0 0,-1-1 0,1 1 0,0-1 1,-1 0-1,1 1 0,0-1 0,-1 0 0,1 0 1,0 0-1,-3 0 0,-15 1 799,13 0-888,1-1-1,-1 0 1,1 0-1,0 0 1,-9-2 0,-15-3 226,1 2 0,-1 1 0,-51 2 0,28 1 28,-476-1 1705,489 2-5031,1 1 0,0 2 0,-45 12-1,17-3-1164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34.126"/>
    </inkml:context>
    <inkml:brush xml:id="br0">
      <inkml:brushProperty name="width" value="0.1" units="cm"/>
      <inkml:brushProperty name="height" value="0.1" units="cm"/>
      <inkml:brushProperty name="color" value="#E71224"/>
    </inkml:brush>
  </inkml:definitions>
  <inkml:trace contextRef="#ctx0" brushRef="#br0">1797 219 3456,'-7'-5'433,"5"4"-293,-1 0 0,1-1-1,-1 1 1,1-1 0,0 0-1,0 1 1,0-1-1,0 0 1,0 0 0,1-1-1,-1 1 1,0 0 0,1-1-1,-3-4 1,-15-37 984,2 7 1229,13 27-1686,4 6-372,-1 1 0,0-1 1,0 1-1,-1 0 0,1 0 1,-1 0-1,-3-6 0,3 10-198,0-1 1,-1 0-1,1 1 0,-1-1 0,1 1 0,0 0 1,0 0-1,-1 0 0,1 0 0,0 0 0,0 0 0,0 1 1,-4 2-1,0 0 68,0 0-111,1-1 163,-1 1-1,1-1 0,-1 0 1,0 0-1,-1 0 0,1-1 1,0 0-1,0-1 0,-1 1 1,1-1-1,-8 0 0,10 0-163,0 1-1,0-1 1,0 1-1,0-1 1,0 1-1,-5 4 1,-1-1-53,5-3 73,-1 0 0,1-1 0,-1 0 1,1 0-1,-1-1 0,0 1 0,1-1 0,-1 0 0,-7-2 0,-8 2 252,10-1-281,1-1-1,-1 1 1,0-2-1,-15-5 1,-13-2-75,24 6-5,0 1 1,-28-13-1,32 12 164,-1 0 0,1 1-1,-20-3 1,-23-6 161,15-1 170,0 1-1,0 3 1,-1 1 0,-75-5-1,49 11-96,1 3-1,0 3 0,-109 21 1,53 5-1837,-32 7-3346,115-29 1199,-75 4-1,30-15-329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34.781"/>
    </inkml:context>
    <inkml:brush xml:id="br0">
      <inkml:brushProperty name="width" value="0.1" units="cm"/>
      <inkml:brushProperty name="height" value="0.1" units="cm"/>
      <inkml:brushProperty name="color" value="#E71224"/>
    </inkml:brush>
  </inkml:definitions>
  <inkml:trace contextRef="#ctx0" brushRef="#br0">933 1 4864,'-6'4'345,"0"1"0,1 0-1,0 0 1,0 1 0,0-1 0,0 1 0,1 0 0,-4 8 0,7-14-223,0 1 1,1 0-1,-1-1 0,0 1 1,0-1-1,1 1 1,-1-1-1,0 1 0,0-1 1,0 1-1,0-1 0,0 0 1,1 0-1,-1 1 1,0-1-1,0 0 0,0 0 1,0 0-1,0 0 1,0 0-1,0 0 0,0 0 1,-2-1-1,-26-6 2559,18 4-2001,-31-6 525,0 2 0,0 3 0,-55 0 0,-128 14-140,105-2-1974,93-9-806,0 0-1,1-2 1,-1-1-1,1-1 1,-40-13-1,13 4-1665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35.169"/>
    </inkml:context>
    <inkml:brush xml:id="br0">
      <inkml:brushProperty name="width" value="0.1" units="cm"/>
      <inkml:brushProperty name="height" value="0.1" units="cm"/>
      <inkml:brushProperty name="color" value="#E71224"/>
    </inkml:brush>
  </inkml:definitions>
  <inkml:trace contextRef="#ctx0" brushRef="#br0">891 1 6912,'-56'13'2282,"49"-11"-2124,0 1 0,0 0 0,0 0-1,0 1 1,1 0 0,-1 0 0,1 0-1,-11 11 1,-2 1-436,1-3 635,-1 0 0,-1-1 0,0-2 0,0 0 0,-1-1 1,-25 7-1,5-5 475,0-2 0,-58 6 1,-189-5-2883,230-11-353,4 1-925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35.548"/>
    </inkml:context>
    <inkml:brush xml:id="br0">
      <inkml:brushProperty name="width" value="0.1" units="cm"/>
      <inkml:brushProperty name="height" value="0.1" units="cm"/>
      <inkml:brushProperty name="color" value="#E71224"/>
    </inkml:brush>
  </inkml:definitions>
  <inkml:trace contextRef="#ctx0" brushRef="#br0">1624 52 6528,'-14'-3'754,"10"2"-550,0 0 1,0 0-1,0 1 1,0-1-1,0 1 0,0 0 1,0 0-1,0 1 1,0-1-1,-6 2 0,3-1-110,0-1-1,0 0 0,0 0 1,1-1-1,-1 0 0,-7-2 1,-33-3-774,-108 6 883,-417 4 6042,440 0-7016,-244-26 0,228 4-4023,73 12 1514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36.014"/>
    </inkml:context>
    <inkml:brush xml:id="br0">
      <inkml:brushProperty name="width" value="0.1" units="cm"/>
      <inkml:brushProperty name="height" value="0.1" units="cm"/>
      <inkml:brushProperty name="color" value="#E71224"/>
    </inkml:brush>
  </inkml:definitions>
  <inkml:trace contextRef="#ctx0" brushRef="#br0">1646 0 5888,'-48'11'4917,"38"-10"-4719,1 0 0,0 0 0,-18 6 0,-9 1 215,-184 13 2329,30-4-1425,-152 23-287,183-22-514,-82 17-298,41-6-4153,180-27 2330,-36 0 0,-22-10-2107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53.522"/>
    </inkml:context>
    <inkml:brush xml:id="br0">
      <inkml:brushProperty name="width" value="0.1" units="cm"/>
      <inkml:brushProperty name="height" value="0.1" units="cm"/>
      <inkml:brushProperty name="color" value="#66CC00"/>
    </inkml:brush>
  </inkml:definitions>
  <inkml:trace contextRef="#ctx0" brushRef="#br0">12125 1940 2304,'26'0'6613,"-22"1"-5978,0 0 0,0 0-1,0 0 1,0 0 0,-1 0 0,1 1-1,0 0 1,-1 0 0,7 4 0,-6-3-549,0-1 1,0 0 0,0 1-1,0-1 1,0-1 0,0 1-1,1-1 1,-1 0 0,0 0-1,7 1 1,-4-1 146,0-1-1,-1 0 0,1-1 1,0 1-1,-1-1 1,1-1-1,0 1 1,-1-1-1,1 0 1,-1-1-1,10-4 0,-15 6-215,0 0 0,0 0-1,0 0 1,0 0 0,0 0-1,0 0 1,-1 0 0,1 0-1,0 0 1,-1-1 0,1 1-1,-1 0 1,1-1 0,-1 1-1,1 0 1,-1 0 0,0-1 0,0-1-1,0-30 309,-1 18-263,0-7-54,-1 0-1,-6-23 0,-1-7 51,5 12 102,-2-15 147,-16-68 0,-16 5 119,4-42-63,31 132-402,0 0 1,2 0-1,5-51 0,29-242 151,-30 301-84,8-27 0,-4 19-84,-3 12 22,2 1 0,-1 1 0,14-25-1,5-10-20,39-125 66,-61 166 30,0 0 1,0 0-1,-1 0 1,0 0-1,-1 0 1,0 0-1,0 0 0,-1 0 1,-2-14-1,2 18-50,0 1-1,0-1 0,-1 1 0,1 0 1,-1 0-1,1-1 0,-1 1 1,0 0-1,0 0 0,-1 1 0,1-1 1,-1 0-1,1 1 0,-1 0 1,0-1-1,0 1 0,0 0 1,0 0-1,0 1 0,0-1 0,0 1 1,-1 0-1,-6-2 0,-5 0-17,0 1-1,0 1 0,0 1 1,0 0-1,0 1 0,-17 3 1,-37 1 119,-17-5-52,-259-9 256,84-6-376,-15 10 112,-248-31-267,519 35 235,-123-7 5,-145 11 0,73 1-47,28 1 192,-246 38-1,-129 3-395,423-40 300,-260 1-31,259-12-187,-129-24 1,-24-23 452,-109-16-103,-14 20-69,17 33-318,149 11 66,27-8 86,-157-3 215,124 11-445,-151 3 308,259 10-44,-57 1 115,66-9-180,-222 30 0,249-17 133,1-4 1,-1-5-1,-190-14 0,123 3-145,100 6 178,-66-8 0,16-2 24,-124 5 0,181 5-100,9 3-49,0 1 0,0 3 0,-67 18 0,59-12-125,-26 1 258,-137 6 0,83-11 27,68-2-107,-4 1-35,0-3 1,-95-7-1,-375-21 250,333 6-373,105 5 144,-81 1 12,138 11-12,-89 11-1,-4 19 374,129-28-372,0 0 0,1 1 0,-1 0 0,-14 7 0,20-7 13,0-1-1,0 1 1,0 0 0,1 1-1,0-1 1,-1 1-1,1-1 1,0 1 0,1 1-1,-7 7 1,-14 27-87,1 2 0,-30 77 0,-17 38 111,43-102-89,-32 92 0,4 83 79,15-52-141,38-169 93,-18 75 46,18-71-28,0 1-1,1 0 1,1 0 0,1 21 0,-1-30 4,1 0 0,0 0 0,1-1 0,-1 1 0,0 0 0,1 0 0,0-1 1,0 1-1,0-1 0,0 1 0,1-1 0,0 0 0,-1 0 0,1 0 0,0 0 0,0-1 1,0 1-1,1-1 0,6 4 0,5 2 33,0-2 0,0 1 0,25 5-1,-38-11-34,38 9-45,64 7 0,-61-11 44,1-1 39,82-4 0,-28-1-12,300 24 268,-24-1 180,-188-13-368,151 4 81,-28-9-275,-137-2 101,90-3 32,76 1 44,404 51-20,-114-4-256,-98-11 242,-303-18-110,2 5 105,61 4-100,412-18 109,257-37-120,-766 21-1,261-3 62,387 23 224,-163 5-245,-448-22 49,291-13-8,520-13 103,-317 20 255,-687 7-2873,0-2-1,66-15 0,-68 11 858,4 0-2900,64-22-1,-58 12 1142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56.002"/>
    </inkml:context>
    <inkml:brush xml:id="br0">
      <inkml:brushProperty name="width" value="0.1" units="cm"/>
      <inkml:brushProperty name="height" value="0.1" units="cm"/>
      <inkml:brushProperty name="color" value="#66CC00"/>
    </inkml:brush>
  </inkml:definitions>
  <inkml:trace contextRef="#ctx0" brushRef="#br0">1205 53 2176,'2'-12'1241,"-1"6"-533,-15 4-849,-78 13 1384,-120-22-609,26 21-562,119-5 139,-1-2-1,-79-7 1,-48-20 409,102 11-355,68 9-226,14 2-48,-1 0 0,0 1 1,0 0-1,-22 2 0,33 0-120,0-1 0,0 0-1,0 0 1,0 0 0,0 0-1,0 1 1,0-1 0,0 0 0,0 1-1,0-1 1,0 1 0,0-1 0,0 1-1,0-1 1,0 1 0,1 0-1,-1 0 1,0-1 0,0 1 0,1 0-1,-1 0 1,0 0 0,1 0-1,-1 1 1,-5 11-2228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57.909"/>
    </inkml:context>
    <inkml:brush xml:id="br0">
      <inkml:brushProperty name="width" value="0.1" units="cm"/>
      <inkml:brushProperty name="height" value="0.1" units="cm"/>
      <inkml:brushProperty name="color" value="#66CC00"/>
    </inkml:brush>
  </inkml:definitions>
  <inkml:trace contextRef="#ctx0" brushRef="#br0">3581 81 1792,'-6'0'145,"-5"1"31,0-2 0,0 1-1,0-1 1,0-1 0,-16-4 0,16 4-147,-1 0 1,1 0-1,-1 1 0,1 1 1,-21 1-1,0 0-40,-68 2 147,-172 27 0,247-26 71,0-2 1,0-1-1,-44-4 0,-76-17 537,-8-1-306,-23 14-202,-6 0-243,-410-7 393,540 14-271,-161-8 0,-73 2-118,229 9 14,-23 1-19,-152-12 0,-82-11 131,289 18-138,-24 1-36,-95 11-1,122-9 74,0 0 0,-25-2 0,21 0 222,-6 5-58,32-5-185,0 0-1,-1 0 0,1 0 0,0 0 0,0 0 0,0 0 0,0 0 0,-1 0 0,1 0 1,0 0-1,0 0 0,0 0 0,0 0 0,-1 0 0,1 0 0,0 0 0,0 0 0,0 0 0,0 0 1,-1 0-1,1 0 0,0 0 0,0 0 0,0 0 0,0 0 0,0 0 0,-1 1 0,1-1 0,0 0 1,0 0-1,0 0 0,0 0 0,0 0 0,0 0 0,-1 1 0,1-1 0,0 0 0,0 0 1,0 0-1,0 0 0,0 1 0,0-1 0,0 0 0,0 0 0,0 0 0,0 0 0,0 1 0,0-1 1,0 0-1,0 0 0,0 0 0,0 0 0,0 1 0,0-1 0,0 0 0,0 0 0,1 4 917,-1-4-886,1 0-1,-1 0 1,1 0-1,-1 0 1,1-1 0,-1 1-1,1 0 1,-1 0-1,0 0 1,1-1-1,-1 1 1,1 0 0,-1-1-1,0 1 1,1 0-1,-1-1 1,1 1-1,-1-1 1,1 0 27,1-1 0,-1 1 1,0 0-1,1 0 0,-1 0 0,0 0 1,1 0-1,-1 0 0,1 1 0,2-2 0,-3 2-96,0 0-1,-1 0 0,1 0 1,0 0-1,-1 0 0,1 0 1,0 0-1,-1 1 0,1-1 1,0 0-1,-1 0 0,1 1 1,-1-1-1,1 0 0,-1 1 1,1-1-1,-1 1 0,1-1 1,-1 1-1,1-1 0,-1 1 1,1-1-1,-1 1 0,0-1 1,1 1-1,-1-1 1,0 1-1,1 1 0,9 20-2449,-9-18 1852,8 19-2025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29.462"/>
    </inkml:context>
    <inkml:brush xml:id="br0">
      <inkml:brushProperty name="width" value="0.1" units="cm"/>
      <inkml:brushProperty name="height" value="0.1" units="cm"/>
      <inkml:brushProperty name="color" value="#E71224"/>
    </inkml:brush>
  </inkml:definitions>
  <inkml:trace contextRef="#ctx0" brushRef="#br0">2685 195 4224,'-19'-10'1662,"10"6"-1354,0-1 1,1 0-1,-11-8 1,12 9-240,0 0 1,1 1 0,-1 0-1,-1 0 1,1 1-1,-13-3 1,3 0 413,9 3-404,1 1 0,-1 0 0,1 0 0,-1 0 0,1 1 0,-1 0 0,1 1 0,-1-1 0,0 2 0,1-1 0,0 1 0,-1 0 0,1 0 0,0 1 0,-10 5 0,-35 19 153,39-19-99,-1-1 0,0 0 0,-1-1 0,-16 5 0,27-10-112,-1 0 0,0 0 1,1 0-1,-1-1 0,0 0 1,0 0-1,0 0 0,1-1 0,-1 1 1,0-1-1,0 0 0,1-1 1,-1 1-1,1-1 0,-1 0 1,1 0-1,-7-5 0,-13-9 125,17 10-48,0 1-1,0 1 1,0 0-1,0 0 1,-9-3-1,-42-12 60,0 2 1,-1 3-1,-120-12 0,126 20 310,-93-21 0,91 14-360,-1 3 0,-1 2 1,-69 0-1,-171 18 616,230-4-319,2 2 0,-1 4 0,1 2 0,1 3 0,1 3-1,0 3 1,-75 39 0,40-6-567,63-34-984,-1-2 0,0-1 0,-49 17 0,1-14-2741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2:59.373"/>
    </inkml:context>
    <inkml:brush xml:id="br0">
      <inkml:brushProperty name="width" value="0.1" units="cm"/>
      <inkml:brushProperty name="height" value="0.1" units="cm"/>
      <inkml:brushProperty name="color" value="#66CC00"/>
    </inkml:brush>
  </inkml:definitions>
  <inkml:trace contextRef="#ctx0" brushRef="#br0">3164 19 1536,'-3'-10'399,"-1"2"34,3 8-427,1-1 0,0 1 0,0 0 0,-1 0 0,1 0 0,0 0 0,-1 0 0,1 0 0,0 0 0,-1 0 0,1 0 0,0 0 0,-1 1 0,1-1 0,0 0 0,0 0 0,-1 0 0,1 0 0,0 0 0,0 0 0,-1 1 0,1-1 0,0 0 0,0 0 0,-1 0 0,1 1 0,0-1 0,0 0 0,0 0 0,-1 1 0,1-1 0,-6 4 47,0 0 0,0-1 0,0 1 0,0-2 0,-1 1 0,1-1 0,-1 1 0,-13 1 0,0 1 89,6-1-46,1 1 0,-1 0 0,1 1 0,-19 12 0,13-10-31,-8 5-77,26-12 46,1-1 1,-1 1-1,0-1 0,0 1 1,0 0-1,0-1 1,1 1-1,-1 0 1,0 0-1,1 0 0,-1-1 1,1 1-1,-1 0 1,1 0-1,-1 0 1,1 0-1,-1 0 0,1 0 1,0 0-1,0 0 1,-1 2 783,-6-2-779,0 0 1,0 0-1,0 1 0,0 0 0,1 0 1,-9 4-1,-13 4 27,1-2-61,0-2 0,0 0-1,0-2 1,-1-1 0,0-2-1,1 0 1,-55-6 0,-15-6 251,-164 5 0,156 7-19,-129-15 0,102 1-247,-141 4-1,-90-10 86,305 14-91,-206 1 261,33 2 80,187-3-136,-76-18 0,5 0 117,94 21-306,1 0 0,-1 1-1,-32 2 1,29 2-430,1 1 0,-30 9-1,10 3-1387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3:01.823"/>
    </inkml:context>
    <inkml:brush xml:id="br0">
      <inkml:brushProperty name="width" value="0.1" units="cm"/>
      <inkml:brushProperty name="height" value="0.1" units="cm"/>
      <inkml:brushProperty name="color" value="#66CC00"/>
    </inkml:brush>
  </inkml:definitions>
  <inkml:trace contextRef="#ctx0" brushRef="#br0">3065 1363 2048,'0'0'50,"0"-1"-1,1 1 1,-1 0-1,0-1 1,0 1 0,0-1-1,0 1 1,0-1 0,0 1-1,0 0 1,0-1-1,0 1 1,-1-1 0,1 1-1,0 0 1,0-1 0,0 1-1,0-1 1,-1 1-1,1 0 1,0-1 0,0 1-1,0 0 1,-1-1 0,1 1-1,0 0 1,-1 0-1,1-1 1,0 1 0,-1 0-1,1 0 1,0-1-1,-1 1 1,0 0 0,-12 5 335,5-2-448,2 1 152,-1 0 1,1 0 0,0 0-1,0 1 1,0 0 0,1 0-1,-10 12 1,9-10 409,-1 0 1,0 0-1,-12 9 1376,8-39-190,11 22-1666,-1 0-1,1 0 0,0 0 0,0 0 0,-1 0 0,1 1 0,0-1 1,-1 0-1,1 0 0,-1 1 0,1-1 0,-1 0 0,0 0 1,1 1-1,-1-1 0,-1 0 0,1 0 1,0 0 1,0 0-1,1 1 0,-1-1 0,0 0 1,0 0-1,1 0 0,-1 0 1,0 0-1,1 0 0,-1 0 1,1 0-1,0 0 0,-1 0 0,1 0 1,0 0-1,-1-3 0,1-21 435,0-15-113,-4-42 0,1 52-133,4-49 0,0 28 70,1 18-147,1 0 0,2 0 0,13-43 0,-10 43-42,-4 17-96,1 1 0,11-22 0,-12 28 43,1-1-1,-1 0 0,0-1 0,-1 1 1,-1 0-1,1-1 0,0-20 0,-3-16 51,11-86-1,11 39-57,-15 68-14,-1 0 0,-1-1 1,3-51-1,-8 62-24,0 0-1,-2 1 0,0-1 1,-1 1-1,0-1 0,-1 1 1,-1 0-1,-8-17 0,12 29 13,-1 0 0,1 1 0,-1-1 0,0 1-1,1-1 1,-1 1 0,0 0 0,-1 0 0,1 0-1,0 0 1,-1 0 0,1 0 0,-1 1 0,1-1 0,-1 1-1,0 0 1,0 0 0,0 0 0,-3-1 0,-5 0-17,0 0 1,0 1 0,-22 0-1,22 1 13,-1 0 0,-16-3 1,-47-12-15,-1 3 0,-135-4 0,-217 2 122,286 4-79,-157 10 0,54 1-41,-100 9-20,249 1 55,42-3 27,0-2 0,-1-2 0,-70-6 0,-2-11 111,-65-7-350,162 19 95,1 0 0,-49 6 1,68-4 75,0 1 0,0 0 1,0 1-1,0-1 1,0 2-1,0 0 0,1 0 1,0 1-1,0 0 0,0 0 1,-8 7-1,12-7 5,0 0 0,0 1 0,1-1 0,0 1 0,0 0 0,0 0 0,1 0-1,0 0 1,0 1 0,1-1 0,-2 8 0,-2 11-82,-5 43 1,8-49 86,-2 44-78,4 92-1,2-77 80,1-22 87,16 103 0,26 49-90,-35-173 20,0-1 0,2 0 0,2-1 0,29 55 1,-33-73 20,0-1-1,0 0 1,2 0 0,0-1 0,0-1 0,1 0 0,1 0-1,-1-1 1,2-1 0,0 0 0,0-1 0,19 9 0,15 1-68,1-1 0,0-3 1,71 13-1,-79-22 16,0-2 1,71-4-1,-7 1 43,40 7 296,147 2-499,-173-15 216,223-4 190,11-13-184,-3-26 10,-312 42-14,21-6-49,-1-2-1,63-24 1,-112 35 1,9-4 1,36-6 1,-50 12 20,1 0 0,-1 1 0,1-1 0,0 1 0,-1 0 0,1 1 0,-1-1 0,1 1 0,-1 0 1,1 0-1,-1 0 0,0 0 0,7 4 0,-9-4-34,0 0 1,0 1-1,-1-1 0,1 0 0,0 1 1,-1-1-1,0 1 0,1 0 1,-1 0-1,0-1 0,1 1 1,-1 0-1,1 4 0,7 30-1236,-6-20 372,7 33-1388,0 3-603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3:19.521"/>
    </inkml:context>
    <inkml:brush xml:id="br0">
      <inkml:brushProperty name="width" value="0.1" units="cm"/>
      <inkml:brushProperty name="height" value="0.1" units="cm"/>
      <inkml:brushProperty name="color" value="#66CC00"/>
    </inkml:brush>
  </inkml:definitions>
  <inkml:trace contextRef="#ctx0" brushRef="#br0">0 4 128,'6'-3'0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3:23.696"/>
    </inkml:context>
    <inkml:brush xml:id="br0">
      <inkml:brushProperty name="width" value="0.1" units="cm"/>
      <inkml:brushProperty name="height" value="0.1" units="cm"/>
      <inkml:brushProperty name="color" value="#66CC00"/>
    </inkml:brush>
  </inkml:definitions>
  <inkml:trace contextRef="#ctx0" brushRef="#br0">16339 527 3328,'-4'0'9,"4"0"152,-1 0-1,1 0 1,-1 0-1,1 0 0,-1 0 1,1 0-1,-1 0 1,1 0-1,-1 0 1,1 0-1,-1 0 0,1 0 1,-1 0-1,0 0 1,1-1-1,-1 1 0,1 0 1,0 0-1,-1-1 1,1 1-1,-1 0 1,1-1-1,-1 1 0,1 0 1,0-1-1,-1 1 1,0-1-1,1 0-97,-1 0 0,0 0 0,0 1 0,0-1 0,0 0-1,0 1 1,0-1 0,-1 1 0,1-1 0,0 1 0,0 0 0,0-1 0,0 1 0,0 0 0,-3 0-1,-19-2 1769,22 3-1787,0-1-1,0 0 0,0 0 0,0-1 0,0 1 1,-1 0-1,1 0 0,0 0 0,0-1 1,0 1-1,0-1 0,0 1 0,0-1 1,0 1-1,0-1 0,0 1 0,0-1 0,0 0 1,1 0-1,-1 1 0,0-1 0,0 0 1,1 0-1,-1 0 0,0 0 0,1 0 1,-1 0-1,1 0 0,-1 0 0,1 0 1,-1-1-1,-3-7 195,-23-47 1650,8 11-1502,17 38-310,-1 0 0,0 0 0,0 1 0,0-1 0,-1 1 0,0-1-1,0 1 1,0 1 0,-1-1 0,-9-8 0,6 7 42,-1 1 0,0 0 0,0 0 0,0 1-1,0 1 1,-13-5 0,-62-13 1316,77 20-1331,-21-2-55,0 2 0,0 0 0,0 2 0,-29 4 0,-58 6 257,-80 2-12,87-13 295,-125 3-35,0 21-684,94-8 241,-43 12 8,-31 2-103,-101-15-143,119-13 147,-215-2 79,136-17-316,98 4 116,-341-5 294,369 13-458,-193-31-1,-176-11 426,322 35-547,-52-2 340,-152-28 256,169 24-104,-20-3-96,198 14-59,-115-13-133,-243-17 499,244 18-345,-227 1 1,224 18-10,-278 8 201,-72 7 270,325-8-513,-103-3 135,-256-21 175,387 11-415,1 0-12,-90 6 318,-289 2 38,199 21-121,152-7 0,-316 46 22,396-47 40,-136-1 1,231-12-96,-74 1 50,-60 2 57,-214-12-110,110-3 190,-199 2-399,73 22 192,52 12 129,-70 7 19,144-20-277,2-18-3,242 6 148,-149-2 28,-104-6 40,172-1 5,0 4 0,-185 14 0,227-4-176,27-4 70,0 1-1,1 2 0,0 0 0,-23 8 0,40-10 24,1 0 0,0 1 1,0-1-1,0 1 1,0 0-1,0 1 0,1-1 1,-1 1-1,1 0 1,0 0-1,0 0 0,0 0 1,-5 10-1,3-4-11,1 1 0,0 0 0,1 0 0,0 0 0,-4 21-1,-7 40 41,-18 70 69,-4 6-64,26-97-27,1-1-2,2 1-1,-1 63 0,9 104-35,1-102 14,0-68 24,3 0 1,1-1-1,18 70 0,-20-106-2,1 0-1,1 0 0,-1-1 0,2 1 0,-1-1 1,2-1-1,-1 1 0,1-1 0,1 0 0,-1-1 1,2 1-1,-1-2 0,1 1 0,0-1 0,0-1 1,1 1-1,0-1 0,0-1 0,1 0 0,0-1 1,-1 0-1,14 3 0,13-2 64,0-1-1,1-2 1,0-1 0,54-7 0,150-33 134,-195 30-102,163-24-32,-140 27 48,150-7 18,256 38-523,-233-7 355,-168-14 105,213 11 70,78-1-206,-30 2 299,63 2-325,-84-4 120,63 0 47,-14-5 36,23-3-189,-275-7 72,313-23 69,74 1 31,-33 37 38,-18 23-129,-363-28 6,39 4 19,153 17 53,78-6-38,4-25 60,140-31 45,-227 14-23,20-3-94,39-28-205,5 0 356,43 10-232,-154 16 118,258-34 74,-357 38-234,152-3-1,-156 21 160,120-4-36,-64 1-27,239 25 0,352 62 17,-234-22 77,-385-44-153,260 17 59,-278-32-3,175 11 101,245 25-248,116-78 376,-640 38-239,247-5 125,-190 8-97,290 22-187,-268-13-1022,-105-10 1024,23 1-1757,-24-1 1815,-1 1 0,1-1-1,-1 0 1,1 0 0,-1 0-1,1 0 1,-1 0 0,1 0-1,-1 0 1,1 0 0,-1 0-1,1-1 1,-1 1 0,1 0 0,-1 0-1,1 0 1,-1 0 0,0-1-1,1 1 1,-1 0 0,1 0-1,-1-1 1,0 1 0,1 0-1,-1-1 1,1 1 0,-1-1-1,0 1 1,0 0 0,1-1 0,-1 1-1,1-1 1,-3-3-568,1 1 0,-1 0 0,0 0 0,0 0 0,0 0 0,0 0 0,0 1 0,-6-6 0,-37-29-4195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5:02.602"/>
    </inkml:context>
    <inkml:brush xml:id="br0">
      <inkml:brushProperty name="width" value="0.1" units="cm"/>
      <inkml:brushProperty name="height" value="0.1" units="cm"/>
      <inkml:brushProperty name="color" value="#66CC00"/>
    </inkml:brush>
  </inkml:definitions>
  <inkml:trace contextRef="#ctx0" brushRef="#br0">5220 1496 1408,'16'-18'13749,"-42"18"-12928,24 0-762,1 0 0,0 0 0,0 0 0,-1 0 1,1-1-1,0 1 0,0 0 0,0-1 0,-1 1 0,1-1 0,0 1 0,0-1 0,0 1 0,0-1 0,0 0 0,0 0 0,0 1 1,0-1-1,0 0 0,0 0 0,1 0 0,-1 0 0,0 0 0,0 0 0,1 0 0,-1 0 0,1-1 0,-1 1 0,0-2 0,0-4-7,-1 0 1,1 0-1,1 0 0,-1-11 0,-1-14 630,-3 17-108,3 12-504,1 0 0,0 0-1,0 0 1,1 0-1,-1 0 1,0-5-1,-10-59 704,11 42-397,-1 12-146,1 1 0,1-1 0,-1 0 0,5-16 0,-3 19-117,0 5-63,-1 0-1,1 0 1,0 0-1,0 0 1,4-7-1,0 0 122,0 0-1,6-22 0,-4 11 146,2-9-186,10-53 1,-8 27-131,21-116 14,-27 135 31,-2-5 38,-1-1 0,-4-48 1,0 29 2,-4-41-65,4 97-13,0 0 0,-1-1 0,1 1 0,-2 0-1,1 0 1,-5-9 0,-4-15 247,9 27-247,1 0 0,-1 0 0,-1 0 0,1 0 0,-1 1 0,0 0 0,0-1 0,0 1 0,0 0 0,-1 0 0,0 1 0,0-1 0,0 1 0,0 0 0,0 0 0,-1 0 0,1 0 0,-1 1 0,0 0 0,0 0 0,0 0 0,-6-1 0,-6-1-67,0 1 0,0 0 0,0 2-1,0 0 1,-28 1 0,-150 22-35,114-12 204,43-3-175,0 1 1,-39 15-1,43-12 25,-1-2 0,-64 10-1,-10-12 146,0-4 0,-124-13 0,90 3-113,72 4-37,-29 0 39,-65-3 6,107 1 17,-343-13 196,23 20-75,181-10-47,-107 17-118,207-3 27,-119-8 0,190 0-56,-29-2 98,0 2 0,-55 6 0,-235 10-277,267-12 265,39 0-8,1-2-1,-1-2 1,-56-9 0,-4-7-8,-84-21 4,-63-27 84,146 42-108,58 15 6,6 0 21,27 5-23,0 2-1,0-1 1,0 1 0,-1 1-1,1-1 1,-1 2 0,1-1 0,-19 3-1,26-2 6,0 1 0,0 0 0,1 0 0,-1-1 0,0 1 0,1 1 0,-1-1 0,1 0 0,-1 0 0,1 1 0,-1-1 0,1 0 0,0 1 0,0 0 0,0-1 0,0 1 0,0 0 0,0-1 0,-1 4 0,0 2-7,-1-1-1,1 1 1,1 0-1,-2 8 1,0 42-37,2-35 43,-4 30-1,-10 67-90,11-74 104,-15 67 1,8-18-107,0-14 198,8-51-160,-2 49 0,5-50-33,-8 51 0,-33 100 33,40-175 31,0 0 1,0 0 0,0 0-1,0 0 1,1 0-1,0 0 1,0 0-1,0 0 1,0 0 0,1 0-1,-1-1 1,1 1-1,1 5 1,0-6-3,-1 0 1,1 0-1,0 0 1,0 0-1,0-1 0,1 1 1,-1-1-1,0 1 1,1-1-1,0 0 1,0 1-1,-1-1 0,1-1 1,0 1-1,4 1 1,18 8-34,0-2 0,1-1 0,42 8 0,-51-13 55,10 1 9,-1-1 0,1-2-1,43-2 1,-13-1-23,385 26-107,-169-16 199,-19-2-109,-176 0 13,-1-3 1,122-12-1,242-9 266,-35 7-486,434 11 362,-644 10-122,-127-5 0,98 16 158,-46-4 31,-63-12-232,92 23 1,73 28 650,-203-51-559,-14-3-140,0 0 0,0-1 1,0 0-1,9 1 1,-12-2-145,0 0 0,-1-1 1,1 1-1,0-1 0,-1 1 0,1-1 0,0 0 1,-1 0-1,1 0 0,-1 0 0,1-1 1,-1 1-1,4-3 0,6-5-1820,1 1 1,1 0-1,-1 1 1,1 1-1,0 0 0,1 1 1,27-6-1,1 2-574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5:44.997"/>
    </inkml:context>
    <inkml:brush xml:id="br0">
      <inkml:brushProperty name="width" value="0.1" units="cm"/>
      <inkml:brushProperty name="height" value="0.1" units="cm"/>
      <inkml:brushProperty name="color" value="#66CC00"/>
    </inkml:brush>
  </inkml:definitions>
  <inkml:trace contextRef="#ctx0" brushRef="#br0">7952 1583 1536,'0'-45'1015,"0"24"2530,0 21-3483,0 0 1,-1 0-1,1-1 1,0 1-1,-1 0 0,1 0 1,0 0-1,0 0 1,-1 0-1,1 0 1,0 0-1,-1 0 1,1 0-1,0 0 0,-1 0 1,1 0-1,0 0 1,0 0-1,-1 0 1,1 0-1,0 1 1,-1-1-1,1 0 0,0 0 1,0 0-1,-1 0 1,1 0-1,0 1 1,0-1-1,-1 0 1,1 0-1,0 1 0,0-1 1,-11 7 1147,9-5-986,0 0 1,0-1-1,0 1 1,0-1-1,-1 1 0,1-1 1,-1 0-1,1 0 1,-1 0-1,0 0 0,-3 0 1,-10 1 4271,17-20-3856,7-3-17,0 0 0,20-33 1,-17 34-492,0-1 0,11-33 1,-13 19 49,-1 0 1,-1 0-1,-2-1 0,0-40 1,-5 16-47,-12-102 0,6 87-25,5-101-1,3 82 15,-2 7 14,-22-162 0,21 239-100,-1 1 0,-1 0 0,1 0 1,-2 0-1,1 0 0,-1 0 0,0 1 0,-1-1 1,0 1-1,-7-9 0,7 12-32,0 0 0,0 0 1,-1 0-1,1 1 0,-1 0 0,0 0 0,0 0 0,-1 1 0,1-1 1,-1 2-1,1-1 0,-1 1 0,0 0 0,-7-1 0,-18-1-38,0 2-1,1 1 0,-1 1 1,-61 10-1,37-4 52,-228 29 168,199-23-211,-6 0 87,-287 48-1056,-54 11 641,271-47 505,-145 15 66,211-32-210,-118-7 0,-334-58-559,300 27 746,-41-20-67,133 21-100,-154-19-280,256 41 190,-33-11 32,-10 0 83,-31 4-9,-1 6 0,-138 9 1,-122 2-53,206-3-132,-138-18 111,195 9-129,0 5-1,-221 19 1,42-13 151,133-6 74,125 5 6,-243 3-48,2 18-567,236-15 517,0 2 0,-96 29 0,130-31 34,0-1 17,1 1 0,-1 1 0,1 0 1,1 1-1,-1 1 0,-21 16 0,29-18-71,0 0 0,1 0 0,0 1 0,0 0 0,1 1 0,0-1 0,1 1 0,-1 0 0,2 1 0,-1-1 0,1 1 0,1 0 0,0 0 0,-3 14 0,-28 257-216,30-232 358,-54 533-147,45-495 37,2-13 25,-2 104-1,13-170-29,3 97-177,-1-89 179,0 0 1,1 0-1,1 0 0,10 24 0,-10-29 7,1-1-1,0 0 1,1 0-1,0 0 1,1 0-1,0-1 1,0 0-1,1-1 1,0 1-1,1-1 1,0-1-1,0 0 1,0 0-1,1-1 0,0 0 1,21 9-1,17 3-109,1-2 0,1-2-1,52 7 1,-21-9 368,98 1-1,-90-13 37,94-12 1,85-24 15,-114 14-125,371-16-188,-442 39-871,91 12 0,78 23-6091,-232-33 6058,58 13-2835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6:45.470"/>
    </inkml:context>
    <inkml:brush xml:id="br0">
      <inkml:brushProperty name="width" value="0.1" units="cm"/>
      <inkml:brushProperty name="height" value="0.1" units="cm"/>
      <inkml:brushProperty name="color" value="#66CC00"/>
    </inkml:brush>
  </inkml:definitions>
  <inkml:trace contextRef="#ctx0" brushRef="#br0">6075 1544 3072,'-7'-3'606,"-3"-3"515,10 6-1109,0-1 0,0 1 0,-1-1 0,1 1 0,0 0 0,0-1 0,0 1 0,0 0 0,0-1 0,0 1 0,0 0 0,0-1 0,0 1 0,0-1 0,0 1 0,0 0 1,0-1-1,0 1 0,0-1 0,0 1 0,0 0 0,1-1 0,-1 1 0,0 0 0,0-1 0,0 1 0,1-1 0,7-12 106,-5 8 266,0 1 0,0-1 0,-1 0 0,1 0 0,1-7-1,-4 11-312,0 0 1,1-1-1,-1 1 0,0 0 0,0 0 0,0 0 0,0 0 0,0 0 0,0 0 0,-1 0 0,1 0 1,0 0-1,0 0 0,-1 0 0,1 0 0,-1 0 0,1 0 0,-1 0 0,1 0 0,-1 0 0,0 0 1,1 0-1,-1 0 0,0 1 0,0-1 0,1 0 0,-1 1 0,0-1 0,0 0 0,0 1 1,0-1-1,-1 0 0,-17-1 730,18 2-786,-1 0 1,0 0-1,0 0 0,0 0 0,1-1 1,-1 1-1,0 0 0,-3-2 0,-39-26 1244,29 23-954,13 5-265,1-1-1,-1 1 1,1-1-1,-1 1 1,0-1-1,1 1 0,-1-1 1,1 0-1,-1 0 1,1 0-1,-2-1 1,2 1-4,0 0 1,0 0-1,0 1 1,0-1-1,-1 0 1,1 1-1,0-1 1,0 1-1,-1 0 1,1-1-1,-2 1 1,2 0 15,-1-1 1,1 1 0,0 0 0,-1-1 0,1 1 0,0-1-1,0 1 1,0-1 0,-1 0 0,1 0 0,-1 0 0,0-1 39,0 0 1,-1 1 0,1-1 0,0 1 0,-1-1 0,1 1-1,-4-1 1,-15-9 98,15 7-87,1 1 0,-1-1 0,0 1 0,0 0 0,-1 1 0,1 0 0,-10-3-1,-48-6 117,3 3-15,30 3 50,-53-2-1,-134 15 285,-199 4 773,380-12-1222,-682 3 929,637-1-816,0 3-1,-88 16 1,101-12-150,0-3 0,-107-6 0,-64 5-132,201-1 45,-168 11 383,81-16-379,-319 8 177,428-6-144,-7 0 13,-1 0-1,1-1 0,-29-5 0,22 0 23,-34-6-118,-122-6-1,-52 8 145,136 12-70,54 0-6,0-3 0,-59-6 0,59 2-56,1 2 0,-51 5 0,97-3 69,-364 41 122,320-35-190,-80 2 0,98-7 21,-45 9 0,21-2 10,44-7 36,-111 13 62,-170 42-1,283-55-32,0 1-1,1-1 1,-1 0 0,0-1-1,0 1 1,0-1 0,-9-1-1,12 0 3,1 1 0,-1-1 0,0 0 0,1 1 0,-1-1 0,0-1 0,1 1-1,-1 0 1,1-1 0,0 1 0,0-1 0,-1 0 0,1 1 0,0-1 0,0 0-1,1 0 1,-1-1 0,-2-1 0,-4-12 27,0-1 0,2 1 0,-1-1 0,2-1 0,-5-21 0,7 25-65,-3-20 15,2 1-1,1-1 0,2 0 0,3-35 1,-1 3-2,-1 16 13,-5-160 170,-1 143-229,-20-182-293,22 218 245,2 0 1,1 0-1,1 0 1,7-50-1,-6 77 68,0 1 0,0-1 0,0 1 0,1-1 0,-1 1 0,1-1 0,0 1 0,0 0 0,0 0 0,0 0 0,0 0 0,1 0 0,-1 0 0,1 1 0,0-1 0,0 1 0,0 0 0,0 0 0,0 0 0,0 0 0,1 0 0,-1 1 0,1-1 0,-1 1 0,1 0 0,-1 0 0,5 0 0,43 3 1,52 10-1,-70-7 11,259 54 62,-184-34-7,117 13-1,-146-29 1,1-5-1,0-3 0,87-10 1,833-148-185,-766 115 28,105-23-183,-212 40 224,0 6 1,134-4 0,-61 11 84,145-4-57,-60 23 28,6 0-9,4 9 16,-1 20 8,-184-22-1,69 1-215,-14-1-2,412 9 9,-532-23 216,0 1 0,0 3 0,0 1 0,0 3 0,58 17 0,-92-21-9,-1 1 0,1 0 0,-1 0 0,0 1 0,0 1 0,0 0 0,-1 0 0,-1 1-1,1 0 1,-1 0 0,0 1 0,-1 0 0,0 0 0,0 1 0,-1 0 0,-1 0 0,8 17-1,-1 6 98,0 1 0,-3 0 0,0 0-1,5 56 1,48 499 320,-56-443-4762,-7-122 1121,1-23 3076,0 0 1,0-1-1,0 1 1,-1-1-1,1 1 1,0 0-1,0-1 1,0 1-1,-1-1 1,1 1-1,0-1 1,-1 1-1,1-1 1,0 1-1,-1-1 1,1 1-1,-1-1 1,1 1-1,0-1 0,-1 0 1,1 1-1,-1-1 1,-1 1-1,-2-1-345,0-1 0,0 1 0,0-1 0,0 0 0,0-1 0,0 1 0,1 0 0,-1-1 0,0 0 0,-4-3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6:49.060"/>
    </inkml:context>
    <inkml:brush xml:id="br0">
      <inkml:brushProperty name="width" value="0.1" units="cm"/>
      <inkml:brushProperty name="height" value="0.1" units="cm"/>
      <inkml:brushProperty name="color" value="#66CC00"/>
    </inkml:brush>
  </inkml:definitions>
  <inkml:trace contextRef="#ctx0" brushRef="#br0">6494 1592 1408,'-1'-3'1515,"7"-6"-802,16-17-465,-6 7 300,3-10 471,-12 18 69,0 1 0,13-15-1,-15 17 611,-4 8-1644,-1-1 0,0 1 0,0 0 0,0-1 1,0 1-1,1-1 0,-1 1 0,0 0 0,0-1 0,1 1 0,-1 0 1,0 0-1,1-1 0,-1 1 0,0 0 0,1 0 0,-1-1 0,0 1 1,1 0-1,-1 0 0,1 0 0,-1 0 0,0-1 0,1 1 0,-1 0 1,1 0-1,-1 0 0,0 0 0,1 0 0,0 0 0,0 0 208,15-5 810,-5-13-75,-10 14-893,0 1 0,0-1 0,0 0 0,0 1 0,0-1 0,-1 0 0,1 0 0,-1 1 0,-1-7 0,1 5-58,0 1 1,0-1-1,1 1 1,-1-1-1,1 1 1,1-7-1,4-7 249,-1 1 0,-1-2-1,2-22 1,-5 27-261,0 0-1,-1-1 1,-1 1 0,0 0 0,-5-19 0,-22-67 191,-1-4-232,-10-103-121,28 151 154,-3-18-7,-30-91 0,-35-86-190,75 239 151,-1 1-1,0-1 1,0 0-1,-1 1 1,-1 0-1,1 1 1,-2 0-1,0 0 1,-17-17-1,18 21 3,0 0 0,-1 0 0,0 1 0,0 0 0,-1 0 0,1 1-1,-1 0 1,0 0 0,0 1 0,0 1 0,-1-1 0,1 1 0,-15-1 0,-8 2-34,0 1 0,-45 6 0,-62 17 76,-9 1-25,-303 14 134,354-36-83,-31 1-42,-585 45 14,162-52 123,507 2-162,-380-28 259,217 14-250,4-4-75,71 6 54,41 6 28,-1 4-1,-177 16 0,231-8 23,-1-1 1,1-2-1,-1-2 0,-42-6 1,-10-2-80,-1 4 1,1 4 0,-172 21-1,228-18 58,-1-1 0,1-2 0,-55-8 0,61 6 0,-207-2 34,142 6-20,66-1-34,-22-1-12,-83 11-1,87-5 91,0-3-1,-70-4 1,-50 3-247,146 1 189,0 1 0,0 1 0,0 0 0,0 2 0,1 0 0,0 2 0,0 0 0,1 1 0,-25 16 0,19-9 63,1 1 1,-21 20-1,34-27 5,0 0 0,0 1 0,1 1 0,1-1 0,-14 26-1,20-33-77,-5 10 12,0 1 0,1 0 0,0 0 0,-4 17 0,-19 165-123,21-133 168,3-3-69,3 92 1,3-75-16,-1-30 33,-1-6 8,8 71 1,-3-70 24,-3-22 0,6 25 0,-6-41-27,0 0 1,0 0 0,1 0 0,0 0 0,0-1-1,0 1 1,0-1 0,1 1 0,0-1 0,3 5-1,-2-6-3,-1 0 0,1 0 0,-1-1-1,1 1 1,0-1 0,0 0 0,0 0 0,0 0-1,0-1 1,0 0 0,1 1 0,-1-1-1,0-1 1,6 1 0,9 1-6,0-2 0,20-2 1,-20 1 7,108-6-71,91-3 55,-43 9 76,198 3 54,-262 4-10,142 0-61,-135-9-26,1 6 0,154 22-1,-152-12-17,174-3 0,-57-3 0,3 0 0,287 27 299,-306-12-108,124 18-265,38 23 119,-2-23 257,105-40 151,-397-6-378,263-5 16,-338 12-40,1 0 1,-1 1 0,1 1-1,19 6 1,-29-7-394,-1 0 0,1 0 0,-1 1-1,0-1 1,0 1 0,0 0 0,0 1 0,0-1-1,-1 1 1,1 0 0,-1 0 0,0 0 0,0 1-1,5 9 1,-2 0-2244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7:05.772"/>
    </inkml:context>
    <inkml:brush xml:id="br0">
      <inkml:brushProperty name="width" value="0.1" units="cm"/>
      <inkml:brushProperty name="height" value="0.1" units="cm"/>
      <inkml:brushProperty name="color" value="#66CC00"/>
    </inkml:brush>
  </inkml:definitions>
  <inkml:trace contextRef="#ctx0" brushRef="#br0">37 1524 4992,'-28'-8'1589,"27"8"-1556,1 0 1,0 0-1,-1-1 0,1 1 0,-1 0 0,1 0 1,-1-1-1,1 1 0,0 0 0,-1 0 1,1-1-1,0 1 0,-1 0 0,1-1 1,0 1-1,-1-1 0,1 1 0,0 0 0,0-1 1,0 1-1,-1-1 0,1 1 0,0-1 1,0 1-1,0-1 0,0 1 0,0-1 0,0 1 1,0-1-1,0 1 0,0-1 0,0 0 1,7-16 676,-4 11-336,37-82 1066,4 1 0,4 3 0,100-132 0,153-146 131,-271 327-1531,173-189 181,88-106-709,-257 283-1576,-34 46 1961,1 1-1,-1-1 1,0 1-1,1 0 0,-1-1 1,1 1-1,-1-1 1,1 1-1,-1 0 0,1 0 1,-1-1-1,1 1 1,0 0-1,-1 0 1,1-1-1,-1 1 0,1 0 1,0 0-1,-1 0 1,1 0-1,-1 0 1,1 0-1,0 0 0,-1 0 1,1 0-1,-1 0 1,1 0-1,0 1 1,-1-1-1,1 0 0,-1 0 1,1 1-1,-1-1 1,1 0-1,-1 1 1,1-1-1,0 1 0,10 7-2978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7:06.405"/>
    </inkml:context>
    <inkml:brush xml:id="br0">
      <inkml:brushProperty name="width" value="0.1" units="cm"/>
      <inkml:brushProperty name="height" value="0.1" units="cm"/>
      <inkml:brushProperty name="color" value="#66CC00"/>
    </inkml:brush>
  </inkml:definitions>
  <inkml:trace contextRef="#ctx0" brushRef="#br0">192 1 4480,'-12'0'552,"10"-1"-456,0 1 0,0 0 0,0 0 1,0 0-1,0 1 0,0-1 0,0 0 0,-1 1 0,1-1 0,0 1 1,0 0-1,0-1 0,0 1 0,1 0 0,-1 0 0,-3 3 0,-1-1 32,4-2-14,1 0 1,-1-1-1,0 1 0,1 0 1,-1 1-1,0-1 0,1 0 1,-1 0-1,1 1 1,0-1-1,0 1 0,-1-1 1,1 1-1,0 0 0,-1 2 1,-4 14 373,2 1 1,0 1-1,-2 23 0,-1 4-153,-67 347 4081,70-377-4297,2-10-69,0 0 0,1 1 0,0-1 0,0 0 0,0 1 1,1-1-1,0 1 0,2 10 0,-2-17-40,1 1 0,-1-1 1,1 0-1,0 0 0,-1 1 0,1-1 0,0 0 0,0 0 0,0 0 0,0 0 1,0 0-1,0 0 0,0 0 0,0 0 0,0 0 0,1-1 0,-1 1 1,0 0-1,0-1 0,1 1 0,-1-1 0,0 1 0,3 0 0,2-1 28,-1 1 0,0-1-1,1 0 1,-1 0 0,7-1-1,4-1 57,0-2-1,-1 1 0,1-2 0,-1 0 1,0-1-1,-1-1 0,26-15 0,92-73 348,-64 43-310,-13 14 29,3 2 0,1 3 0,1 3 0,95-34 0,-138 58-225,0 0-1,0 2 1,25-4 0,-39 7-12,1 1-1,0 0 1,0 0-1,0 0 1,0 0-1,0 1 1,0-1-1,0 1 1,0 0-1,0 0 1,-1 0-1,1 1 1,0-1-1,-1 1 1,1 0-1,-1 0 1,0 0-1,0 1 1,0-1-1,4 5 1,21 34-3080,-27-40 3015,-1 0 0,0 0-1,1-1 1,-1 1 0,1 0 0,-1-1 0,1 1 0,-1 0 0,1-1 0,0 1 0,-1-1 0,1 1 0,0-1 0,0 1 0,-1-1 0,1 0 0,0 1 0,1-1 0,0 0-273,-1 0 0,1 0 0,0-1 0,0 1 0,0-1 0,-1 0 1,1 1-1,0-1 0,1-1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0.402"/>
    </inkml:context>
    <inkml:brush xml:id="br0">
      <inkml:brushProperty name="width" value="0.1" units="cm"/>
      <inkml:brushProperty name="height" value="0.1" units="cm"/>
      <inkml:brushProperty name="color" value="#E71224"/>
    </inkml:brush>
  </inkml:definitions>
  <inkml:trace contextRef="#ctx0" brushRef="#br0">1762 110 3456,'-1'-1'98,"-1"-1"-1,1 0 1,0 1 0,0-1-1,-1 0 1,1 0 0,1 0 0,-1 0-1,0 0 1,0 0 0,1 0-1,-1 0 1,1 0 0,0-1 0,0 1-1,-1 0 1,1 0 0,1 0-1,-1 0 1,0 0 0,1-4 0,0-12 24,-1 17-38,0 0 0,0 1 0,0-1 0,0 1-1,-1-1 1,1 1 0,0 0 0,0-1 0,-1 1 0,1-1 0,0 1 0,-1-1 0,1 1 0,0 0 0,-1-1 0,1 1 0,-1 0 0,1-1-1,0 1 1,-1 0 0,1-1 0,-1 1 0,1 0 0,-1 0 0,1 0 0,-1 0 0,1-1 0,-1 1 0,1 0 0,-1 0 0,1 0 0,-1 0 0,0 0-1,-24 0 1205,16 1-1152,0-1-74,0 0 0,0-1 0,1 0 0,-1 0 0,0-1 0,1 0 0,-12-5 0,6 2 94,-1 1-1,0 1 1,0 0-1,0 0 1,0 2-1,0 0 1,-29 2-1,-3 4 243,-55 13 0,-5 1-395,-228 24 1506,309-41-1356,0-1 0,0 0 0,1-2-1,-1-1 1,-43-10 0,37 7 6,0 0-1,0 2 0,0 1 1,0 1-1,0 2 1,0 2-1,0 1 0,1 1 1,-61 18-1,21 0-939,-96 28-4272,98-35 1565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2:50.020"/>
    </inkml:context>
    <inkml:brush xml:id="br0">
      <inkml:brushProperty name="width" value="0.1" units="cm"/>
      <inkml:brushProperty name="height" value="0.1" units="cm"/>
      <inkml:brushProperty name="color" value="#66CC00"/>
    </inkml:brush>
  </inkml:definitions>
  <inkml:trace contextRef="#ctx0" brushRef="#br0">2138 1180 3200,'0'1'64,"0"-1"0,0 1 0,0-1 0,0 1 1,0-1-1,0 1 0,0-1 0,0 1 0,0-1 0,0 1 0,0-1 1,0 1-1,1-1 0,-1 1 0,0-1 0,0 1 0,1-1 0,-1 0 1,0 1-1,1-1 0,-1 1 0,0-1 0,1 0 0,-1 1 0,0-1 1,1 0-1,-1 0 0,1 1 0,0-1 0,0 0 42,0 1 1,1-1-1,-1 0 0,0 0 1,0 0-1,0-1 0,1 1 1,-1 0-1,0 0 0,0-1 1,0 1-1,2-1 0,32-19 3137,-57 21-1024,13 6-1642,9-7-490,-1 1 0,1-1 0,0 1 0,-1-1 0,1 1 0,-1-1 1,1 1-1,-1-1 0,0 0 0,1 1 0,-1-1 0,1 0 0,-1 1 1,0-1-1,1 0 0,-1 0 0,0 0 0,1 0 0,-8-5 2934,3-10-2312,5-10-396,2 0 0,6-37 0,-3-10-169,8-32 53,-8 44 0,-4-95 0,-3 73-84,2 52-147,2 0 0,6-39 0,-6 51 49,0 0 1,-2 0-1,-1-22 0,-1-3 20,2 33-51,0 4-13,0 1-1,0-1 0,0 0 0,1 0 1,0 1-1,2-7 0,-3 7 64,1 1-1,-1-1 1,0 1-1,0-1 1,0 1 0,-1-8-1,-18-10 94,6 7-222,9 11 87,0-1-1,0 1 1,0 0-1,-1 0 1,0 0 0,1 1-1,-1 0 1,-1 0 0,1 0-1,0 0 1,-1 1-1,1 0 1,-1 0 0,0 0-1,-11-1 1,-6 1 55,1 0 0,-45 3-1,21 1-89,-40-1 99,-99-3-59,162-1-64,1 0 1,0-2-1,0 0 0,1-2 1,-41-17-1,48 18 74,-1 1-1,0 0 1,0 1 0,-1 1-1,-30-3 1,11 4 21,-54 5 0,4 5-141,-53 3-57,106-11 91,5 0 78,-1 0 1,-30-6 0,13 1 10,-85 1-1,108 4-124,10-1 100,0-1-1,0 0 1,0-1-1,0 0 1,1-1-1,-17-8 1,-27-8-85,38 17 118,-1 0-1,1 0 0,-1 2 0,-25 1 0,34 0 15,-21 0-16,1 1 0,-1 2 0,-40 8 0,67-10-24,0 0 0,0 0 0,1 0 0,-1 0 0,1 1 0,-1-1 0,1 1 0,0 0 0,0 0 0,0-1 0,-1 1 0,2 1 0,-1-1 0,0 0 0,0 0 0,1 1 0,-3 3 1,-1 5 14,1-1 0,0 1 1,-3 12-1,-1 4-48,2-8 117,1-1 0,-4 31 0,6-29-144,-24 108 92,-4 27 171,22-79-262,2 99 0,4-121 138,-3-2 0,-2 1-1,-22 76 1,28-120-136,0 0 0,1 0 0,0 0-1,0-1 1,1 1 0,0 0 0,0 0 0,3 11-1,-3-19 60,1 0 0,0 0-1,0 0 1,0 0-1,-1 0 1,1 0-1,0 0 1,0 0 0,0 0-1,1 0 1,-1 0-1,0-1 1,0 1-1,0-1 1,0 1 0,1-1-1,1 1 1,31 9-79,-20-7 77,146 33-24,4 0 187,-125-25-138,-7 0-9,2-2-1,0-1 0,0-1 0,60 3 0,112-18-208,-3 1 109,-179 7 112,215 6-11,-196-2 250,1 2 1,0 1-1,57 19 1,-59-13-54,130 36-108,-153-45-100,0-1 1,0-1 0,1-1-1,-1 0 1,0-1 0,1-2-1,21-3 1,50-14-175,-87 18 134,-1 1 0,1 0-1,0 0 1,-1 0 0,1 0-1,5 1 1,-8-1 6,1 0 1,-1 1-1,0-1 0,0 0 1,0 1-1,0-1 0,0 1 1,0 0-1,0-1 0,0 1 1,0 0-1,0-1 0,0 1 1,0 0-1,-1 0 0,1 0 1,0 0-1,0 0 0,-1 0 1,1 0-1,-1 0 0,1 0 1,0 2-1,2 4-1176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4:09.042"/>
    </inkml:context>
    <inkml:brush xml:id="br0">
      <inkml:brushProperty name="width" value="0.1" units="cm"/>
      <inkml:brushProperty name="height" value="0.1" units="cm"/>
      <inkml:brushProperty name="color" value="#66CC00"/>
    </inkml:brush>
  </inkml:definitions>
  <inkml:trace contextRef="#ctx0" brushRef="#br0">7 49 2688,'-1'1'73,"0"0"0,0 1-1,1-1 1,-1 0 0,1 1 0,-1-1 0,1 1 0,-1-1-1,1 1 1,0-1 0,0 1 0,0-1 0,0 1 0,0-1-1,0 3 1,0-3-55,1 0-1,-1-1 0,1 1 1,-1 0-1,1 0 0,-1-1 1,1 1-1,-1 0 0,1-1 1,0 1-1,-1-1 0,1 1 1,0-1-1,-1 1 0,1-1 1,0 1-1,0-1 0,0 1 1,-1-1-1,1 0 0,0 0 1,0 1-1,0-1 0,0 0 1,0 0-1,-1 0 0,1 0 1,0 0-1,2 0 0,13-2 210,-1 0 0,1-1 0,-1-1 0,1 0 1,-1-1-1,23-11 0,5 0 231,-26 9-236,2 0 72,0 1 1,30-6 0,-43 11-233,0 0-1,0 1 0,0-1 1,0 2-1,0-1 0,0 0 1,0 1-1,0 0 1,0 1-1,0-1 0,-1 1 1,11 5-1,13 8 178,-15-6 64,0-2 1,0 0-1,1 0 1,0-2-1,0 0 0,32 6 1,248 25 392,-226-29-688,107 16 0,152 12 458,-252-31-442,58 1 22,-13-5 62,185-2-174,-1-19 56,32-14-60,71 3-10,-130 18 42,-198 8 44,350 1-41,-254 7 54,-82-3-113,280 6 199,-194 9-9,-180-14-96,200 29-51,-4-2 1,-35-13 69,100 11-76,184 3 105,-87-3-38,-101-3-30,12-4 37,42 2-88,175-10 119,13-5-178,-311-6 138,71 0-8,228 1 10,437-2-46,66 2 40,-421 33 14,-403-20 44,-32-1-58,78 5-23,-160-16-678,-1-1 0,54-9 0,-24-7-1959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4:11.809"/>
    </inkml:context>
    <inkml:brush xml:id="br0">
      <inkml:brushProperty name="width" value="0.1" units="cm"/>
      <inkml:brushProperty name="height" value="0.1" units="cm"/>
      <inkml:brushProperty name="color" value="#66CC00"/>
    </inkml:brush>
  </inkml:definitions>
  <inkml:trace contextRef="#ctx0" brushRef="#br0">1 299 3968,'1'-1'166,"0"0"-1,0 1 1,1-1 0,-1 0 0,1 0-1,-1 1 1,0-1 0,1 1 0,-1-1-1,1 1 1,-1 0 0,1 0 0,0-1-1,-1 1 1,1 0 0,2 1 0,32 4 803,-6 0-746,29-3-224,1-4-1,-1-2 1,0-2-1,0-3 1,0-3-1,67-22 1,-54 12 158,1 3 0,0 4 1,120-10-1,-55 23 604,139 16-1,-104-3-478,176 4 374,-184-6-468,81 1 8,199-1-164,-266-4 69,209-23 0,8 17-177,-180 6 8,99 11 92,-43 0 54,574-28 87,-508 10-141,-1 19 83,-203-9-131,140 20 24,2 0 0,301 24 485,-329-27-596,-19-2 99,-100-9 132,0-6 0,1-5 0,244-28 0,155-21-8,-426 40 48,160-5-322,-39 3 244,-17-9-98,-68 5 91,217 0-91,-138 7 112,-1 15-241,-128-3 199,433 7-91,-345-11-100,178-7 306,40-19-180,-248 15-10,161-29 0,385-30 154,-474 57-186,212-18 26,18 3 43,-143 18-28,0 0-35,-228 3 105,96-16-1,27-2 106,-123 18-161,122-21 1,-125 10-11,124-6 0,-146 19 45,0 3 1,-1 2-1,63 11 0,-81-8-36,89 19-103,-72-13 190,1-3 0,0-1 0,79 0 0,43-13-725,-137 1-2308,0-1 0,60-16 0,-43 4 284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4:27.108"/>
    </inkml:context>
    <inkml:brush xml:id="br0">
      <inkml:brushProperty name="width" value="0.1" units="cm"/>
      <inkml:brushProperty name="height" value="0.1" units="cm"/>
      <inkml:brushProperty name="color" value="#66CC00"/>
    </inkml:brush>
  </inkml:definitions>
  <inkml:trace contextRef="#ctx0" brushRef="#br0">0 138 1152,'2'4'227,"0"1"-1,0-1 1,0 0 0,0-1-1,1 1 1,0 0 0,0-1-1,0 1 1,0-1 0,0 0-1,1 0 1,-1 0 0,6 2-1,5 3-109,0-2 1,0 0-1,1-1 0,0 0 0,0-1 0,0-1 1,17 2-1,-5-3 166,-1-1 0,1-2 0,35-4-1,-44 3-258,0 0 0,1 2 0,-1 0 0,1 1 0,-1 0 0,1 2 0,23 6 0,26 13 18,-47-14-17,1-1 0,0 0 0,0-2 0,1 0 0,39 2 0,99-15-122,55 2 429,333 1-295,-394-5 61,462-19 215,-615 29-310,101 1-18,203-26 0,-136-2 39,336-11 0,-283 46 126,236 40-1,-90-23 391,-95-11-728,-38-1 143,-98-7 186,315 27-146,-210-25 174,-27-2-306,431 8 153,-609-14-16,154 5 38,55-1 110,165 1-126,-164-12-245,-56 0 206,0 10 386,197-6-184,-98-10-208,114-11 148,-283 15-176,182 8 0,-240 3 7,0-3 0,102-14-1,85-17 139,-182 28 273,116 7-1,-97 0-367,143-14 0,-60 1 19,-111 11-44,0 3 1,94 19-1,-38-5 204,-69-15-146,0-1 0,84-9 1,5 0-23,-32 8-114,124-3 101,-30-23 203,-82 8-144,-10 4-61,128-17 53,-169 22-86,71 1 0,65 10-12,-39 0 229,20 4-112,0 0-161,200-16 249,-148-17-113,-57 4-9,148-12-37,85-7-94,357 18 162,-438 37 59,296 43-187,-454-36 69,-37-11 76,136-8-1,-142-3-65,261-9-9,-320 6-20,394-30 102,159-31-328,-576 61 54,0 2-1,0 2 0,-1 2 1,74 13-1,-106-13-321,-1 2-1,22 8 1,12 15-1860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4:28.874"/>
    </inkml:context>
    <inkml:brush xml:id="br0">
      <inkml:brushProperty name="width" value="0.1" units="cm"/>
      <inkml:brushProperty name="height" value="0.1" units="cm"/>
      <inkml:brushProperty name="color" value="#66CC00"/>
    </inkml:brush>
  </inkml:definitions>
  <inkml:trace contextRef="#ctx0" brushRef="#br0">1 18 1152,'0'-1'45,"0"0"1,0 0-1,0 1 0,0-1 1,0 0-1,0 0 0,0 1 1,0-1-1,0 0 0,0 0 0,0 1 1,0-1-1,1 0 0,-1 1 1,0-1-1,1 0 0,-1 1 1,0-1-1,1 0 0,-1 1 1,1-1-1,0-1 0,0 2-9,1 0 0,-1 1-1,0-1 1,0 0 0,0 0 0,1 0-1,-1 1 1,0-1 0,0 1 0,0-1-1,0 1 1,2 0 0,2 1-39,2 1 164,-1 1-1,0 0 1,0 0 0,-1 0-1,1 1 1,6 7 0,-8-8-56,1 0 1,-1 1 0,1-2 0,0 1-1,0 0 1,0-1 0,1 0 0,-1 0-1,1-1 1,8 4 0,13-1 88,0-1 1,0 0 0,32-2-1,83-8 47,-9 1-98,214-10 87,-255 5-142,0 5 1,0 4-1,1 3 1,104 18-1,281 11-24,-178-34 158,76 3 234,46 15-14,-135-16-397,324 2-372,-429 6 400,59 0-18,-84-8-8,346 11 34,-186 4-12,74-2-101,-199-9-48,116 20 348,55 0-205,-95-29-92,134 2-92,-368 6 203,240 13-112,-188-6-30,100 24-1,-62-8 288,66 18-4848,-141-31 2514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4:36.932"/>
    </inkml:context>
    <inkml:brush xml:id="br0">
      <inkml:brushProperty name="width" value="0.1" units="cm"/>
      <inkml:brushProperty name="height" value="0.1" units="cm"/>
      <inkml:brushProperty name="color" value="#66CC00"/>
    </inkml:brush>
  </inkml:definitions>
  <inkml:trace contextRef="#ctx0" brushRef="#br0">0 88 512,'103'4'512,"-67"-4"-256,39 5 0,9 2 117,1-3 1,-1-4-1,90-11 0,89 1-394,22-1 90,-167 3-42,0 5 0,150 14-1,-17-4-96,-33-2 146,-29 10-50,124 7-31,-2-1-90,18 1 179,91 5-37,43 2 13,171-33-7,192-15-154,-161 38 485,-433-14-177,199-7-121,39-16 106,-166-2-180,-148 7 40,127-10-15,369-15-15,-285 14-93,-57 0 14,-188 23 111,56-2 95,293 7-346,-350 0 250,175-12-10,45 3-17,23-3 86,-109-2-75,-152 11-170,-15 1 106,142-16 1,-222 13 28,196-21 48,-173 20-454,-1 2 0,0 2 0,0 0 0,53 12 0,-20 7-791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4:40.381"/>
    </inkml:context>
    <inkml:brush xml:id="br0">
      <inkml:brushProperty name="width" value="0.1" units="cm"/>
      <inkml:brushProperty name="height" value="0.1" units="cm"/>
      <inkml:brushProperty name="color" value="#66CC00"/>
    </inkml:brush>
  </inkml:definitions>
  <inkml:trace contextRef="#ctx0" brushRef="#br0">1 398 1152,'31'-1'298,"-13"0"-186,-1 1 0,1 1 1,31 5-1,-13 2-15,-1-3 0,1 0 1,-1-3-1,1-1 0,0-1 1,0-2-1,40-8 0,392-80 719,32 5-725,-450 79-91,529-40 5,108 37 33,-305-6-60,-8 1 1,253 5 325,-189-10 423,-6 0-675,-116 12 17,-4 0 22,34-5-43,-53 1 80,-255 11-124,417-15-19,-169 3-9,45-4-37,-289 12 41,281-11 56,-202 19-5,90 1 12,358 4-155,-238-3 236,-12-1-29,78 8-148,-20-4 113,-241-5-136,283-5 62,-163-2 156,-53-3-227,-3-1 10,-165 7 94,58 0-16,107 13 1,169 13-30,-310-25-396,0 3 1,0 3 0,57 14-1,-42 1-1327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4:41.486"/>
    </inkml:context>
    <inkml:brush xml:id="br0">
      <inkml:brushProperty name="width" value="0.1" units="cm"/>
      <inkml:brushProperty name="height" value="0.1" units="cm"/>
      <inkml:brushProperty name="color" value="#66CC00"/>
    </inkml:brush>
  </inkml:definitions>
  <inkml:trace contextRef="#ctx0" brushRef="#br0">1 214 1664,'91'-24'757,"-56"14"-576,0 2-1,0 1 0,1 1 0,69 0 1,58 12-151,-90-2 211,1-2-1,87-11 1,-15-12 160,123-13-136,-31 10-265,222-10-101,-17 20 250,170-15 449,-591 29-1350,41 6 0,-21 3-1275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4:42.266"/>
    </inkml:context>
    <inkml:brush xml:id="br0">
      <inkml:brushProperty name="width" value="0.1" units="cm"/>
      <inkml:brushProperty name="height" value="0.1" units="cm"/>
      <inkml:brushProperty name="color" value="#66CC00"/>
    </inkml:brush>
  </inkml:definitions>
  <inkml:trace contextRef="#ctx0" brushRef="#br0">1 38 768,'8'-1'151,"-1"0"0,1 0 1,0-1-1,-1 0 0,1 0 0,7-5 0,27-6 626,-16 9-579,0 1 1,0 2 0,44 2 0,-17 1 120,146 7 452,4 1-358,-91-9-212,380-11 270,-444 7-1248,-1 2 0,55 6 1,-43 3-963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8:41.123"/>
    </inkml:context>
    <inkml:brush xml:id="br0">
      <inkml:brushProperty name="width" value="0.1" units="cm"/>
      <inkml:brushProperty name="height" value="0.1" units="cm"/>
      <inkml:brushProperty name="color" value="#66CC00"/>
    </inkml:brush>
  </inkml:definitions>
  <inkml:trace contextRef="#ctx0" brushRef="#br0">2780 1 2048,'-2'0'73,"0"-1"0,0 2 0,0-1 0,-1 0 1,1 0-1,0 1 0,0-1 0,0 1 0,0 0 0,0 0 0,0-1 1,0 1-1,-3 3 0,2-1 143,0 0 1,-1 0-1,1 0 1,-1 0 0,0 0-1,0-1 1,0 0-1,0 0 1,-6 3-1,1-2 301,7-2-416,0 0 0,-1 0 1,1-1-1,0 1 1,-1-1-1,1 1 1,0-1-1,-3 0 0,-63 6 918,19 3-64,20-9-552,15 1-193,0-1-1,0 0 0,0-1 1,-23-5-1,-81-16 197,55 13-65,56 8-363,0 0 0,-1 0 0,1 1-1,-1 0 1,1 1 0,-13 2 0,-18 0 348,-13 0-187,0 2 1,-64 14 0,56-8 6,24-7-103,-36 0-1,-9 1 17,58-3 94,-34-3-1,38 0-132,-1 1 0,1 1-1,-20 2 1,27-1 3,1-2 1,-1 1-1,0-1 0,0-1 1,0 0-1,1 0 0,-21-6 1,16 3-56,12 3 64,-1 0 0,1 0 0,-1-1 0,1 1 0,0-1 0,-1 1 0,1-1 0,-5-4 0,4 5-44,0 0 1,0 0 0,-1 0-1,1 0 1,0 1 0,-1-1-1,1 1 1,0 0 0,-1 0-1,-6 2 1,-2-1 18,0-1 84,0 1 0,-24 6 0,-3 0 63,23-5 14,-25 8-1,-5 1 63,-12 3-6,31-7 104,23-6-229,0 1 0,0-1 0,-1 0 1,1 0-1,-6 0 0,-175 3 957,160-6-1114,0 0 0,1-2 1,-1 0-1,1-2 0,-39-14 0,35 13-32,1 0 0,-1 2 0,-35-1 0,34 2 66,-45 0 16,-121 8 0,162-2-300,17 0-830,0-1 0,-27-1 0,23-5-1534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1.199"/>
    </inkml:context>
    <inkml:brush xml:id="br0">
      <inkml:brushProperty name="width" value="0.1" units="cm"/>
      <inkml:brushProperty name="height" value="0.1" units="cm"/>
      <inkml:brushProperty name="color" value="#E71224"/>
    </inkml:brush>
  </inkml:definitions>
  <inkml:trace contextRef="#ctx0" brushRef="#br0">1757 145 4992,'-5'0'274,"0"-1"0,0 0 0,0 0 0,0-1 0,0 1 0,0-1 0,0 0 0,0 0 0,1-1 0,-1 1 0,1-1 0,0 0 0,-1-1 0,1 1 0,-4-6 0,-45-47 355,49 52-525,1 0 1,-1 0-1,0 0 0,0 0 1,-1 1-1,1 0 1,-1 0-1,1 0 0,-1 0 1,0 1-1,0-1 0,0 1 1,-1 1-1,1-1 0,0 1 1,-1 0-1,-7-1 1,-7 1 228,-1 1 1,1 1-1,-29 4 1,-1 1-112,-125-5-174,97-1-155,-99-11 614,158 11-442,-82-1 1374,-169 22 0,45 31 172,120-25-3174,92-24 600,0-1 0,0 0-1,0-1 1,-1 0 0,1-1-1,0-1 1,-1 0 0,1-1-1,0-1 1,-15-4-1,-34-10-2854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8:45.017"/>
    </inkml:context>
    <inkml:brush xml:id="br0">
      <inkml:brushProperty name="width" value="0.1" units="cm"/>
      <inkml:brushProperty name="height" value="0.1" units="cm"/>
      <inkml:brushProperty name="color" value="#66CC00"/>
    </inkml:brush>
  </inkml:definitions>
  <inkml:trace contextRef="#ctx0" brushRef="#br0">2313 69 1920,'-3'0'93,"3"0"-68,0 0 1,0 0 0,-1 0-1,1 0 1,0 0 0,0 1 0,-1-1-1,1 0 1,0 0 0,0 0-1,-1 0 1,1 0 0,0 0-1,0-1 1,-1 1 0,1 0 0,0 0-1,0 0 1,-1 0 0,1 0-1,0 0 1,0 0 0,-1 0 0,1-1-1,0 1 1,0 0 0,0 0-1,-1 0 1,1-1 0,0 1 0,0 0-1,0 0 1,0 0 0,-1-1-1,1 1 1,0 0 0,0 0-1,0-2 826,-5-4 1250,-33 6 3343,-54 0-3672,51 6-1735,-146 3 827,-351-9 699,524-1-1587,-1-1 0,-23-5 0,24 4 75,0 1-1,-25-1 1,-125-3 349,52 14-476,59-2 61,35-5 32,-7 2 46,-1-1-1,0-2 1,0 0 0,-30-5 0,-119-29 91,117 23-241,0 3 0,-1 2 0,1 2 0,-1 4 0,-96 10 0,128-7-2590,-53-2-1,48-4-740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8:35.898"/>
    </inkml:context>
    <inkml:brush xml:id="br0">
      <inkml:brushProperty name="width" value="0.1" units="cm"/>
      <inkml:brushProperty name="height" value="0.1" units="cm"/>
      <inkml:brushProperty name="color" value="#66CC00"/>
    </inkml:brush>
  </inkml:definitions>
  <inkml:trace contextRef="#ctx0" brushRef="#br0">1060 148 2176,'0'-1'51,"0"1"0,1 0-1,-1 0 1,0 0 0,0 0 0,0 0-1,1 0 1,-1 0 0,0 0 0,0 0 0,0 0-1,0 0 1,1-1 0,-1 1 0,0 0 0,0 0-1,0 0 1,0 0 0,0 0 0,0-1-1,1 1 1,-1 0 0,0 0 0,0 0 0,0-1-1,0 1 1,0 0 0,0 0 0,0 0 0,0-1-1,0 1 1,0 0 0,0 0 0,0 0 0,0 0-1,0-1 1,0 1 0,0 0 0,0 0-1,0 0 1,0-1 0,0 1 0,0 0 0,-1 0-1,1 0 1,0-1 0,0 1 0,0 0 0,0 0-1,0 0 1,0 0 0,-1 0 0,1-1-1,0 1 1,0 0 0,0 0 0,-2 0 712,2-25 645,0 23-1330,0 0-30,1 0 0,-1 1-1,0-1 1,0 0 0,0 1-1,0-1 1,-1 0 0,1 1-1,0-1 1,-1 0 0,1 1-1,-1-1 1,1 1 0,-1-1-1,0 1 1,1-1 0,-1 1-1,0-1 1,0 1 0,0 0-1,0 0 1,-1-1 0,1 1-1,0 0 1,-2-1 0,-10-12 457,11 12-423,0 0 0,0 0 1,0 0-1,0 0 0,0 0 0,0 1 1,0-1-1,-1 1 0,-3-3 1,-4 1 77,0 0 0,0 0 0,-1 1 1,1 1-1,-1-1 0,1 2 0,-19 0 1,25 0-174,-125-4 440,60-1 159,-11-4 17,-32 4 965,97 4-1314,0 2 0,0 0 1,0 0-1,1 2 0,-24 6 0,-38 18 428,-114 34-1684,181-59 351,-1 0 1,1-1-1,-18 1 0,23-2 86,0 0 0,0-1-1,0 0 1,-1 1 0,1-1 0,0-1-1,0 1 1,0 0 0,0-1-1,0 0 1,-3-2 0,-18-15-3099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8:37.153"/>
    </inkml:context>
    <inkml:brush xml:id="br0">
      <inkml:brushProperty name="width" value="0.1" units="cm"/>
      <inkml:brushProperty name="height" value="0.1" units="cm"/>
      <inkml:brushProperty name="color" value="#66CC00"/>
    </inkml:brush>
  </inkml:definitions>
  <inkml:trace contextRef="#ctx0" brushRef="#br0">1502 5 2176,'5'-5'6944,"-8"8"-6835,-1-1 0,1 1 1,0-1-1,-1 0 0,1 0 0,-1 0 1,0-1-1,0 1 0,1-1 0,-1 0 1,-4 1-1,-4 0 170,1-1 1,-21 1-1,14-3-240,-1-1 0,-20-4 0,20 2-37,0 2 0,-21-1 0,-33 2 166,-84 3 357,104 2-464,-53 3 379,-43 4 979,12 4-186,-49 8-98,113-10-1083,46-7-970,-1-1 0,0-1 0,0-2-1,-50-1 1,68-3-217,0 0 0,0-1 0,-1 0 0,2-1 0,-11-4 0,8 3 186,-34-13-1686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9:03.681"/>
    </inkml:context>
    <inkml:brush xml:id="br0">
      <inkml:brushProperty name="width" value="0.1" units="cm"/>
      <inkml:brushProperty name="height" value="0.1" units="cm"/>
      <inkml:brushProperty name="color" value="#66CC00"/>
    </inkml:brush>
  </inkml:definitions>
  <inkml:trace contextRef="#ctx0" brushRef="#br0">3002 1123 1024,'0'0'363,"1"-1"-319,-1 1 0,0-1 0,0 1 0,0-1 0,1 1 1,-1-1-1,0 0 0,0 1 0,1-1 0,-1 1 0,0-1 0,1 1 1,-1 0-1,1-1 0,-1 1 0,1-1 0,0 1 0,5-4 215,0 1-1,0 0 1,1 0-1,-1 0 0,1 1 1,0 0-1,-1 1 1,1-1-1,0 1 0,11 0 1,14 12 509,-24-11-654,0 0 1,0 0 0,-1-1-1,1 0 1,0 0 0,-1-1-1,1 0 1,-1 0 0,9-4-1,-10 3-34,1-1-1,-1 0 0,8-7 0,17-10-28,-27 19-23,0-1 0,-1 1-1,1-1 1,-1 0 0,0 0-1,3-4 1,-4 5 20,0-1-1,0 1 1,0 0 0,0 0-1,0 0 1,0 0 0,1 0-1,-1 1 1,1-1-1,-1 1 1,1 0 0,0-1-1,-1 1 1,1 0 0,0 0-1,0 1 1,0-1-1,3 0 1,-4 1-35,-1 0-1,1 0 0,0 0 1,-1 0-1,1 0 1,-1 1-1,1-1 1,0 0-1,-1 1 0,1 0 1,-1-1-1,0 1 1,1 0-1,-1-1 1,1 1-1,1 1 0,-2 0 0,0-1 1,0 1-1,0-1 0,-1 1 0,1 0 0,0-1 0,-1 1 0,1 0 1,-1 0-1,1-1 0,-1 1 0,0 0 0,0 0 0,0-1 0,0 4 0,0 3-143,1 23 523,-1-31-386,0 0 1,0 1-1,0-1 0,0 0 0,0 0 0,-1 0 1,1 0-1,0 0 0,0 0 0,0 0 1,0 1-1,0-1 0,0 0 0,0 0 0,0 0 1,0 0-1,1 0 0,-1 0 0,0 1 1,0-1-1,0 0 0,0 0 0,0 0 0,0 0 1,0 0-1,0 0 0,0 0 0,0 0 1,0 1-1,0-1 0,0 0 0,0 0 0,1 0 1,-1 0-1,0 0 0,0 0 0,0 0 1,0 0-1,0 0 0,0 0 0,0 0 0,1 0 1,-1 0-1,0 0 0,0 0 0,0 0 0,0 0 1,0 0-1,0 0 0,1 0 0,-1 0 1,6-14 123,2-25 121,-7 31-132,1 0 0,0 0 0,0 0 0,1 0 0,5-12 0,-7 17-102,0 1 0,0 0 1,-1 0-1,1-1 0,-1 1 0,1-1 0,-1 1 0,0-1 0,0-2 0,0 3 95,0-32 128,0-226 203,11 180-369,-6-82 54,-5 25-5,0 134-112,0 0 0,0-1 0,0 1 1,-1 0-1,1-1 0,-1 1 0,0 0 0,0 0 1,-1-1-1,1 1 0,-1 0 0,1 0 0,-1 1 0,0-1 1,0 0-1,0 1 0,0-1 0,-1 1 0,1-1 0,-4-2 1,-4-3-47,9 7 44,0 0 0,0 0 0,0 0 0,-1 0 0,1 0 0,0 0 0,0 0 1,-1 1-1,1-1 0,0 0 0,-1 1 0,1-1 0,-1 1 0,-1-1 0,2 1-21,0-1 1,0 1-1,0-1 1,0 1-1,0-1 1,1 1-1,-1-1 1,0 0-1,0 1 1,1-1-1,-1 0 1,-1-1-1,1 0 34,0 1-1,0-1 1,-1 1-1,1 0 0,0-1 1,-1 1-1,1 0 0,-4-2 1,1 2-22,0 0 1,1-1-1,-1 0 1,1 0-1,0 0 1,-1 0 0,1-1-1,-3-2 1,2 1 4,2 3-5,1 0-1,-1 0 0,0 1 0,0-1 1,1 0-1,-1 1 0,0-1 0,0 1 1,0 0-1,0-1 0,-3 1 0,-28 1 35,16 0-37,6-2 4,0 0 1,0-1 0,1 0-1,-21-8 1,-12-2 128,14 7-136,-1 2 0,-1 2 0,1 0 0,0 2 0,0 1 0,-46 10 0,24-7-14,-1-1 1,-55-4-1,50 0 79,24-6-59,15 2 0,1 0 40,-33-12 0,34 10-65,1 1 0,-27-5 0,19 7 7,1 1 0,-1 1 0,0 1-1,-29 4 1,-70 1 226,84-2-270,-61-3 0,36-2 133,-80-3-130,124 3 65,-1 0-1,1-1 0,-22-7 0,-14-2-31,44 10 44,-25-4 0,-73-4-1,-66 5 95,161 6-148,1 0 0,-1 2 0,1 0-1,-28 9 1,13-4 105,20-4-56,-1-1 0,1 1 0,0 1 0,-12 8 0,13-8-10,-1 0 0,0 0 0,0 0 0,-14 4 0,6-5-29,1 0-1,-1 0 0,0-2 1,-28 2-1,-163-4 27,198-1 0,0 0 0,0-1 0,0 0 1,1 0-1,-1-1 0,-13-6 0,-53-28-6,53 19-102,22 16 109,0 0 1,-1 1-1,0-1 1,1 1-1,-1-1 1,0 1-1,0 0 1,1 0 0,-1-1-1,0 1 1,0 1-1,0-1 1,-1 0-1,1 0 1,0 1 0,0 0-1,-4-1 1,4 1-4,0 0 1,0 0-1,0 0 1,0 0-1,0 1 1,0-1 0,0 1-1,0 0 1,0-1-1,0 1 1,0 0-1,1 0 1,-1 0-1,0 0 1,1 0 0,-1 1-1,1-1 1,-1 0-1,1 1 1,-1-1-1,0 3 1,-7 4 75,-18 21-74,-41 37-80,44-38 215,17-19-169,0 0-1,-14 12 1,8-10 13,-21 25 0,25-26 21,1 1 0,0-1 0,1 2 0,0-1 0,1 1 0,-7 16 0,12-23 1,0 1 0,1-1 0,-1 0 0,1 0 0,1 10 0,-1-10-13,1 0 1,-1 0-1,0-1 1,-1 1 0,1 0-1,-1 0 1,-2 6-1,-12 38 22,9-30 44,-11 26 0,-1 1-89,11-28-20,-16 32 1,9-23 110,-20 55 0,25-61-42,-13 22 0,6-12-170,14-28 145,1 1 1,0 0 0,0 0 0,0 0-1,0 0 1,0 0 0,1 0 0,0 0 0,0-1-1,0 1 1,0 0 0,2 7 0,0-3 18,0 0 1,0 0 0,1 0 0,0 0 0,5 8 0,-6-13-21,1 0 1,-1 0-1,0 0 0,1 0 1,0 0-1,-1-1 1,1 0-1,0 1 1,0-1-1,1 0 0,-1 0 1,0 0-1,1-1 1,4 2-1,7 2 14,0-1 0,20 3-1,-13-3 2,23 5 8,49 11 21,-83-17-33,-2 1 1,1 0-1,0 0 0,-1 1 1,0 0-1,0 1 0,9 6 1,-10-4-6,0 0 0,10 14 0,-11-14 11,-1 0 0,1-1 0,10 9 0,-14-14-8,0 0 0,0 0 0,0 0 0,0-1 1,0 1-1,0-1 0,0 0 0,1 0 0,-1 0 1,1 0-1,-1 0 0,0-1 0,7 1 0,1-1 8,1 1 1,0 0-1,-1 1 0,1 1 0,13 4 0,54 25-29,-63-24 44,1 0 1,0-2-1,0 0 1,1 0-1,0-2 0,30 4 1,-18-8-1885,-1-2 1,56-9 0,-59 6-280,18-3-428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0:44.089"/>
    </inkml:context>
    <inkml:brush xml:id="br0">
      <inkml:brushProperty name="width" value="0.1" units="cm"/>
      <inkml:brushProperty name="height" value="0.1" units="cm"/>
      <inkml:brushProperty name="color" value="#66CC00"/>
    </inkml:brush>
  </inkml:definitions>
  <inkml:trace contextRef="#ctx0" brushRef="#br0">1177 10 1152,'-1'0'31,"1"0"-1,0 0 1,0 0-1,-1 0 1,1 0 0,0 0-1,0 0 1,-1 0-1,1 0 1,0-1 0,0 1-1,-1 0 1,1 0-1,0 0 1,0 0 0,0 0-1,-1 0 1,1-1 0,0 1-1,0 0 1,0 0-1,-1 0 1,1-1 0,0 1-1,0 0 1,0 0-1,0-1 1,0 1 0,-1 0-19,1-1 0,0 1 1,0 0-1,0-1 1,-1 1-1,1 0 1,0-1-1,0 1 0,-1 0 1,1 0-1,0-1 1,-1 1-1,1 0 1,0 0-1,-1 0 0,1-1 1,0 1-1,-1 0 1,1 0-1,0 0 1,-1 0-1,1 0 0,-1 0 1,1 0-1,0 0 1,-1 0-1,1 0 1,-1 0-1,-90 9 1855,56-7-1162,-56 10 0,15-1-366,-137 4 589,-192-14 1200,199-3-4112,163 2-48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0:42.988"/>
    </inkml:context>
    <inkml:brush xml:id="br0">
      <inkml:brushProperty name="width" value="0.1" units="cm"/>
      <inkml:brushProperty name="height" value="0.1" units="cm"/>
      <inkml:brushProperty name="color" value="#66CC00"/>
    </inkml:brush>
  </inkml:definitions>
  <inkml:trace contextRef="#ctx0" brushRef="#br0">1 0 128,'0'15'0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0:45.103"/>
    </inkml:context>
    <inkml:brush xml:id="br0">
      <inkml:brushProperty name="width" value="0.1" units="cm"/>
      <inkml:brushProperty name="height" value="0.1" units="cm"/>
      <inkml:brushProperty name="color" value="#66CC00"/>
    </inkml:brush>
  </inkml:definitions>
  <inkml:trace contextRef="#ctx0" brushRef="#br0">1754 1 896,'-1'0'9,"1"1"0,-1-1 0,1 1 0,0 0 0,0-1 0,-1 1 0,1-1 0,0 1 0,0-1 0,0 1 0,-1 0 0,1-1 0,0 1 0,0-1 0,0 1 0,0 0-1,0-1 1,0 1 0,0 0 0,1-1 0,-1 1 0,0-1 0,0 1 0,0-1 0,1 1 0,-1 0 0,0-1 0,0 1 0,1-1 0,-1 1 0,1-1 0,-1 1 0,0-1 0,1 0 0,-1 1 0,1-1 0,-1 1 0,1-1 0,-1 0 0,1 1 0,-1-1 0,1 0 0,0 0 0,2 1 1644,-15-2-995,0 0-1,-16-4 1,16 3-434,-1 0 0,-16-1 0,-679 3 2752,165 39-513,204-7-5134,272-28 234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0:55.622"/>
    </inkml:context>
    <inkml:brush xml:id="br0">
      <inkml:brushProperty name="width" value="0.1" units="cm"/>
      <inkml:brushProperty name="height" value="0.1" units="cm"/>
      <inkml:brushProperty name="color" value="#66CC00"/>
    </inkml:brush>
  </inkml:definitions>
  <inkml:trace contextRef="#ctx0" brushRef="#br0">2802 96 2304,'-1'0'62,"1"1"-1,-1-1 1,0 0 0,0 0-1,0 0 1,0 1 0,0-1-1,0 0 1,0 0 0,0 0-1,0 0 1,0-1 0,-1 1-1,-5-1 2057,7 0-1836,1 0 0,-1 0-1,1 0 1,-1 0 0,1 0-1,-1-1 1,0 1 0,1 0-1,-1 0 1,0-2 0,0 2-251,-1 0-1,1 1 1,-1-1 0,1 0 0,-1 1 0,1-1 0,-1 1-1,1-1 1,-1 1 0,0-1 0,1 1 0,-1-1 0,0 1-1,1 0 1,-1-1 0,0 1 0,0 0 0,1 0 0,-1 0 0,-1-1-1,-21 1 406,8 1-325,14-1 103,-21 0 132,20-1-273,1 1-1,-1 0 1,0-1 0,1 1-1,-1-1 1,1 1-1,-1-1 1,0 0-1,1 0 1,0 0-1,-1 0 1,-1-1-1,2 1-46,-1 0 0,1 0 0,-1 0 0,1 0 0,-1 0 0,0 0 0,1 1 0,-1-1 0,0 0 0,0 1-1,0 0 1,-2-1 0,-29 1 729,-63-8 0,76 6-816,0 1 1,-35 2-1,12 0 403,-255-1 15,244-5-426,21 3 108,-46-8 0,46 5 18,-51-2 0,-128 7 439,116-9 112,-18 4-603,-35 14-80,56-2 277,55-5-194,-54 9 1,59-7-148,0-1 1,-44-1-1,-383-2 2837,153 0-6148,256-3 1114,-9-9-1141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0:58.689"/>
    </inkml:context>
    <inkml:brush xml:id="br0">
      <inkml:brushProperty name="width" value="0.1" units="cm"/>
      <inkml:brushProperty name="height" value="0.1" units="cm"/>
      <inkml:brushProperty name="color" value="#66CC00"/>
    </inkml:brush>
  </inkml:definitions>
  <inkml:trace contextRef="#ctx0" brushRef="#br0">3675 158 1920,'4'-10'628,"-3"8"-562,-1 0 0,1 0 0,1 0 0,-1 0 0,0 0-1,0 0 1,1 1 0,1-3 0,3-1 634,0 0-1,1 0 0,-1 1 0,1 0 1,0 0-1,0 1 0,11-4 1,-40 15 1171,9-2-1715,-1-1 1,1 0 0,-1-1-1,0-1 1,-25 3-1,37-6-165,-8 0 57,0 1 1,-1-2-1,1 0 1,0 0-1,0-1 1,0 0-1,-18-6 1,-9-9 543,1-1 0,-60-42 0,91 57-611,0 1 0,0-1 1,0 1-1,0 0 0,-1 1 1,1-1-1,-1 1 0,1 0 0,-7-1 1,-8 1 46,-25 2 0,13 0-46,-271-1 34,280 1-51,1 2 0,-1 0 1,1 2-1,-30 9 0,-4 1 22,36-10 54,7-3-12,-1 1 0,1 1 0,0 0 0,-14 8 1,13-6-30,-1 0 0,0-1 0,0-1 1,-1 0-1,-28 3 0,14-2 9,5-2 87,1-1 1,-1-1-1,-46-3 0,-73-18-322,129 17 147,-65-20 202,18 16 44,0 2 1,-81 5-1,58 1-258,-240 9 395,278-6-48,-82 15 0,15 2 122,-174 8 0,244-26-324,-230 9 471,196-13-1147,-113-16-1,44-15-3025,70 13 198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1:32.346"/>
    </inkml:context>
    <inkml:brush xml:id="br0">
      <inkml:brushProperty name="width" value="0.1" units="cm"/>
      <inkml:brushProperty name="height" value="0.1" units="cm"/>
      <inkml:brushProperty name="color" value="#66CC00"/>
    </inkml:brush>
  </inkml:definitions>
  <inkml:trace contextRef="#ctx0" brushRef="#br0">7 95 1024,'0'0'22,"-1"0"1,1-1 0,0 1-1,-1 0 1,1 0-1,0-1 1,-1 1-1,1-1 1,-1 1-1,1 0 1,0-1-1,0 1 1,-1-1-1,1 1 1,0 0-1,0-1 1,0 1-1,-1-1 1,1 1-1,0-1 1,0 1-1,0-1 1,0 1-1,0-1 1,0 1-1,0-1 1,0 1-1,0-1 1,0 1-1,0-1 1,1 0-1,0-1 99,-1 1-1,1-1 0,0 1 0,0-1 0,0 1 0,1-1 0,-1 1 0,0 0 0,3-2 0,1-1 336,1 0-1,1 0 1,10-6 0,8 1-260,0 1-1,0 1 1,1 2 0,0 0 0,34-2 0,135 6 740,-104 2-797,-82 0-121,0 0 0,0 0 0,0 1 0,0 0 0,14 6 0,23 5-94,-28-10 167,4 1 172,1-1 0,26 0 0,93 3-135,-53-7-104,154 20 0,-228-17-33,0-1-1,0-1 0,0-1 1,0 0-1,26-5 0,13-1 335,127 5-518,-96 3 98,362-1 84,-327 7 267,1 0-165,-79-7-91,0 2 0,0 2 0,0 1 0,59 17 0,-83-19-8,1 0-1,-1-1 1,1-1 0,-1 0 0,1-2-1,-1 0 1,27-5 0,49-2 149,-40 9-165,53 9 0,-24 2 28,-38-4 45,1-2-1,-1-2 0,54-2 0,-60-7-61,55-13-1,-62 11-37,0 0-1,65-2 1,-50 8 182,-13 0-143,1 1 0,67 11 1,74 22 112,-155-30-95,0-1 0,0-1 0,0-1 0,0-1 0,0-1 0,33-7 0,-22 3-112,55-1-1,231 7 155,-292 1-24,-1 2-1,1 0 0,-1 2 0,0 1 0,28 10 0,-46-15 84,0 1-1,1-1 1,-1 0 0,0-1-1,1 1 1,-1-2 0,0 1-1,1-1 1,11-2 0,-17 2 63,-1 1-360,0 0-1,0 0 0,1 0 0,-1 0 0,0 0 0,0 1 0,0-1 1,0 0-1,0 1 0,0-1 0,1 1 0,-1-1 0,1 1 0,8 7-2123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2.512"/>
    </inkml:context>
    <inkml:brush xml:id="br0">
      <inkml:brushProperty name="width" value="0.1" units="cm"/>
      <inkml:brushProperty name="height" value="0.1" units="cm"/>
      <inkml:brushProperty name="color" value="#E71224"/>
    </inkml:brush>
  </inkml:definitions>
  <inkml:trace contextRef="#ctx0" brushRef="#br0">1795 204 5120,'-7'-2'806,"-15"-7"617,21 9-1400,1 0 1,-1-1 0,0 1-1,0 0 1,1-1 0,-1 1-1,0-1 1,1 1-1,-1-1 1,0 1 0,1-1-1,-1 1 1,1-1 0,-1 0-1,1 1 1,-1-1 0,1 0-1,0 1 1,-1-1-1,1-1 1,-6-26-2024,6 20 2316,0 1 1,0-1-1,-1 1 0,-1 0 0,1-1 0,-1 1 0,0 0 1,-1 0-1,0 0 0,0 0 0,0 0 0,-5-6 1,5 8-205,-1 1 1,1 0 0,-1 1 0,0-1 0,0 1 0,0-1 0,0 1 0,-1 1 0,1-1 0,-1 0 0,0 1 0,0 0-1,1 0 1,-1 1 0,-1-1 0,1 1 0,0 0 0,-6 0 0,-43-2 23,-98 8 0,54 0 253,-317 17 3359,309-11-2825,-196 47 1,252-45-1127,-130 31-1628,154-40 806,-1-1 1,1 0-1,-1-2 0,-49-5 1,-14-12-2688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1:52.539"/>
    </inkml:context>
    <inkml:brush xml:id="br0">
      <inkml:brushProperty name="width" value="0.1" units="cm"/>
      <inkml:brushProperty name="height" value="0.1" units="cm"/>
      <inkml:brushProperty name="color" value="#66CC00"/>
    </inkml:brush>
  </inkml:definitions>
  <inkml:trace contextRef="#ctx0" brushRef="#br0">52 1 4864,'-14'19'1824,"14"-6"-1408,0 16 448,0-10 160,0 19 128,0 14 96,0 14-256,-5 6-64,-1-2-512,1 1 160,0-4 96,-1-6-352,1-4-96,-1-5-672,6-5-160,6-13-1472,5-16-576,10-13-736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1:53.067"/>
    </inkml:context>
    <inkml:brush xml:id="br0">
      <inkml:brushProperty name="width" value="0.1" units="cm"/>
      <inkml:brushProperty name="height" value="0.1" units="cm"/>
      <inkml:brushProperty name="color" value="#66CC00"/>
    </inkml:brush>
  </inkml:definitions>
  <inkml:trace contextRef="#ctx0" brushRef="#br0">4 0 6144,'-1'8'377,"0"-1"0,0 0-1,1 0 1,0 1 0,0-1 0,1 0 0,0 1 0,2 7 0,0 1 87,56 340 4677,-50-306-4922,-5-27-150,7 32-87,-3 1 0,2 59 1,-11-112-157,1-1-44,0 0 0,0 0 0,0 0 0,0 0 0,0 0-1,0 0 1,0-1 0,1 1 0,-1 0 0,1 0 0,-1 0 0,1-1 0,1 4 0,-2-7-348,-1 1 0,1-1 0,0 1 1,-1-1-1,1 1 0,-1-1 0,0 1 0,1-1 0,-1 1 1,0 0-1,-2-3 0,1 1-238,-13-27-2055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1:53.473"/>
    </inkml:context>
    <inkml:brush xml:id="br0">
      <inkml:brushProperty name="width" value="0.1" units="cm"/>
      <inkml:brushProperty name="height" value="0.1" units="cm"/>
      <inkml:brushProperty name="color" value="#66CC00"/>
    </inkml:brush>
  </inkml:definitions>
  <inkml:trace contextRef="#ctx0" brushRef="#br0">17 47 6784,'-16'-4'2624,"26"4"-2048,21 4 640,-10-4 160,12-4-224,15-10 64,22 5-640,9-2-256,1 8-192,-6-3-128,-4 6 96,-11 0-1696,-12 0-672,-4 6-1664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1:54.321"/>
    </inkml:context>
    <inkml:brush xml:id="br0">
      <inkml:brushProperty name="width" value="0.1" units="cm"/>
      <inkml:brushProperty name="height" value="0.1" units="cm"/>
      <inkml:brushProperty name="color" value="#66CC00"/>
    </inkml:brush>
  </inkml:definitions>
  <inkml:trace contextRef="#ctx0" brushRef="#br0">569 498 4992,'-1'-11'5597,"12"-1"-4410,-7 5-1077,0-1 0,-1 1 0,-1-1 0,1 1 0,-1-1 1,0 0-1,1-13 0,0-59 796,-4 64-859,-9-107 155,6 94-185,2 17-11,0 0 0,-1-1 0,-1 1 0,0 0 0,0 0-1,-1 1 1,-1 0 0,-12-20 0,16 29 3,1 0 0,-1 0 0,0 0-1,1 0 1,-1 0 0,0 1 0,0-1-1,0 1 1,-1-1 0,1 1 0,0 0 0,0 0-1,-1 0 1,1 0 0,-1 0 0,1 0-1,-1 1 1,1-1 0,-1 1 0,1 0 0,-1 0-1,1 0 1,-1 0 0,1 0 0,-1 0-1,0 1 1,1 0 0,0-1 0,-1 1 0,1 0-1,-1 0 1,1 0 0,-3 2 0,0-1 82,0 1 0,1 1 0,-1-1 0,1 1 0,0-1 0,-1 1 0,2 0 0,-1 1 0,0-1 0,1 1 0,0-1 0,0 1 0,-4 9 1,0 7 207,1 2 1,0-1-1,2 1 1,-4 45 0,9 94 196,2-104 93,-8 78 1,1-97-35,-16 63 0,15-83-465,-1-1-1,-1 1 1,-1-1-1,-1-1 1,-12 21 0,18-33-81,-1-1-1,1 1 1,-1-1 0,1 1 0,-1-1 0,-1-1-1,1 1 1,-1 0 0,-6 3 0,8-5-16,1-1-1,-1 0 1,1 0 0,-1 0-1,0-1 1,0 1 0,0 0-1,1-1 1,-1 0 0,0 0-1,0 0 1,0 0-1,0 0 1,1 0 0,-1-1-1,0 1 1,0-1 0,1 0-1,-6-2 1,-3-3-119,1 0 0,0 0 0,0-1 0,0-1 0,1 1 0,0-2 0,-14-16 0,7 6-71,1-2-1,-21-38 1,32 50 162,0 0 1,0-1-1,1 1 0,0-1 0,1 1 0,0-1 1,1 0-1,0 0 0,0 0 0,1 0 0,0 0 1,1 0-1,0 1 0,1-1 0,3-12 1,-2 11 27,0 1 0,1 0 0,0 0 1,1 0-1,0 0 0,1 1 0,0 0 1,0 0-1,1 0 0,0 1 1,0 0-1,1 1 0,15-13 0,-19 18-5,-1 0 0,1-1 0,-1 1 0,1 1-1,0-1 1,-1 0 0,1 1 0,0 0 0,0 0-1,0 0 1,0 0 0,0 1 0,0 0 0,1-1-1,-1 2 1,8 0 0,-7 0 25,1 1 1,-1 0-1,0 0 0,0 0 0,0 1 1,0 0-1,0 0 0,0 0 0,-1 0 1,9 8-1,0 4 252,0 0 1,-1 1-1,0 1 0,-2-1 1,17 34-1,-9-6 514,21 72 0,-6-14-572,-31-97-361,0 0 0,0-1 0,0 1 0,0-1 0,1 1 0,0-1 0,0 0 1,5 6-1,-6-9-161,-1 0 1,1 0 0,0 0 0,-1 0 0,1 0 0,0 0 0,-1 0 0,1-1 0,0 1 0,0-1-1,0 1 1,-1-1 0,1 0 0,0 1 0,0-1 0,0 0 0,0 0 0,0-1 0,0 1 0,-1 0 0,1-1-1,0 1 1,0-1 0,0 1 0,-1-1 0,3-1 0,-1 1-292,1-1 1,-1 0-1,0 0 1,0 0-1,-1-1 0,1 1 1,0-1-1,3-3 0,1-5-1279,13-23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1:55.064"/>
    </inkml:context>
    <inkml:brush xml:id="br0">
      <inkml:brushProperty name="width" value="0.1" units="cm"/>
      <inkml:brushProperty name="height" value="0.1" units="cm"/>
      <inkml:brushProperty name="color" value="#66CC00"/>
    </inkml:brush>
  </inkml:definitions>
  <inkml:trace contextRef="#ctx0" brushRef="#br0">2 1350 4736,'-1'1'587,"1"-1"-550,0 0 0,0 0-1,0 1 1,0-1 0,0 0-1,0 0 1,0 0 0,0 0 0,1 2 954,-1-2-955,0 0 1,0 0 0,0 0 0,1 1-1,-1-1 1,0 0 0,0 0-1,0 0 1,0 0 0,0 0-1,0 0 1,0 0 0,1 0 0,11-1 1845,-8 1-1449,0-1 1,-1 0-1,1 0 0,0 0 1,-1 0-1,4-3 0,2-2-89,-1-1-1,0 0 1,-1-1-1,0 0 1,0 0-1,0 0 1,-1-1 0,-1 0-1,0 0 1,0 0-1,4-11 1,6-19-350,14-59 1,-23 72 160,160-521 911,-147 483-1039,15-38 37,79-143 64,-108 235-136,1 0 0,1 1-1,-1 0 1,2 0 0,-1 1 0,1-1-1,0 2 1,1-1 0,0 1 0,18-11-1,-21 16 22,0 0 0,0 0 0,1 0 0,-1 1 0,0 0 0,1 0 0,-1 1 0,1-1-1,-1 1 1,1 1 0,-1-1 0,1 1 0,-1 1 0,0-1 0,1 1 0,-1 0 0,0 0-1,0 1 1,0 0 0,-1 0 0,1 0 0,-1 0 0,7 6 0,-4-1 39,0 0-1,0 1 1,-1 0 0,0 0 0,0 1 0,-1 0 0,0 0-1,-1 0 1,0 1 0,-1-1 0,0 1 0,3 14 0,-6-18 25,0-1 1,-1 1-1,1-1 1,-1 1 0,0-1-1,-1 1 1,1-1-1,-1 1 1,-1-1 0,1 1-1,-1-1 1,0 0-1,-1 0 1,1 0 0,-1 0-1,0 0 1,-1-1-1,1 1 1,-1-1 0,0 0-1,-1 0 1,-8 8-1,4-6 14,-1 0 0,0-1 0,0 0-1,0 0 1,0-1 0,-1-1 0,0 1-1,0-2 1,0 0 0,-19 3 0,23-5-157,-1 0 1,0-1-1,1 0 1,-1 0 0,1-1-1,-1 0 1,-11-3-1,14 3-167,1-1 0,-1 0 0,1 0 0,0 0 0,-1 0 0,1-1 0,0 1 0,1-1 0,-1 0 0,0 0 0,1-1 0,-6-6 0,8 9-56,0-1 0,0 1 1,0-1-1,0 1 0,1-1 1,-1 0-1,0 1 0,1-1 1,-1 1-1,1-1 0,-1 0 0,1 0 1,0 1-1,0-1 0,0 0 1,0 1-1,0-1 0,0 0 1,0 0-1,1 1 0,-1-1 1,1 0-1,-1 1 0,1-1 0,0 0 1,-1 1-1,1-1 0,0 1 1,0-1-1,0 1 0,0 0 1,0-1-1,1 1 0,-1 0 1,0 0-1,1 0 0,2-2 0,19-12-3737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1:56.023"/>
    </inkml:context>
    <inkml:brush xml:id="br0">
      <inkml:brushProperty name="width" value="0.1" units="cm"/>
      <inkml:brushProperty name="height" value="0.1" units="cm"/>
      <inkml:brushProperty name="color" value="#66CC00"/>
    </inkml:brush>
  </inkml:definitions>
  <inkml:trace contextRef="#ctx0" brushRef="#br0">314 571 3328,'5'5'5946,"-1"-24"-3066,14-13-1651,-14 25-1034,1 0 1,-1-1 0,-1 0 0,5-11 0,2-28 2,8-71-1,-15 90-182,-1 1 0,-1-1-1,-4-42 1,2 61 42,-1-1 0,0 1-1,0 0 1,-1-1 0,0 1-1,0 0 1,-1 1 0,0-1 0,-1 1-1,0-1 1,0 1 0,-1 1-1,-12-14 1,16 19-14,-1 0 0,0-1 0,1 1 0,-1 0 0,0 1 0,0-1 0,0 1 0,0-1-1,0 1 1,0 0 0,-1 0 0,1 0 0,0 0 0,0 1 0,-4-1 0,5 1-22,0 0 1,0 1-1,0-1 0,0 0 1,0 1-1,0-1 1,0 1-1,1 0 0,-1-1 1,0 1-1,0 0 0,1 0 1,-1 0-1,1 1 1,-1-1-1,1 0 0,-1 1 1,1-1-1,0 0 0,0 1 1,-1 0-1,1-1 1,0 1-1,0 0 0,1-1 1,-1 1-1,-1 2 0,-1 5-13,1 0-1,0 0 1,0 0-1,0 1 1,1 13-1,2 49 102,0-60-87,12 157 422,2 23 159,-14-146-306,-2 0-1,-8 54 0,4-62-133,-2 0-1,-2-1 0,-1-1 0,-28 64 0,36-96-146,0 1 1,0-1-1,-1 1 1,0-1-1,0 0 1,0 0-1,-5 4 0,7-8-17,1 1-1,-1 0 0,0-1 0,0 1 0,0-1 0,0 1 0,0-1 0,0 1 0,0-1 0,0 0 0,0 0 0,0 1 0,0-1 0,0 0 0,0 0 0,0 0 0,0 0 0,0 0 0,0 0 0,0 0 0,0 0 1,0-1-1,0 1 0,0 0 0,0-1 0,0 1 0,0-1 0,1 1 0,-1-1 0,0 1 0,0-1 0,0 1 0,0-1 0,1 0 0,-1 1 0,0-1 0,1 0 0,-1 0 0,0-1 0,-8-9-155,1-1 0,0 0 0,1 0 0,-9-20 0,-18-56-971,31 77 993,-4-6 37,1 0 0,1-1 0,1 0 0,0 0 0,-1-29 0,5 42 81,0 0 0,0 0 0,0 1 0,1-1 0,0 0 0,0 0-1,0 1 1,1-1 0,-1 1 0,1-1 0,0 1 0,0 0 0,1-1-1,-1 1 1,1 1 0,0-1 0,0 0 0,0 1 0,1-1 0,-1 1 0,1 0-1,0 0 1,0 0 0,0 1 0,0-1 0,6-2 0,-6 4 23,0 0-1,0 0 1,-1 0 0,1 1 0,0-1 0,0 1-1,0 0 1,0 0 0,0 0 0,0 0 0,0 1-1,0 0 1,-1 0 0,6 1 0,3 2 69,0 1 1,-1 0 0,14 9-1,-9-5 155,-1 1 0,-1 1 0,0 0-1,0 1 1,-1 1 0,-1 0 0,0 1 0,-1 0-1,0 0 1,11 21 0,25 57 592,7 12-716,-52-102-292,-1 1-1,1-1 1,0 1-1,0-1 0,-1 0 1,1 0-1,1 1 1,-1-1-1,0-1 1,0 1-1,1 0 1,-1-1-1,1 1 1,0-1-1,-1 0 1,5 2-1,-6-3-56,0 0 0,0 0-1,1 0 1,-1 0 0,0 0-1,0 0 1,0 0-1,0 0 1,1-1 0,-1 1-1,0 0 1,0-1 0,0 1-1,0-1 1,0 1 0,2-2-1,-1 0-372,0 1 0,-1-1 0,1 0 0,0 0 0,-1 0 0,0 0 0,1 0-1,-1 0 1,0-1 0,1-2 0,9-25-3453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3:06.015"/>
    </inkml:context>
    <inkml:brush xml:id="br0">
      <inkml:brushProperty name="width" value="0.1" units="cm"/>
      <inkml:brushProperty name="height" value="0.1" units="cm"/>
      <inkml:brushProperty name="color" value="#66CC00"/>
    </inkml:brush>
  </inkml:definitions>
  <inkml:trace contextRef="#ctx0" brushRef="#br0">6 15 896,'-5'9'512,"10"-21"-864,1 1-160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3:06.715"/>
    </inkml:context>
    <inkml:brush xml:id="br0">
      <inkml:brushProperty name="width" value="0.1" units="cm"/>
      <inkml:brushProperty name="height" value="0.1" units="cm"/>
      <inkml:brushProperty name="color" value="#66CC00"/>
    </inkml:brush>
  </inkml:definitions>
  <inkml:trace contextRef="#ctx0" brushRef="#br0">5104 223 4736,'-13'3'4475,"-6"10"-3007,17-11-1505,-1 0 0,0 0 0,1 0 0,-1 0 0,0 0 1,0-1-1,-5 3 0,-34 10 556,35-10-434,0-1 0,-1 0 0,1-1 0,-1 0 0,0 0 0,1-1 1,-12 1-1,5-2 37,7 1-85,1-1 0,0 0-1,0 0 1,-1-1 0,1 0 0,0 0 0,0 0 0,0-1 0,0 1 0,0-1 0,-7-4 0,-92-52 109,86 49 48,0 2 0,0 0 1,-37-7-1,-12-2 134,47 10-60,0 1 1,-1 0 0,-39-1-1,47 5-192,0 0 0,-24-6 0,24 4-134,0 0 0,-24 0 0,-37-3 22,17 1 29,-63-6 72,-41-1 691,13 4-574,111 5-229,-31-4-130,9-1 418,-79 1 1,40 3 64,-36 4-274,-6-1-203,-26-18 251,71 9 139,-36 0 205,-70-3-358,113 13 148,-111 15-1,-161 22 427,157-36-352,-46 3-32,-112 28-133,17-12 409,106-10 237,176-6-709,-114 6-1373,165-10 521,0-1 0,0 0 1,0 0-1,0-1 0,0-1 1,1 0-1,-1-1 0,-11-5 1,-19-10-3049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3:07.864"/>
    </inkml:context>
    <inkml:brush xml:id="br0">
      <inkml:brushProperty name="width" value="0.1" units="cm"/>
      <inkml:brushProperty name="height" value="0.1" units="cm"/>
      <inkml:brushProperty name="color" value="#66CC00"/>
    </inkml:brush>
  </inkml:definitions>
  <inkml:trace contextRef="#ctx0" brushRef="#br0">3111 90 4224,'-29'-1'4469,"24"1"-4265,-1-1 1,1 0-1,0 0 1,0-1-1,-8-2 1,3 0 47,-1 1 1,0 0 0,1 0 0,-1 1-1,0 1 1,0 0 0,-17 0 0,-7 4 319,-36 6 1,-9 1 206,-42-8 110,-29 2-375,-85 25-45,-129 12-405,5-22 626,247-19-368,-142-19-1,26-13-72,-89-11 57,84 5-1477,-50-4-5663,198 38 3389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0:00.512"/>
    </inkml:context>
    <inkml:brush xml:id="br0">
      <inkml:brushProperty name="width" value="0.1" units="cm"/>
      <inkml:brushProperty name="height" value="0.1" units="cm"/>
      <inkml:brushProperty name="color" value="#FFFC18"/>
    </inkml:brush>
  </inkml:definitions>
  <inkml:trace contextRef="#ctx0" brushRef="#br0">29 190 1408,'-3'-2'128,"1"0"0,0-1 0,-1 1 0,1-1 0,0 0 0,0 0 0,1 1 0,-1-1 0,0 0 0,1-1 0,0 1 0,0 0 0,0 0 0,0 0 0,0-1 0,1 1 0,-1 0 0,1-1 0,0 1 0,0-1 0,0 1 0,0 0 0,1-1 0,0 1 0,-1 0 0,1-1 0,2-4 0,0 5-34,-1 0 0,0 0 0,1 1 0,0-1 0,-1 1 0,1-1 0,0 1 0,0 0 0,0 0 0,1 0 0,-1 0 0,0 1 0,1 0 0,-1-1 0,1 1 0,-1 0 0,8 0 0,7-2-13,0 1 0,23 1 1,-36 1-45,25 0 19,74 3 197,-67 0 220,53-4 0,-30 0-581,71 1 273,194 25 0,-289-21-28,1-2 0,66-5 0,-70-1 55,63-15 1,-60 10-314,46-5 1,-30 8 115,150-8 5,-163 13-11,72-12 0,-75 9 48,1 2 0,53 3 0,-25 1 39,-42-2 22,-9 0 77,-1 1 1,0-2-1,26-4 1,-30 4-96,-7 1 229,-14 5 123,4-3-497,1 0 187,1 0 1,0 0-1,0 1 0,-11 5 0,16-7-171,0 0 0,0-1 0,0 1 0,0 0 0,0 0 0,0-1 0,1 1-1,-1 0 1,0 0 0,0 0 0,1 0 0,-1 0 0,1 0 0,-1 0 0,1 0-1,-1 1 1,1-1 0,0 0 0,-1 0 0,1 0 0,0 0 0,0 0 0,0 1-1,0-1 1,0 0 0,0 0 0,0 0 0,0 1 0,0-1 0,1 0 0,-1 0-1,0 0 1,1 0 0,0 2 0,14 16-2218,10 4-335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4:02.459"/>
    </inkml:context>
    <inkml:brush xml:id="br0">
      <inkml:brushProperty name="width" value="0.1" units="cm"/>
      <inkml:brushProperty name="height" value="0.1" units="cm"/>
      <inkml:brushProperty name="color" value="#E71224"/>
    </inkml:brush>
  </inkml:definitions>
  <inkml:trace contextRef="#ctx0" brushRef="#br0">3193 1521 4480,'0'0'116,"0"0"-1,-1 0 1,1 0 0,0 1-1,-1-1 1,1 0-1,0 0 1,-1 1 347,0-1-348,1 1 1,0-1 0,0 0-1,0 1 1,-1-1 0,1 0-1,0 1 1,0-1 0,0 0-1,0 1 1,0-1 0,0 0-1,0 1 1,-1-1 0,1 0-1,0 1 1,0-1 0,0 1-1,1 0 1,-1 20 1352,0-18-791,1 0 0,-1 0 0,0 0 0,0 0 1,-1 0-1,0 5 0,-20 16 272,19-20-770,-1 0 0,-1 1 0,1-1 0,0-1 0,-1 1 0,0 0 0,0-1-1,-8 6 1,-41 20 1140,29-17-1411,14-7-59,1 1 243,-1 0 0,0-1 0,0 0 0,-1-1 0,1 0 0,-1-1 0,0 0 0,0 0-1,-19 1 1,-21-3 209,0 3 1,-96 19-1,67-3-172,-82 31 1,130-41-17,-1-1 0,0-1-1,-1-2 1,1-1 0,-1-2 0,-43-2-1,20-1-54,0-2-1,0-3 0,-55-12 1,27-7-5,14 9 20,31 7-107,-51-6 0,-59 13 136,22 1-30,101-2-105,1 0 0,-48-12 0,-2-4 105,-83-26-304,-80-45 461,203 75-234,0 2 0,0 1-1,-1 2 1,-58-6 0,79 13-18,0 2 1,0 0-1,0 1 1,1 1 0,-1 0-1,0 1 1,0 1-1,1 0 1,-29 13 0,40-15 36,-39 14 298,40-15-226,0 0-1,-1-1 1,1 1 0,0-1 0,0 1-1,-1-1 1,1 0 0,0 0-1,0-1 1,-1 1 0,-3-2-1,4 1-64,1 0 0,0 0 0,0 0 0,0-1 0,0 1 0,1-1 0,-1 1 0,0-1 0,0 1 0,1-1 0,-1 0 0,1 0 0,0 0 0,-1 0 0,1 0 0,0 0 0,0 0-1,0-1 1,1 1 0,-2-5 0,0-1 39,0-1-1,1 0 0,1 0 0,-1-9 0,2-20-26,0 23-2,0 1 0,-1 0 0,-1-1 0,-1 1 1,0-1-1,-7-25 0,-12-27-64,4-1 0,-17-115 0,-16-67-17,46 225 112,0 1 1,1 0-1,1-1 1,4-47-1,-1 19-636,0 46 558,0 1-1,0-1 0,1 0 0,0 1 1,1-1-1,-1 1 0,1 0 0,0 0 1,1 0-1,-1 0 0,8-9 0,-5 7 14,-1 0-1,1 0 0,-2-1 0,1 0 0,3-11 0,-4 0 45,-1 0-1,0 0 0,-2-1 0,-1-37 0,-1 22-102,1 28 123,-1 0 0,0 1 0,-4-16 0,3 14-115,-1 0 0,2-1 0,0 1 0,-1-11-1,2 19-14,16-7 213,22 1-233,12-2 197,101-5 1,191 4-82,-75 8-263,-141 4 221,29-5 75,105 3 35,-184 6-219,25 1 13,510-3 351,-556-7-306,-1-2 0,65-15 0,38-4 83,151 10 41,-278 12-56,1-1-1,32-7 0,-33 5-7,0 0-1,32 1 0,-58 4-16,-1 0 0,1 0 0,0 1 1,0-1-1,0 1 0,0 0 0,-1 0 0,1 0 0,5 3 0,-7-3 17,0 0-1,0 1 1,0-1 0,0 1 0,-1 0-1,1 0 1,0-1 0,-1 1-1,1 0 1,-1 0 0,1 1 0,-1-1-1,0 0 1,0 0 0,0 1 0,1 2-1,25 115 301,-7-28-278,29 69-265,-7-28 311,-37-113-50,-1-1 0,-1 1 1,-1 0-1,0 31 0,-3-10-51,-9 48 1,1 5 251,6 155 0,4-132-74,-1-93-111,0 1 300,3 36 1,-2-54-315,0 0 0,1 1 0,0-1 0,0 0 1,0-1-1,1 1 0,0 0 0,0-1 1,8 11-1,-6-10-504,0 1 0,-1 0 0,1 0 1,-1 1-1,-1-1 0,0 1 0,0-1 0,0 1 0,-1 0 1,-1 0-1,0 0 0,1 14 0,-6 14-3760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3.186"/>
    </inkml:context>
    <inkml:brush xml:id="br0">
      <inkml:brushProperty name="width" value="0.1" units="cm"/>
      <inkml:brushProperty name="height" value="0.1" units="cm"/>
      <inkml:brushProperty name="color" value="#E71224"/>
    </inkml:brush>
  </inkml:definitions>
  <inkml:trace contextRef="#ctx0" brushRef="#br0">2616 77 6144,'1'-7'2997,"0"-1"-2745,1 1-1,-2 0 1,1-1-1,-1 1 1,-1-10-1,1 16-227,0 0-1,-1 0 1,1 0 0,-1 0-1,1 0 1,-1 1-1,0-1 1,1 0 0,-1 0-1,0 1 1,0-1-1,1 1 1,-1-1-1,0 0 1,0 1 0,0-1-1,0 1 1,0 0-1,1-1 1,-1 1-1,0 0 1,0 0 0,0-1-1,-2 1 1,-28 0 710,19 0-628,-196 9 736,-65 2-455,76-2 181,-145 14-277,225-14 239,3 1-158,-281 8 1576,173-39-655,174 15-1018,-221-14-2468,-1 21-8104,169 3 6601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0:07.131"/>
    </inkml:context>
    <inkml:brush xml:id="br0">
      <inkml:brushProperty name="width" value="0.1" units="cm"/>
      <inkml:brushProperty name="height" value="0.1" units="cm"/>
      <inkml:brushProperty name="color" value="#FFFC18"/>
    </inkml:brush>
  </inkml:definitions>
  <inkml:trace contextRef="#ctx0" brushRef="#br0">1 9 896,'0'-1'114,"0"1"0,0-1 0,0 1-1,0 0 1,0-1 0,0 1 0,1-1 0,-1 1 0,0 0-1,0-1 1,0 1 0,1 0 0,-1-1 0,0 1 0,0 0 0,1-1-1,-1 1 1,0 0 0,1-1 0,-1 1 0,0 0 0,1-1 0,21 17 174,-12-9-187,-7-5-30,-1 1 0,1 0 0,-1-1 0,1 1 0,3 6 0,-5-7-18,0 0 0,0 0 0,0 0 0,0 0 0,1 0 0,-1 0 0,1-1 0,-1 1 1,1-1-1,0 1 0,0-1 0,0 1 0,0-1 0,0 0 0,0 0 0,0 0 0,0 0 1,0 0-1,2 0 0,-1-1-30,0 1 0,-1-1 0,1 1 0,-1-1 0,1 1 0,0 0 0,3 2-1,-4-2-22,1 0 0,0 0 0,0 0-1,0 0 1,0 0 0,0-1-1,6 1 1,21-5 232,-26 3-230,1 0-1,-1 0 1,0 0 0,0 1-1,0 0 1,1 0-1,-1 0 1,0 0-1,0 1 1,1-1-1,3 2 1,5 3 27,-1-2 0,1 1 0,0-2 0,0 1 0,0-2 0,15 1-1,-17-2-19,-1 2-1,0-1 1,0 1-1,0 1 1,9 3-1,-9-3 60,-1 0 0,1 0 0,0-1 0,0-1 0,11 1 0,36-4 22,-40 0-69,-1 1-1,1 1 1,-1 1-1,1 0 1,29 6-1,-30-3-41,26 4 0,-37-7 21,0-1 0,0 0 0,-1 0 0,1 0 0,0 0 0,0-1 0,-1 0 0,1 0 0,0 0 0,6-3 0,-7 3 2,0-1 1,0 1-1,1 0 0,-1 0 1,0 1-1,1-1 1,-1 1-1,0 0 1,5 0-1,-4 1 4,-1-1 0,1 0 0,-1 0 0,1-1 1,-1 0-1,1 1 0,-1-2 0,1 1 0,4-2 0,2-2-15,0 0-1,0 0 1,0 1-1,1 1 1,0 0-1,-1 0 1,1 1-1,23 0 1,45-4 41,92 12-16,-77-3 74,-37 6-218,-51-8 130,1-1 0,-1 2-1,13 2 1,-13-2 8,0 0 1,1-1-1,13 2 0,-8-4 28,-10 0-36,0 1 1,0 0-1,0-1 0,1 1 0,-1 1 1,0-1-1,0 0 0,0 1 0,0-1 1,0 1-1,0 0 0,-1 0 1,5 2-1,-5-2-6,-1 0 1,0 0-1,1-1 0,-1 1 1,1 0-1,-1-1 1,1 1-1,-1-1 0,1 0 1,-1 1-1,1-1 1,0 0-1,2 0 0,26-1 65,-14 0-2,58 10-123,-46-9 160,57-8 0,-83 8-74,5-2 28,1 0 0,-1 1-1,1 1 1,0-1 0,-1 1-1,1 1 1,0-1 0,12 3-1,-4-1 78,-15-3-134,0 1 1,0 0 0,0 0 0,0 0 0,-1 0 0,1 0 0,0 0 0,0 0-1,0 1 1,0-1 0,0 0 0,0 0 0,0 1 0,-1-1 0,1 0 0,0 1 0,1 0-1,0 0 33,0 0-1,0 0 0,0 0 0,-1 0 0,1-1 1,0 1-1,0-1 0,0 1 0,0-1 0,0 0 0,4 0 1,29-1 154,-15 0-103,2 1 35,-13-1-65,1 1 0,0 0 0,-1 1 1,1 0-1,13 3 0,-16-3-65,0 0-1,0-1 0,0 0 1,13-1-1,-8 1 112,-7 0-154,-4 0 74,0 0-1,0 0 0,0 0 1,0 0-1,0 0 1,0 0-1,0 0 0,0 0 1,0 0-1,0 0 0,0 0 1,0-1-1,0 1 1,0 0-1,0-1 0,0 1 1,0-1-1,0 1 0,1-2 1,0 1 104,2 0-48,-3 1-67,0-1 0,0 0 0,0 1 0,0-1 0,0 1 0,0-1 0,0 1 0,0 0 0,0-1 0,0 1 0,0 0 0,1 0 0,-1 0 0,0-1 0,0 1 0,0 0-1,0 1 1,0-1 0,0 0 0,0 0 0,1 0 0,-1 1 0,0-1 0,0 0 0,0 1 0,0-1 0,0 1 0,0-1 0,0 1 0,0 0 0,-1-1 0,1 1 0,0 0 0,0 0-1,0 0 1,-1-1 0,1 1 0,0 2 0,6 4 56,15-6-21,5 12-21,-16-7-157,-10-6 144,0 1 1,0-1-1,0 1 0,0-1 1,0 1-1,0-1 1,0 0-1,0 1 0,0-1 1,0 0-1,-1 0 0,1 0 1,0 0-1,2 0 0,-1 0 3,-1 1-1,0-1 1,1 0-1,-1 1 1,1-1 0,-1 1-1,0 0 1,0-1-1,1 1 1,-1 0-1,0 0 1,0 0-1,2 2 1,-2-2-6,0 0-1,1 0 1,-1 0 0,0 0 0,1 0 0,-1 0-1,1 0 1,-1 0 0,1-1 0,-1 1 0,1 0 0,-1-1-1,1 1 1,2-1 0,22 4 17,-21-3-22,0 0 0,-1-1 1,1 1-1,0-1 0,0 0 0,0 0 0,-1 0 0,1-1 0,5 0 0,1-2 4,0 0 0,0 1-1,0 1 1,0 0 0,14 0 0,-17 1 3,0 1 0,-1 0 0,1 0 0,-1 0 0,1 1 0,-1 0 0,1 0 0,9 5 0,-13-6-19,0 1 0,0-1 0,0 0 0,0 0 0,1 0 0,6 0 0,2 1-62,20 0 192,9 3-55,-31-3-75,0-1 0,-1 0 0,1-1-1,16-2 1,4 1 76,-11 2-34,-13-1-7,0 1 0,0-1 1,0-1-1,0 1 0,0-1 0,0 0 1,10-3-1,52-19 35,-67 22-30,3-1-27,1 0 0,-1 0 0,0 0 0,0-1 0,0 1 0,0-1 0,0-1 0,0 1 0,-1-1 0,7-6 0,-9 7 4,2 1-11,13 1 86,42 7 42,-13-6-303,-32 3 187,-7-1-18,13-3-74,-12 1 79,-1 0 1,1 0 0,-1 0-1,1 1 1,-1 0-1,10 2 1,-6 0 26,0 0 0,0-1 0,0-1 1,0 0-1,18-1 0,-26 1-13,0-1 0,-1 0 0,1 1 0,0 0 1,0-1-1,-1 1 0,1 0 0,-1 0 0,1 1 1,-1-1-1,1 1 0,-1-1 0,4 3 0,12 8 202,-15-11-218,1 0-1,-1-1 0,0 1 0,0-1 1,0 0-1,1 0 0,-1 0 0,6-1 1,5 0 56,22 1 0,-34 0-36,0 0 0,-1 0 0,1 0-1,0 0 1,-1-1 0,1 1 0,0 0-1,-1-1 1,1 0 0,1 0 0,1-1-15,-1 1 1,1 0-1,0 0 1,-1 0-1,1 1 1,0-1-1,-1 1 1,1 0 0,6 0-1,-8 0 78,1-3-85,1 2 2,-1 1-1,1-1 0,0 1 0,-1 0 0,1 0 1,-1 0-1,1 0 0,6 2 0,33 24 74,-34-20-93,-8-6 32,0 1-1,-1-1 0,1 1 0,0-1 1,-1 1-1,1-1 0,0 1 0,0-1 1,-1 0-1,1 0 0,0 1 0,0-1 1,0 0-1,1 0 0,-2-1 62,1 1-71,0-1 1,0 0-1,0 1 0,0-1 1,0 1-1,0-1 1,0 1-1,0 0 0,0-1 1,0 1-1,0 0 0,0 0 1,0 0-1,0 0 1,0 0-1,0 0 0,1 0 1,-1 0-1,0 0 1,0 0-1,0 0 0,0 1 1,0-1-1,0 0 1,0 1-1,0-1 0,0 1 1,0-1-1,0 1 1,0 0-1,-1-1 0,1 1 1,0 0-1,0 0 1,0 0-1,0 0-120,10 14-3771,3-1 1284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0:09.531"/>
    </inkml:context>
    <inkml:brush xml:id="br0">
      <inkml:brushProperty name="width" value="0.1" units="cm"/>
      <inkml:brushProperty name="height" value="0.1" units="cm"/>
      <inkml:brushProperty name="color" value="#FFFC18"/>
    </inkml:brush>
  </inkml:definitions>
  <inkml:trace contextRef="#ctx0" brushRef="#br0">3 0 1152,'0'0'17,"0"0"0,0 1 0,0-1 0,-1 0 0,1 0 0,0 0-1,0 0 1,0 1 0,0-1 0,0 0 0,-1 0 0,1 1 0,0-1 0,0 0 0,0 0 0,0 0 0,0 1 0,0-1-1,0 0 1,0 0 0,0 1 0,0-1 0,0 0 0,0 0 0,0 1 0,0-1 0,0 0 0,0 0 0,0 1 0,0-1 0,0 0-1,0 0 1,1 1 0,-1-1 0,0 0 0,0 0 0,0 1 0,11 5 921,17-1 110,-16-5-800,-1 0-1,-1 0 1,1-1-1,18-3 1,-22 3-169,-1 1 1,1-1 0,-1 1 0,10 1-1,2-1-19,-15 1-46,0 0-1,0 0 1,-1 0 0,1 0-1,0 0 1,0 0-1,0 1 1,-1-1-1,4 3 1,11 6-11,5 2-109,-19-9 107,1-1-1,0 1 1,0-1 0,0-1 0,7 4-1,1-1 95,8 1 141,-2 0-289,-17-4 72,1 0 0,0 0 0,0 0 0,0-1 1,-1 1-1,1-1 0,0 1 0,0-1 1,3 0-1,2 0 99,-4 1-69,0-1 0,1 0 0,-1 0 0,0 0-1,1-1 1,-1 1 0,0-1 0,0 0 0,1 1 0,-1-1 0,0-1 0,0 1 0,0 0-1,0-1 1,0 0 0,3-2 0,-4 2-49,-1 1 0,0 0-1,0 0 1,1 0 0,-1 1 0,0-1-1,1 0 1,-1 0 0,1 1 0,-1-1-1,1 1 1,-1-1 0,1 1 0,0 0-1,-1-1 1,1 1 0,2 0 0,-2 0-381,1 1 0,0 0 0,-1-1 1,1 1-1,-1 0 0,0 0 0,4 2 1,10 5-1775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0:11.794"/>
    </inkml:context>
    <inkml:brush xml:id="br0">
      <inkml:brushProperty name="width" value="0.1" units="cm"/>
      <inkml:brushProperty name="height" value="0.1" units="cm"/>
      <inkml:brushProperty name="color" value="#FFFC18"/>
    </inkml:brush>
  </inkml:definitions>
  <inkml:trace contextRef="#ctx0" brushRef="#br0">1 6 1152,'0'1'55,"0"0"0,1-1-1,-1 1 1,1 0 0,-1-1 0,0 1 0,1-1-1,-1 1 1,1-1 0,0 1 0,-1-1-1,1 1 1,-1-1 0,1 0 0,0 1 0,-1-1-1,1 0 1,0 1 0,-1-1 0,1 0 0,0 0-1,-1 0 1,1 0 0,0 1 0,0-1 0,-1 0-1,1 0 1,0-1 0,0 1 0,31 0 1403,-24-1-1333,-6 1-71,1 0 0,-1 0 0,0-1 1,0 1-1,1-1 0,-1 0 1,0 0-1,4-2 0,-4 2-43,0 0 0,0 0 0,0 0 0,0 1 0,0-1 0,1 0-1,-1 1 1,5-1 0,6 1 45,-7-1-42,-1 1-1,1 0 1,-1 1 0,0-1-1,1 1 1,-1 0 0,8 2 0,-5-1 67,-1 0 1,1 0 0,0-1-1,-1 0 1,1-1 0,0 0 0,0 0-1,0 0 1,13-4 0,27 0-20,69 13 354,-27 0-149,17-3-22,-101-6-215,1 1 0,-1 0-1,0 0 1,9 3 0,-9-2-15,0-1 0,0 1 0,0-1 0,9 0 0,226-1 513,-232 1-487,1 0 0,-1 1 0,1 0-1,-1 1 1,12 4 0,-9-3-30,0 0 0,23 4 0,38 6-41,-54-10 64,1 0 0,0-1 0,24 1 0,201-4 334,-150-9-480,-19 0 230,-41 8 84,-21 0 61,0 0 0,0 1-1,24 4 1,-36-3-315,-1 0 1,1 0-1,-1 0 0,0 1 1,1-1-1,-1 1 1,0-1-1,0 1 0,0-1 1,0 1-1,0-1 0,0 1 1,0 0-1,0 0 0,-1-1 1,1 4-1,3 4-1235,4 10-1540,-6 5 134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1:48.343"/>
    </inkml:context>
    <inkml:brush xml:id="br0">
      <inkml:brushProperty name="width" value="0.1" units="cm"/>
      <inkml:brushProperty name="height" value="0.1" units="cm"/>
      <inkml:brushProperty name="color" value="#FFFC18"/>
    </inkml:brush>
  </inkml:definitions>
  <inkml:trace contextRef="#ctx0" brushRef="#br0">6568 10171 1024,'3'-5'135,"-1"-1"0,-1 1 0,1 0 0,-1-1 1,1-9-1,-1 9 61,-1 0 0,1 0 1,3-11-1,1-17 347,-5-16 521,11-83 0,0 61-385,5-126 1,-22 82-97,-24-143 0,28 246-559,-6-46 117,0-81 0,8-408 1086,2 510-1156,2 0 0,1 1 0,11-40 0,10-65-46,-25 23 70,0 15-115,35-196 114,-32 270-177,1-24 163,-3-102 1,-4 75-194,-8-177 132,1-4-49,16 66 96,0 0 81,4-42-157,-1-23 20,-31-245 70,13 450-57,-26-91-1,19 90 310,-12-86 1,10-88 109,17 200-442,0-10-45,6-53 0,3-56 123,-7 77-71,-2-262 41,-5 238-98,1 18 84,-3 1 1,-20-91-1,-4 32 6,-18-193 0,45 291-4,-2-37-72,21-107 30,0-1 12,-14 120 19,-3-1 0,-16-96 0,12 117-36,1 0 1,3 0-1,2 0 0,7-64 1,4 22-23,-4 38 57,0-61 1,-8 25-67,0 7 39,9-82 0,2-13 24,1-11-32,-6 128 467,-4-81 0,-1 69-301,-9-35-55,1 25-115,-21-240 106,28 299-70,-1-1-1,-1 1 1,0 0-1,-10-28 1,10 38 4,1 1 0,-2 1-1,1-1 1,-1 0 0,0 1 0,-1 0-1,1 0 1,-1 0 0,0 0 0,-1 1 0,1 0-1,-1 0 1,0 1 0,-8-5 0,4 3 27,-1 1 1,0 0 0,-1 1 0,1 0-1,-1 0 1,0 2 0,-16-3-1,-6 2 11,-43 2-1,40 2-22,-93 2 78,-81 3 47,204-6-156,-333-15-50,107-3 76,136 13 79,38 0-82,0-2 0,0-2 0,1-3 0,-74-26 0,94 26 15,-1 1 0,0 1 1,-1 3-1,0 1 0,-80-1 0,-341 7 97,285 14-118,73-4 33,52-6-34,-142 6 20,7 1-95,-7 1 185,-452-12-172,450 11-11,103-10 82,-178-6 92,194 2-82,-80 8 1,9 1-305,-25-1 383,76 0-27,-99-9 0,131 1-147,-77 7 1,63 0-68,44-3 92,1 1 0,-1 2 0,1 1 0,0 2 0,1 1 0,-1 2 0,-42 19 0,63-22 11,0 0 0,0 2 0,1-1 1,1 1-1,0 1 0,0 0 0,1 0 0,-12 17 1,20-26 14,-5 9-12,0 0 1,1 0 0,0 0-1,0 1 1,1 0 0,1 0 0,0 0-1,0 0 1,0 13 0,-1-4 1,-26 202 4,6-23 97,-34 96-204,-22 125 18,48-99 98,26 1-16,0-132 42,0-60-26,34 1047-35,-23-952 46,2 39 30,14 55 99,8 75-195,-2-53-39,-37 169 507,1-431-458,-25 95-1,-6 53 59,23-83 213,-10 185-474,27-315 244,11 298-3,20-115-82,-25-143 46,-5-39 68,5 28 0,19 93 53,6 22-146,-12-41 23,-6-24 148,47 240-154,-23-49-7,-15-91 20,-4-67 37,37 142 1,-38-209-25,3-1-1,2-1 1,3-1 0,2 0 0,38 56 0,-52-92 32,1 0 1,1 0 0,1-2-1,1 0 1,26 23 0,2 0-160,-33-28 138,1-1 0,17 12 0,4-1 9,-2 1-1,0 2 0,41 43 1,-48-40-11,1-1 0,1-1 0,1-1 0,57 39 1,-53-46-2,1-2 0,54 20 0,71 14-6,-79-28 18,-15-2-19,94 27-121,-116-37 101,78 8-1,157 10 218,-100-12-113,-37-3-169,160-3 0,-176-18 83,136 1 9,160 44 264,-260-16-244,-82-10-5,-50-7-108,1-2 0,56 1 0,-43-7-1323,-1-3 1,73-18 0,-34 1-1547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2:16.084"/>
    </inkml:context>
    <inkml:brush xml:id="br0">
      <inkml:brushProperty name="width" value="0.1" units="cm"/>
      <inkml:brushProperty name="height" value="0.1" units="cm"/>
      <inkml:brushProperty name="color" value="#FFFC18"/>
    </inkml:brush>
  </inkml:definitions>
  <inkml:trace contextRef="#ctx0" brushRef="#br0">2748 104 896,'0'1'88,"-1"0"0,1-1 0,-1 1 0,0 0 0,1 0 0,-1-1 0,0 1 0,1 0 0,-1-1 0,0 1 0,0-1 0,0 1 0,1-1 0,-1 0 0,0 1 0,0-1 0,0 0 0,0 1-1,0-1 1,0 0 0,0 0 0,0 0 0,-1 0 0,0 0-4,0 0-1,0 0 0,0-1 0,1 1 1,-1-1-1,0 1 0,0-1 0,0 1 0,1-1 1,-1 0-1,0 0 0,1 0 0,-1 0 1,-1-2-1,-19-20 411,20 20-472,1 1 1,-1 0-1,0-1 0,1 1 1,-1 0-1,0 0 1,0 1-1,0-1 0,-1 0 1,1 1-1,0-1 1,-1 1-1,1 0 0,-1-1 1,1 1-1,-1 0 1,0 1-1,1-1 0,-1 0 1,0 1-1,-3-1 1,-68-4 590,68 5-573,0 1-1,1 0 1,-1 0 0,0 0-1,0 1 1,-7 3 0,-20 4 44,25-7-135,-1 1 0,-16 6 0,-12 4 460,5-5-291,-85 17 308,106-23-394,0-1-1,0 0 1,0-1-1,0 0 1,0-1-1,0 0 1,0-1-1,0 0 1,-13-5-1,-54-21 316,69 26-330,0 0 0,0 0 1,0 1-1,0 1 0,0 0 0,-14 1 1,-2 0 47,18-1-44,0 1-1,1 0 1,-1 1-1,0-1 1,1 2 0,-1-1-1,-9 5 1,10-4-28,0 0 1,0-1-1,-1 0 0,1 0 1,-1 0-1,1-1 1,-11 1-1,-80 7 162,83-9-111,-1 0-1,1-1 1,-1-1-1,1-1 1,-24-6-1,22 4-24,-1 1 0,0 1-1,0 0 1,0 1 0,-32 0-1,-158 2 174,143 5-80,-12 4-170,49-9 103,-52-8 0,43 4-65,-1 2 0,-54 3 0,-20-1 84,93-1-46,0-1-1,0-1 0,0 0 1,-19-7-1,22 6 10,-1 1-1,-1 1 1,1 0 0,0 1-1,0 1 1,-31 3 0,41-1-12,0-1 0,0 1 1,-1-1-1,-9 6 1,11-4-25,0-1 1,0 0 0,0-1-1,-1 1 1,1-1 0,0 0 0,-9 1-1,6-2-22,6 0 32,0 0 0,0 0 0,0 0 1,0 0-1,0 0 0,0 0 0,0-1 1,0 1-1,0 0 0,0-1 0,0 0 1,0 0-1,0 1 0,0-1 0,0 0 0,-1-2 1,-1 1 5,0 0 0,0 0 1,1 0-1,-1 0 0,0 1 1,-1 0-1,1 0 0,0 0 1,0 0-1,0 1 0,-1-1 1,1 1-1,0 0 0,-5 1 1,-30-4-70,30 2 63,1 1 1,0 0 0,-1 0-1,1 0 1,0 1 0,-1 0-1,1 1 1,0 0 0,-10 4-1,7-3 86,0 0-1,0-1 0,0 0 0,-13 0 1,0-1-16,14 0-53,-1-1 1,1 0-1,-14-3 0,23 3-46,0 0 1,0 0-1,1 0 1,-1 0-1,0-1 1,1 1-1,-1 0 1,0 0 0,1-1-1,-1 1 1,1 0-1,-1-1 1,0 1-1,1-1 1,-1 1-1,1-1 1,-1 1-1,1-1 1,-1 1-1,1-1 1,0 1-1,-1-1 1,1 0 0,0 1-1,-1-1 1,1 1-1,0-1 1,0 0-1,-1 0 1,4-21-2808,1 8 1235,-7-22-1013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8:18.648"/>
    </inkml:context>
    <inkml:brush xml:id="br0">
      <inkml:brushProperty name="width" value="0.1" units="cm"/>
      <inkml:brushProperty name="height" value="0.1" units="cm"/>
      <inkml:brushProperty name="color" value="#66CC00"/>
    </inkml:brush>
  </inkml:definitions>
  <inkml:trace contextRef="#ctx0" brushRef="#br0">2058 840 2176,'-2'-2'317,"0"0"-1,0 0 1,1-1 0,-1 1 0,1-1-1,0 1 1,0-1 0,0 1 0,0-1-1,0 1 1,-1-4 0,-2-9 538,3 13-776,0 0 0,0 0 0,0 0-1,0 0 1,-1 0 0,1 0 0,-1 1 0,1-1 0,-1 0 0,1 1 0,-1-1 0,0 1 0,0 0 0,0 0-1,0 0 1,0 0 0,0 0 0,0 0 0,0 0 0,0 0 0,0 1 0,-3-1 0,-5 0 117,0 0 1,0 0-1,-17 2 1,8-1 12,-18-5 1023,-203 5 390,222 1-1591,1 1 1,-1 1 0,-24 7 0,-23 3 27,-110-4 369,25-3-232,18 2-313,120-7 133,0 0 0,-19 4 0,19-2 73,1-1 0,-19 0 0,16-1-45,1 0 1,-18 4-1,17-2 4,0-1 0,-17 1 0,-80 2-48,23-7-26,-96 5 47,119 5-101,-78-3 181,37-5-197,104 0 88,-1-1 1,1 1-1,0-1 1,0 0-1,0 0 1,0 0-1,0 0 1,0 0-1,0 0 1,0-1-1,0 1 1,0 0-1,1-1 1,-1 0-1,-2-3 1,2 3 8,0 0 1,-1 0-1,1 0 1,0 0-1,-1 0 1,1 0-1,-1 0 1,-3-1-1,3 2-9,0 0-1,0-1 1,1 0-1,-1 1 0,1-1 1,-5-5-1,-8-4-27,14 11 33,1-1-1,-1 1 1,1-1 0,-1 1-1,1-1 1,0 1-1,-1-1 1,1 1-1,-1-1 1,1 1-1,0-1 1,-1 1 0,1-1-1,0 0 1,0 1-1,0-1 1,-1 0-1,1 1 1,0-1-1,0 0 1,0 1 0,0-1-1,0 0 1,0 1-1,0-1 1,0 0-1,0 1 1,1-1 0,-1 0-1,0 1 1,0-1-1,1-1 1,12-23-182,-10 20 169,-2 1 41,1 0 0,-1 1 1,0-1-1,0 0 0,-1 0 1,2-7-1,1-12 107,4-2-82,3-32 0,5-22 143,-10 52-141,-1 1-1,-1-1 0,-1 1 0,-4-53 1,1 17-133,0 48 71,1 0-1,1 0 0,0 0 1,1 0-1,0 0 0,9-25 1,-2 11 25,-5 15-68,1 0 0,9-17 0,-13 27 46,1 0 0,-1 1 1,1-1-1,0 1 0,0 0 1,0 0-1,0 0 0,0 0 1,1 0-1,-1 0 0,0 0 1,1 1-1,4-3 0,-3 3 3,1-1 0,0 1-1,0 0 1,0 0 0,0 0-1,0 1 1,8-1 0,50 7-121,-14 0 164,112 13-32,-68-6-120,-48-8 61,0-1 0,0-2 0,51-4 0,212-23-174,-143 12 265,38-1 73,296-10-192,-478 24 92,11-1 78,1 2 1,-1 1-1,1 1 0,47 12 1,-66-12-149,28 10 137,-39-11-100,0-1 0,-1 0 0,1 1 0,-1-1 0,1 1 0,-1 0 1,0 0-1,1 0 0,-1 0 0,0 0 0,0 0 0,2 4 0,-4-5-7,1 1 0,-1-1 0,0 1 0,0 0 0,1-1 0,-1 1 0,0 0 0,0-1 0,0 1 0,-1 2 0,0 4 0,0 26 85,-1-1 0,-10 44 0,-21 67 188,7-35-26,12-53-222,-8 44-165,21-93-241,0-1 1,1 1-1,-1 0 0,2 0 0,-1 0 0,1 0 0,0 0 0,0-1 0,0 1 0,1 0 1,4 9-1,5 2-2359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8:26.809"/>
    </inkml:context>
    <inkml:brush xml:id="br0">
      <inkml:brushProperty name="width" value="0.1" units="cm"/>
      <inkml:brushProperty name="height" value="0.1" units="cm"/>
      <inkml:brushProperty name="color" value="#66CC00"/>
    </inkml:brush>
  </inkml:definitions>
  <inkml:trace contextRef="#ctx0" brushRef="#br0">4879 12637 2176,'-6'23'1973,"7"-24"-1722,44-88 2487,-22 41-1914,-17 35-464,-1-1-1,5-17 0,1-5 14,-2 9-120,41-125 497,98-398 306,-86 247-883,-43 195-170,30-272 120,-29-2 143,-24-46 3,4-90 278,3 468-518,24-312 118,91-769 1192,-49 611-1206,-5 55-26,-38 269-187,17-434 266,-58-47 6,8 345-222,3 51 50,-7-351-74,6 220-303,-9 95 85,6 198 277,-52-382-145,34 325 152,8 69-5,-4 1 0,-5 2-1,-43-110 1,54 164-11,-18-80-1,3-52-51,27 153 20,-65-282-23,25 137-32,-8-141 75,50 293-50,-4-41 118,-30-125 0,11 92-132,9 32 91,-39-101-1,49 150 21,-56-115-25,53 115 17,0 1 0,-1-1 0,-1 2 0,0-1-1,-1 2 1,-18-16 0,8 11-27,-2 1 1,0 1-1,0 0 0,-1 2 0,-1 1 0,-41-13 1,-159-38-209,179 53 138,-1 3 1,-90-2 0,-5 8-15,-192 25 0,-34 6 24,127-14 240,-135-3-70,77-6-244,-29-8 47,134-3 235,-90 1-152,-191 3-149,416 2 97,0 3 1,-101 20-1,128-17 24,1 1 0,0 2 0,0 1-1,1 1 1,1 2 0,-42 27 0,55-29 38,2 0 1,0 0-1,0 2 1,1 0-1,1 0 0,-12 18 1,-62 110-127,75-121 76,-24 40 1,4 2 1,2 1-1,-32 104 0,0 103-31,14 11 44,45-262 45,-33 328-154,25-213 99,-22 519-181,29-2-115,4-605 324,-3 412-306,1 241 351,27 70-31,-8-301-12,19 317 126,41 560 16,17-651-118,-46-380 86,17 84-139,15 106-100,10 385 137,-80-152 310,-14-620-265,-2 133 173,5-155-205,7 207-14,-2-249 18,3 0-1,2 0 1,25 80 0,-29-120-14,41 115-148,-38-110 131,2 0 1,0 0 0,2-1-1,15 21 1,-10-21 40,1 0 1,1 0-1,0-2 1,1 0-1,1-2 1,0 0 0,42 21-1,11-2 19,88 29 0,-160-63-41,89 30-49,2-4 0,169 24 0,200-18-110,-135-34 155,-90 0 58,545 12 1057,-86 18-844,-674-28-315,72 4-1070,134-11-1,-206 5 411,0-2 0,28-8-1,-30 5-708,32-17-1,-51 23 1382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6:18.118"/>
    </inkml:context>
    <inkml:brush xml:id="br0">
      <inkml:brushProperty name="width" value="0.1" units="cm"/>
      <inkml:brushProperty name="height" value="0.1" units="cm"/>
      <inkml:brushProperty name="color" value="#E71224"/>
    </inkml:brush>
  </inkml:definitions>
  <inkml:trace contextRef="#ctx0" brushRef="#br0">1 101 1024,'36'-27'523,"-18"14"-319,1 0 1,37-18 0,-50 28-188,0 0-1,0 1 1,1 0-1,-1 0 1,1 1 0,-1-1-1,1 1 1,-1 1-1,1-1 1,0 1 0,-1 0-1,1 1 1,0 0-1,-1 0 1,8 2 0,-3 0-12,-5-1-5,-1 0 0,1 0 0,-1 0 0,9 5 0,7 5 140,47 19 0,-55-26-121,-2 0-39,180 65-46,-31-18 370,-135-44-323,1-2 0,0-1 0,0 0 0,0-2 0,1-2 0,35-1 0,269-17 192,-199 12-165,-82 4-96,0 3 0,0 1 0,78 16 0,-101-16 138,0 0 0,0-2 0,0-1 0,46-6 0,-45 2-79,-1 2 1,1 1-1,0 2 0,35 4 1,201 57 140,-239-55-103,0-1 0,1-2 0,0 0 0,0-2 0,33-1 0,133-18 41,-167 14-53,82-10 9,157-39-1,-124 15-56,269-36 1,-121 44 151,-95 25-30,-124 4-41,64 8 75,-2-1-236,106-17 8,-176 7 126,0 3 1,0 3 0,0 3-1,-1 2 1,61 16-1,-10-2 28,150 10 0,-186-25 83,5-1-119,117-7 0,-133-6-71,117-27 0,-112 19 24,87-9 0,152 13 137,-143 2-134,1 0 39,-80 13 53,98 17 0,-39-3-27,75 10-11,172 1-21,-328-25-31,74 2-55,194-17 219,-226 3-93,171-7 80,-184 13-149,90 4-75,-108 6 93,-1 3 0,91 26 1,13 6 217,-137-36-195,1-1 1,55 0 0,-9-7 19,164 7 69,-238-5-246,-1 1 0,0 0 0,0 1 0,13 4 0,7 7-1023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6:23.689"/>
    </inkml:context>
    <inkml:brush xml:id="br0">
      <inkml:brushProperty name="width" value="0.1" units="cm"/>
      <inkml:brushProperty name="height" value="0.1" units="cm"/>
      <inkml:brushProperty name="color" value="#FFFC18"/>
    </inkml:brush>
  </inkml:definitions>
  <inkml:trace contextRef="#ctx0" brushRef="#br0">0 204 768,'50'-14'488,"-33"8"-382,0 2 0,0 0 1,0 0-1,0 2 0,19-1 0,269-3-47,-229 6 168,1 3 1,126 23 0,-119-10-164,1-4 0,141 3 0,327-6 1312,-414-8-1443,331-16-96,-354 3 247,2 6-1,149 9 1,221 7-19,-371-11-7,-25 6-136,113 19 0,-113-11 100,117 3 0,-116-16-25,71 1-65,169-22 0,-38-3 220,-85 10-11,42-29 4,-77 11-290,486-49 12,-340 69 199,-82 6-57,97 1-71,-2 0 17,530-32 296,-524 45-481,-240-4 300,115 2 47,-158-4 17,-11-1-126,63 11-1,-80-7-3,-5-2-635,25 9 0,-2 6-1092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6:42.005"/>
    </inkml:context>
    <inkml:brush xml:id="br0">
      <inkml:brushProperty name="width" value="0.1" units="cm"/>
      <inkml:brushProperty name="height" value="0.1" units="cm"/>
      <inkml:brushProperty name="color" value="#FFFC18"/>
    </inkml:brush>
  </inkml:definitions>
  <inkml:trace contextRef="#ctx0" brushRef="#br0">0 113 384,'5'2'90,"-1"1"0,0-1 1,1 0-1,0 0 0,-1-1 0,1 1 1,0-1-1,0 0 0,0 0 0,7 0 1,21 4 441,16 6-74,-34-8-336,0 0-1,0 1 1,23 9-1,-20-4-41,0-1 0,1-1 0,-1 0 0,1-2 0,1 0 0,-1-1 0,1-1 0,21 1 0,0-6 197,-1-2 0,67-15 0,-65 10-148,7 2-81,-1 1 0,1 3 0,0 2 0,84 9 0,-96-5-60,-1-2 0,53-5 0,70-17-4,-91 10-6,109-4 0,-128 15 107,303 9 220,71 20-433,-203-25 138,-5 1 33,429 0 90,-21-56-138,-367 29 72,-27 4 5,349-14 2,-295 15-178,36 1-5,-194 22 106,64 1 17,31-13 4,136 3 60,13-4 119,-2 0 155,-100 7-507,-160-5 151,0 5 0,1 4 0,117 20 0,-182-18 7,-1-2-1,1-2 1,55-4 0,36-3-43,225 20 0,-310-13-42,1-2 0,88-11 1,-63 5 95,0 2 1,1 4 0,-1 3 0,101 18 0,180 14-133,-57-9 999,-21-5-269,0-21-650,-125-1-8,114-9 45,73 1 183,-204 17-61,-57-2-75,134-7 0,307-37 34,-475 33-108,-1-1-1,54-15 0,15-3 25,-47 14 4,1 3 0,0 3 0,89 5 0,-51 1-29,147-14 0,-153 4 106,179 8 0,-198 3-235,130-11 1,-200 8 152,77-4 17,0 5 1,164 21-1,-136-10-19,127-3-1,89 8-68,-289-12 117,1-1 0,69-4 0,154-15-28,0 21-127,-228-4 114,1-1 0,-1-2 0,45-6 0,8-6 0,0 4 0,1 4 0,91 8 0,-81 3 69,170-12 0,-261 5-73,227-13-205,-192 14 210,-1 1 1,1 3-1,51 11 0,-52-7 41,1-2-1,58 1 0,93-10-98,-192 3 60,407-2 11,-196 4 201,-136 0-71,0 4 0,0 3 0,109 27 0,-166-31-171,36 16 0,-44-15-1661,22 14 1,-11-1-649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3.859"/>
    </inkml:context>
    <inkml:brush xml:id="br0">
      <inkml:brushProperty name="width" value="0.1" units="cm"/>
      <inkml:brushProperty name="height" value="0.1" units="cm"/>
      <inkml:brushProperty name="color" value="#E71224"/>
    </inkml:brush>
  </inkml:definitions>
  <inkml:trace contextRef="#ctx0" brushRef="#br0">1773 63 4864,'-22'-2'1017,"-56"-11"1182,52 4-2396,18 7 247,1-1 1,-1 1 0,-8-2-1,-42-5 1249,10 1 211,-82-2 1,4 13-452,-140 22-1,232-20-901,-377 66 1595,346-55-1623,-121 28-1339,151-38 129,1-1 1,-1-2 0,-50-2 0,-9-10-2429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6:47.927"/>
    </inkml:context>
    <inkml:brush xml:id="br0">
      <inkml:brushProperty name="width" value="0.1" units="cm"/>
      <inkml:brushProperty name="height" value="0.1" units="cm"/>
      <inkml:brushProperty name="color" value="#FFFC18"/>
    </inkml:brush>
  </inkml:definitions>
  <inkml:trace contextRef="#ctx0" brushRef="#br0">1 54 384,'0'2'40,"1"-1"0,-1 1-1,1-1 1,-1 1 0,1-1 0,0 1 0,0-1 0,0 0-1,0 1 1,0-1 0,0 0 0,0 0 0,0 1 0,1-1-1,-1 0 1,0 0 0,1-1 0,-1 1 0,1 0 0,-1 0-1,1-1 1,-1 1 0,1-1 0,-1 1 0,1-1 0,0 1-1,-1-1 1,1 0 0,0 0 0,-1 0 0,3 0 0,44 5 461,-35-4-400,0 0 0,18 4 0,-19-2-71,1-1 1,19 0 0,299-29 1378,-280 21-1501,13 1 10,82 5 0,-62 1 145,282 13 6,-285-9 166,-1-3-1,85-9 1,-116 3 12,47-5-93,174 8 0,3 5 272,1-22-502,-37 2 51,-91 6-21,84-2 182,117 30-258,-255-12 35,93-5 1,-78-3 120,170 10 132,-177-7-255,141-16 1,32-2 99,307 7 112,-130 8 2,-240 3-48,514 42-50,-565-34-91,-59-4 27,-1 0 5,102-9 0,-9-1 181,-55-11 49,-29 3-311,-91 12 107,0 0-1,0 1 1,0 0-1,31 6 1,-41-5-31,-1 1 0,0 0 0,1 0 0,-1 0 0,0 1 0,-1 0 0,1 0 0,0 0 0,-1 1 0,0-1 0,1 1 0,-2 1 0,1-1 0,0 1 0,6 8 1,5 15-1356,1 4-539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7:08.519"/>
    </inkml:context>
    <inkml:brush xml:id="br0">
      <inkml:brushProperty name="width" value="0.1" units="cm"/>
      <inkml:brushProperty name="height" value="0.1" units="cm"/>
      <inkml:brushProperty name="color" value="#FFFC18"/>
    </inkml:brush>
  </inkml:definitions>
  <inkml:trace contextRef="#ctx0" brushRef="#br0">0 139 640,'6'-49'352,"-1"21"-288,6-1-160,0 20 0,-1 0 32,6 0 96,1 4-64,4 5-64,6 5-96,5 4-32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7:11.420"/>
    </inkml:context>
    <inkml:brush xml:id="br0">
      <inkml:brushProperty name="width" value="0.1" units="cm"/>
      <inkml:brushProperty name="height" value="0.1" units="cm"/>
      <inkml:brushProperty name="color" value="#FFFC18"/>
    </inkml:brush>
  </inkml:definitions>
  <inkml:trace contextRef="#ctx0" brushRef="#br0">0 48 384,'22'2'195,"-1"-2"-1,0-1 1,30-4 0,79-2 435,14-1-418,-47-5-106,1 4-1,-1 5 0,191 15 1,78 4-27,-336-15-68,133 6-73,-89-1 232,121-7 0,352-27 208,-237 20-351,89 23 96,-189-4-194,-69-4-8,-118-5-382,0 1 0,0 0-1,41 12 1,-32 0-259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7:13.582"/>
    </inkml:context>
    <inkml:brush xml:id="br0">
      <inkml:brushProperty name="width" value="0.1" units="cm"/>
      <inkml:brushProperty name="height" value="0.1" units="cm"/>
      <inkml:brushProperty name="color" value="#FFFC18"/>
    </inkml:brush>
  </inkml:definitions>
  <inkml:trace contextRef="#ctx0" brushRef="#br0">0 183 128,'17'1'83,"-1"-1"1,1 0-1,0-2 1,-1 0-1,20-4 1,22-3 258,256-5 580,-243 10-678,107-17-1,15-3-100,-41 19-117,134-13 54,310-31-160,-393 37 160,100 6 48,27-2-218,-14 4 48,0 26-108,-126-15 203,-49-4-16,113 16-43,148 5 7,17 11 154,-370-29-161,261 15-56,-11-1 98,-223-12 8,1-3 0,105-6 1,302-12 14,-236-6 8,-100 4-54,180 6 467,-286 7-267,59-10 0,-73 7-379,0 1 0,0 1 0,0 2-1,0 0 1,42 6 0,-28 4-1322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7:16.880"/>
    </inkml:context>
    <inkml:brush xml:id="br0">
      <inkml:brushProperty name="width" value="0.1" units="cm"/>
      <inkml:brushProperty name="height" value="0.1" units="cm"/>
      <inkml:brushProperty name="color" value="#FFFC18"/>
    </inkml:brush>
  </inkml:definitions>
  <inkml:trace contextRef="#ctx0" brushRef="#br0">1 1 256,'4'4'109,"1"-1"0,0 1 0,0-1-1,0 1 1,0-1 0,0-1 0,1 1 0,-1-1 0,1 0 0,-1 0 0,7 1-1,9 0 416,39 3-1,-11-2-193,35 7-112,215 25 38,-112-13 214,-31-15 158,-120-8-423,0-2-1,48-9 1,-34 0 108,69-27 1,21-5-1533,-130 41 829,0 1 0,0 0 0,0 0 0,0 1 0,0 1 0,14 1 0,10 4-677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7:18.751"/>
    </inkml:context>
    <inkml:brush xml:id="br0">
      <inkml:brushProperty name="width" value="0.1" units="cm"/>
      <inkml:brushProperty name="height" value="0.1" units="cm"/>
      <inkml:brushProperty name="color" value="#FFFC18"/>
    </inkml:brush>
  </inkml:definitions>
  <inkml:trace contextRef="#ctx0" brushRef="#br0">1 0 896,'9'2'120,"-1"-1"1,1 1 0,0 1-1,-1 0 1,1 0-1,-1 0 1,0 1-1,0 0 1,12 9-1,6 2 72,-9-5 2,-3-2-15,0 0 1,1-1-1,0 0 1,1-1 0,0-1-1,26 6 1,1-7 173,76-3 0,-56-2-270,20 1-21,105 14-1,217 21 46,-199-27-11,26-2-494,-159-4-778,-19 1 35,3 9-43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8:09.380"/>
    </inkml:context>
    <inkml:brush xml:id="br0">
      <inkml:brushProperty name="width" value="0.1" units="cm"/>
      <inkml:brushProperty name="height" value="0.1" units="cm"/>
      <inkml:brushProperty name="color" value="#FFFC18"/>
    </inkml:brush>
  </inkml:definitions>
  <inkml:trace contextRef="#ctx0" brushRef="#br0">2479 506 2304,'-47'0'1680,"46"-2"-1603,1 0 1,-1 0-1,1 0 1,0 0-1,0 0 1,0 0-1,0 0 1,0-3-1,0 3-59,0-55 2195,0 56-2144,0 1 0,0-1 0,0 0 0,-1 0 0,1 0 0,0 0 0,-1 0 0,1 0 0,0 1 0,-1-1 0,1 0 0,-1 0 0,0 1 0,1-1 0,-1 0 0,1 0 0,-1 1 0,0-1 0,0 1 0,1-1 0,-1 1 0,0-1 0,0 1 1,0-1-1,0 1 0,1 0 0,-1 0 0,0-1 0,0 1 0,0 0 0,0 0 0,0 0 0,0 0 0,0 0 0,-1 0 0,-3 0 3,1 0 0,-1 0 0,1 1 0,-1-1 0,-7 3 0,-83 25 1120,85-26-1059,-1 0 0,1-1 0,-1-1 0,1 1 0,-1-1 0,0-1 0,-11-2 0,7 1-21,0 1 0,0 0 0,-25 3 0,2-1 283,-478-1 1530,495 1-1846,-1 1 0,-20 5-1,21-3 46,0-1 0,-22 0 0,35-3-106,-33 0 173,0-1 1,-50-9-1,42 4-190,0 2-1,-93 4 1,61 1 157,-3-5-68,51 2-63,1 0 0,-48 6-1,-23 16-9,25-3 47,61-14 3,1 0 0,-1 2 1,1 0-1,-24 11 1,30-11-104,0 1 1,0 0-1,1 0 1,0 1-1,0 1 1,1-1-1,-14 16 1,2 5 65,0 1 0,3 0-1,0 1 1,-24 62 0,11-9 109,-31 133-1,47-139-104,-7 147 0,14-115-22,-10 587 30,17-524-14,11 123-162,-5-51 300,11 130-140,3-194 102,13-13-410,-26-141 232,1-1 0,1 0-1,2 0 1,16 30 0,-14-34 57,0 0-1,1 0 1,1-1 0,1-1-1,1-1 1,0 0 0,38 28-1,-47-41 15,0 0 0,1-1 0,15 7-1,8 3 95,37 14 143,-49-20-209,1 0 0,23 14 0,-25-13-57,-1 0 0,1-1 0,0-1-1,1-1 1,-1-1 0,29 5 0,125 5-58,51-14 226,-117-1-85,95-16-39,-26 0-168,298 10 623,-236-11-380,-120 6-276,-49 5 107,32-1 170,108-22 0,-182 24-89,-10 2-29,29-9-1,-38 10-26,0 0-1,1 0 1,9 0-1,18-4-50,-16 1 119,0-1 1,-1-1-1,0-1 1,25-13-1,-38 17-26,-1 1 0,0-1 0,0 0 0,0-1 0,-1 1 0,1-1 0,-1 0-1,0 0 1,0 0 0,-1-1 0,1 1 0,-1-1 0,-1 0 0,1 0 0,-1 0 0,0 0 0,0 0 0,1-8-1,8-109-38,-10 91 33,2 0 1,1 1 0,14-58-1,-8 61-40,-1 0 0,-2 0-1,-1-1 1,-1 0 0,1-37-1,-6 61 42,0 0 0,0-1-1,0 1 1,1 0-1,0-1 1,0 1-1,0 0 1,1 0-1,-1 0 1,1 0 0,5-8-1,-4 10-23,0 1 1,1 0-1,-1-1 0,1 1 0,0 1 1,-1-1-1,1 0 0,0 1 1,6-1-1,22-2-228,-26 3 273,1 1-1,-1-1 1,13-3-1,-5 0 7,1 0-1,0 1 1,1 1-1,16-1 0,66 3 148,-43 1-182,24 0-228,214-11 416,-228 6-166,73 2 0,-69 3 4,30 6-77,-1 0-103,317-21 339,-137 9-79,-167 7-65,224-17-90,-84 8 486,51-6-317,-267 9-148,199-15-59,312 25 342,-262 7-333,-144-3 52,9-3 100,143 9 265,230 18-339,-207-16-168,64-7 409,-107-7-356,195 3 156,114 5 59,-49-3-175,-193-6 62,247-3 49,-321-11 161,58-1 110,-44 5-296,2 0 125,410 44-42,-382-21 5,-154-12-62,79 1-214,22 0 149,-27-1 32,220 1-82,23 1-7,-119 16 159,-193-12 96,219 8-140,-275-16 7,415 1-77,114-4 186,-304 3-140,1083-2 142,-1217 5-89,58-2-201,-132-5 119,256-4-10,-53-1 79,-8 0 7,22-4 57,193 7 23,-206 12-239,-12-1 145,323 7-108,-606-14 93,439-31 126,-172 5-63,-272 25-123,449-41-5,-286 22 186,64-12-80,-68 3-29,73-16-17,-227 37-13,0-1 0,0-2-1,-1-1 1,-1-1 0,0-2-1,33-22 1,-31 15-4,-1-2 0,-1-2 1,-2 0-1,0-2 0,38-54 0,65-72-46,-18 25 24,-91 102 22,-1 0 0,-1-2 0,16-33 0,104-296 88,-121 299-189,20-115 1,-9-63 97,-23 190-52,5-51 30,19-236-157,-26 250 144,-4 1 0,-11-84 0,9 140 40,-2 0 0,-1 0 0,-10-28 0,10 41 0,0-1 0,0 2 0,-2-1 0,1 1 0,-2 0 0,0 0 0,-11-12 0,1 6 0,-2 0 0,0 1 0,0 1 0,-33-19 0,-102-48-45,135 73 32,-203-80-23,143 62 104,-54-19-88,-190-42 1,216 69-77,-1 4 1,-146-4-1,179 22-69,-128 17 0,-69 29-150,240-40 292,-323 72-109,-239 57 250,-7-31 154,296-58-111,-193 34-82,239-35-208,-164 31-318,-465 82 772,0-78 326,361-79-641,396-4 33,-361-20-136,211 6 42,-227-17 155,136 6-32,68 6-55,-198-10 3,163 13-94,-82-1-65,46 20-2,-229-8 373,8-7-8,161 3-243,132 1-53,-10-8 234,-89 0 1,85 22 177,-140 6-242,119-5-84,14 0-23,80 0 18,22-1 3,-590 29 68,381 1-254,248-16 210,-230 10-106,-2-27 198,-37-44-32,137 6 118,-18 31-407,209 7 183,-490 22 314,183 6-478,190-15 252,108-5-71,-721 29 151,435-55-280,77-5 115,114 9 8,89 8-34,71 4 20,-89-12 1,-37-11 22,-66-1 143,60 7-130,-58-14-23,152 20-181,-130 4 0,111-1-2611,71 4-107,-1 1-903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9:17.499"/>
    </inkml:context>
    <inkml:brush xml:id="br0">
      <inkml:brushProperty name="width" value="0.1" units="cm"/>
      <inkml:brushProperty name="height" value="0.1" units="cm"/>
      <inkml:brushProperty name="color" value="#FFFC18"/>
    </inkml:brush>
  </inkml:definitions>
  <inkml:trace contextRef="#ctx0" brushRef="#br0">1 130 512,'0'1'13,"0"-1"0,0 0 0,0 0 0,0 0 1,1 1-1,-1-1 0,0 0 0,0 0 0,0 1 0,1-1 0,-1 0 0,0 0 0,0 0 0,1 0 1,-1 0-1,0 1 0,0-1 0,1 0 0,-1 0 0,0 0 0,1 0 0,-1 0 0,0 0 1,0 0-1,1 0 0,-1 0 0,0 0 0,1 0 0,-1 0 0,1 0 0,9-7 616,12-19 358,-15 18-1036,-6 6 60,0 1-1,0 0 1,1 0-1,-1 0 1,1 1-1,-1-1 0,1 0 1,-1 0-1,1 1 1,-1-1-1,1 1 1,-1-1-1,1 1 1,0 0-1,-1 0 0,1 0 1,2 0-1,34 3 161,-13-1-140,-8 1 122,-15-2-79,1 0 1,0-1-1,-1 1 0,1-1 1,0 1-1,-1-1 0,1 0 1,0 0-1,-1 0 0,1-1 1,4 0-1,-3-1-97,7-1 58,-1-1 0,1 1 0,-1 1 0,1 0 0,21-1 0,13 2 396,-25-1-303,0 2 0,39 4 1,-39 1-112,1 1 1,-1 1 0,0 1 0,-1 0-1,21 14 1,-24-16-5,0 0-1,0 0 0,19 3 1,-8-2-84,-15-5 90,0 0-1,1-1 1,-1 0 0,23-2 0,-6 0-1,0-1-18,-1-1 0,41-9 0,-34 6 0,16-3 43,0 3-1,64 1 1,-81 4-85,0-1 0,0-2 1,-1-2-1,0 0 0,49-18 0,-37 11 200,69-10-1,-33-2-98,-48 19-104,-10 2-9,0 0-1,30 0 1,-29 3 88,-17 1-11,0-1 1,0 1-1,0 0 0,-1 1 0,1-1 0,0 1 1,0 1-1,-1-1 0,12 5 0,-15-5-144,0 0-1,0 1 1,-1-1 0,1 1-1,0 0 1,-1-1-1,1 1 1,-1 0 0,1 1-1,-1-1 1,0 0 0,0 1-1,0-1 1,0 1-1,-1 0 1,1-1 0,-1 1-1,1 0 1,-1 0 0,0 0-1,0 0 1,0 0-1,-1 0 1,1 4 0,-1-3-108,-1-1 1,1 1-1,-1-1 1,0 1-1,-3 6 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9:27.597"/>
    </inkml:context>
    <inkml:brush xml:id="br0">
      <inkml:brushProperty name="width" value="0.1" units="cm"/>
      <inkml:brushProperty name="height" value="0.1" units="cm"/>
      <inkml:brushProperty name="color" value="#FFFC18"/>
    </inkml:brush>
  </inkml:definitions>
  <inkml:trace contextRef="#ctx0" brushRef="#br0">1 86 1152,'0'4'2571,"6"-4"-2262,4-1-172,1-1 0,-1 0 0,0-1 0,1 0 0,-1-1 0,-1 0 0,1-1 0,9-5 0,7-3 118,-16 8-256,1 1 0,-1 0 0,1 0 0,17-3-1,-5 5 81,1 1-1,-1 0 0,26 4 1,12-1-89,-44-2-30,0 0 56,0 0-1,1 1 1,-1 0-1,20 6 1,11 2-6,-25-4 58,-1 0-1,1-2 0,0 0 0,0-2 1,37-2-1,47 4 47,28 11 158,-112-12-272,35-2 0,-21-1 0,-26 0 4,1 0 1,0-1-1,-1 0 1,17-6-1,-14 4-11,0 0-1,21-2 1,-13 4 68,0-1-1,0-1 1,-1-1 0,42-15 0,-58 18-2,-1 0 1,1 1 0,0 0-1,-1-1 1,1 2-1,0-1 1,0 1 0,9 0-1,-12 0-88,-1 0-1,1 0 1,0 0-1,0 1 0,-1-1 1,1 1-1,0 0 1,0-1-1,-1 1 1,1 0-1,-1 0 1,1 0-1,-1 0 1,1 0-1,-1 0 0,1 1 1,-1-1-1,0 0 1,0 1-1,0-1 1,0 1-1,0-1 1,0 1-1,0-1 1,0 1-1,0 2 0,4 13-1740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9:34.177"/>
    </inkml:context>
    <inkml:brush xml:id="br0">
      <inkml:brushProperty name="width" value="0.1" units="cm"/>
      <inkml:brushProperty name="height" value="0.1" units="cm"/>
      <inkml:brushProperty name="color" value="#FFFC18"/>
    </inkml:brush>
  </inkml:definitions>
  <inkml:trace contextRef="#ctx0" brushRef="#br0">0 211 1152,'33'-5'1189,"139"17"-740,-142-9-423,30 6 75,13 1 91,-28-3 28,-32-5-114,0 0 1,17 1-1,166 1 107,231-8-95,-377 5-41,-22 0-97,0-1 1,0-1 0,30-5 0,50-17 88,-49 11-64,105-6 1,-82 13 97,49-5-154,-105 7 149,1-2 0,47-14 0,-72 18-103,208-68-164,4 17 173,-174 48 49,1 1 1,51 3 0,-52 1 3,0-2-1,54-7 0,-55 1-64,1 2-1,-1 2 1,1 1 0,0 3-1,0 1 1,41 7 0,-33-1 74,-8 0-60,1-2 1,43 1-1,-22-13 21,-35 3-102,-23 2 91,-1 1 1,1-1-1,0 1 1,0 0 0,0 0-1,0 0 1,0 0-1,0 0 1,5 2-1,-7-1-13,-1-1 0,0 1 0,1-1-1,-1 1 1,0 0 0,0-1 0,0 1-1,1 0 1,-1 0 0,0 0 0,0 0 0,0 0-1,0 0 1,-1 0 0,1 0 0,0 0-1,0 1 1,0 1 0,5 5 40,-1-5 7,-1 0 0,1 0 0,-1 0 0,1-1-1,7 3 1,-7-3-499,1 0 0,-1 1 0,0 0 0,8 6 0,2 1-1098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5.076"/>
    </inkml:context>
    <inkml:brush xml:id="br0">
      <inkml:brushProperty name="width" value="0.1" units="cm"/>
      <inkml:brushProperty name="height" value="0.1" units="cm"/>
      <inkml:brushProperty name="color" value="#E71224"/>
    </inkml:brush>
  </inkml:definitions>
  <inkml:trace contextRef="#ctx0" brushRef="#br0">5579 1 5888,'-53'16'2877,"34"-8"-2748,0-2 1,-1-1-1,0 0 0,0-2 1,-26 2-1,7-5 701,-201-4 1871,109 2-1663,-179 21 1,241-14-1052,-128 20-112,69-7 292,-533 43 63,259-54-135,251-8-110,-21 9 15,-184-22 58,219 3 340,-196 7-1,116 9-269,-92-2-121,165-5-163,45 2 214,0-4 1,-107-20-1,-67-43-185,244 61 298,0 1 1,-47-3-1,30 4 93,11 1 51,0 2 0,0 2 0,-50 6 0,-107 32-3943,121-22 172,-4-5-538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9:40.771"/>
    </inkml:context>
    <inkml:brush xml:id="br0">
      <inkml:brushProperty name="width" value="0.1" units="cm"/>
      <inkml:brushProperty name="height" value="0.1" units="cm"/>
      <inkml:brushProperty name="color" value="#FFFC18"/>
    </inkml:brush>
  </inkml:definitions>
  <inkml:trace contextRef="#ctx0" brushRef="#br0">1 195 896,'0'2'69,"0"-1"0,1 1 0,-1-1-1,1 1 1,0-1 0,-1 0 0,1 1 0,0-1 0,0 0-1,0 0 1,0 0 0,0 1 0,0-1 0,0 0 0,0 0 0,0 0-1,0-1 1,0 1 0,1 0 0,-1 0 0,0-1 0,3 2-1,39 14 359,-29-12-325,-6-2-42,1 0 0,-1-1 0,0 0 0,1 0-1,-1-1 1,14-1 0,2 0 33,14-1 61,-1-2 1,72-17-1,-38 5-62,38-2 16,-34 6 43,130-38 0,55-30 96,-201 66-272,0 2-1,90-5 1,-132 16-387,-1 1 0,1 1 0,23 4 0,-2 3-1188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9:45.253"/>
    </inkml:context>
    <inkml:brush xml:id="br0">
      <inkml:brushProperty name="width" value="0.1" units="cm"/>
      <inkml:brushProperty name="height" value="0.1" units="cm"/>
      <inkml:brushProperty name="color" value="#FFFC18"/>
    </inkml:brush>
  </inkml:definitions>
  <inkml:trace contextRef="#ctx0" brushRef="#br0">0 290 1024,'6'0'119,"0"0"1,0-1-1,0 1 0,0-1 1,0 0-1,0 0 0,11-4 1,-8 2-50,1 0 0,-1 2 0,1-1 1,0 1-1,12 0 0,20-2 37,141-33 270,1 1-226,-49 16-33,198-39 681,-255 39-572,370-75-678,-409 89-1485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9:55.596"/>
    </inkml:context>
    <inkml:brush xml:id="br0">
      <inkml:brushProperty name="width" value="0.1" units="cm"/>
      <inkml:brushProperty name="height" value="0.1" units="cm"/>
      <inkml:brushProperty name="color" value="#FFFC18"/>
    </inkml:brush>
  </inkml:definitions>
  <inkml:trace contextRef="#ctx0" brushRef="#br0">0 12 1792,'17'-6'2048,"3"4"-1740,0 0 1,0 1 0,33 2-1,-7 0-54,-3 2-163,68 11 1,-68-7 11,67 2 0,142-24 644,-49-1-495,-166 15-337,0 2 1,0 2 0,53 10-1,-67-7-1461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0:13.616"/>
    </inkml:context>
    <inkml:brush xml:id="br0">
      <inkml:brushProperty name="width" value="0.1" units="cm"/>
      <inkml:brushProperty name="height" value="0.1" units="cm"/>
      <inkml:brushProperty name="color" value="#FFFC18"/>
    </inkml:brush>
  </inkml:definitions>
  <inkml:trace contextRef="#ctx0" brushRef="#br0">0 56 384,'49'-42'256,"-23"32"-192,12 6-32,-16 4 0,-3 4-256,8 1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0:47.933"/>
    </inkml:context>
    <inkml:brush xml:id="br0">
      <inkml:brushProperty name="width" value="0.1" units="cm"/>
      <inkml:brushProperty name="height" value="0.1" units="cm"/>
      <inkml:brushProperty name="color" value="#FFFC18"/>
    </inkml:brush>
  </inkml:definitions>
  <inkml:trace contextRef="#ctx0" brushRef="#br0">0 1 128,'11'0'0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0:50.148"/>
    </inkml:context>
    <inkml:brush xml:id="br0">
      <inkml:brushProperty name="width" value="0.1" units="cm"/>
      <inkml:brushProperty name="height" value="0.1" units="cm"/>
      <inkml:brushProperty name="color" value="#FFFC18"/>
    </inkml:brush>
  </inkml:definitions>
  <inkml:trace contextRef="#ctx0" brushRef="#br0">0 0 128,'0'9'0,"0"0"-32,0-3 64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0:54.410"/>
    </inkml:context>
    <inkml:brush xml:id="br0">
      <inkml:brushProperty name="width" value="0.1" units="cm"/>
      <inkml:brushProperty name="height" value="0.1" units="cm"/>
      <inkml:brushProperty name="color" value="#FFFC18"/>
    </inkml:brush>
  </inkml:definitions>
  <inkml:trace contextRef="#ctx0" brushRef="#br0">1 31 1024,'0'1'62,"0"0"0,0 0 0,0-1 0,0 1 0,0 0 0,0-1 1,0 1-1,0 0 0,0 0 0,0-1 0,1 1 0,-1 0 0,0-1 0,0 1 0,1 0 0,-1-1 0,1 1 0,-1-1 1,0 1-1,1 0 0,-1-1 0,1 1 0,0-1 0,-1 1 0,1-1 0,-1 0 0,1 1 0,0-1 0,-1 0 1,1 1-1,0-1 0,-1 0 0,1 0 0,0 1 0,-1-1 0,1 0 0,0 0 0,0 0 0,0 0 0,10 3 591,-3-2-530,0 0 1,0 0 0,1-1-1,-1 0 1,12-1-1,4 0-21,9 0 29,1-1 0,-1-1 0,0-2 0,46-12 0,-42 8 45,44-5 0,-63 12-173,0 0-1,0 2 0,21 2 1,-31-1 15,0 0 0,0 0 1,-1 1-1,1 0 0,-1 0 0,1 1 1,-1 0-1,0 0 0,12 8 0,-13-7 3,0 0-1,0-1 1,1 0-1,0 0 1,-1-1-1,1 1 1,0-1-1,0-1 0,13 2 1,6-1 51,37-2 1,-28-1 4,168-9 126,-181 9-229,33 1 1,-21 0 76,-33 0-62,0 1 0,0-1 1,0 0-1,0 1 0,0-1 1,0 0-1,0 1 0,0 0 0,0-1 1,0 1-1,0-1 0,0 1 1,0 0-1,0 0 0,-1-1 0,1 1 1,0 0-1,0 0 0,-1 0 1,1 0-1,-1 0 0,1 0 0,-1 0 1,1 0-1,-1 0 0,1 2 1,0 0-330,0 0 0,-1 0 0,1 1 0,0-1 0,-1 0 1,0 1-1,0 5 0,-5 15-1756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0:56.053"/>
    </inkml:context>
    <inkml:brush xml:id="br0">
      <inkml:brushProperty name="width" value="0.1" units="cm"/>
      <inkml:brushProperty name="height" value="0.1" units="cm"/>
      <inkml:brushProperty name="color" value="#FFFC18"/>
    </inkml:brush>
  </inkml:definitions>
  <inkml:trace contextRef="#ctx0" brushRef="#br0">0 1 128,'5'0'0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0:56.787"/>
    </inkml:context>
    <inkml:brush xml:id="br0">
      <inkml:brushProperty name="width" value="0.1" units="cm"/>
      <inkml:brushProperty name="height" value="0.1" units="cm"/>
      <inkml:brushProperty name="color" value="#FFFC18"/>
    </inkml:brush>
  </inkml:definitions>
  <inkml:trace contextRef="#ctx0" brushRef="#br0">0 1 1152,'16'0'166,"0"0"0,-1 1 1,1 0-1,0 1 0,27 8 0,-26-4-161,1-1-1,0-1 1,0-1-1,1 0 0,29 0 1,202-3 1451,-218 2-1412,-1 1 1,0 2 0,0 1-1,37 12 1,-27-6-47,56 7 0,31-14 23,12 3-120,-3-1 465,-118-5-251,131 10 189,-121-11-362,1-2-1,-1-1 1,33-6 0,18-4 155,1 5 0,117 3 0,-164 4-94,303 5-137,-282-11 158,-44 4-29,-1 1 0,1-1 1,-1 2-1,1 0 0,19 1 0,-29-1-40,0 0 1,0 1-1,0-1 1,0 0-1,0 0 1,-1 0-1,1 0 1,0 1-1,0-1 1,0 0-1,-1 1 1,1-1-1,0 1 1,0-1-1,-1 1 1,1-1-1,0 1 1,-1-1-1,1 1 1,-1 0-1,1-1 1,-1 1-1,1 0 1,-1-1-1,1 1 1,-1 0-1,1 0 1,-1 1-1,0 0-96,0 0 0,0 0 0,-1 0 1,1-1-1,-1 1 0,1 0 0,-1 0 0,0 0 0,0-1 0,0 1 0,-1 2 1,-9 14-719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1:02.756"/>
    </inkml:context>
    <inkml:brush xml:id="br0">
      <inkml:brushProperty name="width" value="0.1" units="cm"/>
      <inkml:brushProperty name="height" value="0.1" units="cm"/>
      <inkml:brushProperty name="color" value="#FFFC18"/>
    </inkml:brush>
  </inkml:definitions>
  <inkml:trace contextRef="#ctx0" brushRef="#br0">4 20 384,'0'0'11,"-4"-5"204,6 2-146,10 2 31,45-5 1425,-2 3-1146,-35 3-377,-9-1-1,1 1 1,0 0-1,0 1 0,0 1 1,20 5-1,23 8 54,99 14-1,-103-21-40,-32-5-13,-1 0 0,1-1 0,-1-2 1,1 0-1,0 0 0,-1-2 0,1 0 0,20-6 1,-33 7-128,0-1 1,-1 1-1,1 1 1,0-1-1,-1 1 1,1 0-1,0 1 1,-1-1-1,1 1 1,0 0-1,-1 1 0,1-1 1,-1 1-1,11 5 1,-5 1-403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3:35.842"/>
    </inkml:context>
    <inkml:brush xml:id="br0">
      <inkml:brushProperty name="width" value="0.1" units="cm"/>
      <inkml:brushProperty name="height" value="0.1" units="cm"/>
      <inkml:brushProperty name="color" value="#E71224"/>
    </inkml:brush>
  </inkml:definitions>
  <inkml:trace contextRef="#ctx0" brushRef="#br0">2057 52 6784,'-79'19'3818,"77"-19"-3790,0 0 0,0 0 0,0 0 0,0 0 0,0 0 0,0 0 0,0 0 0,0-1 0,0 1 0,0-1 0,0 0 0,0 1 0,1-1 0,-4-2 0,-12-3-341,-2 4 487,0 1 0,-36 2 0,13 0 451,-189-6 1766,158 0-1912,-86-17 0,104 12-261,-1 3 0,1 2 0,-2 3 1,-57 5-1,40 4-369,1 3 1,-118 33 0,42-3-827,-165 48-3150,122-24 714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1:09.515"/>
    </inkml:context>
    <inkml:brush xml:id="br0">
      <inkml:brushProperty name="width" value="0.1" units="cm"/>
      <inkml:brushProperty name="height" value="0.1" units="cm"/>
      <inkml:brushProperty name="color" value="#FFFC18"/>
    </inkml:brush>
  </inkml:definitions>
  <inkml:trace contextRef="#ctx0" brushRef="#br0">1 94 896,'12'0'444,"0"-1"0,16-4 0,-16 3-208,23 0 300,-28 2-471,0 0 1,0 0 0,0-1-1,9-2 1,45-15 811,61-15-456,-99 28-416,1 1 0,0 1 0,26 0-1,71-4-35,-3 1 25,-95 7 75,1 2 0,-1 0 0,39 11 0,-17-4 12,-38-8-37,0-1-1,1-1 0,-1 1 1,1-1-1,-1-1 0,1 1 1,8-3-1,-10 1 46,18 0 62,-22 2-238,0 0 1,1 0-1,-1 0 1,0 0-1,0 0 1,1 1-1,-1-1 1,0 1-1,0-1 1,1 1-1,-1 0 1,0 0-1,0 0 1,0 0-1,0 0 1,0 1-1,0-1 1,-1 1-1,1-1 1,0 1-1,-1-1 1,1 1-1,-1 0 1,1 0-1,-1 0 1,0 0-1,0 0 1,0 0-1,0 0 1,0 0-1,0 3 1,4 12-1450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03.492"/>
    </inkml:context>
    <inkml:brush xml:id="br0">
      <inkml:brushProperty name="width" value="0.1" units="cm"/>
      <inkml:brushProperty name="height" value="0.1" units="cm"/>
      <inkml:brushProperty name="color" value="#FFFC18"/>
    </inkml:brush>
  </inkml:definitions>
  <inkml:trace contextRef="#ctx0" brushRef="#br0">4 17 3200,'-4'-17'3523,"24"23"-903,-13-4-2769,48 15 961,1-2 0,0-2 0,64 5 0,9 2-838,-110-16-45,81 15-2020,-3 7-3955,-58-11 3470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03.873"/>
    </inkml:context>
    <inkml:brush xml:id="br0">
      <inkml:brushProperty name="width" value="0.1" units="cm"/>
      <inkml:brushProperty name="height" value="0.1" units="cm"/>
      <inkml:brushProperty name="color" value="#FFFC18"/>
    </inkml:brush>
  </inkml:definitions>
  <inkml:trace contextRef="#ctx0" brushRef="#br0">500 1 6144,'-3'1'221,"-1"-1"1,1 1-1,0 0 1,0 0-1,0 0 1,0 1-1,0-1 1,0 1-1,0 0 1,1 0-1,-1 0 1,-4 4-1,4-2-24,-1 1 0,1-1-1,0 1 1,0-1 0,1 1 0,0 0 0,0 0 0,-2 6-1,-12 36 323,-27 83 366,-63 131-1,80-208-548,-122 275 571,134-293-1252,-35 99-629,21-43-6422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04.233"/>
    </inkml:context>
    <inkml:brush xml:id="br0">
      <inkml:brushProperty name="width" value="0.1" units="cm"/>
      <inkml:brushProperty name="height" value="0.1" units="cm"/>
      <inkml:brushProperty name="color" value="#FFFC18"/>
    </inkml:brush>
  </inkml:definitions>
  <inkml:trace contextRef="#ctx0" brushRef="#br0">5 1 7168,'0'0'94,"0"0"0,-1 0 0,1 0 0,0 0 0,0 1 0,-1-1 0,1 0 0,0 0 0,-1 0 0,1 1 0,0-1 0,0 0 0,0 1 0,-1-1 0,1 0 0,0 0 0,0 1 0,0-1 0,0 0 0,-1 1 0,1-1 0,0 0 0,0 1 0,0-1 0,0 1 0,0-1 0,0 0 0,0 1 0,0-1 0,0 0 0,0 1 0,8 12 1070,21 13-407,-28-25-700,14 11 7,0 0 0,-1 1 0,0 1 0,-1 1 0,22 31 0,70 130-37,-23-35 117,30 57-678,-67-94-1747,-11 6-3389,-24-67 3174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04.704"/>
    </inkml:context>
    <inkml:brush xml:id="br0">
      <inkml:brushProperty name="width" value="0.1" units="cm"/>
      <inkml:brushProperty name="height" value="0.1" units="cm"/>
      <inkml:brushProperty name="color" value="#FFFC18"/>
    </inkml:brush>
  </inkml:definitions>
  <inkml:trace contextRef="#ctx0" brushRef="#br0">44 234 6528,'-33'0'2464,"23"3"448,15 3-2240,6-3-192,5 3-288,11-6-96,9-9-32,23-11-64,27-3 96,9-9-704,2-11-224,-8-6-1568,3 11-1792,-14 1 1056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11.355"/>
    </inkml:context>
    <inkml:brush xml:id="br0">
      <inkml:brushProperty name="width" value="0.1" units="cm"/>
      <inkml:brushProperty name="height" value="0.1" units="cm"/>
      <inkml:brushProperty name="color" value="#FFFC18"/>
    </inkml:brush>
  </inkml:definitions>
  <inkml:trace contextRef="#ctx0" brushRef="#br0">16 1 5120,'0'-1'97,"-1"1"0,0 0 0,1 0 0,-1 0 0,0 0 0,0 0 0,1 0 0,-1 0 0,0 1 0,1-1 0,-1 0 0,0 0 0,1 1 0,-1-1 0,0 0 0,1 0 0,-1 1 0,1-1 0,-1 1 0,1-1 0,-1 1 0,0 0 0,1 0-45,-1-1 0,1 1-1,0-1 1,0 1-1,0 0 1,0-1 0,0 1-1,0-1 1,0 1-1,1 0 1,-1-1 0,0 1-1,0 0 1,0-1-1,0 1 1,1-1-1,-1 1 1,0-1 0,1 2-1,4 3 253,-1 1-1,0-1 0,9 7 1,-12-11-227,8 7 127,2-1-1,-1 0 0,1 0 1,0-1-1,21 8 0,-7-3-52,12 6 113,1-1-1,0-3 1,1 0-1,0-3 1,1-2 0,49 5-1,377-3-2300,-412-15 181,-11 1-933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11.853"/>
    </inkml:context>
    <inkml:brush xml:id="br0">
      <inkml:brushProperty name="width" value="0.1" units="cm"/>
      <inkml:brushProperty name="height" value="0.1" units="cm"/>
      <inkml:brushProperty name="color" value="#FFFC18"/>
    </inkml:brush>
  </inkml:definitions>
  <inkml:trace contextRef="#ctx0" brushRef="#br0">214 0 5632,'-49'9'2176,"38"11"-1664,1 9 320,10-15 128,-6 15-384,6 8 0,-5 10-256,0 5-128,-1 11-96,-5 12 0,1 9 0,-6 8-192,-1-8 0,3-3-832,-2-10-320,0-19-1280,5-5-1024,0-18 1440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12.233"/>
    </inkml:context>
    <inkml:brush xml:id="br0">
      <inkml:brushProperty name="width" value="0.1" units="cm"/>
      <inkml:brushProperty name="height" value="0.1" units="cm"/>
      <inkml:brushProperty name="color" value="#FFFC18"/>
    </inkml:brush>
  </inkml:definitions>
  <inkml:trace contextRef="#ctx0" brushRef="#br0">6 1 3456,'-1'0'121,"0"1"0,1 0 1,-1 0-1,1 0 0,-1 0 0,1 0 0,0 0 1,-1 0-1,1 0 0,0 0 0,0 0 0,0 0 1,-1 0-1,1 1 0,0-1 0,1 0 0,-1 0 1,0 0-1,0 0 0,0 0 0,1 2 1,11 27 831,-4-11-616,34 181 1693,-37-170-1708,30 252 1530,-23-162-3679,42 184-1,-36-249-1217,2-6 208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12.635"/>
    </inkml:context>
    <inkml:brush xml:id="br0">
      <inkml:brushProperty name="width" value="0.1" units="cm"/>
      <inkml:brushProperty name="height" value="0.1" units="cm"/>
      <inkml:brushProperty name="color" value="#FFFC18"/>
    </inkml:brush>
  </inkml:definitions>
  <inkml:trace contextRef="#ctx0" brushRef="#br0">0 521 6016,'5'-15'2272,"28"12"-1760,31-17 480,-22 6 96,17-10-352,11-8-96,8-11-224,25-9-32,18 0-224,1-5-864,-9-4-352,-12 3-928,-5 6-448,-6 15-96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28.297"/>
    </inkml:context>
    <inkml:brush xml:id="br0">
      <inkml:brushProperty name="width" value="0.1" units="cm"/>
      <inkml:brushProperty name="height" value="0.1" units="cm"/>
      <inkml:brushProperty name="color" value="#FFFC18"/>
    </inkml:brush>
  </inkml:definitions>
  <inkml:trace contextRef="#ctx0" brushRef="#br0">6 0 2560,'0'0'81,"-1"0"0,1 0 0,0 0 1,0 0-1,-1 0 0,1 0 0,0 0 0,0 0 1,-1 1-1,1-1 0,0 0 0,0 0 0,0 0 1,-1 1 405,0-1-406,1 0 0,0 1 0,0-1 0,0 0 1,0 0-1,0 1 0,-1-1 0,1 0 0,0 0 0,0 0 1,0 1-1,0-1 0,1 13 1126,7 16-420,-6-23-298,3 6-27,0 0-1,0 0 1,1-1-1,13 19 1,36 41 1358,-25-34-1233,235 278 245,-265-315-833,111 129-4489,-83-90 1728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0:34.846"/>
    </inkml:context>
    <inkml:brush xml:id="br0">
      <inkml:brushProperty name="width" value="0.1" units="cm"/>
      <inkml:brushProperty name="height" value="0.1" units="cm"/>
      <inkml:brushProperty name="color" value="#E71224"/>
    </inkml:brush>
  </inkml:definitions>
  <inkml:trace contextRef="#ctx0" brushRef="#br0">2761 1397 3328,'-11'3'684,"-16"3"98,26-6-787,0 0 0,0 0 1,0-1-1,0 1 0,0 0 0,0 0 0,0-1 0,0 1 0,0-1 0,0 1 1,0-1-1,0 1 0,1-1 0,-1 1 0,0-1 0,0 0 0,0 1 0,1-1 1,-1 0-1,0 0 0,1 0 0,-1 1 0,0-3 0,-1-2 335,-1 0 1,0 1-1,0-1 0,0 1 0,-1-1 0,1 1 1,-9-7-1,10 10-204,0 0 0,0 0 1,0 0-1,0 0 0,0 0 1,0 0-1,0 1 0,0-1 1,0 1-1,0 0 0,0-1 0,0 1 1,0 0-1,-1 0 0,1 0 1,0 0-1,0 1 0,0-1 1,0 1-1,0-1 0,0 1 0,-3 1 1,-33 18 1102,33-17-1007,-1 1-1,1-1 1,-1 0-1,0 0 1,0-1 0,0 0-1,0 0 1,0 0-1,-12 1 1,-21 2 1549,4 1-1073,28-6-627,0 1 1,0 0-1,0 0 0,0 1 0,-6 3 0,-20 3 329,7-2 0,19-4-234,-1 0 1,1 0 0,-15 0-1,-5-2 99,-20-1 27,0 3 0,-49 7 1,-27 6-237,44-7 218,57-6 16,-34-2-1,41-1-184,-1 0-1,1 2 0,-1 0 1,1 1-1,-18 4 1,20-4-102,0 0 1,0 0-1,0-1 1,-27-2-1,8 0 17,8 0-2,-40-8-1,39 5 67,-41-2 0,43 5-22,-1-1 1,-23-5-1,-3-1 55,29 3-109,-13 0 133,-65-4 46,-14 3-134,92 5-36,-39-7-1,-2 0 42,-5 3 48,-136-5-308,178 10 214,0 0 1,0-2 0,0-2 0,-41-9 0,53 10-22,-1 1 0,1 1 0,0 0 1,-1 1-1,-16 2 0,-7-1 8,10 0 129,11 0-140,-29-2 0,42 0 45,-1 1 1,0-1 0,1 1 0,-1-1-1,1 0 1,-1 0 0,1-1 0,0 1 0,0-1-1,-1 0 1,1 0 0,0 0 0,-3-3-1,1 0-19,1-1-1,0 0 0,1 0 0,0 0 1,0-1-1,0 1 0,0-1 0,1 1 1,0-1-1,1 0 0,-2-14 0,0 8 25,-7-25 0,5 20 19,-6-25 1,2 4 78,8 31-117,0 1 0,0-1 0,1 1 0,-1-1 0,3-9 0,-2-4-43,1 13 55,0-1-1,0 1 0,1 0 0,0 0 1,4-10-1,3-13-14,-3-6 18,-2 0 1,-1-1 0,-4-65 0,0 34 2,2-3-106,-3-82-33,1 143 107,-1 0 1,0 0-1,-1 1 0,0-1 1,0 1-1,-1 0 0,-1-1 1,-8-13-1,7 12-18,1 0-1,0 0 1,1 0 0,0 0-1,-3-15 1,6 12-81,0 1 1,2-30-1,0 15 199,-1 27-68,0 2-58,0-1 0,0 0 0,0 1 0,0-1 0,1 1 0,-1-1 0,0 0 0,1 1 0,-1-1 0,0 1 0,1-1 0,-1 1 0,1-1 0,-1 1 0,1 0 0,-1-1 0,2 0 0,3 0 6,0-1 1,0 1 0,0 0 0,1 1 0,-1-1 0,0 1 0,1 0-1,8 1 1,23-1-40,32-13-33,-51 8 98,0 2 0,0 0 1,24-1-1,107 14 26,0-8-5,-80-3-48,-52 1 69,123-3-138,-110 1 80,0-2-1,47-11 1,-7 0 23,131-11-1,-58 11-9,-47 5-6,129 5 1,-188 5 8,91 5 53,130 9-60,-149-5 18,-12-8-114,-66-2 140,-1 2 1,0 1-1,54 10 1,-77-10-57,0 0 1,0 1 0,0 0-1,0 0 1,-1 1 0,12 8-1,32 31 106,-31-25-102,-10-9 23,0 0 0,-1 1-1,0 0 1,0 1 0,-1 0-1,-1 0 1,0 1 0,0-1-1,-1 1 1,-1 0 0,0 1-1,-1-1 1,0 1-1,-1 0 1,1 13 0,0 21 32,-2 1 1,-10 79-1,7-110-82,-41 289 212,34-256-149,-34 247 5,16-177-11,11-58 204,12-44-106,1-6-173,0 1 1,1-1 0,-2 21 0,9-45-5013,-6 9 4639,1 0 1,-1 0 0,0 0-1,0-1 1,0 1 0,0 1 0,0-1-1,-3-4 1,-3-3-1010,-1 1 0,-14-14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28.688"/>
    </inkml:context>
    <inkml:brush xml:id="br0">
      <inkml:brushProperty name="width" value="0.1" units="cm"/>
      <inkml:brushProperty name="height" value="0.1" units="cm"/>
      <inkml:brushProperty name="color" value="#FFFC18"/>
    </inkml:brush>
  </inkml:definitions>
  <inkml:trace contextRef="#ctx0" brushRef="#br0">571 11 3968,'-6'-3'274,"4"2"-73,0 0 0,0 0 1,-1 0-1,1 0 0,0 1 0,-1-1 0,1 0 1,-3 1-1,3 0-141,1 0 0,0 0 0,-1 1 0,1-1 0,0 1 0,0-1 0,0 1 0,-1-1 0,1 1 0,0 0 0,0-1 0,0 1 0,0 0 0,0 0 0,0 0 0,0 0 0,1 0 0,-1 0 0,-1 2 0,-38 48 411,14-20 545,2 2 1,-26 45-1,-27 102 772,48-104-1245,-168 487-2277,134-362-3098,51-164 2646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29.112"/>
    </inkml:context>
    <inkml:brush xml:id="br0">
      <inkml:brushProperty name="width" value="0.1" units="cm"/>
      <inkml:brushProperty name="height" value="0.1" units="cm"/>
      <inkml:brushProperty name="color" value="#FFFC18"/>
    </inkml:brush>
  </inkml:definitions>
  <inkml:trace contextRef="#ctx0" brushRef="#br0">16 85 2688,'-3'-5'349,"1"-1"0,-1 0 0,1 0 0,-2-11 0,3 15-254,1 0 0,0 0-1,0 0 1,0 0 0,0 0 0,0 0 0,0 0 0,0 1 0,1-1 0,-1 0 0,1 0 0,-1 0 0,1 0 0,0 1 0,-1-1 0,1 0 0,0 1 0,0-1 0,0 0 0,2-1-1,-2 3-48,-1-1-1,1 1 0,0-1 0,-1 1 0,1-1 0,0 1 0,-1 0 0,1-1 0,0 1 0,0 0 0,-1 0 0,1-1 0,0 1 0,0 0 0,-1 0 0,1 0 0,0 0 0,0 0 0,-1 0 0,1 0 0,0 0 0,0 1 0,-1-1 0,1 0 0,0 0 0,0 1 0,-1-1 0,1 0 0,0 1 0,-1-1 0,1 0 0,0 1 1,-1-1-1,1 1 0,-1-1 0,2 2 0,18 24 995,-19-25-1011,5 9 88,-1 0-1,0 0 0,-1 0 0,0 0 0,-1 1 1,0 0-1,2 12 0,5 81 536,-7-66-447,35 232 56,3-92-4047,-29-130-230,-7-32 2048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29.476"/>
    </inkml:context>
    <inkml:brush xml:id="br0">
      <inkml:brushProperty name="width" value="0.1" units="cm"/>
      <inkml:brushProperty name="height" value="0.1" units="cm"/>
      <inkml:brushProperty name="color" value="#FFFC18"/>
    </inkml:brush>
  </inkml:definitions>
  <inkml:trace contextRef="#ctx0" brushRef="#br0">31 370 5120,'-23'0'1669,"23"0"-1629,0 0 0,-1 0 0,1 0 0,0 0-1,0 0 1,-1 0 0,1 0 0,0 0 0,-1-1 0,1 1 0,0 0 0,0 0-1,-1 0 1,1 0 0,0 0 0,0 0 0,-1-1 0,1 1 0,0 0 0,0 0-1,0 0 1,-1 0 0,1-1 0,0 1 0,0 0 0,0 0 0,-1-1 0,1 1-1,0 0 1,0 0 0,0-1 0,0 1 0,0 0 0,0 0 0,0-1 0,0 1-1,0 0 1,0-1 0,0 1 0,0 0 0,0 0 0,0-1 0,0 1 0,0 0-1,0-1 1,0 1 0,0 0 0,0 0 0,0-1 0,0 1 0,1 0 0,-1 0-1,0-1 1,0 1 0,0 0 0,0 0 0,1 0 0,-1-1 0,0 1-1,0 0 1,0 0 0,1 0 0,-1 0 0,1-1 0,-1 1-67,2-3 99,0 1 0,1 0 0,-1 0 0,0 0-1,1 0 1,0 0 0,-1 1 0,1-1-1,4-1 1,33-11 596,-17 6-416,170-62 1257,256-111-4618,-385 148 1263,1 3-580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3:38.544"/>
    </inkml:context>
    <inkml:brush xml:id="br0">
      <inkml:brushProperty name="width" value="0.1" units="cm"/>
      <inkml:brushProperty name="height" value="0.1" units="cm"/>
      <inkml:brushProperty name="color" value="#FFFC18"/>
    </inkml:brush>
  </inkml:definitions>
  <inkml:trace contextRef="#ctx0" brushRef="#br0">1 228 384,'17'-7'100,"1"1"0,-1 0 0,28-4 1,13-4 47,122-32 958,-154 41-1026,0 2 0,1 1-1,-1 1 1,0 1 0,31 5-1,-7-1-104,1-2 0,93-10-1,-27 1 140,-89 7-151,392-20-44,36 6 108,-94-8 483,-5 1 255,303 7-701,-473 3-154,325-11 100,-311 28 126,201 31 0,-347-30-104,250 42 69,-234-35-189,0-3-1,78 3 1,144-10 242,-210-4 10,30-3-249,154-23 0,152-15 74,-396 41 122,0 0 0,23 4 0,-38-3-227,0 0-1,0 1 1,0 0-1,0 0 1,0 1-1,0 0 1,0 1 0,12 7-1,2 8-1568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02.241"/>
    </inkml:context>
    <inkml:brush xml:id="br0">
      <inkml:brushProperty name="width" value="0.1" units="cm"/>
      <inkml:brushProperty name="height" value="0.1" units="cm"/>
      <inkml:brushProperty name="color" value="#FFFC18"/>
    </inkml:brush>
  </inkml:definitions>
  <inkml:trace contextRef="#ctx0" brushRef="#br0">18 74 4864,'-17'-22'1589,"17"21"-1548,0 0 1,0 0-1,0 0 0,0 0 1,0 0-1,0 0 0,0 0 1,0 0-1,1 0 1,-1 1-1,0-1 0,1 0 1,-1 0-1,1 0 0,-1 0 1,1 0-1,-1 1 0,1-1 1,0 0-1,-1 1 0,1-1 1,0 0-1,-1 1 0,1-1 1,0 1-1,0-1 0,0 1 1,1-1-1,0-1 147,3-1-44,0-1 0,0 1 1,0 1-1,1-1 0,-1 1 1,1 0-1,0 0 0,-1 1 1,1-1-1,0 1 0,0 1 1,0-1-1,0 1 0,0 0 1,0 0-1,0 1 0,7 1 1,12 2-25,0 2 1,36 13 0,167 78 272,-197-82-365,225 113-2103,-248-123 1285,1-1 0,0 0 0,0 0 0,0-1-1,10 3 1,3-5-1759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02.620"/>
    </inkml:context>
    <inkml:brush xml:id="br0">
      <inkml:brushProperty name="width" value="0.1" units="cm"/>
      <inkml:brushProperty name="height" value="0.1" units="cm"/>
      <inkml:brushProperty name="color" value="#FFFC18"/>
    </inkml:brush>
  </inkml:definitions>
  <inkml:trace contextRef="#ctx0" brushRef="#br0">113 5 5376,'-37'-4'1834,"37"3"-1782,-1 1 0,0 0-1,0 0 1,0 0 0,0 0-1,0 0 1,0 0 0,1 0-1,-1 1 1,0-1 0,0 0-1,0 0 1,0 1 0,-1 0-1,2-1-35,0 0-1,0 0 1,-1 0-1,1 1 0,0-1 1,0 0-1,0 1 0,0-1 1,-1 0-1,1 0 0,0 1 1,0-1-1,0 0 0,0 1 1,0-1-1,0 0 1,0 1-1,0-1 0,0 0 1,0 1-1,0-1 0,0 0 1,0 0-1,0 1 0,0-1 1,0 1-1,13 19 99,-11-17-180,4 6 190,0 0-1,-1 0 1,-1 1 0,0-1 0,0 1 0,-1 0-1,0 0 1,0 0 0,-1 0 0,-1 0 0,0 1-1,0-1 1,-1 12 0,-6 45 20,-3 0 0,-3-1 0,-2 0 0,-30 80 0,44-144-167,-9 23-1361,1 1-1,-7 44 1,14-53-829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02.979"/>
    </inkml:context>
    <inkml:brush xml:id="br0">
      <inkml:brushProperty name="width" value="0.1" units="cm"/>
      <inkml:brushProperty name="height" value="0.1" units="cm"/>
      <inkml:brushProperty name="color" value="#FFFC18"/>
    </inkml:brush>
  </inkml:definitions>
  <inkml:trace contextRef="#ctx0" brushRef="#br0">18 0 6528,'-1'1'146,"-1"1"-1,1-1 1,0 0 0,-1 1-1,1-1 1,0 1 0,0-1 0,0 1-1,0 0 1,0-1 0,0 1-1,1 0 1,-1 0 0,0-1 0,1 1-1,-1 0 1,1 0 0,0 0-1,0 0 1,0 0 0,0 0 0,0 0-1,0 3 1,2 5 32,0 0-1,0 0 1,6 13 0,-5-13 94,32 92 276,22 74-286,59 161-376,-7-28-1990,-85-217 547,-22-80 945,0 0-1,-1 1 1,0-1-1,-1 0 0,-2 18 1,-7 2-1836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03.380"/>
    </inkml:context>
    <inkml:brush xml:id="br0">
      <inkml:brushProperty name="width" value="0.1" units="cm"/>
      <inkml:brushProperty name="height" value="0.1" units="cm"/>
      <inkml:brushProperty name="color" value="#FFFC18"/>
    </inkml:brush>
  </inkml:definitions>
  <inkml:trace contextRef="#ctx0" brushRef="#br0">28 427 7040,'-27'-14'2720,"43"0"-2112,16-6 384,-10 6 96,14-4-352,12-7-128,22-2-320,25-16-128,18-9-96,-2 0-1024,-3 3-416,3 8-1056,-5 7-1664,-20 11 992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19.896"/>
    </inkml:context>
    <inkml:brush xml:id="br0">
      <inkml:brushProperty name="width" value="0.1" units="cm"/>
      <inkml:brushProperty name="height" value="0.1" units="cm"/>
      <inkml:brushProperty name="color" value="#FFFC18"/>
    </inkml:brush>
  </inkml:definitions>
  <inkml:trace contextRef="#ctx0" brushRef="#br0">1412 205 1152,'46'-7'379,"69"-1"-1,162-6-282,-17 0-111,1 22 73,-38-11-266,-11 0 218,-175 5 45,1 1 0,0 3 0,57 14-1,-62-10-129,-6-1 86,1-1 0,0-2-1,1 0 1,51 2 0,-51-8 26,0-1 1,1-2-1,-1-1 0,-1-2 1,1 0-1,53-21 0,-61 17 182,-36 8-214,0 1 1,-24 1-1,-56 14 159,13-2-56,-123 2-192,11-2-24,119-4 98,-16 3 47,-154-3 0,171-12-10,-202-5 143,244 9-177,-50 0-13,-135-16-1,142 5 19,0 3 0,0 3 0,-1 3 0,-85 10 0,-176 15-164,-94-3 65,180-14 178,71-4-15,63-1-116,137-9 29,-3 1 104,31-1-128,0 2 0,1 2 1,60 2-1,16 0 36,211 4 74,0 0 102,55-12-243,6-17 17,-170 8 51,184-29 12,76-4-85,-352 40 82,185-41 0,-306 50-79,31-5 262,-42 8-223,-1 0 1,1 0-1,0 0 0,-1 0 0,1 0 0,-1 1 1,1 0-1,0-1 0,-1 1 0,1 0 0,-1 0 1,0 0-1,1 0 0,1 2 0,9 10-922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28.258"/>
    </inkml:context>
    <inkml:brush xml:id="br0">
      <inkml:brushProperty name="width" value="0.1" units="cm"/>
      <inkml:brushProperty name="height" value="0.1" units="cm"/>
      <inkml:brushProperty name="color" value="#FFFC18"/>
    </inkml:brush>
  </inkml:definitions>
  <inkml:trace contextRef="#ctx0" brushRef="#br0">2519 94 1152,'-1'0'33,"1"0"0,-1 0 1,0 0-1,1 0 0,-1 0 0,0-1 0,1 1 1,-1 0-1,0-1 0,1 1 0,-1 0 0,0-1 1,1 1-1,-1-1 0,1 1 0,-1-1 0,1 1 1,-1-1-1,0-1 0,0 2-27,1-1 0,-1 0-1,1 0 1,-1 1 0,0-1 0,0 0 0,1 1 0,-1-1-1,0 1 1,0-1 0,0 1 0,0-1 0,0 1 0,1 0-1,-3-1 1,-8-1 377,0-2 0,0 1 0,-14-7 0,13 5-124,0 1 0,-23-6 1,18 7-247,0 2 1,-1 1 0,1 0-1,-24 3 1,-25 1-8,-14 3 132,-4 1-212,51-9 107,-1-2 0,0 0 0,1-3 0,-35-10 1,39 9 50,0 0 0,-1 2 1,1 1-1,-1 1 0,0 2 1,1 1-1,-1 1 0,0 1 1,1 2-1,-49 12 0,-12 13-73,40-12-1,0-2 1,-2-2 0,-75 8 0,-175 7 389,274-26-365,1-1 0,-1-1 1,0-1-1,0-1 0,0-2 1,1-1-1,-35-11 0,-49-25-52,-19-7 304,105 40-193,0 2 0,0 1 0,-36-3 0,53 7-355,1 1 0,-1 0 0,0 1 0,1-1 0,-1 2 0,1-1 0,-1 1 0,1 0 0,0 0 0,0 1 0,0 0 0,0 0 1,-12 9-1,-21 18-1542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9:52.755"/>
    </inkml:context>
    <inkml:brush xml:id="br0">
      <inkml:brushProperty name="width" value="0.1" units="cm"/>
      <inkml:brushProperty name="height" value="0.1" units="cm"/>
      <inkml:brushProperty name="color" value="#66CC00"/>
    </inkml:brush>
  </inkml:definitions>
  <inkml:trace contextRef="#ctx0" brushRef="#br0">1906 1 1536,'-1'1'411,"0"1"-1,1 0 1,-1-1 0,0 1-1,1 0 1,-1 0 0,1 0-1,-1-1 1,1 1-1,0 0 1,0 0 0,0 0-1,0 0 1,0 0 0,0 0-1,1 3 1,-2-6-253,-1 1 0,1 0 0,0 0 0,-1 0 1,1 0-1,0 1 0,0-1 0,-1 0 0,1 0 0,0 1 0,0-1 0,-1 1 0,-1 0 0,0 2 205,0-1 1,-1-1-1,1 1 0,-1 0 0,-6 1 0,6-1-302,0-1-1,-1 1 1,2 0-1,-1 0 1,0 0-1,-4 3 1,3-1-91,0 0-1,0 0 1,0-1 0,0 0 0,-1 0 0,0 0-1,0 0 1,1-1 0,-1 0 0,0 0-1,-1-1 1,1 0 0,0 0 0,-12 0 0,-2 1 645,0 0 1,-37 10-1,39-8-472,-1 1-68,2 1 1,-26 11-1,-18 7-56,-46 14 163,-11 4 137,99-37-263,-1 0 1,0-2 0,0 0-1,-27 0 1,-314 7 1655,223-7-651,-52 3-511,-36 7-1330,77-11-3448,95-2 639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43.192"/>
    </inkml:context>
    <inkml:brush xml:id="br0">
      <inkml:brushProperty name="width" value="0.1" units="cm"/>
      <inkml:brushProperty name="height" value="0.1" units="cm"/>
      <inkml:brushProperty name="color" value="#FFFC18"/>
    </inkml:brush>
  </inkml:definitions>
  <inkml:trace contextRef="#ctx0" brushRef="#br0">1 53 1408,'5'-2'233,"-1"0"0,1 1 0,0 0 0,0 0-1,0 0 1,0 1 0,-1-1 0,10 2 0,-1 0 217,0 0-1,16 4 1,1 2-258,0-1 0,1-1 0,-1-2 0,1-1 0,0-2 0,47-5 0,26-6-41,1 4 0,186 11 0,-214-1-161,0-3-1,1-4 0,79-14 1,-44 7 4,157 4 1,-22-2 69,41 0-21,-172 13-71,73 1 8,-79-6 21,227 5-194,-222 8 133,-77-7 116,-1-1 1,1-2 0,-1-2 0,45-5 0,134-21 404,-163 22-1618,0 3 1,58 6 0,-49 3-924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53.555"/>
    </inkml:context>
    <inkml:brush xml:id="br0">
      <inkml:brushProperty name="width" value="0.1" units="cm"/>
      <inkml:brushProperty name="height" value="0.1" units="cm"/>
      <inkml:brushProperty name="color" value="#FFFC18"/>
    </inkml:brush>
  </inkml:definitions>
  <inkml:trace contextRef="#ctx0" brushRef="#br0">22 0 1408,'-21'0'715,"20"0"-417,23 14 1841,-12-11-1915,1 0 1,-1-1-1,1 0 1,0-1-1,0 0 1,19-1-1,26 2 189,150 21 3,-144-20-195,86-5 0,-41-5-52,-1 6 0,114 12 0,279 2-124,-337-15 113,61-5-129,-3 0-165,21 19 229,52-2 1,-241-11-105,357 4 235,-259 7-191,193 27-13,-250-18 50,-22-3-11,0-3-1,86 4 1,24-16-65,-61-2 11,170 21 1,-132-4 55,-130-15 8,0-1 0,1-2-1,43-8 1,-11-3 95,0 2-1,109-4 1,-42 20-10,-121-4-272,-1 0 0,1 0-1,-1 0 1,0 1-1,1 0 1,-1 1 0,0-1-1,0 1 1,0 0 0,-1 0-1,11 8 1,13 7-3299,-7-8 676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54.660"/>
    </inkml:context>
    <inkml:brush xml:id="br0">
      <inkml:brushProperty name="width" value="0.1" units="cm"/>
      <inkml:brushProperty name="height" value="0.1" units="cm"/>
      <inkml:brushProperty name="color" value="#FFFC18"/>
    </inkml:brush>
  </inkml:definitions>
  <inkml:trace contextRef="#ctx0" brushRef="#br0">1 125 1280,'4'-1'295,"1"1"0,-1-1 0,1 0 1,-1 0-1,1-1 0,-1 0 0,1 1 0,-1-1 0,6-4 0,24-10 850,-7 11-764,1 0 0,0 2 0,0 1 0,49 3 0,24-2 215,-41-1-169,80 5-1,-45 0-416,181-17 0,-113 2-46,77-12 207,-92 7-142,1 6-1,154 9 0,-163 1 53,56 3-44,-156 2 24,65 16 0,-53-5 425,-50-14-478,-1-1 1,0 0 0,0 1 0,1 0 0,-1-1-1,0 1 1,0 0 0,0-1 0,0 1-1,0 0 1,0 0 0,0 0 0,0 0 0,0 0-1,0 0 1,0 0 0,-1 0 0,1 0-1,0 2 1,0-2-2,-1 0 0,0-1 0,1 1-1,-1-1 1,0 1 0,0 0 0,0-1-1,0 1 1,0 0 0,0-1 0,0 1 0,0 0-1,0-1 1,0 1 0,0 0 0,0-1-1,0 1 1,-1 0 0,1-1 0,0 1 0,0-1-1,-1 1 1,1 0 0,0-1 0,-1 1-1,1-1 1,-1 1 0,1-1 0,-1 1 0,1-1-1,-1 0 1,1 1 0,-1-1 0,1 1-1,-1-1 1,1 0 0,-1 0 0,0 1-1,1-1 1,-2 0 0,-10 3 184,7-1 676,11 0-528,-2-1-483,-1 0-1,1 0 1,-1 0 0,0 0-1,0 1 1,1-1-1,-1 1 1,0 0 0,0 0-1,-1 0 1,1 0-1,2 3 1,12 14-2453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27:56.586"/>
    </inkml:context>
    <inkml:brush xml:id="br0">
      <inkml:brushProperty name="width" value="0.1" units="cm"/>
      <inkml:brushProperty name="height" value="0.1" units="cm"/>
      <inkml:brushProperty name="color" value="#FFFC18"/>
    </inkml:brush>
  </inkml:definitions>
  <inkml:trace contextRef="#ctx0" brushRef="#br0">0 0 384,'1'1'84,"-1"0"-1,0-1 1,1 1-1,-1 0 1,1-1 0,-1 1-1,1-1 1,-1 1-1,1-1 1,-1 1 0,1-1-1,-1 1 1,1-1-1,0 1 1,-1-1 0,1 0-1,0 1 1,0-1-1,25 11 881,27 6 388,-12-5-949,-1 3 0,40 20-1,73 46-168,-14-7-188,-94-51 14,-22-11 42,0 0 0,0-2 0,1-1 0,36 10 0,47-2 122,154 6 0,-141-16-69,-10-3 63,121-13 1,-8 0-91,374-8 144,-174-9 454,188 36-268,-168-4-379,-269-8 82,412 13-27,-14 16-230,-309-6 146,-179-14 49,249 1 69,-72-5-32,127-7 57,-59-1-55,161 0-176,-11 3 209,-234 4-102,98 10-41,7-1-146,-2 1 82,5 0 72,78 16-68,-352-20 58,1-4 1,97-6 0,84-2 378,-236 5-745,-1 0 1,0 2-1,0 1 1,0 1-1,30 10 1,-4 8-2141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1:58.104"/>
    </inkml:context>
    <inkml:brush xml:id="br0">
      <inkml:brushProperty name="width" value="0.1" units="cm"/>
      <inkml:brushProperty name="height" value="0.1" units="cm"/>
      <inkml:brushProperty name="color" value="#FFFC18"/>
    </inkml:brush>
  </inkml:definitions>
  <inkml:trace contextRef="#ctx0" brushRef="#br0">6397 119 2048,'0'0'4512,"-21"1"-2694,16 1-1513,-1 0-1,1 0 0,-1 0 0,-8 0 0,-20 7 906,-13 5-223,43-13-868,0 1 0,0-2 0,0 1 0,0 0 0,0-1 0,-7 0 0,-17 4 290,1 1-231,23-4-156,-1 0 0,0 0 0,1 0 0,-1 1 0,-5 2 0,-91 33 463,94-34-490,-1-1 0,0-1 0,0 1 1,0-2-1,1 1 0,-1-1 0,0 0 0,-14-2 1,-6 1 95,-132-10 90,81 7-79,-2-6-97,-259 6 608,320 3-559,0-1 1,1-1-1,-28-8 0,29 6-53,-1 1-1,0 1 0,-26-2 1,-242 16 95,251-4-112,28-5 32,0 0 0,0-1 0,-14 1 0,-37 1-70,42-1 106,0-1 0,1-1 0,-1 0-1,1-1 1,-1-1 0,-26-6 0,28 4-77,-1 1-1,1 1 1,-1 0-1,-29 1 1,-18-2 83,-136-6 143,195 9-215,-103-5 72,28-4 22,31-2 347,34 11-388,-28-6 1,28 4 3,-28-2 0,-61-2 80,-2 1-177,-156-4 657,158 10-474,15 1-87,-90-10 0,-75-16 273,221 20-329,-34-5-27,-77-1 0,-55 5 4,110 4 37,-158-22 0,169 15 112,-153 2 1,159 6-146,-430 6 246,363 4-254,62-2 29,-333 43 710,364-43-606,0-3 0,-53 1-1,61-6-1692,-52-8 0,85 7 1186,-1 1 1,1-1 0,0 0 0,0 0 0,0 0 0,0-1 0,1 0 0,-1 1 0,0-1 0,1-1 0,-1 1 0,1 0-1,-6-6 1,-18-22-3148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03.101"/>
    </inkml:context>
    <inkml:brush xml:id="br0">
      <inkml:brushProperty name="width" value="0.1" units="cm"/>
      <inkml:brushProperty name="height" value="0.1" units="cm"/>
      <inkml:brushProperty name="color" value="#FFFC18"/>
    </inkml:brush>
  </inkml:definitions>
  <inkml:trace contextRef="#ctx0" brushRef="#br0">3697 148 3328,'-1'-1'12,"0"1"0,1 0 1,-1-1-1,1 1 0,-1 0 0,0-1 0,1 1 1,-1-1-1,1 1 0,-1-1 0,1 1 0,-1-1 1,1 0-1,0 1 0,-1-1 0,1 1 0,0-1 1,-1 0-1,1 1 0,0-1 0,0 0 0,-1 0 1,1 1-1,0-1 0,0 0 0,0 1 0,0-1 1,0 0-1,0 0 0,0 1 0,0-1 1,1 0-1,-1 1 0,0-1 0,0 0 0,0 1 1,1-1-1,-1 0 0,0 1 0,1-1 0,-1 0 1,1 1-1,-1-1 0,1 0 0,26-23 2068,-24 13-1739,-3 10-303,1 1 0,-1-1 1,0 1-1,1-1 0,-1 0 1,0 0-1,0 1 0,1-1 1,-1 0-1,0 1 1,0-1-1,0 0 0,0 0 1,0 1-1,0-1 0,0 0 1,0 0-1,-1 1 0,1-1 1,0 0-1,0 1 1,0-1-1,-1 0 0,1 1 1,0-1-1,-1 0 0,1 1 1,-1-1-1,1 1 0,-1-1 1,0 0-1,-2-1 53,-1 0 0,0 0 0,1 1 0,-1 0 0,0-1-1,0 1 1,0 1 0,0-1 0,0 0 0,0 1 0,0 0 0,-1 0 0,1 0-1,-7 2 1,-25-2 450,-32-5 3,-23-3 11,48 6-307,33 2-195,1 0-1,-19-3 0,-24-4 229,-1 2 1,-101 3-1,88 2 171,37 0-239,6-1-179,-1 2 0,-33 4 0,7 2 124,0-3 0,-88-4 0,55-1-334,-65 9 568,58-1-26,-26 8-133,83-9-160,-1-1 1,-35 0-1,0-3-13,27 0-74,-45-5 0,-45-1 190,-167 4 251,125 3-294,-81-17-117,158 6-5,50 5-27,-118-14 341,103 4-117,24 5 46,-1 1 0,-69-3 1,-151 20 478,88 9-4384,139-14 729,11 4-1414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40.412"/>
    </inkml:context>
    <inkml:brush xml:id="br0">
      <inkml:brushProperty name="width" value="0.1" units="cm"/>
      <inkml:brushProperty name="height" value="0.1" units="cm"/>
      <inkml:brushProperty name="color" value="#FFFC18"/>
    </inkml:brush>
  </inkml:definitions>
  <inkml:trace contextRef="#ctx0" brushRef="#br0">1145 13 768,'-1'-1'172,"1"0"0,0 1 1,-1-1-1,1 0 0,0 1 0,-1-1 1,1 1-1,-1-1 0,1 0 0,-1 1 1,1-1-1,-1 1 0,1-1 0,-1 1 1,0 0-1,1-1 0,-1 1 0,0-1 1,1 1-1,-1 0 0,0 0 0,1-1 1,-1 1-1,0 0 0,0 0 0,1 0 1,-1 0-1,0 0 0,0 0 0,1 0 1,-2 0-1,-32 1-5,23-1 436,-116 0 944,99 5-571,24-4-879,0-1-1,0 0 0,1 1 1,-1 0-1,0 0 1,0 0-1,1 0 1,-1 1-1,1-1 1,-8 5-1,10-5-50,-1 0-1,1 0 1,-1 0-1,1 0 1,-1 0-1,0 0 1,0-1 0,1 1-1,-1 0 1,0-1-1,0 0 1,-3 1-1,-29 0 165,-2 1-36,-8 8 218,28-8-212,0 2-1,0 0 1,1 1 0,-21 9 0,27-10-126,0-1 0,0 0 0,-1 0 0,1-1 0,-1 0 0,-17 1 0,-62-2 309,42-3-368,-106-10 42,-4-1 177,47 13-561,115-12-3946,11-13 1157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44.629"/>
    </inkml:context>
    <inkml:brush xml:id="br0">
      <inkml:brushProperty name="width" value="0.1" units="cm"/>
      <inkml:brushProperty name="height" value="0.1" units="cm"/>
      <inkml:brushProperty name="color" value="#FFFC18"/>
    </inkml:brush>
  </inkml:definitions>
  <inkml:trace contextRef="#ctx0" brushRef="#br0">4326 41 384,'-3'2'31,"3"-2"-27,0 0-1,0 0 0,0 1 1,-1-1-1,1 0 1,0 0-1,0 0 1,0 0-1,0 0 1,0 1-1,0-1 0,0 0 1,-1 0-1,1 0 1,0 0-1,0 0 1,0 0-1,0 0 1,-1 0-1,1 0 1,0 1-1,0-1 0,0 0 1,0 0-1,-1 0 1,1 0-1,0 0 1,0 0-1,0 0 1,-1 0-1,1 0 0,0 0 1,0 0-1,0 0 1,0-1-1,-1 1 1,1 0-1,0 0 1,0 0-1,0 0 1,0 0-1,-1 0 0,1 0 1,0 0-1,0 0 1,0-1-1,0 1 1,0 0-1,0 0 1,-1 0-1,1 0 0,0 0 1,0-1-1,0 1 1,0 0-1,0 0 1,0 0-1,0-1 1,0 0 44,31 1 6751,-38 1-6265,-1 0 0,1 0-1,-14 4 1,14-3-266,0-1-1,0 1 1,-14 0 0,-7 3-338,24-4 96,-1 1 1,1-1 0,0-1 0,-9 2 0,-701-2 3834,464 3-3813,222-3-7,-5 1-53,0-2 0,-54-8 0,-39-10-110,100 15 115,1 2 0,-1 1 0,-26 3 0,3-1 3,-930-1 420,771-11-518,27 7 294,-5-4 166,-23 0-113,-79 2 150,251 8-367,-160 4 93,-96-6 292,167 0-3413,99-1 664,4-7-1114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3:00.954"/>
    </inkml:context>
    <inkml:brush xml:id="br0">
      <inkml:brushProperty name="width" value="0.1" units="cm"/>
      <inkml:brushProperty name="height" value="0.1" units="cm"/>
      <inkml:brushProperty name="color" value="#FFFC18"/>
    </inkml:brush>
  </inkml:definitions>
  <inkml:trace contextRef="#ctx0" brushRef="#br0">74 17 1536,'4'4'63,"29"29"1283,-31-31-1209,-1 0 1,1 1 0,0-1 0,-1 1 0,1-1 0,-1 1 0,0-1-1,0 1 1,0 0 0,0 0 0,-1 0 0,1-1 0,0 5 0,-1-3-84,0-1 1,0 0 0,0 1 0,0-1 0,0 0 0,0 1 0,-1-1 0,0 0 0,1 0 0,-1 1 0,0-1 0,-1 0 0,1 0 0,-1 0-1,1 0 1,-1 0 0,0-1 0,0 1 0,-3 3 0,5-8-129,0 0 0,0-1 0,0 1-1,-1 0 1,1 0 0,0 0 0,-1 0 0,0 0-1,1 0 1,-2-2 0,1 0-91,-8-31-1123,8 29 1366,0 0 0,0 0 1,0 1-1,-1-1 0,0 1 0,0-1 1,-1 1-1,1 0 0,-1 0 1,0 0-1,-1 0 0,1 0 1,-9-8-1,11 12 27,-1-1 1,0 1-1,1 0 0,-1 0 1,0-1-1,0 1 1,0 0-1,0 0 0,-4-1 1,5 2-87,0 0 1,1 0-1,-1 0 0,0 0 1,0 0-1,1 0 1,-1 0-1,0 0 0,1 1 1,-1-1-1,0 0 1,1 0-1,-1 1 1,0-1-1,1 0 0,-1 1 1,0-1-1,1 1 1,-1-1-1,1 1 0,-1-1 1,1 1-1,-1-1 1,1 1-1,-1-1 0,1 1 1,0 0-1,-1-1 1,1 1-1,0 0 1,-1-1-1,1 1 0,0 0 1,0 0-1,-4 14 27,2 0-1,0 0 1,1 0 0,0 1-1,2 15 1,-2-2 528,4-37-571,0 1 1,1-1-1,0 1 0,0 0 0,5-7 0,-5 9 39,-1 0-1,0 0 0,0 0 0,0 0 0,0 0 0,-1 0 0,0-1 0,0 1 0,-1-1 0,1 0 0,0-5 0,-2 9 455,-6 7 619,4 0-1047,0 0 0,0-1 0,1 1 1,-1 0-1,1 0 0,0 0 0,1 0 1,-1 0-1,1 0 0,0 0 0,1 9 1,1 6-853,7 29 1,-5-34-11,-2 2-1600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50.909"/>
    </inkml:context>
    <inkml:brush xml:id="br0">
      <inkml:brushProperty name="width" value="0.1" units="cm"/>
      <inkml:brushProperty name="height" value="0.1" units="cm"/>
      <inkml:brushProperty name="color" value="#FFFC18"/>
    </inkml:brush>
  </inkml:definitions>
  <inkml:trace contextRef="#ctx0" brushRef="#br0">2293 1164 3072,'-21'-13'4869,"13"9"-4152,1 0 1,-1-1-1,-6-6 0,19 6-567,12-9 376,21-12 0,-8 5-282,-3 3-172,-17 12-62,0-1-1,12-9 1,-19 13 12,2-1 61,0-1 1,0 0-1,-1 0 1,1 0-1,6-12 1,43-64 124,-42 62-117,0 0 1,-2-1-1,0 0 1,-1-1-1,7-25 1,-10 23-37,-1 0 1,-1 0-1,-1 0 1,0-27-1,6-32-263,-9-134-48,-9 158 427,9 50-205,-1 1 0,0-1-1,-1 0 1,-2-7 0,2 7 59,0 0-1,1 0 1,0 0-1,-1-9 1,2 13-28,0 0 0,-1 0-1,0 1 1,0-1 0,0 0 0,0 1 0,0-1 0,-1 1 0,1-1-1,-1 1 1,0 0 0,0 0 0,0 0 0,-1 0 0,1 0 0,-1 0-1,1 0 1,-4-2 0,1 1-47,-1 0 0,1 1 0,-1-1 0,0 1 0,0 0 0,0 0 0,0 1 0,-1 0 0,-10-3 0,3 3 28,-7-2-28,0 0 1,-29 0-1,-189-14-26,-1-1-24,-249 19-497,439 3 451,0 2 1,1 3 0,-70 19-1,67-14-88,-247 39 538,197-35-290,58-8-129,-1-2 0,-61 2 0,87-9 155,-20 1 60,-74-10 0,94 7-164,0 1 0,-34 2 1,10 0-119,38-1 201,0 0-1,0 1 1,0-1-1,0 1 1,0 0-1,0 0 1,0 1-1,1 0 1,-1-1 0,0 2-1,1-1 1,-1 0-1,1 1 1,-6 5-1,5-4-24,0 2 0,0-1 0,0 0 0,1 1 0,0 0 0,1 0 1,-1 0-1,1 1 0,-4 10 0,5-11 7,0 0 0,0 0 1,1 0-1,-1 0 0,1 0 1,1 0-1,-1 8 0,-10 92 303,1 2 64,4 25-448,6-71 163,-1 0 158,13 121 1,-9-167-214,5 30 137,3 86-1,-11-131-184,-1 0-51,1 0 0,0 0-1,0 0 1,0 0-1,0 0 1,0 0-1,0 0 1,0 0 0,0 0-1,1 0 1,-1 0-1,0 0 1,1 0 0,-1 0-1,0 0 1,1 0-1,-1 0 1,1 0-1,0-1 1,-1 1 0,1 0-1,0 0 1,-1 0-1,1-1 1,0 1 0,0 0-1,0-1 1,1 2-1,13-2-2834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9:53.441"/>
    </inkml:context>
    <inkml:brush xml:id="br0">
      <inkml:brushProperty name="width" value="0.1" units="cm"/>
      <inkml:brushProperty name="height" value="0.1" units="cm"/>
      <inkml:brushProperty name="color" value="#66CC00"/>
    </inkml:brush>
  </inkml:definitions>
  <inkml:trace contextRef="#ctx0" brushRef="#br0">1753 213 3200,'-11'1'330,"6"-1"-166,-1 0 1,1 0-1,0 0 1,-1 0-1,1-1 0,0 0 1,-1 0-1,1-1 1,0 1-1,-7-4 1,2 1 31,1-1 0,-2 2 0,1 0 0,-13-3 0,12 4 500,-1-1 0,1-1 0,-19-8 1,-15-12 723,-1 1 1,-93-30-1,77 38-822,-1 2 0,-128-10 1,-131 27 1360,242 2-1969,-185 8-372,131-18-3209,-1-12-4633,67 2 5200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53.216"/>
    </inkml:context>
    <inkml:brush xml:id="br0">
      <inkml:brushProperty name="width" value="0.1" units="cm"/>
      <inkml:brushProperty name="height" value="0.1" units="cm"/>
      <inkml:brushProperty name="color" value="#FFFC18"/>
    </inkml:brush>
  </inkml:definitions>
  <inkml:trace contextRef="#ctx0" brushRef="#br0">3073 0 2304,'-32'1'5459,"0"0"-3443,-31 1-1193,-2 3 31,-419-5-422,338 12-171,-2 0-181,-40-1 338,37 0-143,-361-11 296,91 5-102,160-2-258,138-5 0,-227 22-553,280-16-3130,44 1 646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3:51.514"/>
    </inkml:context>
    <inkml:brush xml:id="br0">
      <inkml:brushProperty name="width" value="0.1" units="cm"/>
      <inkml:brushProperty name="height" value="0.1" units="cm"/>
      <inkml:brushProperty name="color" value="#FFFC18"/>
    </inkml:brush>
  </inkml:definitions>
  <inkml:trace contextRef="#ctx0" brushRef="#br0">4813 151 1408,'-6'0'369,"0"0"-1,0 0 1,0-1 0,0 0-1,0 0 1,0 0 0,-6-3-1,9 3-215,0-1 1,0 1-1,0 1 0,0-1 0,-1 0 1,1 1-1,-4 0 0,-19-4 504,13 1-404,0 1 0,0 0 0,-1 1 0,1 0 0,-25 3 0,0-1-27,-138-1 1304,163 0-1374,1-1 0,-19-5 0,19 4-145,0 0 0,-18-1 1,-40-2 612,51 4-630,-27-5-1,28 4 214,-27-2-1,1 2 9,0-3 1,-67-15-1,27 4 157,72 14-349,-114-16 301,115 16-338,-1 0 0,-16-5 0,20 4 83,-1 0 0,0 1 0,0 1 1,-16-2-1,15 3-10,0 0-1,-1 0 1,1 1 0,0 1-1,0-1 1,0 2 0,-15 5-1,14-5-62,0 1-1,0-1 0,-1 0 1,1-1-1,-1-1 0,1 0 1,-17-1-1,-74 11 229,82-10-189,0 1 1,0 1-1,-24 7 0,24-5-41,1-1 0,0-1 0,-26 1 0,13-4-33,11-1 121,0 2 1,-38 4-1,51-4-44,1 0-1,-1 0 0,0-1 1,0 0-1,0 0 0,0-1 1,1 0-1,-1 0 0,-9-3 1,10 1-37,0 1 0,-1 1 0,1-1 1,0 1-1,-1 0 0,1 1 1,-13 0-1,8 1-91,-10-4 82,20 2 17,0 1 0,-1-1 0,1 1 0,0 0 0,-1 0 0,1 0 0,-1 0 0,1 0 0,0 0 0,-1 1 0,1-1 0,0 1 0,-1-1 1,-2 3-1,-28 11 30,-1-2 1,-49 13-1,62-19-40,8-4-2,0 0 0,0-1 1,0 0-1,0-1 0,-16-1 1,-10-1 162,-3 3-136,13 0-55,-38-3 1,53-1 103,-1 0 0,-18-6 1,22 5-16,-1 0 0,1 2 1,-1-1-1,0 1 1,-12 0-1,11 2-67,0 0 0,1 1 1,-1 1-1,0 0 0,-23 7 0,20-4 47,-1-1 0,0 0 0,-33 1 0,-53-4 124,53-2-97,29 2-59,-30 6 0,29-4 57,-32 1 0,44-4-70,-1 1 0,0-2 0,0 1 0,0-2 1,0 1-1,1-2 0,-1 1 0,1-1 0,-21-10 0,-49-33 151,75 43-140,0 0 0,0 0 1,0 0-1,-1 0 0,1 1 0,-1 0 1,1 0-1,-1 0 0,-6 0 1,-57-2 0,-127-1 118,132 1-64,46 2 9,0 1 0,-1 1 1,1 0-1,-1 1 1,-22 5-1,25-2-89,1 0-1,-1-2 1,-22 2 0,-37 2 79,-69-6-116,139 0 65,0 1 0,0 0 0,0 0 1,0 0-1,0 1 0,0-1 1,1 1-1,-5 3 0,4-3-16,1 0 0,-1 0 1,1 0-1,-1 0 0,0-1 0,1 0 0,-11 1 0,3-2-25,-1 0-1,1-1 0,0 0 1,-1-1-1,-12-4 0,-1 0 104,-1 1-1,0 1 1,-1 1 0,-49 3-1,65 0-75,-36 1 11,22 0-112,0-1 0,-27-3 0,52 3 33,0 0-1,0-1 1,0 1 0,0 0-1,0 0 1,0-1-1,0 1 1,0 0 0,0-1-1,0 1 1,0-1-1,0 1 1,0-1-1,1 0 1,-1 1 0,0-1-1,0 0 1,1 1-1,-2-2 1,2 1-17,0 1-1,0-1 1,0 0 0,0 1-1,0-1 1,0 0-1,0 0 1,0 1 0,0-1-1,1 0 1,-1 1 0,0-1-1,0 1 1,1-1 0,-1 0-1,0 1 1,0-1-1,1 1 1,-1-1 0,1 1-1,-1-1 1,1 1 0,-1-1-1,1 1 1,-1-1 0,1 1-1,-1-1 1,1 1-1,-1 0 1,1 0 0,1-1-1,28-15-2739,11-6-234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3:54.025"/>
    </inkml:context>
    <inkml:brush xml:id="br0">
      <inkml:brushProperty name="width" value="0.1" units="cm"/>
      <inkml:brushProperty name="height" value="0.1" units="cm"/>
      <inkml:brushProperty name="color" value="#FFFC18"/>
    </inkml:brush>
  </inkml:definitions>
  <inkml:trace contextRef="#ctx0" brushRef="#br0">1874 64 3200,'-4'0'182,"1"0"-1,0-1 1,-1 0 0,1 0 0,0 0-1,0 0 1,0 0 0,0 0 0,0-1-1,0 0 1,0 0 0,0 1 0,1-2-1,-1 1 1,1 0 0,-1 0-1,1-1 1,-2-2 0,1 2-131,0 0 83,-1 0 0,0 0 1,0 0-1,0 1 1,0 0-1,-1-1 0,1 1 1,-1 1-1,1-1 0,-1 1 1,0 0-1,1 0 0,-1 0 1,0 0-1,-6 1 0,-1 0 261,0 0 0,0 2-1,0-1 1,-23 7-1,8-1-91,1-1 0,-1-2 0,0 0 0,-36-1 0,6-2-66,22 0-33,-54-4 0,62-1-170,12 1 19,-28 0-1,-149-1 369,148 3-263,19 0 35,-44 4 0,57-1-192,0 1 0,-19 7 0,-10 3 140,-8-6 11,1-2-1,-93-2 1,96-4-121,-13-2 5,39 1 4,0 1-1,-34 3 0,-85 6-23,101-3 64,34-4-91,0-1-1,1 1 1,-1-1-1,0 1 1,1 0-1,-1 0 1,-3 2-1,4-2-6,-1 0-1,1 0 1,-1 0-1,1 0 1,-1-1-1,0 1 1,-3 0-1,5-1 24,-1 0 13,0 0 0,-1 0-1,1 0 1,-1 0 0,1 1-1,0-1 1,-1 1 0,1-1-1,0 1 1,-1 0 0,1 0-1,-2 2 1,3-3 29,0 1 1,0 0-1,0-1 0,0 1 1,0 0-1,-1-1 0,1 0 1,0 1-1,0-1 0,0 0 1,0 1-1,0-1 0,-1 0 1,1 0-1,-1 0 0,-10 5 167,8-1-182,-4 10-113,7-13 82,0 0-1,0 0 1,0 0 0,1 0 0,-1 1 0,0-1 0,1 0-1,-1 0 1,1 0 0,-1 1 0,1-1 0,0 0-1,-1 3 1,1-3-81,-5 7 134,-5 3-49,10-11-5,0 0 0,0 0 0,-1 1 0,1-1 0,0 0 0,0 0 0,0 0-1,0 0 1,0 1 0,-1-1 0,1 0 0,0 0 0,0 1 0,0-1 0,0 0 0,0 0 0,0 1 0,0-1 0,0 0 0,0 0 0,0 0 0,0 1 0,0-1 0,0 0 0,0 0 0,0 1 0,0-1 0,0 0 0,0 1-1,0 0 8,-1 0 12,1-1-17,0 0-1,0 0 0,-1 1 1,1-1-1,0 0 1,0 0-1,-1 1 1,1-1-1,0 0 1,0 0-1,0 1 1,-1-1-1,1 0 0,0 0 1,0 1-1,0-1 1,0 0-1,0 1 1,0-1-1,0 0 1,0 1-1,0-1 1,0 0-1,0 1 0,0-1 1,0 0-1,0 0 1,0 1-1,0-1 1,0 1-1,0 0-38,0 0 5,0 5 37,0-4 33,0-1-54,1 3-41,-2-1 12,-11-2 168,12-2-126,-1 1 1,0 0-1,1 0 0,-1 0 1,0 0-1,0 0 0,1 0 1,-1 0-1,0 1 0,1-1 1,-1 0-1,0 0 0,1 0 1,-1 1-1,1-1 1,-1 0-1,0 1 0,1-1 1,-1 0-1,1 1 0,-1-1 1,1 1-1,-1-1 0,1 1 1,-1-1-1,1 1 0,0-1 1,-1 1-1,1 0 1,0-1-1,-1 1 0,1 0 1,0-1-1,0 1 0,-1-1 1,1 1-1,0 1 0,0-1-168,1 0-1,-1 1 1,0-1 0,1 0-1,-1 1 1,1-1-1,-1 0 1,1 0-1,0 1 1,0-1-1,-1 0 1,1 0-1,0 0 1,0 0-1,0 0 1,0 0-1,0 0 1,0 0 0,1-1-1,0 2 1,23 10-2875,2-5-276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3:57.963"/>
    </inkml:context>
    <inkml:brush xml:id="br0">
      <inkml:brushProperty name="width" value="0.1" units="cm"/>
      <inkml:brushProperty name="height" value="0.1" units="cm"/>
      <inkml:brushProperty name="color" value="#FFFC18"/>
    </inkml:brush>
  </inkml:definitions>
  <inkml:trace contextRef="#ctx0" brushRef="#br0">6 123 768,'-5'-13'2469,"5"12"-2298,22-13 1568,-5-5-1210,-13 14-463,0 0-1,1 0 1,-1 0-1,1 1 1,7-5-1,2-5 28,-14 13-70,1 0 1,0 0-1,-1 0 0,1 0 1,0 0-1,0 1 0,0-1 1,0 0-1,-1 0 0,1 1 1,0-1-1,0 1 0,0-1 1,1 1-1,-1-1 0,0 1 0,0-1 1,0 1-1,0 0 0,0 0 1,0 0-1,2-1 0,19-8 431,-11 7-401,-1 1 1,0 0-1,0 1 0,17 1 1,2 1-49,-13-3-4,-12 0 1,0 1-1,0 0 1,1 0 0,-1 0-1,0 0 1,0 0 0,0 1-1,0 0 1,0 0 0,0 0-1,4 2 1,-3 0 83,0-1 0,0 0-1,1 0 1,-1-1 0,1 0 0,-1 0-1,1 0 1,6 0 0,18 4-69,-7 0 112,24 8-160,-41-12 29,0 0 1,1 0 0,-1-1-1,0 0 1,1 0-1,7-1 1,8 0-45,-10 1 271,-1-1-167,0 1 0,0 1 1,19 3-1,-26-3-53,1-1 0,-1 1 0,0-1-1,1 0 1,-1 0 0,5-2 0,-5 2 9,0-1 0,0 1 1,0 0-1,0 0 0,0 0 1,0 1-1,6 1 0,-1 4 19,-8-5-34,-1-1 1,1 1-1,-1 0 0,1-1 1,-1 1-1,1-1 1,0 0-1,-1 1 1,1-1-1,0 1 0,-1-1 1,1 0-1,0 0 1,-1 1-1,1-1 1,0 0-1,0 0 1,-1 0-1,2 0 0,18 0 235,-11-1-198,-1 1-1,1 0 0,0 1 0,0 0 0,-1 0 1,1 1-1,12 3 0,-7 0-1,0 0 1,0-1-1,0-1 0,0 0 0,1-1 0,0-1 1,-1 0-1,1-1 0,-1-1 0,1 0 1,0-1-1,14-3 0,2-3-38,0 2-1,1 2 1,33-2 0,-42 5 31,1-1 1,-1-1 0,-1-1-1,45-15 1,-36 8 207,-19 6-228,1 0-1,17-3 1,6 3 26,1 2-1,68 2 1,-49 2 107,-41 0-136,0 0-1,1 0 1,-1 2-1,27 7 0,55 27 69,-78-29-42,70 21-120,-30-12 129,-10-4 46,-37-11-83,-1 1 0,1 0 0,-1 0 0,0 2 1,22 10-1,-20-7 15,1-1 0,0-1 0,0 0 0,1-1 0,0-1 0,0 0 0,0-1 0,25 3 0,-25-4-96,-1 2 0,0 0 0,-1 1 0,1 0 0,-1 1 0,19 10 0,15 7-2491,-12-8 150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19.900"/>
    </inkml:context>
    <inkml:brush xml:id="br0">
      <inkml:brushProperty name="width" value="0.1" units="cm"/>
      <inkml:brushProperty name="height" value="0.1" units="cm"/>
      <inkml:brushProperty name="color" value="#FFFC18"/>
    </inkml:brush>
  </inkml:definitions>
  <inkml:trace contextRef="#ctx0" brushRef="#br0">453 85 3840,'-1'-1'166,"0"0"0,0 0 0,0 0 0,0 0 0,0 0 0,0 0 1,0 0-1,0 0 0,0 0 0,0 0 0,1-1 0,-1 1 0,1 0 0,-1 0 0,1-1 0,-1 1 1,1-1-1,0 1 0,-1-2 0,-5-15 1029,4 15-1055,0 0 0,1 1 1,-1-1-1,0 0 0,-1 1 0,1-1 0,0 1 0,-1 0 0,1 0 1,-1 0-1,0 0 0,0 0 0,0 0 0,0 1 0,0 0 0,0-1 1,0 1-1,0 0 0,-4 0 0,2 0-76,0 1 0,-1-1 1,1 1-1,-1 1 0,1-1 0,0 1 0,-1 0 1,1 0-1,0 0 0,0 1 0,-7 2 0,0 3 18,-1-1-1,1 2 0,0 0 0,1 0 1,0 1-1,0 0 0,1 1 1,0 0-1,-12 16 0,-2 6 393,-38 70-1,47-74-272,0 0 0,2 1-1,1 0 1,1 1 0,2 1-1,1 0 1,-4 36 0,11-58-177,1 1 0,0-1 0,1 1 0,0-1 0,1 1 0,0-1 0,0 0 0,1 0 0,0 0 0,1 0 0,0 0 0,0-1 0,1 1 0,0-1 1,0 0-1,1-1 0,0 0 0,0 1 0,1-2 0,0 1 0,0-1 0,1 0 0,-1-1 0,1 1 0,1-2 0,-1 1 0,1-1 0,-1 0 0,1-1 1,0 0-1,0-1 0,1 1 0,-1-2 0,0 1 0,1-1 0,-1-1 0,1 0 0,12-1 0,-6-1 49,-1-1 1,0 0-1,0-1 0,0-1 0,17-7 0,-26 10-46,0-1-1,0 0 1,0-1-1,-1 1 1,1-1-1,-1 0 1,0-1 0,0 1-1,0-1 1,0 0-1,-1 0 1,0-1-1,7-11 1,-10 14-19,0 1 0,0-1 0,0 0 0,0 0 1,0 0-1,-1 1 0,1-1 0,-1 0 0,0 0 0,0 0 1,0 0-1,0 0 0,0 0 0,-1 0 0,0-3 0,0 4-8,0 0-1,1 1 0,-1-1 0,0 0 1,0 1-1,-1-1 0,1 0 0,0 1 1,0-1-1,-1 1 0,1 0 0,-1 0 1,1-1-1,-1 1 0,0 0 1,1 0-1,-1 0 0,0 1 0,0-1 1,1 0-1,-1 1 0,0-1 0,0 1 1,-2-1-1,-9 0-22,1 0 0,0 1 0,-1 1 0,1 0 1,0 0-1,0 2 0,0-1 0,0 1 0,0 1 0,0 0 0,1 1 1,0 0-1,-17 10 0,25-13-30,1 0 1,-1 0 0,1 0-1,-1 0 1,1 1 0,0-1-1,-2 4 1,3-6-25,1 1-1,0 0 1,-1-1-1,1 1 1,0 0-1,-1 0 1,1-1-1,0 1 1,0 0-1,0 0 1,0 0-1,0-1 1,0 1-1,0 0 1,0 0-1,0 0 1,0-1-1,0 1 1,1 0-1,-1 0 1,0-1-1,0 1 1,1 0 0,-1 0-1,1-1 1,-1 1-1,1 0 1,-1-1-1,1 1 1,-1 0-1,1-1 1,-1 1-1,1-1 1,1 1-1,2 3-488,1-1 1,0-1-1,-1 1 0,1-1 0,0 0 0,1 0 0,-1 0 0,0-1 1,9 2-1,26 2-2458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0.397"/>
    </inkml:context>
    <inkml:brush xml:id="br0">
      <inkml:brushProperty name="width" value="0.1" units="cm"/>
      <inkml:brushProperty name="height" value="0.1" units="cm"/>
      <inkml:brushProperty name="color" value="#FFFC18"/>
    </inkml:brush>
  </inkml:definitions>
  <inkml:trace contextRef="#ctx0" brushRef="#br0">1 310 1920,'2'0'672,"87"6"-251,-73-5 56,1 1-1,29 9 0,-39-10-82,-1 1 1,0 1-1,0-1 0,0 1 0,0 0 0,0 0 0,0 1 0,-1 0 1,9 7-1,-13-10-315,-1 0 1,1-1-1,0 1 1,-1 0-1,1 0 1,-1-1-1,1 1 0,-1 0 1,1 0-1,-1 0 1,1 0-1,-1 0 1,0 0-1,0-1 1,1 1-1,-1 0 1,0 0-1,0 0 1,0 0-1,0 0 1,0 0-1,0 0 0,0 0 1,-1 0-1,1 0 1,0 1-1,-1-1-62,1-1 0,-1 1 0,1-1 0,-1 1-1,1-1 1,-1 1 0,1-1 0,-1 1 0,1-1-1,-1 1 1,0-1 0,1 0 0,-1 1 0,0-1-1,1 0 1,-1 0 0,0 1 0,1-1 0,-1 0-1,0 0 1,0 0 0,1 0 0,-1 0 0,0 0 0,0 0-1,1 0 1,-1 0 0,0 0 0,1 0 0,-2-1-1,-1 0 14,0 0 0,0-1 0,0 1 0,0-1 0,0 0 0,0 1-1,0-1 1,1-1 0,-1 1 0,1 0 0,0 0 0,0-1 0,0 0-1,0 1 1,0-1 0,0 0 0,1 0 0,-3-4 0,2 1 19,0 1 0,0-1-1,1 1 1,0-1 0,0 0 0,0 0 0,1 1 0,-1-1-1,2-11 1,2 0 76,1 1-1,0 0 1,1 0-1,1 0 1,0 0 0,1 1-1,1 0 1,0 1-1,1-1 1,1 2-1,0-1 1,1 1-1,0 1 1,1 0-1,0 1 1,16-12 0,-22 19-134,1 0 0,-1 1 0,1 0 1,0 0-1,0 0 0,0 1 0,0 0 1,0 0-1,0 0 0,12 0 0,0 2-1188,0 1 0,32 4-1,-20-1-1540,-10-3-446,1-1 459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0.786"/>
    </inkml:context>
    <inkml:brush xml:id="br0">
      <inkml:brushProperty name="width" value="0.1" units="cm"/>
      <inkml:brushProperty name="height" value="0.1" units="cm"/>
      <inkml:brushProperty name="color" value="#FFFC18"/>
    </inkml:brush>
  </inkml:definitions>
  <inkml:trace contextRef="#ctx0" brushRef="#br0">6 260 5376,'0'0'56,"0"0"1,-1 0 0,1 0-1,0 1 1,0-1 0,-1 0-1,1 0 1,0 0 0,0 0-1,-1 0 1,1 1 0,0-1-1,0 0 1,-1 0-1,1 0 1,0 0 0,0 1-1,0-1 1,0 0 0,-1 0-1,1 1 1,0-1 0,0 0-1,0 0 1,0 1 0,0-1-1,0 0 1,0 1 0,0-1-1,0 0 1,0 0-1,0 1 1,0-1 0,0 0-1,0 1 1,0-1 0,0 0-1,0 1 1,13-1 1501,-3 0-867,13-1-316,-1-1 0,0 0 0,0-2 0,28-8 0,85-38-426,-117 43-19,0-2 0,-1 0-1,0-1 1,0 0-1,-1-1 1,-1-1 0,0-1-1,0 0 1,23-29-1,-37 40 13,0 1 0,0 0-1,0 0 1,0-1 0,-1 1 0,1 0-1,0-1 1,-1 1 0,1-1-1,-1 1 1,1-1 0,-1 1-1,0-1 1,1 1 0,-1-1 0,0 1-1,0-1 1,0 0 0,0 1-1,-1-1 1,1 1 0,0-1-1,-1 1 1,1-1 0,-1 1 0,1-1-1,-1 1 1,0-1 0,-1-1-1,0 1 23,1 1-1,-1-1 0,0 1 0,0 0 0,1 0 0,-1-1 0,0 1 1,0 1-1,-1-1 0,1 0 0,0 0 0,0 1 0,0-1 1,0 1-1,0 0 0,-1 0 0,1 0 0,0 0 0,0 0 1,-5 1-1,0 1 121,-1 0 1,1 0 0,0 1-1,0 0 1,0 0 0,0 1-1,0 0 1,1 0 0,-1 0 0,1 1-1,0 0 1,1 0 0,-1 1-1,1 0 1,0 0 0,1 0-1,-7 10 1,4-5 193,1 1 1,0-1-1,1 1 1,0 1-1,0-1 1,1 1-1,1 0 1,0 0-1,-1 20 1,4-28-171,0 1 1,0-1-1,0 1 0,1-1 1,0 0-1,0 1 1,0-1-1,0 0 0,1 0 1,0 0-1,0 0 1,1 0-1,-1 0 0,1-1 1,0 1-1,7 7 0,-6-8-23,1 0-1,0 0 1,0 0-1,1 0 0,-1-1 1,1 0-1,-1 0 1,1 0-1,0-1 0,0 0 1,0 0-1,1-1 0,11 2 1,-6-2-11,1-1 1,-1 0-1,1 0 1,-1-2-1,1 0 0,-1 0 1,0-1-1,0 0 1,15-7-1,14-8-762,48-28 0,-50 25-461,66-43-4163,-66 43 2208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1.252"/>
    </inkml:context>
    <inkml:brush xml:id="br0">
      <inkml:brushProperty name="width" value="0.1" units="cm"/>
      <inkml:brushProperty name="height" value="0.1" units="cm"/>
      <inkml:brushProperty name="color" value="#FFFC18"/>
    </inkml:brush>
  </inkml:definitions>
  <inkml:trace contextRef="#ctx0" brushRef="#br0">49 48 5504,'-32'14'1834,"31"-14"-1758,0 1 0,0 0 0,-1 0 0,1 0 0,0 0 0,0 0 0,0 0-1,0 0 1,1 0 0,-1 1 0,0-1 0,0 0 0,1 0 0,-1 1 0,0-1-1,1 1 1,0-1 0,-1 0 0,1 1 0,0-1 0,0 1 0,-1-1 0,1 1-1,0-1 1,0 0 0,1 3 0,-1 0 355,0 2-297,1 0 1,-1-1-1,1 1 0,0-1 0,1 1 0,-1-1 0,1 1 0,0-1 0,1 0 1,-1 0-1,1 0 0,0 0 0,0 0 0,1 0 0,-1-1 0,1 0 0,0 0 0,0 0 1,0 0-1,1 0 0,-1-1 0,1 0 0,0 0 0,0 0 0,0-1 0,1 0 0,-1 1 1,0-2-1,1 1 0,-1-1 0,1 0 0,0 0 0,8 0 0,5-2 16,-1-1-1,0 0 0,0-1 0,-1-1 1,1-1-1,29-13 0,-16 5-568,-1-2-1,51-34 1,-74 43 208,1 1 1,-1-1-1,0 0 0,9-10 1,-15 15 188,0 0 0,0 0 1,0-1-1,0 1 0,0 0 0,-1 0 1,1-1-1,0 1 0,-1 0 1,1-1-1,-1 1 0,1 0 1,-1-1-1,1 1 0,-1-1 1,0 1-1,0-1 0,0 1 0,0-1 1,0 1-1,0-1 0,0 1 1,-1 0-1,1-1 0,0 1 1,-1-1-1,1 1 0,-1 0 0,0-1 1,1 1-1,-1 0 0,0-1 1,0 1-1,0 0 0,0 0 1,-1-2-1,-1 1 9,-1-1 0,0 1 1,1-1-1,-1 1 0,0 0 0,0 1 0,0-1 0,0 1 1,0-1-1,-7 0 0,-45-4 6,52 6 6,-7-1 23,1 1 1,-1 1-1,0-1 0,0 2 1,1 0-1,-1 0 1,1 1-1,-1 0 1,-10 5-1,14-5 96,1 1 0,-1 0 0,0 0 0,1 0 0,0 1 0,0 0 0,1 0 1,-1 1-1,1-1 0,0 1 0,1 0 0,-1 1 0,-5 10 0,6-7 96,-1-1-1,1 2 1,1-1 0,0 0 0,0 1 0,1 0-1,0-1 1,1 1 0,0 0 0,1 12 0,0-17-151,1 0 1,0 0-1,0 0 1,0 0-1,1-1 1,0 1-1,0 0 1,1-1-1,-1 1 1,1-1-1,0 0 1,0 0-1,1 0 1,0 0-1,0-1 1,0 1-1,0-1 1,1 0-1,-1 0 1,6 3-1,1-2-39,-1 0 0,1 0 1,-1-1-1,1 0 0,0-1 0,1 0 0,-1-1 0,1 0 0,-1-1 1,1 0-1,-1-1 0,1 0 0,19-3 0,-15 1-625,1-1 1,-1-1-1,1-1 0,-1 0 1,0-1-1,-1 0 0,0-2 0,0 0 1,14-9-1,14-15-3260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1.704"/>
    </inkml:context>
    <inkml:brush xml:id="br0">
      <inkml:brushProperty name="width" value="0.1" units="cm"/>
      <inkml:brushProperty name="height" value="0.1" units="cm"/>
      <inkml:brushProperty name="color" value="#FFFC18"/>
    </inkml:brush>
  </inkml:definitions>
  <inkml:trace contextRef="#ctx0" brushRef="#br0">31 19 4480,'-25'-18'1530,"25"18"-1508,-1 0-1,1 0 0,0 0 0,0 0 0,0 0 0,-1 0 0,1 0 1,0 0-1,0 0 0,0 0 0,-1 0 0,1 0 0,0 0 0,0 0 1,0 0-1,0 0 0,-1 0 0,1 1 0,0-1 0,0 0 0,0 0 1,0 0-1,0 0 0,-1 0 0,1 0 0,0 1 0,0-1 0,0 0 1,0 0-1,0 0 0,0 0 0,0 1 0,0-1 0,0 0 0,0 0 1,0 0-1,0 1 0,0-1 0,-1 0 0,1 0 0,1 0 0,-1 1 1,0-1-1,0 0 0,0 0 0,0 0 0,0 0 0,0 1 0,0 14 761,0-11-301,1 26 1026,6 32 0,1-1-238,3 113 745,-7-78-619,34 187 1,-35-268-1325,1-1 1,0 0-1,2 0 1,8 18-1,-13-31-59,-1 1 0,1-1 0,-1 0 0,1 1 1,0-1-1,0 0 0,0 0 0,0 0 0,0 0 0,0 0 0,0 0 0,0 0 0,0 0 0,0-1 0,1 1 1,-1 0-1,0-1 0,1 1 0,0 0 0,-1-1-4,0 0 0,0 0 0,0 0 0,0-1 1,0 1-1,0 0 0,0 0 0,0-1 0,0 1 0,0-1 0,0 1 1,-1-1-1,1 1 0,0-1 0,0 1 0,0-1 0,-1 0 0,1 1 1,0-1-1,0-1 0,4-6 9,0 0 0,0 0 0,-1-1 0,5-13 0,-7 16-35,117-338-1260,-111 319 1196,-3 9-17,1 1-1,10-21 0,-16 36 97,0 0-1,0 0 1,0 0-1,0 0 1,0 0-1,0 0 1,0 0-1,0-1 0,0 1 1,0 0-1,0 0 1,0 0-1,0 0 1,0 0-1,0 0 1,0 0-1,0-1 0,0 1 1,0 0-1,0 0 1,0 0-1,0 0 1,0 0-1,1 0 1,-1 0-1,0 0 0,0-1 1,0 1-1,0 0 1,0 0-1,0 0 1,0 0-1,0 0 1,1 0-1,-1 0 0,0 0 1,0 0-1,0 0 1,0 0-1,0 0 1,0 0-1,0 0 0,1 0 1,-1 0-1,0 0 1,0 0-1,0 0 1,0 0-1,0 0 1,0 0-1,0 0 0,1 0 1,-1 0-1,0 0 1,0 9-87,-4 15 130,-1 2 411,1 0 0,2 1 0,0 27-1,3-39-170,-1 0-1,2-1 0,0 1 0,1-1 1,0 1-1,2-1 0,5 16 0,-7-25-206,0 1-1,0-1 1,0 0-1,0 0 1,1-1-1,0 1 1,0-1-1,0 0 1,1 0-1,-1 0 1,1 0-1,0-1 1,0 0-1,0 0 1,0 0-1,1-1 1,-1 1-1,9 1 1,-5-2-36,-1 0 1,1-1 0,0 0-1,0-1 1,0 1 0,0-2-1,0 1 1,-1-2 0,1 1-1,0-1 1,15-5 0,14-9-404,0-1 0,36-24 0,0 1-1358,69-23-5571,-135 58 5828,1 0 0,12-9 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4.027"/>
    </inkml:context>
    <inkml:brush xml:id="br0">
      <inkml:brushProperty name="width" value="0.1" units="cm"/>
      <inkml:brushProperty name="height" value="0.1" units="cm"/>
      <inkml:brushProperty name="color" value="#FFFC18"/>
    </inkml:brush>
  </inkml:definitions>
  <inkml:trace contextRef="#ctx0" brushRef="#br0">459 3 4096,'-1'0'118,"1"-1"0,-1 1 0,0 0 0,1-1 0,-1 1 0,0 0 0,1 0 0,-1 0 0,0 0 0,1 0 0,-1 0 0,0 0 1,1 0-1,-1 0 0,0 0 0,1 0 0,-1 0 0,0 0 0,1 0 0,-1 1 0,0-1 0,1 0 0,-1 1 0,0-1 0,0 1 0,-23 13 1603,10-5-1354,-13 6-108,0 0-1,1 2 1,1 1 0,0 1-1,-29 30 1,-56 75-168,87-94-116,1 1 0,-24 43 0,43-67-5,-1 0 0,2-1 0,-1 1 1,-2 12-1,5-18 29,0-1 1,-1 1-1,1-1 1,0 1-1,0-1 1,0 1-1,0-1 1,0 1-1,0-1 1,0 1-1,0-1 1,0 1-1,1-1 1,-1 1-1,0-1 1,0 1-1,0-1 1,0 0 0,1 1-1,-1-1 1,0 1-1,0-1 1,1 0-1,-1 1 1,0-1-1,1 0 1,-1 1-1,0-1 1,1 0-1,-1 1 1,1-1-1,-1 0 1,1 0-1,-1 1 1,0-1-1,1 0 1,-1 0-1,1 0 1,-1 0-1,1 0 1,-1 0-1,1 1 1,-1-1-1,1 0 1,-1 0-1,1-1 1,-1 1 0,1 0-1,-1 0 1,1 0-1,-1 0 1,0 0-1,1 0 1,-1-1-1,1 1 1,30-12-16,-30 11 21,23-10-28,0 1 0,0 2-1,1 0 1,34-6 0,-46 11 15,1 2 0,0-1 0,0 2 0,-1 0-1,1 1 1,0 0 0,0 1 0,-1 0 0,25 8 0,-34-8 22,1-1 1,-1 1-1,1 1 1,-1-1-1,0 0 1,0 1-1,0 0 1,0 0-1,0 0 1,-1 1-1,1-1 1,-1 1-1,0 0 1,0 0-1,0 0 1,-1 0-1,0 0 1,1 1-1,1 6 1,-3-6 58,0 0 1,0 0 0,0 1-1,0-1 1,-1 0 0,0 1-1,0-1 1,-1 0 0,1 1 0,-1-1-1,-1 0 1,1 1 0,-1-1-1,1 0 1,-1 0 0,-1 0-1,-2 4 1,-2 2 83,0 0 1,-1-1-1,0 0 1,-1-1-1,-11 10 1,-52 39-139,40-34 20,-62 42-670,83-58 291,0-3-1259,16-14-647,9-5-522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9:54.258"/>
    </inkml:context>
    <inkml:brush xml:id="br0">
      <inkml:brushProperty name="width" value="0.1" units="cm"/>
      <inkml:brushProperty name="height" value="0.1" units="cm"/>
      <inkml:brushProperty name="color" value="#66CC00"/>
    </inkml:brush>
  </inkml:definitions>
  <inkml:trace contextRef="#ctx0" brushRef="#br0">1348 22 5120,'-43'0'3280,"26"-6"-2203,-77-2 2342,-20 6-1378,-18-1-1229,82 1-94,0 2 0,-78 11 0,-16 1 317,12-10-222,-50 2-575,152-2-1708,1-1 1,-1-1 0,1-1 0,-1-2-1,-30-6 1,6-9-2440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4.452"/>
    </inkml:context>
    <inkml:brush xml:id="br0">
      <inkml:brushProperty name="width" value="0.1" units="cm"/>
      <inkml:brushProperty name="height" value="0.1" units="cm"/>
      <inkml:brushProperty name="color" value="#FFFC18"/>
    </inkml:brush>
  </inkml:definitions>
  <inkml:trace contextRef="#ctx0" brushRef="#br0">32 205 4608,'-32'0'1760,"32"9"-1376,16 11-32,-5-16-128,5 10 192,6 0 96,3 6-160,7 3-64,6 1-160,10-5-32,4-4 32,7-12 0,6-3 64,3-3-32,-4-8 0,-4-2-1600,-12-6-1856,-7-5 416</inkml:trace>
  <inkml:trace contextRef="#ctx0" brushRef="#br0" timeOffset="1">500 1 5504,'-48'14'2112,"39"-3"-1664,-7 7 256,10-9-32,1 11 0,0 12 64,-1 22-320,6 10-96,6 3-192,4-1-32,1-9 32,9-8-224,7-17 0,10-3-1312,6-21-512,0-16-928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4.891"/>
    </inkml:context>
    <inkml:brush xml:id="br0">
      <inkml:brushProperty name="width" value="0.1" units="cm"/>
      <inkml:brushProperty name="height" value="0.1" units="cm"/>
      <inkml:brushProperty name="color" value="#FFFC18"/>
    </inkml:brush>
  </inkml:definitions>
  <inkml:trace contextRef="#ctx0" brushRef="#br0">1 374 4608,'0'6'149,"0"0"1,1-1-1,-1 1 0,1 0 1,0 0-1,1 0 0,-1 0 0,1-1 1,0 1-1,1-1 0,0 1 1,-1-1-1,2 0 0,-1 0 1,0 0-1,7 6 0,1 1-116,-6-5-16,0 0 0,1-1 0,0 0 0,0 0 0,1 0 0,-1 0 0,1-1 0,1-1 0,13 8 0,-20-11 9,0-1 1,0 0-1,0 0 0,0 0 1,-1 0-1,1 0 0,0 0 0,0 0 1,0 0-1,0 0 0,0 0 0,-1 0 1,1-1-1,0 1 0,0 0 1,0-1-1,-1 1 0,1 0 0,0-1 1,-1 1-1,1-1 0,0 1 1,-1-1-1,1 0 0,0 1 0,-1-1 1,1 1-1,-1-1 0,1 0 1,-1 0-1,1 1 0,-1-1 0,0 0 1,1 0-1,-1 1 0,0-1 0,0 0 1,0 0-1,1 0 0,-1 0 1,0 1-1,0-2 0,1-5 105,-1 0 1,1 1-1,-1-1 0,-1-8 1,-3-15-14,-2 1 1,0-1-1,-13-29 1,8 25 201,-11-62 0,19 72-219,0 0-1,2 0 0,1 0 0,3-30 1,-3 50-124,1 0 0,-1 1-1,1-1 1,0 0 0,0 1 0,1-1 0,-1 1 0,1 0 0,0-1 0,4-5 0,-5 7-37,1 1 1,0-1 0,0 1-1,-1 0 1,1-1 0,0 1-1,0 0 1,0 0 0,0 0-1,1 0 1,-1 1 0,0-1-1,0 0 1,0 1 0,1 0-1,-1-1 1,0 1 0,4 0-1,13 1-1611,0 2 0,31 6 0,-7 0-894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5.327"/>
    </inkml:context>
    <inkml:brush xml:id="br0">
      <inkml:brushProperty name="width" value="0.1" units="cm"/>
      <inkml:brushProperty name="height" value="0.1" units="cm"/>
      <inkml:brushProperty name="color" value="#FFFC18"/>
    </inkml:brush>
  </inkml:definitions>
  <inkml:trace contextRef="#ctx0" brushRef="#br0">79 441 3328,'-14'18'1216,"14"-7"-928,0 7 608,3-9 288,3 5 64,-1 6 32,0-2-480,6 1-224,0 1-352,0-2-96,-1 2 0,1-6 0,5-5 64,0-9-384,-5-5-160,0-4-1120,0-6-480,-1 6-672</inkml:trace>
  <inkml:trace contextRef="#ctx0" brushRef="#br0" timeOffset="1">6 90 5632,'-6'-47'2176,"22"27"-1664,11 2-160,-11 13-128,4 10-768,7 4-192,0 11-1440,5 3-672,6 6 1376,-1-2 704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5.692"/>
    </inkml:context>
    <inkml:brush xml:id="br0">
      <inkml:brushProperty name="width" value="0.1" units="cm"/>
      <inkml:brushProperty name="height" value="0.1" units="cm"/>
      <inkml:brushProperty name="color" value="#FFFC18"/>
    </inkml:brush>
  </inkml:definitions>
  <inkml:trace contextRef="#ctx0" brushRef="#br0">313 53 3072,'-32'-3'481,"16"1"-145,-1 1-1,-31 2 1,32 0-24,0 0 1,1 2-1,-1-1 0,1 2 1,-1 0-1,-22 10 0,33-12-17,-1 1-1,1 1 0,0-1 0,0 1 0,0 0 0,0 0 0,1 0 0,-1 1 0,1 0 0,0 0 0,1 0 0,-1 0 1,-3 7-1,7-11-264,0 0-1,0-1 1,-1 1 0,1 0 0,0 0 0,0-1 0,0 1-1,0 0 1,0-1 0,0 1 0,0 0 0,1 0 0,-1-1 0,0 1-1,0 0 1,0-1 0,1 1 0,-1 0 0,0-1 0,1 1 0,-1 0-1,1-1 1,-1 1 0,1-1 0,-1 1 0,1-1 0,-1 1 0,1-1-1,-1 1 1,1-1 0,0 0 0,-1 1 0,1-1 0,0 0-1,-1 1 1,1-1 0,0 0 0,-1 0 0,2 0 0,4 2 34,-1-1 0,1 0 0,11 1 0,13 0 99,-1-2-1,1-1 1,-1-2 0,57-11-1,-70 10-195,-1 0-1,-1-1 1,1 0-1,-1-2 1,1 1-1,-2-2 0,1 0 1,-1 0-1,0-1 1,-1-1-1,14-14 1,-21 19-102,-1 0 1,0-1-1,-1 0 0,6-9 1,0-3-174,41 58-871,-46-37 796,0-1 1,0 0-1,0-1 1,1 1-1,-1-1 1,1 1-1,-1-1 0,1-1 1,-1 1-1,1-1 1,0 0-1,-1 0 1,1 0-1,5-1 1,22-7-2397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6.116"/>
    </inkml:context>
    <inkml:brush xml:id="br0">
      <inkml:brushProperty name="width" value="0.1" units="cm"/>
      <inkml:brushProperty name="height" value="0.1" units="cm"/>
      <inkml:brushProperty name="color" value="#FFFC18"/>
    </inkml:brush>
  </inkml:definitions>
  <inkml:trace contextRef="#ctx0" brushRef="#br0">39 0 4224,'-9'3'416,"8"-3"-371,-1 0 0,1 1 1,0-1-1,0 0 1,-1 0-1,1 1 0,0-1 1,0 1-1,0-1 1,-1 1-1,1 0 1,0-1-1,0 1 0,0 0 1,0 0-1,0 0 1,0 0-1,1 0 1,-1 0-1,0 0 0,0 0 1,0 0-1,1 0 1,-1 0-1,1 0 1,-1 0-1,1 1 0,-1-1 1,1 0-1,0 0 1,0 1-1,-1 0 0,1 31 1041,0-1-1,3 1 0,0-1 1,2 0-1,18 60 0,-22-87-1001,1 1-1,0-1 0,1-1 1,-1 1-1,1 0 1,0-1-1,0 1 0,1-1 1,-1 0-1,1 0 1,0 0-1,0-1 0,0 1 1,0-1-1,1 0 1,-1 0-1,1 0 0,0-1 1,0 0-1,0 0 0,7 2 1,5 1-14,0-1 1,1-1-1,-1 0 1,1-2-1,0 0 1,0-1-1,-1 0 0,21-4 1,-14 0-859,0-1-1,-1-1 1,1-1 0,-2-1-1,37-17 1,-16-2-2497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1:53.808"/>
    </inkml:context>
    <inkml:brush xml:id="br0">
      <inkml:brushProperty name="width" value="0.1" units="cm"/>
      <inkml:brushProperty name="height" value="0.1" units="cm"/>
      <inkml:brushProperty name="color" value="#FFFC18"/>
    </inkml:brush>
  </inkml:definitions>
  <inkml:trace contextRef="#ctx0" brushRef="#br0">3 2 3456,'-3'-2'4357,"21"14"-2288,-7-5-1496,1-1 0,23 11 0,-7-5-148,-9-4-292,38 11-1,-37-14-368,36 16-1,-52-19-71,0 1 0,0-1 0,-1 1 0,1 0-1,-1 0 1,0 0 0,0 0 0,0 0 0,0 1 0,-1-1-1,1 1 1,-1 0 0,0 0 0,0 0 0,0 0 0,-1 0 0,1 0-1,-1 1 1,0-1 0,0 0 0,-1 1 0,1 7 0,0 26-2439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1:54.170"/>
    </inkml:context>
    <inkml:brush xml:id="br0">
      <inkml:brushProperty name="width" value="0.1" units="cm"/>
      <inkml:brushProperty name="height" value="0.1" units="cm"/>
      <inkml:brushProperty name="color" value="#FFFC18"/>
    </inkml:brush>
  </inkml:definitions>
  <inkml:trace contextRef="#ctx0" brushRef="#br0">373 3 3584,'-5'-1'294,"0"1"1,0-1-1,1 1 0,-1 0 1,0 0-1,0 0 0,0 1 1,0 0-1,0 0 1,1 0-1,-1 0 0,0 1 1,1 0-1,-1 0 0,1 0 1,-7 4-1,-5 5 507,1 1 0,-27 25-1,36-31-793,-12 12 239,1 1 0,0 1 0,2 1 0,0 0 0,1 1 0,-13 30 0,7-7-1081,2 1-1,-17 65 1,24-72-866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1:54.606"/>
    </inkml:context>
    <inkml:brush xml:id="br0">
      <inkml:brushProperty name="width" value="0.1" units="cm"/>
      <inkml:brushProperty name="height" value="0.1" units="cm"/>
      <inkml:brushProperty name="color" value="#FFFC18"/>
    </inkml:brush>
  </inkml:definitions>
  <inkml:trace contextRef="#ctx0" brushRef="#br0">17 0 5504,'-11'4'2112,"6"1"-1664,5 15 96,0-11 0,0 9-64,0 7 0,5 13-320,1 14-160,4 5 0,6-1-544,1-4-96,-1-4-672,5-10-1632,6-1 256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1:55.036"/>
    </inkml:context>
    <inkml:brush xml:id="br0">
      <inkml:brushProperty name="width" value="0.1" units="cm"/>
      <inkml:brushProperty name="height" value="0.1" units="cm"/>
      <inkml:brushProperty name="color" value="#FFFC18"/>
    </inkml:brush>
  </inkml:definitions>
  <inkml:trace contextRef="#ctx0" brushRef="#br0">22 78 6016,'-21'0'2272,"21"-6"-960,5 6-544,11 0-448,6 0-96,10 0-320,11-5 0,20-4-1184,23-11-480,14 2-800,2-1-352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15.034"/>
    </inkml:context>
    <inkml:brush xml:id="br0">
      <inkml:brushProperty name="width" value="0.1" units="cm"/>
      <inkml:brushProperty name="height" value="0.1" units="cm"/>
      <inkml:brushProperty name="color" value="#FFFC18"/>
    </inkml:brush>
  </inkml:definitions>
  <inkml:trace contextRef="#ctx0" brushRef="#br0">54 33 1024,'-32'5'416,"21"-5"-320,5-5 768,6 1-1312,-5-1-384,5-4 320,0-6 160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9:54.817"/>
    </inkml:context>
    <inkml:brush xml:id="br0">
      <inkml:brushProperty name="width" value="0.1" units="cm"/>
      <inkml:brushProperty name="height" value="0.1" units="cm"/>
      <inkml:brushProperty name="color" value="#66CC00"/>
    </inkml:brush>
  </inkml:definitions>
  <inkml:trace contextRef="#ctx0" brushRef="#br0">1494 13 5376,'-33'-4'4151,"-4"-1"-3902,-104 10 960,-53-1 830,121-10-2113,42 3 426,1 1-1,-1 1 1,-40 4 0,-319 35 3445,329-33-3258,-100 4-1243,130-9-808,1-1 0,0-1 0,-55-10 0,21-5-2205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15.848"/>
    </inkml:context>
    <inkml:brush xml:id="br0">
      <inkml:brushProperty name="width" value="0.1" units="cm"/>
      <inkml:brushProperty name="height" value="0.1" units="cm"/>
      <inkml:brushProperty name="color" value="#FFFC18"/>
    </inkml:brush>
  </inkml:definitions>
  <inkml:trace contextRef="#ctx0" brushRef="#br0">74 0 1536,'-27'13'608,"18"-8"-480,-7 1-32,10-6 32,1 0-800,-6 0-256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16.272"/>
    </inkml:context>
    <inkml:brush xml:id="br0">
      <inkml:brushProperty name="width" value="0.1" units="cm"/>
      <inkml:brushProperty name="height" value="0.1" units="cm"/>
      <inkml:brushProperty name="color" value="#FFFC18"/>
    </inkml:brush>
  </inkml:definitions>
  <inkml:trace contextRef="#ctx0" brushRef="#br0">74 58 2304,'-10'-9'864,"4"3"-672,-3 1 32,4 1-64,5-1-192,-6 0-32,1 1-832,-6-1-288,1-4 448,-1 3 256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2:16.672"/>
    </inkml:context>
    <inkml:brush xml:id="br0">
      <inkml:brushProperty name="width" value="0.1" units="cm"/>
      <inkml:brushProperty name="height" value="0.1" units="cm"/>
      <inkml:brushProperty name="color" value="#FFFC18"/>
    </inkml:brush>
  </inkml:definitions>
  <inkml:trace contextRef="#ctx0" brushRef="#br0">98 0 1664,'-38'4'608,"27"-4"-480,-5 5-96,11-5-96,-1 0-544,-4 0-224,4 0 320,1 0 288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6.880"/>
    </inkml:context>
    <inkml:brush xml:id="br0">
      <inkml:brushProperty name="width" value="0.1" units="cm"/>
      <inkml:brushProperty name="height" value="0.1" units="cm"/>
      <inkml:brushProperty name="color" value="#FFFC18"/>
    </inkml:brush>
  </inkml:definitions>
  <inkml:trace contextRef="#ctx0" brushRef="#br0">138 16 5120,'-83'-14'1754,"81"13"-1717,0 1-1,0 0 0,0 0 0,0 0 0,0 0 0,0 0 0,1 0 0,-1 1 1,0-1-1,0 1 0,0-1 0,0 1 0,0 0 0,0 0 0,1 0 1,-1 0-1,0 0 0,1 0 0,-1 0 0,1 0 0,-1 1 0,1-1 0,0 1 1,-1-1-1,1 1 0,0-1 0,0 1 0,0 0 0,0-1 0,-1 5 0,1-5 2,1 1 5,-1 1 1,1 0 0,-1-1-1,1 1 1,0-1 0,0 1-1,0 0 1,0-1 0,0 1-1,0-1 1,1 1 0,-1-1-1,1 1 1,0-1 0,0 1-1,0-1 1,2 5 0,0 0 55,4 7 41,0-1 0,0 0 0,1 0 0,1 0 0,16 17 0,59 56 173,-41-45-223,434 427-362,-466-456-197,1 0 1,1-1 0,0 0 0,29 17-1,-41-27 266,1 0-1,0-1 1,0 1 0,-1 0-1,1-1 1,0 1-1,0-1 1,0 1-1,-1-1 1,1 0-1,0 0 1,4 0-1,-5-1 20,0 1 1,0 0-1,0-1 0,0 1 0,-1-1 0,1 0 0,0 1 1,0-1-1,0 0 0,0 1 0,-1-1 0,1 0 1,0 0-1,0-1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7.305"/>
    </inkml:context>
    <inkml:brush xml:id="br0">
      <inkml:brushProperty name="width" value="0.1" units="cm"/>
      <inkml:brushProperty name="height" value="0.1" units="cm"/>
      <inkml:brushProperty name="color" value="#FFFC18"/>
    </inkml:brush>
  </inkml:definitions>
  <inkml:trace contextRef="#ctx0" brushRef="#br0">39 107 3712,'-10'-21'511,"4"10"-163,1 0 0,0 0 1,-6-20-1,11 30-340,0 0 1,0 0-1,-1 1 0,1-1 1,0 0-1,0 0 1,0 0-1,0 0 0,0 1 1,0-1-1,0 0 1,0 0-1,0 0 0,1 0 1,-1 1-1,0-1 1,0 0-1,1 0 0,-1 1 1,1-1-1,-1 0 1,0 0-1,2 0 0,-2 0-3,1 1-1,0 0 1,-1 0 0,1 0-1,-1 0 1,1 0-1,0 0 1,-1 0-1,1 0 1,-1 0-1,1 0 1,0 0-1,-1 0 1,1 0-1,-1 0 1,1 0-1,-1 1 1,1-1 0,-1 0-1,1 0 1,-1 1-1,1-1 1,-1 0-1,1 1 1,-1-1-1,1 1 1,-1-1-1,1 0 1,-1 1-1,0-1 1,1 1-1,13 17 392,-1 0 0,-1 1-1,0 0 1,-2 1 0,15 37-1,-10-21-70,20 37-293,4-2 0,2-1 0,3-3 0,4-1 0,105 113 0,-109-134-1173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7.759"/>
    </inkml:context>
    <inkml:brush xml:id="br0">
      <inkml:brushProperty name="width" value="0.1" units="cm"/>
      <inkml:brushProperty name="height" value="0.1" units="cm"/>
      <inkml:brushProperty name="color" value="#FFFC18"/>
    </inkml:brush>
  </inkml:definitions>
  <inkml:trace contextRef="#ctx0" brushRef="#br0">22 675 5632,'-21'-6'2112,"26"6"-1664,11 0 192,0 0-96,6-9-320,5-5-64,21-6-160,15 2-96,23-2-1280,4 1-544,-4 1-352,-7-5-64</inkml:trace>
  <inkml:trace contextRef="#ctx0" brushRef="#br0" timeOffset="1">630 375 6400,'-27'17'2058,"27"-17"-2037,1 0 0,-1 0-1,0 0 1,0 0-1,0 0 1,1 0 0,-1 1-1,0-1 1,0 0-1,0 0 1,1 0-1,-1 0 1,0 0 0,0 0-1,0 0 1,1 1-1,-1-1 1,0 0 0,0 0-1,0 0 1,0 0-1,0 1 1,0-1-1,1 0 1,-1 0 0,0 0-1,0 1 1,0-1-1,0 0 1,0 0 0,0 0-1,0 1 1,0-1-1,0 0 1,0 0-1,0 0 1,0 1 0,0-1-1,0 0 1,0 0-1,0 1 1,0-1 0,0 0-1,0 0 1,0 0-1,0 1 1,-1-1-1,1 0 1,0 0 0,0 0-1,0 0 1,0 1-1,0-1 1,-1 0 0,1 0-1,0 0 1,4-1 9,0 0 1,0 0-1,0-1 1,-1 1-1,1-1 1,0 0-1,-1 0 0,5-4 1,29-25 4,-35 29-30,18-18-53,-1 0-1,-1-2 0,-2-1 0,18-29 0,-14 21-112,-19 30 155,39-65-275,-36 58 278,0 0-1,0-1 1,-1 0 0,0 0 0,-1 1 0,2-11 0,-4 17-2,0 0 0,1 1 0,-1-1 1,0 0-1,0 0 0,0 1 0,0-1 0,0 0 1,-1 1-1,1-1 0,0 0 0,-1 0 0,1 1 1,-1-1-1,0 1 0,0-1 0,1 1 0,-1-1 1,0 1-1,-3-3 0,3 3 4,0 0-1,-1 0 1,0 0-1,1 0 1,-1 1 0,1-1-1,-1 1 1,0-1 0,0 1-1,1 0 1,-1-1-1,0 1 1,0 0 0,1 0-1,-1 0 1,-3 1 0,-2 0 8,0 1 0,0 0 0,1 0 0,-1 1 0,0-1 0,1 1 0,0 1 0,0-1 0,-6 6 0,5-3 40,0 1 0,1 0 1,-1 1-1,2-1 0,-1 1 0,1 0 0,0 1 0,1-1 0,0 1 0,-5 15 0,3-3 205,1 0 0,0 0 0,-2 35 0,6-39-98,1 1 0,1-1-1,0 0 1,2 0 0,0 0 0,10 32 0,-10-40-127,0 1 0,1-1-1,0 0 1,1 0-1,0 0 1,0-1 0,1 0-1,0 0 1,0 0 0,1-1-1,0 0 1,1 0 0,8 6-1,-7-8-86,1 0 0,-1-1 1,1 0-1,0-1 0,1 1 0,-1-2 0,0 0 0,1 0 0,0-1 0,-1 0 0,13-1 0,-2-1-867,0-1 0,1 0 0,-1-2 0,29-9 0,-44 12 292,0-1 1,0 0-1,0-1 0,10-5 1,-12 5 261,-1 0 0,1 0 0,-1-1 1,0 1-1,5-7 0,-8 9 359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8.231"/>
    </inkml:context>
    <inkml:brush xml:id="br0">
      <inkml:brushProperty name="width" value="0.1" units="cm"/>
      <inkml:brushProperty name="height" value="0.1" units="cm"/>
      <inkml:brushProperty name="color" value="#FFFC18"/>
    </inkml:brush>
  </inkml:definitions>
  <inkml:trace contextRef="#ctx0" brushRef="#br0">29 16 4480,'-19'-12'1530,"9"9"-675,12 8-185,10 10-3,13 10-304,1-1 0,47 32-1,205 174 484,-97-75-332,-120-104-252,-60-50-252,-1 0 0,1 0 1,0-1-1,0 1 0,1 0 1,-1-1-1,0 1 0,0-1 1,0 1-1,0-1 0,0 0 1,0 1-1,1-1 0,-1 0 0,0 0 1,0 0-1,2 0 0,-2 0-10,-1-1 0,1 1 0,-1 0-1,1-1 1,-1 1 0,1 0-1,-1-1 1,1 1 0,-1-1-1,1 1 1,-1-1 0,0 1 0,1-1-1,-1 1 1,0-1 0,0 1-1,1-1 1,-1 0 0,0 1 0,0-1-1,0 1 1,0-1 0,0 0-1,0 0 1,1-7-71,-2 1 0,1-1 0,-1 0 0,-2-9-1,2 12 26,-7-29-290,-18-49 1,15 52 116,2 0 0,-8-40 0,17 66 193,-1 1 1,1-1-1,0 1 1,0-1-1,0 0 1,0 1-1,1 0 1,0-1 0,0 1-1,0-1 1,1 1-1,-1 0 1,3-5-1,-3 7-2,1 0-1,-1 0 0,1 1 0,-1-1 1,1 0-1,0 1 0,-1-1 0,1 1 1,0-1-1,0 1 0,0 0 0,0 0 1,1 0-1,-1 0 0,0 0 0,0 0 1,1 0-1,-1 1 0,0 0 0,1-1 1,-1 1-1,0 0 0,1 0 0,-1 0 1,5 1-1,26 3 172,0 2 0,51 15 0,-63-15-126,0 2 1,0 1 0,-1 1-1,33 21 1,-47-28 42,-1 1 1,0 0-1,-1 1 0,1-1 1,-1 1-1,1 0 0,-2 0 1,1 0-1,0 0 0,-1 1 1,0 0-1,0-1 0,3 13 1,-4-9 57,0 0 0,-1 0 0,0 0 0,0 0 0,-1 0 0,0 0 0,-1 0 0,-2 16 0,-3 0 138,-2-1 0,0 1 1,-1-2-1,-1 1 1,-26 40-1,20-40-74,-1-1-1,-33 36 1,47-56-177,-3 4-413,-1 0 0,0-1 0,-1 1 0,0-2 0,0 1 0,0-1 0,-1 0 0,1-1 0,-18 7 0,5-7-2360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8.768"/>
    </inkml:context>
    <inkml:brush xml:id="br0">
      <inkml:brushProperty name="width" value="0.1" units="cm"/>
      <inkml:brushProperty name="height" value="0.1" units="cm"/>
      <inkml:brushProperty name="color" value="#FFFC18"/>
    </inkml:brush>
  </inkml:definitions>
  <inkml:trace contextRef="#ctx0" brushRef="#br0">31 184 3200,'-24'9'1061,"17"-2"-816,12-2-98,19 2-46,-16-5-98,19 11 391,0 0-1,-1 2 0,38 27 0,-13-8 178,-26-17-19,25 13 1040,-50-31-1556,0 0-1,0 0 1,1 0 0,-1 0 0,0 0-1,0 0 1,0 0 0,0 0-1,0 0 1,0 0 0,-1 0-1,1-1 1,-5-11 117,-1 1 0,-1-1 0,1 1 0,-2 1 0,-11-16 0,8 13 144,1-2-1,-12-22 1,18 30-230,1 0-1,0 0 1,1 0-1,0 0 1,0 0-1,0-1 1,1 1 0,1-1-1,-1 1 1,3-17-1,-2 20-80,1 1-1,0-1 1,0 1-1,1-1 0,-1 1 1,1-1-1,0 1 0,0 0 1,1 0-1,-1 0 1,1 0-1,0 0 0,0 1 1,0-1-1,0 1 0,1 0 1,0 0-1,-1 0 1,1 0-1,0 1 0,6-4 1,-3 3-495,0 1 1,0 0 0,0 0-1,1 0 1,-1 1 0,1 0-1,-1 0 1,1 1 0,0 0-1,-1 0 1,1 1 0,-1 0 0,1 0-1,-1 0 1,8 4 0,17 4-1711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9.276"/>
    </inkml:context>
    <inkml:brush xml:id="br0">
      <inkml:brushProperty name="width" value="0.1" units="cm"/>
      <inkml:brushProperty name="height" value="0.1" units="cm"/>
      <inkml:brushProperty name="color" value="#FFFC18"/>
    </inkml:brush>
  </inkml:definitions>
  <inkml:trace contextRef="#ctx0" brushRef="#br0">0 532 5760,'12'-7'3577,"26"-9"-2472,126-47-797,-142 53-381,0-2-1,-1 0 1,0-1-1,-1-1 1,21-19-1,-24 16 7,0-1-1,0-1 1,-2-1 0,-1 0-1,0-1 1,-1-1 0,18-43-1,-27 56 78,-1 1 1,0 0-1,-1-1 0,0 0 0,-1 1 0,1-12 0,-1 17-9,-1 0-1,0 0 1,0 0 0,-1 1-1,1-1 1,-1 0 0,1 0-1,-1 0 1,0 0-1,0 1 1,0-1 0,-1 0-1,1 1 1,-1-1 0,1 1-1,-1 0 1,0-1 0,0 1-1,0 0 1,0 0-1,0 0 1,-4-2 0,1 1 1,0 1 1,0-1 0,0 1 0,0 1 0,0-1-1,0 1 1,0 0 0,-1 0 0,1 0 0,-1 1-1,1 0 1,0 0 0,-1 0 0,1 1 0,0 0-1,-1 0 1,1 0 0,0 0 0,-10 5 0,6-2 25,0 0 0,1 1 1,-1 0-1,1 0 0,0 1 1,1 0-1,-1 0 1,1 1-1,1 0 0,-10 11 1,9-7 49,0 0 1,0 1 0,1 0 0,0 0-1,1 0 1,1 1 0,0 0 0,1 0 0,0 0-1,1 0 1,-2 22 0,4-25-63,0-1 0,1 1 0,0 0 0,0-1-1,1 0 1,0 1 0,1-1 0,0 0 0,0 0 0,1 0 0,0-1 0,1 1 0,-1-1 0,2 0 0,-1-1 0,1 1 0,9 8 0,-5-8-51,0 1-1,0-1 1,1-1 0,0 0 0,1-1 0,0 0 0,0 0 0,0-1 0,0-1 0,1 0 0,0-1-1,16 2 1,-18-3-406,0-1 0,1-1 0,-1 0 0,0 0 0,1-1 0,-1-1 0,0 0 0,0 0 0,0-1 0,0-1 0,0 0 0,-1 0 0,0-1 0,18-10 0,3-12-2119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4:29.762"/>
    </inkml:context>
    <inkml:brush xml:id="br0">
      <inkml:brushProperty name="width" value="0.1" units="cm"/>
      <inkml:brushProperty name="height" value="0.1" units="cm"/>
      <inkml:brushProperty name="color" value="#FFFC18"/>
    </inkml:brush>
  </inkml:definitions>
  <inkml:trace contextRef="#ctx0" brushRef="#br0">65 360 4352,'-7'-2'360,"-17"-4"585,23 6-906,-1 0 0,1 0 0,0 1-1,0-1 1,0 0 0,0 0 0,0 0 0,0 1 0,0-1 0,0 0 0,0 1 0,0-1 0,0 1 0,0 0 0,0-1 0,0 1 0,0 0 0,1-1 0,-1 1 0,-1 1-1,0 1 92,1-1-1,0 1 1,-1 0-1,1-1 1,0 1-1,0 0 1,1 0-1,-1 0 0,1 0 1,-1 0-1,1 0 1,0 0-1,0 0 1,0 0-1,0 0 1,1 0-1,-1-1 1,1 1-1,1 3 0,2 8 158,1 1 0,11 19-1,-13-26-257,7 13 97,43 82 141,-46-91-240,0-1 0,1 0 0,1-1-1,0 0 1,0 0 0,17 13 0,-11-13 20,0 1 0,0-2 1,1 0-1,30 12 0,-38-18-17,-1-1 0,1 0 0,0 0 0,0 0 0,0-1 0,0 0 0,0-1 0,-1 0 0,1 0 0,0-1 0,0 0 0,0 0 0,10-3 0,-17 4-28,0 0-1,0-1 1,0 1 0,0 0-1,0-1 1,0 1-1,0-1 1,0 1 0,0-1-1,0 1 1,0-1 0,0 1-1,0-1 1,-1 0 0,1 0-1,0 1 1,0-1 0,-1 0-1,1 0 1,-1 0-1,1 0 1,-1 0 0,1 0-1,-1 0 1,1 0 0,-1 0-1,0 0 1,0 0 0,1 0-1,-1 0 1,0 0 0,0 0-1,0 0 1,0 0-1,0-1 1,-1 1 0,1 0-1,0 0 1,0 0 0,-1 0-1,1 0 1,0 0 0,-1 0-1,1 0 1,-1 0 0,-1-1-1,-1-3-3,-1 0-1,0 0 0,0 0 1,0 1-1,0 0 0,-9-7 1,10 8-25,-1 0 1,0 0 0,0 0 0,-1 1 0,1-1 0,0 1-1,-1 0 1,0 0 0,1 1 0,-6-2 0,9 3 26,1 0 1,0 0-1,0 0 1,0 0-1,-1 0 1,1 0 0,0 0-1,0 0 1,-1 0-1,1 0 1,0 0-1,0 0 1,0 0-1,-1 0 1,1 0 0,0 1-1,0-1 1,0 0-1,-1 0 1,1 0-1,0 0 1,0 0 0,0 0-1,-1 1 1,1-1-1,0 0 1,0 0-1,0 0 1,0 0-1,0 1 1,0-1 0,-1 0-1,1 0 1,0 0-1,0 1 1,4 7 133,10 7 186,-2-7-240,1 0-1,-1-1 0,1-1 0,0 0 1,1-1-1,0 0 0,-1-1 1,28 4-1,-23-5-36,1-1 0,-1-1-1,1-1 1,-1-1 0,1 0 0,26-6 0,-36 5-20,0-1-1,0 0 1,-1-1 0,0 0 0,1-1 0,-1 1 0,-1-1 0,1-1 0,-1 0 0,0 0 0,0 0 0,0-1 0,-1 0 0,0 0 0,-1 0 0,8-13-1,0-4 75,0 0 0,-2-2 0,-1 1 0,8-32 0,-7 16 122,-2 0 0,-1-1-1,-3-1 1,-2 1 0,-1 0-1,-2-1 1,-7-49 0,6 79-248,-1 1 0,0 0 0,-1-1 0,-8-21 1,2 20-667,9 14 654,-1 0 1,1 0-1,0 0 1,0-1-1,0 1 0,0 0 1,0 0-1,-1 0 1,1 0-1,0-1 0,0 1 1,0 0-1,-1 0 1,1 0-1,0 0 0,0 0 1,0 0-1,-1-1 1,1 1-1,0 0 1,0 0-1,-1 0 0,1 0 1,0 0-1,0 0 1,-1 0-1,1 0 0,0 0 1,0 0-1,-1 0 1,1 0-1,0 0 0,0 1 1,-1-1-1,1 0 1,0 0-1,0 0 1,0 0-1,-1 0 0,1 0 1,0 0-1,0 1 1,0-1-1,-1 0 0,1 0 1,0 0-1,0 1 1,0-1-1,0 0 1,0 0-1,-1 1 0,0 18-3441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9:55.715"/>
    </inkml:context>
    <inkml:brush xml:id="br0">
      <inkml:brushProperty name="width" value="0.1" units="cm"/>
      <inkml:brushProperty name="height" value="0.1" units="cm"/>
      <inkml:brushProperty name="color" value="#66CC00"/>
    </inkml:brush>
  </inkml:definitions>
  <inkml:trace contextRef="#ctx0" brushRef="#br0">3409 171 3712,'-1'-1'95,"-1"1"0,1-1 1,-1 1-1,1-1 0,0 1 0,-1-1 1,1 0-1,0 0 0,-1 0 0,1 0 0,0 0 1,0 0-1,0 0 0,0 0 0,0-1 1,0 1-1,0 0 0,0-1 0,1 1 1,-1 0-1,0-1 0,1 1 0,-1-1 1,1 1-1,-1-1 0,1 1 0,0-4 0,-1 2-8,0 0 0,0 0-1,0 0 1,-1 0-1,1 0 1,-1 1-1,1-1 1,-1 0 0,0 1-1,0-1 1,0 1-1,0 0 1,-1 0-1,1 0 1,-1 0 0,1 0-1,-1 0 1,1 1-1,-1-1 1,-5-1-1,2 1 125,0 0-1,0 1 0,0 0 0,-1 0 0,1 1 1,0 0-1,0 0 0,0 0 0,-10 2 0,-139 33 945,51-9-219,87-24-761,1 0 1,0 0-1,-1-2 1,1 0 0,0 0-1,-1-2 1,1 0-1,0-1 1,0-1-1,-30-10 1,-30-10 108,0 3 1,-91-13 0,35 9 183,91 18-405,0 1 0,0 2 0,0 3 0,-48 3 1,-163 26 160,138-12 20,-43 5 200,-330 30 1315,386-46-1393,-228 4 283,259-11-1416,-1-3 0,-114-23 0,35-13-2721,85 23 1542,-47-11-1963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5:26.832"/>
    </inkml:context>
    <inkml:brush xml:id="br0">
      <inkml:brushProperty name="width" value="0.1" units="cm"/>
      <inkml:brushProperty name="height" value="0.1" units="cm"/>
      <inkml:brushProperty name="color" value="#FFFC18"/>
    </inkml:brush>
  </inkml:definitions>
  <inkml:trace contextRef="#ctx0" brushRef="#br0">6222 27 2176,'0'1'39,"-1"-1"-1,1 0 1,-1 0-1,1 0 1,0 0 0,-1 0-1,1-1 1,-1 1-1,1 0 1,0 0 0,-1 0-1,1 0 1,-1 0-1,1 0 1,0-1 0,-1 1-1,1 0 1,0 0-1,-1-1 1,1 1 0,0 0-1,-1 0 1,1-1-1,0 1 1,0 0 0,-1-1-1,1 1 1,0-1-1,-1-12 1636,1 5-14,0 31-668,0-22-931,0 1 0,0-1-1,0 0 1,-1 1 0,1-1 0,1 1 0,-1-1-1,0 1 1,0-1 0,1 1 0,-1-1 0,0 1-1,1-1 1,0 0 0,-1 1 0,1-1 0,0 0-1,0 0 1,-1 1 0,1-1 0,0 0 0,0 0-1,0 0 1,1 0 0,-1 0 0,0 0 0,0 0-1,0-1 1,3 2 0,-2 0 31,0-1 0,-1 1 0,1 0 0,-1-1 0,0 1-1,1 0 1,-1 0 0,0 0 0,0 0 0,0 0 0,0 0 0,-1 0 0,2 3 0,-1-2-4,0 0-1,0 0 1,0 0 0,0 0 0,1-1 0,-1 1-1,4 4 1,-4-7-3,-1 1-1,0-1 1,1 1 0,-1-1-1,0 1 1,0-1-1,0 0 1,1 1-1,-1-1 1,0 1-1,0-1 1,0 1 0,0-1-1,0 1 1,0-1-1,0 1 1,0-1-1,0 1 1,0-1-1,0 1 1,0-1 0,0 1-1,-1-1 1,1 1-1,0-1 1,0 1-1,0-1 1,-1 1-1,1 0 1,-12 13 36,8-9 75,4-5-202,-3 4 59,0 0 0,0 0 0,0 0 0,0-1-1,-1 1 1,1-1 0,-1 0 0,0 0 0,0 0 0,-8 4 0,-12 4-27,0-1 0,0-2 0,-33 8 0,-79 9 814,101-19-531,-7-1-239,-82-2 0,98-3-125,7 1 79,0 1 1,-22 5-1,22-3 83,0-1 1,-23 0-1,15-2-53,-34 6-1,5 0-16,-122-2-131,143-5 86,5-2 137,-58-10-1,10 0 5,-356 2 180,281 12-248,99-4-38,25 1 5,0 1 0,-29 4 0,-31 15-25,60-11-8,-51 6 0,-180-7 116,191-8-91,-19-6-30,0 0 215,-418 7-593,457-3 423,0-2 1,-57-13-1,87 15-77,-9-3 3,-3 0 118,0 1-1,-45-1 1,-68-2-169,75 2 33,13 1-110,-49-1 188,79 5 13,-1-1 1,0-2-1,1 0 0,-42-14 1,3 5 163,51 10-212,-1 1-1,0 1 1,0 0-1,-28 2 1,25-1-33,-1 0 0,-34-4 0,10-1 32,0 1 1,-59 4-1,57 0 16,-73-9-37,5-2 262,79 11-136,-1 2 0,-66 11 0,80-10 110,-35 1-1,21-2-66,-93 0-116,70-3-10,-133-10 144,145 13 233,0 1 0,0 3 0,-74 18 0,33-6-233,-100 10-1,174-27-509,1 0-1,-1 0 1,1-1-1,-24-3 1,32 2 32,-1 0 1,1-1-1,-1 1 1,1-1-1,0 0 0,-1 0 1,1 0-1,0-1 1,0 1-1,1-1 1,-1 0-1,1 0 1,-1 0-1,1-1 0,-5-6 1,-20-35-4291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6:06.715"/>
    </inkml:context>
    <inkml:brush xml:id="br0">
      <inkml:brushProperty name="width" value="0.1" units="cm"/>
      <inkml:brushProperty name="height" value="0.1" units="cm"/>
      <inkml:brushProperty name="color" value="#FFFC18"/>
    </inkml:brush>
  </inkml:definitions>
  <inkml:trace contextRef="#ctx0" brushRef="#br0">2946 39 1792,'11'-9'3403,"-1"0"-1729,-26 13-661,8 2-608,7-5-351,0-1 1,0 1-1,0-1 1,1 1-1,-1-1 1,0 1-1,0-1 1,1 1-1,-1 0 1,0-1-1,1 1 1,-1 0-1,1 0 1,-1-1-1,1 1 1,0 0-1,-1 0 1,1 0-1,0 0 1,-1 0-1,1-1 1,0 1-1,0 0 1,0 0-1,0 0 1,0 0 0,0 1-1,0-2-102,0 1-47,-1-1 134,1 0-1,0 0 0,0 1 1,-1-1-1,1 0 1,0 1-1,0-1 0,0 0 1,0 1-1,0-1 1,-1 0-1,1 1 1,0-1-1,0 0 0,0 1 1,0-1-1,0 0 1,0 1-1,0-1 0,0 0 1,0 1-1,0-1 1,0 0-1,0 1 1,1-1-1,-1 1 0,0 3 120,-9-3 17,7-1-131,0 0 1,0 0 0,0 0-1,0-1 1,0 1 0,0-1 0,0 1-1,0-1 1,0 1 0,0-1-1,0 0 1,0 0 0,0 0-1,0 0 1,1-1 0,-1 1-1,1 0 1,-4-3 0,3 2 12,-1 0 39,1 1-1,-1-1 1,1 1 0,-1 0-1,0 0 1,0 0-1,0 1 1,-4-1 0,3 0-59,1 0 0,-1 1 0,1-1 0,-1-1 0,1 1 0,-5-3 0,2 1-1,0 0-1,0 1 1,0 0-1,0 0 1,0 0 0,-1 1-1,1-1 1,0 1-1,-1 1 1,1 0-1,-13 0 1,-12-10 172,24 9-198,-1 1 0,0-1 0,1 1 1,-1 1-1,1-1 0,-1 1 0,1 0 0,-1 1 0,1 0 1,-1 0-1,-8 5 0,-14 2-95,-16 4 216,-1-2 1,0-2-1,-1-2 0,-62 1 0,85-8-130,-5 1 15,-1-2 0,1 0-1,-56-12 1,52 6-27,0 1-1,-55-2 1,-73 8 128,76 1 115,-286-1-408,360 1 162,1 1-1,-1-1 1,1 2 0,-22 7-1,-11 2 60,-254 35 526,150-45-156,102-3 34,-1 1-1,-59 9 0,-72 14 636,141-21-1526,-1-2 1,-65-6 0,93 4 49,1 0 0,-1 0 0,0 0 1,1-2-1,0 1 0,0-1 0,0 0 0,0-1 1,1 0-1,-1 0 0,1-1 0,1 0 0,-1-1 0,-8-8 1,9 6-473,1 0 0,0-1 0,-6-13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6:08.800"/>
    </inkml:context>
    <inkml:brush xml:id="br0">
      <inkml:brushProperty name="width" value="0.1" units="cm"/>
      <inkml:brushProperty name="height" value="0.1" units="cm"/>
      <inkml:brushProperty name="color" value="#FFFC18"/>
    </inkml:brush>
  </inkml:definitions>
  <inkml:trace contextRef="#ctx0" brushRef="#br0">1391 144 2816,'-2'0'225,"2"0"-177,-1 1 1,0-1 0,1 0-1,-1 0 1,0 0 0,1 0-1,-1 0 1,1 0 0,-1 0 0,0 0-1,1 0 1,-1-1 0,1 1-1,-1 0 1,0 0 0,1 0-1,-1-1 1,1 1 0,-1 0-1,1-1 1,-2 0 501,6-2-1104,9-3 4271,-13 6-3677,1 0 0,-1 0 0,0 0 0,0 0 0,0 0 0,0 0 1,0 0-1,0 0 0,1 0 0,-1 0 0,0 0 0,0 0 0,0 0 0,0 0 1,0 0-1,0 0 0,0 0 0,1 0 0,-1 0 0,0-1 281,1 1-281,-1 0 0,0 0 0,0 0 1,0-1-1,0 1 0,0 0 0,0 0 0,0 0 0,0 0 0,0 0 0,0 0 1,0 0-1,0-1 0,0 1 0,0 0 0,0 0 0,0 0 0,0 0 0,-4-7 551,3 6-575,0 0 1,0 0-1,0 0 0,0 0 0,-1 0 1,1 1-1,0-1 0,0 0 1,0 1-1,-1-1 0,1 1 0,-2-1 1,-1 0 29,-1 1-1,0-1 1,1-1 0,-1 1 0,1-1 0,-1 0 0,-7-4 0,7 3 69,-1 0 1,1 1-1,-1 0 0,-8-2 1,-38-9 118,42 11-106,1 1 0,0 0 0,-1 1-1,-9 1 1,-21-2 183,-10-10 175,10 1-316,17 6-45,-45 0 0,-19 4 177,-113-15-1,25-4 105,137 17-38,1 1-1,-65 9 1,-143 20-458,238-27-135,0 0-267,0 0 0,0 0 0,0-1 0,0 0-1,0 0 1,-10-2 0,16 1 240,0 1 0,-1-1 0,1 1 0,0-1-1,0 0 1,0 1 0,0-1 0,0 0 0,0 0-1,1 0 1,-1 0 0,0 0 0,0-1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6:16.830"/>
    </inkml:context>
    <inkml:brush xml:id="br0">
      <inkml:brushProperty name="width" value="0.1" units="cm"/>
      <inkml:brushProperty name="height" value="0.1" units="cm"/>
      <inkml:brushProperty name="color" value="#FFFC18"/>
    </inkml:brush>
  </inkml:definitions>
  <inkml:trace contextRef="#ctx0" brushRef="#br0">2777 162 1664,'0'-1'201,"0"-1"-1,0 1 1,0 0 0,0 0-1,0 0 1,0 0 0,1 0-1,-1 0 1,0 0 0,0 0-1,1 0 1,-1-1 0,1 1-1,-1 0 1,3-2 533,-4-15 2290,0 17-2967,0 0 0,0 1 0,0-1 0,0 0 0,0 1 0,0-1 1,0 1-1,0 0 0,-1-1 0,1 1 0,0 0 0,0-1 0,0 1 0,0 0 0,-1 0 0,-1 0 1,-28 1 740,19 0-418,9-1-385,-1 1 0,1 0 0,0 0-1,-1 1 1,1-1 0,0 1 0,-4 1 0,-6 4 115,-16 1 76,24-7-108,-1 1 0,0-1 0,0 1 0,-6 3 0,8-3-13,0 0-1,-1-1 1,1 0-1,0 0 1,-1 0 0,1 0-1,-1-1 1,-4 1-1,3-1 0,0 0 0,0 1 1,-11 3-1,5-2 3,0 1 1,0-2 0,-1 0-1,1 0 1,0-1 0,-16-2 0,-9 1-62,-193 1 874,212-1-769,-29-5 1,29 3-149,-32-1 0,13 2 162,-60-11 1,12 3-41,-1 5 0,-103 5 1,77 1-28,93-1-48,-13 0 11,0 1 1,-47 7 0,23 1 11,-80 2 1,-60-11 135,100 0-106,-58-6-90,101 5 494,-96-16-1,-49-26-23,171 37-1034,1-1 0,0-1 0,1-1-1,0-2 1,-41-23 0,37 14-2923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36:34.935"/>
    </inkml:context>
    <inkml:brush xml:id="br0">
      <inkml:brushProperty name="width" value="0.1" units="cm"/>
      <inkml:brushProperty name="height" value="0.1" units="cm"/>
      <inkml:brushProperty name="color" value="#FFFC18"/>
    </inkml:brush>
  </inkml:definitions>
  <inkml:trace contextRef="#ctx0" brushRef="#br0">3597 0 2432,'-17'14'1952,"17"-14"-1941,1 0 0,-1 1 0,0-1 0,0 0 0,0 0 0,0 0 0,0 0 0,0 0 0,0 0 0,0 0 0,0 0 0,0 0 0,0 0 0,0 0 0,0 0 0,0 0 0,0 0 1,0 1-1,0-1 0,0 0 0,0 0 0,0 0 0,0 0 0,0 0 0,0 0 0,0 0 0,0 0 0,0 0 0,0 0 0,0 0 0,0 1 0,0-1 0,0 0 0,0 0 0,0 0 0,0 0 0,0 0 0,0 0 0,0 0 0,0 0 0,0 0 0,0 0 0,0 0 1,0 0-1,-1 0 0,1 0 0,0 0 0,0 0 0,0 1 0,0-1 0,0 0 0,0 0 0,0 0 0,0 0 0,-8 1 579,-9 0 819,16-1-1125,-6-1 88,0 1 0,0 0 0,0 1-1,0 0 1,0 0 0,0 0-1,0 1 1,0 0 0,-11 5 0,-9 1 277,1-2-189,11-1-312,1-1 0,-27 4 0,3-1 144,-21 4 223,0-3-1,-1-2 1,-64-3 0,-19 6-334,62-7 75,15-1-64,-76-8 0,-6-3-43,85 5 122,-28-4 2,22 0-389,0 3 0,-114 5 0,88 2 176,63-1-48,-160 5-114,-19-3 462,113-3-704,37 1 378,-2 1 114,-64-7 0,51-2-149,37 6 44,0-3 0,-52-12 0,72 13-8,-1 0 0,1 2-1,-22 0 1,2 0 109,-50-1 152,-135 12 1,202-7-250,-65 5 218,-123 5-2690,178-13 4,4-7-1435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1:11.436"/>
    </inkml:context>
    <inkml:brush xml:id="br0">
      <inkml:brushProperty name="width" value="0.1" units="cm"/>
      <inkml:brushProperty name="height" value="0.1" units="cm"/>
      <inkml:brushProperty name="color" value="#FFFC18"/>
    </inkml:brush>
  </inkml:definitions>
  <inkml:trace contextRef="#ctx0" brushRef="#br0">0 53 1280,'7'-1'645,"12"-4"-543,1 2-1,0 0 1,-1 2 0,1 0-1,34 3 1,-5-1 147,208 9 156,-213-9-402,0-2-1,1-2 0,51-10 0,-1 1 11,230-8 515,294 20-475,-476 7 182,1 1-390,41-16 183,-2 1 51,376 4 70,-521 3-530,0 1 1,55 10 0,-45 0-1167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1:13.969"/>
    </inkml:context>
    <inkml:brush xml:id="br0">
      <inkml:brushProperty name="width" value="0.1" units="cm"/>
      <inkml:brushProperty name="height" value="0.1" units="cm"/>
      <inkml:brushProperty name="color" value="#FFFC18"/>
    </inkml:brush>
  </inkml:definitions>
  <inkml:trace contextRef="#ctx0" brushRef="#br0">0 210 384,'28'-8'91,"35"-13"0,-39 12-38,1 1 0,34-7 0,109-2 339,-125 14-309,146-1 120,12-1-225,287-33 1014,-354 27-937,232-12 120,-276 24-197,163-6 300,-111 1-83,186 19-1,-139-3-82,63-20-147,-172 2 122,129 7 0,-127 5-141,159 16 38,26-8 47,-183-13 24,-80-1-55,200 2 47,-152-5-36,99-17 0,-65 2 0,1 4-1,150-5 1,248 5-48,58 4 547,-377 11-492,238 29 232,-378-27-244,19 0 1,0-2 1,47-5 0,14-1 251,-87 5-198,-1 1-1,1 1 0,35 7 0,-43-6-242,-1 1 0,1 0 0,-1 0 0,0 1 0,0 0 0,-1 1 0,1 0 0,8 8 0,24 22-1530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1:20.861"/>
    </inkml:context>
    <inkml:brush xml:id="br0">
      <inkml:brushProperty name="width" value="0.1" units="cm"/>
      <inkml:brushProperty name="height" value="0.1" units="cm"/>
      <inkml:brushProperty name="color" value="#FFFC18"/>
    </inkml:brush>
  </inkml:definitions>
  <inkml:trace contextRef="#ctx0" brushRef="#br0">0 0 512,'81'7'388,"36"6"376,-69-7-689,0-2 0,78-3 0,35 2-44,0 11 321,232-10 0,-25-3 110,-152 4-1244,-146-5-402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1:26.857"/>
    </inkml:context>
    <inkml:brush xml:id="br0">
      <inkml:brushProperty name="width" value="0.1" units="cm"/>
      <inkml:brushProperty name="height" value="0.1" units="cm"/>
      <inkml:brushProperty name="color" value="#FFFC18"/>
    </inkml:brush>
  </inkml:definitions>
  <inkml:trace contextRef="#ctx0" brushRef="#br0">0 64 640,'0'-58'352,"6"53"-288,5 10-160,-6 1 0,0 3-192,6 9 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1:29.665"/>
    </inkml:context>
    <inkml:brush xml:id="br0">
      <inkml:brushProperty name="width" value="0.1" units="cm"/>
      <inkml:brushProperty name="height" value="0.1" units="cm"/>
      <inkml:brushProperty name="color" value="#FFFC18"/>
    </inkml:brush>
  </inkml:definitions>
  <inkml:trace contextRef="#ctx0" brushRef="#br0">1 62 768,'17'12'204,"1"0"-1,1-1 1,-1-1-1,2-1 1,0-1-1,0 0 1,28 6-1,0-3 277,0-3-1,54 3 1,-66-9-248,1-2 1,48-6 0,72-19 71,-93 15-250,206-40 4,131-19 55,-307 58-94,0 5 0,125 6 1,22 15-3033,-199-12 1834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4:07.930"/>
    </inkml:context>
    <inkml:brush xml:id="br0">
      <inkml:brushProperty name="width" value="0.1" units="cm"/>
      <inkml:brushProperty name="height" value="0.1" units="cm"/>
      <inkml:brushProperty name="color" value="#E71224"/>
    </inkml:brush>
  </inkml:definitions>
  <inkml:trace contextRef="#ctx0" brushRef="#br0">4294 1586 2560,'1'-3'211,"0"0"1,1 0-1,-1 0 0,1 0 1,0 0-1,-1 0 0,5-4 1137,-6-3-328,1 7-664,-1 0 1,0 0-1,0 1 1,0-1-1,-1 0 1,1 1-1,-1-1 1,0-3-1,0 6-258,1-1-1,-1 0 1,0 0 0,1 0-1,-1 1 1,0-1 0,0 0-1,1 1 1,-1-1 0,0 0-1,0 1 1,0-1 0,0 1-1,0 0 1,0-1 0,0 1-1,0 0 1,0-1 0,0 1-1,0 0 1,0 0 0,0 0-1,0 0 1,0 0 0,-2 0-1,3 0-48,-1 0 0,0 0-1,0 0 1,0 0 0,0 0-1,1 1 1,-1-1 0,0 0-1,0 0 1,0 0 0,1 1-1,-1-1 1,0 1 0,1-1-1,-1 0 1,0 1 0,1-1-1,-1 1 1,0-1 0,1 1-1,-1 0 1,1-1 0,-1 1-1,1 0 1,-1-1 0,1 1-1,-1 0 1,1 0 0,0-1-1,-1 2 1,0 2 101,1 0 1,-1 0-1,1 0 0,0 0 1,1 5-1,-1 2 869,0-10-978,1 1 0,-1-1 0,1 1 1,0-1-1,-1 1 0,1-1 0,0 1 1,0-1-1,0 0 0,0 1 1,2 1-1,6 11 173,-7-10-8,-1 1 1,-1-1 0,1 1-1,-1 0 1,0 7-1,2 19-256,2-15-152,-2-10 260,0 0-1,-1 0 1,0 0-1,1 11 0,-3-17-50,1 0 0,0 0 0,0 1 0,0-1 0,0 0 0,0 0 0,0 0 0,0 1 0,0-1 0,-1 0 0,1 0 0,0 0-1,0 1 1,0-1 0,0 0 0,-1 0 0,1 0 0,0 0 0,0 0 0,0 1 0,-1-1 0,1 0 0,0 0 0,0 0 0,0 0-1,-1 0 1,1 0 0,0 0 0,0 0 0,-1 0 0,1 0 0,0 0 0,0 0 0,-1 0 0,1 0 0,0 0 0,0 0-1,-1 0 1,1 0 0,0 0 0,-1 0-2,1-1-1,0 1 0,0 0 1,-1 0-1,1 0 1,0 0-1,0 0 1,-1 0-1,1 0 0,0 0 1,0 0-1,-1 0 1,1 0-1,0 0 0,0 0 1,-1 0-1,1 0 1,0 0-1,0 1 1,0-1-1,-1 0 0,1 0 1,0 0-1,0 0 1,-1 0-1,1 0 1,0 1-1,0-1 0,0 0 1,0 0-1,-1 0 1,1 1-1,0-1 0,0 0 1,0 0-1,0 0 1,0 1-1,0-1 1,0 0-1,-1 0 0,1 1 1,0-133 2096,-1 123-1960,0-1 0,-1 1 1,0 0-1,0 0 0,-6-14 0,-3-7 9,-4-18-164,6 20 237,-9-48 0,14 41-111,1-53 0,1 7-144,-3-26 41,-2-32-12,3 114 68,-1 0-1,-1 0 1,-2 0 0,0 1 0,-13-27 0,17 40-81,1-1-1,0 0 1,0 0-1,1 0 1,1 0-1,0 0 1,2-20-1,-1 15 24,-1 1-1,0-1 0,-4-17 0,-1 2 13,2 11-10,-1 1-1,0-1 1,-14-30-1,17 45 8,-1 1-1,0 0 0,0 0 1,-1 0-1,1 0 1,-1 0-1,0 1 1,0-1-1,-1 1 0,1 0 1,-1 1-1,0-1 1,0 1-1,0 0 1,-1 0-1,1 1 1,-7-3-1,-4 1 37,-1 1 0,1 0 1,0 1-1,-1 1 0,1 1 0,-20 2 1,-6-1-78,-72-1 404,-385-15-198,248-4-223,-339-66 207,-11 0-309,349 57 56,-4-1-288,145 23 407,-75-7 50,-113 6-65,188 9-155,18-2-46,-151-3-3,188 4 278,16 1 167,37-2-267,0 0 0,0 1 1,1 0-1,-1 0 0,0-1 0,1 2 1,-1-1-1,1 0 0,-1 0 1,1 1-1,0-1 0,-1 1 0,1 0 1,0 0-1,0 0 0,0 0 1,0 0-1,1 0 0,-1 1 1,1-1-1,-3 5 0,-2 4 107,0 1 1,1 0-1,-5 17 1,5-12-26,1 1 1,1 0-1,-2 32 1,5 55 37,1-44-142,-1 549 384,-11-434-382,0 4-159,11-145 247,1 47-224,-1-73 155,1-1 0,1 1 0,0-1-1,0 1 1,1-1 0,0 0 0,5 10 0,-5-14 32,0 1-1,1-1 1,0 0 0,0-1 0,0 1 0,0-1 0,1 0 0,-1 0 0,1 0-1,0 0 1,9 2 0,1 3-234,1 0 200,1-1-1,0-1 1,0 0 0,1-1-1,31 4 1,91 1 89,-100-9-27,1 2 1,67 12-1,-79-7-132,19 4 38,1-1 0,78 6-1,54-14 14,67 4 64,-80 5 96,216-10 0,-66-31-890,-167 18 822,0 6 1,151 16-1,-122-4-16,63 5 309,-191-7-16,0 3 0,82 23 0,-127-30-617,0 1 1,0 0 0,0 1-1,-1 0 1,1 0-1,-1 0 1,0 1-1,0-1 1,11 10-1,-17-13 221,0 0 0,0 0 0,0 0-1,0 1 1,0-1 0,1 0-1,0 2-888,-1-2 889,0 0-1,0 0 1,0 1 0,0-1 0,0 0-1,0 0 1,0 0 0,0 0-1,0 1 1,0-1 0,0 0 0,0 0-1,0 0 1,0 0 0,0 1 0,0-1-1,0 0 1,0 0 0,-1 0-1,-1 2-888,2-2 889,0 0-1,-31 1-6259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0:16.677"/>
    </inkml:context>
    <inkml:brush xml:id="br0">
      <inkml:brushProperty name="width" value="0.1" units="cm"/>
      <inkml:brushProperty name="height" value="0.1" units="cm"/>
      <inkml:brushProperty name="color" value="#66CC00"/>
    </inkml:brush>
  </inkml:definitions>
  <inkml:trace contextRef="#ctx0" brushRef="#br0">22 1 1792,'-16'5'768,"11"4"-576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1:30.701"/>
    </inkml:context>
    <inkml:brush xml:id="br0">
      <inkml:brushProperty name="width" value="0.1" units="cm"/>
      <inkml:brushProperty name="height" value="0.1" units="cm"/>
      <inkml:brushProperty name="color" value="#FFFC18"/>
    </inkml:brush>
  </inkml:definitions>
  <inkml:trace contextRef="#ctx0" brushRef="#br0">0 69 1408,'11'-1'213,"1"0"-1,-1-1 1,0 0 0,12-4-1,-9 2-72,0 1 0,19-2 0,204 7 193,-160 3-329,104-8 0,-14-19-38,24-1 57,-151 20 37,0 2 1,69 7 0,-92-3-337,-1 0 0,16 5 1,-6 1-1021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1:44.448"/>
    </inkml:context>
    <inkml:brush xml:id="br0">
      <inkml:brushProperty name="width" value="0.1" units="cm"/>
      <inkml:brushProperty name="height" value="0.1" units="cm"/>
      <inkml:brushProperty name="color" value="#FFFC18"/>
    </inkml:brush>
  </inkml:definitions>
  <inkml:trace contextRef="#ctx0" brushRef="#br0">0 73 1152,'18'-1'631,"30"-5"0,-30 3-97,32-1 1,157 9-55,-178-7-318,0-1 1,0-1 0,42-12 0,44-7 215,-105 22-378,130-12 64,-108 11-39,0 3 0,45 5 0,-55-3 47,34 5-29,0-1 1,98-3-1,203-12 250,-313 10-122,57 10 0,-57-5-243,61 1 0,4-9 59,127 2 175,-57 17-290,-124-10 224,-1-3 0,1-2 0,77-5 0,-55-4 43,112 5 1,78 23 8,-31-20-286,-5 1 206,-202-1-54,20 2 107,86 19 0,-86-13-164,1-3-1,0-1 0,65-2 0,-62-2 65,283 24-18,-227-16-38,-74-8 57,0-2 1,0-1 0,47-9-1,-2 1 129,1 3 0,-1 3-1,100 11 1,-111-3-80,1-3 0,99-9 0,-66-2-87,0 4 0,112 10 0,79-3-64,-150-4 160,-65 2-48,149 18 0,-188-11-28,1-2-1,-1-2 0,1-1 0,44-5 0,-8-3-37,-1 3 0,1 4 0,0 3 0,115 20 0,-146-15 23,-13-1 85,0-2 1,64 3 0,14-16-35,3 0-53,133 17 562,-189-3-854,-26-2 256,1-2 0,0-1 0,52-4 0,8-8 71,0 4 1,1 5 0,117 13-1,-169-9-63,1-2-1,0-1 0,0-2 0,-1-2 1,59-14-1,-5 1 47,164-7 0,-90 24 598,-164 1-575,0-1 0,0 1-1,0 1 1,0-1 0,6 3-1,-10-4-174,0 1 0,-1 0 0,0-1 0,1 1 0,-1 0 0,1 0-1,-1 0 1,0 0 0,0 0 0,1 0 0,-1 0 0,0 0 0,0 1-1,0-1 1,0 0 0,0 1 0,-1-1 0,1 0 0,0 1-1,-1-1 1,1 1 0,-1-1 0,1 3 0,-4 19-2541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03.683"/>
    </inkml:context>
    <inkml:brush xml:id="br0">
      <inkml:brushProperty name="width" value="0.1" units="cm"/>
      <inkml:brushProperty name="height" value="0.1" units="cm"/>
      <inkml:brushProperty name="color" value="#FFFC18"/>
    </inkml:brush>
  </inkml:definitions>
  <inkml:trace contextRef="#ctx0" brushRef="#br0">0 102 896,'56'-14'509,"-41"11"-287,1 0-1,26-11 0,-21 6-36,0 1 1,1 1-1,0 1 0,1 1 0,38-3 0,118 9 3,-17 0-79,5-18-99,-46 4 60,269 5-63,-237 8-40,1 2 113,155 23 0,16-10-170,-138-12 212,256 11-26,-147 0-105,62 1 82,308-1-212,-44 41 244,-446-38 681,-60-9-313,28 3-290,-92-2-1474,-17 3-789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05.009"/>
    </inkml:context>
    <inkml:brush xml:id="br0">
      <inkml:brushProperty name="width" value="0.1" units="cm"/>
      <inkml:brushProperty name="height" value="0.1" units="cm"/>
      <inkml:brushProperty name="color" value="#FFFC18"/>
    </inkml:brush>
  </inkml:definitions>
  <inkml:trace contextRef="#ctx0" brushRef="#br0">1 12 1536,'211'-11'752,"127"28"-843,-183-5 161,484 11 719,-328-13-195,8 0-591,-90-8-65,238-4 156,-175-3 0,-9 0-38,-136-1-24,252 22 0,98 7-726,-430-22-330,-10 3-165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06.605"/>
    </inkml:context>
    <inkml:brush xml:id="br0">
      <inkml:brushProperty name="width" value="0.1" units="cm"/>
      <inkml:brushProperty name="height" value="0.1" units="cm"/>
      <inkml:brushProperty name="color" value="#FFFC18"/>
    </inkml:brush>
  </inkml:definitions>
  <inkml:trace contextRef="#ctx0" brushRef="#br0">1 76 128,'92'-17'226,"-1"1"471,153 12 423,-31 3-1163,387-6 1846,-333 10-1953,16 12 203,-162-7-132,143-2-71,42 4 300,111 3-193,-55-4 352,-20-9-236,-89-4-2,287-6-7,-217 9-58,-58-5 141,-7-1-92,-169 10-112,245-1 210,91-2-198,-304 3 122,91-7-48,3 0-15,-107 8-21,226-4-71,129-13 56,-167 3-69,58 1 252,46 4-241,1 9 71,-275 0 66,110-7-5,-63-2-35,9 9-19,123-4 15,127 2-23,-371 0 9,250-11-120,-63 0 50,-243 9 74,423-9 191,-149-6-96,0 20 332,-226 1-1635,-10 7-811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08.045"/>
    </inkml:context>
    <inkml:brush xml:id="br0">
      <inkml:brushProperty name="width" value="0.1" units="cm"/>
      <inkml:brushProperty name="height" value="0.1" units="cm"/>
      <inkml:brushProperty name="color" value="#FFFC18"/>
    </inkml:brush>
  </inkml:definitions>
  <inkml:trace contextRef="#ctx0" brushRef="#br0">1 79 1152,'143'8'2032,"-118"-7"-1762,-1 0 0,1-2-1,39-6 1,33 0-74,297 12 22,-320-8-107,84-16 0,-24 3-45,181-22 665,-305 37-995,0 0 1,0 1-1,0 0 1,14 2 0,-12 2-2004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20.522"/>
    </inkml:context>
    <inkml:brush xml:id="br0">
      <inkml:brushProperty name="width" value="0.1" units="cm"/>
      <inkml:brushProperty name="height" value="0.1" units="cm"/>
      <inkml:brushProperty name="color" value="#FFFC18"/>
    </inkml:brush>
  </inkml:definitions>
  <inkml:trace contextRef="#ctx0" brushRef="#br0">1 42 1792,'7'0'333,"0"-1"1,-1 0-1,1 0 1,0-1-1,0 0 1,6-3-1,-7 3-239,0 0-1,-1 0 1,1 0-1,0 1 1,0 0-1,0 0 1,0 0-1,0 1 1,9 0-1,166 28 217,-91-10-248,-9-2 707,-47-11-541,53 7-99,118 3 0,240-9 836,-221-20-938,-105 4-27,152 0 48,-182 6 101,97-17 0,3-1 145,227 3-993,93 1 912,-281 19-174,126 6-227,153 17 215,-109-14-11,98 3 293,-303-8 39,74 0-947,-185-8 519,291 1 208,56 10 208,-172-7-245,185-8-275,-419 6 176,305 12 50,-58 1-207,-174-13 446,371 12-290,-448-10 61,-6-1-113,0 1 0,-1 1 0,17 3 0,-15 2-1384,-11 4-656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23.023"/>
    </inkml:context>
    <inkml:brush xml:id="br0">
      <inkml:brushProperty name="width" value="0.1" units="cm"/>
      <inkml:brushProperty name="height" value="0.1" units="cm"/>
      <inkml:brushProperty name="color" value="#FFFC18"/>
    </inkml:brush>
  </inkml:definitions>
  <inkml:trace contextRef="#ctx0" brushRef="#br0">1 43 1664,'0'0'9,"0"-1"0,0 1 0,0-1 0,0 1 0,0-1 0,0 1 0,0-1 0,0 0 0,0 1 0,0-1 0,0 1 0,1-1 0,-1 1 0,0-1 0,0 1 0,1-1 0,-1 1 0,0-1 0,1 1 0,-1 0 0,0-1 0,1 1 0,-1-1 0,1 1 0,-1 0 0,1-1 0,-1 1 0,1 0 0,0-1 0,0 1 10,1 0 0,-1 0 1,1 0-1,-1 0 0,1 0 1,-1 0-1,0 0 1,1 0-1,-1 1 0,1-1 1,1 2-1,7 2 68,-1 0-1,14 10 0,-19-12-79,6 5 164,0-1 1,0-1 0,0 0-1,0 0 1,1-1-1,0 0 1,0-1-1,0 0 1,0-1-1,0 0 1,18 0 0,45-2 638,86 1-559,-131 2-268,0 2 0,0 0 0,32 12 1,-35-9 95,0-2 1,1 0-1,0-1 1,34 0-1,16-8 510,95-17-1,-12 1-517,151-23-161,-119 12 108,247-7 1,-349 31-51,57-2 117,-128 8-80,316 9 28,-65 7-37,143 15 237,-25-6 180,-179-16 33,365-2-771,-344-9 362,54-16-10,-94 2 15,492-11-15,-556 25 87,131 17 1,23 9-69,-90-9 25,35 22 19,7 1-41,-82-26-353,254 28 597,-347-32-192,90 0 0,57-14-100,-15 0-38,-75 6 7,120-18 1,249-10 434,-343 26-380,-25 0 477,141 15 1,-217-9-1389,59 16 1,-43-1-1504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29.591"/>
    </inkml:context>
    <inkml:brush xml:id="br0">
      <inkml:brushProperty name="width" value="0.1" units="cm"/>
      <inkml:brushProperty name="height" value="0.1" units="cm"/>
      <inkml:brushProperty name="color" value="#FFFC18"/>
    </inkml:brush>
  </inkml:definitions>
  <inkml:trace contextRef="#ctx0" brushRef="#br0">0 73 896,'22'-61'416,"-1"50"-320,6 11 0,-11 5-64,6 1-480,10 8-96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30.834"/>
    </inkml:context>
    <inkml:brush xml:id="br0">
      <inkml:brushProperty name="width" value="0.1" units="cm"/>
      <inkml:brushProperty name="height" value="0.1" units="cm"/>
      <inkml:brushProperty name="color" value="#FFFC18"/>
    </inkml:brush>
  </inkml:definitions>
  <inkml:trace contextRef="#ctx0" brushRef="#br0">1 43 1024,'80'-43'512,"4"43"-864,-51 6-160,-1-3 192,-5 11 128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0:18.864"/>
    </inkml:context>
    <inkml:brush xml:id="br0">
      <inkml:brushProperty name="width" value="0.1" units="cm"/>
      <inkml:brushProperty name="height" value="0.1" units="cm"/>
      <inkml:brushProperty name="color" value="#66CC00"/>
    </inkml:brush>
  </inkml:definitions>
  <inkml:trace contextRef="#ctx0" brushRef="#br0">2423 1319 1792,'-1'18'3397,"0"-16"-3072,0 1 0,-1-1 0,1 0 0,-1 0-1,1 0 1,-1 0 0,1-1 0,-1 1 0,0 0 0,-4 1 405,-4 12 912,10-12-1569,0-2-65,0-1-1,0 0 0,0 0 0,0 1 0,0-1 1,0 0-1,0 1 0,0-1 0,1 0 0,-1 1 1,-1-1-1,1 0 0,0 1 0,0-1 0,0 0 1,0 1-1,0-1 0,0 0 0,0 1 0,0-1 1,0 0-1,-1 1 0,1-1 0,0 0 0,0 0 1,0 1-1,-1-1 0,1 0 0,0 0 0,0 1 1,-1-1-1,1 0 0,0 0 0,0 0 0,-1 0 1,1 1-1,-1-1 0,0 0 281,1 0-227,0 1 1,0-1-1,0 0 0,-1 1 0,1-1 1,0 0-1,0 1 0,0-1 1,-1 0-1,1 1 0,0-1 0,-1 0 1,1 0-1,0 1 0,-1-1 1,1 0-1,0 0 0,-1 1 0,1-1 1,0 0-1,-1 0 0,1 0 1,0 0-1,-1 0 0,0 0 0,1 0-16,0 1 0,-1-1 0,1 0-1,-1 0 1,1 0 0,0 0 0,-1 0 0,1 0-1,-1 1 1,1-1 0,0 0 0,-1 0-1,1 1 1,0-1 0,-1 0 0,1 1-1,0-1 1,0 0 0,-1 1 0,1-1-1,0 0 1,0 1 0,0-1 0,-1 0-1,1 1 1,0-1 43,0 0-1,-1 0 0,1 0 1,0 0-1,-1 0 1,1 0-1,0 0 1,0 0-1,-1-1 0,1 1 1,0 0-1,0 0 1,-1 0-1,1 0 0,0-1 1,0 1-1,0 0 1,0 0-1,-1-1 0,1 1 1,0 0-1,0 0 1,0-1-1,0 1 1,0 0-1,0 0 0,-1-1 1,1 1-1,0 0 1,0 0-1,0-1 0,0 1 1,0 0-1,0-1 1,0 1-1,0 0 0,0 0 1,0-1-1,1 1 1,-1-1-1,1-17 124,1 0 0,1 0-1,1 0 1,8-24 0,3-13 106,0-23-153,-4 0 0,-4-1 0,-2-97 0,-5-365 838,-1 534-979,0 0-1,-1-1 0,1 1 0,-2 0 0,1 0 1,-1 0-1,0 0 0,0 1 0,-6-9 1,5 7 21,2 6-22,-1-1-1,1 1 1,-1-1 0,1 1-1,-1 0 1,0 0 0,0 0-1,0 0 1,0 1 0,0-1-1,-5-1 1,2 1-32,0-1-1,0 2 1,0-1-1,0 1 1,-11-1-1,-212-7 17,167 5-35,14 1-39,-60-11-1,39 0 87,-156-27 92,59 13-144,99 14 24,-87-6 1,-75 19 295,126 2-583,29 4 151,12 1 132,-218 28-230,266-31 179,-5 0 36,-1 1 1,1 1-1,0 1 0,1 1 1,-1 0-1,1 2 0,-27 16 1,38-20 14,0-1 0,-1 2 0,1-1-1,1 1 1,-1 0 0,1 1 0,0-1 0,1 1 0,0 0 0,-5 9 0,3-4-21,2 0-1,0 0 1,0 0 0,2 1-1,-5 22 1,-4 67-212,9-63 215,0 7 76,-6 36 83,-24 204-348,4-28 282,15-174-2,-26 88-1,39-169-66,0 0-1,0 1 1,0-1-1,1 0 1,0 0-1,-1 0 1,1 1-1,0-1 1,0 0-1,1 0 1,-1 0-1,1 1 0,0-1 1,1 5-1,0-4-2,1-1-1,-1 1 0,1-1 1,-1 0-1,1 0 1,0 0-1,0 0 0,0 0 1,1 0-1,5 3 0,36 25 47,43 27 58,8-2-82,-77-48-12,0-2 0,0 0-1,1-1 1,0-1 0,0-1 0,27 1 0,-14-1-2,197 3-151,-157-7 138,-4-2-7,116-21 0,-80 8 85,46-6-31,-27 3 98,186-6-1,-243 22 154,81-14-1,-50 4 308,-44 11-15,-18 3-498,-34-1-641,-50 11-17445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2:31.344"/>
    </inkml:context>
    <inkml:brush xml:id="br0">
      <inkml:brushProperty name="width" value="0.1" units="cm"/>
      <inkml:brushProperty name="height" value="0.1" units="cm"/>
      <inkml:brushProperty name="color" value="#FFFC18"/>
    </inkml:brush>
  </inkml:definitions>
  <inkml:trace contextRef="#ctx0" brushRef="#br0">0 179 4352,'6'-138'1664,"4"120"-1312,17-1-1056,-5 15-608,5 8-256,10 24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5:43.406"/>
    </inkml:context>
    <inkml:brush xml:id="br0">
      <inkml:brushProperty name="width" value="0.1" units="cm"/>
      <inkml:brushProperty name="height" value="0.1" units="cm"/>
      <inkml:brushProperty name="color" value="#FFFC18"/>
    </inkml:brush>
  </inkml:definitions>
  <inkml:trace contextRef="#ctx0" brushRef="#br0">87 91 2304,'-4'-3'191,"-1"0"-1,0 1 1,0 0 0,0 0-1,-1 0 1,1 0 0,0 1-1,-1 0 1,1 0 0,-1 1-1,-7-1 1,-4 4 1302,24-6-1322,7-4 81,1-1 1,25-18-1,-39 25-225,1 0 1,-1 0-1,1 0 0,-1-1 0,0 1 1,1 0-1,-1 0 0,0-1 0,0 1 1,0-1-1,0 1 0,0-1 0,0 1 1,0-1-1,-1 0 0,1 1 1,0-3-1,-1 4-13,0-1 1,0 1 0,-1 0-1,1 0 1,0 0 0,0-1-1,-1 1 1,1 0 0,0 0-1,0 0 1,-1 0-1,1 0 1,0 0 0,0 0-1,-1 0 1,1-1 0,0 1-1,-1 0 1,1 0 0,0 0-1,0 0 1,-1 0-1,1 1 1,0-1 0,0 0-1,-1 0 1,1 0 0,0 0-1,-1 0 1,1 0 0,0 0-1,0 0 1,-1 1-1,1-1 1,-10 4-138,4 5-384,1 1-1311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5:48.014"/>
    </inkml:context>
    <inkml:brush xml:id="br0">
      <inkml:brushProperty name="width" value="0.1" units="cm"/>
      <inkml:brushProperty name="height" value="0.1" units="cm"/>
      <inkml:brushProperty name="color" value="#FFFC18"/>
    </inkml:brush>
  </inkml:definitions>
  <inkml:trace contextRef="#ctx0" brushRef="#br0">0 176 384,'23'5'137,"1"-1"0,-1-1 0,37 0 0,34 5 243,-74-6-248,1 0 1,-1-1-1,1-1 1,28-4 0,81-19 548,-18 3-350,-38 12-134,1 3 0,100 7 1,-106-2-168,0-3 0,88-15 0,45-2-35,-15 17 69,83-4-75,-140 1 9,133 11-1,-262-5 3,77-1 222,135-18 1,-60 3-28,100 8-127,-7 1-19,169-2-129,-353 12 178,235 8-158,-250-11 19,331 14 220,3-3-13,-197-12-129,279-8 16,-237 4-26,59-5-11,261-15 91,-268 13-55,96 2-200,-22 10 78,144 7-74,-354-2 134,80-1 58,84 2 32,-194 1-233,196 6-1188,-281-11 200,-26-1 1009,1 0 1,0 0-1,-1 0 1,1 0-1,0 0 1,-1 0-1,1 1 1,1 1-1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5:48.984"/>
    </inkml:context>
    <inkml:brush xml:id="br0">
      <inkml:brushProperty name="width" value="0.1" units="cm"/>
      <inkml:brushProperty name="height" value="0.1" units="cm"/>
      <inkml:brushProperty name="color" value="#FFFC18"/>
    </inkml:brush>
  </inkml:definitions>
  <inkml:trace contextRef="#ctx0" brushRef="#br0">1 35 512,'0'0'224,"7"-1"597,6-4-647,-1 1 1,1 0-1,0 1 0,0 1 0,0 0 1,0 1-1,1 0 0,15 2 0,3-2 2,171 1 247,41-1-312,80-5 595,-15 2-202,307 14-210,-434-1-1708,-128-5-623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5:55.807"/>
    </inkml:context>
    <inkml:brush xml:id="br0">
      <inkml:brushProperty name="width" value="0.1" units="cm"/>
      <inkml:brushProperty name="height" value="0.1" units="cm"/>
      <inkml:brushProperty name="color" value="#FFFC18"/>
    </inkml:brush>
  </inkml:definitions>
  <inkml:trace contextRef="#ctx0" brushRef="#br0">1 114 384,'7'2'65,"0"-1"0,0-1 0,0 1 0,1-1-1,-1-1 1,0 1 0,0-1 0,0-1 0,0 1 0,0-1 0,11-4 0,15-5 70,0 1 1,1 1 0,0 2 0,70-4-1,-30 9-95,97 10-1,-109-6-33,89-7-1,-10-2 32,219 13-74,-124-16 38,49 1 35,-161 15-69,111 1 18,232-1 500,-124-10-319,-58-2-262,-159 12 60,176-2 322,-71-14-212,-163 10-66,94 14 1,-102-8 175,0-2 0,103-6 1,116-29 668,-164 16-696,116-8 264,-222 22-648,0 1-1,1-1 1,-1 1 0,0 1 0,0 0 0,0 0 0,0 1-1,0 0 1,10 3 0,13 13-1149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6:00.879"/>
    </inkml:context>
    <inkml:brush xml:id="br0">
      <inkml:brushProperty name="width" value="0.1" units="cm"/>
      <inkml:brushProperty name="height" value="0.1" units="cm"/>
      <inkml:brushProperty name="color" value="#FFFC18"/>
    </inkml:brush>
  </inkml:definitions>
  <inkml:trace contextRef="#ctx0" brushRef="#br0">0 24 512,'36'-4'256,"-14"4"-192,10-14-32,-11 14 64,17-6-64,3 6 64,8 6 0,4 3 32,1 5-416,-2 0-224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6:02.222"/>
    </inkml:context>
    <inkml:brush xml:id="br0">
      <inkml:brushProperty name="width" value="0.1" units="cm"/>
      <inkml:brushProperty name="height" value="0.1" units="cm"/>
      <inkml:brushProperty name="color" value="#FFFC18"/>
    </inkml:brush>
  </inkml:definitions>
  <inkml:trace contextRef="#ctx0" brushRef="#br0">0 76 256,'7'1'67,"0"0"-1,0 0 1,0-1-1,0 0 1,0-1 0,0 1-1,0-1 1,11-4-1,3-1 551,29-14-1,-32 12-484,0 1 1,30-8-1,0 7-7,1 3-1,94 3 1,-96 2-77,5 2-10,-1 2 1,1 2 0,55 15-1,-89-18 98,1-1 1,0-1-1,35-2 0,-15 0 39,66 3 44,146 20 0,-212-17-214,1-2 0,44-3 1,76-12 168,-50 3-18,-50 5 101,100 8 0,-131-1-671,-1 1 1,1 1-1,-1 2 1,0 1-1,46 19 0,-16 2-727,1-4 261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6:04.271"/>
    </inkml:context>
    <inkml:brush xml:id="br0">
      <inkml:brushProperty name="width" value="0.1" units="cm"/>
      <inkml:brushProperty name="height" value="0.1" units="cm"/>
      <inkml:brushProperty name="color" value="#FFFC18"/>
    </inkml:brush>
  </inkml:definitions>
  <inkml:trace contextRef="#ctx0" brushRef="#br0">1838 14 896,'-18'4'460,"1"-1"0,-1 0 0,0-1 0,0-1 0,-33-3 0,9 2-463,-97-13 492,21 1-23,-157 17 386,72 0-462,-206 8 138,295-5-382,31-4-1885,-151 27-1,154-11 39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6:20.799"/>
    </inkml:context>
    <inkml:brush xml:id="br0">
      <inkml:brushProperty name="width" value="0.1" units="cm"/>
      <inkml:brushProperty name="height" value="0.1" units="cm"/>
      <inkml:brushProperty name="color" value="#FFFC18"/>
    </inkml:brush>
  </inkml:definitions>
  <inkml:trace contextRef="#ctx0" brushRef="#br0">1 41 384,'27'13'65,"1"-2"1,1 0-1,58 12 0,-54-15 60,1-1 0,0-2 0,0-1-1,50-1 1,1-9 223,-1-4 0,0-3 0,140-42 0,-193 45-438,2 1 1,-1 2-1,1 1 0,0 1 0,56 0 1,-40 8-978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6:22.735"/>
    </inkml:context>
    <inkml:brush xml:id="br0">
      <inkml:brushProperty name="width" value="0.1" units="cm"/>
      <inkml:brushProperty name="height" value="0.1" units="cm"/>
      <inkml:brushProperty name="color" value="#FFFC18"/>
    </inkml:brush>
  </inkml:definitions>
  <inkml:trace contextRef="#ctx0" brushRef="#br0">1 159 896,'21'15'646,"-19"-13"-537,1 1 0,0-1 1,0 0-1,1 0 0,-1 0 0,0 0 1,7 2-1,21 6 598,-22-6-528,0-1 1,0 0 0,1-1-1,-1 0 1,0 0 0,1-1-1,18 0 1,8-5 150,-1-2 0,39-10 0,68-27 119,-63 18-288,-44 14-112,236-65-8,-212 63-1049,0 2 0,98-5 1,-61 19-780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4:05.462"/>
    </inkml:context>
    <inkml:brush xml:id="br0">
      <inkml:brushProperty name="width" value="0.1" units="cm"/>
      <inkml:brushProperty name="height" value="0.1" units="cm"/>
      <inkml:brushProperty name="color" value="#66CC00"/>
    </inkml:brush>
  </inkml:definitions>
  <inkml:trace contextRef="#ctx0" brushRef="#br0">4611 200 3072,'0'1'95,"-1"0"-1,1 0 1,-1 0 0,1 0 0,0 0-1,-1 0 1,1 0 0,0 0 0,0 0-1,-1 0 1,1 0 0,0 0-1,0 1 1,0-2-83,1 0 1,-1 0-1,0 1 0,0-1 0,0 0 1,0 0-1,0 0 0,1 0 0,-1 0 1,0 1-1,0-1 0,0 0 0,0 0 0,1 0 1,-1 0-1,0 0 0,0 0 0,0 0 1,1 0-1,-1 0 0,0 0 0,0 0 1,1 0-1,-1 0 0,0 0 0,0 0 0,0 0 1,1 0-1,-1 0 0,0 0 0,0 0 1,0 0-1,1 0 0,-1 0 0,0 0 1,3-2 4,0 1 1,-1 0 0,1-1 0,-1 1 0,1-1 0,-1 0-1,3-3 1,-4 5 147,-1 0-1,1-1 1,-1 1 0,1 0-1,-1 0 1,1-1-1,0 1 1,-1 0 0,1 0-1,-1 0 1,1 0-1,-1 0 1,1 0-1,0 0 1,-1 0 0,1 0-1,0 0 1,-1 0-1,1 0 1,-1 0 0,1 0-1,-1 0 1,1 1-1,0-1 1,-1 0 0,1 0-1,-1 1 1,2 0-1,-2-1-103,1 1-1,0-1 0,-1 1 0,1-1 0,0 1 0,0-1 0,-1 1 1,1 0-1,-1-1 0,1 1 0,-1 0 0,1 0 0,-1-1 0,1 1 1,-1 0-1,0 0 0,1 1 0,-1-1-6,0-1-1,0 1 1,0-1 0,0 1-1,0 0 1,0-1 0,0 1 0,1-1-1,-1 1 1,0-1 0,0 1-1,1 0 1,-1-1 0,0 1-1,1-1 1,-1 1 0,0-1-1,5 7 2823,-13-4-2067,-13-4-513,-1 2 0,1 0-1,-27 6 1,16-2-176,-1-1-1,1-2 0,-46-3 0,24 0 50,-17-3 104,51 2-221,0 1-1,-1 1 1,-38 4 0,-59 20 81,-62 8-21,136-28 183,-131 8 172,153-12-450,-1-1 0,0-2 0,0 0 0,1-1 0,-35-11 0,6-1 26,0 2-1,-1 2 1,-61-7 0,-73-5 85,-71-35 437,125 24-405,37 7-228,57 16-2,-49-10 0,-30 3 171,-127-3 1,167 17-18,-34-1 173,-8 5-97,-276 12 43,193-6 57,126-6-275,-24 0-17,-74 1 105,132 2-85,0 2 0,-46 11 0,-126 17 343,65-12-176,109-16 133,0-1 0,-52-4 1,30 0-706,69-11-4175,-1 7 3376,-4 3 575,0 0 0,0 0 0,0 0 0,0-1 0,-1 1-1,1 0 1,-1-1 0,1 1 0,-1-1 0,0 1 0,0-1-1,0 0 1,1-4 0,0-29-3668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6:23.453"/>
    </inkml:context>
    <inkml:brush xml:id="br0">
      <inkml:brushProperty name="width" value="0.1" units="cm"/>
      <inkml:brushProperty name="height" value="0.1" units="cm"/>
      <inkml:brushProperty name="color" value="#FFFC18"/>
    </inkml:brush>
  </inkml:definitions>
  <inkml:trace contextRef="#ctx0" brushRef="#br0">1 152 2304,'21'-5'960,"-5"-4"-768,11-5 256,-5 3 96,10-3-96,15-4 0,17-2-256,11 2-64,4 9 0,7-2 0,-2 2 0,8 0 0,8 4-64,8 5 32,-8 14-480,2 6-224,-12 7-1024,-4 2-416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7:39.254"/>
    </inkml:context>
    <inkml:brush xml:id="br0">
      <inkml:brushProperty name="width" value="0.1" units="cm"/>
      <inkml:brushProperty name="height" value="0.1" units="cm"/>
      <inkml:brushProperty name="color" value="#FFFC18"/>
    </inkml:brush>
  </inkml:definitions>
  <inkml:trace contextRef="#ctx0" brushRef="#br0">4864 11 2048,'4'-8'5525,"-7"7"-5425,0 0 1,0 1-1,0 0 0,-1-1 0,1 1 1,0 0-1,0 1 0,-4 0 1,-3-1 25,-55 0 1050,-365 14 1862,402-12-2949,-1 2 1,1 1 0,0 1 0,0 1-1,-28 12 1,-9 9 81,-326 72 867,372-96-951,-19 6 56,27-6-89,0-1-1,0-1 1,0 0-1,-18 1 1,-25 0 18,37-2-56,0 0 1,-1-1-1,1-1 1,0 0-1,-30-7 1,-137-31-90,133 30-158,21 6 179,1 0 0,-1 3 0,-40 3 0,-35 5 132,28-7 199,-163-6-404,194 2 216,-40-4-27,-20-4-120,-129 4 0,134 16-88,67-9 255,-154 4-83,-4 5-34,-65 1 246,155-18-334,34 1 124,-316-1 529,352 8-435,-84-6 63,40-2-37,-9-1 270,-234-3-532,309 12-580,-1-1 0,0 0 0,1 0 0,-1-1 0,1-1 0,0 1 0,-12-6 0,0-6-2870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7:42.484"/>
    </inkml:context>
    <inkml:brush xml:id="br0">
      <inkml:brushProperty name="width" value="0.1" units="cm"/>
      <inkml:brushProperty name="height" value="0.1" units="cm"/>
      <inkml:brushProperty name="color" value="#FFFC18"/>
    </inkml:brush>
  </inkml:definitions>
  <inkml:trace contextRef="#ctx0" brushRef="#br0">4950 205 2048,'0'0'52,"-1"0"1,1 0 0,0 0-1,0 0 1,-1 0-1,1 0 1,0 0-1,0 0 1,-1 0-1,1 0 1,0 0-1,0-1 1,0 1-1,-1 0 1,1 0-1,0 0 1,0 0 0,0 0-1,-1 0 1,1-1-1,0 1 1,0 0-1,0 0 1,0 0-1,0-1 1,-1 1-1,1 0 1,0 0-1,0 0 1,0-1 0,0 1-1,0 0 1,0 0-1,0-1 1,0 1-1,0 0 1,0 0-1,0 0 1,0-1-1,0 1 1,0-1-16,0 1 0,0 0 1,0-1-1,0 1 0,0 0 0,0-1 0,0 1 1,-1 0-1,1-1 0,0 1 0,0 0 1,0-1-1,0 1 0,-1 0 0,1 0 0,0-1 1,0 1-1,0 0 0,-1-1 0,1 1 1,0 0-1,-1 0 0,1 0 0,0-1 0,0 1 1,-1 0-1,1 0 0,0 0 0,-1 0 1,1 0-1,0 0 0,-1-1 0,1 1 0,-1 0 1,1 0-1,0 0 0,-1 0 0,1 0 0,0 0 1,-1 0-1,1 1 0,-2-1 38,0 0-1,0 0 1,0 0 0,0 0-1,0-1 1,0 1 0,1 0-1,-1-1 1,0 1 0,0-1-1,0 0 1,1 1 0,-1-1-1,0 0 1,1 0 0,-1 0-1,1 0 1,-1-1 0,1 1-1,0 0 1,-1-1 0,1 1-1,0 0 1,0-1 0,0 0-1,0 1 1,0-1 0,0 0-1,0 1 1,1-1 0,-1 0-1,1 0 1,-1 0 0,1 1-1,0-1 1,-1 0 0,1-2-1,0 2-36,0 1-1,-1-1 0,1 1 0,-1-1 0,1 1 1,-1 0-1,1-1 0,-1 1 0,0 0 1,0 0-1,0-1 0,0 1 0,-1-1 0,1 0 21,0 1 0,0 0 0,0 0 1,0-1-1,0 1 0,0 0 0,0-1 0,1 1 0,-1-1 0,0 1 0,1-1 0,-1 1 0,1-3 0,-1 1-8,1 1 0,-1 0 0,1 0 0,-1 0 0,0 0 0,0 0 0,0 0 0,0 0 0,0 1 0,0-1 0,-1 0 0,1 1 0,-1-1 0,1 0 0,-1 1 0,1 0 0,-1-1 0,0 1 0,0 0 0,0 0 0,-2-1 0,-15-12 562,4 2-299,-6-5-50,19 15-210,0 0 0,-1 0 0,1 0 0,0 1 0,-1-1 0,0 1 0,1-1 0,-1 1 0,0 0 0,0 0 0,0 0 0,1 0 0,-5 0 0,-39-2 63,-128 14-109,157-9-19,-41 0 480,41-2-376,1 0 1,-1 2-1,-24 4 0,9 0-72,-11 2-2,26-4 60,0-1 0,-1 0 0,1-2 1,0 0-1,-34-3 0,7 1 39,-19 1 217,-76 10-1,82-4-301,-20 3-5,73-8-24,-22 5 53,0-2-1,-51 3 1,63-6-41,1 0-1,-1 0 1,1 1-1,-1 1 1,1 0-1,-24 10 1,28-11 42,0 0 0,0 0 1,0-1-1,0 0 1,0-1-1,-1 0 0,-12-2 1,-8 1-11,20 0 57,0 0 0,1 0 0,-19-6 0,18 4-141,0 1 0,0 0-1,-21-1 1,10 3-70,6-1 123,1 1 0,-1 1 0,-26 5 0,26-4-14,0 0 0,0 0 0,-21-2 0,-10 2 161,-40 5 18,56-3-293,-52 0 0,73-3 121,0 0 1,0 1-1,0 1 0,0-1 0,0 1 1,0 1-1,1 0 0,-16 9 0,14-8 25,0 1 1,0-2-1,-1 1 0,0-1 0,-12 2 0,21-5-32,-7 0-45,0 1 0,-1 0 0,-14 6-1,17-6 67,0-1 0,0 0 0,0 0-1,0 0 1,0-1 0,-1 0 0,-11-1-1,-8 0 26,-25 1-6,-66-1 118,102-1-200,0-1-1,-29-10 1,-6-1 156,1-1-190,39 11 44,1 0 0,-1 1-1,-1 1 1,1-1 0,-17 0-1,9 2 69,-1-1 0,0-1 0,1-1 0,-21-6 0,10 2-25,18 5-51,-1 2 0,0-1 0,-15 2 1,-15-3-52,9 1 126,1 1 0,-44 4 1,-67 13-4,93-9 22,-99 15 274,-69 8 156,17-5-187,18-5 191,-154 7-276,301-27-361,-131-4-242,134 2-1382,1-2-1,-64-16 1,62 7-2085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7:45.373"/>
    </inkml:context>
    <inkml:brush xml:id="br0">
      <inkml:brushProperty name="width" value="0.1" units="cm"/>
      <inkml:brushProperty name="height" value="0.1" units="cm"/>
      <inkml:brushProperty name="color" value="#FFFC18"/>
    </inkml:brush>
  </inkml:definitions>
  <inkml:trace contextRef="#ctx0" brushRef="#br0">624 54 2688,'-1'0'87,"0"0"0,0 0 1,1 0-1,-1 0 0,0 0 0,0 0 1,0 0-1,0 0 0,0 0 1,0 1-1,0-1 0,0 0 0,0 1 1,1-1-1,-1 0 0,0 1 0,0-1 1,0 1-1,1 0 0,-1-1 0,0 1 1,1 0-1,-1-1 0,0 2 0,1-2-92,-1 1 154,-1 0 1,1 0-1,0 0 1,-1 0-1,1 0 1,0-1-1,-1 1 0,1 0 1,-1-1-1,1 1 1,-1-1-1,0 0 1,1 1-1,-1-1 1,1 0-1,-1 0 1,1 0-1,-1 0 0,0 0 1,1 0-1,-2-1 1,-5-1 198,1 0 1,0 0-1,-10-6 1,-8-1 201,-92-15 1923,43 11-1064,49 8-1299,1 2 1,-1 1-1,1 1 0,-41 3 0,30 2-2678,-38 9-1,30-4-487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7:46.371"/>
    </inkml:context>
    <inkml:brush xml:id="br0">
      <inkml:brushProperty name="width" value="0.1" units="cm"/>
      <inkml:brushProperty name="height" value="0.1" units="cm"/>
      <inkml:brushProperty name="color" value="#FFFC18"/>
    </inkml:brush>
  </inkml:definitions>
  <inkml:trace contextRef="#ctx0" brushRef="#br0">1411 10 2304,'-79'-9'5877,"45"11"-5202,1 1-1,-54 13 1,1 0 64,-57-2 612,-34 5-345,-38-2 556,99-11-911,25 0-1304,-114-8 0,190 2-346,1-1 1,0-1 0,0 0 0,0-1 0,-25-9-1,4-4-1875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7:47.052"/>
    </inkml:context>
    <inkml:brush xml:id="br0">
      <inkml:brushProperty name="width" value="0.1" units="cm"/>
      <inkml:brushProperty name="height" value="0.1" units="cm"/>
      <inkml:brushProperty name="color" value="#FFFC18"/>
    </inkml:brush>
  </inkml:definitions>
  <inkml:trace contextRef="#ctx0" brushRef="#br0">868 16 3328,'0'-1'101,"-1"0"0,1 0-1,-1 0 1,0 0 0,1 0 0,-1 0 0,0 1-1,1-1 1,-1 0 0,0 0 0,0 1 0,0-1-1,0 0 1,0 1 0,0-1 0,0 1 0,0-1-1,0 1 1,0 0 0,0-1 0,0 1 0,0 0-1,0 0 1,0 0 0,0 0 0,0 0 0,0 0-1,0 0 1,-1 0 0,-1 1 0,0-1-80,-114 7 4454,-5 0-2502,-209-7 78,108 0-7979,182 0 3027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8:11.958"/>
    </inkml:context>
    <inkml:brush xml:id="br0">
      <inkml:brushProperty name="width" value="0.1" units="cm"/>
      <inkml:brushProperty name="height" value="0.1" units="cm"/>
      <inkml:brushProperty name="color" value="#FFFC18"/>
    </inkml:brush>
  </inkml:definitions>
  <inkml:trace contextRef="#ctx0" brushRef="#br0">1555 1228 2304,'29'11'9829,"-20"-17"-9605,23-22 1008,-32 21-440,0 6-748,0 0 0,-1 0 0,1 0 0,0 0-1,0-1 1,1 1 0,-1 0 0,0 0 0,0 0 0,0 0 0,1 0-1,-1 0 1,0 0 0,1 0 0,-1 0 0,1 0 0,0 0 0,-1 0-1,2-1 1,-2 1-14,1 0-1,0-1 1,0 1 0,-1 0-1,1-1 1,-1 1 0,1-1-1,-1 1 1,1 0 0,-1-1-1,0 1 1,0-1-1,0-2 1,0-25 695,-1 13 44,-4 3-679,4 12-82,0 0-1,1 0 1,-1 0 0,1 0-1,-1 0 1,1 0 0,-1 0-1,1 0 1,0-1 0,0 1-1,-1-2 1,1-120 573,1 116-580,-1 0 1,1 1-1,3-11 1,2-7-8,3-26 30,-5 31-13,-1 0 1,1-31 0,-3 33 48,0 1 1,4-21-1,4 8-148,-7 24 68,0 1-1,0-1 1,-1 0 0,0 0-1,0 1 1,0-1 0,0-6-1,5-72 69,-1-12 203,-10-23-486,5 114 249,-1 0-1,1 0 0,-1 0 0,1 1 0,-1-1 0,0 0 1,-1 0-1,1 1 0,0-1 0,-1 1 0,0 0 0,-4-6 1,2 3 7,-1 1 0,1 0 0,-2 0 1,1 1-1,0-1 0,-7-3 0,-15-12-21,-11-7 11,10 11 44,9 4-34,1 2 0,-2 1 0,-29-11 0,-29-2-80,-120-17 0,111 34-67,62 4 76,-1 0-1,-28-6 1,-30-8 23,-2 4 1,-147-1-1,186 11 51,23 0-58,-1 1 1,1 1-1,-1 1 1,-28 6-1,-103 30-126,140-35 206,-1 0-1,-19-1 0,-17 3-117,28-3 24,-8 1-53,31-3 83,1 0 0,-1 1 0,0-1 0,1 1 1,0-1-1,-1 1 0,1 0 0,-1 0 0,1 0 0,0-1 0,-1 1 0,1 0 0,0 1 1,0-1-1,0 0 0,-2 3 0,3-2 5,-1 0 0,1 1 0,0-1 0,0 1 0,0-1 0,0 1 0,0-1 0,0 0 0,1 1 0,-1-1 0,1 1 0,0-1 0,-1 0 0,1 0 0,2 4 0,2 9-41,7 76 239,-10-67-156,20 108-91,-7-52 97,21 155 8,14 87-43,-46-296 5,24 106 16,-25-120-32,1 0-1,0-1 1,1 0-1,0 0 0,1 0 1,9 13-1,-12-20 9,0 0-1,0-1 1,0 0-1,0 1 1,1-1-1,-1-1 1,1 1-1,0 0 1,0-1-1,0 0 1,0 0-1,0 0 1,0 0-1,1-1 1,-1 0-1,0 0 1,1 0-1,-1 0 1,1 0-1,4-1 1,299-8 88,-82 6 445,-119 3-3609,-98-3 492,11-5-1199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8:36.146"/>
    </inkml:context>
    <inkml:brush xml:id="br0">
      <inkml:brushProperty name="width" value="0.1" units="cm"/>
      <inkml:brushProperty name="height" value="0.1" units="cm"/>
      <inkml:brushProperty name="color" value="#FFFC18"/>
    </inkml:brush>
  </inkml:definitions>
  <inkml:trace contextRef="#ctx0" brushRef="#br0">1950 7 1664,'-16'-5'5445,"6"5"-5188,8-1-155,1 1-1,-1 0 1,0 0 0,0 0-1,0 0 1,0 0-1,0 0 1,0 0 0,0 1-1,0-1 1,0 1-1,0-1 1,0 1 0,1 0-1,-4 1 1,0 2 29,1-1 0,-1 0 0,0 0-1,0 0 1,0-1 0,-1 0 0,1 0 0,-7 2 0,-15 5 205,13-3-116,-1-1 0,0 0 0,0-2 0,-28 5 0,-62-3 510,-9-11 22,-104 6 400,214 1-1125,-1 0 0,1 0 0,-1 0 1,1 0-1,-6 3 0,-10 3 44,-13 3 109,27-7-156,-1-1 1,0 1 0,0-2-1,0 1 1,0-1 0,-11 1-1,-13 0 64,25-1-92,1 0-1,-1-1 1,0 0 0,1 0 0,-1 0 0,0-1-1,1 1 1,-1-1 0,0-1 0,1 1 0,-8-4 0,6 3 16,0-1 0,0 1 1,-1 0-1,1 0 1,-1 1-1,1 0 1,-1 0-1,-8 1 1,-48-5-51,60 4 45,0 1 1,0-1-1,0 0 0,0 0 0,-5-2 1,4 1-7,1 1 1,-1 0 0,0 0-1,0 0 1,-6-1 0,4 2-1,-1-1 0,1-1 1,0 1-1,-1-1 1,1 0-1,-9-5 1,-20-5-18,20 5 88,14 6-49,0 0 1,0 0-1,-1 0 1,1 1-1,-1-1 1,1 0-1,0 1 0,-5-1 1,-111-4 253,114 6-284,0 0-1,0 0 1,1 1-1,-1 0 1,1-1 0,-1 1-1,-3 4 1,-7 2 40,4-2-65,9-5 32,0 0 0,0 0 0,-1-1 0,1 1 0,0 0 0,0-1 0,-1 1 0,1-1 0,0 0 0,-1 1 0,1-1 0,0 0 0,-1 0 0,1 0 0,-2 0 0,-30 6 138,10-6-151,1-1 0,1-1-1,-40-9 1,29 5-67,26 5 81,0-1 0,-1 1-1,1 0 1,0 0 0,0 1 0,-1 0 0,-9 1 0,9-1-4,-1 0 1,0 0-1,0-1 1,-9-1 0,6 0-14,1 1 0,-1 0 1,0 1-1,-19 2 0,-3-1 95,28 0-79,0 0 1,0 0-1,1 0 1,-1 0 0,1 1-1,-1 0 1,1 0 0,-7 4-1,-16 6-75,27-12 53,0 0-1,0 0 1,0 0-1,-1 0 1,1 0-1,0 0 1,0 1-1,0-1 1,-1 0-1,1 0 0,0 0 1,0 0-1,0 0 1,0 0-1,-1 0 1,1 0-1,0 0 1,0 0-1,0 1 1,0-1-1,0 0 1,-1 0-1,1 0 1,0 0-1,0 0 1,0 1-1,0-1 1,0 0-1,0 0 1,0 0-1,0 0 1,0 1-1,0-1 1,0 0-1,0 0 0,0 0 1,0 1-1,0-1 1,0 0-1,0 0 1,0 0-1,0 0 1,0 1-1,0-1 1,0 0-1,0 0 1,0 0-1,0 1 1,0-1-1,0 0 1,0 0-1,0 0 1,1 1-1,10 6-1987,14 1-1446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9:40.256"/>
    </inkml:context>
    <inkml:brush xml:id="br0">
      <inkml:brushProperty name="width" value="0.1" units="cm"/>
      <inkml:brushProperty name="height" value="0.1" units="cm"/>
      <inkml:brushProperty name="color" value="#FFFC18"/>
    </inkml:brush>
  </inkml:definitions>
  <inkml:trace contextRef="#ctx0" brushRef="#br0">1 81 896,'33'0'360,"0"1"0,1 1 0,42 10 0,29 2-280,-91-12 0,0 0 0,0-1-1,0 0 1,0-2 0,15-1 0,66-15 826,-21 2-963,73 4 67,-87 9-47,11-2 28,101-7 104,186-32 59,-257 37-337,-32 4 196,-24 1 191,85 10 1,11 1 26,-21-11-243,139 3-51,-225 1 35,1 1 0,62 16 0,66 33 85,-143-47-18,1 0-1,0-1 1,1-1 0,-1-1-1,1-1 1,30 0-1,129-19-136,-94 6 214,-29 5-29,-1 3 0,105 8 1,-29 17 434,-125-20-973,1-1-1,16 1 1,-3-2-1640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9:43.422"/>
    </inkml:context>
    <inkml:brush xml:id="br0">
      <inkml:brushProperty name="width" value="0.1" units="cm"/>
      <inkml:brushProperty name="height" value="0.1" units="cm"/>
      <inkml:brushProperty name="color" value="#FFFC18"/>
    </inkml:brush>
  </inkml:definitions>
  <inkml:trace contextRef="#ctx0" brushRef="#br0">0 237 640,'28'-11'365,"-8"1"-163,1 2 0,0 1 0,38-9 0,-15 10 43,0 1-1,1 2 0,-1 3 0,89 9 1,14 8 130,-113-15-330,0-2 1,49-5 0,-52 2-39,76-13 34,49-3 170,-110 15-161,82-1 570,-82 5-682,84-11 0,127-26 47,-199 32 31,1 2-1,86 8 1,-84-3 67,120-9-1,-135 6 14,0 2-1,0 2 1,56 10-1,-15-1-29,51 12 13,-17-1-35,-93-19-73,-1-2-1,1 0 1,54-5 0,-25-1 2,58 2 1,-63 3 111,244 24 113,-224-16-183,66-3-97,-41-4 36,-6 0 100,20 2 20,-50 1-174,9 2 112,0-3 0,77-6 0,-18-10 43,71-6-148,-140 15 165,81 8 1,-55 0-159,170-10 1,16-2 189,-175 8-34,0-4 0,109-17 1,-126 8-37,153-5 1,-47 11-35,-59-7 30,-81 6-3,59-1 1,390 8-1,-453-2-33,1-2 0,72-18 0,-49 9 93,199-25-130,-61 28 390,-93 1-240,2 0 538,-99 9-1002,1 0-1,-1 2 1,0-1 0,1 2 0,-1 0-1,0 1 1,0 0 0,13 7-1,-3-2-1599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4:11.395"/>
    </inkml:context>
    <inkml:brush xml:id="br0">
      <inkml:brushProperty name="width" value="0.1" units="cm"/>
      <inkml:brushProperty name="height" value="0.1" units="cm"/>
      <inkml:brushProperty name="color" value="#E71224"/>
    </inkml:brush>
  </inkml:definitions>
  <inkml:trace contextRef="#ctx0" brushRef="#br0">7143 0 4224,'-12'9'580,"-29"17"1416,39-26-1896,0 0 1,1 0 0,-1 0-1,0 0 1,1 0 0,-1 0-1,0 0 1,1 0-1,-1 0 1,0-1 0,1 1-1,-1-1 1,1 1 0,-1-1-1,1 0 1,-1 0 0,1 1-1,-1-1 1,1 0-1,-2-2 1,1 2 28,0 0 0,0-1 0,0 1 0,0 0 0,0 0 0,0 0 0,-1 1-1,1-1 1,-3 0 0,-36 0 1148,16 0-823,0 1 0,0 2 0,-24 3 1,-15 4 150,-1-2 1,-105-4 0,-69 7 142,-190 6 145,26-3-464,349-7-390,-212 19 334,178-21-216,-94-7 0,-330-26 131,136 12-23,3 25-760,-66 59 1301,-34 12-1232,-6-46 649,102-54 36,311 15-262,-68-11 213,39 5-15,-191-26-56,130 10-48,87 22-77,-115 4 1,-69 20 125,206-13 32,-117 22 602,31-4-412,106-20-666,0-1 0,0-1 0,-27-3 0,46 1-171,0 0-1,0 0 1,1-1 0,-1 0-1,1 0 1,0 0 0,-1-1 0,1-1-1,0 1 1,1-1 0,-1 0-1,1-1 1,0 1 0,0-1-1,-11-11 1,-15-17-3674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9:48.283"/>
    </inkml:context>
    <inkml:brush xml:id="br0">
      <inkml:brushProperty name="width" value="0.1" units="cm"/>
      <inkml:brushProperty name="height" value="0.1" units="cm"/>
      <inkml:brushProperty name="color" value="#FFFC18"/>
    </inkml:brush>
  </inkml:definitions>
  <inkml:trace contextRef="#ctx0" brushRef="#br0">0 291 384,'58'-18'160,"-46"13"-140,1 0-1,0 1 1,0 1 0,0 0 0,0 1 0,17-1 0,333 3 3260,-339 1-3389,27 5 0,-28-2 98,28-1 0,120-16 469,-123 7-52,13 2-137,89 5 0,41 21-351,-128-11 14,101 2 0,-58-14 78,251 11 76,-320-7-4,0-3 1,0 0 0,70-12-1,57-7-194,193 4 580,-351 15-451,58-3-76,75-13-1,20-2 238,36 17-211,-120 2 10,0-2 1,115-17-1,-100 1 24,206-32 344,-290 49-346,95-11-124,129-30 1,-162 26 263,0 2 1,86-4-1,141 18 296,-248-1-376,82-10-1,-43 1-95,265-5-118,214 14 470,-346 17-445,5 0 153,-122-16-23,-1 5 0,0 4 0,126 30 0,105 22 112,-134-33-130,-96-11 56,178 6 1,155-10-18,-318-7-31,139-9-1,-157-1 88,196 19 1,-257-12-61,-1-3 1,54-3-1,75-16 43,-60 5-194,149-2 225,-210 13-97,0-3 0,69-16 0,28-3 184,262-6-181,7-1 86,-356 26-51,246-23-267,-179 25 242,-19 2 226,56-4 253,-17 4-1064,-82 1 548,-12 3 32,1 3 1,-1 1 0,69 20-1,-102-24 35,-1-1 0,0-1-1,20 0 1,22 1-61,120 27 1037,-8 15-2173,-28-5 1257,-111-33-107,0-1 0,0-2 0,30 0-1,45-4-33,164 6 78,-177 0-2,1-3 0,147-18 0,103 8-18,-201 10 121,-94-4-132,-1-3 1,64-14-1,-65 10-56,1 2 0,66-3 0,-64 10 53,1 1 0,-1 3 0,0 1 0,51 14 0,-81-14-21,1-1 0,0 0 1,0-1-1,0-1 0,0-1 0,0-1 1,0 0-1,27-5 0,-19 1 184,36-1-1,-5 1 126,-36 3-1994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9:51.293"/>
    </inkml:context>
    <inkml:brush xml:id="br0">
      <inkml:brushProperty name="width" value="0.1" units="cm"/>
      <inkml:brushProperty name="height" value="0.1" units="cm"/>
      <inkml:brushProperty name="color" value="#FFFC18"/>
    </inkml:brush>
  </inkml:definitions>
  <inkml:trace contextRef="#ctx0" brushRef="#br0">0 142 1152,'3'-1'63,"6"-2"29,-1 0 0,1 0 0,0 1 0,0 0 1,0 0-1,0 1 0,12 0 0,-13 1-135,1 1 1,-1-1-1,1 1 0,-1 1 1,13 3-1,-13-2 83,-1-1 1,1 0-1,-1-1 1,1 0-1,0 0 1,0 0-1,-1-1 0,1-1 1,0 1-1,0-1 1,14-4-1,2-2 73,0 0 0,1 1 0,0 2 1,0 0-1,1 2 0,-1 0 0,0 2 0,1 1 0,42 7 0,6 2 411,1-3 1,149-6-1,-175-7-560,91-25 0,-21 3-25,264-20-19,-308 40 7,-39 3 22,40 0-1,17 4 137,171 22 1,-202-10-54,0 0 23,0-2 0,67 1 0,84-9 15,239-3 175,-263-9-164,59-1-189,247 27 385,-383-7-362,121 26 0,-198-26 57,0-2 0,0-1 0,0-2 1,46-2-1,-9-5 40,33-2 48,126 8 1,-202 0-63,42 4 1,1-2 0,71-7 0,-52-2 84,0 3 1,162 19-1,-177-6-72,-30-4-11,73 3 0,-96-10 13,407 14 81,-342-6-73,128-6 0,-155-5 27,308-9 16,-330 12-29,0 1-18,0-2-1,0-1 1,53-11 0,509-95-129,-494 96 120,206-13 16,-274 25-35,0 2 0,53 10 1,-6 3-61,0-4 0,100 1-1,-64-7 180,156 28-1,-259-30-119,61 4-84,116-3 1,-121-5 222,139 16 1,-93 7-71,-52-8-53,1-3 0,98 3 0,225 9-126,-322-16 124,0-3-1,140-10 1,187-21-2,-321 22-27,97-19 1,-123 13 243,-25 5-271,0 1 0,0 1 0,0 1 0,1 1 0,28 2 0,-50 0-217,0 1 0,-1 0 0,1 0 0,-1 0 0,9 4 0,-11-4 1,1 1 1,-1-1 0,0 1-1,0 0 1,0 0 0,0 0-1,3 2 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9:54.568"/>
    </inkml:context>
    <inkml:brush xml:id="br0">
      <inkml:brushProperty name="width" value="0.1" units="cm"/>
      <inkml:brushProperty name="height" value="0.1" units="cm"/>
      <inkml:brushProperty name="color" value="#FFFC18"/>
    </inkml:brush>
  </inkml:definitions>
  <inkml:trace contextRef="#ctx0" brushRef="#br0">0 158 896,'283'0'2187,"-258"-1"-2123,0-2 0,33-7 1,5-1-18,149-12 323,-152 20-155,94 6 0,-78 2 23,1-3 0,110-13 0,-148 6-183,247-15 301,-220 16-333,0-2 0,87-21 0,-49 8 15,-42 9 34,111-5-1,65 26-134,11 9 93,-130-12-55,138 33 125,-184-26-103,1-2 0,115 3-1,131 0 64,-140-4-77,101-15 84,-41-2-118,-222 6 54,40 1 51,1-2 0,100-14 0,-67 1-41,95-2-1,94 11 129,-257 4-109,29-3 20,100-18 0,-22 2 62,-61 13-124,1 4-1,0 2 0,0 4 1,77 14-1,-78-10 23,128-2 1,-167-6-11,225 20-2,-92-3 0,55-15 12,-116-3 24,172 10 6,-176-4-90,104-9 0,-36-1 139,131 13-43,-74-11-142,-70-2 156,683 9 55,-662 3-248,2 0 44,-42-8 179,155 3-120,-157 8 780,70 3 645,-197-14-1386,0 1-1,0 1 1,0-1 0,0 1-1,10 3 1,-4 1-1904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49:58.218"/>
    </inkml:context>
    <inkml:brush xml:id="br0">
      <inkml:brushProperty name="width" value="0.1" units="cm"/>
      <inkml:brushProperty name="height" value="0.1" units="cm"/>
      <inkml:brushProperty name="color" value="#FFFC18"/>
    </inkml:brush>
  </inkml:definitions>
  <inkml:trace contextRef="#ctx0" brushRef="#br0">0 91 1280,'43'3'779,"21"3"186,-28-8-746,-1-2 1,1-2-1,39-10 0,47-8 184,180-14-99,-234 32-266,101 3 0,-107 3-23,46 2 155,131 19 1,-41-6-384,-72-4 325,-56-4-6,131 23-1,-127-16-56,92 5 0,-43-12-81,-1 5 0,151 35 0,-268-46 30,39 10-5,0-2-1,1-2 0,61 2 1,-18-9 17,224 9 140,-230-1-63,1-4 0,125-10 0,-167 2-69,49-4-45,162 5-1,-183 8-4,107-6 0,-115-4 5,172-11 118,-185 15-47,-1 3 1,91 14-1,-79-6-107,1-3 1,0-3-1,97-6 1,-39 1 62,173 21 0,-243-16 39,85-5 0,44-16 138,79-3 389,31 3-369,256-13-149,-498 30-75,588 20 257,-547-15-225,89-7 0,-128 0 25,182-4-70,-49 15 40,-114-5 10,0-3-38,100-10 0,7-2 58,-102 13-41,112 16 0,-79-6 30,171-1 0,168 23 29,-387-29-94,0-2-1,113-11 1,-86 2 89,128 8-1,-153 2-11,-14 0 34,79-3-1,-24-10-153,142-6 34,-24 24 173,-165-6-140,0-2 1,1-3-1,60-10 1,75-2-21,-187 14 42,81 0 0,0 3 0,83 14 0,-129-11-80,79 17 330,-99-20-1988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50:04.554"/>
    </inkml:context>
    <inkml:brush xml:id="br0">
      <inkml:brushProperty name="width" value="0.1" units="cm"/>
      <inkml:brushProperty name="height" value="0.1" units="cm"/>
      <inkml:brushProperty name="color" value="#66CC00"/>
    </inkml:brush>
  </inkml:definitions>
  <inkml:trace contextRef="#ctx0" brushRef="#br0">67 41 640,'-12'0'197,"8"0"111,0 1 0,0-1-1,0 0 1,0-1-1,1 1 1,-1-1-1,0 0 1,-6-2-1,-4 2 1811,23 1-1697,16-1-127,0-1 0,31-7 0,-23 3-286,53-2 67,-29 5-11,136-2 313,-135 5-370,-30 2 23,0 1 0,44 9 0,-45-6 150,1-1 0,44 1-1,43-7-268,131 3 18,-130 11 147,-64-5-12,59-1-1,-47-6-105,-6 0 194,75-8-1,-79 2-169,66 4 0,-65 1 81,83 10 56,2 0-121,328-19 882,-384 10-671,-15 1-207,93-10 1,-43-4-3,1 6 0,189 14 0,-77-6-86,-123-3 44,136 15 47,-131 2 10,37 5 247,-127-20-266,1-2 0,-1 0-1,39-7 1,27-3-5,298 9 286,-329 4-311,0-3 0,84-11 1,-54 0 73,115 0 0,68 12-40,-252-1 37,0-1 1,23-5-1,12-1-32,313-11-90,-186 28 181,-24-12-247,124 3 174,-229 6-59,94 23 0,-75-13 156,-32-11-129,0-1 0,0-2 1,46-3-1,-20 0-4,26 1 165,114 14 0,-160-6-161,0-3 1,0-1-1,1-3 1,46-5-1,-3-3 6,166 6 1,-181 8 12,80 19 1,-131-22-32,7 0 13,0-2 1,61-3 0,-31 0 114,18 0-197,97 3 89,-58 15-158,-78-9 232,0-3-1,43 2 1,107-23 30,-128 9 7,180 1-253,-145 8 180,-48-1-215,-25 0 193,-1-1 0,1-1 0,37-6 0,-6-3-76,0 2 0,0 2-1,68 2 1,165 27 146,-249-19 453,39-3 0,-77-1-510,4 1-366,-31 4-3766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50:06.115"/>
    </inkml:context>
    <inkml:brush xml:id="br0">
      <inkml:brushProperty name="width" value="0.1" units="cm"/>
      <inkml:brushProperty name="height" value="0.1" units="cm"/>
      <inkml:brushProperty name="color" value="#66CC00"/>
    </inkml:brush>
  </inkml:definitions>
  <inkml:trace contextRef="#ctx0" brushRef="#br0">0 45 2560,'0'-1'28,"1"-2"117,0 0 0,0 0 0,0 0 0,0 0 0,0 0 0,1 0-1,-1 1 1,1-1 0,3-3 0,-5 5 186,1 0-308,-1 1 0,0-1 0,0 1 1,0-1-1,1 1 0,-1-1 0,0 1 0,0 0 1,1-1-1,-1 1 0,0-1 0,1 1 0,-1 0 1,1-1-1,-1 1 0,0 0 0,1-1 1,-1 1-1,1 0 0,-1 0 0,1 0 0,-1-1 1,1 1-1,-1 0 0,1 0 0,-1 0 0,1 0 1,-1 0-1,1 0 0,0 0 0,20 0 69,-16 0 73,72-1 712,91 2-154,-3 16-499,-53-11 266,-81-4-351,1 1 0,-1 2 0,32 9 0,-19-4-215,-21-7 123,0-1 0,0-1 0,32-2-1,-9 0-78,20 3 84,0 3-1,80 17 1,-31 4-5,-65-13-20,0-3 0,60 6 0,2-14-28,16 2 12,1 8-16,157 8-16,-98-28 383,1-1 330,-149 10-375,0 1 0,67 13 0,-78-7-1067,-28-8 625,1 1-1,-1 0 0,1 0 1,-1-1-1,1 1 0,-1 0 1,1 0-1,-1 0 0,0 1 1,0-1-1,1 0 0,-1 0 1,0 1-1,1 1 0,-1-1-152,-1 1-1,1-1 0,0 1 0,-1 0 0,0-1 0,1 1 0,-1-1 0,-1 4 0,1-6 235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0:27.828"/>
    </inkml:context>
    <inkml:brush xml:id="br0">
      <inkml:brushProperty name="width" value="0.1" units="cm"/>
      <inkml:brushProperty name="height" value="0.1" units="cm"/>
      <inkml:brushProperty name="color" value="#FFFC18"/>
    </inkml:brush>
  </inkml:definitions>
  <inkml:trace contextRef="#ctx0" brushRef="#br0">0 4 128,'6'-4'0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0:31.261"/>
    </inkml:context>
    <inkml:brush xml:id="br0">
      <inkml:brushProperty name="width" value="0.1" units="cm"/>
      <inkml:brushProperty name="height" value="0.1" units="cm"/>
      <inkml:brushProperty name="color" value="#FFFC18"/>
    </inkml:brush>
  </inkml:definitions>
  <inkml:trace contextRef="#ctx0" brushRef="#br0">7297 1746 1280,'3'-6'3782,"3"-2"-3232,-1 0 0,-1 0 1,1-1-1,3-13 0,-3-11 976,-3 0 0,-2-57 0,0 39-365,-1 42-923,0 1 1,0 0-1,-4-15 1,2 15-110,1 0 1,1 0-1,-2-16 1,-7-167 272,3 112-175,-19-162 509,21 206-681,0-20-14,-1-111 204,-3-84 198,11 217-394,2 0 0,0 1 0,3 0 0,12-42 0,-17 64-25,0-1 0,-1 1-1,0-1 1,-1-16 0,0 11 60,-1 14-63,1-1-1,0 0 1,-1 0 0,1 1 0,-1-1-1,0 0 1,0 1 0,0-1 0,0 1 0,-1-1-1,1 1 1,-1 0 0,1 0 0,-1-1-1,0 1 1,0 0 0,0 0 0,0 1-1,-3-3 1,-4-5-26,9 9 0,0 0-1,-1-1 0,1 1 0,-1 0 0,1-1 0,-1 1 0,1 0 0,-1-1 0,1 1 0,-1 0 0,0 0 0,1 0 0,-1 0 0,1 0 1,-1 0-1,1-1 0,-2 1 0,-14-5-101,-33-4 1328,14 10-1253,-1 1 0,0 2 0,0 1 0,-39 12 0,11 2-61,-86 36 0,123-44 177,0-1 1,-1-2 0,0-1-1,-34 5 1,7-6-1,-70-2 1,-343-4-219,181-10 310,250 10-176,-502-8 80,358 2 96,12 0-195,-35-3 1,-158-17 56,190 15-55,-152-4 193,-106 26 198,249-2-380,-128-3-6,197-7 56,-74 3-187,-210-5 281,280-2-231,-225-3-38,215 12 97,-113 6 52,-89 17 57,84-18 4,90-7-36,65 7-87,-24 0-45,32-4-188,-10 0 453,86-5-164,0 0 0,1 0 0,-1 1 1,0-1-1,1 1 0,-1 0 0,1 0 1,-1 1-1,1-1 0,-1 1 0,1 0 1,0 0-1,0 1 0,0-1 0,0 1 0,-5 4 1,7-4-36,0 1 1,1-1 0,-1 1 0,0 0-1,1 0 1,0 0 0,0 0-1,0 0 1,0 5 0,0-4 15,-7 56 11,-1 118-1,5-47 6,5 58 102,2-70-51,3 286-60,-6-397-15,0-1 0,1 1 1,0-1-1,0 0 0,1 1 0,0-1 1,0 0-1,1 0 0,1 0 0,-1 0 0,1-1 1,0 0-1,1 1 0,0-1 0,0-1 0,0 1 1,1-1-1,0 0 0,0 0 0,0 0 1,14 7-1,-9-5 1,0-1 0,1-1 1,0 0-1,0 0 1,0-1-1,1-1 0,-1 0 1,15 2-1,414 36-55,-142-50-111,-119 0 189,505-27-15,-465 21 1,206 15 17,-344 2-8,406 7-65,-3-24 10,-436 11 23,193-9 115,-79 12-155,355 5 259,-419-2-254,323 27 270,-147-3-110,-4-2-40,-47 18 55,-158-29-85,132 29 586,-184-39-469,-1 0 0,1 1 0,-1 1 0,16 8 0,-28-14-125,-1 0 0,1 0-1,-1 1 1,1-1 0,-1 0 0,1 0-1,-1 1 1,1-1 0,-1 0-1,0 1 1,1-1 0,-1 1 0,1-1-1,-1 0 1,0 1 0,1-1-1,-1 1 1,0-1 0,0 1 0,1-1-1,-1 1 1,0-1 0,0 1-1,0-1 1,0 1 0,0-1 0,0 1-1,0-1 1,0 1 0,0-1-1,0 1 1,0 0 0,0-1 0,0 1-1,0-1 1,0 1 0,0-1-1,0 1 1,-1-1 0,1 1-1,0-1 1,0 1 0,-1-1 0,1 1-1,0-1 1,-1 1 0,-3 2-18,1 0-1,-1 0 1,0-1 0,-8 5 0,-2 2-26,-20 14-1063,33-22 943,0 0 1,0-1-1,0 1 0,0-1 1,0 1-1,-1-1 0,1 0 1,0 0-1,0 1 0,0-1 1,-1 0-1,1 0 0,-1 0 1,1 0 37,1-1 0,-1 1 0,1 0 0,0-1 0,-1 1 0,1 0 1,0-1-1,-1 1 0,1 0 0,0-1 0,-1 1 0,1 0 0,0-1 1,0 1-1,-1-1 0,1 1 0,0-1 0,0 1 0,0-1 0,0 1 1,0-1-1,0 1 0,-1-1 0,1 1 0,0-1 0,0 1 1,1-1-1,-1 1 0,0 0 0,0-1 0,0 1 0,0-1 0,1 0 1,-1-2-400,1 0 0,0 1 0,0-1 0,0 1 0,0-1 0,3-4 0,16-21-3600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4:05.299"/>
    </inkml:context>
    <inkml:brush xml:id="br0">
      <inkml:brushProperty name="width" value="0.1" units="cm"/>
      <inkml:brushProperty name="height" value="0.1" units="cm"/>
      <inkml:brushProperty name="color" value="#FFFC18"/>
    </inkml:brush>
  </inkml:definitions>
  <inkml:trace contextRef="#ctx0" brushRef="#br0">2300 1411 2048,'-6'5'7693,"6"-4"-7485,3 11 1636,10 7-891,-12-18-852,1-1 0,0 1 1,-1-1-1,1 0 0,0 0 0,0 0 0,-1 0 0,1 0 0,0 0 0,-1-1 0,1 1 0,0-1 0,-1 1 1,1-1-1,0 1 0,-1-1 0,1 0 0,-1 0 0,1 0 0,-1 0 0,2-1 0,1-3 24,0 0 0,0 0 0,-1 0 0,1 0 0,-1-1 0,3-7 0,5-9 344,-10 18-407,1 1-1,-1-1 1,0 1-1,0-1 1,0 1-1,-1-1 1,1-5-1,1-5 119,0-2-68,-1 1-1,-1-1 0,-1-22 1,0 1-9,1-17-80,-2-90 167,0 111-151,-2 0 1,-10-43-1,-19-82 1113,26 122-990,4 26-213,1-1 0,1 0 0,-1-15-1,2-325 399,-1 331-424,-1 1-1,-7-31 0,4 26 60,4 19 33,0 0 0,0 1 0,0-1-1,-1 1 1,0-1 0,0 1-1,0 0 1,0 0 0,-1 0 0,1 0-1,-1 0 1,0 0 0,0 1 0,-1-1-1,1 1 1,-1 0 0,1 0-1,-1 0 1,0 0 0,0 1 0,0 0-1,-1 0 1,1 0 0,-7-2-1,-19-3-8,-1 2-1,-59-3 0,-288 8 65,352-1-27,-1-2 0,-36-7 0,-34-5 46,74 14-104,-139-6 57,-83 21-95,185-9 216,-88-5 1,67-1-417,-221-7 45,120-1-37,157 7 201,-47 5 0,9 0 15,49-3-13,7 0 5,0-1 0,0 2 0,-12 1 0,17-2 33,0 1-1,1-1 1,-1 1 0,0 0 0,0-1-1,0 1 1,0 0 0,1 0 0,-1 0-1,0 1 1,1-1 0,-1 0-1,1 1 1,0-1 0,-1 0 0,1 1-1,-2 2 1,2 0 27,1-1 0,-1 0 0,1 1-1,-1-1 1,1 1 0,0-1 0,1 1 0,0 4 0,-1 3 16,-2 36 106,-15 83 0,4-47-51,6-13-179,6 139 0,5-169 61,15 68-1,-2-18 202,-9-41-212,0 71 0,-3 18 228,2-81-2498,-6-54 1744,-1-1-1,1 1 0,-1 0 0,1-1 1,0 1-1,0-1 0,1 1 0,2 4 1,6-2-3391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17.402"/>
    </inkml:context>
    <inkml:brush xml:id="br0">
      <inkml:brushProperty name="width" value="0.1" units="cm"/>
      <inkml:brushProperty name="height" value="0.1" units="cm"/>
      <inkml:brushProperty name="color" value="#FFFC18"/>
    </inkml:brush>
  </inkml:definitions>
  <inkml:trace contextRef="#ctx0" brushRef="#br0">7165 164 3328,'-9'10'-23,"8"-9"359,0 0 0,0 0 1,0 0-1,-1 0 0,1 0 1,0 0-1,0 0 0,-1 0 0,1 0 1,0 0-1,-1-1 0,1 1 1,-1-1-1,1 1 0,-1-1 1,1 0-1,-1 1 0,1-1 1,-1 0-1,1 0 0,-4 0 1,-21-1 663,-49-8 0,-17-1 664,55 8-1392,-37-9 0,58 8-99,-105-19 316,102 20-471,0 1 0,0 1 0,1 0 0,-30 5 0,-52 19 313,66-15-396,-61 10 1,62-16-4,-372 32 403,176-10-258,140-13-90,5-5 174,-84-4 0,111-4-259,-63-8 83,-1 0 275,80 7-304,-61-10-1,33 2 1,-161-33 161,152 20 80,18 5 27,-28-7-103,-147-32 137,-11 31-359,189 24 127,1 3 1,-84 12 0,89-8 60,-102-3 0,77-3 59,11-2-29,-1-3 0,-113-23 1,154 24-189,1 1 0,-1 2 1,0 0-1,0 2 0,0 1 1,0 0-1,-45 10 0,-144 21 259,91-18-114,32-6 12,54-5 41,-38 6 1,36 0 5,-37 15-1,48-14-34,-1-2 0,0 0-1,-34 3 1,-22-3 66,0-3-1,-87-8 1,73 0 37,-105 11 1,1 0 408,-139 3 681,-50-3-1489,375-9-359,-1 0 0,1-1-1,1-1 1,-1 0 0,0-1-1,1-1 1,0-1 0,0 0-1,-22-12 1,-9-14-2914,-31-19-2348,-10 8 1819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18.881"/>
    </inkml:context>
    <inkml:brush xml:id="br0">
      <inkml:brushProperty name="width" value="0.1" units="cm"/>
      <inkml:brushProperty name="height" value="0.1" units="cm"/>
      <inkml:brushProperty name="color" value="#FFFC18"/>
    </inkml:brush>
  </inkml:definitions>
  <inkml:trace contextRef="#ctx0" brushRef="#br0">2100 29 3456,'0'-3'318,"-1"2"-269,1 1-1,0-1 1,0 1-1,0-1 0,0 1 1,0-1-1,0 0 1,0 1-1,0-1 1,0 1-1,0-1 0,0 1 1,0-1-1,0 1 1,6-7 2842,-22 7-1734,-13 0-213,-1 1 0,-34 7 0,-11 4-548,-42 8-88,-174 23 1166,205-34-953,-170 16 833,167-20-458,-98-7 0,101-6-130,-20-1 292,-179 9 1154,95 0-4152,179 0 1158,1 0 1,-1-1-1,-18-4 1,23 4 177,1-1-1,0 0 1,0 0 0,1 0 0,-1-1 0,0 1 0,1-1 0,-1 0-1,-7-8 1,-22-25-4163,-12-6 1396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19.652"/>
    </inkml:context>
    <inkml:brush xml:id="br0">
      <inkml:brushProperty name="width" value="0.1" units="cm"/>
      <inkml:brushProperty name="height" value="0.1" units="cm"/>
      <inkml:brushProperty name="color" value="#FFFC18"/>
    </inkml:brush>
  </inkml:definitions>
  <inkml:trace contextRef="#ctx0" brushRef="#br0">2046 81 4096,'-6'-3'1090,"6"3"-1011,0-1 0,-1 1-1,1 0 1,0 0 0,-1 0-1,1-1 1,0 1 0,0 0 0,-1 0-1,1-1 1,0 1 0,0 0-1,-1 0 1,1-1 0,0 1 0,0 0-1,0-1 1,-1 1 0,1 0-1,0-1 1,0 1 0,0 0 0,0-1-1,0 1 1,0 0 0,0-1-1,0 1 1,0-1 0,0 1 0,0 0-1,0-1 1,0 1 0,0 0-1,0-1 1,0 0 4,0-1 0,0 1-1,-1 0 1,1 0 0,0 0 0,-1 0-1,1 0 1,-1 0 0,1 0 0,-1 0-1,0 0 1,1 0 0,-1 0-1,0 0 1,0 0 0,0 0 0,0 1-1,1-1 1,-3-1 0,-20-10 1057,11 9-860,1 0 0,-1 1 0,1 0 0,-1 1 1,0 1-1,0-1 0,-20 4 0,11-2-20,-49 2 432,-157 1 685,-29-9-195,-46-3 553,-188 8-225,245 3-3597,76-13-2402,65-3 388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8:26.504"/>
    </inkml:context>
    <inkml:brush xml:id="br0">
      <inkml:brushProperty name="width" value="0.1" units="cm"/>
      <inkml:brushProperty name="height" value="0.1" units="cm"/>
      <inkml:brushProperty name="color" value="#66CC00"/>
    </inkml:brush>
  </inkml:definitions>
  <inkml:trace contextRef="#ctx0" brushRef="#br0">4050 1691 2560,'-2'9'1262,"1"-1"212,1-8-1415,0 0 0,0 0 0,1 0 0,-1 1 0,0-1-1,1 0 1,-1 0 0,0 0 0,1 0 0,-1 0 0,0 0-1,1 0 1,-1 0 0,0 1 0,1-1 0,-1 0 0,0 0-1,1-1 1,-1 1 0,0 0 0,1 0 0,-1 0 0,0 0-1,1 0 1,-1 0 0,0 0 0,1-1 0,3 0 95,0-1 1,0 0-1,0 1 1,0-2-1,0 1 1,0 0-1,-1-1 1,1 0-1,-1 0 1,0 0-1,0 0 1,0 0-1,3-5 1,4-7 1332,16-29 0,-21 34-811,-1 4-474,0 1 0,1-1 0,-1 1 1,8-7-1,2-1 115,-4 1-136,2 0-38,16-23 0,-26 31-98,0 1-1,1-1 1,-1 0-1,-1 0 1,1 0 0,0 0-1,-1 0 1,0-1 0,0 1-1,0 0 1,0-7 0,4-46 989,0-56-772,-7 68 81,-9-56 0,2 34-134,5 37-187,-2-1 0,-14-43 0,-28-58 67,26 77-84,20 46 6,0 0-1,1 0 0,-1 0 0,2 0 0,-1 0 0,1 0 0,2-13 1,-1 12-37,-1 0 1,0 0 0,0 0 0,-1-1 0,-3-14 0,-6-11 147,2 5-68,-16-39-1,13 43-105,5 13 66,1 1-1,-2-1 1,0 1 0,-10-15-1,6 15 97,0 1 0,-19-16-1,-4-4-198,28 27 97,1 0 0,-1 1 0,0 0 0,-1 0 0,1 0 0,-1 1 0,1 0-1,-1 0 1,0 1 0,-8-2 0,1 0 89,-1 1 0,0 1 0,-28-1 0,36 3-73,-25 1-147,0-2-1,0-1 1,-53-11 0,-4-10 151,-121-25 322,13 26-120,17 3-140,-75-8-432,16 2 956,184 19-562,-112 3-1,-55 19-119,96-5 140,115-10-79,-186 8-151,-64-5 270,87 7-291,71-3-26,-95 15-420,45-3 812,-11-17-163,40-2-186,54 4 215,-37 1 315,91-6-344,-1 1-1,1 0 1,-1 2 0,1 0-1,0 0 1,-23 9-1,34-10-29,1 1 0,-1-1-1,1 1 1,0 0-1,0 0 1,0 0-1,0 0 1,0 1 0,1-1-1,0 1 1,-1 0-1,1 0 1,1 0 0,-1 1-1,1-1 1,-1 1-1,-1 7 1,-2 6 70,1 0-1,1 1 1,-2 25 0,1-11-1,1 4-273,1 67 0,4-69 368,-2 0 0,-8 48-1,-32 165 52,31-166-81,2 86-1,10-111-207,13 70 0,-12-112 81,1 0 0,5 16 0,1-2 44,-8-21-59,1 1 0,0-1 0,1 0 0,0-1 0,0 1 0,0-1 0,1 1 0,0-1 0,1-1 0,7 9 0,-4-7 38,1 0 0,0-1 1,0 0-1,0-1 1,1 0-1,20 8 0,0-4 28,0-2-1,0-1 0,1-1 0,54 2 0,-9 0 195,83 6-81,-38-5-74,-26-3-43,-81-5-48,400 50-102,41-14 21,-199-22 40,-95-9 51,14 2-84,45 12 4,256 26 172,-393-35-63,150 16-111,-162-22 198,90-6-1,-107-3 23,62-1 217,-103 6-361,0 0 0,-1 1-1,1 0 1,-1 2 0,0-1-1,21 9 1,-14-2-463,31 20 0,-4-1-3513,-35-23 1092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42.442"/>
    </inkml:context>
    <inkml:brush xml:id="br0">
      <inkml:brushProperty name="width" value="0.1" units="cm"/>
      <inkml:brushProperty name="height" value="0.1" units="cm"/>
      <inkml:brushProperty name="color" value="#FFFC18"/>
    </inkml:brush>
  </inkml:definitions>
  <inkml:trace contextRef="#ctx0" brushRef="#br0">4709 1584 3200,'-9'1'465,"-4"-1"1189,13-2-1067,6-2-573,5-3 521,1 0 0,10-9 0,19-11 6249,-27 18-5787,-9 4-909,1 0-1,-1 0 0,-1-1 1,1 1-1,-1-1 1,1 0-1,-2 0 0,1-1 1,-1 1-1,0-1 1,3-7-1,2-13 352,8-43 1,-12 50-341,18-94-19,-8 34 429,41-132 0,-45 184-658,23-72-200,-29 83 572,0 0 0,-1-1 1,1-35-1,-4-249 236,-1 285-431,-1 0 1,-1 0 0,0 0-1,-2 1 1,1-1 0,-2 1-1,-14-29 1,16 38-10,0 0 0,-1 1 0,0-1 1,0 1-1,0 0 0,-1 1 0,0-1 0,0 1 0,0 0 0,-12-6 0,9 6-4,0 0 0,-1 0 1,1 1-1,-1 1 0,0-1 0,0 2 0,-17-4 0,-41-10 49,23 11-9,-59-2 215,-25 4-83,-9-3-65,-17-3 204,88 9-315,-403 15 431,152-5-498,113-7 117,8-1 182,112-3-315,-271-16-101,154 5 202,104 2 77,-8 0-57,-274-14-31,147 7-42,-22 14 134,138 5-92,-26-4 8,-130 3-180,65 6 240,-31-2-12,186-6 44,50 1-147,1 0 0,0 0-1,0 0 1,-1 1 0,1-1 0,0 0 0,0 1 0,0-1 0,-3 2 0,5-1 16,-1-1-1,0 1 1,1-1-1,-1 1 1,1 0-1,-1-1 1,0 1 0,1 0-1,0 0 1,-1-1-1,1 1 1,-1 0-1,1 0 1,0 0-1,0-1 1,-1 1-1,1 0 1,0 0 0,0 0-1,0 0 1,0 0-1,0 0 1,0 1-1,11 73 4,-14 14 138,-15 101 1,-29 86-87,-12 107-91,57-361 1,-18 282 6,20-300 39,0 0 0,0 0 0,1-1 0,-1 1 0,1 0 0,0-1 0,0 1 0,0-1 0,0 1 0,1-1 0,-1 1 0,1-1 0,0 0 0,0 0 0,0 0 0,0 0 0,1 0 0,-1 0 0,1-1 0,0 1 0,0-1 0,0 1 0,6 2 0,-1-1 10,-1-1 0,1 0 1,0 0-1,1-1 0,-1 0 0,0-1 0,1 0 0,-1 0 1,12-1-1,219-14 44,-122 4-38,67-1 23,257-25-328,-157 17 287,-173 14 15,-20 0 28,74-3-78,-123 8 89,79 10 0,-89-3-321,-1 2 0,-1 1 0,58 27 0,-56-22-859,-27-13 634,0 0 1,0 0-1,1 0 0,-1-1 0,0 0 0,0 0 0,1 0 0,-1-1 0,1 0 0,-1 0 0,0 0 0,1-1 0,-1 1 0,0-1 1,1 0-1,6-3 0,25-10-3343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45.123"/>
    </inkml:context>
    <inkml:brush xml:id="br0">
      <inkml:brushProperty name="width" value="0.1" units="cm"/>
      <inkml:brushProperty name="height" value="0.1" units="cm"/>
      <inkml:brushProperty name="color" value="#FFFC18"/>
    </inkml:brush>
  </inkml:definitions>
  <inkml:trace contextRef="#ctx0" brushRef="#br0">0 0 128,'6'0'0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46.999"/>
    </inkml:context>
    <inkml:brush xml:id="br0">
      <inkml:brushProperty name="width" value="0.1" units="cm"/>
      <inkml:brushProperty name="height" value="0.1" units="cm"/>
      <inkml:brushProperty name="color" value="#FFFC18"/>
    </inkml:brush>
  </inkml:definitions>
  <inkml:trace contextRef="#ctx0" brushRef="#br0">4664 1490 1280,'-11'52'9818,"16"-346"-6004,-3 236-3516,2 1 1,3 0 0,2 1-1,19-61 1,24-40-347,-40 115 26,25-110 218,-33 127-173,0 1 1,-2-1 0,-1 1 0,-2-33 0,0 46 6,-1 0-1,0 1 1,0-1 0,-1 1-1,0-1 1,-8-14 0,8 19-2,0 0 1,-1 0 0,0 0 0,-1 0 0,1 1 0,-1 0 0,0 0 0,0 0 0,-1 0 0,1 1 0,-7-4 0,-78-42 63,77 44-93,0 0 0,0 1-1,-1 1 1,0 0 0,-17-2 0,-341-33 278,90 34-163,169 6 114,-696-1-308,623-7 36,-2 0 98,-274-2-208,-13 4-6,-40-19 330,104 1-191,349 23 69,-1-3 0,1-3 0,-80-18 0,127 21-19,0 0 0,0 2 0,0 0 0,0 1 0,-1 0 0,-15 3 0,25-2-57,1 0 0,0 0 1,-1 1-1,1 0 0,0 0 1,0 0-1,0 0 0,0 1 1,1 0-1,-1 0 0,1 0 1,-1 1-1,1 0 0,0-1 1,1 1-1,-1 1 0,1-1 1,-1 1-1,1-1 0,1 1 1,-1 0-1,1 0 0,-1 0 1,1 0-1,1 0 0,-1 1 1,1-1-1,0 0 0,0 1 1,1-1-1,-1 12 0,10 125-63,-1 1 161,-16 41-153,5-153 182,-2-1 1,-2 1-1,-18 55 1,-24 25-91,31-73-74,1 0 0,-16 61-1,26-74 84,3-11-22,0 0 0,1 1-1,0 0 1,1 0 0,1 24 0,1-35-2,0 0 1,1-1-1,0 1 1,0 0 0,0-1-1,0 1 1,0-1-1,1 1 1,-1-1-1,1 0 1,0 0-1,0 0 1,0 0 0,1 0-1,-1 0 1,1 0-1,-1-1 1,1 1-1,0-1 1,0 0-1,0 0 1,0 0 0,1 0-1,-1-1 1,0 1-1,1-1 1,-1 0-1,6 2 1,-1-1 29,1 0 0,0-1 0,0 0 0,0 0 0,0-1 1,12-1-1,55-10 48,-50 6-137,32-2 1,-5 6 63,-1 3 0,68 10 0,103 30-79,-167-31 125,-15-2-72,372 56 92,-17-46-254,-1-32 388,-345 8-188,181-10 10,358 10 614,-523 7-763,0 2 0,90 19 0,38 6-2087,-63-22-2668,-106-7 2533,33-5 1,14-12-1176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3:49.544"/>
    </inkml:context>
    <inkml:brush xml:id="br0">
      <inkml:brushProperty name="width" value="0.1" units="cm"/>
      <inkml:brushProperty name="height" value="0.1" units="cm"/>
      <inkml:brushProperty name="color" value="#FFFC18"/>
    </inkml:brush>
  </inkml:definitions>
  <inkml:trace contextRef="#ctx0" brushRef="#br0">5012 101 1536,'-6'-6'4186,"-3"3"-3866,1 2-1,-1-1 1,0 1-1,-12 1 1,11-1-178,0 1 0,-1-1 0,-12-4 0,11 3 73,1 0 1,0 1 0,-1 1-1,1-1 1,-12 2-1,11 0-64,1-1 0,-1 0 0,1-1 0,-19-3 0,-104-23 529,77 16-278,39 8-300,0 1 0,0 1-1,-36 2 1,-53 13 27,67-8 294,-62 3 0,-350-9 697,323 7-1106,1 0 249,-195-7 281,243-3-661,39 1-22,-43 3 0,-10 8 80,-78 4 465,100-14-507,-132-21-1,136 13 486,-126 0 0,34 3-138,23 0-197,88 3-8,-58-8-10,-59-1 56,-109 7 222,-60-1-432,96 17 671,57-1-173,5 4 298,-30 0-2050,199-14 826,0 0-1,1-1 1,-1 1 0,0-2-1,0 1 1,1-1 0,-15-5-1,-19-14-3042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3:52.504"/>
    </inkml:context>
    <inkml:brush xml:id="br0">
      <inkml:brushProperty name="width" value="0.1" units="cm"/>
      <inkml:brushProperty name="height" value="0.1" units="cm"/>
      <inkml:brushProperty name="color" value="#FFFC18"/>
    </inkml:brush>
  </inkml:definitions>
  <inkml:trace contextRef="#ctx0" brushRef="#br0">2253 110 3072,'-1'-1'88,"1"-1"0,-1 0 0,0 0 0,1 0 0,-1 0 0,1 0 1,-1 0-1,1 0 0,0 0 0,0 0 0,0 0 0,0 0 0,0 0 0,0 0 0,1 1 0,-1-1 1,1 0-1,-1 0 0,1 0 0,0 0 0,0 0 0,1-2 0,0 0 105,0 0 0,-1 0 0,0 0-1,0 0 1,0 0 0,0-6 0,-1 10-149,0-1 0,-1 1 0,1 0 0,0-1 0,0 1 0,-1 0 0,1 0 1,0-1-1,-1 1 0,1 0 0,0 0 0,-1 0 0,1-1 0,0 1 0,-1 0 0,1 0 0,0 0 0,-1 0 1,1 0-1,0 0 0,-1 0 0,1 0 0,-1 0 0,1 0 0,0 0 0,-2 0 0,-15 0 481,11 0-390,-224-15 751,136 6-401,52 8-412,0 2 0,0 1 0,-54 12 0,44-6 245,-73 1 0,-335-1 2247,-106-25-365,409 7-3237,10 6-2397,51 3 159,14-4 363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4:15.218"/>
    </inkml:context>
    <inkml:brush xml:id="br0">
      <inkml:brushProperty name="width" value="0.1" units="cm"/>
      <inkml:brushProperty name="height" value="0.1" units="cm"/>
      <inkml:brushProperty name="color" value="#FFFC18"/>
    </inkml:brush>
  </inkml:definitions>
  <inkml:trace contextRef="#ctx0" brushRef="#br0">2714 1190 1152,'-23'17'2504,"16"-10"-2013,0-1 0,0-1 0,-1 1 1,-10 5-1,16-11-390,0 1-1,0 0 1,0 0 0,1 1-1,-1-1 1,0 0 0,1 1 0,-1-1-1,1 1 1,-1-1 0,1 1-1,-1 0 1,1 0 0,0-1 0,0 1-1,0 0 1,0 0 0,1 0-1,-1 0 1,0 0 0,1 0 0,-1 0-1,1 1 1,0-1 0,0 4-1,-1-6-47,1 1 0,0-1 0,0 1 0,0-1 0,-1 1 0,1-1 0,0 1 0,0-1 0,-1 1 0,1-1 0,-1 1 0,1-1 0,0 0 0,-1 1-1,1-1 1,-1 0 0,1 1 0,-1-1 0,1 0 0,-1 0 0,1 1 0,-1-1 0,1 0 0,-1 0 0,1 0 0,-1 0 0,1 1 0,-1-1 0,1 0 0,-2 0-1,2 0-16,-1 0-1,1 0 0,-1 0 1,1 0-1,-1 0 0,1 0 1,-1 0-1,1 0 0,-1 0 1,1-1-1,-1 1 0,1 0 1,-1 0-1,1 0 0,0 0 1,-1-1-1,1 1 0,-1 0 1,1-1-1,0 1 0,-1 0 1,1-1-1,0 1 0,-1 0 0,1-1 1,0 1-1,-1 0 0,1-1 1,0 1-1,0-1 0,-1 1 1,1-1-1,0 1 0,0-1 1,0 1-1,0 0 0,0-1 1,0 0-1,0-26 497,1 1-1,8-43 1,15-88 243,-1 6-222,-19 137-482,0 0 0,6-14 1,4-15 60,1 0-224,-12 35 118,0 0 0,0 0 0,-1 0 0,0 0 1,0 0-1,1-15 0,-3-18 38,1 11-65,-1 0-1,-2-1 1,-8-45 0,-4 13 270,-14-58-293,25 111-31,-1-3 86,0 0 0,-1 0-1,0 0 1,-1 1 0,0 0-1,-14-21 1,16 28-15,0-1 0,-1 1 0,1 0 0,-1 1 0,0-1 0,-1 1 0,1 0 0,-1 0 0,1 1 0,-1 0 0,0 0 0,-1 0 0,1 1 0,0-1 0,-1 1 0,1 1 0,-1 0 0,-11-2 0,-126-3 624,33-3-267,-64 2-401,3 0 163,126 7-307,-14 1 210,-94-11 0,79 1-27,-16-2-28,51 7 57,0 0 0,-41 3 0,66 1-42,-90 0 7,-194 24 0,261-20 72,-72-1-1,71-3 0,-64 7-1,68-3-79,-42-2-1,4 0-103,-34 0-167,59-3 427,45 1-160,0 0 0,0 0 0,0 0 0,0 1 0,0-1 0,0 1 0,0 0 0,0 0 0,1 0 0,-1 0 0,0 0 0,0 1 0,1-1 0,-1 1 0,1 0 0,-1 0 0,1 0 0,0 0 0,0 0 0,-3 3 0,1 1-8,1 0-1,0 0 0,0 0 0,0 0 0,1 1 0,0-1 0,0 1 0,-1 7 0,-69 451 134,58-357-106,-45 289-16,44-269-235,14-121 224,0 0 1,0 1-1,1-1 0,0 1 1,1-1-1,-1 0 1,4 12-1,-3-16 9,0-1 1,0 1 0,0 0-1,0 0 1,1-1-1,-1 1 1,1-1-1,-1 1 1,1-1 0,0 0-1,0 1 1,0-1-1,1 0 1,-1 0-1,0-1 1,1 1 0,-1 0-1,1-1 1,0 0-1,-1 1 1,5 0-1,24 7-11,0-1-1,1-2 0,52 4 0,98-6-70,-148-4 88,20-2 71,63-12-1,32-1-101,-122 14 76,498-7 61,-436 13-158,32 2 26,544-2 870,-641-4-639,-1 2 1,1 0 0,27 9-1,-30-7-444,0 0-1,0-2 1,1 0-1,33-1 1,-49-2-85,0-1 0,-1 1 0,1-1 0,0 0 0,-1-1 0,1 0 0,-1 0 1,0 0-1,0 0 0,0-1 0,0 0 0,7-4 0,-5 0-656,0-1-1,0 1 1,6-11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3:53.469"/>
    </inkml:context>
    <inkml:brush xml:id="br0">
      <inkml:brushProperty name="width" value="0.1" units="cm"/>
      <inkml:brushProperty name="height" value="0.1" units="cm"/>
      <inkml:brushProperty name="color" value="#FFFC18"/>
    </inkml:brush>
  </inkml:definitions>
  <inkml:trace contextRef="#ctx0" brushRef="#br0">0 6 128,'0'-6'0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3:54.215"/>
    </inkml:context>
    <inkml:brush xml:id="br0">
      <inkml:brushProperty name="width" value="0.1" units="cm"/>
      <inkml:brushProperty name="height" value="0.1" units="cm"/>
      <inkml:brushProperty name="color" value="#FFFC18"/>
    </inkml:brush>
  </inkml:definitions>
  <inkml:trace contextRef="#ctx0" brushRef="#br0">2584 241 2048,'0'-11'1025,"0"1"-1,-1-1 1,0 1-1,-1 0 1,-2-11 0,3 18-968,0 0 1,0 0-1,0 0 1,-1 1-1,1-1 1,-1 0 0,1 1-1,-1 0 1,0-1-1,0 1 1,0 0-1,0 0 1,-1 0 0,1 0-1,-1 0 1,1 0-1,-1 1 1,1-1-1,-1 1 1,0 0 0,0 0-1,-3-1 1,-55-15 640,-128-19 1,109 26-187,39 4-166,-58-2 1,-294 4 421,179-6 299,-399-17 1647,124 45-3199,228 1-4464,176-15 1552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3:55.957"/>
    </inkml:context>
    <inkml:brush xml:id="br0">
      <inkml:brushProperty name="width" value="0.1" units="cm"/>
      <inkml:brushProperty name="height" value="0.1" units="cm"/>
      <inkml:brushProperty name="color" value="#FFFC18"/>
    </inkml:brush>
  </inkml:definitions>
  <inkml:trace contextRef="#ctx0" brushRef="#br0">2477 119 2560,'1'-3'71,"-1"0"0,1 1 1,0-1-1,-1 1 0,1 0 1,0-1-1,1 1 0,-1 0 0,0-1 1,1 1-1,-1 0 0,1 0 0,0 0 1,0 0-1,0 0 0,0 1 1,0-1-1,0 0 0,0 1 0,0 0 1,4-2-1,80-35 4617,-87 33-3285,1 4-1387,0 1 0,0 0 0,0-1 0,0 1 0,0 0 0,0-1 0,0 1 0,0 0 0,0-1 0,0 1 0,0 0 0,-1-1 0,1 1 0,0 0 0,0-1 0,0 1 0,0 0 0,0 0 0,-1-1 0,1 1 0,0 0 0,0 0 0,-1-1-1,1 1 1,0 0 0,0 0 0,-1 0 0,1-1 0,0 1 0,0 0 0,-1 0 0,-5-3 95,0 0 0,0 1 0,-1 0 0,1 0 0,0 1 0,-1 0 0,-11-1 0,-52 3 364,32 0-270,-34 1 110,-144 24 0,200-24-269,-1 0 0,0-1 0,0-1 0,-18-3 1,-68-13 684,9 1-200,38 12-348,-1 2 0,1 2 0,-1 3 0,1 2 0,-66 16 1,19-6 427,-131 4 0,140-14-511,-24 2 689,-208-11 1,115-7-347,-38-4-4902,199 5 1723,3-5-997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3:57.266"/>
    </inkml:context>
    <inkml:brush xml:id="br0">
      <inkml:brushProperty name="width" value="0.1" units="cm"/>
      <inkml:brushProperty name="height" value="0.1" units="cm"/>
      <inkml:brushProperty name="color" value="#FFFC18"/>
    </inkml:brush>
  </inkml:definitions>
  <inkml:trace contextRef="#ctx0" brushRef="#br0">3890 62 1664,'0'-1'40,"-1"1"-1,0-1 1,0 0 0,1 1 0,-1-1 0,0 0-1,1 1 1,-1-1 0,0 0 0,1 0-1,-1 0 1,1 1 0,0-1 0,-1 0-1,1 0 1,0 0 0,-1 0 0,1 0 0,0 0-1,0 0 1,0 0 0,0 0 0,0 0-1,0 0 1,0 1 0,0-1 0,0 0-1,1-2 1,0 0 18,1 0 0,0 1 0,-1-1 0,1 0-1,0 0 1,1 1 0,4-6 1505,-7 8-1501,0 0 1,0-1-1,0 1 1,0 0-1,0-1 1,0 1-1,0 0 1,0 0-1,0-1 1,0 1-1,0 0 1,0-1-1,0 1 0,0 0 1,0 0-1,0-1 1,-1 1-1,1 0 1,0 0-1,0-1 1,0 1-1,-1 0 1,1 0-1,0-1 1,0 1-1,0 0 1,-1 0-1,1 0 0,0 0 1,0-1-1,-1 1 1,1 0-1,0 0 1,-1 0-1,1 0 1,0 0-1,0 0 1,-1 0-1,-15 1 354,1 0 1,0 1-1,-16 5 0,12-3 45,-30 3 0,5-1-47,1 1-1,0 2 1,0 1 0,-75 31 0,84-30-64,-1-1-1,-47 7 1,-75 3 160,86-12-464,65-7-15,-286 21 594,-18-36-193,-73-22-323,200 20 508,-331 6-31,385 14-6,-227 16 707,-46 50-570,141-22-2608,231-43 481,1-1-1,-1-1 1,-57-2-1,20-13-2354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9:16.221"/>
    </inkml:context>
    <inkml:brush xml:id="br0">
      <inkml:brushProperty name="width" value="0.1" units="cm"/>
      <inkml:brushProperty name="height" value="0.1" units="cm"/>
      <inkml:brushProperty name="color" value="#66CC00"/>
    </inkml:brush>
  </inkml:definitions>
  <inkml:trace contextRef="#ctx0" brushRef="#br0">14244 1922 3456,'-13'-1'2047,"10"1"-1846,0-1 1,-1 1 0,1 0-1,-1 0 1,1 0-1,0 0 1,-1 1 0,-5 8 3876,10 15-211,-7-15-3627,5-6-231,0-1 0,0 1 0,0-1-1,0 1 1,0-1 0,-1 0 0,0 0 0,1 0 0,-1 0 0,-3 3 0,-7 10 250,4-3-75,6-10-177,1 0 0,-1-1 0,1 1 0,0 0 0,0 0 0,0 0 1,0 0-1,0 0 0,1 0 0,-1 0 0,0 0 0,1 1 0,-1 2 0,0-3 33,0-1 0,0 0 0,0 1 0,0-1 0,-1 0 0,1 0 0,-1 0 0,1 0 0,-1 0-1,1 0 1,-1 0 0,-2 1 0,-3 1-21,-6 5 54,-11 8-179,23-16 78,0 1 0,0 0 0,0 0 0,1 0-1,-1 0 1,0 0 0,0 1 0,1-1 0,-1 0 0,1 0 0,-1 0 0,1 1 0,-1-1 0,1 0 0,0 0 0,-1 1 0,1 2 0,0-4-20,22 0 475,90 0 404,-110 0-799,1-1 0,-1 0 0,1 1 0,-1-1 0,0-1 0,1 1 0,-1 0 0,0-1 0,0 1 0,0-1 0,0 1 0,0-1 0,0 0 0,2-3 0,13-10 240,-17 15-90,0-2-143,0 0 1,-1 0 0,1 0-1,-1 0 1,0 0 0,1 0-1,-1 1 1,0-1 0,0 0-1,0 0 1,-1 1 0,1-1-1,0 1 1,-1-1-1,1 1 1,-1-1 0,-2-1-1,-13-16 85,-9-15 47,22 25-200,1 5 39,1 0 0,0-1 0,0 1 0,1-1 0,-1 1-1,1-1 1,0 1 0,0-1 0,0 0 0,0-7 0,1-121 667,6 81-490,-8 21 2,2 20-179,-1 0 0,1 0 0,1 0 1,1-12-1,0 17 9,0 1 0,0 0 0,1-1 0,2-4 0,6-11-194,-5 6 196,2 1 0,-1-1 0,14-16 0,6-12 49,10-31 112,-3-3-1,28-94 0,-39 108-196,-10 30 64,-1 0 1,11-57 0,-19 72-92,-2 12 14,-1-1 0,0 0-1,1-12 1,-1 6 18,1 0 1,0 0-1,0 0 0,7-16 1,-5 16 48,0 0 1,-2 0-1,1-1 1,0-17-1,-3 19-3,0 1-1,-1-1 0,0 0 1,0 1-1,-2-1 0,1 1 1,-6-13-1,2 10-37,0-1-1,-1 1 1,0 0-1,-1 0 1,-1 1-1,-11-13 1,12 18-2,0-1-1,0 1 1,-1 1 0,0 0 0,0 0 0,-1 0 0,0 1 0,0 1-1,-12-5 1,-152-53 58,56 22-17,95 34-77,-29-6-1,32 8 41,-1 0 1,-19-8-1,13 5 11,0 1-1,0 1 1,-1 2 0,-48-2-1,-148 0-74,138 5-114,59 1 174,-1 0-1,1-2 0,-28-5 0,-14-3 14,0 2 0,-124 3 0,-137 5 60,316-1-103,0 0 1,-16-4-1,16 2 61,0 1-1,-17 0 1,-65-4 26,-2-1 151,-3 0-77,14 11-134,2 3 0,-1 5 1,-87 22-1,149-30-9,-1-1 1,1-2-1,-45-2 0,15 0-6,-351-5 128,366 4-98,1-2-1,-39-8 1,32 4-19,-50-3-1,-281 9 50,194 4-70,60-8-144,4 5 303,-105 2-158,193 0-55,-41 3 65,35 0 76,1-2 1,-41-3-1,20 0-258,45 1 197,1-1 1,-16-4-1,15 3 76,1 0-1,-18 0 1,-291-4 10,293 7-57,-32 6 0,3 0-27,-13 2-86,-45 0 463,89-11-360,1 0 1,-34-8-1,34 5 9,0 2 1,-36-2-1,-89-1 52,-134-3-20,235 7-89,-57-10-1,56 5 82,-58 0 0,-143-4 87,42 7-111,193 4 15,0-2 0,-16-3 0,-9-1-90,-104-3 243,-187 11-1,227 5 116,-62 1-765,112-8 507,-206 4 349,182-3-324,48-2-33,-52 6-1,40-1-38,0-2 0,-67-5 0,14 0 0,-84-8-101,101 5 85,-145 4 5,118 3-47,4-10 250,-51 2-183,-1 0-24,87 1-66,17 0 45,-19 0 156,-45-1-219,99 7 52,-15 0 104,0-1-1,-48-7 1,-5 0-201,-41 2 96,36 2 96,45 2-10,17 1 2,-38-7-1,-42-6-39,70 11 0,-7 0-48,-52 4 0,30 0 16,3-2 164,30-1-43,0 2 0,0 1 0,1 1 0,-32 7-1,38-5-200,0-1 1,1-2-1,-30 0 0,50-1 111,-169 5 76,-341-5 218,358 6-303,26-3-1,63 3-181,-29-1 448,-242-5 555,281-2-618,35 0-216,0 1 0,0 2 0,-26 2 0,-33 10 114,-64-4-62,73-6-58,-302 39 125,353-39-83,-35 0 1,4-1-15,-1 1-88,-52-3-1,52-2 14,-54 6 1,77-1 172,-230 33-88,250-34-38,1 0 0,0 0 0,-1 1 0,1 0 0,1 1 0,-1-1 0,0 1 0,1 1-1,0-1 1,0 1 0,0 0 0,1 0 0,-1 1 0,1-1 0,1 1 0,-1 1 0,1-1 0,0 0 0,0 1-1,1 0 1,-5 14 0,-2 6-23,2 0 0,1 1-1,2-1 1,-4 49 0,6 114 75,3-115-62,-18 206 291,9-188-168,-5 23-26,6-57-180,-2 73-1,10-127 78,-1 15 59,1 0 0,1 0 0,1 0 0,1 0 0,0-1 0,11 33 1,15 17-214,6 13 62,-25-52 143,1 0 0,1 0 1,2-1-1,23 37 1,-22-45 11,1-1 1,22 24-1,-29-35-3,0-1-1,1-1 0,-1 1 1,2-2-1,-1 1 0,1-1 1,12 4-1,6 2 13,1-2 0,1-1 1,0-1-1,0-2 0,0-1 0,1-1 0,-1-2 0,1-2 0,0 0 0,-1-2 0,1-2 0,53-12 0,-22 3 36,1 3-1,73-3 0,-97 10-110,252-34-213,-262 32 237,0 1 0,54 1 0,59 11 28,-94-4 69,28 0-78,-1-3-1,1-3 1,97-16 0,-6-1 114,-37 6-37,203-22-53,-239 27-166,242 4-155,-170 8 471,-99-4-167,1-2 1,0-4 0,76-15-1,-51-1-123,136-28-63,-172 40 214,0 4 1,59-1 0,437-16-68,-441 10-3,128-17-107,-117 15 291,0 5 0,244 12 0,-79 12-471,-7 0 430,-150-10-65,141-14 0,120 2-7,32 51 101,-307-29-264,70 13 98,47 4-28,104 6 33,-1 24 26,-11-12-56,-79-17 16,249 25 411,-370-52-402,492 13-236,-399-14 459,275-13-164,100-6 195,-422 16-99,2-1-83,405-3 73,-320 7-111,-59 0 0,-197-4 0,227-3 123,1-18 37,-55 1-150,-97 21-2388,-75-1 1985,0 0 0,-1 0 0,1 0-1,-1-1 1,1 0 0,8-2 0,-7 1-489,0-1 0,-1-1 0,1 1 0,9-9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4:00.070"/>
    </inkml:context>
    <inkml:brush xml:id="br0">
      <inkml:brushProperty name="width" value="0.1" units="cm"/>
      <inkml:brushProperty name="height" value="0.1" units="cm"/>
      <inkml:brushProperty name="color" value="#FFFC18"/>
    </inkml:brush>
  </inkml:definitions>
  <inkml:trace contextRef="#ctx0" brushRef="#br0">2791 179 4864,'0'-1'97,"-2"-3"196,0 0 0,0 0 0,0 1 0,0-1 0,0 1-1,-4-4 1,5 6-274,1 0-1,-1 0 0,0 1 0,0-1 0,0 1 0,0-1 1,0 1-1,0-1 0,0 1 0,0 0 0,0-1 1,0 1-1,0 0 0,0 0 0,0 0 0,0 0 1,0 0-1,0 0 0,0 0 0,0 0 0,0 0 1,0 0-1,0 1 0,0-1 0,0 0 0,0 1 1,0-1-1,0 1 0,-1 0 0,1-1-2,0 1-1,1-1 1,-1 0-1,0 0 1,0 1-1,0-1 1,1 0 0,-1 0-1,0 0 1,0 0-1,0 0 1,0 0-1,0 0 1,1 0 0,-1 0-1,0 0 1,0 0-1,0-1 1,1 1-1,-1 0 1,0-1-1,-1 0 1,-15-14 1170,-1-2 17,13 14-1158,0 0 1,-1 0 0,0 0 0,1 1 0,-1 0-1,0 0 1,0 0 0,0 1 0,-1 0-1,1 0 1,-8 0 0,-46 1 458,-89-14 0,106 10-33,-85 3-1,60 2-179,34-1-176,-64-10-1,29 1 134,-76-1 0,-69 10-81,94 1 237,87-3-315,1-1-1,-35-8 1,-22-2-19,-303 2 753,128 9 327,-67 10-841,163 0-4250,115-7 821,0-1-394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20.988"/>
    </inkml:context>
    <inkml:brush xml:id="br0">
      <inkml:brushProperty name="width" value="0.1" units="cm"/>
      <inkml:brushProperty name="height" value="0.1" units="cm"/>
      <inkml:brushProperty name="color" value="#FFFC18"/>
    </inkml:brush>
  </inkml:definitions>
  <inkml:trace contextRef="#ctx0" brushRef="#br0">1519 106 1536,'-1'-2'79,"1"0"-1,0 0 1,0 0-1,1 0 1,-1 1-1,0-1 1,1 0 0,-1 0-1,1 0 1,0 0-1,-1 1 1,1-1-1,0 0 1,0 1 0,0-1-1,0 1 1,0-1-1,1 1 1,-1-1-1,0 1 1,1 0 0,-1 0-1,1 0 1,-1 0-1,1 0 1,3-2-1,7-6 366,4-1 443,0-1-1,1 2 1,29-13 0,-122 42 1779,24-8-1994,3-2 44,0-2 0,-56 1 0,77-7-549,18-1-146,-545 27 4107,68-5-3968,349-14-4303,98-7 1913,-23 2-1519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22.568"/>
    </inkml:context>
    <inkml:brush xml:id="br0">
      <inkml:brushProperty name="width" value="0.1" units="cm"/>
      <inkml:brushProperty name="height" value="0.1" units="cm"/>
      <inkml:brushProperty name="color" value="#FFFC18"/>
    </inkml:brush>
  </inkml:definitions>
  <inkml:trace contextRef="#ctx0" brushRef="#br0">4598 85 6784,'-15'1'1119,"10"0"-844,0-1-1,0 0 1,0 0 0,0 0 0,0 0-1,0-1 1,0 0 0,0 0 0,-5-2-1,7 2-331,0 0 0,0 0-1,0 0 1,-1 0-1,1 1 1,0-1 0,-6 1-1,-19-4-112,10-1 700,0 0 0,0 1-1,-37-3 1,-57 4 1191,-1-1-1305,-26-15 400,83 9-712,-97-3 0,52 13-112,-197 3 523,155 2-329,-11 1-170,-200 10 63,88-4 82,9 7-33,-177 4 656,307-23-291,-193 24 1,-23 4 782,117-13-398,-197 4-2718,159-16-6677,188-2 4779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28.017"/>
    </inkml:context>
    <inkml:brush xml:id="br0">
      <inkml:brushProperty name="width" value="0.1" units="cm"/>
      <inkml:brushProperty name="height" value="0.1" units="cm"/>
      <inkml:brushProperty name="color" value="#FFFC18"/>
    </inkml:brush>
  </inkml:definitions>
  <inkml:trace contextRef="#ctx0" brushRef="#br0">2653 27 1792,'-1'0'49,"0"1"1,0-1-1,0 0 0,1 0 1,-1 1-1,0-1 0,0 0 0,0 0 1,0 0-1,0 0 0,0 0 1,0 0-1,-1-1 0,-6 0 1240,8-8 103,-1 8-1309,0 0 1,0-1-1,1 1 1,-1 0-1,0 0 1,0 0-1,0 0 1,0 0-1,0 0 1,0 0-1,0 1 1,-1-1-1,1 0 1,0 0-1,0 1 1,-1-1-1,1 1 1,0-1-1,-1 1 1,1 0-1,0-1 1,-1 1 0,1 0-1,0 0 1,-1 0-1,1 0 1,-1 0-1,-1 1 1,-4 0 60,0 0 0,0 1 1,1 1-1,-10 3 1,5-2-271,-38 14 99,-98 40 1611,131-52-1379,0-1-1,-27 6 0,1 0-22,33-9-75,0-1-1,1 0 1,-1 0 0,0-1-1,0 0 1,-14-2 0,-14-1 69,-27-2 314,52 4-333,0 0 1,0-1-1,-21-6 0,21 5-49,1 0 0,-1 1 0,-23-1 1,-162-6 925,-304 23 1281,287 3-1546,-67 3-98,74 0-449,28-3-710,61-12-2745,98-5 1763,0-1 0,0 0 0,0-2 0,1 0-1,-22-7 1,21 3-244,-35-20-1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29.987"/>
    </inkml:context>
    <inkml:brush xml:id="br0">
      <inkml:brushProperty name="width" value="0.1" units="cm"/>
      <inkml:brushProperty name="height" value="0.1" units="cm"/>
      <inkml:brushProperty name="color" value="#FFFC18"/>
    </inkml:brush>
  </inkml:definitions>
  <inkml:trace contextRef="#ctx0" brushRef="#br0">1854 122 4992,'-11'-4'345,"0"1"1,0 0 0,-1 0-1,1 1 1,-1 0-1,1 1 1,-1 1 0,0 0-1,1 0 1,-1 1-1,1 0 1,-1 1 0,1 1-1,-15 4 1,7-2-58,1-1 0,-1 0 0,0-2 1,0 0-1,-34-2 0,15-3 191,-70-16 1,31 5 19,-1 4 1,-80 0-1,-10-6 1112,-48 0-1030,96 17-704,-207-7-1338,270 0-3077,-57-13-1,54 2 1014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31.268"/>
    </inkml:context>
    <inkml:brush xml:id="br0">
      <inkml:brushProperty name="width" value="0.1" units="cm"/>
      <inkml:brushProperty name="height" value="0.1" units="cm"/>
      <inkml:brushProperty name="color" value="#FFFC18"/>
    </inkml:brush>
  </inkml:definitions>
  <inkml:trace contextRef="#ctx0" brushRef="#br0">2014 25 4224,'-3'-1'231,"1"0"1,0 0-1,0 1 0,-1-1 1,1 0-1,0 1 0,-1 0 1,1 0-1,-1-1 0,-3 2 1,5-1-116,0-14 257,1 13-295,-1 0 0,0 1 0,0-1 0,0 1 0,1-1 0,-1 1 0,0 0 0,0-1 0,0 1 0,0 0 0,0 0 1,0-1-1,1 1 0,-1 0 0,0 0 0,0 0 0,0 0 0,0 0 0,0 0 0,-2 1 0,-20 4 566,3 0-65,0-1-1,-1-1 1,-38 2 0,14-2 114,2 1-285,-94 5 21,-21-5-313,-110-3 1198,36-19-178,-30 19-67,94 2-608,-203 1-4685,302-3 1440,4 3-682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51.461"/>
    </inkml:context>
    <inkml:brush xml:id="br0">
      <inkml:brushProperty name="width" value="0.1" units="cm"/>
      <inkml:brushProperty name="height" value="0.1" units="cm"/>
      <inkml:brushProperty name="color" value="#FFFC18"/>
    </inkml:brush>
  </inkml:definitions>
  <inkml:trace contextRef="#ctx0" brushRef="#br0">27 0 2304,'-16'0'960,"11"0"-768,-1 4 1120,12-4-1184,-1 5-512,-5-1-768,5 1-384,1 1 640,4 3 352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52.043"/>
    </inkml:context>
    <inkml:brush xml:id="br0">
      <inkml:brushProperty name="width" value="0.1" units="cm"/>
      <inkml:brushProperty name="height" value="0.1" units="cm"/>
      <inkml:brushProperty name="color" value="#FFFC18"/>
    </inkml:brush>
  </inkml:definitions>
  <inkml:trace contextRef="#ctx0" brushRef="#br0">859 43 2304,'-6'0'241,"1"0"1,-1 0-1,0 0 1,0-1-1,0 0 0,1 0 1,-1-1-1,0 0 1,-9-4-1,-4-1-186,0 2 288,-1 0 0,1 1-1,-33-2 1,-59 3 468,108 3-774,-291 7 1790,98 10-6427,138-9 2205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53.089"/>
    </inkml:context>
    <inkml:brush xml:id="br0">
      <inkml:brushProperty name="width" value="0.1" units="cm"/>
      <inkml:brushProperty name="height" value="0.1" units="cm"/>
      <inkml:brushProperty name="color" value="#FFFC18"/>
    </inkml:brush>
  </inkml:definitions>
  <inkml:trace contextRef="#ctx0" brushRef="#br0">362 20 6528,'-43'4'2464,"13"-8"-1920,-19 4-448,33 0-256,0 0 64,-6 0 192,6 0-608,0-5-256,0 5-128,-4-6-32,-7 3 32,1-3 64,-7 6-640,1 0-256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54.010"/>
    </inkml:context>
    <inkml:brush xml:id="br0">
      <inkml:brushProperty name="width" value="0.1" units="cm"/>
      <inkml:brushProperty name="height" value="0.1" units="cm"/>
      <inkml:brushProperty name="color" value="#FFFC18"/>
    </inkml:brush>
  </inkml:definitions>
  <inkml:trace contextRef="#ctx0" brushRef="#br0">1796 27 2688,'0'0'49,"0"0"0,-1 0 0,1 0 0,-1 0 0,1 0 0,-1 0 0,1 0-1,0 0 1,-1 0 0,1 0 0,-1 0 0,1 0 0,0-1 0,-1 1 0,1 0 0,0 0 0,-1 0 0,1-1 0,0 1 0,-1 0 0,1 0 0,0-1 0,-1 1 0,1 0 0,0-1 0,0 1-1,0 0 1,-1-1 0,1 1 0,0 0 0,0-1 0,0 1 0,0-1 0,-1 1 0,1 0 0,0-1 0,0 1 0,0-1 0,0 0-4,0 1 1,0-1-1,0 0 0,0 1 1,-1-1-1,1 0 0,0 1 1,0-1-1,-1 1 0,1-1 1,-1 1-1,1-1 0,0 0 1,-1 1-1,1 0 0,-1-1 1,1 1-1,-1-1 0,1 1 1,-1-1-1,1 1 0,-1 0 1,0 0-1,1-1 0,-2 1 1,-36-2 1404,15 0-918,0 2-1,-1 0 1,1 2-1,-44 8 1,-2 0 341,-308 18 2190,71-8-1753,-144 30-1198,395-42-1256,-1-2 0,0-3 0,-76-5 0,57-7-1938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9:19.161"/>
    </inkml:context>
    <inkml:brush xml:id="br0">
      <inkml:brushProperty name="width" value="0.1" units="cm"/>
      <inkml:brushProperty name="height" value="0.1" units="cm"/>
      <inkml:brushProperty name="color" value="#66CC00"/>
    </inkml:brush>
  </inkml:definitions>
  <inkml:trace contextRef="#ctx0" brushRef="#br0">3608 1673 3712,'-1'0'89,"-1"1"1,1 0-1,0 0 1,0 0-1,-1-1 1,1 1-1,-1-1 0,1 1 1,-1-1-1,1 0 1,-1 1-1,1-1 1,-1 0-1,1 0 1,-1 0-1,1 0 0,-1 0 1,1 0-1,-1 0 1,1-1-1,0 1 1,-1-1-1,1 1 1,-1-1-1,1 1 0,0-1 1,-1 0-1,1 0 1,0 0-1,0 1 1,-1-1-1,1 0 1,0 0-1,-1-2 0,-6-3 231,0 1 0,0 0-1,0 0 1,0 1-1,-1 0 1,1 0 0,-1 1-1,0 1 1,0-1-1,-18-1 1,-9 0 711,-51 1 1,22 3-69,-118 14-1,140-8 47,-78-2 0,0 1-579,-84 2-388,49-4 631,84 3-397,-39 1 173,-287-25 84,130 13 65,78 5-329,138-2-150,-84-16-1,-64-13 13,151 25-315,-48-3 216,-36-2-38,75 8 103,5 1-91,-1 1 1,1 4 0,-69 11-1,99-11 25,0-1 0,0 0 0,0-2 0,-33-3 0,52 2-18,0 0 0,0 0 0,0-1 0,0 1 0,0-1 0,1 0 0,-1 0 0,1 0 0,-1 0 0,1-1 0,0 0 0,-1 1 0,1-1 0,1 0 0,-1-1 0,0 1 0,1 0 0,-3-5 0,-4-8 74,1 0-1,-11-33 1,13 32 89,-14-32 154,9 22-268,0-1 1,-10-49-1,17 59-97,2 9 28,0-1 0,1 1-1,-1-12 1,-3-116-41,11-84 533,-2 169-377,2-51-114,-7 74-30,-1 0 0,-1 0 0,-2 1 0,0-1 0,-2 1 0,-2 1 0,-18-45 0,26 70 27,0-1 0,0 1 0,0-1-1,0 1 1,1-1 0,-1 0 0,1 1 0,0-1 0,0 0 0,0 1 0,0-1 0,0 0 0,1 1 0,-1-1 0,1 0 0,0 1 0,-1-1 0,1 1 0,0-1 0,1 1-1,-1-1 1,0 1 0,1 0 0,-1 0 0,1-1 0,0 1 0,0 0 0,3-2 0,0-1-19,1 0-1,1 1 1,-1-1 0,1 1 0,0 1-1,0-1 1,0 1 0,13-4-1,37-6-10,88-11 0,62 7-91,-99 9 93,83 3 56,-17 1 90,298-43-221,-41 4 21,-17-4 214,-163 14-267,182-10 277,-395 39-203,74 2 0,-90 4 69,0 0 0,0 2 1,0 0-1,38 14 0,-50-14 7,0 1 1,0 0-1,0 1 0,0 0 0,-1 0 0,0 1 0,-1 0 0,1 1 0,-1 0 0,-1 0 0,1 1 1,-2 0-1,1 0 0,-1 0 0,0 1 0,-1 0 0,4 12 0,0 0 52,-2 1 1,-1 0-1,0 0 0,-2 1 1,-1-1-1,-1 1 0,0 26 0,-4 70 273,-4-1 0,-44 228-1,27-257-164,13-55-70,2 0 0,-9 70 0,15 122 242,3-123 92,-1-103-451,1 0 0,-1 0 0,0 0 0,0 0 0,1 0 1,-1 0-1,1 0 0,-1 0 0,1 0 0,-1 0 0,1 0 0,0 0 1,-1-1-1,1 1 0,0 0 0,0-1 0,0 1 0,-1 0 0,1-1 1,0 1-1,1 0 0,-1-1-147,0 1 0,0-1 0,0 1 0,-1-1-1,1 0 1,0 0 0,0 1 0,0-1 0,0 0 0,0 0 0,0 0 0,0 0 0,0 0 0,-1 0 0,1 0-1,0 0 1,0 0 0,0-1 0,0 1 0,0 0 0,0 0 0,-1-1 0,1 1 0,0-1 0,0 1 0,1-2-1,-1 1-290,1-1-1,-1 1 0,0-1 0,0 0 0,1 1 1,-1-1-1,0 0 0,0 0 0,-1 0 0,1 0 1,0 0-1,-1 0 0,1 0 0,-1 0 0,0 0 0,1 0 1,-1 0-1,0 0 0,0 0 0,-1 0 0,1 0 1,-1-3-1,-8-36-4260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56.460"/>
    </inkml:context>
    <inkml:brush xml:id="br0">
      <inkml:brushProperty name="width" value="0.1" units="cm"/>
      <inkml:brushProperty name="height" value="0.1" units="cm"/>
      <inkml:brushProperty name="color" value="#FFFC18"/>
    </inkml:brush>
  </inkml:definitions>
  <inkml:trace contextRef="#ctx0" brushRef="#br0">2170 1471 3712,'-16'-9'3754,"21"5"-3408,7-8 2444,-4-2-1025,-2 2-1223,0 0 1,4-15-1,-5 14-457,1 0-1,8-16 0,10-21-38,-18 32-34,0 0 0,-2-1 0,4-33 1,-2-56 375,1-12 28,26-198 54,-29 260-405,-2 1 0,-3-1 1,-10-77-1,8 120-70,-1 0 0,0 0 0,-1 1-1,0-1 1,-1 1 0,-1 0 0,-16-25 0,16 29 23,0 0 0,-1 1-1,0 0 1,-1 0 0,0 1 0,0 0-1,-1 1 1,0 0 0,0 0 0,-18-8 0,0 4-114,-1 0 1,0 3-1,-59-11 1,-97 0 240,139 15 108,-290 1-628,333 3 371,-259 8-444,150-8 359,-168 2-25,2 19-51,180-11 156,47-6 88,-57 12 0,103-15-83,0 0 1,-1 1-1,1 0 0,0 0 0,0 0 1,-1 0-1,2 1 0,-1 0 0,0 0 1,1 0-1,-1 1 0,1-1 0,0 1 1,0 0-1,0 0 0,1 1 0,-1-1 1,1 1-1,0-1 0,1 1 0,-1 0 1,1 0-1,0 1 0,0-1 0,0 0 1,0 7-1,-5 39-21,2 0-1,4 97 1,2-73 256,-12 183 195,10-242-424,-5 52-1,-3-1 0,-23 92 1,30-152-1,-24 92 14,24-86 42,0 0 0,1 1-1,0-1 1,1 0 0,3 24 0,-1-31-27,-1 0 0,1 0 0,0 0 1,1 0-1,-1 0 0,1-1 0,0 1 0,1-1 1,-1 0-1,6 6 0,5 5 11,27 22 0,-40-37-39,9 7 26,0-1-1,0 0 1,1 0 0,0-2 0,0 1-1,0-1 1,1-1 0,-1 0 0,1-1-1,0 0 1,0 0 0,24 0 0,7-1 187,0-3 0,54-6 0,-86 5-203,89-8 5,149-12-780,-247 21 725,7 1-261,-1-1 1,0 1-1,0 0 1,0 0-1,0 1 0,0 0 1,0 1-1,0 0 0,0 0 1,8 4-1,-11-3-262,0 1 0,0-1-1,-1 1 1,7 6 0,-11-10 557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57.975"/>
    </inkml:context>
    <inkml:brush xml:id="br0">
      <inkml:brushProperty name="width" value="0.1" units="cm"/>
      <inkml:brushProperty name="height" value="0.1" units="cm"/>
      <inkml:brushProperty name="color" value="#FFFC18"/>
    </inkml:brush>
  </inkml:definitions>
  <inkml:trace contextRef="#ctx0" brushRef="#br0">2053 1650 5120,'-18'-13'1754,"18"13"-1710,0-1 0,-1 1 0,1 0 0,0-1-1,0 1 1,-1-1 0,1 1 0,0 0 0,0-1-1,0 1 1,0-1 0,0 1 0,0-1-1,0 1 1,0-1 0,0 1 0,0-1 0,0 1-1,0 0 1,0-1 0,0 1 0,0-1-1,0 1 1,0-1 0,0 1 0,1 0 0,-1-1-1,0 1 1,0-1 0,1 0 0,7-10 796,5-2-528,1 1 0,25-18 0,-21 17 12,19-18 0,-22 15-52,-1 0 1,0 0 0,-1-1-1,-1-1 1,-1 0 0,-1-1 0,0 0-1,-2 0 1,0-1 0,-1 0-1,8-36 1,-10 28-88,-1 0-1,-2 0 1,-1-1-1,0 1 1,-3 0-1,0-1 1,-2 1-1,-9-36 1,2 13-127,3 0 1,1 0-1,3-1 1,2 0-1,6-60 1,5 18 56,42-177 0,-43 240-78,-3 15 49,0-1 0,-2 0 0,3-27 0,-6 40-72,0-1 0,0 1-1,-1-1 1,1 1 0,-1-1-1,0 1 1,0-1-1,-1 1 1,1-1 0,-1 1-1,0 0 1,0 0-1,0 0 1,0 0 0,-1 0-1,0 1 1,0-1 0,-4-3-1,3 4-36,1 1-1,-1-1 1,0 1-1,0 0 0,0 0 1,0 1-1,0-1 1,0 1-1,-1 0 1,1 0-1,-6 0 1,-48-3-271,-119 3 297,-280 8 405,137 32-790,-20 2 284,184-30 401,-88 5-201,46-15-218,110-2 323,85 1-201,0 1 0,0-1 0,1 0 0,-1 1 0,0-1 0,1 1-1,-1 0 1,0 0 0,1 0 0,-1 0 0,1 0 0,-1 1 0,1-1 0,0 1 0,0 0 0,0-1 0,-1 1 0,2 0 0,-1 0 0,0 0 0,0 1 0,1-1 0,-1 0 0,1 1 0,0-1 0,-2 5-1,-2 6 70,2-1 0,-1 1 0,2-1 0,-2 20 0,2-18-109,-2 16 34,-30 185-139,-60 372 22,92-573 131,-4 33 86,0 54 0,6-88-70,1 1 0,0-1-1,1 1 1,0-1-1,1 1 1,1-1-1,0 0 1,9 21-1,-8-27 29,0 0-1,0 0 0,0 0 1,1-1-1,0 0 1,0 0-1,1-1 0,-1 1 1,1-1-1,0-1 1,1 1-1,7 2 1,0 0 77,1 0 0,-1-2 0,1 1 0,0-2 0,20 3 0,-14-5-445,0-1-1,-1 0 1,1-2-1,29-4 0,-27 1-799,0 0 1,-1-2-1,1-1 0,-1 0 0,-1-2 0,31-16 0,-39 16-60,0-1 1,16-15-1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58:59.683"/>
    </inkml:context>
    <inkml:brush xml:id="br0">
      <inkml:brushProperty name="width" value="0.1" units="cm"/>
      <inkml:brushProperty name="height" value="0.1" units="cm"/>
      <inkml:brushProperty name="color" value="#FFFC18"/>
    </inkml:brush>
  </inkml:definitions>
  <inkml:trace contextRef="#ctx0" brushRef="#br0">2323 1638 3072,'1'-1'128,"-1"0"0,1-1 0,0 1 0,-1 0 0,1-1 0,0 1 0,0 0 1,0 0-1,0 0 0,0 0 0,0 0 0,0 0 0,0 0 0,0 0 0,2-1 0,2-1 260,46-41 2596,61-40 0,-19 16-723,-79 56-2061,0-1 1,-1 0-1,0-1 0,-1-1 0,-1 0 1,0 0-1,-1-1 0,-1 0 0,0-1 0,11-32 1,-2-9-5,22-119 0,-30 125 121,-3 7-218,-2-1 0,-1 1 0,-5-67-1,-22-137 240,14 177-314,-30-123-24,25 134-16,12 53-12,0 0-1,-1 1 1,1-1-1,-1 1 1,-1-1-1,0 1 0,-5-9 1,6 13 18,0 0-1,1-1 1,-1 1-1,-1 0 1,1 1 0,0-1-1,-1 0 1,1 1-1,-1 0 1,0 0 0,0 0-1,1 0 1,-1 1 0,-1 0-1,-4-2 1,-10 1-48,-1 0 1,0 1-1,0 1 1,1 1 0,-35 7-1,9-3 93,-54 11-109,-12 1 202,-339 45 176,370-50-246,-1-4 1,1-2 0,-100-8-1,-167 2-351,130 19 411,19-2-188,105-13 189,-213 17-217,236-18 67,51-3 198,0 1 0,-32 5 0,48-6-182,1 1 0,0 0 0,-1 0 0,1 0 0,0 0 0,0 0 0,0 0 0,0 1 0,0-1 0,0 1 0,0-1 0,0 1 0,1 0 0,-1 0 0,1 0 0,-1 0 0,1 0 0,0 0 0,0 0 0,0 0 1,0 0-1,0 1 0,0-1 0,0 0 0,1 1 0,-1 3 0,0 6 48,0 0 0,0 0 0,1 0 1,2 13-1,-1-20-46,12 100-56,1 13 229,-8-38 33,3 97 286,-8-44-594,28 221 0,-28-349 148,0 1 0,0-1-1,1 1 1,-1-1-1,1 1 1,0-1-1,1 0 1,-1 0-1,1 0 1,0 0-1,0 0 1,1 0-1,-1-1 1,1 0-1,0 0 1,0 0 0,1 0-1,-1 0 1,1-1-1,0 0 1,0 0-1,0 0 1,0-1-1,0 0 1,0 0-1,1 0 1,-1 0-1,1-1 1,6 1-1,64 7 251,111 0 0,43-19-85,-92 3-98,655 2 268,-711 9-360,347 24-1333,-353-21-2989,-39 0 42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5:22.513"/>
    </inkml:context>
    <inkml:brush xml:id="br0">
      <inkml:brushProperty name="width" value="0.1" units="cm"/>
      <inkml:brushProperty name="height" value="0.1" units="cm"/>
      <inkml:brushProperty name="color" value="#FFFC18"/>
    </inkml:brush>
  </inkml:definitions>
  <inkml:trace contextRef="#ctx0" brushRef="#br0">9348 1508 1408,'0'0'29,"0"1"0,0-1 0,0 0 0,0 0 1,0 0-1,0 1 0,0-1 0,0 0 0,0 0 0,0 0 0,0 0 0,0 1 1,0-1-1,0 0 0,0 0 0,0 0 0,0 0 0,0 1 0,0-1 0,0 0 1,0 0-1,0 0 0,0 0 0,0 1 0,1-1 0,-1 0 0,0 0 0,0 0 1,0 0-1,0 0 0,0 0 0,0 0 0,1 1 0,-1-1 0,0 0 0,0 0 1,0 0-1,0 0 0,1 0 0,5-5 2204,6-12-602,3 0-1011,-12 14-550,0 0 0,0-1 0,0 1 0,-1 0 0,0-1 0,3-5-1,55-146 2331,-56 136-2110,0 1-1,-1-1 1,-1 0-1,-1-23 1,0 15-14,5-34 0,27-169 252,-28 193-493,0-30 320,-5 51-198,1 2-18,-1 0 0,-1 0 0,0 0 0,0 0 0,-2 1 0,0-1 0,-5-15 0,-2 1-102,-13-52 1,16 58-38,5 19 0,1 0 0,0 0 0,0 0 0,0 0 0,0-1 0,0 1 0,1 0 0,0-4 0,0-10 0,0-4 0,0-1 0,-6-31 0,-10-46 10,9 69 55,4 14 68,-8-24 0,9 35-95,0 0 0,0 0 1,-1 0-1,1 0 0,-1 1 1,0-1-1,0 1 0,-1 0 1,1 0-1,-8-6 0,4 4-15,0 0-1,0 1 1,0 0-1,-1 0 1,-13-6-1,18 9-6,-1 1-1,0-1 0,0 1 0,0 0 0,0 0 0,0 1 1,0-1-1,0 1 0,0 0 0,0 0 0,0 0 0,0 1 1,0-1-1,-7 3 0,-6 3 61,4-2-49,1 0 1,-22 4-1,29-7-18,0-1 0,0 0 0,1 0 0,-1 0 0,0-1-1,0 1 1,0-1 0,0 0 0,0-1 0,-7-2 0,-20-10 29,18 7 18,0 1-1,0 1 1,-20-6 0,-17 4 13,1 1 1,-1 3-1,-69 4 0,42 0-52,-43 2 252,49 0-166,-98-9-1,-36 0 43,142 7-93,-183 9 188,125-10-160,-299 9 155,-59-9-231,200-9-93,-471 9 478,641-5-221,26-1-37,-530 4-125,297 5 281,4 12-406,92-1 398,-364 43-146,489-45-117,-181-1 0,-133 13 97,0 0-2,195-25-52,-241 3 133,-8 44-315,410-41 180,-100-3-1,75-4-41,24 3 9,-59 7 0,41-1-98,-89-4 0,107-4 46,33 3 20,0 1 0,1 0 0,-1 2 0,1 1 0,-1 0 0,2 1 0,-37 19 0,44-20-7,0 1 0,0 1-1,1 0 1,0 1 0,1 0 0,-13 12-1,19-16-1,1 0 0,0 1 0,0-1 0,0 0 0,0 1 0,1 0 0,0 0 1,0 0-1,1 0 0,0 1 0,0-1 0,0 1 0,1-1 0,0 1 0,-1 11 0,0 17-381,-11 63 1,12-94 408,-9 51 309,-12 94 160,19-121-460,-8 160-1,10-136 28,10 86 0,-5-107-166,2 0 1,1-1-1,14 40 0,-2-20 229,26 48-1,-33-77-75,0 3-76,25 36 0,-32-53 11,1 1 1,0-1-1,1-1 0,0 1 1,0-1-1,0 0 1,0-1-1,13 7 1,-3-4 16,0-1-1,1-1 1,0-1 0,0-1 0,0 0-1,0-1 1,1-1 0,-1-1 0,1 0 0,-1-2-1,20-2 1,4-3 27,44-11 0,4-2-18,173-13 60,-47 8-46,15 6-122,2 19 297,-90 0-308,383 9 113,58-23 105,-354 3-65,-30-10-170,-18 2 106,161 8 302,-87-12-466,-37 2 243,-86 16-45,136-11-57,180-13 138,-361 25-82,130-22-1,-148 16-35,88 1 1,69 14 52,-109-2-8,-65-3-74,71 5 48,80 9 166,18 3-43,-190-14-69,300 34-113,103 4 217,-99-14-341,0-26 205,-182-3-55,156-4 175,-255 4-445,3 0 757,98 11 0,-137-7-800,0 1 0,0 1 1,0 0-1,-1 1 1,0 1-1,0 1 0,-1 0 1,0 2-1,18 12 1,0 0-2436,16-1-1056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5:47.327"/>
    </inkml:context>
    <inkml:brush xml:id="br0">
      <inkml:brushProperty name="width" value="0.1" units="cm"/>
      <inkml:brushProperty name="height" value="0.1" units="cm"/>
      <inkml:brushProperty name="color" value="#FFFC18"/>
    </inkml:brush>
  </inkml:definitions>
  <inkml:trace contextRef="#ctx0" brushRef="#br0">681 38 3200,'2'-4'73,"1"-5"2299,-2 12-2140,-18-2 3368,-153-7 624,37 5-3486,-122 2-1689,245-1 736,4 1-302,-1 0 1,1-1-1,-1 0 0,1-1 1,0 1-1,-1-1 0,1 0 0,0-1 1,0 0-1,-8-3 0,-11-8-2272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5:48.413"/>
    </inkml:context>
    <inkml:brush xml:id="br0">
      <inkml:brushProperty name="width" value="0.1" units="cm"/>
      <inkml:brushProperty name="height" value="0.1" units="cm"/>
      <inkml:brushProperty name="color" value="#FFFC18"/>
    </inkml:brush>
  </inkml:definitions>
  <inkml:trace contextRef="#ctx0" brushRef="#br0">981 6 4352,'-16'-2'643,"11"0"-444,-1 2 0,1-1 0,0 1 1,0 0-1,0 0 0,-9 1 0,-88 4 2297,71-5-1641,0 2 0,-61 10 0,-74 29 57,-159 35-4000,310-73 2131,-1 0 0,1-1-1,0-1 1,-1-1 0,-22-1 0,-19-11-1230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02.020"/>
    </inkml:context>
    <inkml:brush xml:id="br0">
      <inkml:brushProperty name="width" value="0.1" units="cm"/>
      <inkml:brushProperty name="height" value="0.1" units="cm"/>
      <inkml:brushProperty name="color" value="#66CC00"/>
    </inkml:brush>
  </inkml:definitions>
  <inkml:trace contextRef="#ctx0" brushRef="#br0">2367 170 3328,'-11'5'1518,"12"-6"-1461,0 1-1,-1-1 1,1 1 0,0-1 0,-1 1 0,1-1-1,0 1 1,-1-1 0,1 0 0,-1 1 0,1-1-1,-1 0 1,1 1 0,-1-1 0,1 0 0,-1 0 0,0 1-1,1-3 1,-1 2 47,0 0-1,-1 0 1,1 0-1,0 0 1,-1 0-1,1 0 1,-1 0-1,1 0 1,-1 0-1,1 0 1,-1 0 0,1 0-1,-1 0 1,0 1-1,0-1 1,1 0-1,-1 0 1,0 1-1,0-1 1,0 0-1,0 1 1,0-1-1,0 1 1,0-1-1,0 1 1,0 0 0,-2-1-1,-33-5 27,28 5 84,-204-36 2180,194 32-2167,0-1-1,-25-11 1,-18-7-181,27 13 131,-1 2 0,-1 1 0,1 2 0,-70-3 0,-192 28 927,65-14-967,143-6-23,35 1-24,-157 6 742,-2 1 385,-6 1-418,55 14-1144,-11 2-4712,125-19 1281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03.013"/>
    </inkml:context>
    <inkml:brush xml:id="br0">
      <inkml:brushProperty name="width" value="0.1" units="cm"/>
      <inkml:brushProperty name="height" value="0.1" units="cm"/>
      <inkml:brushProperty name="color" value="#66CC00"/>
    </inkml:brush>
  </inkml:definitions>
  <inkml:trace contextRef="#ctx0" brushRef="#br0">1795 69 5504,'-8'-2'1009,"6"2"-774,-1-1 0,1 1 0,0-1 0,-1 0 0,1 1 0,0-1 0,0-1 0,0 1 0,0 0 0,-4-3 0,0 0-92,0 0-1,0 1 0,0-1 0,-1 1 1,1 0-1,-1 1 0,-13-4 1,7 3 185,0 1 1,0 0 0,-18 0 0,-93-6-51,89 4-29,-1 1 0,0 2 0,-41 4 0,45 1-40,1 0 169,-39 1 1,-50-6 195,-16 0 411,-157 18 0,15 9 901,93-25-3890,159-2 127,-31-7-1,2-5-3961,22 2 1935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04.336"/>
    </inkml:context>
    <inkml:brush xml:id="br0">
      <inkml:brushProperty name="width" value="0.1" units="cm"/>
      <inkml:brushProperty name="height" value="0.1" units="cm"/>
      <inkml:brushProperty name="color" value="#66CC00"/>
    </inkml:brush>
  </inkml:definitions>
  <inkml:trace contextRef="#ctx0" brushRef="#br0">44 47 2048,'-27'5'768,"16"-10"-576,6-1-480,5-3-288,5-5-160,1-4-32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05.067"/>
    </inkml:context>
    <inkml:brush xml:id="br0">
      <inkml:brushProperty name="width" value="0.1" units="cm"/>
      <inkml:brushProperty name="height" value="0.1" units="cm"/>
      <inkml:brushProperty name="color" value="#66CC00"/>
    </inkml:brush>
  </inkml:definitions>
  <inkml:trace contextRef="#ctx0" brushRef="#br0">2159 49 5632,'-30'-18'2656,"28"17"-2726,2 0 39,-1 0 0,1 1 0,0-1-1,-1 0 1,1 1 0,0-1 0,-1 0 0,1 1-1,-1-1 1,1 0 0,-1 1 0,1-1-1,-1 1 1,1-1 0,-1 1 0,0 0-1,1-1 1,-1 1 0,1-1 0,-1 1 0,0 0-1,0 0 1,1-1 0,-1 1 0,0 0-1,1 0 1,-1 0 0,0 0 0,0 0-1,0 0 1,-31-2 1970,27 2-2035,-148-3 2101,66-8-1610,52 12 309,-62 8 0,-303 43 1067,187-48-1073,152-4-212,-67-8-1,-63-1 475,-54 38 475,-20 2-3350,243-32 795,0 0 0,-1-1 0,1-1 0,-24-7 0,-15-5-2709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39:25.750"/>
    </inkml:context>
    <inkml:brush xml:id="br0">
      <inkml:brushProperty name="width" value="0.1" units="cm"/>
      <inkml:brushProperty name="height" value="0.1" units="cm"/>
      <inkml:brushProperty name="color" value="#66CC00"/>
    </inkml:brush>
  </inkml:definitions>
  <inkml:trace contextRef="#ctx0" brushRef="#br0">5568 1756 2432,'-12'1'146,"3"-2"1402,19-4-703,58-23 3805,-67 28-4340,0-1 1,0 1-1,0 0 0,0 0 1,0 0-1,0 0 0,0 0 0,0 0 1,1 0-1,-1 0 0,0 0 1,0 0-1,0 1 0,0-1 1,0 0-1,1 1 0,12 3 986,-5-4-1022,-1 0 1,0-1 0,1 0 0,15-3-1,-21 3-163,0-1-1,0 1 0,0 0 0,0-1 1,-1 1-1,1-1 0,0 0 0,-1 0 1,0 0-1,1 0 0,-1-1 0,0 1 0,0 0 1,0-1-1,0 0 0,2-3 0,-2 0 30,1 0 0,-1 0 0,0 0-1,0 0 1,0 0 0,-1 0-1,0 0 1,0-1 0,-1 1-1,0 0 1,0-9 0,0 12-121,1-17 115,1-1 0,1 1 0,6-23 0,2-8 56,-9 32-11,-1 0 1,-1-26 0,-1 25 148,4-35-1,0 26-255,-2 0-1,-3-32 1,1 5 87,-1 27-113,-1-1 1,-1 1 0,-12-42-1,9 41 56,2 1 48,1 0 0,2-1 0,2-35 0,0 42-212,0 17 97,-1-1 0,0 1 0,0 0-1,-4-10 1,3 9-30,0 1 0,1 0-1,0 0 1,-1-12 0,2-2 22,1 8 4,-1 1 0,-1-1 0,1 1 1,-2-1-1,0 1 0,-5-19 0,-3-6 74,9 31-90,0-1-1,-1 0 1,1 1 0,-1 0-1,0-1 1,0 1 0,-1 0 0,1 0-1,-1 0 1,0 1 0,-1-1-1,1 1 1,-1-1 0,-8-6-1,0 3 73,-2 0 1,1 1-1,-1 1 0,-28-9 0,-16-7-187,45 15 151,-154-62 185,144 61-265,0 1 0,-1 1 0,1 2-1,-1 0 1,-36 0 0,-99 5 90,-171-3 134,117-14-148,-54-2 82,-256-14-145,337 19 40,-26-2-74,170 10 56,-8 1 5,0-2-1,-81-22 0,70 12-47,-1 4 0,-122-10 0,119 16 148,-103-3-244,33 3 165,33-6-26,-32-1-135,10 10 220,-204 21-1,293-16-90,0-2 0,0-1 0,0-2 0,-40-8 0,2 1 11,11 4-62,0 4-1,0 1 1,1 4 0,-102 17 0,41 3 99,-321 29-96,307-31 353,60-9-253,46-10-179,-4 2 94,17-2 192,16-2-166,-1 0 0,0 0 1,1 0-1,-1 1 0,1-1 0,-1 0 0,0 1 0,1-1 0,-1 1 0,1-1 1,-1 1-1,1 0 0,-1-1 0,1 1 0,0 0 0,-1 0 0,1 0 0,0 0 1,0 0-1,0 0 0,0 1 0,0-1 0,0 0 0,0 1 0,0-1 0,-1 3 1,-3 9-15,0 1 1,1 1-1,1-1 1,-3 29 0,2 59 52,-1 321 491,6-314-511,-3 131-136,-8-151 235,5-55-89,-1 43 0,6-74-33,1 1 1,-1 0-1,0-1 1,1 1-1,0 0 1,0-1 0,0 1-1,0-1 1,1 0-1,-1 1 1,1-1-1,0 0 1,0 0-1,0 0 1,0 0 0,1 0-1,-1 0 1,1-1-1,0 1 1,0-1-1,-1 0 1,2 0 0,-1 0-1,4 2 1,8 3 7,0-1-1,1 0 1,0-1 0,21 3 0,13 5-14,-18-2 20,192 59-240,-60-18 439,-93-27-106,-40-16-1,0-1 0,0-2 0,34 3 0,98-1-5,272 13-229,239-6 369,-468-16-337,129-9 209,181 6-348,-424 8 233,172 15 111,-2-4-68,-4-20 70,-19 0-49,265-17 60,-147 2-62,30 20-22,-366 0-126,0 2 0,0 0 0,0 1 0,-1 1 0,0 1 0,21 8 0,-38-12-186,0 1 0,-1 0 1,1-1-1,-1 1 0,1 0 1,-1 1-1,0-1 0,0 0 1,0 1-1,0-1 1,0 1-1,0 0 0,-1-1 1,1 1-1,0 3 0,-1-5 59,-1 0-1,1 0 1,-1 1-1,0-1 0,0 0 1,1 0-1,-1 0 1,0 0-1,0 0 0,0 0 1,0 0-1,0 1 1,0-1-1,0 0 0,-1 0 1,1 0-1,0 0 0,-1 0 1,1 0-1,0 0 1,-1 0-1,1 0 0,-1 0 1,0 0-1,1 0 1,-1 0-1,0 0 0,0 0 1,1-1-1,-1 1 1,0 0-1,0 0 0,0-1 1,0 1-1,0-1 1,0 1-1,0-1 0,0 1 1,0-1-1,0 0 1,0 1-1,-3-1 0,-35 3-4519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06.885"/>
    </inkml:context>
    <inkml:brush xml:id="br0">
      <inkml:brushProperty name="width" value="0.1" units="cm"/>
      <inkml:brushProperty name="height" value="0.1" units="cm"/>
      <inkml:brushProperty name="color" value="#66CC00"/>
    </inkml:brush>
  </inkml:definitions>
  <inkml:trace contextRef="#ctx0" brushRef="#br0">2051 52 2048,'-3'0'226,"1"1"52,-1-1-1,1 0 1,0 0 0,0-1 0,-1 1 0,1 0 0,0-1 0,0 1 0,0-1 0,0 0 0,-1 1 0,1-1 0,0 0 0,-3-3-1,-5-1 355,0 1-1,-1 0 0,0 0 1,1 1-1,-1 1 0,-1 0 1,-12-1-1,-180-13 1124,78 21-921,-174 28 1,131-9 257,-199 32 365,57-5-2830,-3-15-5328,193-27 3325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08.119"/>
    </inkml:context>
    <inkml:brush xml:id="br0">
      <inkml:brushProperty name="width" value="0.1" units="cm"/>
      <inkml:brushProperty name="height" value="0.1" units="cm"/>
      <inkml:brushProperty name="color" value="#66CC00"/>
    </inkml:brush>
  </inkml:definitions>
  <inkml:trace contextRef="#ctx0" brushRef="#br0">1748 229 3712,'0'0'53,"-1"-1"0,1 1 0,-1-1 0,1 1 0,-1-1 0,1 1 0,0-1 0,-1 1 0,1-1 0,-1 1 0,1-1 0,0 1 0,0-1 0,-1 1 0,1-1 0,0 0 0,0 1 0,0-1 0,-1 0 0,1 1 0,0-1 0,0 0 0,0 1 0,0-1 0,0 0 0,0 1 0,1-1 0,-1 1 0,0-1 0,0 0 0,0 1 0,1-1 0,-1 0 0,0 1 0,0-1 0,1 0 0,19-31-866,-4 5 433,-11 14 498,-3 10 65,-1 0-1,0-1 1,0 1 0,0 0 0,0-1 0,-1 1 0,1-4-1,-1 6-95,-1-1-1,1 1 0,0 0 0,0-1 0,-1 1 0,1 0 1,-1 0-1,0-1 0,1 1 0,-1 0 0,0 0 0,1 0 1,-1 0-1,0 0 0,0 0 0,0 0 0,0 0 1,0 0-1,0 0 0,0 0 0,0 1 0,-3-2 0,1 1 12,0 0-1,0-1 1,0 2 0,0-1-1,0 0 1,0 1-1,0-1 1,0 1-1,0 0 1,0 0-1,0 0 1,-4 1-1,-41 9 445,33-6-266,-67 15 1145,-86 9 0,77-21-656,0-4-1,-130-12 1,96-6 229,-147-37 1,-47-6-2723,247 52-3181,-76 3-1,70 3 1476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08.653"/>
    </inkml:context>
    <inkml:brush xml:id="br0">
      <inkml:brushProperty name="width" value="0.1" units="cm"/>
      <inkml:brushProperty name="height" value="0.1" units="cm"/>
      <inkml:brushProperty name="color" value="#66CC00"/>
    </inkml:brush>
  </inkml:definitions>
  <inkml:trace contextRef="#ctx0" brushRef="#br0">1571 10 4864,'-40'-8'3091,"-25"6"-2743,41 3 223,-20 1 507,-47 8-1,-3 1-298,-191-2 1306,-137 17 161,306-15-2002,-80 6-1079,64-5-3092,70-6 434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09.510"/>
    </inkml:context>
    <inkml:brush xml:id="br0">
      <inkml:brushProperty name="width" value="0.1" units="cm"/>
      <inkml:brushProperty name="height" value="0.1" units="cm"/>
      <inkml:brushProperty name="color" value="#66CC00"/>
    </inkml:brush>
  </inkml:definitions>
  <inkml:trace contextRef="#ctx0" brushRef="#br0">2084 58 2816,'-2'-1'222,"0"-1"1,1 0-1,-1 1 0,1-1 1,-1 0-1,1 0 0,0 1 1,0-1-1,0 0 0,-1-3 1,1 4 93,-1-2-167,1 1 0,-1 0-1,0 0 1,1 0-1,-1 0 1,0 0-1,0 0 1,-1 1-1,1-1 1,0 1-1,-1-1 1,1 1-1,0 0 1,-1 0-1,1 0 1,-1 0-1,0 0 1,-4 0-1,-4-1 200,-1 1 0,-21 0 0,33 1-347,-149 12 2312,33 0-1357,-143-10 124,-20 1-85,-164 34 733,413-33-1641,-225 18 291,220-22-1028,1-1 0,-1-2 0,0-1 0,0-1 0,-44-14 0,-8-11-2272,-6 5-550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19.990"/>
    </inkml:context>
    <inkml:brush xml:id="br0">
      <inkml:brushProperty name="width" value="0.1" units="cm"/>
      <inkml:brushProperty name="height" value="0.1" units="cm"/>
      <inkml:brushProperty name="color" value="#66CC00"/>
    </inkml:brush>
  </inkml:definitions>
  <inkml:trace contextRef="#ctx0" brushRef="#br0">2807 29 1024,'-1'-5'7136,"-1"5"-7047,0 1 0,-1-1 1,1 1-1,0 0 0,0 0 1,0 0-1,0 0 0,-4 3 1,-12 5 316,-5-1-116,-1-1-1,1-2 0,-1 0 1,0-1-1,0-1 0,0-2 1,-44-2-1,23-6-9,30 5-66,0 0 0,-17-1 1,31 3-212,-29 0 268,-1 1 0,-56 9 0,63-7-181,0-1 0,-1-1 0,-33-2 0,8 0 3,-68-5 339,-134-22 1,116 10-327,-2 11 112,58 6 28,-149-10 548,159 8-127,-80 5 0,-67 18 744,-6-1-1036,147-14-480,-88 2-1357,140-7 632,0-2 0,0-1 0,0-1 0,-40-12 0,-17-14-2695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22.296"/>
    </inkml:context>
    <inkml:brush xml:id="br0">
      <inkml:brushProperty name="width" value="0.1" units="cm"/>
      <inkml:brushProperty name="height" value="0.1" units="cm"/>
      <inkml:brushProperty name="color" value="#66CC00"/>
    </inkml:brush>
  </inkml:definitions>
  <inkml:trace contextRef="#ctx0" brushRef="#br0">1778 138 3456,'-19'6'2058,"18"-7"-2017,1 0 0,0 1-1,0-1 1,-1 1 0,1-1-1,0 0 1,-1 1-1,1-1 1,0 1 0,-1-1-1,1 1 1,-1-1-1,1 1 1,-1-1 0,1 1-1,-1 0 1,1-1 0,-2 0-1,1 1 85,0-1-1,0 1 1,1-1-1,-1 1 1,0-1-1,0 0 1,0 1-1,1-1 1,-1 0-1,0 0 1,1 0-1,-1 0 1,1 0-1,-1 1 1,1-1-1,-1 0 1,1 0 0,0 0-1,0 0 1,-1-2-1,0-4 437,1 7-529,0-1 0,0 0 0,0 1 0,0-1 0,0 1 0,0-1 0,0 0 0,0 1 0,1-1 0,-1 1 0,0-1 0,0 1-1,0-1 1,1 1 0,-1-1 0,0 1 0,1-1 0,-1 1 0,1-1 0,-1 1 0,0-1 0,1 1 0,-1-1 0,1 1 0,7-13 517,-8 11-432,1 0 0,0 1 1,0-1-1,1 0 1,-1 0-1,0 1 0,0-1 1,1 1-1,2-3 1665,-4 3-1712,0 0-1,0 1 1,0-1 0,0 0 0,-1 0 0,1 1 0,0-1 0,0 0 0,0 0 0,-1 1 0,1-1 0,-1 0 0,1 1 0,0-1-1,-1 0 1,1 1 0,-1-1 0,-6-3 254,-1 2 1,1-1-1,0 1 0,-1 0 1,1 1-1,-15-2 0,-51 3 178,34 1-533,-248 8 330,97-8 582,103-2-418,-92-6 246,139 4-591,-263 0 858,257 8-848,-66 15 1,77-12-1317,0-1 0,0-2-1,-57 0 1,85-5 479,0-1 0,1 0 0,-1 0 0,0 0 0,0-1 0,1 0 0,0-1 0,-1 1 0,1-1 0,0 0 0,0-1 0,0 0 0,1 0 0,-1 0 0,1 0 0,-7-8 0,-16-17-2203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23.076"/>
    </inkml:context>
    <inkml:brush xml:id="br0">
      <inkml:brushProperty name="width" value="0.1" units="cm"/>
      <inkml:brushProperty name="height" value="0.1" units="cm"/>
      <inkml:brushProperty name="color" value="#66CC00"/>
    </inkml:brush>
  </inkml:definitions>
  <inkml:trace contextRef="#ctx0" brushRef="#br0">1549 7 4480,'-4'-1'342,"-1"1"0,1 0 0,0-1 1,-1 1-1,1 1 0,0-1 0,-9 3 0,-17 0 633,-195-8 2817,141 2-3044,48 1-269,0 1 1,-64 7-1,-251 20 2564,123-14-1985,221-12-1057,-258 18-3473,191-18 533,4-9-698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32.919"/>
    </inkml:context>
    <inkml:brush xml:id="br0">
      <inkml:brushProperty name="width" value="0.1" units="cm"/>
      <inkml:brushProperty name="height" value="0.1" units="cm"/>
      <inkml:brushProperty name="color" value="#66CC00"/>
    </inkml:brush>
  </inkml:definitions>
  <inkml:trace contextRef="#ctx0" brushRef="#br0">3259 39 2432,'-7'-2'632,"6"2"-576,1 0-1,-1 0 0,1-1 1,-1 1-1,0 0 1,1 0-1,-1 0 1,0-1-1,1 1 1,-1 0-1,1 0 0,-1-1 1,1 1-1,-1-1 1,1 1-1,-1 0 1,1-1-1,-1 1 0,1-1 1,-1 1-1,1-1 1,0 1-1,-1-1 1,1 0-1,0 1 1,0-1-1,-1 1 0,1-2 1,0 1 12,0 0-1,0 1 1,0-1 0,-1 0-1,1 0 1,0 1 0,0-1-1,-1 0 1,1 0 0,0 1 0,-1-1-1,1 0 1,-1 1 0,1-1-1,-1 0 1,1 1 0,-1-1 0,1 1-1,-1-1 1,1 1 0,-1-1-1,0 1 1,-1-1 0,-1-1 173,1 1 1,-1 0-1,0 0 1,0 0-1,0 1 1,-5-1 0,-4 0 282,0 1 1,-19 1 0,-51 15 190,48-9-427,-23 7 239,-1 2-1,2 3 1,-76 36 0,118-48-597,1-1 206,-28 11 1,35-16-58,0 0 0,1 0 1,-1 0-1,0 0 0,1-1 1,-1 0-1,0 0 1,-8-2-1,-17-1 172,0 1 1,-38 2 0,23 1-68,8 0-68,0 2 0,0 2 0,-69 17 0,-109 47-147,152-46 56,23-11 15,1-1-1,-1-2 1,-75 5-1,-127-8 290,197-6-309,-246 24 167,137-6 165,144-17-321,-96 9 505,-185-6 0,223-6-10,-114 12 0,-2 1-2511,178-11 1619,1 0-144,1 0-1,-1 0 0,1 0 0,-1-1 1,1 1-1,-1-1 0,1-1 1,0 1-1,-1-1 0,-6-3 0,-14-17-3179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34.050"/>
    </inkml:context>
    <inkml:brush xml:id="br0">
      <inkml:brushProperty name="width" value="0.1" units="cm"/>
      <inkml:brushProperty name="height" value="0.1" units="cm"/>
      <inkml:brushProperty name="color" value="#66CC00"/>
    </inkml:brush>
  </inkml:definitions>
  <inkml:trace contextRef="#ctx0" brushRef="#br0">3313 108 2688,'-70'-61'3200,"63"56"-3033,0 2 1,0-1-1,-1 1 0,1 0 1,-1 0-1,0 1 0,-8-2 1,-60-6 1149,50 9-991,-1 2-1,1 1 1,-1 0 0,-49 13 0,14-2 135,25-7-157,0-2 0,-40 0 0,-11-2-15,33 0-137,-66-6-1,60-3 15,-103-8 401,121 13-357,-79 7-1,-116 15 643,121-11-621,-208-4 429,195-6-456,32 1 83,-294 4 1175,289-1-1212,-137-15-1,14-26-3190,142 21 407,-13 7-1188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7:02.533"/>
    </inkml:context>
    <inkml:brush xml:id="br0">
      <inkml:brushProperty name="width" value="0.1" units="cm"/>
      <inkml:brushProperty name="height" value="0.1" units="cm"/>
      <inkml:brushProperty name="color" value="#66CC00"/>
    </inkml:brush>
  </inkml:definitions>
  <inkml:trace contextRef="#ctx0" brushRef="#br0">2111 1572 2048,'-2'1'243,"2"-1"-217,0 0 0,0 0 1,0 0-1,-1 1 0,1-1 0,0 0 1,0 0-1,0 0 0,0 0 0,0 0 1,0 1-1,-1-1 0,1 0 0,0 0 1,0 0-1,0 0 0,0 0 0,-1 0 1,1 0-1,0 0 0,0 0 0,0 0 1,-1 0-1,1 0 0,0 0 0,0 1 1,0-1-1,-1-1 0,1 1 1,0 0-1,0 0 0,0 0 0,-1 0 1,1 0-1,0 0 0,0 0 0,0 0 1,0 0-1,-1 0 0,1 0 0,0 0 1,0-1-1,0 1 0,-2-2 1163,14-3-203,-8 4-387,-1 0 0,1 1 1,0-1-1,-1 1 0,1 0 0,0 0 0,0 0 0,-1 1 0,1-1 1,0 1-1,-1 0 0,6 2 0,12 7 4643,-26-33-4796,0 0-115,5-3-151,2 0 1,1 0-1,1 0 1,1 0 0,1 1-1,17-42 1,-22 61-121,1 0 1,-1 0 0,0 0 0,-1 0-1,1-12 1,2-20-52,10-30 192,-9 43-183,2-1 0,0 1-1,12-30 1,-14 42 3,0 1 0,-1-1 0,0 0 0,-1-1 0,-1 1 0,0 0 0,-2-27 0,1 15 67,0 16-75,-1 1-1,0 0 1,0-1 0,-1 1-1,0 0 1,-1 0 0,0 0-1,-7-15 1,-2 2 119,-26-34 1,32 46-167,1 0 0,0-1 0,0 1 0,1-1 0,0 0 0,1 0 0,0 0 0,0 0 0,1-1 0,-1-12 0,2-13-99,4-61-1,0 18 87,-3 46 39,1 0 1,2-1-1,1 1 1,15-55-1,-17 79 42,0 0-1,-1 0 0,0 0 0,0 0 0,-1 0 0,0 0 1,0 0-1,-3-10 0,3 17-31,-1 1-1,1-1 1,-1 1-1,1 0 1,-1-1-1,0 1 1,0 0-1,0-1 1,0 1-1,0 0 1,0 0-1,0 0 1,0 0-1,0 0 1,0 0-1,-1 0 1,1 0 0,0 0-1,-1 1 1,1-1-1,-4 0 1,-1-1 41,0 1 0,0 0 0,0 0 0,-8 1 1,-8-2 90,2 0-161,16 2 32,0 0 1,0 0-1,0-1 0,0 1 1,-5-3-1,-2 1-19,1 0 0,-1 1-1,0 0 1,1 0 0,-1 1-1,-15 2 1,11-1-20,-1 0 0,-16-3 0,1-1 202,-102-11 93,108 13-239,0 1 0,-1 2 0,-33 5 0,-163 26 213,174-29-306,0-2 0,-82-8-1,-227-5-168,108 9 128,14 0 291,123 3-331,107-1 146,0 0-1,0 1 1,0-1-1,0 1 1,0 0-1,0 0 1,-9 4 0,11-4-11,0 1 0,0 0 1,1-1-1,-1 1 1,1 0-1,-1 1 1,1-1-1,0 0 1,-1 1-1,1-1 1,1 1-1,-1 0 1,-2 3-1,-4 8-34,1 0 0,1 0 0,0 1 0,-5 19-1,-2 33 51,3 1-1,-2 98 1,-1 5-16,4-20 58,-3 24-87,-4-27 141,5-36-126,7-78-43,1 1-1,4 46 1,0-66 42,0 0 0,2-1 0,0 1 0,0 0-1,1-1 1,1 0 0,1 0 0,7 14 0,-10-22 20,1 1 0,0-2 1,0 1-1,0 0 1,1-1-1,0 0 0,0 0 1,0 0-1,1-1 1,-1 1-1,1-1 0,0-1 1,0 1-1,1-1 1,-1 0-1,9 2 0,16 2 20,0-1 0,33 1 0,13 2 38,-30-5 130,1-1 0,50-4 0,-26 0-235,-61 1 36,48 0-78,96-11 1,-28-10 141,288-38 115,-307 53-440,-97 6 166,1 1-1,0 0 1,0 0-1,-1 2 1,1-1-1,-1 2 1,13 4-1,-1 2-4859,40 12-1,-27-15 873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0:00.236"/>
    </inkml:context>
    <inkml:brush xml:id="br0">
      <inkml:brushProperty name="width" value="0.1" units="cm"/>
      <inkml:brushProperty name="height" value="0.1" units="cm"/>
      <inkml:brushProperty name="color" value="#66CC00"/>
    </inkml:brush>
  </inkml:definitions>
  <inkml:trace contextRef="#ctx0" brushRef="#br0">2664 196 3456,'-1'0'102,"0"0"0,-1-1 1,1 1-1,0-1 0,0 1 0,0-1 0,-1 0 1,1 1-1,0-1 0,0 0 0,0 0 0,0 0 1,0 1-1,0-1 0,0 0 0,0-2 0,0 2-91,1-1-1,0 1 1,-1 0-1,1-1 1,0 1-1,0 0 0,0-1 1,0 1-1,1 0 1,-1-1-1,0 1 1,1 0-1,-1-1 0,0 1 1,1 0-1,-1 0 1,2-2-1,35-63 1185,-20 29 421,-16 34-1424,0 0 0,0 0 0,0 0 0,-1 0 0,1 0 0,-1 0 0,0-1 0,0 1 0,0 0 0,-1-5 0,1 7-151,-1 0 1,0 0-1,0 0 0,0 0 1,0 0-1,0 0 1,0 1-1,0-1 0,0 0 1,0 1-1,0-1 1,0 1-1,0-1 0,0 1 1,-1 0-1,1-1 1,0 1-1,0 0 0,0 0 1,-1 0-1,1 0 1,0 0-1,0 0 1,0 0-1,-1 0 0,-1 1 1,-35 5 338,28-4-163,-1 0 1,0-1-1,0-1 0,0 1 0,1-2 0,-1 0 1,0 0-1,-15-4 0,9 2 6,-35-2-1,-154 20 147,109-5-7,-62 13 127,-4 1 51,-54-14 603,9 0-19,-82 20 147,211-17-1797,-126 37-1,85-10-1025,-191 50-5178,128-58 2005,-34 1 1333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48.643"/>
    </inkml:context>
    <inkml:brush xml:id="br0">
      <inkml:brushProperty name="width" value="0.1" units="cm"/>
      <inkml:brushProperty name="height" value="0.1" units="cm"/>
      <inkml:brushProperty name="color" value="#66CC00"/>
    </inkml:brush>
  </inkml:definitions>
  <inkml:trace contextRef="#ctx0" brushRef="#br0">3137 115 2816,'-11'-15'1186,"-4"-4"-1743,-7-4 1401,19 20-702,1 0 0,-1 0 0,1 1 0,-1-1 0,0 1 0,0-1 0,0 1 0,0 0 0,-1 0 0,1 0 0,-1 0 0,1 1 0,-5-2 0,-13-4 558,-2 2 0,1 0-1,0 2 1,-34-2 0,50 5-611,-30 0 525,-45 6 0,-115 7 503,79-7-591,-376 41 1169,394-37-1396,-76 11 216,-93 9 560,-223 16 318,242-20-1181,-128 1-2399,356-26 1211,0-1 0,0 0 0,1-2 0,-1-1 0,0 0 0,1-2 0,0 0 0,0-1 0,-26-12 0,-32-29-2602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35.814"/>
    </inkml:context>
    <inkml:brush xml:id="br0">
      <inkml:brushProperty name="width" value="0.1" units="cm"/>
      <inkml:brushProperty name="height" value="0.1" units="cm"/>
      <inkml:brushProperty name="color" value="#66CC00"/>
    </inkml:brush>
  </inkml:definitions>
  <inkml:trace contextRef="#ctx0" brushRef="#br0">1822 25 3712,'-2'-1'185,"0"1"0,0-1 0,1 0 0,-1 0 0,0 0 0,1-1 0,-1 1 0,1 0 0,-1-1 0,1 1 0,0-1 0,-3-2 0,4 3-139,-1 1 0,0-1 1,0 0-1,0 1 0,0-1 0,0 1 0,0-1 0,0 1 0,0 0 1,0-1-1,0 1 0,0 0 0,0 0 0,0 0 0,0 0 0,0 0 1,-1 0-1,-26 0 1361,16 1-616,-62-1 407,-175 2 1119,-2 19-1293,205-14-1180,-33 5 773,-111 3-1,-77 5-360,199-13 11,14-1 125,-122 8 1002,105-14-1905,-92-1-5985,111-4 3024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37.553"/>
    </inkml:context>
    <inkml:brush xml:id="br0">
      <inkml:brushProperty name="width" value="0.1" units="cm"/>
      <inkml:brushProperty name="height" value="0.1" units="cm"/>
      <inkml:brushProperty name="color" value="#66CC00"/>
    </inkml:brush>
  </inkml:definitions>
  <inkml:trace contextRef="#ctx0" brushRef="#br0">1827 40 4224,'-4'-1'248,"1"0"0,0 0 1,-1 0-1,1 0 0,0 0 0,0-1 1,0 0-1,0 0 0,0 1 0,-4-5 0,5 4-206,0 1 0,0-1 0,0 1 0,0 0 0,-1 0 0,1 0 0,0 0 0,-1 0 0,1 0 0,-1 0 0,-4 0-1,-34-2 1468,18 2-449,-49-1 270,-1 3 0,-132 18 0,144-10-1025,-92 10 803,-106-4 472,104-7-894,-119 3 226,-97 8-5311,302-9 1487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38.241"/>
    </inkml:context>
    <inkml:brush xml:id="br0">
      <inkml:brushProperty name="width" value="0.1" units="cm"/>
      <inkml:brushProperty name="height" value="0.1" units="cm"/>
      <inkml:brushProperty name="color" value="#66CC00"/>
    </inkml:brush>
  </inkml:definitions>
  <inkml:trace contextRef="#ctx0" brushRef="#br0">2010 12 4736,'-5'-2'221,"0"0"0,1 0 0,-1 1 0,0-1 0,0 1 0,0 0 0,0 1 0,-1-1 0,1 1 0,0 0 0,-9 1-1,-3 0 19,-7 0 1393,-46 8-1,14 0-904,-228 37 1146,-93 7 1176,187-34-1555,-4 0-289,-193 28-1670,134 5-6478,246-50 5864,0-1-1,0 0 1,0 0-1,-11 0 1,11-2 103,-1 0 0,1-1 0,-14-5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39.453"/>
    </inkml:context>
    <inkml:brush xml:id="br0">
      <inkml:brushProperty name="width" value="0.1" units="cm"/>
      <inkml:brushProperty name="height" value="0.1" units="cm"/>
      <inkml:brushProperty name="color" value="#66CC00"/>
    </inkml:brush>
  </inkml:definitions>
  <inkml:trace contextRef="#ctx0" brushRef="#br0">2520 24 5376,'-14'-10'2329,"14"9"-2296,-1 0 1,0 0 0,0 0 0,0 1 0,0-1-1,0 0 1,0 1 0,1-1 0,-1 1-1,0-1 1,-1 1 0,1-1 0,0 1 0,0 0-1,0 0 1,0-1 0,0 1 0,0 0-1,0 0 1,0 0 0,-2 1 0,-30-3 1735,26 1-1691,-1 0 0,1 1 0,0 0 0,-1 0 0,1 1 0,0-1 0,-1 2 0,1-1 0,-11 5 0,3 0 208,0-1 0,-1 0 0,1-1 0,-1-1 0,-17 2 0,-82 0 931,-56 3 303,146-6-1466,-97 16 159,-4 1 719,76-10-718,-100 5 0,-197-17 500,-249 3 1073,231 16-5299,258-10 619,25-2-456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41.574"/>
    </inkml:context>
    <inkml:brush xml:id="br0">
      <inkml:brushProperty name="width" value="0.1" units="cm"/>
      <inkml:brushProperty name="height" value="0.1" units="cm"/>
      <inkml:brushProperty name="color" value="#66CC00"/>
    </inkml:brush>
  </inkml:definitions>
  <inkml:trace contextRef="#ctx0" brushRef="#br0">1397 115 4736,'-14'-2'713,"6"2"-328,0-1 0,0-1 0,0 1 0,1-1 1,-10-4-1,7 4-173,-1-1-552,-3-9 394,0 0 1131,-29-20 1,38 29-1035,0 1 0,0-1-1,0 1 1,-1 0 0,1 0 0,-1 0 0,1 1 0,-1 0 0,1 0 0,-9 0 0,-215-8 1841,148 4-1664,-106 0 460,134 6-369,-81 12 1,31 3-613,-117 20-4062,211-34 3925,1 0-309,0 0 0,0-1 0,-1 0 0,1 0 0,-1-1 0,1 0 0,0 0 0,-1-1 0,-15-4 0,-28-13-2097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42.366"/>
    </inkml:context>
    <inkml:brush xml:id="br0">
      <inkml:brushProperty name="width" value="0.1" units="cm"/>
      <inkml:brushProperty name="height" value="0.1" units="cm"/>
      <inkml:brushProperty name="color" value="#66CC00"/>
    </inkml:brush>
  </inkml:definitions>
  <inkml:trace contextRef="#ctx0" brushRef="#br0">2648 55 4096,'-9'-4'751,"6"3"-568,1 1 0,-1-1 0,0 0 1,0-1-1,1 1 0,-1-1 0,0 1 0,1-1 1,-1 0-1,1 1 0,-3-5 0,1 3-231,1 1 0,0-1 0,-1 1 0,1 0-1,-1 0 1,1 0 0,-1 0 0,-7-2 0,7 3 182,0-1 33,-1 1-1,0-1 0,0 1 0,0 1 1,0-1-1,0 1 0,0 0 0,-5 0 1,-42 7 1007,25-3-874,-223 33 767,205-31-932,9 0 59,-38 9-1,35-6 150,-1-2 1,-50 3-1,-191-5 451,189-5-250,-66-4 127,-117 4-206,42 7-122,116-4 317,3 3 166,-34 1-180,78-6-676,16 1-1651,-108-12 0,153 9 1029,1-1 1,-1 0-1,1-1 1,-1 0-1,1 0 1,0-1-1,0 0 1,1 0-1,-1-1 1,1 0-1,-11-10 0,-30-27-2990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44.942"/>
    </inkml:context>
    <inkml:brush xml:id="br0">
      <inkml:brushProperty name="width" value="0.1" units="cm"/>
      <inkml:brushProperty name="height" value="0.1" units="cm"/>
      <inkml:brushProperty name="color" value="#66CC00"/>
    </inkml:brush>
  </inkml:definitions>
  <inkml:trace contextRef="#ctx0" brushRef="#br0">2642 118 3072,'-2'0'33,"-1"-1"1,1 1-1,0-1 1,-1 0-1,1 0 0,-1 0 1,1 0-1,0 0 1,0 0-1,0 0 1,0-1-1,0 1 0,0-1 1,0 0-1,0 1 1,0-1-1,1 0 0,-1 0 1,1 0-1,-1 0 1,1-1-1,0 1 1,0 0-1,0 0 0,0-1 1,0 1-1,1-1 1,-1 1-1,0-4 1,1 2 119,-1 1 1,0 0 0,0-1-1,0 1 1,0 0 0,0-1 0,-1 1-1,1 0 1,-1 0 0,0 0 0,0 0-1,0 0 1,0 1 0,-1-1 0,1 1-1,-6-5 1,5 5-10,0 1 1,-1 0-1,1-1 0,0 1 0,0 0 1,-1 1-1,1-1 0,-1 1 1,1-1-1,0 1 0,-1 0 0,1 0 1,-1 0-1,1 1 0,-1-1 0,1 1 1,-5 2-1,-12 3 187,1 2 0,-24 13 0,8-4 148,-14 5 638,-88 26 1,93-35-788,-52 12 156,57-18-332,-103 15 177,-273 6 800,-121-46-326,467 13-588,-83 5 0,-70 16 502,78-4-427,73-6-605,-65 3-3678,130-9 3382,0 0 0,1-1 0,-1 1-1,0-1 1,1 0 0,-1-1 0,1 1 0,-1-1-1,1 0 1,0-1 0,0 1 0,-7-5-1,-35-23-2728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45.852"/>
    </inkml:context>
    <inkml:brush xml:id="br0">
      <inkml:brushProperty name="width" value="0.1" units="cm"/>
      <inkml:brushProperty name="height" value="0.1" units="cm"/>
      <inkml:brushProperty name="color" value="#66CC00"/>
    </inkml:brush>
  </inkml:definitions>
  <inkml:trace contextRef="#ctx0" brushRef="#br0">1913 6 4224,'-10'2'543,"8"-2"-418,0 1-1,0-1 1,0 0-1,0 0 1,0 0-1,0 0 1,0 0-1,0 0 1,0 0-1,0-1 1,-4 0-1,1-1 565,3 1-703,0 0 0,0 1 1,0-1-1,-1 1 0,1-1 0,0 1 1,0 0-1,-3 0 0,-23 0 733,1 1 0,0 2-1,-35 7 1,22-3-253,0-2 1,-52-1-1,20-1 215,-168 6 274,-38-11 363,102-4 110,-86 18-200,100-2-1059,156-9-186,-42 1-1860,0-1 0,-90-11 1,128 8 1078,0 0 1,0-1 0,-13-5-1,-26-18-2316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6:46.759"/>
    </inkml:context>
    <inkml:brush xml:id="br0">
      <inkml:brushProperty name="width" value="0.1" units="cm"/>
      <inkml:brushProperty name="height" value="0.1" units="cm"/>
      <inkml:brushProperty name="color" value="#66CC00"/>
    </inkml:brush>
  </inkml:definitions>
  <inkml:trace contextRef="#ctx0" brushRef="#br0">2083 11 3968,'-9'4'525,"7"-3"-399,0-1 1,0 1 0,0 0-1,0-1 1,0 1 0,0-1 0,0 1-1,0-1 1,-4 0 0,3 0-101,1 0 0,-1 0-1,0 0 1,1-1 0,-1 1 0,0-1 0,1 1 0,-1-1 0,-4-2 0,-5-1 301,-26-1 779,0 2 0,-1 1 0,-53 5 0,2 0-314,54-2-439,-43 8-1,-3 1 271,-119-6 611,124-5-821,-141 17-1,-371 45 991,579-61-1451,-158 5-2491,146-6 1326,0-1-1,0-1 1,0-1 0,0-1-1,-32-12 1,-32-22-2616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2:40:02.113"/>
    </inkml:context>
    <inkml:brush xml:id="br0">
      <inkml:brushProperty name="width" value="0.1" units="cm"/>
      <inkml:brushProperty name="height" value="0.1" units="cm"/>
      <inkml:brushProperty name="color" value="#66CC00"/>
    </inkml:brush>
  </inkml:definitions>
  <inkml:trace contextRef="#ctx0" brushRef="#br0">4772 142 1152,'1'0'48,"0"-1"1,-1 0-1,1 1 1,-1-1-1,1 0 1,-1 0-1,0 1 1,1-1-1,-1 0 1,0 0-1,1 0 1,-1 0-1,0 1 1,0-1-1,0 0 1,0 0-1,0-1 0,0-6 1203,0 8-1162,0 0 0,0-1 0,0 1 1,0 0-1,0 0 0,1-1 1,-1 1-1,0 0 0,0-1 0,0 1 1,0 0-1,0 0 0,0-1 1,0 1-1,0 0 0,-1 0 0,1-1 1,0 1-1,0 0 0,0-1 0,0 1 1,0 0-1,0 0 0,0 0 1,-2-2 445,2 2-445,0 0-1,-11 0 1239,-14 12-929,22-11-305,-19 8 315,1-1 0,-1-2 0,-1 0-1,1-2 1,-39 4 0,14-2 333,-43 3 171,-165-4-1,-24 1-497,41 0 515,159-7-564,-117-6 158,-5 0-456,169 7-70,-182-6 169,-73-1-211,129 6 56,-216 9 234,76 1-497,277-9 243,-273-9 400,174-1-330,-309-41 137,-32 1 436,199 29-161,207 17-779,36 4-730,1-1-1,1-1 1,-1-1-1,-35-9 1,3-9-2730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7:05.965"/>
    </inkml:context>
    <inkml:brush xml:id="br0">
      <inkml:brushProperty name="width" value="0.1" units="cm"/>
      <inkml:brushProperty name="height" value="0.1" units="cm"/>
      <inkml:brushProperty name="color" value="#66CC00"/>
    </inkml:brush>
  </inkml:definitions>
  <inkml:trace contextRef="#ctx0" brushRef="#br0">3666 1833 4224,'-46'17'2154,"44"-16"-2063,4-2-832,1 0 700,1-1 0,0 0 1,-1-1-1,1 1 0,-1-1 0,0 1 1,0-1-1,0 0 0,0 0 0,0 0 1,-1-1-1,1 1 0,-1-1 0,2-4 1,1 1 302,-2-1 1,1-1 0,-1 1 0,0 0-1,3-17 1,-5 14-65,0 0-1,-1-1 1,0 1-1,-1 0 1,0 0 0,-1-1-1,0 1 1,-5-13-1,-1 0-84,-1 1 0,-20-35 0,25 52 263,0 0-1,0 1 0,-1 0 0,-10-11 2103,20-13-963,-4 25-1396,0-1 0,0 0 0,1 1 1,-1-1-1,1 1 0,0-1 1,0 1-1,1 0 0,4-6 0,9-19 6,-1-5-99,-9 23 39,-1 0 0,0 0 1,-1 0-1,3-17 0,72-354 1332,-52 211-1136,-25 120-34,-3-1 0,-1 1-1,-18-98 1,17 130-181,-2-1 0,0 1 0,-1 0 0,0 1-1,-2 0 1,0 0 0,-1 0 0,-1 1 0,-15-19 0,23 33-38,-1 0-1,0 1 1,0-1 0,0 1 0,0 0 0,0-1 0,0 2 0,-1-1-1,1 0 1,-1 1 0,1-1 0,-1 1 0,0 0 0,0 0-1,1 1 1,-1-1 0,-6 1 0,-7-1-60,0 2 0,-29 4 1,16-1 11,-37 5 126,44-4-42,0-2 1,-24 0-1,25-3-25,-1 0 0,1-2 1,0-1-1,-27-6 0,-21-9 4,0 4 0,-83-6 0,-122-14-141,16 1 50,-14 28 190,74 5-26,18-19-36,9 1-328,-281 9 34,261 2-64,75 2 174,-210 2-259,256 3 420,-73-9-224,132 9 299,5 0-70,0 0 0,0 0 0,1 1 0,-1-1 0,-8 3 0,12-2-62,1 0 0,0 0 1,0 0-1,-1 0 0,1 1 1,0-1-1,0 0 0,0 1 0,1 0 1,-1-1-1,0 1 0,1 0 1,-1 0-1,1 0 0,-1 0 1,1 0-1,0 0 0,-2 5 0,-1 6 157,0 1 0,1 1 0,0-1 0,2 0 0,-1 1 0,2-1 0,1 21 0,-2 19-107,-4 46 89,-5-1 0,-26 113 0,6-74 36,-15 178-1,42-286-171,-10 182-254,12-199 271,2 0 0,0-1 0,0 1 0,1 0 0,5 18 0,-5-26 0,1 1 0,-1-1 0,1 0 0,0 0 0,0 0 0,0 0 0,1-1 0,-1 1 0,1-1 0,0 0 0,1 0 0,-1 0 0,1 0 0,6 3 0,6 3-6,1-2-1,-1 0 0,1-1 0,0 0 0,1-2 0,0 0 0,0-1 1,0-1-1,0-1 0,0 0 0,1-2 0,-1 0 0,27-4 0,314-20-223,-74 8 183,947-25 84,-424 41 171,-764 0-1372,0-2-1,50-8 0,-78 7 571,-1-1 1,0 0-1,0-2 0,0 1 1,-1-2-1,1 0 1,-2-1-1,27-18 0,14-21-3176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9:01.576"/>
    </inkml:context>
    <inkml:brush xml:id="br0">
      <inkml:brushProperty name="width" value="0.1" units="cm"/>
      <inkml:brushProperty name="height" value="0.1" units="cm"/>
      <inkml:brushProperty name="color" value="#E71224"/>
    </inkml:brush>
  </inkml:definitions>
  <inkml:trace contextRef="#ctx0" brushRef="#br0">2286 1550 3968,'10'-11'1222,"-1"0"1,-1-1-1,0 0 0,9-18 1,-12 19-562,0 0 0,0 0 1,12-17-1,-16 26-421,0 0 0,0 0 0,-1 0 0,1-1 0,-1 1 0,0 0 1,1 0-1,-1 0 0,0-1 0,0 1 0,0 0 0,-1 0 0,1 0 0,-1 0 0,1 0 0,-1-1 1,-1-2-1,-3-21 275,5 13-308,1 0-1,0 0 1,0 0-1,2 0 0,0 0 1,4-13-1,-3 12-59,0-1 0,-1 1 0,-1-1 0,0 1 0,-1-1 0,-1 0 0,0 0 0,-4-24 0,-2-41 142,4-98-1,4 87-150,-2-293 475,-6 293-794,-5 39 255,12 51-74,-1-1 1,0 0-1,0 0 0,0 1 0,-1-1 0,1 0 0,0 1 1,-1-1-1,1 0 0,-1 1 0,1-1 0,-1 1 0,0-1 0,0 1 1,1-1-1,-1 1 0,0-1 0,0 1 0,-1 0 0,1-1 1,0 1-1,0 0 0,-1 0 0,1 0 0,0 0 0,-1 0 0,-2-1 1,-1 1 15,-1-1 0,0 1 0,0 0 0,1 1 0,-1-1 1,-10 1-1,2-1 4,0 0-1,0-1 1,1-1 0,-22-7 0,21 6-11,1 0 0,-1 1 0,0 1 0,-23-2 0,11 4-13,-119 5-46,105-1 49,-58 7 216,59-4-197,0-2 0,0-1 0,-1-2 0,-70-6 0,12-8-84,-123-33-1,169 34 103,-89-8 1,68 11-25,27 3 7,-79-13-91,44 2-38,0 4 0,-124-3-1,170 17 99,-1 2-1,1 2 1,-36 10-1,66-15 26,-33 8-43,1 3 0,-58 25-1,91-36 32,0 1-1,0 0 0,1 0 0,-1 0 0,1 0 1,-1 1-1,1-1 0,0 1 0,0 0 0,0 0 1,0 0-1,1 0 0,-1 1 0,1-1 0,0 1 1,0-1-1,0 1 0,0 0 0,1 0 0,-1 0 1,1 0-1,0 0 0,0 0 0,1 0 0,-1 7 1,1 13 27,-1 3 112,2 0-1,0 0 1,9 39-1,12 57 43,-7-32-204,17 165-48,-17-106 156,-9-73-85,-5 99 0,-3-79 88,3-87-100,-1 0 0,1 0 0,1 0-1,0 0 1,1 0 0,0 0 0,0-1 0,6 12 0,-6-15-10,0 1 1,1-1-1,0 0 1,1 0-1,-1 0 1,1 0-1,0-1 0,1 0 1,-1 0-1,1 0 1,12 7-1,-4-4 24,1-2 0,0 0 0,0-1 0,0 0 0,1-1 0,0-1 0,0 0 0,28 0-1,9-3-50,70-10 0,-81 6 1,410-71-156,-373 61 242,0 3-1,0 4 1,1 3-1,139 11 0,-77 4-574,159-9 0,-279-3-617,0 0-1,37-10 0,-45 8-291,-1-1-1,0-1 1,13-7 0,8-7-2960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9:10.927"/>
    </inkml:context>
    <inkml:brush xml:id="br0">
      <inkml:brushProperty name="width" value="0.1" units="cm"/>
      <inkml:brushProperty name="height" value="0.1" units="cm"/>
      <inkml:brushProperty name="color" value="#E71224"/>
    </inkml:brush>
  </inkml:definitions>
  <inkml:trace contextRef="#ctx0" brushRef="#br0">2685 1545 384,'0'0'43,"0"1"1,1 0-1,-1-1 0,0 1 1,1-1-1,-1 1 0,1 0 0,-1-1 1,1 1-1,-1-1 0,1 1 1,-1-1-1,1 1 0,-1-1 1,1 0-1,0 1 0,-1-1 1,1 0-1,0 1 0,-1-1 1,1 0-1,0 0 0,-1 1 0,1-1 1,0 0-1,0 0 0,-1 0 1,1 0-1,0 0 0,0 0 1,-1 0-1,3-1 1008,4 1 1680,-1 0-2356,-3 0-207,0 0 1,0 0-1,0 0 0,1 1 1,-1-1-1,6 2 0,-8-1-125,-1-1 0,1 1 0,0-1 0,0 1-1,0 0 1,0-1 0,-1 1 0,1 0 0,0-1-1,-1 1 1,1 0 0,-1 0 0,1 0 0,0-1-1,-1 1 1,0 0 0,1 0 0,-1 0 0,0 0-1,1 0 1,-1 0 0,0 0 0,0 0 0,0 0-1,0 0 1,0 0 0,0 1 0,1 4 120,-1-1-1,1 0 1,0 0 0,1 0 0,-1 0 0,1-1 0,0 1 0,0 0-1,1-1 1,4 7 0,-6-8-93,1-1 0,0 1 1,-1-1-1,1 1 0,0-1 0,1 0 0,-1 0 0,0 0 1,0 0-1,1-1 0,-1 1 0,1-1 0,0 1 0,-1-1 1,1 0-1,0 0 0,0 0 0,0 0 0,5 0 0,-7-1 26,0 0 0,0 0-1,0 0 1,0-1 0,1 1-1,-1 0 1,0-1 0,0 1 0,0-1-1,0 1 1,0-1 0,0 0-1,0 1 1,0-1 0,0 0-1,-1 0 1,1 0 0,1 0-1,0-2 89,0-1 0,0 1 0,0 0 0,0 0 0,2-7 0,-1 1 38,0-1-1,0 0 1,1-14-1,1-30 464,-5-93 1,-17-53 410,14 170-800,-27-165 136,-3-28-96,25 138-313,1 30 25,3 0-1,2-1 1,7-62-1,0 78-38,2 1 0,22-74 0,-22 93 105,6-33 0,-11 45-85,-1-1 1,0 1-1,-1 0 1,0 0-1,0 0 1,-1 0-1,-1-9 1,1 15-31,1 1 0,-1-1 0,0 0 0,0 1 1,0-1-1,0 1 0,0 0 0,0-1 0,0 1 1,0 0-1,0-1 0,-1 1 0,1 0 0,0 0 0,-1 0 1,1 0-1,-1 1 0,1-1 0,-1 0 0,0 0 1,1 1-1,-1-1 0,0 1 0,1 0 0,-3-1 0,-4 0-3,0 0 0,1 1 0,-1 0-1,-11 1 1,-448 55 153,123-33-318,213-18 152,-115 1 43,-258 19 65,216-27-283,172-16 139,61 8 95,-136-33-79,179 41 17,0 0 0,0 1-1,0 0 1,0 0 0,-13 2 0,-2 0-62,22-1 90,1 0 0,-1 1-1,0 0 1,1 0 0,-1 0-1,1 0 1,0 1 0,-1 0 0,1 0-1,0 0 1,0 0 0,0 0-1,0 1 1,0 0 0,1 0-1,-1 0 1,1 0 0,0 1-1,0-1 1,0 1 0,1 0-1,-1-1 1,1 1 0,-4 8-1,-6 27-57,2 1-1,1 0 0,-4 62 0,1-9 9,-3 27 72,-9 52 52,-1-35-151,12-64 122,-2 26 47,-7 33-56,8-44-25,8-48 172,-12 47-1,17-83-234,0 0 0,0 0 0,0 0 0,1 0 1,-1 0-1,1 0 0,1 6 0,-1-9 40,0 0-1,0 1 1,1-1 0,-1 1 0,1-1-1,-1 0 1,1 0 0,-1 1 0,1-1-1,0 0 1,-1 0 0,1 0 0,0 0-1,0 0 1,0 0 0,0 0 0,0 0-1,0 0 1,0 0 0,1 0 0,-1-1-1,0 1 1,2 0 0,25 10 27,0-2 1,0-1-1,54 8 0,89-2-51,-114-10 43,363 16-152,-111-7 135,-45 14 614,-83-6-3,265 11 655,-163-27-3072,-147-10-3413,-70-4 667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9:54"/>
    </inkml:context>
    <inkml:brush xml:id="br0">
      <inkml:brushProperty name="width" value="0.1" units="cm"/>
      <inkml:brushProperty name="height" value="0.1" units="cm"/>
      <inkml:brushProperty name="color" value="#E71224"/>
    </inkml:brush>
  </inkml:definitions>
  <inkml:trace contextRef="#ctx0" brushRef="#br0">6961 1785 768,'14'3'7994,"-12"-1"-7258,-2 27 2006,0-29-2664,0 1-1,0-1 1,0 0 0,0 1 0,0-1 0,0 0 0,0 1 0,0-1 0,0 0 0,0 1-1,0-1 1,1 0 0,-1 0 0,0 1 0,0-1 0,0 0 0,0 1 0,0-1 0,1 0 0,-1 0-1,0 1 1,0-1 0,0 0 0,1 0 0,-1 1 0,0-1 0,1 0 0,-1 0 0,0 0 0,0 0-1,1 1 1,-1-1 0,5 0 5,0 0 0,-1 0 0,1 0-1,-1-1 1,1 1 0,-1-1 0,1 0 0,-1-1-1,0 1 1,1-1 0,-1 0 0,0 0 0,0 0-1,0-1 1,0 1 0,-1-1 0,1 0-1,-1 0 1,1 0 0,2-5 0,5-4 171,-1-1 0,-1 0 0,0-1 0,-1 0 1,9-20-1,26-80 281,-22 55-227,10-50-90,-20 71 50,9-60 0,-18 86-244,9-98-86,-6 45 44,11-212 205,-16 115-11,0 156-151,-1 1 0,-1-1 0,1 1 1,-1-1-1,0 1 0,0 0 0,-1 0 0,1 0 0,-1 0 0,0 0 1,-1 0-1,1 1 0,-1 0 0,0 0 0,0 0 0,0 0 0,-1 0 1,1 1-1,-1 0 0,-6-4 0,-25-7 7,0 2 0,-1 1 0,-58-9 0,31 9-56,0-2 0,1-3 0,-86-34 0,14-3-24,-150-36 0,-40-1-43,219 64 65,-1 4-1,-1 5 0,-119-3 1,-7-4-292,-2 1 321,49 17 136,-30-3 111,-193 3-199,256 7-166,-46-9-39,-211 3 362,278 14-273,-25 0-41,90-9 111,-70 0 33,-171 20-1,196-6 14,-138-1-1,-44-3 9,0 0-294,170-11 197,-99 1-110,153 3 249,-79 14 0,-171 10-343,36-6 202,263-18 27,1 0 0,0 2 0,-1 1 1,-22 9-1,36-11-15,0 0 0,0 0 0,1 0 1,-1 1-1,1 0 0,0 1 0,0 0 0,1 0 1,0 0-1,0 1 0,0 0 0,1 0 0,-5 9 0,-1 4-49,2 1-1,0 0 0,-10 38 0,-9 73 41,17-78 7,-68 545 147,70-466-120,8 167 1,4-266-54,2-1 1,1 0-1,1 0 1,19 50-1,-23-73 51,1 0 0,0 0 0,1-1 0,0 0 0,0 0 0,1 0 0,0-1 0,1 0 0,0 0 0,0 0 0,0-1 0,1 0 0,0 0-1,1-1 1,-1 0 0,1-1 0,0 0 0,1 0 0,18 6 0,14 1-13,0-3 0,0-1 0,73 5 1,132-11-258,-133-3 344,1040-13-27,-442 23-298,-360 19 418,-101-5-89,521 3-249,-600-27 181,644 10 6,-545-3 53,294-21 133,-300 10 14,-30 1-16,-129-2-138,107-3 131,-96 14 156,-59 5-1505,-44-6-1385,27 11 0,-25-6-1571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9:57.966"/>
    </inkml:context>
    <inkml:brush xml:id="br0">
      <inkml:brushProperty name="width" value="0.1" units="cm"/>
      <inkml:brushProperty name="height" value="0.1" units="cm"/>
      <inkml:brushProperty name="color" value="#E71224"/>
    </inkml:brush>
  </inkml:definitions>
  <inkml:trace contextRef="#ctx0" brushRef="#br0">2451 1612 1792,'-11'3'506,"9"-3"-407,0 0 0,1 1-1,-1-1 1,0 0 0,0 1 0,0-1-1,1 1 1,-1 0 0,0 0-1,0 0 1,1 0 0,-1 0-1,-2 3 1228,3-4-1106,0 0 0,-1 0 0,1 0 1,-1 0-1,1 0 0,0 1 1,-1-1-1,1 1 0,0-1 1,-1 1-1,1-1 0,0 1 1,-2 1-1,1-1-103,0 0 0,1 0 0,-1 0 0,0 0 1,0 0-1,0-1 0,0 1 0,-4 0 0,0-1 535,0 0-267,0 0 1,0 0-1,1-1 1,-7-1-1,10 2-308,0-1 0,0 0 0,0 1 0,1-1 0,-1 0 0,0 0 0,1 0 0,-1 0 0,1 0 0,-1-1 0,1 1 0,-1 0 0,1-1 0,0 1 0,0-1 0,-2-2 0,3 3-17,-1 0 0,1-1 0,0 1 0,-1 0 0,1-1 0,0 1 0,0 0-1,0-1 1,0 1 0,0 0 0,0-1 0,1 1 0,-1 0 0,0-1 0,1 1 0,0-2 0,11-24 353,-9 20-250,5-9 54,-4 10-82,0-1 0,-1 0 0,4-14 0,42-130 622,-21 18-458,6-22-91,-29 135-118,-1 1-1,-1-1 1,-1 0 0,-1 0-1,0 0 1,-4-27 0,-1 19 34,-1 0 1,-1 1-1,-19-51 0,15 48-99,-1 2 0,-2-1 1,-1 1-1,-1 1 0,-1 1 0,-27-34 0,26 41-12,-1 0-1,-1 2 1,-1 0 0,0 1-1,-1 1 1,-1 0 0,-27-12-1,27 15-71,-1 2 0,0 1-1,0 1 1,-1 1-1,0 1 1,-35-5-1,-281-26-68,290 30 43,-64-15 0,72 11 106,-51-21 0,33 10-21,-1 3 0,-125-22 0,-17-4 0,202 45 0,-160-42-64,128 35 43,-1 2 0,-62-2-1,-21 4 181,-122 6 205,235-3-361,0 1-1,1 0 1,-1-1 0,0 1-1,0 0 1,1 1-1,-1-1 1,1 1-1,-1-1 1,1 1 0,0 0-1,-1 0 1,1 1-1,0-1 1,0 1 0,1-1-1,-1 1 1,0 0-1,1 0 1,0 0 0,0 0-1,0 1 1,0-1-1,0 0 1,1 1 0,-1 0-1,0 3 1,-2 9 63,1 0 0,1 0 0,0 0 0,1 1 0,2 16 0,-1-24-71,23 252 562,-9-140-495,30 112 144,-18-109-178,-7-13-65,14 66 133,6-36-111,-29-111 13,2-1 0,24 46 0,-32-70-19,0 1 0,0 0 0,1-1 0,-1 0 1,1 0-1,1 0 0,-1-1 0,1 0 0,-1 0 1,1 0-1,0-1 0,11 5 0,8 2 12,0-2 0,27 6 0,-2-1 51,-16-5-13,0-2 1,0-1-1,1-1 0,36-2 1,-16 0-23,424 12 111,-336-13-96,480-10-7,-495 2-186,1 7 1,135 16-1,-263-16 162,48 8-2405,-43-7 1354,1 1 0,-1 0 0,1 0 0,-1 1-1,8 4 1,7 7-2486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0:08.841"/>
    </inkml:context>
    <inkml:brush xml:id="br0">
      <inkml:brushProperty name="width" value="0.1" units="cm"/>
      <inkml:brushProperty name="height" value="0.1" units="cm"/>
      <inkml:brushProperty name="color" value="#E71224"/>
    </inkml:brush>
  </inkml:definitions>
  <inkml:trace contextRef="#ctx0" brushRef="#br0">3006 1818 1152,'16'-9'1285,"-14"7"-1138,1 0 1,-1 0-1,1 0 0,0 1 0,-1-1 0,1 0 1,0 1-1,0 0 0,17-12 7929,-16 8-8474,1-2 600,-1 0 0,0 0 0,0-1 0,-1 1 0,4-14 0,9-44 678,-12 45-716,14-45 249,3 1 0,48-102 1,-28 73 31,-37 82-393,-1 0 0,0 0 0,-1-1 0,0 0 0,-1 1 0,0-1 0,-2-14 0,1 9 154,1-1 0,4-26 1,26-132-227,-8 36 189,-17 115-102,1 2 0,1-1 0,15-29-1,2-6-8,-23 54-29,-1 0 0,0 0-1,0-1 1,0 1 0,-1 0-1,1 0 1,-1 0 0,-1 0 0,1 0-1,-1-1 1,1 1 0,-2 0-1,1 0 1,0 0 0,-1 0 0,-4-8-1,-4-4 31,0 0-1,-1 0 1,-14-16-1,2 3-193,0-1 223,-44-47 1,52 63-35,-1 1 0,0 1 0,-1 0 1,-31-17-1,32 22-52,0 0 1,-1 2-1,0 0 0,-28-6 1,-73-5-56,71 12-88,-118-7 193,37 4 195,-54-14-250,82 8-14,-119-2 0,-164 21-58,165-19-20,116 5 142,37 3-87,-124 7 0,-74 13-269,-30-14 389,268 1-130,0 1 0,0 1-1,0 1 1,-34 10 0,53-12 62,1 1 0,0-1 0,-1 1 0,1 0 0,0 0 1,0 1-1,1-1 0,-1 1 0,1 0 0,0 0 0,0 1 0,0-1 0,0 1 0,1 0 0,0 0 0,0 0 0,0 0 0,1 1 0,-3 7 1,-3 12-10,1-1 0,1 2 0,-3 28 0,6-35-33,-9 72 2,6-41 29,-12 51-1,-26 93 252,-47 161-18,66-285-350,-25 83 225,45-135-160,1 0 0,1 0 1,1 0-1,1 1 0,0-1 0,4 28 0,-2-40 44,0 0 0,1 0 0,0-1 0,0 1 0,1-1 0,0 0 0,0 0 0,0 0 0,0 0 0,1 0 0,0-1 0,0 1 0,0-1-1,7 6 1,8 4 77,0 0 0,25 13 0,-44-26-67,20 8 50,0 0-1,1-1 1,0-1 0,33 6-1,-35-8-59,262 53-137,-218-46 240,98 33 0,-108-30-132,0-3-1,94 9 1,-112-17 81,164 16 24,61 7 208,84 4 300,-163-19-332,138-3 302,-302-9-529,361-29-535,-360 27 128,-8 2-515,-1-2-1,1 1 0,0-1 0,18-7 1,-26 8 522,1 0 1,-1 0-1,1-1 1,-1 1-1,1-1 1,-1 0 0,0 0-1,0 1 1,0-1-1,0-1 1,0 1 0,-1 0-1,1 0 1,-1-1-1,1 1 1,-1-1-1,0 1 1,0-1 0,0 0-1,0 1 1,-1-1-1,1-3 1,0 2-172,-1 0 0,0 0 0,0 0 1,0 0-1,-2-6 0,2 9 430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5.958"/>
    </inkml:context>
    <inkml:brush xml:id="br0">
      <inkml:brushProperty name="width" value="0.1" units="cm"/>
      <inkml:brushProperty name="height" value="0.1" units="cm"/>
      <inkml:brushProperty name="color" value="#E71224"/>
    </inkml:brush>
  </inkml:definitions>
  <inkml:trace contextRef="#ctx0" brushRef="#br0">2686 89 1536,'-3'6'586,"8"-11"1373,10-17 1117,-12-1-1963,-3 22-1076,0 1 0,0-1 0,0 1 0,0-1 0,0 0 0,0 1 0,0-1 0,0 1 1,0-1-1,0 0 0,0 1 0,0-1 0,0 1 0,-1-1 0,1 1 0,0-1 0,0 0 0,-1 1 0,1-1 0,0 1 0,-1-1 0,1 1 1,-1-1-1,1 1 0,-1 0 0,1-1 0,-1 1 0,1 0 0,-1-1 0,1 1 0,-1 0 0,1-1 0,-1 1 0,-37-19 1323,31 17-1178,-1 0-1,1 0 0,-1 1 0,0 0 0,1 0 1,-1 1-1,0 0 0,-12 2 0,-7-1 124,-3 1-107,-1 1 0,-44 10-1,20-2-96,-75 16 702,57-11-454,-180 23 244,76-13 99,-20-3-260,-25-26 230,75-2-108,-87 17 352,-7-1 241,-132 5-1003,318-12-731,24-2-878,1-2-1,-1-1 1,1-1-1,-42-8 1,9-4-2615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9:04.915"/>
    </inkml:context>
    <inkml:brush xml:id="br0">
      <inkml:brushProperty name="width" value="0.1" units="cm"/>
      <inkml:brushProperty name="height" value="0.1" units="cm"/>
      <inkml:brushProperty name="color" value="#E71224"/>
    </inkml:brush>
  </inkml:definitions>
  <inkml:trace contextRef="#ctx0" brushRef="#br0">2344 1542 3712,'-11'1'1230,"8"0"-723,8 1 326,6 4-700,-9-5-20,0 0-1,1 0 1,-1 0 0,0 0-1,1 0 1,-1-1 0,1 1-1,3 0 1,-5-1 4,0 0-1,0 0 0,0 0 1,0 0-1,0 0 1,0 0-1,0 1 0,0-1 1,0 0-1,0 1 1,-1-1-1,1 0 1,0 1-1,0-1 0,0 1 1,-1 0-1,1-1 1,0 1-1,0 0 1,3 10 4215,7-190-2353,-6-12-1570,-1 150-312,1 0-1,18-65 0,-9 59 50,-3-2 0,6-54 0,-14 59-14,-2-1 0,-1 0 0,-3 1 0,-8-45 0,1 32 153,-4-1 0,-31-84-1,7 23-748,31 85 880,2 7-330,5 24-74,-1 0 0,0 1 0,0-1 0,0 1 0,-1-1 0,1 1 0,0 0 0,-1-1 0,0 1 0,1 0 0,-1 0 0,0 0 0,0 0 0,0 0 0,0 1 0,0-1 0,-1 1 0,1-1 0,-1 1 0,1 0 0,-1 0 0,1 0 0,-1 0 0,1 0 0,-1 0 0,0 1 0,1 0 0,-1-1 0,0 1 0,0 0 0,-3 1 0,-58 2 86,-78 13 0,34-2-102,71-10 1,-192 25 32,186-24-103,0-3-1,-61-2 0,33-2 75,-82-3-61,-200-33 0,161 8-108,-107-15 567,240 35-492,39 6 71,1 1 1,-1 1-1,1 0 1,-1 1-1,-36 4 1,49-1 44,1 0 0,0 0 1,-1 1-1,1-1 0,0 2 0,0-1 1,0 0-1,1 1 0,-1 0 0,1 1 1,0-1-1,0 1 0,1 0 0,-1 0 1,1 0-1,0 1 0,-6 11 1,-1 3-56,1 1 1,1 1 0,-13 43 0,3 17 226,4 1 0,-5 85 0,12-90-131,-9 467 168,18-400-30,-1-140-191,-1 19-37,1 1 1,2 0-1,0-1 1,11 44-1,-10-61 34,0 1-1,0-1 0,1 0 1,0 0-1,10 12 1,29 30-24,-37-43-15,4 4 10,1-1 0,1 0-1,-1 0 1,2-1 0,-1-1 0,26 11 0,-22-13 9,0 0 0,1-1 0,0-1 0,0-1 0,28 0 0,-13 0-10,59 6 12,-1-5 0,154-14 1,148-28-77,4 37 195,-311 6-164,143 12 278,-168-9-169,104 26 0,-164-33-50,14 4-260,0 0 1,0-2-1,0 1 0,18 0 0,-29-3-17,1 0-1,-1 0 1,0-1-1,0 1 0,0 0 1,0-1-1,1 0 0,-1 0 1,0 0-1,0 0 0,-1 0 1,1-1-1,0 1 1,0-1-1,-1 0 0,1 0 1,0 0-1,-1 0 0,0 0 1,0 0-1,0-1 1,0 1-1,0-1 0,0 0 1,2-4-1,12-38-3762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09:07.631"/>
    </inkml:context>
    <inkml:brush xml:id="br0">
      <inkml:brushProperty name="width" value="0.1" units="cm"/>
      <inkml:brushProperty name="height" value="0.1" units="cm"/>
      <inkml:brushProperty name="color" value="#E71224"/>
    </inkml:brush>
  </inkml:definitions>
  <inkml:trace contextRef="#ctx0" brushRef="#br0">2924 1563 5504,'-2'0'199,"-1"0"1,0 0 0,1 0-1,-1 0 1,1 1 0,-1-1-1,1 1 1,-1 0 0,1 0-1,-1 0 1,1 0 0,0 0-1,-1 0 1,1 1 0,-4 2 885,7-5-1049,0 0 1,0-1-1,0 1 1,0 0-1,0-1 1,-1 1-1,1 0 1,0-1-1,-1 1 1,1-3-1,2-2 69,3-7 284,1-1 0,-2 1 0,0-1 0,0 0 0,-2-1 0,3-17 0,4-88 849,-4 29-729,1 5-222,7-47-52,-9 86 126,-4-78-1,-2 65-9,-1 2-125,-12-62-1,4 33-31,-5-26 323,-2-32 12,18 84-1020,0 46 494,-1 0-1,0 1 1,-4-20 0,4 31 13,-1 1-1,1-1 1,-1 1 0,0 0 0,0 0 0,0-1-1,0 1 1,0 0 0,-1 0 0,1 0 0,0 0-1,-1 0 1,0 0 0,0 1 0,1-1 0,-1 1-1,-2-2 1,0 0 12,-1 1-1,1 0 1,0 1-1,0-1 1,-1 1-1,1-1 1,0 1-1,-8 0 1,-6 0-16,1 1 0,0 1 1,-31 5-1,-361 34 262,254-28-105,-153-7 231,185-6-294,-20 1-157,-274-5 166,115-24-163,249 18-64,1-2-1,-53-22 0,58 19 377,36 13-218,1 0 0,-1 0 0,0 1 0,0 1 1,0-1-1,0 2 0,0 0 0,0 0 0,0 1 0,-19 3 0,21-1-18,0-1 0,1 1 0,-1 1-1,1 0 1,0 0 0,0 0 0,1 1-1,-1 0 1,1 1 0,0 0 0,0 0-1,1 0 1,-9 11 0,6-4 78,-1 1 0,2-1 0,0 2 0,0-1 0,-10 32 0,-14 80-240,6-21 138,26-103-1,-78 232 117,-44 162 355,103-316-561,-15 135 1,34-207 59,-1 0-1,1-1 1,0 1-1,1 0 1,0 0-1,3 13 1,-3-18 18,1 1 0,-1-1-1,1 1 1,0-1 0,0 1 0,0-1 0,0 0 0,0 0 0,1 0 0,-1 0 0,1-1 0,0 1 0,0 0 0,0-1-1,5 3 1,40 20-3,80 31 1,-80-37-17,55 31-22,-14-6 34,-77-38 25,38 16 127,1-2 0,67 18 1,84 4-239,-139-32 106,82 3 0,240-21 18,2-30-9,-2 2 167,-362 34-170,286-2 619,-275 7-755,-1 2 1,32 8 0,-21-3-3066,-35-11 210,-9 1 2872,0-1 1,0 1-1,0 0 0,0 0 1,0-1-1,0 1 1,0 0-1,-24-11-6813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23:11:10.673"/>
    </inkml:context>
    <inkml:brush xml:id="br0">
      <inkml:brushProperty name="width" value="0.1" units="cm"/>
      <inkml:brushProperty name="height" value="0.1" units="cm"/>
      <inkml:brushProperty name="color" value="#E71224"/>
    </inkml:brush>
  </inkml:definitions>
  <inkml:trace contextRef="#ctx0" brushRef="#br0">9548 71 6400,'-16'1'828,"11"0"-533,1-1 1,-1 1-1,0 0 0,0 0 1,0 1-1,-7 2 1,-4 1-10,-1 0 1,1-1 0,-1-1-1,0-1 1,0 0 0,0-1-1,0-1 1,0 0 0,0-2-1,0 0 1,-30-7 0,19 1 65,-1 3 0,1 0 0,-52-1 0,-79 15 154,130-11-337,-1 0 0,-45-12 0,-6 0 530,21 6-609,-1 3 1,0 3 0,0 2-1,-68 10 1,77-2-37,-1-2 1,0-3-1,-1-1 0,-58-7 1,31-3-7,0 5 0,0 2 0,-135 18 0,145-12-26,-112-7 1,59-1 262,-244 3-354,217-10 210,-1 1-154,48 9 77,-309-10-53,147 7-168,0 22 255,176-11-93,-112-2-25,36-3 163,28 6-35,9 1-186,-169-10 0,-192-14 521,450 12-354,-1-2 1,-45-10 0,-41-4 73,-538 6 1043,442 14-1330,110-1 209,-190-7-154,250 1 43,-69-3-161,-310 8 176,244 3-149,-197 32 108,384-35 51,-133 23 193,1-14-179,-181-12 1,225-2 260,20 0 7,-99 6 1,133 4-796,24-2-618,1-2 1,-20 2-1,-1-3-1692,-61-2-5765,34-9 5693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39205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55028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84678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00915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225504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48414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72487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203916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6908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11557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27310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25381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59574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43743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06184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26784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01618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25574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6/30/2022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6/30/2022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8.png"/><Relationship Id="rId18" Type="http://schemas.openxmlformats.org/officeDocument/2006/relationships/customXml" Target="../ink/ink214.xml"/><Relationship Id="rId3" Type="http://schemas.openxmlformats.org/officeDocument/2006/relationships/image" Target="../media/image1.jpg"/><Relationship Id="rId21" Type="http://schemas.openxmlformats.org/officeDocument/2006/relationships/image" Target="../media/image222.png"/><Relationship Id="rId7" Type="http://schemas.openxmlformats.org/officeDocument/2006/relationships/image" Target="../media/image215.png"/><Relationship Id="rId12" Type="http://schemas.openxmlformats.org/officeDocument/2006/relationships/customXml" Target="../ink/ink211.xml"/><Relationship Id="rId17" Type="http://schemas.openxmlformats.org/officeDocument/2006/relationships/image" Target="../media/image220.png"/><Relationship Id="rId2" Type="http://schemas.openxmlformats.org/officeDocument/2006/relationships/notesSlide" Target="../notesSlides/notesSlide10.xml"/><Relationship Id="rId16" Type="http://schemas.openxmlformats.org/officeDocument/2006/relationships/customXml" Target="../ink/ink213.xml"/><Relationship Id="rId20" Type="http://schemas.openxmlformats.org/officeDocument/2006/relationships/customXml" Target="../ink/ink215.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7.png"/><Relationship Id="rId5" Type="http://schemas.openxmlformats.org/officeDocument/2006/relationships/image" Target="../media/image214.png"/><Relationship Id="rId15" Type="http://schemas.openxmlformats.org/officeDocument/2006/relationships/image" Target="../media/image219.png"/><Relationship Id="rId23" Type="http://schemas.openxmlformats.org/officeDocument/2006/relationships/image" Target="../media/image223.png"/><Relationship Id="rId10" Type="http://schemas.openxmlformats.org/officeDocument/2006/relationships/customXml" Target="../ink/ink210.xml"/><Relationship Id="rId19" Type="http://schemas.openxmlformats.org/officeDocument/2006/relationships/image" Target="../media/image221.png"/><Relationship Id="rId4" Type="http://schemas.openxmlformats.org/officeDocument/2006/relationships/customXml" Target="../ink/ink207.xml"/><Relationship Id="rId9" Type="http://schemas.openxmlformats.org/officeDocument/2006/relationships/image" Target="../media/image216.png"/><Relationship Id="rId14" Type="http://schemas.openxmlformats.org/officeDocument/2006/relationships/customXml" Target="../ink/ink212.xml"/><Relationship Id="rId22" Type="http://schemas.openxmlformats.org/officeDocument/2006/relationships/customXml" Target="../ink/ink216.xml"/></Relationships>
</file>

<file path=ppt/slides/_rels/slide11.xml.rels><?xml version="1.0" encoding="UTF-8" standalone="yes"?>
<Relationships xmlns="http://schemas.openxmlformats.org/package/2006/relationships"><Relationship Id="rId8" Type="http://schemas.openxmlformats.org/officeDocument/2006/relationships/customXml" Target="../ink/ink219.xml"/><Relationship Id="rId13" Type="http://schemas.openxmlformats.org/officeDocument/2006/relationships/image" Target="../media/image228.png"/><Relationship Id="rId18" Type="http://schemas.openxmlformats.org/officeDocument/2006/relationships/customXml" Target="../ink/ink224.xml"/><Relationship Id="rId26" Type="http://schemas.openxmlformats.org/officeDocument/2006/relationships/customXml" Target="../ink/ink228.xml"/><Relationship Id="rId3" Type="http://schemas.openxmlformats.org/officeDocument/2006/relationships/image" Target="../media/image1.jpg"/><Relationship Id="rId21" Type="http://schemas.openxmlformats.org/officeDocument/2006/relationships/image" Target="../media/image232.png"/><Relationship Id="rId7" Type="http://schemas.openxmlformats.org/officeDocument/2006/relationships/image" Target="../media/image225.png"/><Relationship Id="rId12" Type="http://schemas.openxmlformats.org/officeDocument/2006/relationships/customXml" Target="../ink/ink221.xml"/><Relationship Id="rId17" Type="http://schemas.openxmlformats.org/officeDocument/2006/relationships/image" Target="../media/image230.png"/><Relationship Id="rId25" Type="http://schemas.openxmlformats.org/officeDocument/2006/relationships/image" Target="../media/image44.png"/><Relationship Id="rId2" Type="http://schemas.openxmlformats.org/officeDocument/2006/relationships/notesSlide" Target="../notesSlides/notesSlide11.xml"/><Relationship Id="rId16" Type="http://schemas.openxmlformats.org/officeDocument/2006/relationships/customXml" Target="../ink/ink223.xml"/><Relationship Id="rId20" Type="http://schemas.openxmlformats.org/officeDocument/2006/relationships/customXml" Target="../ink/ink225.xml"/><Relationship Id="rId29" Type="http://schemas.openxmlformats.org/officeDocument/2006/relationships/image" Target="../media/image235.png"/><Relationship Id="rId1" Type="http://schemas.openxmlformats.org/officeDocument/2006/relationships/slideLayout" Target="../slideLayouts/slideLayout1.xml"/><Relationship Id="rId6" Type="http://schemas.openxmlformats.org/officeDocument/2006/relationships/customXml" Target="../ink/ink218.xml"/><Relationship Id="rId11" Type="http://schemas.openxmlformats.org/officeDocument/2006/relationships/image" Target="../media/image227.png"/><Relationship Id="rId24" Type="http://schemas.openxmlformats.org/officeDocument/2006/relationships/customXml" Target="../ink/ink227.xml"/><Relationship Id="rId5" Type="http://schemas.openxmlformats.org/officeDocument/2006/relationships/image" Target="../media/image224.png"/><Relationship Id="rId15" Type="http://schemas.openxmlformats.org/officeDocument/2006/relationships/image" Target="../media/image229.png"/><Relationship Id="rId23" Type="http://schemas.openxmlformats.org/officeDocument/2006/relationships/image" Target="../media/image233.png"/><Relationship Id="rId28" Type="http://schemas.openxmlformats.org/officeDocument/2006/relationships/customXml" Target="../ink/ink229.xml"/><Relationship Id="rId10" Type="http://schemas.openxmlformats.org/officeDocument/2006/relationships/customXml" Target="../ink/ink220.xml"/><Relationship Id="rId19" Type="http://schemas.openxmlformats.org/officeDocument/2006/relationships/image" Target="../media/image231.png"/><Relationship Id="rId31" Type="http://schemas.openxmlformats.org/officeDocument/2006/relationships/image" Target="../media/image236.png"/><Relationship Id="rId4" Type="http://schemas.openxmlformats.org/officeDocument/2006/relationships/customXml" Target="../ink/ink217.xml"/><Relationship Id="rId9" Type="http://schemas.openxmlformats.org/officeDocument/2006/relationships/image" Target="../media/image226.png"/><Relationship Id="rId14" Type="http://schemas.openxmlformats.org/officeDocument/2006/relationships/customXml" Target="../ink/ink222.xml"/><Relationship Id="rId22" Type="http://schemas.openxmlformats.org/officeDocument/2006/relationships/customXml" Target="../ink/ink226.xml"/><Relationship Id="rId27" Type="http://schemas.openxmlformats.org/officeDocument/2006/relationships/image" Target="../media/image234.png"/><Relationship Id="rId30" Type="http://schemas.openxmlformats.org/officeDocument/2006/relationships/customXml" Target="../ink/ink230.xml"/></Relationships>
</file>

<file path=ppt/slides/_rels/slide12.xml.rels><?xml version="1.0" encoding="UTF-8" standalone="yes"?>
<Relationships xmlns="http://schemas.openxmlformats.org/package/2006/relationships"><Relationship Id="rId8" Type="http://schemas.openxmlformats.org/officeDocument/2006/relationships/customXml" Target="../ink/ink233.xml"/><Relationship Id="rId13" Type="http://schemas.openxmlformats.org/officeDocument/2006/relationships/image" Target="../media/image241.png"/><Relationship Id="rId18" Type="http://schemas.openxmlformats.org/officeDocument/2006/relationships/customXml" Target="../ink/ink238.xml"/><Relationship Id="rId3" Type="http://schemas.openxmlformats.org/officeDocument/2006/relationships/image" Target="../media/image1.jpg"/><Relationship Id="rId7" Type="http://schemas.openxmlformats.org/officeDocument/2006/relationships/image" Target="../media/image238.png"/><Relationship Id="rId12" Type="http://schemas.openxmlformats.org/officeDocument/2006/relationships/customXml" Target="../ink/ink235.xml"/><Relationship Id="rId17" Type="http://schemas.openxmlformats.org/officeDocument/2006/relationships/image" Target="../media/image243.png"/><Relationship Id="rId2" Type="http://schemas.openxmlformats.org/officeDocument/2006/relationships/notesSlide" Target="../notesSlides/notesSlide12.xml"/><Relationship Id="rId16" Type="http://schemas.openxmlformats.org/officeDocument/2006/relationships/customXml" Target="../ink/ink237.xml"/><Relationship Id="rId1" Type="http://schemas.openxmlformats.org/officeDocument/2006/relationships/slideLayout" Target="../slideLayouts/slideLayout1.xml"/><Relationship Id="rId6" Type="http://schemas.openxmlformats.org/officeDocument/2006/relationships/customXml" Target="../ink/ink232.xml"/><Relationship Id="rId11" Type="http://schemas.openxmlformats.org/officeDocument/2006/relationships/image" Target="../media/image240.png"/><Relationship Id="rId5" Type="http://schemas.openxmlformats.org/officeDocument/2006/relationships/image" Target="../media/image237.png"/><Relationship Id="rId15" Type="http://schemas.openxmlformats.org/officeDocument/2006/relationships/image" Target="../media/image242.png"/><Relationship Id="rId10" Type="http://schemas.openxmlformats.org/officeDocument/2006/relationships/customXml" Target="../ink/ink234.xml"/><Relationship Id="rId19" Type="http://schemas.openxmlformats.org/officeDocument/2006/relationships/image" Target="../media/image244.png"/><Relationship Id="rId4" Type="http://schemas.openxmlformats.org/officeDocument/2006/relationships/customXml" Target="../ink/ink231.xml"/><Relationship Id="rId9" Type="http://schemas.openxmlformats.org/officeDocument/2006/relationships/image" Target="../media/image239.png"/><Relationship Id="rId14" Type="http://schemas.openxmlformats.org/officeDocument/2006/relationships/customXml" Target="../ink/ink236.xml"/></Relationships>
</file>

<file path=ppt/slides/_rels/slide13.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49.png"/><Relationship Id="rId3" Type="http://schemas.openxmlformats.org/officeDocument/2006/relationships/image" Target="../media/image1.jpg"/><Relationship Id="rId7" Type="http://schemas.openxmlformats.org/officeDocument/2006/relationships/image" Target="../media/image246.png"/><Relationship Id="rId12" Type="http://schemas.openxmlformats.org/officeDocument/2006/relationships/customXml" Target="../ink/ink24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48.png"/><Relationship Id="rId5" Type="http://schemas.openxmlformats.org/officeDocument/2006/relationships/image" Target="../media/image245.png"/><Relationship Id="rId10" Type="http://schemas.openxmlformats.org/officeDocument/2006/relationships/customXml" Target="../ink/ink242.xml"/><Relationship Id="rId4" Type="http://schemas.openxmlformats.org/officeDocument/2006/relationships/customXml" Target="../ink/ink239.xml"/><Relationship Id="rId9" Type="http://schemas.openxmlformats.org/officeDocument/2006/relationships/image" Target="../media/image247.png"/></Relationships>
</file>

<file path=ppt/slides/_rels/slide14.xml.rels><?xml version="1.0" encoding="UTF-8" standalone="yes"?>
<Relationships xmlns="http://schemas.openxmlformats.org/package/2006/relationships"><Relationship Id="rId8" Type="http://schemas.openxmlformats.org/officeDocument/2006/relationships/customXml" Target="../ink/ink246.xml"/><Relationship Id="rId13" Type="http://schemas.openxmlformats.org/officeDocument/2006/relationships/image" Target="../media/image254.png"/><Relationship Id="rId18" Type="http://schemas.openxmlformats.org/officeDocument/2006/relationships/customXml" Target="../ink/ink251.xml"/><Relationship Id="rId3" Type="http://schemas.openxmlformats.org/officeDocument/2006/relationships/image" Target="../media/image1.jpg"/><Relationship Id="rId21" Type="http://schemas.openxmlformats.org/officeDocument/2006/relationships/image" Target="../media/image258.png"/><Relationship Id="rId7" Type="http://schemas.openxmlformats.org/officeDocument/2006/relationships/image" Target="../media/image251.png"/><Relationship Id="rId12" Type="http://schemas.openxmlformats.org/officeDocument/2006/relationships/customXml" Target="../ink/ink248.xml"/><Relationship Id="rId17" Type="http://schemas.openxmlformats.org/officeDocument/2006/relationships/image" Target="../media/image256.png"/><Relationship Id="rId2" Type="http://schemas.openxmlformats.org/officeDocument/2006/relationships/notesSlide" Target="../notesSlides/notesSlide14.xml"/><Relationship Id="rId16" Type="http://schemas.openxmlformats.org/officeDocument/2006/relationships/customXml" Target="../ink/ink250.xml"/><Relationship Id="rId20" Type="http://schemas.openxmlformats.org/officeDocument/2006/relationships/customXml" Target="../ink/ink252.xml"/><Relationship Id="rId1" Type="http://schemas.openxmlformats.org/officeDocument/2006/relationships/slideLayout" Target="../slideLayouts/slideLayout1.xml"/><Relationship Id="rId6" Type="http://schemas.openxmlformats.org/officeDocument/2006/relationships/customXml" Target="../ink/ink245.xml"/><Relationship Id="rId11" Type="http://schemas.openxmlformats.org/officeDocument/2006/relationships/image" Target="../media/image253.png"/><Relationship Id="rId5" Type="http://schemas.openxmlformats.org/officeDocument/2006/relationships/image" Target="../media/image250.png"/><Relationship Id="rId15" Type="http://schemas.openxmlformats.org/officeDocument/2006/relationships/image" Target="../media/image255.png"/><Relationship Id="rId23" Type="http://schemas.openxmlformats.org/officeDocument/2006/relationships/image" Target="../media/image259.png"/><Relationship Id="rId10" Type="http://schemas.openxmlformats.org/officeDocument/2006/relationships/customXml" Target="../ink/ink247.xml"/><Relationship Id="rId19" Type="http://schemas.openxmlformats.org/officeDocument/2006/relationships/image" Target="../media/image257.png"/><Relationship Id="rId4" Type="http://schemas.openxmlformats.org/officeDocument/2006/relationships/customXml" Target="../ink/ink244.xml"/><Relationship Id="rId9" Type="http://schemas.openxmlformats.org/officeDocument/2006/relationships/image" Target="../media/image252.png"/><Relationship Id="rId14" Type="http://schemas.openxmlformats.org/officeDocument/2006/relationships/customXml" Target="../ink/ink249.xml"/><Relationship Id="rId22" Type="http://schemas.openxmlformats.org/officeDocument/2006/relationships/customXml" Target="../ink/ink253.xml"/></Relationships>
</file>

<file path=ppt/slides/_rels/slide15.xml.rels><?xml version="1.0" encoding="UTF-8" standalone="yes"?>
<Relationships xmlns="http://schemas.openxmlformats.org/package/2006/relationships"><Relationship Id="rId13" Type="http://schemas.openxmlformats.org/officeDocument/2006/relationships/customXml" Target="../ink/ink258.xml"/><Relationship Id="rId18" Type="http://schemas.openxmlformats.org/officeDocument/2006/relationships/image" Target="../media/image267.png"/><Relationship Id="rId26" Type="http://schemas.openxmlformats.org/officeDocument/2006/relationships/image" Target="../media/image271.png"/><Relationship Id="rId39" Type="http://schemas.openxmlformats.org/officeDocument/2006/relationships/customXml" Target="../ink/ink271.xml"/><Relationship Id="rId21" Type="http://schemas.openxmlformats.org/officeDocument/2006/relationships/customXml" Target="../ink/ink262.xml"/><Relationship Id="rId34" Type="http://schemas.openxmlformats.org/officeDocument/2006/relationships/image" Target="../media/image275.png"/><Relationship Id="rId42" Type="http://schemas.openxmlformats.org/officeDocument/2006/relationships/image" Target="../media/image279.png"/><Relationship Id="rId47" Type="http://schemas.openxmlformats.org/officeDocument/2006/relationships/customXml" Target="../ink/ink275.xml"/><Relationship Id="rId50" Type="http://schemas.openxmlformats.org/officeDocument/2006/relationships/image" Target="../media/image283.png"/><Relationship Id="rId55" Type="http://schemas.openxmlformats.org/officeDocument/2006/relationships/customXml" Target="../ink/ink279.xml"/><Relationship Id="rId63" Type="http://schemas.openxmlformats.org/officeDocument/2006/relationships/customXml" Target="../ink/ink283.xml"/><Relationship Id="rId68" Type="http://schemas.openxmlformats.org/officeDocument/2006/relationships/image" Target="../media/image292.png"/><Relationship Id="rId76" Type="http://schemas.openxmlformats.org/officeDocument/2006/relationships/image" Target="../media/image296.png"/><Relationship Id="rId84" Type="http://schemas.openxmlformats.org/officeDocument/2006/relationships/image" Target="../media/image300.png"/><Relationship Id="rId7" Type="http://schemas.openxmlformats.org/officeDocument/2006/relationships/customXml" Target="../ink/ink255.xml"/><Relationship Id="rId71" Type="http://schemas.openxmlformats.org/officeDocument/2006/relationships/customXml" Target="../ink/ink287.xml"/><Relationship Id="rId2" Type="http://schemas.openxmlformats.org/officeDocument/2006/relationships/notesSlide" Target="../notesSlides/notesSlide15.xml"/><Relationship Id="rId16" Type="http://schemas.openxmlformats.org/officeDocument/2006/relationships/image" Target="../media/image266.png"/><Relationship Id="rId29" Type="http://schemas.openxmlformats.org/officeDocument/2006/relationships/customXml" Target="../ink/ink266.xml"/><Relationship Id="rId11" Type="http://schemas.openxmlformats.org/officeDocument/2006/relationships/customXml" Target="../ink/ink257.xml"/><Relationship Id="rId24" Type="http://schemas.openxmlformats.org/officeDocument/2006/relationships/image" Target="../media/image270.png"/><Relationship Id="rId32" Type="http://schemas.openxmlformats.org/officeDocument/2006/relationships/image" Target="../media/image274.png"/><Relationship Id="rId37" Type="http://schemas.openxmlformats.org/officeDocument/2006/relationships/customXml" Target="../ink/ink270.xml"/><Relationship Id="rId40" Type="http://schemas.openxmlformats.org/officeDocument/2006/relationships/image" Target="../media/image278.png"/><Relationship Id="rId45" Type="http://schemas.openxmlformats.org/officeDocument/2006/relationships/customXml" Target="../ink/ink274.xml"/><Relationship Id="rId53" Type="http://schemas.openxmlformats.org/officeDocument/2006/relationships/customXml" Target="../ink/ink278.xml"/><Relationship Id="rId58" Type="http://schemas.openxmlformats.org/officeDocument/2006/relationships/image" Target="../media/image287.png"/><Relationship Id="rId66" Type="http://schemas.openxmlformats.org/officeDocument/2006/relationships/image" Target="../media/image291.png"/><Relationship Id="rId74" Type="http://schemas.openxmlformats.org/officeDocument/2006/relationships/image" Target="../media/image295.png"/><Relationship Id="rId79" Type="http://schemas.openxmlformats.org/officeDocument/2006/relationships/customXml" Target="../ink/ink291.xml"/><Relationship Id="rId5" Type="http://schemas.openxmlformats.org/officeDocument/2006/relationships/customXml" Target="../ink/ink254.xml"/><Relationship Id="rId61" Type="http://schemas.openxmlformats.org/officeDocument/2006/relationships/customXml" Target="../ink/ink282.xml"/><Relationship Id="rId82" Type="http://schemas.openxmlformats.org/officeDocument/2006/relationships/image" Target="../media/image299.png"/><Relationship Id="rId19" Type="http://schemas.openxmlformats.org/officeDocument/2006/relationships/customXml" Target="../ink/ink261.xml"/><Relationship Id="rId4" Type="http://schemas.openxmlformats.org/officeDocument/2006/relationships/image" Target="../media/image260.png"/><Relationship Id="rId9" Type="http://schemas.openxmlformats.org/officeDocument/2006/relationships/customXml" Target="../ink/ink256.xml"/><Relationship Id="rId14" Type="http://schemas.openxmlformats.org/officeDocument/2006/relationships/image" Target="../media/image265.png"/><Relationship Id="rId22" Type="http://schemas.openxmlformats.org/officeDocument/2006/relationships/image" Target="../media/image269.png"/><Relationship Id="rId27" Type="http://schemas.openxmlformats.org/officeDocument/2006/relationships/customXml" Target="../ink/ink265.xml"/><Relationship Id="rId30" Type="http://schemas.openxmlformats.org/officeDocument/2006/relationships/image" Target="../media/image273.png"/><Relationship Id="rId35" Type="http://schemas.openxmlformats.org/officeDocument/2006/relationships/customXml" Target="../ink/ink269.xml"/><Relationship Id="rId43" Type="http://schemas.openxmlformats.org/officeDocument/2006/relationships/customXml" Target="../ink/ink273.xml"/><Relationship Id="rId48" Type="http://schemas.openxmlformats.org/officeDocument/2006/relationships/image" Target="../media/image282.png"/><Relationship Id="rId56" Type="http://schemas.openxmlformats.org/officeDocument/2006/relationships/image" Target="../media/image286.png"/><Relationship Id="rId64" Type="http://schemas.openxmlformats.org/officeDocument/2006/relationships/image" Target="../media/image290.png"/><Relationship Id="rId69" Type="http://schemas.openxmlformats.org/officeDocument/2006/relationships/customXml" Target="../ink/ink286.xml"/><Relationship Id="rId77" Type="http://schemas.openxmlformats.org/officeDocument/2006/relationships/customXml" Target="../ink/ink290.xml"/><Relationship Id="rId8" Type="http://schemas.openxmlformats.org/officeDocument/2006/relationships/image" Target="../media/image262.png"/><Relationship Id="rId51" Type="http://schemas.openxmlformats.org/officeDocument/2006/relationships/customXml" Target="../ink/ink277.xml"/><Relationship Id="rId72" Type="http://schemas.openxmlformats.org/officeDocument/2006/relationships/image" Target="../media/image294.png"/><Relationship Id="rId80" Type="http://schemas.openxmlformats.org/officeDocument/2006/relationships/image" Target="../media/image298.png"/><Relationship Id="rId85" Type="http://schemas.openxmlformats.org/officeDocument/2006/relationships/customXml" Target="../ink/ink294.xml"/><Relationship Id="rId3" Type="http://schemas.openxmlformats.org/officeDocument/2006/relationships/image" Target="../media/image1.jpg"/><Relationship Id="rId12" Type="http://schemas.openxmlformats.org/officeDocument/2006/relationships/image" Target="../media/image264.png"/><Relationship Id="rId17" Type="http://schemas.openxmlformats.org/officeDocument/2006/relationships/customXml" Target="../ink/ink260.xml"/><Relationship Id="rId25" Type="http://schemas.openxmlformats.org/officeDocument/2006/relationships/customXml" Target="../ink/ink264.xml"/><Relationship Id="rId33" Type="http://schemas.openxmlformats.org/officeDocument/2006/relationships/customXml" Target="../ink/ink268.xml"/><Relationship Id="rId38" Type="http://schemas.openxmlformats.org/officeDocument/2006/relationships/image" Target="../media/image277.png"/><Relationship Id="rId46" Type="http://schemas.openxmlformats.org/officeDocument/2006/relationships/image" Target="../media/image281.png"/><Relationship Id="rId59" Type="http://schemas.openxmlformats.org/officeDocument/2006/relationships/customXml" Target="../ink/ink281.xml"/><Relationship Id="rId67" Type="http://schemas.openxmlformats.org/officeDocument/2006/relationships/customXml" Target="../ink/ink285.xml"/><Relationship Id="rId20" Type="http://schemas.openxmlformats.org/officeDocument/2006/relationships/image" Target="../media/image268.png"/><Relationship Id="rId41" Type="http://schemas.openxmlformats.org/officeDocument/2006/relationships/customXml" Target="../ink/ink272.xml"/><Relationship Id="rId54" Type="http://schemas.openxmlformats.org/officeDocument/2006/relationships/image" Target="../media/image285.png"/><Relationship Id="rId62" Type="http://schemas.openxmlformats.org/officeDocument/2006/relationships/image" Target="../media/image289.png"/><Relationship Id="rId70" Type="http://schemas.openxmlformats.org/officeDocument/2006/relationships/image" Target="../media/image293.png"/><Relationship Id="rId75" Type="http://schemas.openxmlformats.org/officeDocument/2006/relationships/customXml" Target="../ink/ink289.xml"/><Relationship Id="rId83" Type="http://schemas.openxmlformats.org/officeDocument/2006/relationships/customXml" Target="../ink/ink293.xml"/><Relationship Id="rId1" Type="http://schemas.openxmlformats.org/officeDocument/2006/relationships/slideLayout" Target="../slideLayouts/slideLayout1.xml"/><Relationship Id="rId6" Type="http://schemas.openxmlformats.org/officeDocument/2006/relationships/image" Target="../media/image261.png"/><Relationship Id="rId15" Type="http://schemas.openxmlformats.org/officeDocument/2006/relationships/customXml" Target="../ink/ink259.xml"/><Relationship Id="rId23" Type="http://schemas.openxmlformats.org/officeDocument/2006/relationships/customXml" Target="../ink/ink263.xml"/><Relationship Id="rId28" Type="http://schemas.openxmlformats.org/officeDocument/2006/relationships/image" Target="../media/image272.png"/><Relationship Id="rId36" Type="http://schemas.openxmlformats.org/officeDocument/2006/relationships/image" Target="../media/image276.png"/><Relationship Id="rId49" Type="http://schemas.openxmlformats.org/officeDocument/2006/relationships/customXml" Target="../ink/ink276.xml"/><Relationship Id="rId57" Type="http://schemas.openxmlformats.org/officeDocument/2006/relationships/customXml" Target="../ink/ink280.xml"/><Relationship Id="rId10" Type="http://schemas.openxmlformats.org/officeDocument/2006/relationships/image" Target="../media/image263.png"/><Relationship Id="rId31" Type="http://schemas.openxmlformats.org/officeDocument/2006/relationships/customXml" Target="../ink/ink267.xml"/><Relationship Id="rId44" Type="http://schemas.openxmlformats.org/officeDocument/2006/relationships/image" Target="../media/image280.png"/><Relationship Id="rId52" Type="http://schemas.openxmlformats.org/officeDocument/2006/relationships/image" Target="../media/image284.png"/><Relationship Id="rId60" Type="http://schemas.openxmlformats.org/officeDocument/2006/relationships/image" Target="../media/image288.png"/><Relationship Id="rId65" Type="http://schemas.openxmlformats.org/officeDocument/2006/relationships/customXml" Target="../ink/ink284.xml"/><Relationship Id="rId73" Type="http://schemas.openxmlformats.org/officeDocument/2006/relationships/customXml" Target="../ink/ink288.xml"/><Relationship Id="rId78" Type="http://schemas.openxmlformats.org/officeDocument/2006/relationships/image" Target="../media/image297.png"/><Relationship Id="rId81" Type="http://schemas.openxmlformats.org/officeDocument/2006/relationships/customXml" Target="../ink/ink292.xml"/><Relationship Id="rId86" Type="http://schemas.openxmlformats.org/officeDocument/2006/relationships/image" Target="../media/image301.png"/></Relationships>
</file>

<file path=ppt/slides/_rels/slide16.xml.rels><?xml version="1.0" encoding="UTF-8" standalone="yes"?>
<Relationships xmlns="http://schemas.openxmlformats.org/package/2006/relationships"><Relationship Id="rId8" Type="http://schemas.openxmlformats.org/officeDocument/2006/relationships/customXml" Target="../ink/ink297.xml"/><Relationship Id="rId13" Type="http://schemas.openxmlformats.org/officeDocument/2006/relationships/image" Target="../media/image306.png"/><Relationship Id="rId3" Type="http://schemas.openxmlformats.org/officeDocument/2006/relationships/image" Target="../media/image1.jpg"/><Relationship Id="rId7" Type="http://schemas.openxmlformats.org/officeDocument/2006/relationships/image" Target="../media/image303.png"/><Relationship Id="rId12" Type="http://schemas.openxmlformats.org/officeDocument/2006/relationships/customXml" Target="../ink/ink29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96.xml"/><Relationship Id="rId11" Type="http://schemas.openxmlformats.org/officeDocument/2006/relationships/image" Target="../media/image305.png"/><Relationship Id="rId5" Type="http://schemas.openxmlformats.org/officeDocument/2006/relationships/image" Target="../media/image302.png"/><Relationship Id="rId15" Type="http://schemas.openxmlformats.org/officeDocument/2006/relationships/image" Target="../media/image307.png"/><Relationship Id="rId10" Type="http://schemas.openxmlformats.org/officeDocument/2006/relationships/customXml" Target="../ink/ink298.xml"/><Relationship Id="rId4" Type="http://schemas.openxmlformats.org/officeDocument/2006/relationships/customXml" Target="../ink/ink295.xml"/><Relationship Id="rId9" Type="http://schemas.openxmlformats.org/officeDocument/2006/relationships/image" Target="../media/image304.png"/><Relationship Id="rId14" Type="http://schemas.openxmlformats.org/officeDocument/2006/relationships/customXml" Target="../ink/ink300.xml"/></Relationships>
</file>

<file path=ppt/slides/_rels/slide17.xml.rels><?xml version="1.0" encoding="UTF-8" standalone="yes"?>
<Relationships xmlns="http://schemas.openxmlformats.org/package/2006/relationships"><Relationship Id="rId8" Type="http://schemas.openxmlformats.org/officeDocument/2006/relationships/customXml" Target="../ink/ink303.xml"/><Relationship Id="rId13" Type="http://schemas.openxmlformats.org/officeDocument/2006/relationships/image" Target="../media/image312.png"/><Relationship Id="rId18" Type="http://schemas.openxmlformats.org/officeDocument/2006/relationships/customXml" Target="../ink/ink308.xml"/><Relationship Id="rId3" Type="http://schemas.openxmlformats.org/officeDocument/2006/relationships/image" Target="../media/image1.jpg"/><Relationship Id="rId21" Type="http://schemas.openxmlformats.org/officeDocument/2006/relationships/image" Target="../media/image316.png"/><Relationship Id="rId7" Type="http://schemas.openxmlformats.org/officeDocument/2006/relationships/image" Target="../media/image309.png"/><Relationship Id="rId12" Type="http://schemas.openxmlformats.org/officeDocument/2006/relationships/customXml" Target="../ink/ink305.xml"/><Relationship Id="rId17" Type="http://schemas.openxmlformats.org/officeDocument/2006/relationships/image" Target="../media/image314.png"/><Relationship Id="rId2" Type="http://schemas.openxmlformats.org/officeDocument/2006/relationships/notesSlide" Target="../notesSlides/notesSlide17.xml"/><Relationship Id="rId16" Type="http://schemas.openxmlformats.org/officeDocument/2006/relationships/customXml" Target="../ink/ink307.xml"/><Relationship Id="rId20" Type="http://schemas.openxmlformats.org/officeDocument/2006/relationships/customXml" Target="../ink/ink309.xml"/><Relationship Id="rId1" Type="http://schemas.openxmlformats.org/officeDocument/2006/relationships/slideLayout" Target="../slideLayouts/slideLayout1.xml"/><Relationship Id="rId6" Type="http://schemas.openxmlformats.org/officeDocument/2006/relationships/customXml" Target="../ink/ink302.xml"/><Relationship Id="rId11" Type="http://schemas.openxmlformats.org/officeDocument/2006/relationships/image" Target="../media/image311.png"/><Relationship Id="rId5" Type="http://schemas.openxmlformats.org/officeDocument/2006/relationships/image" Target="../media/image308.png"/><Relationship Id="rId15" Type="http://schemas.openxmlformats.org/officeDocument/2006/relationships/image" Target="../media/image313.png"/><Relationship Id="rId23" Type="http://schemas.openxmlformats.org/officeDocument/2006/relationships/image" Target="../media/image317.png"/><Relationship Id="rId10" Type="http://schemas.openxmlformats.org/officeDocument/2006/relationships/customXml" Target="../ink/ink304.xml"/><Relationship Id="rId19" Type="http://schemas.openxmlformats.org/officeDocument/2006/relationships/image" Target="../media/image315.png"/><Relationship Id="rId4" Type="http://schemas.openxmlformats.org/officeDocument/2006/relationships/customXml" Target="../ink/ink301.xml"/><Relationship Id="rId9" Type="http://schemas.openxmlformats.org/officeDocument/2006/relationships/image" Target="../media/image310.png"/><Relationship Id="rId14" Type="http://schemas.openxmlformats.org/officeDocument/2006/relationships/customXml" Target="../ink/ink306.xml"/><Relationship Id="rId22" Type="http://schemas.openxmlformats.org/officeDocument/2006/relationships/customXml" Target="../ink/ink310.xml"/></Relationships>
</file>

<file path=ppt/slides/_rels/slide18.xml.rels><?xml version="1.0" encoding="UTF-8" standalone="yes"?>
<Relationships xmlns="http://schemas.openxmlformats.org/package/2006/relationships"><Relationship Id="rId8" Type="http://schemas.openxmlformats.org/officeDocument/2006/relationships/customXml" Target="../ink/ink313.xml"/><Relationship Id="rId13" Type="http://schemas.openxmlformats.org/officeDocument/2006/relationships/image" Target="../media/image322.png"/><Relationship Id="rId18" Type="http://schemas.openxmlformats.org/officeDocument/2006/relationships/customXml" Target="../ink/ink318.xml"/><Relationship Id="rId3" Type="http://schemas.openxmlformats.org/officeDocument/2006/relationships/image" Target="../media/image1.jpg"/><Relationship Id="rId21" Type="http://schemas.openxmlformats.org/officeDocument/2006/relationships/image" Target="../media/image326.png"/><Relationship Id="rId7" Type="http://schemas.openxmlformats.org/officeDocument/2006/relationships/image" Target="../media/image319.png"/><Relationship Id="rId12" Type="http://schemas.openxmlformats.org/officeDocument/2006/relationships/customXml" Target="../ink/ink315.xml"/><Relationship Id="rId17" Type="http://schemas.openxmlformats.org/officeDocument/2006/relationships/image" Target="../media/image324.png"/><Relationship Id="rId2" Type="http://schemas.openxmlformats.org/officeDocument/2006/relationships/notesSlide" Target="../notesSlides/notesSlide18.xml"/><Relationship Id="rId16" Type="http://schemas.openxmlformats.org/officeDocument/2006/relationships/customXml" Target="../ink/ink317.xml"/><Relationship Id="rId20" Type="http://schemas.openxmlformats.org/officeDocument/2006/relationships/customXml" Target="../ink/ink319.xml"/><Relationship Id="rId1" Type="http://schemas.openxmlformats.org/officeDocument/2006/relationships/slideLayout" Target="../slideLayouts/slideLayout1.xml"/><Relationship Id="rId6" Type="http://schemas.openxmlformats.org/officeDocument/2006/relationships/customXml" Target="../ink/ink312.xml"/><Relationship Id="rId11" Type="http://schemas.openxmlformats.org/officeDocument/2006/relationships/image" Target="../media/image321.png"/><Relationship Id="rId5" Type="http://schemas.openxmlformats.org/officeDocument/2006/relationships/image" Target="../media/image318.png"/><Relationship Id="rId15" Type="http://schemas.openxmlformats.org/officeDocument/2006/relationships/image" Target="../media/image323.png"/><Relationship Id="rId23" Type="http://schemas.openxmlformats.org/officeDocument/2006/relationships/image" Target="../media/image327.png"/><Relationship Id="rId10" Type="http://schemas.openxmlformats.org/officeDocument/2006/relationships/customXml" Target="../ink/ink314.xml"/><Relationship Id="rId19" Type="http://schemas.openxmlformats.org/officeDocument/2006/relationships/image" Target="../media/image325.png"/><Relationship Id="rId4" Type="http://schemas.openxmlformats.org/officeDocument/2006/relationships/customXml" Target="../ink/ink311.xml"/><Relationship Id="rId9" Type="http://schemas.openxmlformats.org/officeDocument/2006/relationships/image" Target="../media/image320.png"/><Relationship Id="rId14" Type="http://schemas.openxmlformats.org/officeDocument/2006/relationships/customXml" Target="../ink/ink316.xml"/><Relationship Id="rId22" Type="http://schemas.openxmlformats.org/officeDocument/2006/relationships/customXml" Target="../ink/ink320.xml"/></Relationships>
</file>

<file path=ppt/slides/_rels/slide19.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customXml" Target="../ink/ink325.xml"/><Relationship Id="rId18" Type="http://schemas.openxmlformats.org/officeDocument/2006/relationships/image" Target="../media/image335.png"/><Relationship Id="rId3" Type="http://schemas.openxmlformats.org/officeDocument/2006/relationships/image" Target="../media/image1.jpg"/><Relationship Id="rId7" Type="http://schemas.openxmlformats.org/officeDocument/2006/relationships/customXml" Target="../ink/ink322.xml"/><Relationship Id="rId12" Type="http://schemas.openxmlformats.org/officeDocument/2006/relationships/image" Target="../media/image332.png"/><Relationship Id="rId17" Type="http://schemas.openxmlformats.org/officeDocument/2006/relationships/customXml" Target="../ink/ink327.xml"/><Relationship Id="rId2" Type="http://schemas.openxmlformats.org/officeDocument/2006/relationships/notesSlide" Target="../notesSlides/notesSlide19.xml"/><Relationship Id="rId16" Type="http://schemas.openxmlformats.org/officeDocument/2006/relationships/image" Target="../media/image334.png"/><Relationship Id="rId1" Type="http://schemas.openxmlformats.org/officeDocument/2006/relationships/slideLayout" Target="../slideLayouts/slideLayout1.xml"/><Relationship Id="rId6" Type="http://schemas.openxmlformats.org/officeDocument/2006/relationships/image" Target="../media/image329.png"/><Relationship Id="rId11" Type="http://schemas.openxmlformats.org/officeDocument/2006/relationships/customXml" Target="../ink/ink324.xml"/><Relationship Id="rId5" Type="http://schemas.openxmlformats.org/officeDocument/2006/relationships/customXml" Target="../ink/ink321.xml"/><Relationship Id="rId15" Type="http://schemas.openxmlformats.org/officeDocument/2006/relationships/customXml" Target="../ink/ink326.xml"/><Relationship Id="rId10" Type="http://schemas.openxmlformats.org/officeDocument/2006/relationships/image" Target="../media/image331.png"/><Relationship Id="rId4" Type="http://schemas.openxmlformats.org/officeDocument/2006/relationships/image" Target="../media/image328.png"/><Relationship Id="rId9" Type="http://schemas.openxmlformats.org/officeDocument/2006/relationships/customXml" Target="../ink/ink323.xml"/><Relationship Id="rId14" Type="http://schemas.openxmlformats.org/officeDocument/2006/relationships/image" Target="../media/image333.png"/></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226" Type="http://schemas.openxmlformats.org/officeDocument/2006/relationships/customXml" Target="../ink/ink112.xml"/><Relationship Id="rId247" Type="http://schemas.openxmlformats.org/officeDocument/2006/relationships/image" Target="../media/image125.png"/><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16" Type="http://schemas.openxmlformats.org/officeDocument/2006/relationships/customXml" Target="../ink/ink107.xml"/><Relationship Id="rId237" Type="http://schemas.openxmlformats.org/officeDocument/2006/relationships/image" Target="../media/image120.png"/><Relationship Id="rId22" Type="http://schemas.openxmlformats.org/officeDocument/2006/relationships/customXml" Target="../ink/ink10.xml"/><Relationship Id="rId43" Type="http://schemas.openxmlformats.org/officeDocument/2006/relationships/image" Target="../media/image2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1.png"/><Relationship Id="rId85" Type="http://schemas.openxmlformats.org/officeDocument/2006/relationships/image" Target="../media/image44.png"/><Relationship Id="rId150" Type="http://schemas.openxmlformats.org/officeDocument/2006/relationships/customXml" Target="../ink/ink74.xml"/><Relationship Id="rId171" Type="http://schemas.openxmlformats.org/officeDocument/2006/relationships/image" Target="../media/image87.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5.png"/><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4.png"/><Relationship Id="rId161" Type="http://schemas.openxmlformats.org/officeDocument/2006/relationships/image" Target="../media/image82.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5.png"/><Relationship Id="rId217"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customXml" Target="../ink/ink2.xml"/><Relationship Id="rId212" Type="http://schemas.openxmlformats.org/officeDocument/2006/relationships/customXml" Target="../ink/ink105.xml"/><Relationship Id="rId233" Type="http://schemas.openxmlformats.org/officeDocument/2006/relationships/image" Target="../media/image118.png"/><Relationship Id="rId238" Type="http://schemas.openxmlformats.org/officeDocument/2006/relationships/customXml" Target="../ink/ink118.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9.png"/><Relationship Id="rId151" Type="http://schemas.openxmlformats.org/officeDocument/2006/relationships/image" Target="../media/image77.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8.png"/><Relationship Id="rId202" Type="http://schemas.openxmlformats.org/officeDocument/2006/relationships/customXml" Target="../ink/ink100.xml"/><Relationship Id="rId207" Type="http://schemas.openxmlformats.org/officeDocument/2006/relationships/image" Target="../media/image105.png"/><Relationship Id="rId223" Type="http://schemas.openxmlformats.org/officeDocument/2006/relationships/image" Target="../media/image113.png"/><Relationship Id="rId228" Type="http://schemas.openxmlformats.org/officeDocument/2006/relationships/customXml" Target="../ink/ink113.xml"/><Relationship Id="rId244" Type="http://schemas.openxmlformats.org/officeDocument/2006/relationships/customXml" Target="../ink/ink121.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3.png"/><Relationship Id="rId213" Type="http://schemas.openxmlformats.org/officeDocument/2006/relationships/image" Target="../media/image108.png"/><Relationship Id="rId218" Type="http://schemas.openxmlformats.org/officeDocument/2006/relationships/customXml" Target="../ink/ink108.xml"/><Relationship Id="rId234" Type="http://schemas.openxmlformats.org/officeDocument/2006/relationships/customXml" Target="../ink/ink116.xml"/><Relationship Id="rId239" Type="http://schemas.openxmlformats.org/officeDocument/2006/relationships/image" Target="../media/image121.png"/><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208" Type="http://schemas.openxmlformats.org/officeDocument/2006/relationships/customXml" Target="../ink/ink103.xml"/><Relationship Id="rId229" Type="http://schemas.openxmlformats.org/officeDocument/2006/relationships/image" Target="../media/image116.png"/><Relationship Id="rId19" Type="http://schemas.openxmlformats.org/officeDocument/2006/relationships/image" Target="../media/image11.png"/><Relationship Id="rId224" Type="http://schemas.openxmlformats.org/officeDocument/2006/relationships/customXml" Target="../ink/ink111.xml"/><Relationship Id="rId240" Type="http://schemas.openxmlformats.org/officeDocument/2006/relationships/customXml" Target="../ink/ink119.xml"/><Relationship Id="rId245" Type="http://schemas.openxmlformats.org/officeDocument/2006/relationships/image" Target="../media/image124.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219" Type="http://schemas.openxmlformats.org/officeDocument/2006/relationships/image" Target="../media/image111.png"/><Relationship Id="rId3" Type="http://schemas.openxmlformats.org/officeDocument/2006/relationships/image" Target="../media/image1.jp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19.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209" Type="http://schemas.openxmlformats.org/officeDocument/2006/relationships/image" Target="../media/image10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4.png"/><Relationship Id="rId241" Type="http://schemas.openxmlformats.org/officeDocument/2006/relationships/image" Target="../media/image122.png"/><Relationship Id="rId246" Type="http://schemas.openxmlformats.org/officeDocument/2006/relationships/customXml" Target="../ink/ink122.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9.png"/><Relationship Id="rId236" Type="http://schemas.openxmlformats.org/officeDocument/2006/relationships/customXml" Target="../ink/ink117.xml"/><Relationship Id="rId26" Type="http://schemas.openxmlformats.org/officeDocument/2006/relationships/customXml" Target="../ink/ink12.xml"/><Relationship Id="rId231" Type="http://schemas.openxmlformats.org/officeDocument/2006/relationships/image" Target="../media/image117.png"/><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2.png"/><Relationship Id="rId242" Type="http://schemas.openxmlformats.org/officeDocument/2006/relationships/customXml" Target="../ink/ink120.xml"/><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 Id="rId211" Type="http://schemas.openxmlformats.org/officeDocument/2006/relationships/image" Target="../media/image107.png"/><Relationship Id="rId232" Type="http://schemas.openxmlformats.org/officeDocument/2006/relationships/customXml" Target="../ink/ink115.xml"/><Relationship Id="rId27" Type="http://schemas.openxmlformats.org/officeDocument/2006/relationships/image" Target="../media/image15.png"/><Relationship Id="rId48" Type="http://schemas.openxmlformats.org/officeDocument/2006/relationships/customXml" Target="../ink/ink23.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9.png"/><Relationship Id="rId176" Type="http://schemas.openxmlformats.org/officeDocument/2006/relationships/customXml" Target="../ink/ink87.xml"/><Relationship Id="rId197" Type="http://schemas.openxmlformats.org/officeDocument/2006/relationships/image" Target="../media/image100.png"/><Relationship Id="rId201" Type="http://schemas.openxmlformats.org/officeDocument/2006/relationships/image" Target="../media/image102.png"/><Relationship Id="rId222" Type="http://schemas.openxmlformats.org/officeDocument/2006/relationships/customXml" Target="../ink/ink110.xml"/><Relationship Id="rId243" Type="http://schemas.openxmlformats.org/officeDocument/2006/relationships/image" Target="../media/image123.png"/></Relationships>
</file>

<file path=ppt/slides/_rels/slide20.xml.rels><?xml version="1.0" encoding="UTF-8" standalone="yes"?>
<Relationships xmlns="http://schemas.openxmlformats.org/package/2006/relationships"><Relationship Id="rId8" Type="http://schemas.openxmlformats.org/officeDocument/2006/relationships/customXml" Target="../ink/ink330.xml"/><Relationship Id="rId13" Type="http://schemas.openxmlformats.org/officeDocument/2006/relationships/image" Target="../media/image340.png"/><Relationship Id="rId18" Type="http://schemas.openxmlformats.org/officeDocument/2006/relationships/customXml" Target="../ink/ink335.xml"/><Relationship Id="rId3" Type="http://schemas.openxmlformats.org/officeDocument/2006/relationships/image" Target="../media/image1.jpg"/><Relationship Id="rId7" Type="http://schemas.openxmlformats.org/officeDocument/2006/relationships/image" Target="../media/image337.png"/><Relationship Id="rId12" Type="http://schemas.openxmlformats.org/officeDocument/2006/relationships/customXml" Target="../ink/ink332.xml"/><Relationship Id="rId17" Type="http://schemas.openxmlformats.org/officeDocument/2006/relationships/image" Target="../media/image342.png"/><Relationship Id="rId2" Type="http://schemas.openxmlformats.org/officeDocument/2006/relationships/notesSlide" Target="../notesSlides/notesSlide20.xml"/><Relationship Id="rId16" Type="http://schemas.openxmlformats.org/officeDocument/2006/relationships/customXml" Target="../ink/ink334.xml"/><Relationship Id="rId1" Type="http://schemas.openxmlformats.org/officeDocument/2006/relationships/slideLayout" Target="../slideLayouts/slideLayout1.xml"/><Relationship Id="rId6" Type="http://schemas.openxmlformats.org/officeDocument/2006/relationships/customXml" Target="../ink/ink329.xml"/><Relationship Id="rId11" Type="http://schemas.openxmlformats.org/officeDocument/2006/relationships/image" Target="../media/image339.png"/><Relationship Id="rId5" Type="http://schemas.openxmlformats.org/officeDocument/2006/relationships/image" Target="../media/image336.png"/><Relationship Id="rId15" Type="http://schemas.openxmlformats.org/officeDocument/2006/relationships/image" Target="../media/image341.png"/><Relationship Id="rId10" Type="http://schemas.openxmlformats.org/officeDocument/2006/relationships/customXml" Target="../ink/ink331.xml"/><Relationship Id="rId19" Type="http://schemas.openxmlformats.org/officeDocument/2006/relationships/image" Target="../media/image343.png"/><Relationship Id="rId4" Type="http://schemas.openxmlformats.org/officeDocument/2006/relationships/customXml" Target="../ink/ink328.xml"/><Relationship Id="rId9" Type="http://schemas.openxmlformats.org/officeDocument/2006/relationships/image" Target="../media/image338.png"/><Relationship Id="rId14" Type="http://schemas.openxmlformats.org/officeDocument/2006/relationships/customXml" Target="../ink/ink333.xml"/></Relationships>
</file>

<file path=ppt/slides/_rels/slide3.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customXml" Target="../ink/ink127.xml"/><Relationship Id="rId3" Type="http://schemas.openxmlformats.org/officeDocument/2006/relationships/image" Target="../media/image1.jpg"/><Relationship Id="rId7" Type="http://schemas.openxmlformats.org/officeDocument/2006/relationships/customXml" Target="../ink/ink124.xml"/><Relationship Id="rId12" Type="http://schemas.openxmlformats.org/officeDocument/2006/relationships/image" Target="../media/image130.png"/><Relationship Id="rId2" Type="http://schemas.openxmlformats.org/officeDocument/2006/relationships/notesSlide" Target="../notesSlides/notesSlide3.xml"/><Relationship Id="rId16" Type="http://schemas.openxmlformats.org/officeDocument/2006/relationships/image" Target="../media/image132.png"/><Relationship Id="rId1" Type="http://schemas.openxmlformats.org/officeDocument/2006/relationships/slideLayout" Target="../slideLayouts/slideLayout1.xml"/><Relationship Id="rId6" Type="http://schemas.openxmlformats.org/officeDocument/2006/relationships/image" Target="../media/image127.png"/><Relationship Id="rId11" Type="http://schemas.openxmlformats.org/officeDocument/2006/relationships/customXml" Target="../ink/ink126.xml"/><Relationship Id="rId5" Type="http://schemas.openxmlformats.org/officeDocument/2006/relationships/customXml" Target="../ink/ink123.xml"/><Relationship Id="rId15" Type="http://schemas.openxmlformats.org/officeDocument/2006/relationships/customXml" Target="../ink/ink128.xml"/><Relationship Id="rId10" Type="http://schemas.openxmlformats.org/officeDocument/2006/relationships/image" Target="../media/image129.png"/><Relationship Id="rId4" Type="http://schemas.openxmlformats.org/officeDocument/2006/relationships/image" Target="../media/image126.png"/><Relationship Id="rId9" Type="http://schemas.openxmlformats.org/officeDocument/2006/relationships/customXml" Target="../ink/ink125.xml"/><Relationship Id="rId14" Type="http://schemas.openxmlformats.org/officeDocument/2006/relationships/image" Target="../media/image131.png"/></Relationships>
</file>

<file path=ppt/slides/_rels/slide4.xml.rels><?xml version="1.0" encoding="UTF-8" standalone="yes"?>
<Relationships xmlns="http://schemas.openxmlformats.org/package/2006/relationships"><Relationship Id="rId13" Type="http://schemas.openxmlformats.org/officeDocument/2006/relationships/image" Target="../media/image137.png"/><Relationship Id="rId18" Type="http://schemas.openxmlformats.org/officeDocument/2006/relationships/customXml" Target="../ink/ink136.xml"/><Relationship Id="rId26" Type="http://schemas.openxmlformats.org/officeDocument/2006/relationships/customXml" Target="../ink/ink140.xml"/><Relationship Id="rId39" Type="http://schemas.openxmlformats.org/officeDocument/2006/relationships/image" Target="../media/image150.png"/><Relationship Id="rId21" Type="http://schemas.openxmlformats.org/officeDocument/2006/relationships/image" Target="../media/image141.png"/><Relationship Id="rId34" Type="http://schemas.openxmlformats.org/officeDocument/2006/relationships/customXml" Target="../ink/ink144.xml"/><Relationship Id="rId42" Type="http://schemas.openxmlformats.org/officeDocument/2006/relationships/customXml" Target="../ink/ink148.xml"/><Relationship Id="rId47" Type="http://schemas.openxmlformats.org/officeDocument/2006/relationships/image" Target="../media/image154.png"/><Relationship Id="rId50" Type="http://schemas.openxmlformats.org/officeDocument/2006/relationships/customXml" Target="../ink/ink152.xml"/><Relationship Id="rId55" Type="http://schemas.openxmlformats.org/officeDocument/2006/relationships/image" Target="../media/image158.png"/><Relationship Id="rId63" Type="http://schemas.openxmlformats.org/officeDocument/2006/relationships/image" Target="../media/image162.png"/><Relationship Id="rId68" Type="http://schemas.openxmlformats.org/officeDocument/2006/relationships/customXml" Target="../ink/ink161.xml"/><Relationship Id="rId76" Type="http://schemas.openxmlformats.org/officeDocument/2006/relationships/customXml" Target="../ink/ink165.xml"/><Relationship Id="rId84" Type="http://schemas.openxmlformats.org/officeDocument/2006/relationships/customXml" Target="../ink/ink169.xml"/><Relationship Id="rId7" Type="http://schemas.openxmlformats.org/officeDocument/2006/relationships/image" Target="../media/image134.png"/><Relationship Id="rId71" Type="http://schemas.openxmlformats.org/officeDocument/2006/relationships/image" Target="../media/image166.png"/><Relationship Id="rId2" Type="http://schemas.openxmlformats.org/officeDocument/2006/relationships/notesSlide" Target="../notesSlides/notesSlide4.xml"/><Relationship Id="rId16" Type="http://schemas.openxmlformats.org/officeDocument/2006/relationships/customXml" Target="../ink/ink135.xml"/><Relationship Id="rId29" Type="http://schemas.openxmlformats.org/officeDocument/2006/relationships/image" Target="../media/image145.png"/><Relationship Id="rId11" Type="http://schemas.openxmlformats.org/officeDocument/2006/relationships/image" Target="../media/image136.png"/><Relationship Id="rId24" Type="http://schemas.openxmlformats.org/officeDocument/2006/relationships/customXml" Target="../ink/ink139.xml"/><Relationship Id="rId32" Type="http://schemas.openxmlformats.org/officeDocument/2006/relationships/customXml" Target="../ink/ink143.xml"/><Relationship Id="rId37" Type="http://schemas.openxmlformats.org/officeDocument/2006/relationships/image" Target="../media/image149.png"/><Relationship Id="rId40" Type="http://schemas.openxmlformats.org/officeDocument/2006/relationships/customXml" Target="../ink/ink147.xml"/><Relationship Id="rId45" Type="http://schemas.openxmlformats.org/officeDocument/2006/relationships/image" Target="../media/image153.png"/><Relationship Id="rId53" Type="http://schemas.openxmlformats.org/officeDocument/2006/relationships/image" Target="../media/image157.png"/><Relationship Id="rId58" Type="http://schemas.openxmlformats.org/officeDocument/2006/relationships/customXml" Target="../ink/ink156.xml"/><Relationship Id="rId66" Type="http://schemas.openxmlformats.org/officeDocument/2006/relationships/customXml" Target="../ink/ink160.xml"/><Relationship Id="rId74" Type="http://schemas.openxmlformats.org/officeDocument/2006/relationships/customXml" Target="../ink/ink164.xml"/><Relationship Id="rId79" Type="http://schemas.openxmlformats.org/officeDocument/2006/relationships/image" Target="../media/image170.png"/><Relationship Id="rId87" Type="http://schemas.openxmlformats.org/officeDocument/2006/relationships/image" Target="../media/image174.png"/><Relationship Id="rId5" Type="http://schemas.openxmlformats.org/officeDocument/2006/relationships/image" Target="../media/image133.png"/><Relationship Id="rId61" Type="http://schemas.openxmlformats.org/officeDocument/2006/relationships/image" Target="../media/image161.png"/><Relationship Id="rId82" Type="http://schemas.openxmlformats.org/officeDocument/2006/relationships/customXml" Target="../ink/ink168.xml"/><Relationship Id="rId19" Type="http://schemas.openxmlformats.org/officeDocument/2006/relationships/image" Target="../media/image140.png"/><Relationship Id="rId4" Type="http://schemas.openxmlformats.org/officeDocument/2006/relationships/customXml" Target="../ink/ink129.xml"/><Relationship Id="rId9" Type="http://schemas.openxmlformats.org/officeDocument/2006/relationships/image" Target="../media/image135.png"/><Relationship Id="rId14" Type="http://schemas.openxmlformats.org/officeDocument/2006/relationships/customXml" Target="../ink/ink134.xml"/><Relationship Id="rId22" Type="http://schemas.openxmlformats.org/officeDocument/2006/relationships/customXml" Target="../ink/ink138.xml"/><Relationship Id="rId27" Type="http://schemas.openxmlformats.org/officeDocument/2006/relationships/image" Target="../media/image144.png"/><Relationship Id="rId30" Type="http://schemas.openxmlformats.org/officeDocument/2006/relationships/customXml" Target="../ink/ink142.xml"/><Relationship Id="rId35" Type="http://schemas.openxmlformats.org/officeDocument/2006/relationships/image" Target="../media/image148.png"/><Relationship Id="rId43" Type="http://schemas.openxmlformats.org/officeDocument/2006/relationships/image" Target="../media/image152.png"/><Relationship Id="rId48" Type="http://schemas.openxmlformats.org/officeDocument/2006/relationships/customXml" Target="../ink/ink151.xml"/><Relationship Id="rId56" Type="http://schemas.openxmlformats.org/officeDocument/2006/relationships/customXml" Target="../ink/ink155.xml"/><Relationship Id="rId64" Type="http://schemas.openxmlformats.org/officeDocument/2006/relationships/customXml" Target="../ink/ink159.xml"/><Relationship Id="rId69" Type="http://schemas.openxmlformats.org/officeDocument/2006/relationships/image" Target="../media/image165.png"/><Relationship Id="rId77" Type="http://schemas.openxmlformats.org/officeDocument/2006/relationships/image" Target="../media/image169.png"/><Relationship Id="rId8" Type="http://schemas.openxmlformats.org/officeDocument/2006/relationships/customXml" Target="../ink/ink131.xml"/><Relationship Id="rId51" Type="http://schemas.openxmlformats.org/officeDocument/2006/relationships/image" Target="../media/image156.png"/><Relationship Id="rId72" Type="http://schemas.openxmlformats.org/officeDocument/2006/relationships/customXml" Target="../ink/ink163.xml"/><Relationship Id="rId80" Type="http://schemas.openxmlformats.org/officeDocument/2006/relationships/customXml" Target="../ink/ink167.xml"/><Relationship Id="rId85" Type="http://schemas.openxmlformats.org/officeDocument/2006/relationships/image" Target="../media/image173.png"/><Relationship Id="rId3" Type="http://schemas.openxmlformats.org/officeDocument/2006/relationships/image" Target="../media/image1.jpg"/><Relationship Id="rId12" Type="http://schemas.openxmlformats.org/officeDocument/2006/relationships/customXml" Target="../ink/ink133.xml"/><Relationship Id="rId17" Type="http://schemas.openxmlformats.org/officeDocument/2006/relationships/image" Target="../media/image139.png"/><Relationship Id="rId25" Type="http://schemas.openxmlformats.org/officeDocument/2006/relationships/image" Target="../media/image143.png"/><Relationship Id="rId33" Type="http://schemas.openxmlformats.org/officeDocument/2006/relationships/image" Target="../media/image147.png"/><Relationship Id="rId38" Type="http://schemas.openxmlformats.org/officeDocument/2006/relationships/customXml" Target="../ink/ink146.xml"/><Relationship Id="rId46" Type="http://schemas.openxmlformats.org/officeDocument/2006/relationships/customXml" Target="../ink/ink150.xml"/><Relationship Id="rId59" Type="http://schemas.openxmlformats.org/officeDocument/2006/relationships/image" Target="../media/image160.png"/><Relationship Id="rId67" Type="http://schemas.openxmlformats.org/officeDocument/2006/relationships/image" Target="../media/image164.png"/><Relationship Id="rId20" Type="http://schemas.openxmlformats.org/officeDocument/2006/relationships/customXml" Target="../ink/ink137.xml"/><Relationship Id="rId41" Type="http://schemas.openxmlformats.org/officeDocument/2006/relationships/image" Target="../media/image151.png"/><Relationship Id="rId54" Type="http://schemas.openxmlformats.org/officeDocument/2006/relationships/customXml" Target="../ink/ink154.xml"/><Relationship Id="rId62" Type="http://schemas.openxmlformats.org/officeDocument/2006/relationships/customXml" Target="../ink/ink158.xml"/><Relationship Id="rId70" Type="http://schemas.openxmlformats.org/officeDocument/2006/relationships/customXml" Target="../ink/ink162.xml"/><Relationship Id="rId75" Type="http://schemas.openxmlformats.org/officeDocument/2006/relationships/image" Target="../media/image168.png"/><Relationship Id="rId83" Type="http://schemas.openxmlformats.org/officeDocument/2006/relationships/image" Target="../media/image172.png"/><Relationship Id="rId1" Type="http://schemas.openxmlformats.org/officeDocument/2006/relationships/slideLayout" Target="../slideLayouts/slideLayout1.xml"/><Relationship Id="rId6" Type="http://schemas.openxmlformats.org/officeDocument/2006/relationships/customXml" Target="../ink/ink130.xml"/><Relationship Id="rId15" Type="http://schemas.openxmlformats.org/officeDocument/2006/relationships/image" Target="../media/image138.png"/><Relationship Id="rId23" Type="http://schemas.openxmlformats.org/officeDocument/2006/relationships/image" Target="../media/image142.png"/><Relationship Id="rId28" Type="http://schemas.openxmlformats.org/officeDocument/2006/relationships/customXml" Target="../ink/ink141.xml"/><Relationship Id="rId36" Type="http://schemas.openxmlformats.org/officeDocument/2006/relationships/customXml" Target="../ink/ink145.xml"/><Relationship Id="rId49" Type="http://schemas.openxmlformats.org/officeDocument/2006/relationships/image" Target="../media/image155.png"/><Relationship Id="rId57" Type="http://schemas.openxmlformats.org/officeDocument/2006/relationships/image" Target="../media/image159.png"/><Relationship Id="rId10" Type="http://schemas.openxmlformats.org/officeDocument/2006/relationships/customXml" Target="../ink/ink132.xml"/><Relationship Id="rId31" Type="http://schemas.openxmlformats.org/officeDocument/2006/relationships/image" Target="../media/image146.png"/><Relationship Id="rId44" Type="http://schemas.openxmlformats.org/officeDocument/2006/relationships/customXml" Target="../ink/ink149.xml"/><Relationship Id="rId52" Type="http://schemas.openxmlformats.org/officeDocument/2006/relationships/customXml" Target="../ink/ink153.xml"/><Relationship Id="rId60" Type="http://schemas.openxmlformats.org/officeDocument/2006/relationships/customXml" Target="../ink/ink157.xml"/><Relationship Id="rId65" Type="http://schemas.openxmlformats.org/officeDocument/2006/relationships/image" Target="../media/image163.png"/><Relationship Id="rId73" Type="http://schemas.openxmlformats.org/officeDocument/2006/relationships/image" Target="../media/image167.png"/><Relationship Id="rId78" Type="http://schemas.openxmlformats.org/officeDocument/2006/relationships/customXml" Target="../ink/ink166.xml"/><Relationship Id="rId81" Type="http://schemas.openxmlformats.org/officeDocument/2006/relationships/image" Target="../media/image171.png"/><Relationship Id="rId86" Type="http://schemas.openxmlformats.org/officeDocument/2006/relationships/customXml" Target="../ink/ink170.xml"/></Relationships>
</file>

<file path=ppt/slides/_rels/slide5.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179.png"/><Relationship Id="rId18" Type="http://schemas.openxmlformats.org/officeDocument/2006/relationships/customXml" Target="../ink/ink178.xml"/><Relationship Id="rId3" Type="http://schemas.openxmlformats.org/officeDocument/2006/relationships/image" Target="../media/image1.jpg"/><Relationship Id="rId7" Type="http://schemas.openxmlformats.org/officeDocument/2006/relationships/image" Target="../media/image176.png"/><Relationship Id="rId12" Type="http://schemas.openxmlformats.org/officeDocument/2006/relationships/customXml" Target="../ink/ink175.xml"/><Relationship Id="rId17" Type="http://schemas.openxmlformats.org/officeDocument/2006/relationships/image" Target="../media/image181.png"/><Relationship Id="rId2" Type="http://schemas.openxmlformats.org/officeDocument/2006/relationships/notesSlide" Target="../notesSlides/notesSlide5.xml"/><Relationship Id="rId16" Type="http://schemas.openxmlformats.org/officeDocument/2006/relationships/customXml" Target="../ink/ink177.xml"/><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8.png"/><Relationship Id="rId5" Type="http://schemas.openxmlformats.org/officeDocument/2006/relationships/image" Target="../media/image175.png"/><Relationship Id="rId15" Type="http://schemas.openxmlformats.org/officeDocument/2006/relationships/image" Target="../media/image180.png"/><Relationship Id="rId10" Type="http://schemas.openxmlformats.org/officeDocument/2006/relationships/customXml" Target="../ink/ink174.xml"/><Relationship Id="rId19" Type="http://schemas.openxmlformats.org/officeDocument/2006/relationships/image" Target="../media/image182.png"/><Relationship Id="rId4" Type="http://schemas.openxmlformats.org/officeDocument/2006/relationships/customXml" Target="../ink/ink171.xml"/><Relationship Id="rId9" Type="http://schemas.openxmlformats.org/officeDocument/2006/relationships/image" Target="../media/image177.png"/><Relationship Id="rId14" Type="http://schemas.openxmlformats.org/officeDocument/2006/relationships/customXml" Target="../ink/ink176.xml"/></Relationships>
</file>

<file path=ppt/slides/_rels/slide6.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customXml" Target="../ink/ink183.xml"/><Relationship Id="rId18" Type="http://schemas.openxmlformats.org/officeDocument/2006/relationships/image" Target="../media/image190.png"/><Relationship Id="rId26" Type="http://schemas.openxmlformats.org/officeDocument/2006/relationships/image" Target="../media/image194.png"/><Relationship Id="rId39" Type="http://schemas.openxmlformats.org/officeDocument/2006/relationships/customXml" Target="../ink/ink196.xml"/><Relationship Id="rId3" Type="http://schemas.openxmlformats.org/officeDocument/2006/relationships/image" Target="../media/image1.jpg"/><Relationship Id="rId21" Type="http://schemas.openxmlformats.org/officeDocument/2006/relationships/customXml" Target="../ink/ink187.xml"/><Relationship Id="rId34" Type="http://schemas.openxmlformats.org/officeDocument/2006/relationships/image" Target="../media/image198.png"/><Relationship Id="rId42" Type="http://schemas.openxmlformats.org/officeDocument/2006/relationships/image" Target="../media/image202.png"/><Relationship Id="rId7" Type="http://schemas.openxmlformats.org/officeDocument/2006/relationships/customXml" Target="../ink/ink180.xml"/><Relationship Id="rId12" Type="http://schemas.openxmlformats.org/officeDocument/2006/relationships/image" Target="../media/image187.png"/><Relationship Id="rId17" Type="http://schemas.openxmlformats.org/officeDocument/2006/relationships/customXml" Target="../ink/ink185.xml"/><Relationship Id="rId25" Type="http://schemas.openxmlformats.org/officeDocument/2006/relationships/customXml" Target="../ink/ink189.xml"/><Relationship Id="rId33" Type="http://schemas.openxmlformats.org/officeDocument/2006/relationships/customXml" Target="../ink/ink193.xml"/><Relationship Id="rId38" Type="http://schemas.openxmlformats.org/officeDocument/2006/relationships/image" Target="../media/image200.png"/><Relationship Id="rId2" Type="http://schemas.openxmlformats.org/officeDocument/2006/relationships/notesSlide" Target="../notesSlides/notesSlide6.xml"/><Relationship Id="rId16" Type="http://schemas.openxmlformats.org/officeDocument/2006/relationships/image" Target="../media/image189.png"/><Relationship Id="rId20" Type="http://schemas.openxmlformats.org/officeDocument/2006/relationships/image" Target="../media/image191.png"/><Relationship Id="rId29" Type="http://schemas.openxmlformats.org/officeDocument/2006/relationships/customXml" Target="../ink/ink191.xml"/><Relationship Id="rId41" Type="http://schemas.openxmlformats.org/officeDocument/2006/relationships/customXml" Target="../ink/ink197.xml"/><Relationship Id="rId1" Type="http://schemas.openxmlformats.org/officeDocument/2006/relationships/slideLayout" Target="../slideLayouts/slideLayout1.xml"/><Relationship Id="rId6" Type="http://schemas.openxmlformats.org/officeDocument/2006/relationships/image" Target="../media/image184.png"/><Relationship Id="rId11" Type="http://schemas.openxmlformats.org/officeDocument/2006/relationships/customXml" Target="../ink/ink182.xml"/><Relationship Id="rId24" Type="http://schemas.openxmlformats.org/officeDocument/2006/relationships/image" Target="../media/image193.png"/><Relationship Id="rId32" Type="http://schemas.openxmlformats.org/officeDocument/2006/relationships/image" Target="../media/image197.png"/><Relationship Id="rId37" Type="http://schemas.openxmlformats.org/officeDocument/2006/relationships/customXml" Target="../ink/ink195.xml"/><Relationship Id="rId40" Type="http://schemas.openxmlformats.org/officeDocument/2006/relationships/image" Target="../media/image201.png"/><Relationship Id="rId5" Type="http://schemas.openxmlformats.org/officeDocument/2006/relationships/customXml" Target="../ink/ink179.xml"/><Relationship Id="rId15" Type="http://schemas.openxmlformats.org/officeDocument/2006/relationships/customXml" Target="../ink/ink184.xml"/><Relationship Id="rId23" Type="http://schemas.openxmlformats.org/officeDocument/2006/relationships/customXml" Target="../ink/ink188.xml"/><Relationship Id="rId28" Type="http://schemas.openxmlformats.org/officeDocument/2006/relationships/image" Target="../media/image195.png"/><Relationship Id="rId36" Type="http://schemas.openxmlformats.org/officeDocument/2006/relationships/image" Target="../media/image199.png"/><Relationship Id="rId10" Type="http://schemas.openxmlformats.org/officeDocument/2006/relationships/image" Target="../media/image186.png"/><Relationship Id="rId19" Type="http://schemas.openxmlformats.org/officeDocument/2006/relationships/customXml" Target="../ink/ink186.xml"/><Relationship Id="rId31" Type="http://schemas.openxmlformats.org/officeDocument/2006/relationships/customXml" Target="../ink/ink192.xml"/><Relationship Id="rId44" Type="http://schemas.openxmlformats.org/officeDocument/2006/relationships/image" Target="../media/image203.png"/><Relationship Id="rId4" Type="http://schemas.openxmlformats.org/officeDocument/2006/relationships/image" Target="../media/image183.png"/><Relationship Id="rId9" Type="http://schemas.openxmlformats.org/officeDocument/2006/relationships/customXml" Target="../ink/ink181.xml"/><Relationship Id="rId14" Type="http://schemas.openxmlformats.org/officeDocument/2006/relationships/image" Target="../media/image188.png"/><Relationship Id="rId22" Type="http://schemas.openxmlformats.org/officeDocument/2006/relationships/image" Target="../media/image192.png"/><Relationship Id="rId27" Type="http://schemas.openxmlformats.org/officeDocument/2006/relationships/customXml" Target="../ink/ink190.xml"/><Relationship Id="rId30" Type="http://schemas.openxmlformats.org/officeDocument/2006/relationships/image" Target="../media/image196.png"/><Relationship Id="rId35" Type="http://schemas.openxmlformats.org/officeDocument/2006/relationships/customXml" Target="../ink/ink194.xml"/><Relationship Id="rId43" Type="http://schemas.openxmlformats.org/officeDocument/2006/relationships/customXml" Target="../ink/ink198.xml"/></Relationships>
</file>

<file path=ppt/slides/_rels/slide7.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customXml" Target="../ink/ink203.xml"/><Relationship Id="rId3" Type="http://schemas.openxmlformats.org/officeDocument/2006/relationships/image" Target="../media/image1.jpg"/><Relationship Id="rId7" Type="http://schemas.openxmlformats.org/officeDocument/2006/relationships/customXml" Target="../ink/ink200.xml"/><Relationship Id="rId12" Type="http://schemas.openxmlformats.org/officeDocument/2006/relationships/image" Target="../media/image208.png"/><Relationship Id="rId2" Type="http://schemas.openxmlformats.org/officeDocument/2006/relationships/notesSlide" Target="../notesSlides/notesSlide7.xml"/><Relationship Id="rId16"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image" Target="../media/image205.png"/><Relationship Id="rId11" Type="http://schemas.openxmlformats.org/officeDocument/2006/relationships/customXml" Target="../ink/ink202.xml"/><Relationship Id="rId5" Type="http://schemas.openxmlformats.org/officeDocument/2006/relationships/customXml" Target="../ink/ink199.xml"/><Relationship Id="rId15" Type="http://schemas.openxmlformats.org/officeDocument/2006/relationships/customXml" Target="../ink/ink204.xml"/><Relationship Id="rId10" Type="http://schemas.openxmlformats.org/officeDocument/2006/relationships/image" Target="../media/image207.png"/><Relationship Id="rId4" Type="http://schemas.openxmlformats.org/officeDocument/2006/relationships/image" Target="../media/image204.png"/><Relationship Id="rId9" Type="http://schemas.openxmlformats.org/officeDocument/2006/relationships/customXml" Target="../ink/ink201.xml"/><Relationship Id="rId14" Type="http://schemas.openxmlformats.org/officeDocument/2006/relationships/image" Target="../media/image209.png"/></Relationships>
</file>

<file path=ppt/slides/_rels/slide8.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1.jpg"/><Relationship Id="rId7" Type="http://schemas.openxmlformats.org/officeDocument/2006/relationships/customXml" Target="../ink/ink20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2.png"/><Relationship Id="rId5" Type="http://schemas.openxmlformats.org/officeDocument/2006/relationships/customXml" Target="../ink/ink205.xml"/><Relationship Id="rId4" Type="http://schemas.openxmlformats.org/officeDocument/2006/relationships/image" Target="../media/image2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21:10-17</a:t>
            </a:r>
          </a:p>
          <a:p>
            <a:pPr algn="ctr"/>
            <a:r>
              <a:rPr lang="he-IL" sz="9600" b="1">
                <a:ln w="15875">
                  <a:solidFill>
                    <a:schemeClr val="tx1"/>
                  </a:solidFill>
                  <a:prstDash val="solid"/>
                </a:ln>
                <a:solidFill>
                  <a:srgbClr val="FFFF00"/>
                </a:solidFill>
                <a:cs typeface="+mj-cs"/>
              </a:rPr>
              <a:t>ישעיהו כא:יא-יז</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285007" y="111666"/>
            <a:ext cx="9512134" cy="5909310"/>
          </a:xfrm>
          <a:prstGeom prst="rect">
            <a:avLst/>
          </a:prstGeom>
          <a:noFill/>
        </p:spPr>
        <p:txBody>
          <a:bodyPr wrap="square">
            <a:spAutoFit/>
          </a:bodyPr>
          <a:lstStyle/>
          <a:p>
            <a:r>
              <a:rPr lang="en-US" sz="2100" b="1">
                <a:solidFill>
                  <a:srgbClr val="FFC000"/>
                </a:solidFill>
                <a:cs typeface="+mj-cs"/>
              </a:rPr>
              <a:t>Targum Jonathan son of Uziel Isaiah 21:10-17</a:t>
            </a:r>
          </a:p>
          <a:p>
            <a:r>
              <a:rPr lang="en-US" sz="2100">
                <a:solidFill>
                  <a:srgbClr val="FFC000"/>
                </a:solidFill>
                <a:cs typeface="+mj-cs"/>
              </a:rPr>
              <a:t>21:10 Kings, who are skilful to wage war, shall come against her to plunder her, like a husbandman who is skilful to thrash the floor. The prophet said, The voice of the WORD of the Lord of Hosts, the God of Israel, which I have heard, I have declared unto you. </a:t>
            </a:r>
            <a:r>
              <a:rPr lang="en-US" sz="2100">
                <a:solidFill>
                  <a:srgbClr val="92D050"/>
                </a:solidFill>
                <a:cs typeface="+mj-cs"/>
              </a:rPr>
              <a:t>21:11 THE BURDEN OF THE CUP OF CURSING TO GIVE DUMA TO DRINK. He thundered unto me from the heavens, Prophet! explain unto them the prophecy; prophet! explain unto them what shall hereafter come to pass.</a:t>
            </a:r>
            <a:r>
              <a:rPr lang="en-US" sz="2100">
                <a:solidFill>
                  <a:srgbClr val="FFC000"/>
                </a:solidFill>
                <a:cs typeface="+mj-cs"/>
              </a:rPr>
              <a:t> </a:t>
            </a:r>
            <a:r>
              <a:rPr lang="en-US" sz="2100">
                <a:solidFill>
                  <a:srgbClr val="00B0F0"/>
                </a:solidFill>
                <a:cs typeface="+mj-cs"/>
              </a:rPr>
              <a:t>21:12 The prophet said, there is a reward to the righteous, and there is punishment to the wicked: if ye will repent, repent ye, whilst ye are able to repent. </a:t>
            </a:r>
            <a:r>
              <a:rPr lang="en-US" sz="2100">
                <a:solidFill>
                  <a:srgbClr val="FFC000"/>
                </a:solidFill>
                <a:cs typeface="+mj-cs"/>
              </a:rPr>
              <a:t>21:13 THE BURDEN OF THE CUP OF CURSING TO GIVE THE ARABIANS TO DRINK. In the forest, at even, the caravan of the sons of Dedan shall remain for the night. 21:14 Bring bottles of water before the thirsty, who dwell in land of the south; prepare for the fugitives the daily food which ye eat. </a:t>
            </a:r>
            <a:r>
              <a:rPr lang="en-US" sz="2100">
                <a:solidFill>
                  <a:srgbClr val="92D050"/>
                </a:solidFill>
                <a:cs typeface="+mj-cs"/>
              </a:rPr>
              <a:t>21:15 Because, on account of the slaughter they have fled: from the face of the drawn sword; and from the face of the bent bow; and from the face of the strength of the battle. 21:16 For thus hath the Lord said unto me: at the end of the years, as the years of an hireling, all the glory of the Arabians shall come to an end. 21:17 And the strength of the warriors, the mighty, the sons of the Arabians, shall be lessened, because by the WORD of the Lord, the God of Israel, it is thus decreed. (TgJ)</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DAFC571-879E-8AD5-2278-41E09E40C8AB}"/>
                  </a:ext>
                </a:extLst>
              </p14:cNvPr>
              <p14:cNvContentPartPr/>
              <p14:nvPr/>
            </p14:nvContentPartPr>
            <p14:xfrm>
              <a:off x="2216416" y="1687528"/>
              <a:ext cx="3710880" cy="113400"/>
            </p14:xfrm>
          </p:contentPart>
        </mc:Choice>
        <mc:Fallback>
          <p:pic>
            <p:nvPicPr>
              <p:cNvPr id="2" name="Ink 1">
                <a:extLst>
                  <a:ext uri="{FF2B5EF4-FFF2-40B4-BE49-F238E27FC236}">
                    <a16:creationId xmlns:a16="http://schemas.microsoft.com/office/drawing/2014/main" id="{FDAFC571-879E-8AD5-2278-41E09E40C8AB}"/>
                  </a:ext>
                </a:extLst>
              </p:cNvPr>
              <p:cNvPicPr/>
              <p:nvPr/>
            </p:nvPicPr>
            <p:blipFill>
              <a:blip r:embed="rId5"/>
              <a:stretch>
                <a:fillRect/>
              </a:stretch>
            </p:blipFill>
            <p:spPr>
              <a:xfrm>
                <a:off x="2198776" y="1669528"/>
                <a:ext cx="3746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29F68AFF-AA13-4D14-6B1D-9D482F875513}"/>
                  </a:ext>
                </a:extLst>
              </p14:cNvPr>
              <p14:cNvContentPartPr/>
              <p14:nvPr/>
            </p14:nvContentPartPr>
            <p14:xfrm>
              <a:off x="5581696" y="1697968"/>
              <a:ext cx="3378960" cy="101160"/>
            </p14:xfrm>
          </p:contentPart>
        </mc:Choice>
        <mc:Fallback>
          <p:pic>
            <p:nvPicPr>
              <p:cNvPr id="3" name="Ink 2">
                <a:extLst>
                  <a:ext uri="{FF2B5EF4-FFF2-40B4-BE49-F238E27FC236}">
                    <a16:creationId xmlns:a16="http://schemas.microsoft.com/office/drawing/2014/main" id="{29F68AFF-AA13-4D14-6B1D-9D482F875513}"/>
                  </a:ext>
                </a:extLst>
              </p:cNvPr>
              <p:cNvPicPr/>
              <p:nvPr/>
            </p:nvPicPr>
            <p:blipFill>
              <a:blip r:embed="rId7"/>
              <a:stretch>
                <a:fillRect/>
              </a:stretch>
            </p:blipFill>
            <p:spPr>
              <a:xfrm>
                <a:off x="5563696" y="1680328"/>
                <a:ext cx="3414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C242322-F4A1-1DC1-79D3-AEC217DE91B4}"/>
                  </a:ext>
                </a:extLst>
              </p14:cNvPr>
              <p14:cNvContentPartPr/>
              <p14:nvPr/>
            </p14:nvContentPartPr>
            <p14:xfrm>
              <a:off x="1919056" y="2675008"/>
              <a:ext cx="6905520" cy="80280"/>
            </p14:xfrm>
          </p:contentPart>
        </mc:Choice>
        <mc:Fallback>
          <p:pic>
            <p:nvPicPr>
              <p:cNvPr id="4" name="Ink 3">
                <a:extLst>
                  <a:ext uri="{FF2B5EF4-FFF2-40B4-BE49-F238E27FC236}">
                    <a16:creationId xmlns:a16="http://schemas.microsoft.com/office/drawing/2014/main" id="{4C242322-F4A1-1DC1-79D3-AEC217DE91B4}"/>
                  </a:ext>
                </a:extLst>
              </p:cNvPr>
              <p:cNvPicPr/>
              <p:nvPr/>
            </p:nvPicPr>
            <p:blipFill>
              <a:blip r:embed="rId9"/>
              <a:stretch>
                <a:fillRect/>
              </a:stretch>
            </p:blipFill>
            <p:spPr>
              <a:xfrm>
                <a:off x="1901056" y="2657008"/>
                <a:ext cx="6941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ADA2BC89-6B49-98C8-5686-9BD998AEC15B}"/>
                  </a:ext>
                </a:extLst>
              </p14:cNvPr>
              <p14:cNvContentPartPr/>
              <p14:nvPr/>
            </p14:nvContentPartPr>
            <p14:xfrm>
              <a:off x="2847496" y="3036808"/>
              <a:ext cx="2870640" cy="53640"/>
            </p14:xfrm>
          </p:contentPart>
        </mc:Choice>
        <mc:Fallback>
          <p:pic>
            <p:nvPicPr>
              <p:cNvPr id="5" name="Ink 4">
                <a:extLst>
                  <a:ext uri="{FF2B5EF4-FFF2-40B4-BE49-F238E27FC236}">
                    <a16:creationId xmlns:a16="http://schemas.microsoft.com/office/drawing/2014/main" id="{ADA2BC89-6B49-98C8-5686-9BD998AEC15B}"/>
                  </a:ext>
                </a:extLst>
              </p:cNvPr>
              <p:cNvPicPr/>
              <p:nvPr/>
            </p:nvPicPr>
            <p:blipFill>
              <a:blip r:embed="rId11"/>
              <a:stretch>
                <a:fillRect/>
              </a:stretch>
            </p:blipFill>
            <p:spPr>
              <a:xfrm>
                <a:off x="2829856" y="3019168"/>
                <a:ext cx="2906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2BDCC4B-01F1-AEC6-B257-039603D22D31}"/>
                  </a:ext>
                </a:extLst>
              </p14:cNvPr>
              <p14:cNvContentPartPr/>
              <p14:nvPr/>
            </p14:nvContentPartPr>
            <p14:xfrm>
              <a:off x="1853896" y="4655008"/>
              <a:ext cx="56520" cy="50040"/>
            </p14:xfrm>
          </p:contentPart>
        </mc:Choice>
        <mc:Fallback>
          <p:pic>
            <p:nvPicPr>
              <p:cNvPr id="9" name="Ink 8">
                <a:extLst>
                  <a:ext uri="{FF2B5EF4-FFF2-40B4-BE49-F238E27FC236}">
                    <a16:creationId xmlns:a16="http://schemas.microsoft.com/office/drawing/2014/main" id="{02BDCC4B-01F1-AEC6-B257-039603D22D31}"/>
                  </a:ext>
                </a:extLst>
              </p:cNvPr>
              <p:cNvPicPr/>
              <p:nvPr/>
            </p:nvPicPr>
            <p:blipFill>
              <a:blip r:embed="rId13"/>
              <a:stretch>
                <a:fillRect/>
              </a:stretch>
            </p:blipFill>
            <p:spPr>
              <a:xfrm>
                <a:off x="1835896" y="4637368"/>
                <a:ext cx="92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F1546E6-15F8-BAD2-DD75-98937CFFB382}"/>
                  </a:ext>
                </a:extLst>
              </p14:cNvPr>
              <p14:cNvContentPartPr/>
              <p14:nvPr/>
            </p14:nvContentPartPr>
            <p14:xfrm>
              <a:off x="6862576" y="4663648"/>
              <a:ext cx="1285200" cy="23040"/>
            </p14:xfrm>
          </p:contentPart>
        </mc:Choice>
        <mc:Fallback>
          <p:pic>
            <p:nvPicPr>
              <p:cNvPr id="11" name="Ink 10">
                <a:extLst>
                  <a:ext uri="{FF2B5EF4-FFF2-40B4-BE49-F238E27FC236}">
                    <a16:creationId xmlns:a16="http://schemas.microsoft.com/office/drawing/2014/main" id="{CF1546E6-15F8-BAD2-DD75-98937CFFB382}"/>
                  </a:ext>
                </a:extLst>
              </p:cNvPr>
              <p:cNvPicPr/>
              <p:nvPr/>
            </p:nvPicPr>
            <p:blipFill>
              <a:blip r:embed="rId15"/>
              <a:stretch>
                <a:fillRect/>
              </a:stretch>
            </p:blipFill>
            <p:spPr>
              <a:xfrm>
                <a:off x="6844576" y="4645648"/>
                <a:ext cx="1320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9DF1271-6DD1-2084-1994-4C693913A61F}"/>
                  </a:ext>
                </a:extLst>
              </p14:cNvPr>
              <p14:cNvContentPartPr/>
              <p14:nvPr/>
            </p14:nvContentPartPr>
            <p14:xfrm>
              <a:off x="778216" y="4925008"/>
              <a:ext cx="2677680" cy="66600"/>
            </p14:xfrm>
          </p:contentPart>
        </mc:Choice>
        <mc:Fallback>
          <p:pic>
            <p:nvPicPr>
              <p:cNvPr id="12" name="Ink 11">
                <a:extLst>
                  <a:ext uri="{FF2B5EF4-FFF2-40B4-BE49-F238E27FC236}">
                    <a16:creationId xmlns:a16="http://schemas.microsoft.com/office/drawing/2014/main" id="{F9DF1271-6DD1-2084-1994-4C693913A61F}"/>
                  </a:ext>
                </a:extLst>
              </p:cNvPr>
              <p:cNvPicPr/>
              <p:nvPr/>
            </p:nvPicPr>
            <p:blipFill>
              <a:blip r:embed="rId17"/>
              <a:stretch>
                <a:fillRect/>
              </a:stretch>
            </p:blipFill>
            <p:spPr>
              <a:xfrm>
                <a:off x="760216" y="4907008"/>
                <a:ext cx="2713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917406E-7B2E-47C6-EB65-5B3A070B6DBF}"/>
                  </a:ext>
                </a:extLst>
              </p14:cNvPr>
              <p14:cNvContentPartPr/>
              <p14:nvPr/>
            </p14:nvContentPartPr>
            <p14:xfrm>
              <a:off x="8316256" y="4291768"/>
              <a:ext cx="542880" cy="46080"/>
            </p14:xfrm>
          </p:contentPart>
        </mc:Choice>
        <mc:Fallback>
          <p:pic>
            <p:nvPicPr>
              <p:cNvPr id="13" name="Ink 12">
                <a:extLst>
                  <a:ext uri="{FF2B5EF4-FFF2-40B4-BE49-F238E27FC236}">
                    <a16:creationId xmlns:a16="http://schemas.microsoft.com/office/drawing/2014/main" id="{6917406E-7B2E-47C6-EB65-5B3A070B6DBF}"/>
                  </a:ext>
                </a:extLst>
              </p:cNvPr>
              <p:cNvPicPr/>
              <p:nvPr/>
            </p:nvPicPr>
            <p:blipFill>
              <a:blip r:embed="rId19"/>
              <a:stretch>
                <a:fillRect/>
              </a:stretch>
            </p:blipFill>
            <p:spPr>
              <a:xfrm>
                <a:off x="8298616" y="4274128"/>
                <a:ext cx="578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37BE275-ECC5-F15F-F1F7-7A9A41BD3332}"/>
                  </a:ext>
                </a:extLst>
              </p14:cNvPr>
              <p14:cNvContentPartPr/>
              <p14:nvPr/>
            </p14:nvContentPartPr>
            <p14:xfrm>
              <a:off x="3512776" y="4634488"/>
              <a:ext cx="646200" cy="72000"/>
            </p14:xfrm>
          </p:contentPart>
        </mc:Choice>
        <mc:Fallback>
          <p:pic>
            <p:nvPicPr>
              <p:cNvPr id="14" name="Ink 13">
                <a:extLst>
                  <a:ext uri="{FF2B5EF4-FFF2-40B4-BE49-F238E27FC236}">
                    <a16:creationId xmlns:a16="http://schemas.microsoft.com/office/drawing/2014/main" id="{037BE275-ECC5-F15F-F1F7-7A9A41BD3332}"/>
                  </a:ext>
                </a:extLst>
              </p:cNvPr>
              <p:cNvPicPr/>
              <p:nvPr/>
            </p:nvPicPr>
            <p:blipFill>
              <a:blip r:embed="rId21"/>
              <a:stretch>
                <a:fillRect/>
              </a:stretch>
            </p:blipFill>
            <p:spPr>
              <a:xfrm>
                <a:off x="3495136" y="4616488"/>
                <a:ext cx="681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314232E-F6DD-EBA7-AA7B-DE6E5DD2E048}"/>
                  </a:ext>
                </a:extLst>
              </p14:cNvPr>
              <p14:cNvContentPartPr/>
              <p14:nvPr/>
            </p14:nvContentPartPr>
            <p14:xfrm>
              <a:off x="264136" y="314437"/>
              <a:ext cx="9573480" cy="1488240"/>
            </p14:xfrm>
          </p:contentPart>
        </mc:Choice>
        <mc:Fallback>
          <p:pic>
            <p:nvPicPr>
              <p:cNvPr id="15" name="Ink 14">
                <a:extLst>
                  <a:ext uri="{FF2B5EF4-FFF2-40B4-BE49-F238E27FC236}">
                    <a16:creationId xmlns:a16="http://schemas.microsoft.com/office/drawing/2014/main" id="{B314232E-F6DD-EBA7-AA7B-DE6E5DD2E048}"/>
                  </a:ext>
                </a:extLst>
              </p:cNvPr>
              <p:cNvPicPr/>
              <p:nvPr/>
            </p:nvPicPr>
            <p:blipFill>
              <a:blip r:embed="rId23"/>
              <a:stretch>
                <a:fillRect/>
              </a:stretch>
            </p:blipFill>
            <p:spPr>
              <a:xfrm>
                <a:off x="246496" y="296437"/>
                <a:ext cx="9609120" cy="1523880"/>
              </a:xfrm>
              <a:prstGeom prst="rect">
                <a:avLst/>
              </a:prstGeom>
            </p:spPr>
          </p:pic>
        </mc:Fallback>
      </mc:AlternateContent>
    </p:spTree>
    <p:extLst>
      <p:ext uri="{BB962C8B-B14F-4D97-AF65-F5344CB8AC3E}">
        <p14:creationId xmlns:p14="http://schemas.microsoft.com/office/powerpoint/2010/main" val="96607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270163" y="0"/>
            <a:ext cx="9512134" cy="6232475"/>
          </a:xfrm>
          <a:prstGeom prst="rect">
            <a:avLst/>
          </a:prstGeom>
          <a:noFill/>
        </p:spPr>
        <p:txBody>
          <a:bodyPr wrap="square">
            <a:spAutoFit/>
          </a:bodyPr>
          <a:lstStyle/>
          <a:p>
            <a:r>
              <a:rPr lang="en-US" sz="2100" b="1">
                <a:solidFill>
                  <a:srgbClr val="FFC000"/>
                </a:solidFill>
                <a:cs typeface="+mj-cs"/>
              </a:rPr>
              <a:t>Midrash Tanchuma Buber, Bamidbar 22:3</a:t>
            </a:r>
          </a:p>
          <a:p>
            <a:r>
              <a:rPr lang="en-US">
                <a:solidFill>
                  <a:srgbClr val="FFC000"/>
                </a:solidFill>
                <a:cs typeface="+mj-cs"/>
              </a:rPr>
              <a:t>[Another interpretation (of Is. 43:4): BECAUSE YOU ARE PRECIOUS IN MY EYES, YOU ARE HONORED.] The Holy One said: You are precious in my eyes, because to all the those nations I gave no numbering (minyan), but to you I did give a numbering. It is comparable to a king of flesh and blood who had a lot of granaries, but all of them were dirty and full of darnel; so he was not meticulous about numbering. &lt;There was,&gt; however, this granary &lt;which had&gt; beautiful wheat. I therefore want to be meticulous in numbering how many kors123One kor is equivalent to somewhat under 400 liters. there are, how many sacks there are in it, &lt;and&gt; how many measures there are in it. Similarly this king is the Supreme King of Kings, the Holy One; and this granary (goren) is Israel, since it is stated (in Is. 21:10): MY THRESHING, AND THE PRODUCT (literally: THE CHILD) OF MY THRESHING FLOOR (goren). It also says (in Jer. 2:3): ISRAEL IS THE LORD'S SANCTUARY, [THE BEGINNING OF HIS HARVEST]. The child of his house is Moses, as stated (in Numb. 12:7): NOT SO WITH MY SERVANT MOSES; [HE IS TRUSTED IN ALL MY HOUSE]. The Holy One said to him: The nations are comparable to thorns, as stated (in Is. 33:12): AND THE PEOPLES SHALL BECOME BURNINGS OF LIME, THORNS CUT DOWN &lt;THAT ARE BURNED IN THE FIRE&gt;. Therefore, you shall not be meticulous about numbering them, but Israel is righteous, as stated (in Is. 60:21): AND ALL OF YOUR PEOPLE ARE RIGHTEOUS. It also says (in Cant. 4:7): YOU ARE BEAUTIFUL ALL OVER, MY BELOVED, [AND THERE IS NO BLEMISH IN YOU]. Therefore, be meticulous in counting Israel. Moses did so. He numbered them &lt;to determine&gt; how many kors there were, as stated (in Numb. 1:2): TAKE A CENSUS….; how many sacks there were, as stated (in Numb. 2:4): HIS HOST AND THOSE OF THEM ENROLLED; and how many measures there were, as stated (in Numb. 3:40): ENROLL EVERY FIRST-BORN MALE.</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001A9C9-957B-9C12-DE84-083FE62AE2BB}"/>
                  </a:ext>
                </a:extLst>
              </p14:cNvPr>
              <p14:cNvContentPartPr/>
              <p14:nvPr/>
            </p14:nvContentPartPr>
            <p14:xfrm>
              <a:off x="1556896" y="1180957"/>
              <a:ext cx="698400" cy="61200"/>
            </p14:xfrm>
          </p:contentPart>
        </mc:Choice>
        <mc:Fallback>
          <p:pic>
            <p:nvPicPr>
              <p:cNvPr id="2" name="Ink 1">
                <a:extLst>
                  <a:ext uri="{FF2B5EF4-FFF2-40B4-BE49-F238E27FC236}">
                    <a16:creationId xmlns:a16="http://schemas.microsoft.com/office/drawing/2014/main" id="{A001A9C9-957B-9C12-DE84-083FE62AE2BB}"/>
                  </a:ext>
                </a:extLst>
              </p:cNvPr>
              <p:cNvPicPr/>
              <p:nvPr/>
            </p:nvPicPr>
            <p:blipFill>
              <a:blip r:embed="rId5"/>
              <a:stretch>
                <a:fillRect/>
              </a:stretch>
            </p:blipFill>
            <p:spPr>
              <a:xfrm>
                <a:off x="1539256" y="1163317"/>
                <a:ext cx="734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BD3FCDF-707E-18E3-3816-BB82909D8021}"/>
                  </a:ext>
                </a:extLst>
              </p14:cNvPr>
              <p14:cNvContentPartPr/>
              <p14:nvPr/>
            </p14:nvContentPartPr>
            <p14:xfrm>
              <a:off x="6348856" y="1485157"/>
              <a:ext cx="529560" cy="32760"/>
            </p14:xfrm>
          </p:contentPart>
        </mc:Choice>
        <mc:Fallback>
          <p:pic>
            <p:nvPicPr>
              <p:cNvPr id="3" name="Ink 2">
                <a:extLst>
                  <a:ext uri="{FF2B5EF4-FFF2-40B4-BE49-F238E27FC236}">
                    <a16:creationId xmlns:a16="http://schemas.microsoft.com/office/drawing/2014/main" id="{7BD3FCDF-707E-18E3-3816-BB82909D8021}"/>
                  </a:ext>
                </a:extLst>
              </p:cNvPr>
              <p:cNvPicPr/>
              <p:nvPr/>
            </p:nvPicPr>
            <p:blipFill>
              <a:blip r:embed="rId7"/>
              <a:stretch>
                <a:fillRect/>
              </a:stretch>
            </p:blipFill>
            <p:spPr>
              <a:xfrm>
                <a:off x="6331216" y="1467517"/>
                <a:ext cx="565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F8D4D17-65F1-5C3A-C6FB-7A0F0DEDFD4D}"/>
                  </a:ext>
                </a:extLst>
              </p14:cNvPr>
              <p14:cNvContentPartPr/>
              <p14:nvPr/>
            </p14:nvContentPartPr>
            <p14:xfrm>
              <a:off x="6816856" y="1709437"/>
              <a:ext cx="1261800" cy="92880"/>
            </p14:xfrm>
          </p:contentPart>
        </mc:Choice>
        <mc:Fallback>
          <p:pic>
            <p:nvPicPr>
              <p:cNvPr id="4" name="Ink 3">
                <a:extLst>
                  <a:ext uri="{FF2B5EF4-FFF2-40B4-BE49-F238E27FC236}">
                    <a16:creationId xmlns:a16="http://schemas.microsoft.com/office/drawing/2014/main" id="{DF8D4D17-65F1-5C3A-C6FB-7A0F0DEDFD4D}"/>
                  </a:ext>
                </a:extLst>
              </p:cNvPr>
              <p:cNvPicPr/>
              <p:nvPr/>
            </p:nvPicPr>
            <p:blipFill>
              <a:blip r:embed="rId9"/>
              <a:stretch>
                <a:fillRect/>
              </a:stretch>
            </p:blipFill>
            <p:spPr>
              <a:xfrm>
                <a:off x="6798856" y="1691437"/>
                <a:ext cx="1297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0C14005D-011D-0720-28A8-A40A5F807D7B}"/>
                  </a:ext>
                </a:extLst>
              </p14:cNvPr>
              <p14:cNvContentPartPr/>
              <p14:nvPr/>
            </p14:nvContentPartPr>
            <p14:xfrm>
              <a:off x="4858816" y="1977637"/>
              <a:ext cx="531360" cy="90000"/>
            </p14:xfrm>
          </p:contentPart>
        </mc:Choice>
        <mc:Fallback>
          <p:pic>
            <p:nvPicPr>
              <p:cNvPr id="5" name="Ink 4">
                <a:extLst>
                  <a:ext uri="{FF2B5EF4-FFF2-40B4-BE49-F238E27FC236}">
                    <a16:creationId xmlns:a16="http://schemas.microsoft.com/office/drawing/2014/main" id="{0C14005D-011D-0720-28A8-A40A5F807D7B}"/>
                  </a:ext>
                </a:extLst>
              </p:cNvPr>
              <p:cNvPicPr/>
              <p:nvPr/>
            </p:nvPicPr>
            <p:blipFill>
              <a:blip r:embed="rId11"/>
              <a:stretch>
                <a:fillRect/>
              </a:stretch>
            </p:blipFill>
            <p:spPr>
              <a:xfrm>
                <a:off x="4841176" y="1959637"/>
                <a:ext cx="567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D1F7ED7-528D-C6B6-A452-84781F0C35DF}"/>
                  </a:ext>
                </a:extLst>
              </p14:cNvPr>
              <p14:cNvContentPartPr/>
              <p14:nvPr/>
            </p14:nvContentPartPr>
            <p14:xfrm>
              <a:off x="420016" y="2210917"/>
              <a:ext cx="565560" cy="104400"/>
            </p14:xfrm>
          </p:contentPart>
        </mc:Choice>
        <mc:Fallback>
          <p:pic>
            <p:nvPicPr>
              <p:cNvPr id="9" name="Ink 8">
                <a:extLst>
                  <a:ext uri="{FF2B5EF4-FFF2-40B4-BE49-F238E27FC236}">
                    <a16:creationId xmlns:a16="http://schemas.microsoft.com/office/drawing/2014/main" id="{DD1F7ED7-528D-C6B6-A452-84781F0C35DF}"/>
                  </a:ext>
                </a:extLst>
              </p:cNvPr>
              <p:cNvPicPr/>
              <p:nvPr/>
            </p:nvPicPr>
            <p:blipFill>
              <a:blip r:embed="rId13"/>
              <a:stretch>
                <a:fillRect/>
              </a:stretch>
            </p:blipFill>
            <p:spPr>
              <a:xfrm>
                <a:off x="402016" y="2193277"/>
                <a:ext cx="601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E7BD6C2-3CAB-3D0F-5891-06B7C2AC3A66}"/>
                  </a:ext>
                </a:extLst>
              </p14:cNvPr>
              <p14:cNvContentPartPr/>
              <p14:nvPr/>
            </p14:nvContentPartPr>
            <p14:xfrm>
              <a:off x="8598496" y="2575237"/>
              <a:ext cx="418680" cy="12960"/>
            </p14:xfrm>
          </p:contentPart>
        </mc:Choice>
        <mc:Fallback>
          <p:pic>
            <p:nvPicPr>
              <p:cNvPr id="11" name="Ink 10">
                <a:extLst>
                  <a:ext uri="{FF2B5EF4-FFF2-40B4-BE49-F238E27FC236}">
                    <a16:creationId xmlns:a16="http://schemas.microsoft.com/office/drawing/2014/main" id="{BE7BD6C2-3CAB-3D0F-5891-06B7C2AC3A66}"/>
                  </a:ext>
                </a:extLst>
              </p:cNvPr>
              <p:cNvPicPr/>
              <p:nvPr/>
            </p:nvPicPr>
            <p:blipFill>
              <a:blip r:embed="rId15"/>
              <a:stretch>
                <a:fillRect/>
              </a:stretch>
            </p:blipFill>
            <p:spPr>
              <a:xfrm>
                <a:off x="8580496" y="2557597"/>
                <a:ext cx="454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621FD34-EF35-36E0-6C7F-BECC62C08C15}"/>
                  </a:ext>
                </a:extLst>
              </p14:cNvPr>
              <p14:cNvContentPartPr/>
              <p14:nvPr/>
            </p14:nvContentPartPr>
            <p14:xfrm>
              <a:off x="8557816" y="3065557"/>
              <a:ext cx="65520" cy="20520"/>
            </p14:xfrm>
          </p:contentPart>
        </mc:Choice>
        <mc:Fallback>
          <p:pic>
            <p:nvPicPr>
              <p:cNvPr id="12" name="Ink 11">
                <a:extLst>
                  <a:ext uri="{FF2B5EF4-FFF2-40B4-BE49-F238E27FC236}">
                    <a16:creationId xmlns:a16="http://schemas.microsoft.com/office/drawing/2014/main" id="{C621FD34-EF35-36E0-6C7F-BECC62C08C15}"/>
                  </a:ext>
                </a:extLst>
              </p:cNvPr>
              <p:cNvPicPr/>
              <p:nvPr/>
            </p:nvPicPr>
            <p:blipFill>
              <a:blip r:embed="rId17"/>
              <a:stretch>
                <a:fillRect/>
              </a:stretch>
            </p:blipFill>
            <p:spPr>
              <a:xfrm>
                <a:off x="8539816" y="3047557"/>
                <a:ext cx="101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C09140E-D090-6DBE-B325-45B79652DA0B}"/>
                  </a:ext>
                </a:extLst>
              </p14:cNvPr>
              <p14:cNvContentPartPr/>
              <p14:nvPr/>
            </p14:nvContentPartPr>
            <p14:xfrm>
              <a:off x="5250136" y="4960597"/>
              <a:ext cx="4320" cy="360"/>
            </p14:xfrm>
          </p:contentPart>
        </mc:Choice>
        <mc:Fallback>
          <p:pic>
            <p:nvPicPr>
              <p:cNvPr id="13" name="Ink 12">
                <a:extLst>
                  <a:ext uri="{FF2B5EF4-FFF2-40B4-BE49-F238E27FC236}">
                    <a16:creationId xmlns:a16="http://schemas.microsoft.com/office/drawing/2014/main" id="{FC09140E-D090-6DBE-B325-45B79652DA0B}"/>
                  </a:ext>
                </a:extLst>
              </p:cNvPr>
              <p:cNvPicPr/>
              <p:nvPr/>
            </p:nvPicPr>
            <p:blipFill>
              <a:blip r:embed="rId19"/>
              <a:stretch>
                <a:fillRect/>
              </a:stretch>
            </p:blipFill>
            <p:spPr>
              <a:xfrm>
                <a:off x="5232136" y="4942957"/>
                <a:ext cx="3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2A0A473-CC06-8552-865C-ECFEF401494A}"/>
                  </a:ext>
                </a:extLst>
              </p14:cNvPr>
              <p14:cNvContentPartPr/>
              <p14:nvPr/>
            </p14:nvContentPartPr>
            <p14:xfrm>
              <a:off x="9338656" y="4936837"/>
              <a:ext cx="360" cy="8640"/>
            </p14:xfrm>
          </p:contentPart>
        </mc:Choice>
        <mc:Fallback>
          <p:pic>
            <p:nvPicPr>
              <p:cNvPr id="14" name="Ink 13">
                <a:extLst>
                  <a:ext uri="{FF2B5EF4-FFF2-40B4-BE49-F238E27FC236}">
                    <a16:creationId xmlns:a16="http://schemas.microsoft.com/office/drawing/2014/main" id="{52A0A473-CC06-8552-865C-ECFEF401494A}"/>
                  </a:ext>
                </a:extLst>
              </p:cNvPr>
              <p:cNvPicPr/>
              <p:nvPr/>
            </p:nvPicPr>
            <p:blipFill>
              <a:blip r:embed="rId21"/>
              <a:stretch>
                <a:fillRect/>
              </a:stretch>
            </p:blipFill>
            <p:spPr>
              <a:xfrm>
                <a:off x="9320656" y="4918837"/>
                <a:ext cx="36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9C1F266-19EA-C34F-D0F4-B59A5844362B}"/>
                  </a:ext>
                </a:extLst>
              </p14:cNvPr>
              <p14:cNvContentPartPr/>
              <p14:nvPr/>
            </p14:nvContentPartPr>
            <p14:xfrm>
              <a:off x="5449216" y="5273437"/>
              <a:ext cx="420120" cy="45720"/>
            </p14:xfrm>
          </p:contentPart>
        </mc:Choice>
        <mc:Fallback>
          <p:pic>
            <p:nvPicPr>
              <p:cNvPr id="15" name="Ink 14">
                <a:extLst>
                  <a:ext uri="{FF2B5EF4-FFF2-40B4-BE49-F238E27FC236}">
                    <a16:creationId xmlns:a16="http://schemas.microsoft.com/office/drawing/2014/main" id="{39C1F266-19EA-C34F-D0F4-B59A5844362B}"/>
                  </a:ext>
                </a:extLst>
              </p:cNvPr>
              <p:cNvPicPr/>
              <p:nvPr/>
            </p:nvPicPr>
            <p:blipFill>
              <a:blip r:embed="rId23"/>
              <a:stretch>
                <a:fillRect/>
              </a:stretch>
            </p:blipFill>
            <p:spPr>
              <a:xfrm>
                <a:off x="5431576" y="5255437"/>
                <a:ext cx="455760" cy="81360"/>
              </a:xfrm>
              <a:prstGeom prst="rect">
                <a:avLst/>
              </a:prstGeom>
            </p:spPr>
          </p:pic>
        </mc:Fallback>
      </mc:AlternateContent>
      <p:grpSp>
        <p:nvGrpSpPr>
          <p:cNvPr id="18" name="Group 17">
            <a:extLst>
              <a:ext uri="{FF2B5EF4-FFF2-40B4-BE49-F238E27FC236}">
                <a16:creationId xmlns:a16="http://schemas.microsoft.com/office/drawing/2014/main" id="{5E186FB2-BB6D-5B71-5059-3C3E227D5589}"/>
              </a:ext>
            </a:extLst>
          </p:cNvPr>
          <p:cNvGrpSpPr/>
          <p:nvPr/>
        </p:nvGrpSpPr>
        <p:grpSpPr>
          <a:xfrm>
            <a:off x="8247496" y="5236717"/>
            <a:ext cx="898920" cy="64800"/>
            <a:chOff x="8247496" y="5236717"/>
            <a:chExt cx="898920" cy="6480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44D39CEE-E060-6C97-6C04-96DD37129FC0}"/>
                    </a:ext>
                  </a:extLst>
                </p14:cNvPr>
                <p14:cNvContentPartPr/>
                <p14:nvPr/>
              </p14:nvContentPartPr>
              <p14:xfrm>
                <a:off x="8247496" y="5236717"/>
                <a:ext cx="2160" cy="360"/>
              </p14:xfrm>
            </p:contentPart>
          </mc:Choice>
          <mc:Fallback>
            <p:pic>
              <p:nvPicPr>
                <p:cNvPr id="16" name="Ink 15">
                  <a:extLst>
                    <a:ext uri="{FF2B5EF4-FFF2-40B4-BE49-F238E27FC236}">
                      <a16:creationId xmlns:a16="http://schemas.microsoft.com/office/drawing/2014/main" id="{44D39CEE-E060-6C97-6C04-96DD37129FC0}"/>
                    </a:ext>
                  </a:extLst>
                </p:cNvPr>
                <p:cNvPicPr/>
                <p:nvPr/>
              </p:nvPicPr>
              <p:blipFill>
                <a:blip r:embed="rId25"/>
                <a:stretch>
                  <a:fillRect/>
                </a:stretch>
              </p:blipFill>
              <p:spPr>
                <a:xfrm>
                  <a:off x="8229496" y="5219077"/>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BF076DBE-39F1-E414-7325-7CE4AF5A36F0}"/>
                    </a:ext>
                  </a:extLst>
                </p14:cNvPr>
                <p14:cNvContentPartPr/>
                <p14:nvPr/>
              </p14:nvContentPartPr>
              <p14:xfrm>
                <a:off x="8262976" y="5244997"/>
                <a:ext cx="883440" cy="56520"/>
              </p14:xfrm>
            </p:contentPart>
          </mc:Choice>
          <mc:Fallback>
            <p:pic>
              <p:nvPicPr>
                <p:cNvPr id="17" name="Ink 16">
                  <a:extLst>
                    <a:ext uri="{FF2B5EF4-FFF2-40B4-BE49-F238E27FC236}">
                      <a16:creationId xmlns:a16="http://schemas.microsoft.com/office/drawing/2014/main" id="{BF076DBE-39F1-E414-7325-7CE4AF5A36F0}"/>
                    </a:ext>
                  </a:extLst>
                </p:cNvPr>
                <p:cNvPicPr/>
                <p:nvPr/>
              </p:nvPicPr>
              <p:blipFill>
                <a:blip r:embed="rId27"/>
                <a:stretch>
                  <a:fillRect/>
                </a:stretch>
              </p:blipFill>
              <p:spPr>
                <a:xfrm>
                  <a:off x="8244976" y="5227357"/>
                  <a:ext cx="91908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484E2091-89A0-3835-7F69-4794E209CF4A}"/>
                  </a:ext>
                </a:extLst>
              </p14:cNvPr>
              <p14:cNvContentPartPr/>
              <p14:nvPr/>
            </p14:nvContentPartPr>
            <p14:xfrm>
              <a:off x="6712096" y="5549917"/>
              <a:ext cx="285120" cy="27720"/>
            </p14:xfrm>
          </p:contentPart>
        </mc:Choice>
        <mc:Fallback>
          <p:pic>
            <p:nvPicPr>
              <p:cNvPr id="19" name="Ink 18">
                <a:extLst>
                  <a:ext uri="{FF2B5EF4-FFF2-40B4-BE49-F238E27FC236}">
                    <a16:creationId xmlns:a16="http://schemas.microsoft.com/office/drawing/2014/main" id="{484E2091-89A0-3835-7F69-4794E209CF4A}"/>
                  </a:ext>
                </a:extLst>
              </p:cNvPr>
              <p:cNvPicPr/>
              <p:nvPr/>
            </p:nvPicPr>
            <p:blipFill>
              <a:blip r:embed="rId29"/>
              <a:stretch>
                <a:fillRect/>
              </a:stretch>
            </p:blipFill>
            <p:spPr>
              <a:xfrm>
                <a:off x="6694096" y="5532277"/>
                <a:ext cx="320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301B1749-0F68-24BE-21E1-E7D58615CB6F}"/>
                  </a:ext>
                </a:extLst>
              </p14:cNvPr>
              <p14:cNvContentPartPr/>
              <p14:nvPr/>
            </p14:nvContentPartPr>
            <p14:xfrm>
              <a:off x="7420576" y="5860597"/>
              <a:ext cx="369000" cy="33840"/>
            </p14:xfrm>
          </p:contentPart>
        </mc:Choice>
        <mc:Fallback>
          <p:pic>
            <p:nvPicPr>
              <p:cNvPr id="20" name="Ink 19">
                <a:extLst>
                  <a:ext uri="{FF2B5EF4-FFF2-40B4-BE49-F238E27FC236}">
                    <a16:creationId xmlns:a16="http://schemas.microsoft.com/office/drawing/2014/main" id="{301B1749-0F68-24BE-21E1-E7D58615CB6F}"/>
                  </a:ext>
                </a:extLst>
              </p:cNvPr>
              <p:cNvPicPr/>
              <p:nvPr/>
            </p:nvPicPr>
            <p:blipFill>
              <a:blip r:embed="rId31"/>
              <a:stretch>
                <a:fillRect/>
              </a:stretch>
            </p:blipFill>
            <p:spPr>
              <a:xfrm>
                <a:off x="7402936" y="5842957"/>
                <a:ext cx="404640" cy="69480"/>
              </a:xfrm>
              <a:prstGeom prst="rect">
                <a:avLst/>
              </a:prstGeom>
            </p:spPr>
          </p:pic>
        </mc:Fallback>
      </mc:AlternateContent>
    </p:spTree>
    <p:extLst>
      <p:ext uri="{BB962C8B-B14F-4D97-AF65-F5344CB8AC3E}">
        <p14:creationId xmlns:p14="http://schemas.microsoft.com/office/powerpoint/2010/main" val="244273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516575" y="166254"/>
            <a:ext cx="9259783" cy="6001643"/>
          </a:xfrm>
          <a:prstGeom prst="rect">
            <a:avLst/>
          </a:prstGeom>
          <a:noFill/>
        </p:spPr>
        <p:txBody>
          <a:bodyPr wrap="square">
            <a:spAutoFit/>
          </a:bodyPr>
          <a:lstStyle/>
          <a:p>
            <a:r>
              <a:rPr lang="en-US" sz="2400" b="1">
                <a:solidFill>
                  <a:srgbClr val="FFC000"/>
                </a:solidFill>
                <a:cs typeface="+mj-cs"/>
              </a:rPr>
              <a:t>Matthew 4:19</a:t>
            </a:r>
          </a:p>
          <a:p>
            <a:r>
              <a:rPr lang="en-US" sz="2400">
                <a:solidFill>
                  <a:srgbClr val="FFC000"/>
                </a:solidFill>
                <a:cs typeface="+mj-cs"/>
              </a:rPr>
              <a:t>4:19  And he saith unto them, Follow me, and I will make you fishers of men. (KJV, </a:t>
            </a:r>
            <a:r>
              <a:rPr lang="syr-SY" sz="2400">
                <a:solidFill>
                  <a:srgbClr val="FFFF00"/>
                </a:solidFill>
                <a:cs typeface="+mj-cs"/>
              </a:rPr>
              <a:t>ܘܶܐܡܰܪ ܠܗܽܘܢ ܝܶܫܽܘܥ ܂ ܬܱ݁ܘ ܒܴ݁ܬ݂ܱܪܝ ܆ ܘܶܐܥܒܷ݁ܕ݂ܟ݂ܽܘܢ ܕ݁ܬ݂ܷܗܘܽܘܢ ܨܱܝܴ̈ܕ݂ܶܐ ܕܱ݁ܒ݂ܢܱ̈ܝ ܐ̱ܢܴ̈ܫܳܐ ܂</a:t>
            </a:r>
            <a:r>
              <a:rPr lang="syr-SY" sz="2400">
                <a:solidFill>
                  <a:srgbClr val="FFC000"/>
                </a:solidFill>
                <a:cs typeface="+mj-cs"/>
              </a:rPr>
              <a:t>19, </a:t>
            </a:r>
            <a:r>
              <a:rPr lang="el-GR" sz="2400">
                <a:solidFill>
                  <a:srgbClr val="00B0F0"/>
                </a:solidFill>
                <a:cs typeface="+mj-cs"/>
              </a:rPr>
              <a:t>καὶ λέγει αὐτοῖς· δεῦτε ὀπίσω μου, καὶ ποιήσω ὑμᾶς ἁλεεῖς ἀνθρώπων.</a:t>
            </a:r>
            <a:r>
              <a:rPr lang="el-GR" sz="2400">
                <a:solidFill>
                  <a:srgbClr val="FFC000"/>
                </a:solidFill>
                <a:cs typeface="+mj-cs"/>
              </a:rPr>
              <a:t>)</a:t>
            </a:r>
          </a:p>
          <a:p>
            <a:endParaRPr lang="el-GR" sz="2400">
              <a:solidFill>
                <a:srgbClr val="FFC000"/>
              </a:solidFill>
              <a:cs typeface="+mj-cs"/>
            </a:endParaRPr>
          </a:p>
          <a:p>
            <a:r>
              <a:rPr lang="en-US" sz="2400" b="1">
                <a:solidFill>
                  <a:srgbClr val="92D050"/>
                </a:solidFill>
                <a:cs typeface="+mj-cs"/>
              </a:rPr>
              <a:t>Mark 1:16-17</a:t>
            </a:r>
          </a:p>
          <a:p>
            <a:r>
              <a:rPr lang="en-US" sz="2400">
                <a:solidFill>
                  <a:srgbClr val="92D050"/>
                </a:solidFill>
                <a:cs typeface="+mj-cs"/>
              </a:rPr>
              <a:t>1:16  Now as he walked by the sea of Galilee, he saw Simon and Andrew his brother casting a net into the sea: for they were fishers. 1:17  And Jesus said unto them, Come ye after me, and I will make you to become fishers of men. (KJV, </a:t>
            </a:r>
            <a:r>
              <a:rPr lang="syr-SY" sz="2400">
                <a:solidFill>
                  <a:srgbClr val="FFFF00"/>
                </a:solidFill>
                <a:cs typeface="+mj-cs"/>
              </a:rPr>
              <a:t>ܘܟ݂ܰܕ݂ ܡܗܰܠܷܟ݂ ܚܕ݂ܳܪܱ̈ܝ ܝܰܡܳܐ ܕܱ݁ܓ݂ܠܻܝܠܴܐ ܆ ܚܙܳܐ ܠܫܶܡܥܽܘܢ ܘܠܱܐܢܕ݁ܪܷܐܘܳܣ ܐܱܚܽܘܗ̄ܝ ܂ ܕ݁ܪܴܡܶܝܢ ܡܨܻܝ̈ܕ݂ܳܬ݂ܴܐ ܒ݁ܝܰܡܳܐ ܂ ܐܻܝܬ݂ܱܝܗܽܘܢ ܗ̄ܘܰܘ ܓܷ݁ܝܪ ܨܱܝܴ̈ܕ݂ܶܐ ܂ܘܶܐܡܰܪ ܠܗܽܘܢ ܝܶܫܽܘܥ ܂ ܬܱ݁ܘ ܒܴ݁ܬ݂ܱܪܝ ܂ ܘܶܐܥܒܷ݁ܕ݂ܟ݂ܽܘܢ ܂ ܨܱܝܴ̈ܕ݂ܶܐ ܕܱ݁ܒ݂ܢܱ̈ܝ ܐ̱ܢܴ̈ܫܳܐ </a:t>
            </a:r>
            <a:r>
              <a:rPr lang="syr-SY" sz="2400">
                <a:solidFill>
                  <a:srgbClr val="FFC000"/>
                </a:solidFill>
                <a:cs typeface="+mj-cs"/>
              </a:rPr>
              <a:t>܂</a:t>
            </a:r>
            <a:r>
              <a:rPr lang="syr-SY" sz="2400">
                <a:solidFill>
                  <a:srgbClr val="92D050"/>
                </a:solidFill>
                <a:cs typeface="+mj-cs"/>
              </a:rPr>
              <a:t>,</a:t>
            </a:r>
            <a:r>
              <a:rPr lang="syr-SY" sz="2400">
                <a:solidFill>
                  <a:srgbClr val="FFC000"/>
                </a:solidFill>
                <a:cs typeface="+mj-cs"/>
              </a:rPr>
              <a:t> </a:t>
            </a:r>
            <a:r>
              <a:rPr lang="el-GR" sz="2400">
                <a:solidFill>
                  <a:srgbClr val="00B0F0"/>
                </a:solidFill>
                <a:cs typeface="+mj-cs"/>
              </a:rPr>
              <a:t>Καὶ παράγων παρὰ τὴν θάλασσαν τῆς Γαλιλαίας εἶδεν Σίμωνα καὶ Ἀνδρέαν τὸν ἀδελφὸν Σίμωνος ἀμφιβάλλοντας ἐν τῇ θαλάσσῃ· ἦσαν γὰρ ἁλεεῖς. καὶ εἶπεν αὐτοῖς ὁ Ἰησοῦς· δεῦτε ὀπίσω μου, καὶ ποιήσω ὑμᾶς γενέσθαι ἁλεεῖς ἀνθρώπων</a:t>
            </a:r>
            <a:r>
              <a:rPr lang="el-GR" sz="2400">
                <a:solidFill>
                  <a:srgbClr val="92D050"/>
                </a:solidFill>
                <a:cs typeface="+mj-cs"/>
              </a:rPr>
              <a:t>.)</a:t>
            </a:r>
          </a:p>
        </p:txBody>
      </p:sp>
      <p:grpSp>
        <p:nvGrpSpPr>
          <p:cNvPr id="9" name="Group 8">
            <a:extLst>
              <a:ext uri="{FF2B5EF4-FFF2-40B4-BE49-F238E27FC236}">
                <a16:creationId xmlns:a16="http://schemas.microsoft.com/office/drawing/2014/main" id="{8D6831AA-E632-7895-F260-83F7A33621EB}"/>
              </a:ext>
            </a:extLst>
          </p:cNvPr>
          <p:cNvGrpSpPr/>
          <p:nvPr/>
        </p:nvGrpSpPr>
        <p:grpSpPr>
          <a:xfrm>
            <a:off x="2561656" y="175837"/>
            <a:ext cx="288360" cy="419040"/>
            <a:chOff x="2561656" y="175837"/>
            <a:chExt cx="288360" cy="4190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FEF002C-F3C6-FA6D-B703-3F5D95ED6512}"/>
                    </a:ext>
                  </a:extLst>
                </p14:cNvPr>
                <p14:cNvContentPartPr/>
                <p14:nvPr/>
              </p14:nvContentPartPr>
              <p14:xfrm>
                <a:off x="2598376" y="347557"/>
                <a:ext cx="251640" cy="56160"/>
              </p14:xfrm>
            </p:contentPart>
          </mc:Choice>
          <mc:Fallback>
            <p:pic>
              <p:nvPicPr>
                <p:cNvPr id="2" name="Ink 1">
                  <a:extLst>
                    <a:ext uri="{FF2B5EF4-FFF2-40B4-BE49-F238E27FC236}">
                      <a16:creationId xmlns:a16="http://schemas.microsoft.com/office/drawing/2014/main" id="{4FEF002C-F3C6-FA6D-B703-3F5D95ED6512}"/>
                    </a:ext>
                  </a:extLst>
                </p:cNvPr>
                <p:cNvPicPr/>
                <p:nvPr/>
              </p:nvPicPr>
              <p:blipFill>
                <a:blip r:embed="rId5"/>
                <a:stretch>
                  <a:fillRect/>
                </a:stretch>
              </p:blipFill>
              <p:spPr>
                <a:xfrm>
                  <a:off x="2580376" y="329557"/>
                  <a:ext cx="287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8E152A6-688C-EAFD-9F55-F7C05229D490}"/>
                    </a:ext>
                  </a:extLst>
                </p14:cNvPr>
                <p14:cNvContentPartPr/>
                <p14:nvPr/>
              </p14:nvContentPartPr>
              <p14:xfrm>
                <a:off x="2617456" y="180877"/>
                <a:ext cx="180000" cy="414000"/>
              </p14:xfrm>
            </p:contentPart>
          </mc:Choice>
          <mc:Fallback>
            <p:pic>
              <p:nvPicPr>
                <p:cNvPr id="3" name="Ink 2">
                  <a:extLst>
                    <a:ext uri="{FF2B5EF4-FFF2-40B4-BE49-F238E27FC236}">
                      <a16:creationId xmlns:a16="http://schemas.microsoft.com/office/drawing/2014/main" id="{E8E152A6-688C-EAFD-9F55-F7C05229D490}"/>
                    </a:ext>
                  </a:extLst>
                </p:cNvPr>
                <p:cNvPicPr/>
                <p:nvPr/>
              </p:nvPicPr>
              <p:blipFill>
                <a:blip r:embed="rId7"/>
                <a:stretch>
                  <a:fillRect/>
                </a:stretch>
              </p:blipFill>
              <p:spPr>
                <a:xfrm>
                  <a:off x="2599816" y="163237"/>
                  <a:ext cx="21564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A10AF28-8B98-8BD8-D034-14755787528C}"/>
                    </a:ext>
                  </a:extLst>
                </p14:cNvPr>
                <p14:cNvContentPartPr/>
                <p14:nvPr/>
              </p14:nvContentPartPr>
              <p14:xfrm>
                <a:off x="2644456" y="175837"/>
                <a:ext cx="191880" cy="336600"/>
              </p14:xfrm>
            </p:contentPart>
          </mc:Choice>
          <mc:Fallback>
            <p:pic>
              <p:nvPicPr>
                <p:cNvPr id="4" name="Ink 3">
                  <a:extLst>
                    <a:ext uri="{FF2B5EF4-FFF2-40B4-BE49-F238E27FC236}">
                      <a16:creationId xmlns:a16="http://schemas.microsoft.com/office/drawing/2014/main" id="{DA10AF28-8B98-8BD8-D034-14755787528C}"/>
                    </a:ext>
                  </a:extLst>
                </p:cNvPr>
                <p:cNvPicPr/>
                <p:nvPr/>
              </p:nvPicPr>
              <p:blipFill>
                <a:blip r:embed="rId9"/>
                <a:stretch>
                  <a:fillRect/>
                </a:stretch>
              </p:blipFill>
              <p:spPr>
                <a:xfrm>
                  <a:off x="2626456" y="158197"/>
                  <a:ext cx="22752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93BA0A03-18FF-BC6F-4435-BC08E2C6D572}"/>
                    </a:ext>
                  </a:extLst>
                </p14:cNvPr>
                <p14:cNvContentPartPr/>
                <p14:nvPr/>
              </p14:nvContentPartPr>
              <p14:xfrm>
                <a:off x="2561656" y="395797"/>
                <a:ext cx="249480" cy="90720"/>
              </p14:xfrm>
            </p:contentPart>
          </mc:Choice>
          <mc:Fallback>
            <p:pic>
              <p:nvPicPr>
                <p:cNvPr id="5" name="Ink 4">
                  <a:extLst>
                    <a:ext uri="{FF2B5EF4-FFF2-40B4-BE49-F238E27FC236}">
                      <a16:creationId xmlns:a16="http://schemas.microsoft.com/office/drawing/2014/main" id="{93BA0A03-18FF-BC6F-4435-BC08E2C6D572}"/>
                    </a:ext>
                  </a:extLst>
                </p:cNvPr>
                <p:cNvPicPr/>
                <p:nvPr/>
              </p:nvPicPr>
              <p:blipFill>
                <a:blip r:embed="rId11"/>
                <a:stretch>
                  <a:fillRect/>
                </a:stretch>
              </p:blipFill>
              <p:spPr>
                <a:xfrm>
                  <a:off x="2544016" y="378157"/>
                  <a:ext cx="285120" cy="126360"/>
                </a:xfrm>
                <a:prstGeom prst="rect">
                  <a:avLst/>
                </a:prstGeom>
              </p:spPr>
            </p:pic>
          </mc:Fallback>
        </mc:AlternateContent>
      </p:grpSp>
      <p:grpSp>
        <p:nvGrpSpPr>
          <p:cNvPr id="15" name="Group 14">
            <a:extLst>
              <a:ext uri="{FF2B5EF4-FFF2-40B4-BE49-F238E27FC236}">
                <a16:creationId xmlns:a16="http://schemas.microsoft.com/office/drawing/2014/main" id="{A3E28243-E6BC-05E1-B1AD-1AA73737228C}"/>
              </a:ext>
            </a:extLst>
          </p:cNvPr>
          <p:cNvGrpSpPr/>
          <p:nvPr/>
        </p:nvGrpSpPr>
        <p:grpSpPr>
          <a:xfrm>
            <a:off x="2414056" y="2364637"/>
            <a:ext cx="395280" cy="404280"/>
            <a:chOff x="2414056" y="2364637"/>
            <a:chExt cx="395280" cy="4042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CA7E09C-E46A-C98D-EA62-683E3484AFB6}"/>
                    </a:ext>
                  </a:extLst>
                </p14:cNvPr>
                <p14:cNvContentPartPr/>
                <p14:nvPr/>
              </p14:nvContentPartPr>
              <p14:xfrm>
                <a:off x="2435296" y="2504677"/>
                <a:ext cx="368280" cy="74880"/>
              </p14:xfrm>
            </p:contentPart>
          </mc:Choice>
          <mc:Fallback>
            <p:pic>
              <p:nvPicPr>
                <p:cNvPr id="11" name="Ink 10">
                  <a:extLst>
                    <a:ext uri="{FF2B5EF4-FFF2-40B4-BE49-F238E27FC236}">
                      <a16:creationId xmlns:a16="http://schemas.microsoft.com/office/drawing/2014/main" id="{1CA7E09C-E46A-C98D-EA62-683E3484AFB6}"/>
                    </a:ext>
                  </a:extLst>
                </p:cNvPr>
                <p:cNvPicPr/>
                <p:nvPr/>
              </p:nvPicPr>
              <p:blipFill>
                <a:blip r:embed="rId13"/>
                <a:stretch>
                  <a:fillRect/>
                </a:stretch>
              </p:blipFill>
              <p:spPr>
                <a:xfrm>
                  <a:off x="2417296" y="2486677"/>
                  <a:ext cx="403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4216E77-7655-955A-52ED-C11342FB5CBA}"/>
                    </a:ext>
                  </a:extLst>
                </p14:cNvPr>
                <p14:cNvContentPartPr/>
                <p14:nvPr/>
              </p14:nvContentPartPr>
              <p14:xfrm>
                <a:off x="2565616" y="2439517"/>
                <a:ext cx="77040" cy="329400"/>
              </p14:xfrm>
            </p:contentPart>
          </mc:Choice>
          <mc:Fallback>
            <p:pic>
              <p:nvPicPr>
                <p:cNvPr id="12" name="Ink 11">
                  <a:extLst>
                    <a:ext uri="{FF2B5EF4-FFF2-40B4-BE49-F238E27FC236}">
                      <a16:creationId xmlns:a16="http://schemas.microsoft.com/office/drawing/2014/main" id="{34216E77-7655-955A-52ED-C11342FB5CBA}"/>
                    </a:ext>
                  </a:extLst>
                </p:cNvPr>
                <p:cNvPicPr/>
                <p:nvPr/>
              </p:nvPicPr>
              <p:blipFill>
                <a:blip r:embed="rId15"/>
                <a:stretch>
                  <a:fillRect/>
                </a:stretch>
              </p:blipFill>
              <p:spPr>
                <a:xfrm>
                  <a:off x="2547616" y="2421517"/>
                  <a:ext cx="11268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E193601-35BB-4395-4604-7AB596F86F60}"/>
                    </a:ext>
                  </a:extLst>
                </p14:cNvPr>
                <p14:cNvContentPartPr/>
                <p14:nvPr/>
              </p14:nvContentPartPr>
              <p14:xfrm>
                <a:off x="2559856" y="2364637"/>
                <a:ext cx="75240" cy="401040"/>
              </p14:xfrm>
            </p:contentPart>
          </mc:Choice>
          <mc:Fallback>
            <p:pic>
              <p:nvPicPr>
                <p:cNvPr id="13" name="Ink 12">
                  <a:extLst>
                    <a:ext uri="{FF2B5EF4-FFF2-40B4-BE49-F238E27FC236}">
                      <a16:creationId xmlns:a16="http://schemas.microsoft.com/office/drawing/2014/main" id="{3E193601-35BB-4395-4604-7AB596F86F60}"/>
                    </a:ext>
                  </a:extLst>
                </p:cNvPr>
                <p:cNvPicPr/>
                <p:nvPr/>
              </p:nvPicPr>
              <p:blipFill>
                <a:blip r:embed="rId17"/>
                <a:stretch>
                  <a:fillRect/>
                </a:stretch>
              </p:blipFill>
              <p:spPr>
                <a:xfrm>
                  <a:off x="2541856" y="2346997"/>
                  <a:ext cx="11088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51A5F91-6759-E8DE-9EA4-C2E6B149C986}"/>
                    </a:ext>
                  </a:extLst>
                </p14:cNvPr>
                <p14:cNvContentPartPr/>
                <p14:nvPr/>
              </p14:nvContentPartPr>
              <p14:xfrm>
                <a:off x="2414056" y="2494237"/>
                <a:ext cx="395280" cy="187560"/>
              </p14:xfrm>
            </p:contentPart>
          </mc:Choice>
          <mc:Fallback>
            <p:pic>
              <p:nvPicPr>
                <p:cNvPr id="14" name="Ink 13">
                  <a:extLst>
                    <a:ext uri="{FF2B5EF4-FFF2-40B4-BE49-F238E27FC236}">
                      <a16:creationId xmlns:a16="http://schemas.microsoft.com/office/drawing/2014/main" id="{951A5F91-6759-E8DE-9EA4-C2E6B149C986}"/>
                    </a:ext>
                  </a:extLst>
                </p:cNvPr>
                <p:cNvPicPr/>
                <p:nvPr/>
              </p:nvPicPr>
              <p:blipFill>
                <a:blip r:embed="rId19"/>
                <a:stretch>
                  <a:fillRect/>
                </a:stretch>
              </p:blipFill>
              <p:spPr>
                <a:xfrm>
                  <a:off x="2396056" y="2476597"/>
                  <a:ext cx="430920" cy="223200"/>
                </a:xfrm>
                <a:prstGeom prst="rect">
                  <a:avLst/>
                </a:prstGeom>
              </p:spPr>
            </p:pic>
          </mc:Fallback>
        </mc:AlternateContent>
      </p:grpSp>
    </p:spTree>
    <p:extLst>
      <p:ext uri="{BB962C8B-B14F-4D97-AF65-F5344CB8AC3E}">
        <p14:creationId xmlns:p14="http://schemas.microsoft.com/office/powerpoint/2010/main" val="106917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510637" y="328645"/>
            <a:ext cx="9259783" cy="5262979"/>
          </a:xfrm>
          <a:prstGeom prst="rect">
            <a:avLst/>
          </a:prstGeom>
          <a:noFill/>
        </p:spPr>
        <p:txBody>
          <a:bodyPr wrap="square">
            <a:spAutoFit/>
          </a:bodyPr>
          <a:lstStyle/>
          <a:p>
            <a:r>
              <a:rPr lang="en-US" sz="2400" b="1">
                <a:solidFill>
                  <a:srgbClr val="FFC000"/>
                </a:solidFill>
                <a:cs typeface="+mj-cs"/>
              </a:rPr>
              <a:t>Matthew 9:37-10:1 </a:t>
            </a:r>
          </a:p>
          <a:p>
            <a:r>
              <a:rPr lang="en-US" sz="2400">
                <a:solidFill>
                  <a:srgbClr val="FFC000"/>
                </a:solidFill>
                <a:cs typeface="+mj-cs"/>
              </a:rPr>
              <a:t>9:37  Then saith he unto his disciples, The harvest truly is plenteous, but the labourers are few; 9:38  Pray ye therefore the Lord of the harvest, that he will send forth labourers into his harvest. 10:1  And when he had called unto him his twelve disciples, he gave them power against unclean spirits, to cast them out, and to heal all manner of sickness and all manner of disease. (KJV, </a:t>
            </a:r>
            <a:r>
              <a:rPr lang="syr-SY" sz="2400">
                <a:solidFill>
                  <a:srgbClr val="FFFF00"/>
                </a:solidFill>
                <a:cs typeface="+mj-cs"/>
              </a:rPr>
              <a:t>ܘܶܐܡܰܪ ܠܬ݂ܱܠܡܺܝ̈ܕ݂ܰܘܗ̄ܝ ܆ ܚܨܴܕ݂ܳܐ ܣܰܓܻ݁ܝ ܂ ܘܦ݂ܳܥ̈ܠܷܐ ܙܥܽܘܪܻ̈ܝܢ ܂ܒ݁ܥܰܘ ܗܳܟ݂ܺܝܠ ܡܶܢ ܡܳܪܷܐ ܚܨܴܕ݂ܳܐ ܆ ܕ݁ܢܰܦܷ݁ܩ ܦܴ݁ܥ̈ܠܷܐ ܠܱܚܨܴܕ݂ܶܗ ܀ ܘܰܩܪܴܐ ܠܱܬ݂ܪܷ̈ܥܣܰܪ ܬܱ݁ܠܡܺܝ̈ܕ݂ܰܘܗ̄ܝ ܆ ܘܝܰܗ̄ܒ݂ ܠܗܽܘܢ ܫܽܘܠܛܴܢܳܐ ܥܰܠ ܪܾ̈ܘܚܶܐ ܛܱܢ̈ܦ݂ܳܬ݂ܴܐ ܕ݁ܢܰܦ݁ܩܽܘܢ ܆ ܘܰܠܡܰܐܣܳܝܽܘ ܟܾ݁ܠ ܟܻ݁ܐܒ݂ ܘܟ݂ܽܘܪܗܳܢ ܀, </a:t>
            </a:r>
            <a:r>
              <a:rPr lang="el-GR" sz="2400">
                <a:solidFill>
                  <a:srgbClr val="00B0F0"/>
                </a:solidFill>
                <a:cs typeface="+mj-cs"/>
              </a:rPr>
              <a:t>Τότε λέγει τοῖς μαθηταῖς αὐτοῦ· ὁ μὲν θερισμὸς πολύς, οἱ δὲ ἐργάται ὀλίγοι· δεήθητε οὖν τοῦ κυρίου τοῦ θερισμοῦ ὅπως ἐκβάλῃ ἐργάτας εἰς τὸν θερισμὸν αὐτοῦ. Καὶ προσκαλεσάμενος τοὺς δώδεκα μαθητὰς αὐτοῦ ἔδωκεν αὐτοῖς ἐξουσίαν πνευμάτων ἀκαθάρτων ὥστε ἐκβάλλειν αὐτὰ καὶ θεραπεύειν πᾶσαν νόσον καὶ πᾶσαν μαλακίαν.</a:t>
            </a:r>
            <a:r>
              <a:rPr lang="el-GR" sz="2400">
                <a:solidFill>
                  <a:srgbClr val="FFC000"/>
                </a:solidFill>
                <a:cs typeface="+mj-cs"/>
              </a:rPr>
              <a:t>)</a:t>
            </a:r>
          </a:p>
        </p:txBody>
      </p:sp>
      <p:grpSp>
        <p:nvGrpSpPr>
          <p:cNvPr id="9" name="Group 8">
            <a:extLst>
              <a:ext uri="{FF2B5EF4-FFF2-40B4-BE49-F238E27FC236}">
                <a16:creationId xmlns:a16="http://schemas.microsoft.com/office/drawing/2014/main" id="{5DAFFDAA-C212-9748-E971-D87EA26986E6}"/>
              </a:ext>
            </a:extLst>
          </p:cNvPr>
          <p:cNvGrpSpPr/>
          <p:nvPr/>
        </p:nvGrpSpPr>
        <p:grpSpPr>
          <a:xfrm>
            <a:off x="3060616" y="388957"/>
            <a:ext cx="312480" cy="455760"/>
            <a:chOff x="3060616" y="388957"/>
            <a:chExt cx="312480" cy="4557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1BECAA4-0EED-713A-B596-433E6B738682}"/>
                    </a:ext>
                  </a:extLst>
                </p14:cNvPr>
                <p14:cNvContentPartPr/>
                <p14:nvPr/>
              </p14:nvContentPartPr>
              <p14:xfrm>
                <a:off x="3130816" y="423157"/>
                <a:ext cx="194760" cy="259920"/>
              </p14:xfrm>
            </p:contentPart>
          </mc:Choice>
          <mc:Fallback>
            <p:pic>
              <p:nvPicPr>
                <p:cNvPr id="2" name="Ink 1">
                  <a:extLst>
                    <a:ext uri="{FF2B5EF4-FFF2-40B4-BE49-F238E27FC236}">
                      <a16:creationId xmlns:a16="http://schemas.microsoft.com/office/drawing/2014/main" id="{61BECAA4-0EED-713A-B596-433E6B738682}"/>
                    </a:ext>
                  </a:extLst>
                </p:cNvPr>
                <p:cNvPicPr/>
                <p:nvPr/>
              </p:nvPicPr>
              <p:blipFill>
                <a:blip r:embed="rId5"/>
                <a:stretch>
                  <a:fillRect/>
                </a:stretch>
              </p:blipFill>
              <p:spPr>
                <a:xfrm>
                  <a:off x="3112816" y="405157"/>
                  <a:ext cx="2304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F810CEF-11FE-E827-F4B6-BFC4A45979A4}"/>
                    </a:ext>
                  </a:extLst>
                </p14:cNvPr>
                <p14:cNvContentPartPr/>
                <p14:nvPr/>
              </p14:nvContentPartPr>
              <p14:xfrm>
                <a:off x="3132616" y="388957"/>
                <a:ext cx="205560" cy="455760"/>
              </p14:xfrm>
            </p:contentPart>
          </mc:Choice>
          <mc:Fallback>
            <p:pic>
              <p:nvPicPr>
                <p:cNvPr id="3" name="Ink 2">
                  <a:extLst>
                    <a:ext uri="{FF2B5EF4-FFF2-40B4-BE49-F238E27FC236}">
                      <a16:creationId xmlns:a16="http://schemas.microsoft.com/office/drawing/2014/main" id="{6F810CEF-11FE-E827-F4B6-BFC4A45979A4}"/>
                    </a:ext>
                  </a:extLst>
                </p:cNvPr>
                <p:cNvPicPr/>
                <p:nvPr/>
              </p:nvPicPr>
              <p:blipFill>
                <a:blip r:embed="rId7"/>
                <a:stretch>
                  <a:fillRect/>
                </a:stretch>
              </p:blipFill>
              <p:spPr>
                <a:xfrm>
                  <a:off x="3114976" y="371317"/>
                  <a:ext cx="24120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BCAFFCD-B424-A61A-805E-53F1ECD840B6}"/>
                    </a:ext>
                  </a:extLst>
                </p14:cNvPr>
                <p14:cNvContentPartPr/>
                <p14:nvPr/>
              </p14:nvContentPartPr>
              <p14:xfrm>
                <a:off x="3123256" y="416317"/>
                <a:ext cx="73800" cy="282240"/>
              </p14:xfrm>
            </p:contentPart>
          </mc:Choice>
          <mc:Fallback>
            <p:pic>
              <p:nvPicPr>
                <p:cNvPr id="4" name="Ink 3">
                  <a:extLst>
                    <a:ext uri="{FF2B5EF4-FFF2-40B4-BE49-F238E27FC236}">
                      <a16:creationId xmlns:a16="http://schemas.microsoft.com/office/drawing/2014/main" id="{3BCAFFCD-B424-A61A-805E-53F1ECD840B6}"/>
                    </a:ext>
                  </a:extLst>
                </p:cNvPr>
                <p:cNvPicPr/>
                <p:nvPr/>
              </p:nvPicPr>
              <p:blipFill>
                <a:blip r:embed="rId9"/>
                <a:stretch>
                  <a:fillRect/>
                </a:stretch>
              </p:blipFill>
              <p:spPr>
                <a:xfrm>
                  <a:off x="3105616" y="398317"/>
                  <a:ext cx="1094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7A7F36AD-9DF5-80E0-3CF3-FB5EEB23FBC1}"/>
                    </a:ext>
                  </a:extLst>
                </p14:cNvPr>
                <p14:cNvContentPartPr/>
                <p14:nvPr/>
              </p14:nvContentPartPr>
              <p14:xfrm>
                <a:off x="3060616" y="555997"/>
                <a:ext cx="312480" cy="133200"/>
              </p14:xfrm>
            </p:contentPart>
          </mc:Choice>
          <mc:Fallback>
            <p:pic>
              <p:nvPicPr>
                <p:cNvPr id="5" name="Ink 4">
                  <a:extLst>
                    <a:ext uri="{FF2B5EF4-FFF2-40B4-BE49-F238E27FC236}">
                      <a16:creationId xmlns:a16="http://schemas.microsoft.com/office/drawing/2014/main" id="{7A7F36AD-9DF5-80E0-3CF3-FB5EEB23FBC1}"/>
                    </a:ext>
                  </a:extLst>
                </p:cNvPr>
                <p:cNvPicPr/>
                <p:nvPr/>
              </p:nvPicPr>
              <p:blipFill>
                <a:blip r:embed="rId11"/>
                <a:stretch>
                  <a:fillRect/>
                </a:stretch>
              </p:blipFill>
              <p:spPr>
                <a:xfrm>
                  <a:off x="3042976" y="537997"/>
                  <a:ext cx="34812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B8232A2-3713-45DE-C0FB-CFC7532D094A}"/>
                  </a:ext>
                </a:extLst>
              </p14:cNvPr>
              <p14:cNvContentPartPr/>
              <p14:nvPr/>
            </p14:nvContentPartPr>
            <p14:xfrm>
              <a:off x="781816" y="1442677"/>
              <a:ext cx="2338200" cy="82440"/>
            </p14:xfrm>
          </p:contentPart>
        </mc:Choice>
        <mc:Fallback>
          <p:pic>
            <p:nvPicPr>
              <p:cNvPr id="11" name="Ink 10">
                <a:extLst>
                  <a:ext uri="{FF2B5EF4-FFF2-40B4-BE49-F238E27FC236}">
                    <a16:creationId xmlns:a16="http://schemas.microsoft.com/office/drawing/2014/main" id="{1B8232A2-3713-45DE-C0FB-CFC7532D094A}"/>
                  </a:ext>
                </a:extLst>
              </p:cNvPr>
              <p:cNvPicPr/>
              <p:nvPr/>
            </p:nvPicPr>
            <p:blipFill>
              <a:blip r:embed="rId13"/>
              <a:stretch>
                <a:fillRect/>
              </a:stretch>
            </p:blipFill>
            <p:spPr>
              <a:xfrm>
                <a:off x="764176" y="1424677"/>
                <a:ext cx="2373840" cy="118080"/>
              </a:xfrm>
              <a:prstGeom prst="rect">
                <a:avLst/>
              </a:prstGeom>
            </p:spPr>
          </p:pic>
        </mc:Fallback>
      </mc:AlternateContent>
    </p:spTree>
    <p:extLst>
      <p:ext uri="{BB962C8B-B14F-4D97-AF65-F5344CB8AC3E}">
        <p14:creationId xmlns:p14="http://schemas.microsoft.com/office/powerpoint/2010/main" val="259007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504700" y="444224"/>
            <a:ext cx="9259783" cy="5262979"/>
          </a:xfrm>
          <a:prstGeom prst="rect">
            <a:avLst/>
          </a:prstGeom>
          <a:noFill/>
        </p:spPr>
        <p:txBody>
          <a:bodyPr wrap="square">
            <a:spAutoFit/>
          </a:bodyPr>
          <a:lstStyle/>
          <a:p>
            <a:r>
              <a:rPr lang="en-US" sz="2400" b="1">
                <a:solidFill>
                  <a:srgbClr val="FFC000"/>
                </a:solidFill>
                <a:cs typeface="+mj-cs"/>
              </a:rPr>
              <a:t>Talmud Bavli Sanhedrin 94a:8</a:t>
            </a:r>
          </a:p>
          <a:p>
            <a:r>
              <a:rPr lang="en-US" sz="2400">
                <a:solidFill>
                  <a:srgbClr val="FFC000"/>
                </a:solidFill>
                <a:cs typeface="+mj-cs"/>
              </a:rPr>
              <a:t>On a similar note, Isaiah said: </a:t>
            </a:r>
            <a:r>
              <a:rPr lang="en-US" sz="2400">
                <a:solidFill>
                  <a:srgbClr val="00B0F0"/>
                </a:solidFill>
                <a:cs typeface="+mj-cs"/>
              </a:rPr>
              <a:t>“The burden of Dumah. One calls to me out of Seir: Watchman, what of the night? Watchman, what of the night? The Watchman said: The morning comes and also the night; if you will inquire, inquire; return, come” </a:t>
            </a:r>
            <a:r>
              <a:rPr lang="en-US" sz="2400">
                <a:solidFill>
                  <a:srgbClr val="FFC000"/>
                </a:solidFill>
                <a:cs typeface="+mj-cs"/>
              </a:rPr>
              <a:t>(</a:t>
            </a:r>
            <a:r>
              <a:rPr lang="en-US" sz="2400">
                <a:solidFill>
                  <a:srgbClr val="00B0F0"/>
                </a:solidFill>
                <a:cs typeface="+mj-cs"/>
              </a:rPr>
              <a:t>Isaiah 21:11–12</a:t>
            </a:r>
            <a:r>
              <a:rPr lang="en-US" sz="2400">
                <a:solidFill>
                  <a:srgbClr val="FFC000"/>
                </a:solidFill>
                <a:cs typeface="+mj-cs"/>
              </a:rPr>
              <a:t>). Rabbi Yoḥanan says: That angel, who is appointed over the spirits [seirim], his name is Dumah. All the spirits assembled near Dumah and said to him: </a:t>
            </a:r>
            <a:r>
              <a:rPr lang="en-US" sz="2400">
                <a:solidFill>
                  <a:srgbClr val="00B0F0"/>
                </a:solidFill>
                <a:cs typeface="+mj-cs"/>
              </a:rPr>
              <a:t>“Watchman of the night, what of the night? Does God, Guardian of Israel, say that the time for redemption has arrived?”</a:t>
            </a:r>
            <a:r>
              <a:rPr lang="en-US" sz="2400">
                <a:solidFill>
                  <a:srgbClr val="FFC000"/>
                </a:solidFill>
                <a:cs typeface="+mj-cs"/>
              </a:rPr>
              <a:t> The angel answered: </a:t>
            </a:r>
            <a:r>
              <a:rPr lang="en-US" sz="2400">
                <a:solidFill>
                  <a:srgbClr val="00B0F0"/>
                </a:solidFill>
                <a:cs typeface="+mj-cs"/>
              </a:rPr>
              <a:t>“The Watchman said: The morning comes and also the night; if you will inquire, inquire; return, come.” </a:t>
            </a:r>
            <a:r>
              <a:rPr lang="en-US" sz="2400">
                <a:solidFill>
                  <a:srgbClr val="FFC000"/>
                </a:solidFill>
                <a:cs typeface="+mj-cs"/>
              </a:rPr>
              <a:t>The Holy One, Blessed be He, said that the morning of redemption has come as well as the night of the exile. If you inquire and seek repentance, inquire and repent, and return to God and redemption will come.</a:t>
            </a:r>
          </a:p>
        </p:txBody>
      </p:sp>
      <p:grpSp>
        <p:nvGrpSpPr>
          <p:cNvPr id="9" name="Group 8">
            <a:extLst>
              <a:ext uri="{FF2B5EF4-FFF2-40B4-BE49-F238E27FC236}">
                <a16:creationId xmlns:a16="http://schemas.microsoft.com/office/drawing/2014/main" id="{A73A16BD-22E5-5EA6-09B5-9B926EDFD64D}"/>
              </a:ext>
            </a:extLst>
          </p:cNvPr>
          <p:cNvGrpSpPr/>
          <p:nvPr/>
        </p:nvGrpSpPr>
        <p:grpSpPr>
          <a:xfrm>
            <a:off x="4584496" y="370237"/>
            <a:ext cx="343800" cy="448920"/>
            <a:chOff x="4584496" y="370237"/>
            <a:chExt cx="343800" cy="4489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2827691-ADF7-A8CA-1F1C-6A605F67E3A0}"/>
                    </a:ext>
                  </a:extLst>
                </p14:cNvPr>
                <p14:cNvContentPartPr/>
                <p14:nvPr/>
              </p14:nvContentPartPr>
              <p14:xfrm>
                <a:off x="4588096" y="557077"/>
                <a:ext cx="301320" cy="108000"/>
              </p14:xfrm>
            </p:contentPart>
          </mc:Choice>
          <mc:Fallback>
            <p:pic>
              <p:nvPicPr>
                <p:cNvPr id="2" name="Ink 1">
                  <a:extLst>
                    <a:ext uri="{FF2B5EF4-FFF2-40B4-BE49-F238E27FC236}">
                      <a16:creationId xmlns:a16="http://schemas.microsoft.com/office/drawing/2014/main" id="{D2827691-ADF7-A8CA-1F1C-6A605F67E3A0}"/>
                    </a:ext>
                  </a:extLst>
                </p:cNvPr>
                <p:cNvPicPr/>
                <p:nvPr/>
              </p:nvPicPr>
              <p:blipFill>
                <a:blip r:embed="rId5"/>
                <a:stretch>
                  <a:fillRect/>
                </a:stretch>
              </p:blipFill>
              <p:spPr>
                <a:xfrm>
                  <a:off x="4570456" y="539437"/>
                  <a:ext cx="336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B6DCB6D-69EA-30FD-222D-B70BC7708A13}"/>
                    </a:ext>
                  </a:extLst>
                </p14:cNvPr>
                <p14:cNvContentPartPr/>
                <p14:nvPr/>
              </p14:nvContentPartPr>
              <p14:xfrm>
                <a:off x="4770616" y="418117"/>
                <a:ext cx="42840" cy="264960"/>
              </p14:xfrm>
            </p:contentPart>
          </mc:Choice>
          <mc:Fallback>
            <p:pic>
              <p:nvPicPr>
                <p:cNvPr id="3" name="Ink 2">
                  <a:extLst>
                    <a:ext uri="{FF2B5EF4-FFF2-40B4-BE49-F238E27FC236}">
                      <a16:creationId xmlns:a16="http://schemas.microsoft.com/office/drawing/2014/main" id="{FB6DCB6D-69EA-30FD-222D-B70BC7708A13}"/>
                    </a:ext>
                  </a:extLst>
                </p:cNvPr>
                <p:cNvPicPr/>
                <p:nvPr/>
              </p:nvPicPr>
              <p:blipFill>
                <a:blip r:embed="rId7"/>
                <a:stretch>
                  <a:fillRect/>
                </a:stretch>
              </p:blipFill>
              <p:spPr>
                <a:xfrm>
                  <a:off x="4752616" y="400117"/>
                  <a:ext cx="784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48EB028-F7E6-3208-5FB2-124BC7DAD459}"/>
                    </a:ext>
                  </a:extLst>
                </p14:cNvPr>
                <p14:cNvContentPartPr/>
                <p14:nvPr/>
              </p14:nvContentPartPr>
              <p14:xfrm>
                <a:off x="4710496" y="370237"/>
                <a:ext cx="131400" cy="448920"/>
              </p14:xfrm>
            </p:contentPart>
          </mc:Choice>
          <mc:Fallback>
            <p:pic>
              <p:nvPicPr>
                <p:cNvPr id="4" name="Ink 3">
                  <a:extLst>
                    <a:ext uri="{FF2B5EF4-FFF2-40B4-BE49-F238E27FC236}">
                      <a16:creationId xmlns:a16="http://schemas.microsoft.com/office/drawing/2014/main" id="{348EB028-F7E6-3208-5FB2-124BC7DAD459}"/>
                    </a:ext>
                  </a:extLst>
                </p:cNvPr>
                <p:cNvPicPr/>
                <p:nvPr/>
              </p:nvPicPr>
              <p:blipFill>
                <a:blip r:embed="rId9"/>
                <a:stretch>
                  <a:fillRect/>
                </a:stretch>
              </p:blipFill>
              <p:spPr>
                <a:xfrm>
                  <a:off x="4692856" y="352237"/>
                  <a:ext cx="16704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4E3A7D99-AC5C-14D3-8092-07B6B8A64425}"/>
                    </a:ext>
                  </a:extLst>
                </p14:cNvPr>
                <p14:cNvContentPartPr/>
                <p14:nvPr/>
              </p14:nvContentPartPr>
              <p14:xfrm>
                <a:off x="4584496" y="573277"/>
                <a:ext cx="343800" cy="154080"/>
              </p14:xfrm>
            </p:contentPart>
          </mc:Choice>
          <mc:Fallback>
            <p:pic>
              <p:nvPicPr>
                <p:cNvPr id="5" name="Ink 4">
                  <a:extLst>
                    <a:ext uri="{FF2B5EF4-FFF2-40B4-BE49-F238E27FC236}">
                      <a16:creationId xmlns:a16="http://schemas.microsoft.com/office/drawing/2014/main" id="{4E3A7D99-AC5C-14D3-8092-07B6B8A64425}"/>
                    </a:ext>
                  </a:extLst>
                </p:cNvPr>
                <p:cNvPicPr/>
                <p:nvPr/>
              </p:nvPicPr>
              <p:blipFill>
                <a:blip r:embed="rId11"/>
                <a:stretch>
                  <a:fillRect/>
                </a:stretch>
              </p:blipFill>
              <p:spPr>
                <a:xfrm>
                  <a:off x="4566856" y="555637"/>
                  <a:ext cx="379440" cy="18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D401FE6-90BF-E7B7-4268-3BF402F399AB}"/>
                  </a:ext>
                </a:extLst>
              </p14:cNvPr>
              <p14:cNvContentPartPr/>
              <p14:nvPr/>
            </p14:nvContentPartPr>
            <p14:xfrm>
              <a:off x="2732296" y="2253757"/>
              <a:ext cx="1284840" cy="95760"/>
            </p14:xfrm>
          </p:contentPart>
        </mc:Choice>
        <mc:Fallback>
          <p:pic>
            <p:nvPicPr>
              <p:cNvPr id="11" name="Ink 10">
                <a:extLst>
                  <a:ext uri="{FF2B5EF4-FFF2-40B4-BE49-F238E27FC236}">
                    <a16:creationId xmlns:a16="http://schemas.microsoft.com/office/drawing/2014/main" id="{BD401FE6-90BF-E7B7-4268-3BF402F399AB}"/>
                  </a:ext>
                </a:extLst>
              </p:cNvPr>
              <p:cNvPicPr/>
              <p:nvPr/>
            </p:nvPicPr>
            <p:blipFill>
              <a:blip r:embed="rId13"/>
              <a:stretch>
                <a:fillRect/>
              </a:stretch>
            </p:blipFill>
            <p:spPr>
              <a:xfrm>
                <a:off x="2714656" y="2236117"/>
                <a:ext cx="1320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71974D0-19EC-D37B-F0F4-9EB68AEEA88F}"/>
                  </a:ext>
                </a:extLst>
              </p14:cNvPr>
              <p14:cNvContentPartPr/>
              <p14:nvPr/>
            </p14:nvContentPartPr>
            <p14:xfrm>
              <a:off x="611536" y="3027757"/>
              <a:ext cx="906840" cy="54360"/>
            </p14:xfrm>
          </p:contentPart>
        </mc:Choice>
        <mc:Fallback>
          <p:pic>
            <p:nvPicPr>
              <p:cNvPr id="12" name="Ink 11">
                <a:extLst>
                  <a:ext uri="{FF2B5EF4-FFF2-40B4-BE49-F238E27FC236}">
                    <a16:creationId xmlns:a16="http://schemas.microsoft.com/office/drawing/2014/main" id="{F71974D0-19EC-D37B-F0F4-9EB68AEEA88F}"/>
                  </a:ext>
                </a:extLst>
              </p:cNvPr>
              <p:cNvPicPr/>
              <p:nvPr/>
            </p:nvPicPr>
            <p:blipFill>
              <a:blip r:embed="rId15"/>
              <a:stretch>
                <a:fillRect/>
              </a:stretch>
            </p:blipFill>
            <p:spPr>
              <a:xfrm>
                <a:off x="593896" y="3010117"/>
                <a:ext cx="942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B90BB91-C58D-4FDE-422A-77BEBFC5C61B}"/>
                  </a:ext>
                </a:extLst>
              </p14:cNvPr>
              <p14:cNvContentPartPr/>
              <p14:nvPr/>
            </p14:nvContentPartPr>
            <p14:xfrm>
              <a:off x="3999856" y="4444357"/>
              <a:ext cx="1363320" cy="27360"/>
            </p14:xfrm>
          </p:contentPart>
        </mc:Choice>
        <mc:Fallback>
          <p:pic>
            <p:nvPicPr>
              <p:cNvPr id="13" name="Ink 12">
                <a:extLst>
                  <a:ext uri="{FF2B5EF4-FFF2-40B4-BE49-F238E27FC236}">
                    <a16:creationId xmlns:a16="http://schemas.microsoft.com/office/drawing/2014/main" id="{1B90BB91-C58D-4FDE-422A-77BEBFC5C61B}"/>
                  </a:ext>
                </a:extLst>
              </p:cNvPr>
              <p:cNvPicPr/>
              <p:nvPr/>
            </p:nvPicPr>
            <p:blipFill>
              <a:blip r:embed="rId17"/>
              <a:stretch>
                <a:fillRect/>
              </a:stretch>
            </p:blipFill>
            <p:spPr>
              <a:xfrm>
                <a:off x="3982216" y="4426357"/>
                <a:ext cx="1398960" cy="63000"/>
              </a:xfrm>
              <a:prstGeom prst="rect">
                <a:avLst/>
              </a:prstGeom>
            </p:spPr>
          </p:pic>
        </mc:Fallback>
      </mc:AlternateContent>
      <p:grpSp>
        <p:nvGrpSpPr>
          <p:cNvPr id="17" name="Group 16">
            <a:extLst>
              <a:ext uri="{FF2B5EF4-FFF2-40B4-BE49-F238E27FC236}">
                <a16:creationId xmlns:a16="http://schemas.microsoft.com/office/drawing/2014/main" id="{F378DA55-65ED-1204-E1D4-8482D9F34613}"/>
              </a:ext>
            </a:extLst>
          </p:cNvPr>
          <p:cNvGrpSpPr/>
          <p:nvPr/>
        </p:nvGrpSpPr>
        <p:grpSpPr>
          <a:xfrm>
            <a:off x="6023056" y="5223397"/>
            <a:ext cx="3432600" cy="86760"/>
            <a:chOff x="6023056" y="5223397"/>
            <a:chExt cx="3432600" cy="8676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FD5902D-DD87-4494-E968-324C969F83FB}"/>
                    </a:ext>
                  </a:extLst>
                </p14:cNvPr>
                <p14:cNvContentPartPr/>
                <p14:nvPr/>
              </p14:nvContentPartPr>
              <p14:xfrm>
                <a:off x="6023056" y="5223397"/>
                <a:ext cx="1967760" cy="86760"/>
              </p14:xfrm>
            </p:contentPart>
          </mc:Choice>
          <mc:Fallback>
            <p:pic>
              <p:nvPicPr>
                <p:cNvPr id="14" name="Ink 13">
                  <a:extLst>
                    <a:ext uri="{FF2B5EF4-FFF2-40B4-BE49-F238E27FC236}">
                      <a16:creationId xmlns:a16="http://schemas.microsoft.com/office/drawing/2014/main" id="{1FD5902D-DD87-4494-E968-324C969F83FB}"/>
                    </a:ext>
                  </a:extLst>
                </p:cNvPr>
                <p:cNvPicPr/>
                <p:nvPr/>
              </p:nvPicPr>
              <p:blipFill>
                <a:blip r:embed="rId19"/>
                <a:stretch>
                  <a:fillRect/>
                </a:stretch>
              </p:blipFill>
              <p:spPr>
                <a:xfrm>
                  <a:off x="6005056" y="5205397"/>
                  <a:ext cx="2003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D5BB41D-1F09-B9DB-6CF0-D352080AAEF0}"/>
                    </a:ext>
                  </a:extLst>
                </p14:cNvPr>
                <p14:cNvContentPartPr/>
                <p14:nvPr/>
              </p14:nvContentPartPr>
              <p14:xfrm>
                <a:off x="8540896" y="5256517"/>
                <a:ext cx="914760" cy="47160"/>
              </p14:xfrm>
            </p:contentPart>
          </mc:Choice>
          <mc:Fallback>
            <p:pic>
              <p:nvPicPr>
                <p:cNvPr id="15" name="Ink 14">
                  <a:extLst>
                    <a:ext uri="{FF2B5EF4-FFF2-40B4-BE49-F238E27FC236}">
                      <a16:creationId xmlns:a16="http://schemas.microsoft.com/office/drawing/2014/main" id="{1D5BB41D-1F09-B9DB-6CF0-D352080AAEF0}"/>
                    </a:ext>
                  </a:extLst>
                </p:cNvPr>
                <p:cNvPicPr/>
                <p:nvPr/>
              </p:nvPicPr>
              <p:blipFill>
                <a:blip r:embed="rId21"/>
                <a:stretch>
                  <a:fillRect/>
                </a:stretch>
              </p:blipFill>
              <p:spPr>
                <a:xfrm>
                  <a:off x="8523256" y="5238517"/>
                  <a:ext cx="95040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C03E2A6-C7FB-B3F6-2263-CB3A17FEF12E}"/>
                  </a:ext>
                </a:extLst>
              </p14:cNvPr>
              <p14:cNvContentPartPr/>
              <p14:nvPr/>
            </p14:nvContentPartPr>
            <p14:xfrm>
              <a:off x="755536" y="5571157"/>
              <a:ext cx="3858480" cy="194760"/>
            </p14:xfrm>
          </p:contentPart>
        </mc:Choice>
        <mc:Fallback>
          <p:pic>
            <p:nvPicPr>
              <p:cNvPr id="16" name="Ink 15">
                <a:extLst>
                  <a:ext uri="{FF2B5EF4-FFF2-40B4-BE49-F238E27FC236}">
                    <a16:creationId xmlns:a16="http://schemas.microsoft.com/office/drawing/2014/main" id="{EC03E2A6-C7FB-B3F6-2263-CB3A17FEF12E}"/>
                  </a:ext>
                </a:extLst>
              </p:cNvPr>
              <p:cNvPicPr/>
              <p:nvPr/>
            </p:nvPicPr>
            <p:blipFill>
              <a:blip r:embed="rId23"/>
              <a:stretch>
                <a:fillRect/>
              </a:stretch>
            </p:blipFill>
            <p:spPr>
              <a:xfrm>
                <a:off x="737536" y="5553157"/>
                <a:ext cx="3894120" cy="230400"/>
              </a:xfrm>
              <a:prstGeom prst="rect">
                <a:avLst/>
              </a:prstGeom>
            </p:spPr>
          </p:pic>
        </mc:Fallback>
      </mc:AlternateContent>
    </p:spTree>
    <p:extLst>
      <p:ext uri="{BB962C8B-B14F-4D97-AF65-F5344CB8AC3E}">
        <p14:creationId xmlns:p14="http://schemas.microsoft.com/office/powerpoint/2010/main" val="222507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109842" cy="615141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88109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7E2770D4-F5E5-0459-2424-E5815C12A412}"/>
              </a:ext>
            </a:extLst>
          </p:cNvPr>
          <p:cNvPicPr>
            <a:picLocks noChangeAspect="1"/>
          </p:cNvPicPr>
          <p:nvPr/>
        </p:nvPicPr>
        <p:blipFill>
          <a:blip r:embed="rId4"/>
          <a:stretch>
            <a:fillRect/>
          </a:stretch>
        </p:blipFill>
        <p:spPr>
          <a:xfrm>
            <a:off x="178014" y="181031"/>
            <a:ext cx="9672261" cy="5602251"/>
          </a:xfrm>
          <a:prstGeom prst="rect">
            <a:avLst/>
          </a:prstGeom>
        </p:spPr>
      </p:pic>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2AB97DF9-6924-294D-B22D-1CE0BF318579}"/>
                  </a:ext>
                </a:extLst>
              </p14:cNvPr>
              <p14:cNvContentPartPr/>
              <p14:nvPr/>
            </p14:nvContentPartPr>
            <p14:xfrm>
              <a:off x="2488936" y="932557"/>
              <a:ext cx="2303280" cy="80640"/>
            </p14:xfrm>
          </p:contentPart>
        </mc:Choice>
        <mc:Fallback>
          <p:pic>
            <p:nvPicPr>
              <p:cNvPr id="11" name="Ink 10">
                <a:extLst>
                  <a:ext uri="{FF2B5EF4-FFF2-40B4-BE49-F238E27FC236}">
                    <a16:creationId xmlns:a16="http://schemas.microsoft.com/office/drawing/2014/main" id="{2AB97DF9-6924-294D-B22D-1CE0BF318579}"/>
                  </a:ext>
                </a:extLst>
              </p:cNvPr>
              <p:cNvPicPr/>
              <p:nvPr/>
            </p:nvPicPr>
            <p:blipFill>
              <a:blip r:embed="rId6"/>
              <a:stretch>
                <a:fillRect/>
              </a:stretch>
            </p:blipFill>
            <p:spPr>
              <a:xfrm>
                <a:off x="2470936" y="914917"/>
                <a:ext cx="2338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5CB2EA98-D990-1376-C069-53D7D5ACE994}"/>
                  </a:ext>
                </a:extLst>
              </p14:cNvPr>
              <p14:cNvContentPartPr/>
              <p14:nvPr/>
            </p14:nvContentPartPr>
            <p14:xfrm>
              <a:off x="3668296" y="1236037"/>
              <a:ext cx="1340640" cy="53280"/>
            </p14:xfrm>
          </p:contentPart>
        </mc:Choice>
        <mc:Fallback>
          <p:pic>
            <p:nvPicPr>
              <p:cNvPr id="12" name="Ink 11">
                <a:extLst>
                  <a:ext uri="{FF2B5EF4-FFF2-40B4-BE49-F238E27FC236}">
                    <a16:creationId xmlns:a16="http://schemas.microsoft.com/office/drawing/2014/main" id="{5CB2EA98-D990-1376-C069-53D7D5ACE994}"/>
                  </a:ext>
                </a:extLst>
              </p:cNvPr>
              <p:cNvPicPr/>
              <p:nvPr/>
            </p:nvPicPr>
            <p:blipFill>
              <a:blip r:embed="rId8"/>
              <a:stretch>
                <a:fillRect/>
              </a:stretch>
            </p:blipFill>
            <p:spPr>
              <a:xfrm>
                <a:off x="3650656" y="1218397"/>
                <a:ext cx="1376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Ink 17">
                <a:extLst>
                  <a:ext uri="{FF2B5EF4-FFF2-40B4-BE49-F238E27FC236}">
                    <a16:creationId xmlns:a16="http://schemas.microsoft.com/office/drawing/2014/main" id="{B273EBED-7C07-33F8-251D-33D0F2A63BFA}"/>
                  </a:ext>
                </a:extLst>
              </p14:cNvPr>
              <p14:cNvContentPartPr/>
              <p14:nvPr/>
            </p14:nvContentPartPr>
            <p14:xfrm>
              <a:off x="6817216" y="954157"/>
              <a:ext cx="412200" cy="34200"/>
            </p14:xfrm>
          </p:contentPart>
        </mc:Choice>
        <mc:Fallback>
          <p:pic>
            <p:nvPicPr>
              <p:cNvPr id="18" name="Ink 17">
                <a:extLst>
                  <a:ext uri="{FF2B5EF4-FFF2-40B4-BE49-F238E27FC236}">
                    <a16:creationId xmlns:a16="http://schemas.microsoft.com/office/drawing/2014/main" id="{B273EBED-7C07-33F8-251D-33D0F2A63BFA}"/>
                  </a:ext>
                </a:extLst>
              </p:cNvPr>
              <p:cNvPicPr/>
              <p:nvPr/>
            </p:nvPicPr>
            <p:blipFill>
              <a:blip r:embed="rId10"/>
              <a:stretch>
                <a:fillRect/>
              </a:stretch>
            </p:blipFill>
            <p:spPr>
              <a:xfrm>
                <a:off x="6799216" y="936517"/>
                <a:ext cx="447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Ink 18">
                <a:extLst>
                  <a:ext uri="{FF2B5EF4-FFF2-40B4-BE49-F238E27FC236}">
                    <a16:creationId xmlns:a16="http://schemas.microsoft.com/office/drawing/2014/main" id="{50A3F804-9A64-1668-0EAE-EFEB21874851}"/>
                  </a:ext>
                </a:extLst>
              </p14:cNvPr>
              <p14:cNvContentPartPr/>
              <p14:nvPr/>
            </p14:nvContentPartPr>
            <p14:xfrm>
              <a:off x="5186776" y="945157"/>
              <a:ext cx="1564920" cy="25920"/>
            </p14:xfrm>
          </p:contentPart>
        </mc:Choice>
        <mc:Fallback>
          <p:pic>
            <p:nvPicPr>
              <p:cNvPr id="19" name="Ink 18">
                <a:extLst>
                  <a:ext uri="{FF2B5EF4-FFF2-40B4-BE49-F238E27FC236}">
                    <a16:creationId xmlns:a16="http://schemas.microsoft.com/office/drawing/2014/main" id="{50A3F804-9A64-1668-0EAE-EFEB21874851}"/>
                  </a:ext>
                </a:extLst>
              </p:cNvPr>
              <p:cNvPicPr/>
              <p:nvPr/>
            </p:nvPicPr>
            <p:blipFill>
              <a:blip r:embed="rId12"/>
              <a:stretch>
                <a:fillRect/>
              </a:stretch>
            </p:blipFill>
            <p:spPr>
              <a:xfrm>
                <a:off x="5168776" y="927157"/>
                <a:ext cx="1600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Ink 21">
                <a:extLst>
                  <a:ext uri="{FF2B5EF4-FFF2-40B4-BE49-F238E27FC236}">
                    <a16:creationId xmlns:a16="http://schemas.microsoft.com/office/drawing/2014/main" id="{6F751A9B-27C3-9872-EBC9-C015063AEBB9}"/>
                  </a:ext>
                </a:extLst>
              </p14:cNvPr>
              <p14:cNvContentPartPr/>
              <p14:nvPr/>
            </p14:nvContentPartPr>
            <p14:xfrm>
              <a:off x="7388536" y="1044157"/>
              <a:ext cx="46440" cy="73080"/>
            </p14:xfrm>
          </p:contentPart>
        </mc:Choice>
        <mc:Fallback>
          <p:pic>
            <p:nvPicPr>
              <p:cNvPr id="22" name="Ink 21">
                <a:extLst>
                  <a:ext uri="{FF2B5EF4-FFF2-40B4-BE49-F238E27FC236}">
                    <a16:creationId xmlns:a16="http://schemas.microsoft.com/office/drawing/2014/main" id="{6F751A9B-27C3-9872-EBC9-C015063AEBB9}"/>
                  </a:ext>
                </a:extLst>
              </p:cNvPr>
              <p:cNvPicPr/>
              <p:nvPr/>
            </p:nvPicPr>
            <p:blipFill>
              <a:blip r:embed="rId14"/>
              <a:stretch>
                <a:fillRect/>
              </a:stretch>
            </p:blipFill>
            <p:spPr>
              <a:xfrm>
                <a:off x="7370896" y="1026157"/>
                <a:ext cx="82080" cy="108720"/>
              </a:xfrm>
              <a:prstGeom prst="rect">
                <a:avLst/>
              </a:prstGeom>
            </p:spPr>
          </p:pic>
        </mc:Fallback>
      </mc:AlternateContent>
      <p:grpSp>
        <p:nvGrpSpPr>
          <p:cNvPr id="26" name="Group 25">
            <a:extLst>
              <a:ext uri="{FF2B5EF4-FFF2-40B4-BE49-F238E27FC236}">
                <a16:creationId xmlns:a16="http://schemas.microsoft.com/office/drawing/2014/main" id="{07B5DE16-0C9E-F0E0-BBF7-45A5FE807277}"/>
              </a:ext>
            </a:extLst>
          </p:cNvPr>
          <p:cNvGrpSpPr/>
          <p:nvPr/>
        </p:nvGrpSpPr>
        <p:grpSpPr>
          <a:xfrm>
            <a:off x="5991376" y="535837"/>
            <a:ext cx="3734640" cy="736920"/>
            <a:chOff x="5991376" y="535837"/>
            <a:chExt cx="3734640" cy="736920"/>
          </a:xfrm>
        </p:grpSpPr>
        <mc:AlternateContent xmlns:mc="http://schemas.openxmlformats.org/markup-compatibility/2006">
          <mc:Choice xmlns:p14="http://schemas.microsoft.com/office/powerpoint/2010/main" Requires="p14">
            <p:contentPart p14:bwMode="auto" r:id="rId15">
              <p14:nvContentPartPr>
                <p14:cNvPr id="20" name="Ink 19">
                  <a:extLst>
                    <a:ext uri="{FF2B5EF4-FFF2-40B4-BE49-F238E27FC236}">
                      <a16:creationId xmlns:a16="http://schemas.microsoft.com/office/drawing/2014/main" id="{1E7CD310-DFD8-FBEA-0995-09E4AD9A4807}"/>
                    </a:ext>
                  </a:extLst>
                </p14:cNvPr>
                <p14:cNvContentPartPr/>
                <p14:nvPr/>
              </p14:nvContentPartPr>
              <p14:xfrm>
                <a:off x="5991376" y="535837"/>
                <a:ext cx="930960" cy="421200"/>
              </p14:xfrm>
            </p:contentPart>
          </mc:Choice>
          <mc:Fallback>
            <p:pic>
              <p:nvPicPr>
                <p:cNvPr id="20" name="Ink 19">
                  <a:extLst>
                    <a:ext uri="{FF2B5EF4-FFF2-40B4-BE49-F238E27FC236}">
                      <a16:creationId xmlns:a16="http://schemas.microsoft.com/office/drawing/2014/main" id="{1E7CD310-DFD8-FBEA-0995-09E4AD9A4807}"/>
                    </a:ext>
                  </a:extLst>
                </p:cNvPr>
                <p:cNvPicPr/>
                <p:nvPr/>
              </p:nvPicPr>
              <p:blipFill>
                <a:blip r:embed="rId16"/>
                <a:stretch>
                  <a:fillRect/>
                </a:stretch>
              </p:blipFill>
              <p:spPr>
                <a:xfrm>
                  <a:off x="5973736" y="518197"/>
                  <a:ext cx="96660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a:extLst>
                    <a:ext uri="{FF2B5EF4-FFF2-40B4-BE49-F238E27FC236}">
                      <a16:creationId xmlns:a16="http://schemas.microsoft.com/office/drawing/2014/main" id="{E5C3B042-72E0-47EF-C7F2-D9FCD20F4022}"/>
                    </a:ext>
                  </a:extLst>
                </p14:cNvPr>
                <p14:cNvContentPartPr/>
                <p14:nvPr/>
              </p14:nvContentPartPr>
              <p14:xfrm>
                <a:off x="6235816" y="1239997"/>
                <a:ext cx="1106280" cy="32760"/>
              </p14:xfrm>
            </p:contentPart>
          </mc:Choice>
          <mc:Fallback>
            <p:pic>
              <p:nvPicPr>
                <p:cNvPr id="21" name="Ink 20">
                  <a:extLst>
                    <a:ext uri="{FF2B5EF4-FFF2-40B4-BE49-F238E27FC236}">
                      <a16:creationId xmlns:a16="http://schemas.microsoft.com/office/drawing/2014/main" id="{E5C3B042-72E0-47EF-C7F2-D9FCD20F4022}"/>
                    </a:ext>
                  </a:extLst>
                </p:cNvPr>
                <p:cNvPicPr/>
                <p:nvPr/>
              </p:nvPicPr>
              <p:blipFill>
                <a:blip r:embed="rId18"/>
                <a:stretch>
                  <a:fillRect/>
                </a:stretch>
              </p:blipFill>
              <p:spPr>
                <a:xfrm>
                  <a:off x="6218176" y="1221997"/>
                  <a:ext cx="1141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Ink 22">
                  <a:extLst>
                    <a:ext uri="{FF2B5EF4-FFF2-40B4-BE49-F238E27FC236}">
                      <a16:creationId xmlns:a16="http://schemas.microsoft.com/office/drawing/2014/main" id="{6EFF46A3-B798-98FE-39F6-34C458359F22}"/>
                    </a:ext>
                  </a:extLst>
                </p14:cNvPr>
                <p14:cNvContentPartPr/>
                <p14:nvPr/>
              </p14:nvContentPartPr>
              <p14:xfrm>
                <a:off x="7604176" y="873517"/>
                <a:ext cx="1733040" cy="54720"/>
              </p14:xfrm>
            </p:contentPart>
          </mc:Choice>
          <mc:Fallback>
            <p:pic>
              <p:nvPicPr>
                <p:cNvPr id="23" name="Ink 22">
                  <a:extLst>
                    <a:ext uri="{FF2B5EF4-FFF2-40B4-BE49-F238E27FC236}">
                      <a16:creationId xmlns:a16="http://schemas.microsoft.com/office/drawing/2014/main" id="{6EFF46A3-B798-98FE-39F6-34C458359F22}"/>
                    </a:ext>
                  </a:extLst>
                </p:cNvPr>
                <p:cNvPicPr/>
                <p:nvPr/>
              </p:nvPicPr>
              <p:blipFill>
                <a:blip r:embed="rId20"/>
                <a:stretch>
                  <a:fillRect/>
                </a:stretch>
              </p:blipFill>
              <p:spPr>
                <a:xfrm>
                  <a:off x="7586176" y="855517"/>
                  <a:ext cx="1768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Ink 23">
                  <a:extLst>
                    <a:ext uri="{FF2B5EF4-FFF2-40B4-BE49-F238E27FC236}">
                      <a16:creationId xmlns:a16="http://schemas.microsoft.com/office/drawing/2014/main" id="{CDC1A282-7DFA-1101-F054-804B66B488AA}"/>
                    </a:ext>
                  </a:extLst>
                </p14:cNvPr>
                <p14:cNvContentPartPr/>
                <p14:nvPr/>
              </p14:nvContentPartPr>
              <p14:xfrm>
                <a:off x="9051376" y="1126597"/>
                <a:ext cx="674640" cy="92880"/>
              </p14:xfrm>
            </p:contentPart>
          </mc:Choice>
          <mc:Fallback>
            <p:pic>
              <p:nvPicPr>
                <p:cNvPr id="24" name="Ink 23">
                  <a:extLst>
                    <a:ext uri="{FF2B5EF4-FFF2-40B4-BE49-F238E27FC236}">
                      <a16:creationId xmlns:a16="http://schemas.microsoft.com/office/drawing/2014/main" id="{CDC1A282-7DFA-1101-F054-804B66B488AA}"/>
                    </a:ext>
                  </a:extLst>
                </p:cNvPr>
                <p:cNvPicPr/>
                <p:nvPr/>
              </p:nvPicPr>
              <p:blipFill>
                <a:blip r:embed="rId22"/>
                <a:stretch>
                  <a:fillRect/>
                </a:stretch>
              </p:blipFill>
              <p:spPr>
                <a:xfrm>
                  <a:off x="9033376" y="1108957"/>
                  <a:ext cx="710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Ink 24">
                  <a:extLst>
                    <a:ext uri="{FF2B5EF4-FFF2-40B4-BE49-F238E27FC236}">
                      <a16:creationId xmlns:a16="http://schemas.microsoft.com/office/drawing/2014/main" id="{A83DBBDF-F223-EF84-E459-96CDF68B44C9}"/>
                    </a:ext>
                  </a:extLst>
                </p14:cNvPr>
                <p14:cNvContentPartPr/>
                <p14:nvPr/>
              </p14:nvContentPartPr>
              <p14:xfrm>
                <a:off x="7570336" y="1053877"/>
                <a:ext cx="900000" cy="101160"/>
              </p14:xfrm>
            </p:contentPart>
          </mc:Choice>
          <mc:Fallback>
            <p:pic>
              <p:nvPicPr>
                <p:cNvPr id="25" name="Ink 24">
                  <a:extLst>
                    <a:ext uri="{FF2B5EF4-FFF2-40B4-BE49-F238E27FC236}">
                      <a16:creationId xmlns:a16="http://schemas.microsoft.com/office/drawing/2014/main" id="{A83DBBDF-F223-EF84-E459-96CDF68B44C9}"/>
                    </a:ext>
                  </a:extLst>
                </p:cNvPr>
                <p:cNvPicPr/>
                <p:nvPr/>
              </p:nvPicPr>
              <p:blipFill>
                <a:blip r:embed="rId24"/>
                <a:stretch>
                  <a:fillRect/>
                </a:stretch>
              </p:blipFill>
              <p:spPr>
                <a:xfrm>
                  <a:off x="7552696" y="1035877"/>
                  <a:ext cx="935640" cy="136800"/>
                </a:xfrm>
                <a:prstGeom prst="rect">
                  <a:avLst/>
                </a:prstGeom>
              </p:spPr>
            </p:pic>
          </mc:Fallback>
        </mc:AlternateContent>
      </p:grpSp>
      <p:grpSp>
        <p:nvGrpSpPr>
          <p:cNvPr id="32" name="Group 31">
            <a:extLst>
              <a:ext uri="{FF2B5EF4-FFF2-40B4-BE49-F238E27FC236}">
                <a16:creationId xmlns:a16="http://schemas.microsoft.com/office/drawing/2014/main" id="{465B8462-767B-5E1D-EAF2-A1B6A6350A6E}"/>
              </a:ext>
            </a:extLst>
          </p:cNvPr>
          <p:cNvGrpSpPr/>
          <p:nvPr/>
        </p:nvGrpSpPr>
        <p:grpSpPr>
          <a:xfrm>
            <a:off x="8441176" y="73597"/>
            <a:ext cx="1248840" cy="420120"/>
            <a:chOff x="8441176" y="73597"/>
            <a:chExt cx="1248840" cy="420120"/>
          </a:xfrm>
        </p:grpSpPr>
        <mc:AlternateContent xmlns:mc="http://schemas.openxmlformats.org/markup-compatibility/2006">
          <mc:Choice xmlns:p14="http://schemas.microsoft.com/office/powerpoint/2010/main" Requires="p14">
            <p:contentPart p14:bwMode="auto" r:id="rId25">
              <p14:nvContentPartPr>
                <p14:cNvPr id="27" name="Ink 26">
                  <a:extLst>
                    <a:ext uri="{FF2B5EF4-FFF2-40B4-BE49-F238E27FC236}">
                      <a16:creationId xmlns:a16="http://schemas.microsoft.com/office/drawing/2014/main" id="{3216D999-B988-2161-DFA3-733899816186}"/>
                    </a:ext>
                  </a:extLst>
                </p14:cNvPr>
                <p14:cNvContentPartPr/>
                <p14:nvPr/>
              </p14:nvContentPartPr>
              <p14:xfrm>
                <a:off x="8441176" y="222277"/>
                <a:ext cx="163080" cy="271440"/>
              </p14:xfrm>
            </p:contentPart>
          </mc:Choice>
          <mc:Fallback>
            <p:pic>
              <p:nvPicPr>
                <p:cNvPr id="27" name="Ink 26">
                  <a:extLst>
                    <a:ext uri="{FF2B5EF4-FFF2-40B4-BE49-F238E27FC236}">
                      <a16:creationId xmlns:a16="http://schemas.microsoft.com/office/drawing/2014/main" id="{3216D999-B988-2161-DFA3-733899816186}"/>
                    </a:ext>
                  </a:extLst>
                </p:cNvPr>
                <p:cNvPicPr/>
                <p:nvPr/>
              </p:nvPicPr>
              <p:blipFill>
                <a:blip r:embed="rId26"/>
                <a:stretch>
                  <a:fillRect/>
                </a:stretch>
              </p:blipFill>
              <p:spPr>
                <a:xfrm>
                  <a:off x="8423536" y="204277"/>
                  <a:ext cx="1987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Ink 27">
                  <a:extLst>
                    <a:ext uri="{FF2B5EF4-FFF2-40B4-BE49-F238E27FC236}">
                      <a16:creationId xmlns:a16="http://schemas.microsoft.com/office/drawing/2014/main" id="{AFF7AFE5-1D97-B9FA-7FDD-9475F5177E33}"/>
                    </a:ext>
                  </a:extLst>
                </p14:cNvPr>
                <p14:cNvContentPartPr/>
                <p14:nvPr/>
              </p14:nvContentPartPr>
              <p14:xfrm>
                <a:off x="8689936" y="321997"/>
                <a:ext cx="205560" cy="143640"/>
              </p14:xfrm>
            </p:contentPart>
          </mc:Choice>
          <mc:Fallback>
            <p:pic>
              <p:nvPicPr>
                <p:cNvPr id="28" name="Ink 27">
                  <a:extLst>
                    <a:ext uri="{FF2B5EF4-FFF2-40B4-BE49-F238E27FC236}">
                      <a16:creationId xmlns:a16="http://schemas.microsoft.com/office/drawing/2014/main" id="{AFF7AFE5-1D97-B9FA-7FDD-9475F5177E33}"/>
                    </a:ext>
                  </a:extLst>
                </p:cNvPr>
                <p:cNvPicPr/>
                <p:nvPr/>
              </p:nvPicPr>
              <p:blipFill>
                <a:blip r:embed="rId28"/>
                <a:stretch>
                  <a:fillRect/>
                </a:stretch>
              </p:blipFill>
              <p:spPr>
                <a:xfrm>
                  <a:off x="8672296" y="304357"/>
                  <a:ext cx="241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Ink 28">
                  <a:extLst>
                    <a:ext uri="{FF2B5EF4-FFF2-40B4-BE49-F238E27FC236}">
                      <a16:creationId xmlns:a16="http://schemas.microsoft.com/office/drawing/2014/main" id="{F235A7B4-891A-FB08-DD74-32C6C20C87C3}"/>
                    </a:ext>
                  </a:extLst>
                </p14:cNvPr>
                <p14:cNvContentPartPr/>
                <p14:nvPr/>
              </p14:nvContentPartPr>
              <p14:xfrm>
                <a:off x="8866696" y="235957"/>
                <a:ext cx="304920" cy="132840"/>
              </p14:xfrm>
            </p:contentPart>
          </mc:Choice>
          <mc:Fallback>
            <p:pic>
              <p:nvPicPr>
                <p:cNvPr id="29" name="Ink 28">
                  <a:extLst>
                    <a:ext uri="{FF2B5EF4-FFF2-40B4-BE49-F238E27FC236}">
                      <a16:creationId xmlns:a16="http://schemas.microsoft.com/office/drawing/2014/main" id="{F235A7B4-891A-FB08-DD74-32C6C20C87C3}"/>
                    </a:ext>
                  </a:extLst>
                </p:cNvPr>
                <p:cNvPicPr/>
                <p:nvPr/>
              </p:nvPicPr>
              <p:blipFill>
                <a:blip r:embed="rId30"/>
                <a:stretch>
                  <a:fillRect/>
                </a:stretch>
              </p:blipFill>
              <p:spPr>
                <a:xfrm>
                  <a:off x="8849056" y="218317"/>
                  <a:ext cx="340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Ink 29">
                  <a:extLst>
                    <a:ext uri="{FF2B5EF4-FFF2-40B4-BE49-F238E27FC236}">
                      <a16:creationId xmlns:a16="http://schemas.microsoft.com/office/drawing/2014/main" id="{295F896E-5D9F-601E-C6DC-890FDADC7609}"/>
                    </a:ext>
                  </a:extLst>
                </p14:cNvPr>
                <p14:cNvContentPartPr/>
                <p14:nvPr/>
              </p14:nvContentPartPr>
              <p14:xfrm>
                <a:off x="9117616" y="218677"/>
                <a:ext cx="211680" cy="135360"/>
              </p14:xfrm>
            </p:contentPart>
          </mc:Choice>
          <mc:Fallback>
            <p:pic>
              <p:nvPicPr>
                <p:cNvPr id="30" name="Ink 29">
                  <a:extLst>
                    <a:ext uri="{FF2B5EF4-FFF2-40B4-BE49-F238E27FC236}">
                      <a16:creationId xmlns:a16="http://schemas.microsoft.com/office/drawing/2014/main" id="{295F896E-5D9F-601E-C6DC-890FDADC7609}"/>
                    </a:ext>
                  </a:extLst>
                </p:cNvPr>
                <p:cNvPicPr/>
                <p:nvPr/>
              </p:nvPicPr>
              <p:blipFill>
                <a:blip r:embed="rId32"/>
                <a:stretch>
                  <a:fillRect/>
                </a:stretch>
              </p:blipFill>
              <p:spPr>
                <a:xfrm>
                  <a:off x="9099616" y="200677"/>
                  <a:ext cx="247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 name="Ink 30">
                  <a:extLst>
                    <a:ext uri="{FF2B5EF4-FFF2-40B4-BE49-F238E27FC236}">
                      <a16:creationId xmlns:a16="http://schemas.microsoft.com/office/drawing/2014/main" id="{2E77E325-CDD9-99EC-2BEF-3D1EA9D2DEC0}"/>
                    </a:ext>
                  </a:extLst>
                </p14:cNvPr>
                <p14:cNvContentPartPr/>
                <p14:nvPr/>
              </p14:nvContentPartPr>
              <p14:xfrm>
                <a:off x="9346216" y="73597"/>
                <a:ext cx="343800" cy="302760"/>
              </p14:xfrm>
            </p:contentPart>
          </mc:Choice>
          <mc:Fallback>
            <p:pic>
              <p:nvPicPr>
                <p:cNvPr id="31" name="Ink 30">
                  <a:extLst>
                    <a:ext uri="{FF2B5EF4-FFF2-40B4-BE49-F238E27FC236}">
                      <a16:creationId xmlns:a16="http://schemas.microsoft.com/office/drawing/2014/main" id="{2E77E325-CDD9-99EC-2BEF-3D1EA9D2DEC0}"/>
                    </a:ext>
                  </a:extLst>
                </p:cNvPr>
                <p:cNvPicPr/>
                <p:nvPr/>
              </p:nvPicPr>
              <p:blipFill>
                <a:blip r:embed="rId34"/>
                <a:stretch>
                  <a:fillRect/>
                </a:stretch>
              </p:blipFill>
              <p:spPr>
                <a:xfrm>
                  <a:off x="9328216" y="55957"/>
                  <a:ext cx="379440" cy="338400"/>
                </a:xfrm>
                <a:prstGeom prst="rect">
                  <a:avLst/>
                </a:prstGeom>
              </p:spPr>
            </p:pic>
          </mc:Fallback>
        </mc:AlternateContent>
      </p:grpSp>
      <p:grpSp>
        <p:nvGrpSpPr>
          <p:cNvPr id="47" name="Group 46">
            <a:extLst>
              <a:ext uri="{FF2B5EF4-FFF2-40B4-BE49-F238E27FC236}">
                <a16:creationId xmlns:a16="http://schemas.microsoft.com/office/drawing/2014/main" id="{2B806FD6-77A4-6735-607F-1D1C8D3DC5EF}"/>
              </a:ext>
            </a:extLst>
          </p:cNvPr>
          <p:cNvGrpSpPr/>
          <p:nvPr/>
        </p:nvGrpSpPr>
        <p:grpSpPr>
          <a:xfrm>
            <a:off x="6070936" y="15997"/>
            <a:ext cx="1183680" cy="476640"/>
            <a:chOff x="6070936" y="15997"/>
            <a:chExt cx="1183680" cy="476640"/>
          </a:xfrm>
        </p:grpSpPr>
        <mc:AlternateContent xmlns:mc="http://schemas.openxmlformats.org/markup-compatibility/2006">
          <mc:Choice xmlns:p14="http://schemas.microsoft.com/office/powerpoint/2010/main" Requires="p14">
            <p:contentPart p14:bwMode="auto" r:id="rId35">
              <p14:nvContentPartPr>
                <p14:cNvPr id="33" name="Ink 32">
                  <a:extLst>
                    <a:ext uri="{FF2B5EF4-FFF2-40B4-BE49-F238E27FC236}">
                      <a16:creationId xmlns:a16="http://schemas.microsoft.com/office/drawing/2014/main" id="{712C45CC-0BEF-056F-A0F8-161BC92BB15F}"/>
                    </a:ext>
                  </a:extLst>
                </p14:cNvPr>
                <p14:cNvContentPartPr/>
                <p14:nvPr/>
              </p14:nvContentPartPr>
              <p14:xfrm>
                <a:off x="6070936" y="195637"/>
                <a:ext cx="165600" cy="297000"/>
              </p14:xfrm>
            </p:contentPart>
          </mc:Choice>
          <mc:Fallback>
            <p:pic>
              <p:nvPicPr>
                <p:cNvPr id="33" name="Ink 32">
                  <a:extLst>
                    <a:ext uri="{FF2B5EF4-FFF2-40B4-BE49-F238E27FC236}">
                      <a16:creationId xmlns:a16="http://schemas.microsoft.com/office/drawing/2014/main" id="{712C45CC-0BEF-056F-A0F8-161BC92BB15F}"/>
                    </a:ext>
                  </a:extLst>
                </p:cNvPr>
                <p:cNvPicPr/>
                <p:nvPr/>
              </p:nvPicPr>
              <p:blipFill>
                <a:blip r:embed="rId36"/>
                <a:stretch>
                  <a:fillRect/>
                </a:stretch>
              </p:blipFill>
              <p:spPr>
                <a:xfrm>
                  <a:off x="6052936" y="177997"/>
                  <a:ext cx="20124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Ink 33">
                  <a:extLst>
                    <a:ext uri="{FF2B5EF4-FFF2-40B4-BE49-F238E27FC236}">
                      <a16:creationId xmlns:a16="http://schemas.microsoft.com/office/drawing/2014/main" id="{57F9FB64-F7BE-C8EF-E98A-8754970A24AD}"/>
                    </a:ext>
                  </a:extLst>
                </p14:cNvPr>
                <p14:cNvContentPartPr/>
                <p14:nvPr/>
              </p14:nvContentPartPr>
              <p14:xfrm>
                <a:off x="6216736" y="199597"/>
                <a:ext cx="239760" cy="191520"/>
              </p14:xfrm>
            </p:contentPart>
          </mc:Choice>
          <mc:Fallback>
            <p:pic>
              <p:nvPicPr>
                <p:cNvPr id="34" name="Ink 33">
                  <a:extLst>
                    <a:ext uri="{FF2B5EF4-FFF2-40B4-BE49-F238E27FC236}">
                      <a16:creationId xmlns:a16="http://schemas.microsoft.com/office/drawing/2014/main" id="{57F9FB64-F7BE-C8EF-E98A-8754970A24AD}"/>
                    </a:ext>
                  </a:extLst>
                </p:cNvPr>
                <p:cNvPicPr/>
                <p:nvPr/>
              </p:nvPicPr>
              <p:blipFill>
                <a:blip r:embed="rId38"/>
                <a:stretch>
                  <a:fillRect/>
                </a:stretch>
              </p:blipFill>
              <p:spPr>
                <a:xfrm>
                  <a:off x="6198736" y="181957"/>
                  <a:ext cx="2754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 name="Ink 34">
                  <a:extLst>
                    <a:ext uri="{FF2B5EF4-FFF2-40B4-BE49-F238E27FC236}">
                      <a16:creationId xmlns:a16="http://schemas.microsoft.com/office/drawing/2014/main" id="{F727C147-8687-AFCF-C498-D7DBCD728232}"/>
                    </a:ext>
                  </a:extLst>
                </p14:cNvPr>
                <p14:cNvContentPartPr/>
                <p14:nvPr/>
              </p14:nvContentPartPr>
              <p14:xfrm>
                <a:off x="6496456" y="122197"/>
                <a:ext cx="97920" cy="199080"/>
              </p14:xfrm>
            </p:contentPart>
          </mc:Choice>
          <mc:Fallback>
            <p:pic>
              <p:nvPicPr>
                <p:cNvPr id="35" name="Ink 34">
                  <a:extLst>
                    <a:ext uri="{FF2B5EF4-FFF2-40B4-BE49-F238E27FC236}">
                      <a16:creationId xmlns:a16="http://schemas.microsoft.com/office/drawing/2014/main" id="{F727C147-8687-AFCF-C498-D7DBCD728232}"/>
                    </a:ext>
                  </a:extLst>
                </p:cNvPr>
                <p:cNvPicPr/>
                <p:nvPr/>
              </p:nvPicPr>
              <p:blipFill>
                <a:blip r:embed="rId40"/>
                <a:stretch>
                  <a:fillRect/>
                </a:stretch>
              </p:blipFill>
              <p:spPr>
                <a:xfrm>
                  <a:off x="6478816" y="104197"/>
                  <a:ext cx="133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Ink 35">
                  <a:extLst>
                    <a:ext uri="{FF2B5EF4-FFF2-40B4-BE49-F238E27FC236}">
                      <a16:creationId xmlns:a16="http://schemas.microsoft.com/office/drawing/2014/main" id="{4ED19793-7672-21D9-AA19-BD04F419948C}"/>
                    </a:ext>
                  </a:extLst>
                </p14:cNvPr>
                <p14:cNvContentPartPr/>
                <p14:nvPr/>
              </p14:nvContentPartPr>
              <p14:xfrm>
                <a:off x="6692296" y="15997"/>
                <a:ext cx="86760" cy="234000"/>
              </p14:xfrm>
            </p:contentPart>
          </mc:Choice>
          <mc:Fallback>
            <p:pic>
              <p:nvPicPr>
                <p:cNvPr id="36" name="Ink 35">
                  <a:extLst>
                    <a:ext uri="{FF2B5EF4-FFF2-40B4-BE49-F238E27FC236}">
                      <a16:creationId xmlns:a16="http://schemas.microsoft.com/office/drawing/2014/main" id="{4ED19793-7672-21D9-AA19-BD04F419948C}"/>
                    </a:ext>
                  </a:extLst>
                </p:cNvPr>
                <p:cNvPicPr/>
                <p:nvPr/>
              </p:nvPicPr>
              <p:blipFill>
                <a:blip r:embed="rId42"/>
                <a:stretch>
                  <a:fillRect/>
                </a:stretch>
              </p:blipFill>
              <p:spPr>
                <a:xfrm>
                  <a:off x="6674296" y="-2003"/>
                  <a:ext cx="1224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Ink 36">
                  <a:extLst>
                    <a:ext uri="{FF2B5EF4-FFF2-40B4-BE49-F238E27FC236}">
                      <a16:creationId xmlns:a16="http://schemas.microsoft.com/office/drawing/2014/main" id="{4138B0E6-7382-49FE-0B3D-5017AF1A7E92}"/>
                    </a:ext>
                  </a:extLst>
                </p14:cNvPr>
                <p14:cNvContentPartPr/>
                <p14:nvPr/>
              </p14:nvContentPartPr>
              <p14:xfrm>
                <a:off x="6844216" y="147397"/>
                <a:ext cx="223920" cy="61920"/>
              </p14:xfrm>
            </p:contentPart>
          </mc:Choice>
          <mc:Fallback>
            <p:pic>
              <p:nvPicPr>
                <p:cNvPr id="37" name="Ink 36">
                  <a:extLst>
                    <a:ext uri="{FF2B5EF4-FFF2-40B4-BE49-F238E27FC236}">
                      <a16:creationId xmlns:a16="http://schemas.microsoft.com/office/drawing/2014/main" id="{4138B0E6-7382-49FE-0B3D-5017AF1A7E92}"/>
                    </a:ext>
                  </a:extLst>
                </p:cNvPr>
                <p:cNvPicPr/>
                <p:nvPr/>
              </p:nvPicPr>
              <p:blipFill>
                <a:blip r:embed="rId44"/>
                <a:stretch>
                  <a:fillRect/>
                </a:stretch>
              </p:blipFill>
              <p:spPr>
                <a:xfrm>
                  <a:off x="6826216" y="129757"/>
                  <a:ext cx="259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Ink 37">
                  <a:extLst>
                    <a:ext uri="{FF2B5EF4-FFF2-40B4-BE49-F238E27FC236}">
                      <a16:creationId xmlns:a16="http://schemas.microsoft.com/office/drawing/2014/main" id="{03F76178-04D5-9E48-B05C-0E7F7D0B97B7}"/>
                    </a:ext>
                  </a:extLst>
                </p14:cNvPr>
                <p14:cNvContentPartPr/>
                <p14:nvPr/>
              </p14:nvContentPartPr>
              <p14:xfrm>
                <a:off x="7067416" y="61717"/>
                <a:ext cx="187200" cy="139320"/>
              </p14:xfrm>
            </p:contentPart>
          </mc:Choice>
          <mc:Fallback>
            <p:pic>
              <p:nvPicPr>
                <p:cNvPr id="38" name="Ink 37">
                  <a:extLst>
                    <a:ext uri="{FF2B5EF4-FFF2-40B4-BE49-F238E27FC236}">
                      <a16:creationId xmlns:a16="http://schemas.microsoft.com/office/drawing/2014/main" id="{03F76178-04D5-9E48-B05C-0E7F7D0B97B7}"/>
                    </a:ext>
                  </a:extLst>
                </p:cNvPr>
                <p:cNvPicPr/>
                <p:nvPr/>
              </p:nvPicPr>
              <p:blipFill>
                <a:blip r:embed="rId46"/>
                <a:stretch>
                  <a:fillRect/>
                </a:stretch>
              </p:blipFill>
              <p:spPr>
                <a:xfrm>
                  <a:off x="7049776" y="43717"/>
                  <a:ext cx="222840" cy="174960"/>
                </a:xfrm>
                <a:prstGeom prst="rect">
                  <a:avLst/>
                </a:prstGeom>
              </p:spPr>
            </p:pic>
          </mc:Fallback>
        </mc:AlternateContent>
      </p:grpSp>
      <p:grpSp>
        <p:nvGrpSpPr>
          <p:cNvPr id="46" name="Group 45">
            <a:extLst>
              <a:ext uri="{FF2B5EF4-FFF2-40B4-BE49-F238E27FC236}">
                <a16:creationId xmlns:a16="http://schemas.microsoft.com/office/drawing/2014/main" id="{A55D75B7-DFC9-C796-A84B-56632E2BD2E9}"/>
              </a:ext>
            </a:extLst>
          </p:cNvPr>
          <p:cNvGrpSpPr/>
          <p:nvPr/>
        </p:nvGrpSpPr>
        <p:grpSpPr>
          <a:xfrm>
            <a:off x="2871976" y="-101363"/>
            <a:ext cx="2088720" cy="755280"/>
            <a:chOff x="2871976" y="-101363"/>
            <a:chExt cx="2088720" cy="755280"/>
          </a:xfrm>
        </p:grpSpPr>
        <mc:AlternateContent xmlns:mc="http://schemas.openxmlformats.org/markup-compatibility/2006">
          <mc:Choice xmlns:p14="http://schemas.microsoft.com/office/powerpoint/2010/main" Requires="p14">
            <p:contentPart p14:bwMode="auto" r:id="rId47">
              <p14:nvContentPartPr>
                <p14:cNvPr id="2" name="Ink 1">
                  <a:extLst>
                    <a:ext uri="{FF2B5EF4-FFF2-40B4-BE49-F238E27FC236}">
                      <a16:creationId xmlns:a16="http://schemas.microsoft.com/office/drawing/2014/main" id="{78F801F3-CE77-E73C-3F26-1551C424ED44}"/>
                    </a:ext>
                  </a:extLst>
                </p14:cNvPr>
                <p14:cNvContentPartPr/>
                <p14:nvPr/>
              </p14:nvContentPartPr>
              <p14:xfrm>
                <a:off x="3126856" y="257197"/>
                <a:ext cx="111960" cy="84960"/>
              </p14:xfrm>
            </p:contentPart>
          </mc:Choice>
          <mc:Fallback>
            <p:pic>
              <p:nvPicPr>
                <p:cNvPr id="2" name="Ink 1">
                  <a:extLst>
                    <a:ext uri="{FF2B5EF4-FFF2-40B4-BE49-F238E27FC236}">
                      <a16:creationId xmlns:a16="http://schemas.microsoft.com/office/drawing/2014/main" id="{78F801F3-CE77-E73C-3F26-1551C424ED44}"/>
                    </a:ext>
                  </a:extLst>
                </p:cNvPr>
                <p:cNvPicPr/>
                <p:nvPr/>
              </p:nvPicPr>
              <p:blipFill>
                <a:blip r:embed="rId48"/>
                <a:stretch>
                  <a:fillRect/>
                </a:stretch>
              </p:blipFill>
              <p:spPr>
                <a:xfrm>
                  <a:off x="3108856" y="239197"/>
                  <a:ext cx="147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 name="Ink 3">
                  <a:extLst>
                    <a:ext uri="{FF2B5EF4-FFF2-40B4-BE49-F238E27FC236}">
                      <a16:creationId xmlns:a16="http://schemas.microsoft.com/office/drawing/2014/main" id="{C963A48D-FC9E-DC2C-398A-85DA94C0FEAB}"/>
                    </a:ext>
                  </a:extLst>
                </p14:cNvPr>
                <p14:cNvContentPartPr/>
                <p14:nvPr/>
              </p14:nvContentPartPr>
              <p14:xfrm>
                <a:off x="3138736" y="144517"/>
                <a:ext cx="134640" cy="180000"/>
              </p14:xfrm>
            </p:contentPart>
          </mc:Choice>
          <mc:Fallback>
            <p:pic>
              <p:nvPicPr>
                <p:cNvPr id="4" name="Ink 3">
                  <a:extLst>
                    <a:ext uri="{FF2B5EF4-FFF2-40B4-BE49-F238E27FC236}">
                      <a16:creationId xmlns:a16="http://schemas.microsoft.com/office/drawing/2014/main" id="{C963A48D-FC9E-DC2C-398A-85DA94C0FEAB}"/>
                    </a:ext>
                  </a:extLst>
                </p:cNvPr>
                <p:cNvPicPr/>
                <p:nvPr/>
              </p:nvPicPr>
              <p:blipFill>
                <a:blip r:embed="rId50"/>
                <a:stretch>
                  <a:fillRect/>
                </a:stretch>
              </p:blipFill>
              <p:spPr>
                <a:xfrm>
                  <a:off x="3120736" y="126877"/>
                  <a:ext cx="170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 name="Ink 4">
                  <a:extLst>
                    <a:ext uri="{FF2B5EF4-FFF2-40B4-BE49-F238E27FC236}">
                      <a16:creationId xmlns:a16="http://schemas.microsoft.com/office/drawing/2014/main" id="{71F277AE-8D02-85F0-5BF7-B52C3361423B}"/>
                    </a:ext>
                  </a:extLst>
                </p14:cNvPr>
                <p14:cNvContentPartPr/>
                <p14:nvPr/>
              </p14:nvContentPartPr>
              <p14:xfrm>
                <a:off x="3142336" y="217237"/>
                <a:ext cx="42840" cy="165600"/>
              </p14:xfrm>
            </p:contentPart>
          </mc:Choice>
          <mc:Fallback>
            <p:pic>
              <p:nvPicPr>
                <p:cNvPr id="5" name="Ink 4">
                  <a:extLst>
                    <a:ext uri="{FF2B5EF4-FFF2-40B4-BE49-F238E27FC236}">
                      <a16:creationId xmlns:a16="http://schemas.microsoft.com/office/drawing/2014/main" id="{71F277AE-8D02-85F0-5BF7-B52C3361423B}"/>
                    </a:ext>
                  </a:extLst>
                </p:cNvPr>
                <p:cNvPicPr/>
                <p:nvPr/>
              </p:nvPicPr>
              <p:blipFill>
                <a:blip r:embed="rId52"/>
                <a:stretch>
                  <a:fillRect/>
                </a:stretch>
              </p:blipFill>
              <p:spPr>
                <a:xfrm>
                  <a:off x="3124696" y="199237"/>
                  <a:ext cx="784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 name="Ink 6">
                  <a:extLst>
                    <a:ext uri="{FF2B5EF4-FFF2-40B4-BE49-F238E27FC236}">
                      <a16:creationId xmlns:a16="http://schemas.microsoft.com/office/drawing/2014/main" id="{BBD898BF-23B9-333D-96BE-773FB5B95A0B}"/>
                    </a:ext>
                  </a:extLst>
                </p14:cNvPr>
                <p14:cNvContentPartPr/>
                <p14:nvPr/>
              </p14:nvContentPartPr>
              <p14:xfrm>
                <a:off x="3071416" y="247477"/>
                <a:ext cx="169560" cy="28080"/>
              </p14:xfrm>
            </p:contentPart>
          </mc:Choice>
          <mc:Fallback>
            <p:pic>
              <p:nvPicPr>
                <p:cNvPr id="7" name="Ink 6">
                  <a:extLst>
                    <a:ext uri="{FF2B5EF4-FFF2-40B4-BE49-F238E27FC236}">
                      <a16:creationId xmlns:a16="http://schemas.microsoft.com/office/drawing/2014/main" id="{BBD898BF-23B9-333D-96BE-773FB5B95A0B}"/>
                    </a:ext>
                  </a:extLst>
                </p:cNvPr>
                <p:cNvPicPr/>
                <p:nvPr/>
              </p:nvPicPr>
              <p:blipFill>
                <a:blip r:embed="rId54"/>
                <a:stretch>
                  <a:fillRect/>
                </a:stretch>
              </p:blipFill>
              <p:spPr>
                <a:xfrm>
                  <a:off x="3053776" y="229837"/>
                  <a:ext cx="205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 name="Ink 12">
                  <a:extLst>
                    <a:ext uri="{FF2B5EF4-FFF2-40B4-BE49-F238E27FC236}">
                      <a16:creationId xmlns:a16="http://schemas.microsoft.com/office/drawing/2014/main" id="{89B604B5-C394-6879-F2AF-E20E117BA6E0}"/>
                    </a:ext>
                  </a:extLst>
                </p14:cNvPr>
                <p14:cNvContentPartPr/>
                <p14:nvPr/>
              </p14:nvContentPartPr>
              <p14:xfrm>
                <a:off x="4214416" y="621157"/>
                <a:ext cx="19800" cy="14040"/>
              </p14:xfrm>
            </p:contentPart>
          </mc:Choice>
          <mc:Fallback>
            <p:pic>
              <p:nvPicPr>
                <p:cNvPr id="13" name="Ink 12">
                  <a:extLst>
                    <a:ext uri="{FF2B5EF4-FFF2-40B4-BE49-F238E27FC236}">
                      <a16:creationId xmlns:a16="http://schemas.microsoft.com/office/drawing/2014/main" id="{89B604B5-C394-6879-F2AF-E20E117BA6E0}"/>
                    </a:ext>
                  </a:extLst>
                </p:cNvPr>
                <p:cNvPicPr/>
                <p:nvPr/>
              </p:nvPicPr>
              <p:blipFill>
                <a:blip r:embed="rId56"/>
                <a:stretch>
                  <a:fillRect/>
                </a:stretch>
              </p:blipFill>
              <p:spPr>
                <a:xfrm>
                  <a:off x="4196416" y="603157"/>
                  <a:ext cx="55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 name="Ink 13">
                  <a:extLst>
                    <a:ext uri="{FF2B5EF4-FFF2-40B4-BE49-F238E27FC236}">
                      <a16:creationId xmlns:a16="http://schemas.microsoft.com/office/drawing/2014/main" id="{DDF7158B-EF6A-5D7E-1272-61F55683F724}"/>
                    </a:ext>
                  </a:extLst>
                </p14:cNvPr>
                <p14:cNvContentPartPr/>
                <p14:nvPr/>
              </p14:nvContentPartPr>
              <p14:xfrm>
                <a:off x="3585856" y="636637"/>
                <a:ext cx="26640" cy="8640"/>
              </p14:xfrm>
            </p:contentPart>
          </mc:Choice>
          <mc:Fallback>
            <p:pic>
              <p:nvPicPr>
                <p:cNvPr id="14" name="Ink 13">
                  <a:extLst>
                    <a:ext uri="{FF2B5EF4-FFF2-40B4-BE49-F238E27FC236}">
                      <a16:creationId xmlns:a16="http://schemas.microsoft.com/office/drawing/2014/main" id="{DDF7158B-EF6A-5D7E-1272-61F55683F724}"/>
                    </a:ext>
                  </a:extLst>
                </p:cNvPr>
                <p:cNvPicPr/>
                <p:nvPr/>
              </p:nvPicPr>
              <p:blipFill>
                <a:blip r:embed="rId58"/>
                <a:stretch>
                  <a:fillRect/>
                </a:stretch>
              </p:blipFill>
              <p:spPr>
                <a:xfrm>
                  <a:off x="3567856" y="618637"/>
                  <a:ext cx="62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5" name="Ink 14">
                  <a:extLst>
                    <a:ext uri="{FF2B5EF4-FFF2-40B4-BE49-F238E27FC236}">
                      <a16:creationId xmlns:a16="http://schemas.microsoft.com/office/drawing/2014/main" id="{8D75923C-AC16-84D9-3EE1-54A188C11E4A}"/>
                    </a:ext>
                  </a:extLst>
                </p14:cNvPr>
                <p14:cNvContentPartPr/>
                <p14:nvPr/>
              </p14:nvContentPartPr>
              <p14:xfrm>
                <a:off x="3313336" y="608917"/>
                <a:ext cx="26640" cy="20880"/>
              </p14:xfrm>
            </p:contentPart>
          </mc:Choice>
          <mc:Fallback>
            <p:pic>
              <p:nvPicPr>
                <p:cNvPr id="15" name="Ink 14">
                  <a:extLst>
                    <a:ext uri="{FF2B5EF4-FFF2-40B4-BE49-F238E27FC236}">
                      <a16:creationId xmlns:a16="http://schemas.microsoft.com/office/drawing/2014/main" id="{8D75923C-AC16-84D9-3EE1-54A188C11E4A}"/>
                    </a:ext>
                  </a:extLst>
                </p:cNvPr>
                <p:cNvPicPr/>
                <p:nvPr/>
              </p:nvPicPr>
              <p:blipFill>
                <a:blip r:embed="rId60"/>
                <a:stretch>
                  <a:fillRect/>
                </a:stretch>
              </p:blipFill>
              <p:spPr>
                <a:xfrm>
                  <a:off x="3295696" y="590917"/>
                  <a:ext cx="62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6" name="Ink 15">
                  <a:extLst>
                    <a:ext uri="{FF2B5EF4-FFF2-40B4-BE49-F238E27FC236}">
                      <a16:creationId xmlns:a16="http://schemas.microsoft.com/office/drawing/2014/main" id="{81D97E96-5029-E2B0-FB61-DDB4AAB64652}"/>
                    </a:ext>
                  </a:extLst>
                </p14:cNvPr>
                <p14:cNvContentPartPr/>
                <p14:nvPr/>
              </p14:nvContentPartPr>
              <p14:xfrm>
                <a:off x="2871976" y="650317"/>
                <a:ext cx="35280" cy="3600"/>
              </p14:xfrm>
            </p:contentPart>
          </mc:Choice>
          <mc:Fallback>
            <p:pic>
              <p:nvPicPr>
                <p:cNvPr id="16" name="Ink 15">
                  <a:extLst>
                    <a:ext uri="{FF2B5EF4-FFF2-40B4-BE49-F238E27FC236}">
                      <a16:creationId xmlns:a16="http://schemas.microsoft.com/office/drawing/2014/main" id="{81D97E96-5029-E2B0-FB61-DDB4AAB64652}"/>
                    </a:ext>
                  </a:extLst>
                </p:cNvPr>
                <p:cNvPicPr/>
                <p:nvPr/>
              </p:nvPicPr>
              <p:blipFill>
                <a:blip r:embed="rId62"/>
                <a:stretch>
                  <a:fillRect/>
                </a:stretch>
              </p:blipFill>
              <p:spPr>
                <a:xfrm>
                  <a:off x="2854336" y="632317"/>
                  <a:ext cx="70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Ink 38">
                  <a:extLst>
                    <a:ext uri="{FF2B5EF4-FFF2-40B4-BE49-F238E27FC236}">
                      <a16:creationId xmlns:a16="http://schemas.microsoft.com/office/drawing/2014/main" id="{42556CB8-2D1D-D962-D986-D365BA248939}"/>
                    </a:ext>
                  </a:extLst>
                </p14:cNvPr>
                <p14:cNvContentPartPr/>
                <p14:nvPr/>
              </p14:nvContentPartPr>
              <p14:xfrm>
                <a:off x="3493696" y="267637"/>
                <a:ext cx="291960" cy="309960"/>
              </p14:xfrm>
            </p:contentPart>
          </mc:Choice>
          <mc:Fallback>
            <p:pic>
              <p:nvPicPr>
                <p:cNvPr id="39" name="Ink 38">
                  <a:extLst>
                    <a:ext uri="{FF2B5EF4-FFF2-40B4-BE49-F238E27FC236}">
                      <a16:creationId xmlns:a16="http://schemas.microsoft.com/office/drawing/2014/main" id="{42556CB8-2D1D-D962-D986-D365BA248939}"/>
                    </a:ext>
                  </a:extLst>
                </p:cNvPr>
                <p:cNvPicPr/>
                <p:nvPr/>
              </p:nvPicPr>
              <p:blipFill>
                <a:blip r:embed="rId64"/>
                <a:stretch>
                  <a:fillRect/>
                </a:stretch>
              </p:blipFill>
              <p:spPr>
                <a:xfrm>
                  <a:off x="3476056" y="249997"/>
                  <a:ext cx="32760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Ink 39">
                  <a:extLst>
                    <a:ext uri="{FF2B5EF4-FFF2-40B4-BE49-F238E27FC236}">
                      <a16:creationId xmlns:a16="http://schemas.microsoft.com/office/drawing/2014/main" id="{D5E64FB3-A94C-C562-9CA1-5DAC7D2335A2}"/>
                    </a:ext>
                  </a:extLst>
                </p14:cNvPr>
                <p14:cNvContentPartPr/>
                <p14:nvPr/>
              </p14:nvContentPartPr>
              <p14:xfrm>
                <a:off x="3646696" y="192397"/>
                <a:ext cx="190440" cy="275400"/>
              </p14:xfrm>
            </p:contentPart>
          </mc:Choice>
          <mc:Fallback>
            <p:pic>
              <p:nvPicPr>
                <p:cNvPr id="40" name="Ink 39">
                  <a:extLst>
                    <a:ext uri="{FF2B5EF4-FFF2-40B4-BE49-F238E27FC236}">
                      <a16:creationId xmlns:a16="http://schemas.microsoft.com/office/drawing/2014/main" id="{D5E64FB3-A94C-C562-9CA1-5DAC7D2335A2}"/>
                    </a:ext>
                  </a:extLst>
                </p:cNvPr>
                <p:cNvPicPr/>
                <p:nvPr/>
              </p:nvPicPr>
              <p:blipFill>
                <a:blip r:embed="rId66"/>
                <a:stretch>
                  <a:fillRect/>
                </a:stretch>
              </p:blipFill>
              <p:spPr>
                <a:xfrm>
                  <a:off x="3629056" y="174757"/>
                  <a:ext cx="2260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0B357160-A216-F38A-D007-FF27D9A30062}"/>
                    </a:ext>
                  </a:extLst>
                </p14:cNvPr>
                <p14:cNvContentPartPr/>
                <p14:nvPr/>
              </p14:nvContentPartPr>
              <p14:xfrm>
                <a:off x="3617896" y="231997"/>
                <a:ext cx="401040" cy="243000"/>
              </p14:xfrm>
            </p:contentPart>
          </mc:Choice>
          <mc:Fallback>
            <p:pic>
              <p:nvPicPr>
                <p:cNvPr id="41" name="Ink 40">
                  <a:extLst>
                    <a:ext uri="{FF2B5EF4-FFF2-40B4-BE49-F238E27FC236}">
                      <a16:creationId xmlns:a16="http://schemas.microsoft.com/office/drawing/2014/main" id="{0B357160-A216-F38A-D007-FF27D9A30062}"/>
                    </a:ext>
                  </a:extLst>
                </p:cNvPr>
                <p:cNvPicPr/>
                <p:nvPr/>
              </p:nvPicPr>
              <p:blipFill>
                <a:blip r:embed="rId68"/>
                <a:stretch>
                  <a:fillRect/>
                </a:stretch>
              </p:blipFill>
              <p:spPr>
                <a:xfrm>
                  <a:off x="3600256" y="213997"/>
                  <a:ext cx="436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Ink 41">
                  <a:extLst>
                    <a:ext uri="{FF2B5EF4-FFF2-40B4-BE49-F238E27FC236}">
                      <a16:creationId xmlns:a16="http://schemas.microsoft.com/office/drawing/2014/main" id="{3E31EA27-D445-EA0D-3343-8F47A6129E6F}"/>
                    </a:ext>
                  </a:extLst>
                </p14:cNvPr>
                <p14:cNvContentPartPr/>
                <p14:nvPr/>
              </p14:nvContentPartPr>
              <p14:xfrm>
                <a:off x="3903376" y="160717"/>
                <a:ext cx="371520" cy="286560"/>
              </p14:xfrm>
            </p:contentPart>
          </mc:Choice>
          <mc:Fallback>
            <p:pic>
              <p:nvPicPr>
                <p:cNvPr id="42" name="Ink 41">
                  <a:extLst>
                    <a:ext uri="{FF2B5EF4-FFF2-40B4-BE49-F238E27FC236}">
                      <a16:creationId xmlns:a16="http://schemas.microsoft.com/office/drawing/2014/main" id="{3E31EA27-D445-EA0D-3343-8F47A6129E6F}"/>
                    </a:ext>
                  </a:extLst>
                </p:cNvPr>
                <p:cNvPicPr/>
                <p:nvPr/>
              </p:nvPicPr>
              <p:blipFill>
                <a:blip r:embed="rId70"/>
                <a:stretch>
                  <a:fillRect/>
                </a:stretch>
              </p:blipFill>
              <p:spPr>
                <a:xfrm>
                  <a:off x="3885376" y="143077"/>
                  <a:ext cx="4071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Ink 42">
                  <a:extLst>
                    <a:ext uri="{FF2B5EF4-FFF2-40B4-BE49-F238E27FC236}">
                      <a16:creationId xmlns:a16="http://schemas.microsoft.com/office/drawing/2014/main" id="{A6317940-2689-C77D-452E-61B494023B79}"/>
                    </a:ext>
                  </a:extLst>
                </p14:cNvPr>
                <p14:cNvContentPartPr/>
                <p14:nvPr/>
              </p14:nvContentPartPr>
              <p14:xfrm>
                <a:off x="4291816" y="152437"/>
                <a:ext cx="149400" cy="136440"/>
              </p14:xfrm>
            </p:contentPart>
          </mc:Choice>
          <mc:Fallback>
            <p:pic>
              <p:nvPicPr>
                <p:cNvPr id="43" name="Ink 42">
                  <a:extLst>
                    <a:ext uri="{FF2B5EF4-FFF2-40B4-BE49-F238E27FC236}">
                      <a16:creationId xmlns:a16="http://schemas.microsoft.com/office/drawing/2014/main" id="{A6317940-2689-C77D-452E-61B494023B79}"/>
                    </a:ext>
                  </a:extLst>
                </p:cNvPr>
                <p:cNvPicPr/>
                <p:nvPr/>
              </p:nvPicPr>
              <p:blipFill>
                <a:blip r:embed="rId72"/>
                <a:stretch>
                  <a:fillRect/>
                </a:stretch>
              </p:blipFill>
              <p:spPr>
                <a:xfrm>
                  <a:off x="4273816" y="134797"/>
                  <a:ext cx="185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Ink 43">
                  <a:extLst>
                    <a:ext uri="{FF2B5EF4-FFF2-40B4-BE49-F238E27FC236}">
                      <a16:creationId xmlns:a16="http://schemas.microsoft.com/office/drawing/2014/main" id="{5EFF3A21-0260-6138-A207-CB4C8146562A}"/>
                    </a:ext>
                  </a:extLst>
                </p14:cNvPr>
                <p14:cNvContentPartPr/>
                <p14:nvPr/>
              </p14:nvContentPartPr>
              <p14:xfrm>
                <a:off x="4456336" y="-5243"/>
                <a:ext cx="239760" cy="191520"/>
              </p14:xfrm>
            </p:contentPart>
          </mc:Choice>
          <mc:Fallback>
            <p:pic>
              <p:nvPicPr>
                <p:cNvPr id="44" name="Ink 43">
                  <a:extLst>
                    <a:ext uri="{FF2B5EF4-FFF2-40B4-BE49-F238E27FC236}">
                      <a16:creationId xmlns:a16="http://schemas.microsoft.com/office/drawing/2014/main" id="{5EFF3A21-0260-6138-A207-CB4C8146562A}"/>
                    </a:ext>
                  </a:extLst>
                </p:cNvPr>
                <p:cNvPicPr/>
                <p:nvPr/>
              </p:nvPicPr>
              <p:blipFill>
                <a:blip r:embed="rId74"/>
                <a:stretch>
                  <a:fillRect/>
                </a:stretch>
              </p:blipFill>
              <p:spPr>
                <a:xfrm>
                  <a:off x="4438336" y="-22883"/>
                  <a:ext cx="2754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Ink 44">
                  <a:extLst>
                    <a:ext uri="{FF2B5EF4-FFF2-40B4-BE49-F238E27FC236}">
                      <a16:creationId xmlns:a16="http://schemas.microsoft.com/office/drawing/2014/main" id="{D366E7C8-EC61-B541-CC6D-8CDF9C804438}"/>
                    </a:ext>
                  </a:extLst>
                </p14:cNvPr>
                <p14:cNvContentPartPr/>
                <p14:nvPr/>
              </p14:nvContentPartPr>
              <p14:xfrm>
                <a:off x="4646056" y="-101363"/>
                <a:ext cx="314640" cy="280080"/>
              </p14:xfrm>
            </p:contentPart>
          </mc:Choice>
          <mc:Fallback>
            <p:pic>
              <p:nvPicPr>
                <p:cNvPr id="45" name="Ink 44">
                  <a:extLst>
                    <a:ext uri="{FF2B5EF4-FFF2-40B4-BE49-F238E27FC236}">
                      <a16:creationId xmlns:a16="http://schemas.microsoft.com/office/drawing/2014/main" id="{D366E7C8-EC61-B541-CC6D-8CDF9C804438}"/>
                    </a:ext>
                  </a:extLst>
                </p:cNvPr>
                <p:cNvPicPr/>
                <p:nvPr/>
              </p:nvPicPr>
              <p:blipFill>
                <a:blip r:embed="rId76"/>
                <a:stretch>
                  <a:fillRect/>
                </a:stretch>
              </p:blipFill>
              <p:spPr>
                <a:xfrm>
                  <a:off x="4628416" y="-119363"/>
                  <a:ext cx="350280" cy="31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4D59C998-D333-C6AD-5BDD-0655E076546E}"/>
                  </a:ext>
                </a:extLst>
              </p14:cNvPr>
              <p14:cNvContentPartPr/>
              <p14:nvPr/>
            </p14:nvContentPartPr>
            <p14:xfrm>
              <a:off x="2646256" y="1848397"/>
              <a:ext cx="2255760" cy="119880"/>
            </p14:xfrm>
          </p:contentPart>
        </mc:Choice>
        <mc:Fallback>
          <p:pic>
            <p:nvPicPr>
              <p:cNvPr id="48" name="Ink 47">
                <a:extLst>
                  <a:ext uri="{FF2B5EF4-FFF2-40B4-BE49-F238E27FC236}">
                    <a16:creationId xmlns:a16="http://schemas.microsoft.com/office/drawing/2014/main" id="{4D59C998-D333-C6AD-5BDD-0655E076546E}"/>
                  </a:ext>
                </a:extLst>
              </p:cNvPr>
              <p:cNvPicPr/>
              <p:nvPr/>
            </p:nvPicPr>
            <p:blipFill>
              <a:blip r:embed="rId78"/>
              <a:stretch>
                <a:fillRect/>
              </a:stretch>
            </p:blipFill>
            <p:spPr>
              <a:xfrm>
                <a:off x="2628256" y="1830757"/>
                <a:ext cx="2291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0F553CCB-ACBC-542F-1DF7-328BBA2C4246}"/>
                  </a:ext>
                </a:extLst>
              </p14:cNvPr>
              <p14:cNvContentPartPr/>
              <p14:nvPr/>
            </p14:nvContentPartPr>
            <p14:xfrm>
              <a:off x="5259496" y="1891957"/>
              <a:ext cx="1068480" cy="54360"/>
            </p14:xfrm>
          </p:contentPart>
        </mc:Choice>
        <mc:Fallback>
          <p:pic>
            <p:nvPicPr>
              <p:cNvPr id="49" name="Ink 48">
                <a:extLst>
                  <a:ext uri="{FF2B5EF4-FFF2-40B4-BE49-F238E27FC236}">
                    <a16:creationId xmlns:a16="http://schemas.microsoft.com/office/drawing/2014/main" id="{0F553CCB-ACBC-542F-1DF7-328BBA2C4246}"/>
                  </a:ext>
                </a:extLst>
              </p:cNvPr>
              <p:cNvPicPr/>
              <p:nvPr/>
            </p:nvPicPr>
            <p:blipFill>
              <a:blip r:embed="rId80"/>
              <a:stretch>
                <a:fillRect/>
              </a:stretch>
            </p:blipFill>
            <p:spPr>
              <a:xfrm>
                <a:off x="5241856" y="1873957"/>
                <a:ext cx="1104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0CC9CDB2-ABAC-F109-7B46-B3026B9C292D}"/>
                  </a:ext>
                </a:extLst>
              </p14:cNvPr>
              <p14:cNvContentPartPr/>
              <p14:nvPr/>
            </p14:nvContentPartPr>
            <p14:xfrm>
              <a:off x="6868336" y="2186437"/>
              <a:ext cx="502920" cy="52560"/>
            </p14:xfrm>
          </p:contentPart>
        </mc:Choice>
        <mc:Fallback>
          <p:pic>
            <p:nvPicPr>
              <p:cNvPr id="50" name="Ink 49">
                <a:extLst>
                  <a:ext uri="{FF2B5EF4-FFF2-40B4-BE49-F238E27FC236}">
                    <a16:creationId xmlns:a16="http://schemas.microsoft.com/office/drawing/2014/main" id="{0CC9CDB2-ABAC-F109-7B46-B3026B9C292D}"/>
                  </a:ext>
                </a:extLst>
              </p:cNvPr>
              <p:cNvPicPr/>
              <p:nvPr/>
            </p:nvPicPr>
            <p:blipFill>
              <a:blip r:embed="rId82"/>
              <a:stretch>
                <a:fillRect/>
              </a:stretch>
            </p:blipFill>
            <p:spPr>
              <a:xfrm>
                <a:off x="6850696" y="2168437"/>
                <a:ext cx="538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1FF8C513-A501-CCC0-6531-25D00473F328}"/>
                  </a:ext>
                </a:extLst>
              </p14:cNvPr>
              <p14:cNvContentPartPr/>
              <p14:nvPr/>
            </p14:nvContentPartPr>
            <p14:xfrm>
              <a:off x="5778976" y="2122717"/>
              <a:ext cx="1001880" cy="64800"/>
            </p14:xfrm>
          </p:contentPart>
        </mc:Choice>
        <mc:Fallback>
          <p:pic>
            <p:nvPicPr>
              <p:cNvPr id="51" name="Ink 50">
                <a:extLst>
                  <a:ext uri="{FF2B5EF4-FFF2-40B4-BE49-F238E27FC236}">
                    <a16:creationId xmlns:a16="http://schemas.microsoft.com/office/drawing/2014/main" id="{1FF8C513-A501-CCC0-6531-25D00473F328}"/>
                  </a:ext>
                </a:extLst>
              </p:cNvPr>
              <p:cNvPicPr/>
              <p:nvPr/>
            </p:nvPicPr>
            <p:blipFill>
              <a:blip r:embed="rId84"/>
              <a:stretch>
                <a:fillRect/>
              </a:stretch>
            </p:blipFill>
            <p:spPr>
              <a:xfrm>
                <a:off x="5761336" y="2104717"/>
                <a:ext cx="1037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F0B2A120-2234-F0DF-3459-BFB59B688857}"/>
                  </a:ext>
                </a:extLst>
              </p14:cNvPr>
              <p14:cNvContentPartPr/>
              <p14:nvPr/>
            </p14:nvContentPartPr>
            <p14:xfrm>
              <a:off x="3378496" y="3569557"/>
              <a:ext cx="1294920" cy="40680"/>
            </p14:xfrm>
          </p:contentPart>
        </mc:Choice>
        <mc:Fallback>
          <p:pic>
            <p:nvPicPr>
              <p:cNvPr id="52" name="Ink 51">
                <a:extLst>
                  <a:ext uri="{FF2B5EF4-FFF2-40B4-BE49-F238E27FC236}">
                    <a16:creationId xmlns:a16="http://schemas.microsoft.com/office/drawing/2014/main" id="{F0B2A120-2234-F0DF-3459-BFB59B688857}"/>
                  </a:ext>
                </a:extLst>
              </p:cNvPr>
              <p:cNvPicPr/>
              <p:nvPr/>
            </p:nvPicPr>
            <p:blipFill>
              <a:blip r:embed="rId86"/>
              <a:stretch>
                <a:fillRect/>
              </a:stretch>
            </p:blipFill>
            <p:spPr>
              <a:xfrm>
                <a:off x="3360856" y="3551557"/>
                <a:ext cx="1330560" cy="76320"/>
              </a:xfrm>
              <a:prstGeom prst="rect">
                <a:avLst/>
              </a:prstGeom>
            </p:spPr>
          </p:pic>
        </mc:Fallback>
      </mc:AlternateContent>
    </p:spTree>
    <p:extLst>
      <p:ext uri="{BB962C8B-B14F-4D97-AF65-F5344CB8AC3E}">
        <p14:creationId xmlns:p14="http://schemas.microsoft.com/office/powerpoint/2010/main" val="377109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504700" y="444224"/>
            <a:ext cx="9259783" cy="4893647"/>
          </a:xfrm>
          <a:prstGeom prst="rect">
            <a:avLst/>
          </a:prstGeom>
          <a:noFill/>
        </p:spPr>
        <p:txBody>
          <a:bodyPr wrap="square">
            <a:spAutoFit/>
          </a:bodyPr>
          <a:lstStyle/>
          <a:p>
            <a:r>
              <a:rPr lang="en-US" sz="2400" b="1">
                <a:solidFill>
                  <a:srgbClr val="FFC000"/>
                </a:solidFill>
                <a:cs typeface="+mj-cs"/>
              </a:rPr>
              <a:t>Rashi on Isaiah 21:14:1</a:t>
            </a:r>
          </a:p>
          <a:p>
            <a:pPr algn="r"/>
            <a:r>
              <a:rPr lang="he-IL" sz="2400">
                <a:solidFill>
                  <a:srgbClr val="FFFF00"/>
                </a:solidFill>
                <a:cs typeface="+mj-cs"/>
              </a:rPr>
              <a:t>לקראת צמא. דרך להביא מים ואתם יושבי ארץ תימא לא עשיתם כן אלא בלחמו קדמו נודד הביאו להם מיני מאכלים מלוחים ונודות נפוחים מלאי רוח והיה אוכל ומבקש לשתות ונותן פי הנוד לתוך פיו והרוח נכנס במעיו והוא מת, ד"א לקראת צמא התיו מים לא כן עשיתי לאביכם כשהיה צמא גליתי לו באר מים: </a:t>
            </a:r>
          </a:p>
          <a:p>
            <a:r>
              <a:rPr lang="en-US" sz="2400">
                <a:solidFill>
                  <a:srgbClr val="FFC000"/>
                </a:solidFill>
                <a:cs typeface="+mj-cs"/>
              </a:rPr>
              <a:t>Toward the thirsty it is customary to bring water, but you, the inhabitants of the land of Tema, did not do so, but with his bread they came before the wanderer; they brought them sorts of salty foods and blown up flasks full of air, and he would eat and ask to drink, and he would put the opening of the flask into his mouth, and the air would go into his innards, and he would die. Another explanation of </a:t>
            </a:r>
            <a:r>
              <a:rPr lang="en-US" sz="2400">
                <a:solidFill>
                  <a:srgbClr val="00B0F0"/>
                </a:solidFill>
                <a:cs typeface="+mj-cs"/>
              </a:rPr>
              <a:t>“Toward the thirsty they bring water,” </a:t>
            </a:r>
            <a:r>
              <a:rPr lang="en-US" sz="2400">
                <a:solidFill>
                  <a:srgbClr val="FFC000"/>
                </a:solidFill>
                <a:cs typeface="+mj-cs"/>
              </a:rPr>
              <a:t>is as follows: I did not do so to your forefather, Ishmael; when he was thirsty, I revealed to him a well of water</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85912C2-0E05-BCF9-B3CD-B07371BA0317}"/>
                  </a:ext>
                </a:extLst>
              </p14:cNvPr>
              <p14:cNvContentPartPr/>
              <p14:nvPr/>
            </p14:nvContentPartPr>
            <p14:xfrm>
              <a:off x="7543336" y="3384157"/>
              <a:ext cx="1139400" cy="19080"/>
            </p14:xfrm>
          </p:contentPart>
        </mc:Choice>
        <mc:Fallback>
          <p:pic>
            <p:nvPicPr>
              <p:cNvPr id="2" name="Ink 1">
                <a:extLst>
                  <a:ext uri="{FF2B5EF4-FFF2-40B4-BE49-F238E27FC236}">
                    <a16:creationId xmlns:a16="http://schemas.microsoft.com/office/drawing/2014/main" id="{985912C2-0E05-BCF9-B3CD-B07371BA0317}"/>
                  </a:ext>
                </a:extLst>
              </p:cNvPr>
              <p:cNvPicPr/>
              <p:nvPr/>
            </p:nvPicPr>
            <p:blipFill>
              <a:blip r:embed="rId5"/>
              <a:stretch>
                <a:fillRect/>
              </a:stretch>
            </p:blipFill>
            <p:spPr>
              <a:xfrm>
                <a:off x="7525336" y="3366517"/>
                <a:ext cx="1175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310204E-33E6-8C8A-9803-E1B8EC835269}"/>
                  </a:ext>
                </a:extLst>
              </p14:cNvPr>
              <p14:cNvContentPartPr/>
              <p14:nvPr/>
            </p14:nvContentPartPr>
            <p14:xfrm>
              <a:off x="1008616" y="3756757"/>
              <a:ext cx="2516400" cy="75600"/>
            </p14:xfrm>
          </p:contentPart>
        </mc:Choice>
        <mc:Fallback>
          <p:pic>
            <p:nvPicPr>
              <p:cNvPr id="3" name="Ink 2">
                <a:extLst>
                  <a:ext uri="{FF2B5EF4-FFF2-40B4-BE49-F238E27FC236}">
                    <a16:creationId xmlns:a16="http://schemas.microsoft.com/office/drawing/2014/main" id="{E310204E-33E6-8C8A-9803-E1B8EC835269}"/>
                  </a:ext>
                </a:extLst>
              </p:cNvPr>
              <p:cNvPicPr/>
              <p:nvPr/>
            </p:nvPicPr>
            <p:blipFill>
              <a:blip r:embed="rId7"/>
              <a:stretch>
                <a:fillRect/>
              </a:stretch>
            </p:blipFill>
            <p:spPr>
              <a:xfrm>
                <a:off x="990616" y="3739117"/>
                <a:ext cx="2552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2652ADE-7FA6-7577-8E6F-ADEC2D26E36B}"/>
                  </a:ext>
                </a:extLst>
              </p14:cNvPr>
              <p14:cNvContentPartPr/>
              <p14:nvPr/>
            </p14:nvContentPartPr>
            <p14:xfrm>
              <a:off x="1428736" y="4430317"/>
              <a:ext cx="644400" cy="20880"/>
            </p14:xfrm>
          </p:contentPart>
        </mc:Choice>
        <mc:Fallback>
          <p:pic>
            <p:nvPicPr>
              <p:cNvPr id="4" name="Ink 3">
                <a:extLst>
                  <a:ext uri="{FF2B5EF4-FFF2-40B4-BE49-F238E27FC236}">
                    <a16:creationId xmlns:a16="http://schemas.microsoft.com/office/drawing/2014/main" id="{32652ADE-7FA6-7577-8E6F-ADEC2D26E36B}"/>
                  </a:ext>
                </a:extLst>
              </p:cNvPr>
              <p:cNvPicPr/>
              <p:nvPr/>
            </p:nvPicPr>
            <p:blipFill>
              <a:blip r:embed="rId9"/>
              <a:stretch>
                <a:fillRect/>
              </a:stretch>
            </p:blipFill>
            <p:spPr>
              <a:xfrm>
                <a:off x="1410736" y="4412317"/>
                <a:ext cx="680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0C8E455-A4DC-3177-828F-FB19DC543F82}"/>
                  </a:ext>
                </a:extLst>
              </p14:cNvPr>
              <p14:cNvContentPartPr/>
              <p14:nvPr/>
            </p14:nvContentPartPr>
            <p14:xfrm>
              <a:off x="4956376" y="4772677"/>
              <a:ext cx="14040" cy="23040"/>
            </p14:xfrm>
          </p:contentPart>
        </mc:Choice>
        <mc:Fallback>
          <p:pic>
            <p:nvPicPr>
              <p:cNvPr id="5" name="Ink 4">
                <a:extLst>
                  <a:ext uri="{FF2B5EF4-FFF2-40B4-BE49-F238E27FC236}">
                    <a16:creationId xmlns:a16="http://schemas.microsoft.com/office/drawing/2014/main" id="{80C8E455-A4DC-3177-828F-FB19DC543F82}"/>
                  </a:ext>
                </a:extLst>
              </p:cNvPr>
              <p:cNvPicPr/>
              <p:nvPr/>
            </p:nvPicPr>
            <p:blipFill>
              <a:blip r:embed="rId11"/>
              <a:stretch>
                <a:fillRect/>
              </a:stretch>
            </p:blipFill>
            <p:spPr>
              <a:xfrm>
                <a:off x="4938376" y="4755037"/>
                <a:ext cx="49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E9F4B16-D064-76F5-524E-920E301681A6}"/>
                  </a:ext>
                </a:extLst>
              </p14:cNvPr>
              <p14:cNvContentPartPr/>
              <p14:nvPr/>
            </p14:nvContentPartPr>
            <p14:xfrm>
              <a:off x="8335696" y="4875277"/>
              <a:ext cx="763200" cy="64080"/>
            </p14:xfrm>
          </p:contentPart>
        </mc:Choice>
        <mc:Fallback>
          <p:pic>
            <p:nvPicPr>
              <p:cNvPr id="9" name="Ink 8">
                <a:extLst>
                  <a:ext uri="{FF2B5EF4-FFF2-40B4-BE49-F238E27FC236}">
                    <a16:creationId xmlns:a16="http://schemas.microsoft.com/office/drawing/2014/main" id="{0E9F4B16-D064-76F5-524E-920E301681A6}"/>
                  </a:ext>
                </a:extLst>
              </p:cNvPr>
              <p:cNvPicPr/>
              <p:nvPr/>
            </p:nvPicPr>
            <p:blipFill>
              <a:blip r:embed="rId13"/>
              <a:stretch>
                <a:fillRect/>
              </a:stretch>
            </p:blipFill>
            <p:spPr>
              <a:xfrm>
                <a:off x="8318056" y="4857637"/>
                <a:ext cx="798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AA33F13-D0FD-463A-FC0B-88886A001BAE}"/>
                  </a:ext>
                </a:extLst>
              </p14:cNvPr>
              <p14:cNvContentPartPr/>
              <p14:nvPr/>
            </p14:nvContentPartPr>
            <p14:xfrm>
              <a:off x="787936" y="5227717"/>
              <a:ext cx="454680" cy="25200"/>
            </p14:xfrm>
          </p:contentPart>
        </mc:Choice>
        <mc:Fallback>
          <p:pic>
            <p:nvPicPr>
              <p:cNvPr id="11" name="Ink 10">
                <a:extLst>
                  <a:ext uri="{FF2B5EF4-FFF2-40B4-BE49-F238E27FC236}">
                    <a16:creationId xmlns:a16="http://schemas.microsoft.com/office/drawing/2014/main" id="{FAA33F13-D0FD-463A-FC0B-88886A001BAE}"/>
                  </a:ext>
                </a:extLst>
              </p:cNvPr>
              <p:cNvPicPr/>
              <p:nvPr/>
            </p:nvPicPr>
            <p:blipFill>
              <a:blip r:embed="rId15"/>
              <a:stretch>
                <a:fillRect/>
              </a:stretch>
            </p:blipFill>
            <p:spPr>
              <a:xfrm>
                <a:off x="769936" y="5209717"/>
                <a:ext cx="490320" cy="60840"/>
              </a:xfrm>
              <a:prstGeom prst="rect">
                <a:avLst/>
              </a:prstGeom>
            </p:spPr>
          </p:pic>
        </mc:Fallback>
      </mc:AlternateContent>
    </p:spTree>
    <p:extLst>
      <p:ext uri="{BB962C8B-B14F-4D97-AF65-F5344CB8AC3E}">
        <p14:creationId xmlns:p14="http://schemas.microsoft.com/office/powerpoint/2010/main" val="81234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475012" y="291401"/>
            <a:ext cx="9259783" cy="5693866"/>
          </a:xfrm>
          <a:prstGeom prst="rect">
            <a:avLst/>
          </a:prstGeom>
          <a:noFill/>
        </p:spPr>
        <p:txBody>
          <a:bodyPr wrap="square">
            <a:spAutoFit/>
          </a:bodyPr>
          <a:lstStyle/>
          <a:p>
            <a:r>
              <a:rPr lang="en-US" sz="2800" b="1">
                <a:solidFill>
                  <a:srgbClr val="FFC000"/>
                </a:solidFill>
                <a:cs typeface="+mj-cs"/>
              </a:rPr>
              <a:t>Talmud Bavli Taanit 7a:13</a:t>
            </a:r>
          </a:p>
          <a:p>
            <a:r>
              <a:rPr lang="en-US" sz="2800">
                <a:solidFill>
                  <a:srgbClr val="FFC000"/>
                </a:solidFill>
                <a:cs typeface="+mj-cs"/>
              </a:rPr>
              <a:t>Rabbi Ḥanina bar Pappa raised a contradiction. In one verse it is written: </a:t>
            </a:r>
            <a:r>
              <a:rPr lang="en-US" sz="2800">
                <a:solidFill>
                  <a:srgbClr val="00B0F0"/>
                </a:solidFill>
                <a:cs typeface="+mj-cs"/>
              </a:rPr>
              <a:t>“To him who is thirsty bring water” </a:t>
            </a:r>
            <a:r>
              <a:rPr lang="en-US" sz="2800">
                <a:solidFill>
                  <a:srgbClr val="FFC000"/>
                </a:solidFill>
                <a:cs typeface="+mj-cs"/>
              </a:rPr>
              <a:t>(</a:t>
            </a:r>
            <a:r>
              <a:rPr lang="en-US" sz="2800">
                <a:solidFill>
                  <a:srgbClr val="00B0F0"/>
                </a:solidFill>
                <a:cs typeface="+mj-cs"/>
              </a:rPr>
              <a:t>Isaiah 21:14</a:t>
            </a:r>
            <a:r>
              <a:rPr lang="en-US" sz="2800">
                <a:solidFill>
                  <a:srgbClr val="FFC000"/>
                </a:solidFill>
                <a:cs typeface="+mj-cs"/>
              </a:rPr>
              <a:t>), which indicates that the one who has water must bring it to the thirsty person, and it is written elsewhere: </a:t>
            </a:r>
            <a:r>
              <a:rPr lang="en-US" sz="2800">
                <a:solidFill>
                  <a:srgbClr val="00B0F0"/>
                </a:solidFill>
                <a:cs typeface="+mj-cs"/>
              </a:rPr>
              <a:t>“Ho, everyone who thirsts, come for water”</a:t>
            </a:r>
            <a:r>
              <a:rPr lang="en-US" sz="2800">
                <a:solidFill>
                  <a:srgbClr val="FFC000"/>
                </a:solidFill>
                <a:cs typeface="+mj-cs"/>
              </a:rPr>
              <a:t> (</a:t>
            </a:r>
            <a:r>
              <a:rPr lang="en-US" sz="2800">
                <a:solidFill>
                  <a:srgbClr val="00B0F0"/>
                </a:solidFill>
                <a:cs typeface="+mj-cs"/>
              </a:rPr>
              <a:t>Isaiah 55:1</a:t>
            </a:r>
            <a:r>
              <a:rPr lang="en-US" sz="2800">
                <a:solidFill>
                  <a:srgbClr val="FFC000"/>
                </a:solidFill>
                <a:cs typeface="+mj-cs"/>
              </a:rPr>
              <a:t>), from which it may be inferred that the thirsty person must seek out water himself. Rabbi Ḥanina bar Pappa resolves this apparent contradiction by explaining that if he is a worthy student the teacher must seek him out, as in </a:t>
            </a:r>
            <a:r>
              <a:rPr lang="en-US" sz="2800">
                <a:solidFill>
                  <a:srgbClr val="00B0F0"/>
                </a:solidFill>
                <a:cs typeface="+mj-cs"/>
              </a:rPr>
              <a:t>“to him who is thirsty bring water,”</a:t>
            </a:r>
            <a:r>
              <a:rPr lang="en-US" sz="2800">
                <a:solidFill>
                  <a:srgbClr val="FFC000"/>
                </a:solidFill>
                <a:cs typeface="+mj-cs"/>
              </a:rPr>
              <a:t> but if the student is not worthy, then </a:t>
            </a:r>
            <a:r>
              <a:rPr lang="en-US" sz="2800">
                <a:solidFill>
                  <a:srgbClr val="00B0F0"/>
                </a:solidFill>
                <a:cs typeface="+mj-cs"/>
              </a:rPr>
              <a:t>“Ho, everyone who thirsts, come for water,”</a:t>
            </a:r>
            <a:r>
              <a:rPr lang="en-US" sz="2800">
                <a:solidFill>
                  <a:srgbClr val="FFC000"/>
                </a:solidFill>
                <a:cs typeface="+mj-cs"/>
              </a:rPr>
              <a:t> i.e., this student must seek out a teacher himself.</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2390248-AC42-13FF-25EF-0B8C702F07E7}"/>
                  </a:ext>
                </a:extLst>
              </p14:cNvPr>
              <p14:cNvContentPartPr/>
              <p14:nvPr/>
            </p14:nvContentPartPr>
            <p14:xfrm>
              <a:off x="874336" y="736357"/>
              <a:ext cx="3524040" cy="95400"/>
            </p14:xfrm>
          </p:contentPart>
        </mc:Choice>
        <mc:Fallback>
          <p:pic>
            <p:nvPicPr>
              <p:cNvPr id="2" name="Ink 1">
                <a:extLst>
                  <a:ext uri="{FF2B5EF4-FFF2-40B4-BE49-F238E27FC236}">
                    <a16:creationId xmlns:a16="http://schemas.microsoft.com/office/drawing/2014/main" id="{02390248-AC42-13FF-25EF-0B8C702F07E7}"/>
                  </a:ext>
                </a:extLst>
              </p:cNvPr>
              <p:cNvPicPr/>
              <p:nvPr/>
            </p:nvPicPr>
            <p:blipFill>
              <a:blip r:embed="rId5"/>
              <a:stretch>
                <a:fillRect/>
              </a:stretch>
            </p:blipFill>
            <p:spPr>
              <a:xfrm>
                <a:off x="856336" y="718357"/>
                <a:ext cx="3559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8DBE2B12-68CD-18B9-B779-878E80D084A8}"/>
                  </a:ext>
                </a:extLst>
              </p14:cNvPr>
              <p14:cNvContentPartPr/>
              <p14:nvPr/>
            </p14:nvContentPartPr>
            <p14:xfrm>
              <a:off x="7487896" y="2423677"/>
              <a:ext cx="1927800" cy="82800"/>
            </p14:xfrm>
          </p:contentPart>
        </mc:Choice>
        <mc:Fallback>
          <p:pic>
            <p:nvPicPr>
              <p:cNvPr id="3" name="Ink 2">
                <a:extLst>
                  <a:ext uri="{FF2B5EF4-FFF2-40B4-BE49-F238E27FC236}">
                    <a16:creationId xmlns:a16="http://schemas.microsoft.com/office/drawing/2014/main" id="{8DBE2B12-68CD-18B9-B779-878E80D084A8}"/>
                  </a:ext>
                </a:extLst>
              </p:cNvPr>
              <p:cNvPicPr/>
              <p:nvPr/>
            </p:nvPicPr>
            <p:blipFill>
              <a:blip r:embed="rId7"/>
              <a:stretch>
                <a:fillRect/>
              </a:stretch>
            </p:blipFill>
            <p:spPr>
              <a:xfrm>
                <a:off x="7469896" y="2405677"/>
                <a:ext cx="1963440" cy="118440"/>
              </a:xfrm>
              <a:prstGeom prst="rect">
                <a:avLst/>
              </a:prstGeom>
            </p:spPr>
          </p:pic>
        </mc:Fallback>
      </mc:AlternateContent>
      <p:grpSp>
        <p:nvGrpSpPr>
          <p:cNvPr id="12" name="Group 11">
            <a:extLst>
              <a:ext uri="{FF2B5EF4-FFF2-40B4-BE49-F238E27FC236}">
                <a16:creationId xmlns:a16="http://schemas.microsoft.com/office/drawing/2014/main" id="{F51FF716-1712-26EE-810F-DCA235C99FFB}"/>
              </a:ext>
            </a:extLst>
          </p:cNvPr>
          <p:cNvGrpSpPr/>
          <p:nvPr/>
        </p:nvGrpSpPr>
        <p:grpSpPr>
          <a:xfrm>
            <a:off x="785776" y="2795557"/>
            <a:ext cx="5653800" cy="92880"/>
            <a:chOff x="785776" y="2795557"/>
            <a:chExt cx="5653800" cy="9288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5F1D571-ABA4-902F-21B3-65F9F4FB3764}"/>
                    </a:ext>
                  </a:extLst>
                </p14:cNvPr>
                <p14:cNvContentPartPr/>
                <p14:nvPr/>
              </p14:nvContentPartPr>
              <p14:xfrm>
                <a:off x="1336216" y="2795557"/>
                <a:ext cx="1588320" cy="36360"/>
              </p14:xfrm>
            </p:contentPart>
          </mc:Choice>
          <mc:Fallback>
            <p:pic>
              <p:nvPicPr>
                <p:cNvPr id="4" name="Ink 3">
                  <a:extLst>
                    <a:ext uri="{FF2B5EF4-FFF2-40B4-BE49-F238E27FC236}">
                      <a16:creationId xmlns:a16="http://schemas.microsoft.com/office/drawing/2014/main" id="{75F1D571-ABA4-902F-21B3-65F9F4FB3764}"/>
                    </a:ext>
                  </a:extLst>
                </p:cNvPr>
                <p:cNvPicPr/>
                <p:nvPr/>
              </p:nvPicPr>
              <p:blipFill>
                <a:blip r:embed="rId9"/>
                <a:stretch>
                  <a:fillRect/>
                </a:stretch>
              </p:blipFill>
              <p:spPr>
                <a:xfrm>
                  <a:off x="1318576" y="2777917"/>
                  <a:ext cx="1623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8EFA39E-61CE-DECA-DD7A-BEB2AF1D2A1D}"/>
                    </a:ext>
                  </a:extLst>
                </p14:cNvPr>
                <p14:cNvContentPartPr/>
                <p14:nvPr/>
              </p14:nvContentPartPr>
              <p14:xfrm>
                <a:off x="785776" y="2853877"/>
                <a:ext cx="4376160" cy="34560"/>
              </p14:xfrm>
            </p:contentPart>
          </mc:Choice>
          <mc:Fallback>
            <p:pic>
              <p:nvPicPr>
                <p:cNvPr id="5" name="Ink 4">
                  <a:extLst>
                    <a:ext uri="{FF2B5EF4-FFF2-40B4-BE49-F238E27FC236}">
                      <a16:creationId xmlns:a16="http://schemas.microsoft.com/office/drawing/2014/main" id="{38EFA39E-61CE-DECA-DD7A-BEB2AF1D2A1D}"/>
                    </a:ext>
                  </a:extLst>
                </p:cNvPr>
                <p:cNvPicPr/>
                <p:nvPr/>
              </p:nvPicPr>
              <p:blipFill>
                <a:blip r:embed="rId11"/>
                <a:stretch>
                  <a:fillRect/>
                </a:stretch>
              </p:blipFill>
              <p:spPr>
                <a:xfrm>
                  <a:off x="768136" y="2835877"/>
                  <a:ext cx="4411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FE712B5-6BA9-7614-8C6E-F848494DDCB0}"/>
                    </a:ext>
                  </a:extLst>
                </p14:cNvPr>
                <p14:cNvContentPartPr/>
                <p14:nvPr/>
              </p14:nvContentPartPr>
              <p14:xfrm>
                <a:off x="5888776" y="2851357"/>
                <a:ext cx="550800" cy="32040"/>
              </p14:xfrm>
            </p:contentPart>
          </mc:Choice>
          <mc:Fallback>
            <p:pic>
              <p:nvPicPr>
                <p:cNvPr id="11" name="Ink 10">
                  <a:extLst>
                    <a:ext uri="{FF2B5EF4-FFF2-40B4-BE49-F238E27FC236}">
                      <a16:creationId xmlns:a16="http://schemas.microsoft.com/office/drawing/2014/main" id="{CFE712B5-6BA9-7614-8C6E-F848494DDCB0}"/>
                    </a:ext>
                  </a:extLst>
                </p:cNvPr>
                <p:cNvPicPr/>
                <p:nvPr/>
              </p:nvPicPr>
              <p:blipFill>
                <a:blip r:embed="rId13"/>
                <a:stretch>
                  <a:fillRect/>
                </a:stretch>
              </p:blipFill>
              <p:spPr>
                <a:xfrm>
                  <a:off x="5871136" y="2833717"/>
                  <a:ext cx="586440" cy="6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8D7B87D-1754-D5C6-0696-99F4CBBD4CCC}"/>
                  </a:ext>
                </a:extLst>
              </p14:cNvPr>
              <p14:cNvContentPartPr/>
              <p14:nvPr/>
            </p14:nvContentPartPr>
            <p14:xfrm>
              <a:off x="5458936" y="4134397"/>
              <a:ext cx="3082320" cy="43920"/>
            </p14:xfrm>
          </p:contentPart>
        </mc:Choice>
        <mc:Fallback>
          <p:pic>
            <p:nvPicPr>
              <p:cNvPr id="13" name="Ink 12">
                <a:extLst>
                  <a:ext uri="{FF2B5EF4-FFF2-40B4-BE49-F238E27FC236}">
                    <a16:creationId xmlns:a16="http://schemas.microsoft.com/office/drawing/2014/main" id="{98D7B87D-1754-D5C6-0696-99F4CBBD4CCC}"/>
                  </a:ext>
                </a:extLst>
              </p:cNvPr>
              <p:cNvPicPr/>
              <p:nvPr/>
            </p:nvPicPr>
            <p:blipFill>
              <a:blip r:embed="rId15"/>
              <a:stretch>
                <a:fillRect/>
              </a:stretch>
            </p:blipFill>
            <p:spPr>
              <a:xfrm>
                <a:off x="5441296" y="4116397"/>
                <a:ext cx="3117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27F27A56-39F1-8BCF-C6B4-B43F5ADE80CE}"/>
                  </a:ext>
                </a:extLst>
              </p14:cNvPr>
              <p14:cNvContentPartPr/>
              <p14:nvPr/>
            </p14:nvContentPartPr>
            <p14:xfrm>
              <a:off x="741856" y="4609597"/>
              <a:ext cx="3580560" cy="82440"/>
            </p14:xfrm>
          </p:contentPart>
        </mc:Choice>
        <mc:Fallback>
          <p:pic>
            <p:nvPicPr>
              <p:cNvPr id="14" name="Ink 13">
                <a:extLst>
                  <a:ext uri="{FF2B5EF4-FFF2-40B4-BE49-F238E27FC236}">
                    <a16:creationId xmlns:a16="http://schemas.microsoft.com/office/drawing/2014/main" id="{27F27A56-39F1-8BCF-C6B4-B43F5ADE80CE}"/>
                  </a:ext>
                </a:extLst>
              </p:cNvPr>
              <p:cNvPicPr/>
              <p:nvPr/>
            </p:nvPicPr>
            <p:blipFill>
              <a:blip r:embed="rId17"/>
              <a:stretch>
                <a:fillRect/>
              </a:stretch>
            </p:blipFill>
            <p:spPr>
              <a:xfrm>
                <a:off x="724216" y="4591597"/>
                <a:ext cx="3616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3A20A2D-0340-97C9-FA9A-15E5C57BC793}"/>
                  </a:ext>
                </a:extLst>
              </p14:cNvPr>
              <p14:cNvContentPartPr/>
              <p14:nvPr/>
            </p14:nvContentPartPr>
            <p14:xfrm>
              <a:off x="4415656" y="5376037"/>
              <a:ext cx="50760" cy="26280"/>
            </p14:xfrm>
          </p:contentPart>
        </mc:Choice>
        <mc:Fallback>
          <p:pic>
            <p:nvPicPr>
              <p:cNvPr id="15" name="Ink 14">
                <a:extLst>
                  <a:ext uri="{FF2B5EF4-FFF2-40B4-BE49-F238E27FC236}">
                    <a16:creationId xmlns:a16="http://schemas.microsoft.com/office/drawing/2014/main" id="{B3A20A2D-0340-97C9-FA9A-15E5C57BC793}"/>
                  </a:ext>
                </a:extLst>
              </p:cNvPr>
              <p:cNvPicPr/>
              <p:nvPr/>
            </p:nvPicPr>
            <p:blipFill>
              <a:blip r:embed="rId19"/>
              <a:stretch>
                <a:fillRect/>
              </a:stretch>
            </p:blipFill>
            <p:spPr>
              <a:xfrm>
                <a:off x="4397656" y="5358397"/>
                <a:ext cx="86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C86308DA-31CF-4605-20CE-A1EC90DE6292}"/>
                  </a:ext>
                </a:extLst>
              </p14:cNvPr>
              <p14:cNvContentPartPr/>
              <p14:nvPr/>
            </p14:nvContentPartPr>
            <p14:xfrm>
              <a:off x="8634496" y="5468557"/>
              <a:ext cx="92520" cy="15840"/>
            </p14:xfrm>
          </p:contentPart>
        </mc:Choice>
        <mc:Fallback>
          <p:pic>
            <p:nvPicPr>
              <p:cNvPr id="16" name="Ink 15">
                <a:extLst>
                  <a:ext uri="{FF2B5EF4-FFF2-40B4-BE49-F238E27FC236}">
                    <a16:creationId xmlns:a16="http://schemas.microsoft.com/office/drawing/2014/main" id="{C86308DA-31CF-4605-20CE-A1EC90DE6292}"/>
                  </a:ext>
                </a:extLst>
              </p:cNvPr>
              <p:cNvPicPr/>
              <p:nvPr/>
            </p:nvPicPr>
            <p:blipFill>
              <a:blip r:embed="rId21"/>
              <a:stretch>
                <a:fillRect/>
              </a:stretch>
            </p:blipFill>
            <p:spPr>
              <a:xfrm>
                <a:off x="8616856" y="5450557"/>
                <a:ext cx="128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F929B64-01BF-91CB-CFF5-0B5E599F5624}"/>
                  </a:ext>
                </a:extLst>
              </p14:cNvPr>
              <p14:cNvContentPartPr/>
              <p14:nvPr/>
            </p14:nvContentPartPr>
            <p14:xfrm>
              <a:off x="2864416" y="5770597"/>
              <a:ext cx="46800" cy="64800"/>
            </p14:xfrm>
          </p:contentPart>
        </mc:Choice>
        <mc:Fallback>
          <p:pic>
            <p:nvPicPr>
              <p:cNvPr id="17" name="Ink 16">
                <a:extLst>
                  <a:ext uri="{FF2B5EF4-FFF2-40B4-BE49-F238E27FC236}">
                    <a16:creationId xmlns:a16="http://schemas.microsoft.com/office/drawing/2014/main" id="{EF929B64-01BF-91CB-CFF5-0B5E599F5624}"/>
                  </a:ext>
                </a:extLst>
              </p:cNvPr>
              <p:cNvPicPr/>
              <p:nvPr/>
            </p:nvPicPr>
            <p:blipFill>
              <a:blip r:embed="rId23"/>
              <a:stretch>
                <a:fillRect/>
              </a:stretch>
            </p:blipFill>
            <p:spPr>
              <a:xfrm>
                <a:off x="2846416" y="5752597"/>
                <a:ext cx="82440" cy="100440"/>
              </a:xfrm>
              <a:prstGeom prst="rect">
                <a:avLst/>
              </a:prstGeom>
            </p:spPr>
          </p:pic>
        </mc:Fallback>
      </mc:AlternateContent>
    </p:spTree>
    <p:extLst>
      <p:ext uri="{BB962C8B-B14F-4D97-AF65-F5344CB8AC3E}">
        <p14:creationId xmlns:p14="http://schemas.microsoft.com/office/powerpoint/2010/main" val="374724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475012" y="291401"/>
            <a:ext cx="9259783" cy="5447645"/>
          </a:xfrm>
          <a:prstGeom prst="rect">
            <a:avLst/>
          </a:prstGeom>
          <a:noFill/>
        </p:spPr>
        <p:txBody>
          <a:bodyPr wrap="square">
            <a:spAutoFit/>
          </a:bodyPr>
          <a:lstStyle/>
          <a:p>
            <a:r>
              <a:rPr lang="en-US" sz="2800" b="1">
                <a:solidFill>
                  <a:srgbClr val="FFC000"/>
                </a:solidFill>
                <a:cs typeface="+mj-cs"/>
              </a:rPr>
              <a:t>Rashi on Isaiah 21,15 Part 1-2</a:t>
            </a:r>
          </a:p>
          <a:p>
            <a:r>
              <a:rPr lang="he-IL" sz="2400">
                <a:solidFill>
                  <a:srgbClr val="FFFF00"/>
                </a:solidFill>
                <a:cs typeface="+mj-cs"/>
              </a:rPr>
              <a:t>כי מפני חרבות נדדו. עמי</a:t>
            </a:r>
            <a:r>
              <a:rPr lang="he-IL" sz="2400">
                <a:solidFill>
                  <a:srgbClr val="FFC000"/>
                </a:solidFill>
                <a:cs typeface="+mj-cs"/>
              </a:rPr>
              <a:t>: </a:t>
            </a:r>
            <a:r>
              <a:rPr lang="en-US" sz="2400">
                <a:solidFill>
                  <a:srgbClr val="FFC000"/>
                </a:solidFill>
                <a:cs typeface="+mj-cs"/>
              </a:rPr>
              <a:t> Since because of the swords they wandered (I.e.,) my people (wandered).</a:t>
            </a:r>
          </a:p>
          <a:p>
            <a:r>
              <a:rPr lang="he-IL" sz="2400">
                <a:solidFill>
                  <a:srgbClr val="FFFF00"/>
                </a:solidFill>
                <a:cs typeface="+mj-cs"/>
              </a:rPr>
              <a:t>וחרב נטושה. פשוטה על פני הארץ כמו (שמואל א ל׳:ט״ז) והנם נטושים על פני כל הארץ (שם כה) וינטשו בעמק רפאים ד"א נטושה כמו לטושה כל אותיות אשר מוצאיהם קרובים להיות ממקום אחד מתחלפות זו בזו נו"ן בלמ"ד כענין שנא' (נחמיה י״ג:ז׳) לעשות לו נשכה כמו לשכה: </a:t>
            </a:r>
            <a:r>
              <a:rPr lang="en-US" sz="2400">
                <a:solidFill>
                  <a:srgbClr val="FFFF00"/>
                </a:solidFill>
                <a:cs typeface="+mj-cs"/>
              </a:rPr>
              <a:t> </a:t>
            </a:r>
            <a:r>
              <a:rPr lang="en-US" sz="2400">
                <a:solidFill>
                  <a:srgbClr val="FFC000"/>
                </a:solidFill>
                <a:cs typeface="+mj-cs"/>
              </a:rPr>
              <a:t>the outstretched sword (</a:t>
            </a:r>
            <a:r>
              <a:rPr lang="he-IL" sz="2400">
                <a:solidFill>
                  <a:srgbClr val="FFFF00"/>
                </a:solidFill>
                <a:cs typeface="+mj-cs"/>
              </a:rPr>
              <a:t>נְטוּשָׁה</a:t>
            </a:r>
            <a:r>
              <a:rPr lang="he-IL" sz="2400">
                <a:solidFill>
                  <a:srgbClr val="FFC000"/>
                </a:solidFill>
                <a:cs typeface="+mj-cs"/>
              </a:rPr>
              <a:t>), </a:t>
            </a:r>
            <a:r>
              <a:rPr lang="en-US" sz="2400">
                <a:solidFill>
                  <a:srgbClr val="FFC000"/>
                </a:solidFill>
                <a:cs typeface="+mj-cs"/>
              </a:rPr>
              <a:t> spread over the surface of the earth, as (</a:t>
            </a:r>
            <a:r>
              <a:rPr lang="en-US" sz="2400">
                <a:solidFill>
                  <a:srgbClr val="00B0F0"/>
                </a:solidFill>
                <a:cs typeface="+mj-cs"/>
              </a:rPr>
              <a:t>I Sam. 30:16</a:t>
            </a:r>
            <a:r>
              <a:rPr lang="en-US" sz="2400">
                <a:solidFill>
                  <a:srgbClr val="FFC000"/>
                </a:solidFill>
                <a:cs typeface="+mj-cs"/>
              </a:rPr>
              <a:t>) </a:t>
            </a:r>
            <a:r>
              <a:rPr lang="en-US" sz="2400">
                <a:solidFill>
                  <a:srgbClr val="00B0F0"/>
                </a:solidFill>
                <a:cs typeface="+mj-cs"/>
              </a:rPr>
              <a:t>“And behold, they were scattered (</a:t>
            </a:r>
            <a:r>
              <a:rPr lang="he-IL" sz="2400">
                <a:solidFill>
                  <a:srgbClr val="00B0F0"/>
                </a:solidFill>
                <a:cs typeface="+mj-cs"/>
              </a:rPr>
              <a:t>נְטוּשִׁים) </a:t>
            </a:r>
            <a:r>
              <a:rPr lang="en-US" sz="2400">
                <a:solidFill>
                  <a:srgbClr val="00B0F0"/>
                </a:solidFill>
                <a:cs typeface="+mj-cs"/>
              </a:rPr>
              <a:t>over the entire landscape,”</a:t>
            </a:r>
            <a:r>
              <a:rPr lang="en-US" sz="2400">
                <a:solidFill>
                  <a:srgbClr val="FFC000"/>
                </a:solidFill>
                <a:cs typeface="+mj-cs"/>
              </a:rPr>
              <a:t> (</a:t>
            </a:r>
            <a:r>
              <a:rPr lang="en-US" sz="2400">
                <a:solidFill>
                  <a:srgbClr val="00B0F0"/>
                </a:solidFill>
                <a:cs typeface="+mj-cs"/>
              </a:rPr>
              <a:t>II Sam. 5: 18</a:t>
            </a:r>
            <a:r>
              <a:rPr lang="en-US" sz="2400">
                <a:solidFill>
                  <a:srgbClr val="FFC000"/>
                </a:solidFill>
                <a:cs typeface="+mj-cs"/>
              </a:rPr>
              <a:t>) </a:t>
            </a:r>
            <a:r>
              <a:rPr lang="en-US" sz="2400">
                <a:solidFill>
                  <a:srgbClr val="00B0F0"/>
                </a:solidFill>
                <a:cs typeface="+mj-cs"/>
              </a:rPr>
              <a:t>“And spread out </a:t>
            </a:r>
            <a:r>
              <a:rPr lang="en-US" sz="2400">
                <a:solidFill>
                  <a:srgbClr val="FFC000"/>
                </a:solidFill>
                <a:cs typeface="+mj-cs"/>
              </a:rPr>
              <a:t>(</a:t>
            </a:r>
            <a:r>
              <a:rPr lang="he-IL" sz="2400">
                <a:solidFill>
                  <a:srgbClr val="FFFF00"/>
                </a:solidFill>
                <a:cs typeface="+mj-cs"/>
              </a:rPr>
              <a:t>וַיִּנָּטְשׁוּ</a:t>
            </a:r>
            <a:r>
              <a:rPr lang="he-IL" sz="2400">
                <a:solidFill>
                  <a:srgbClr val="FFC000"/>
                </a:solidFill>
                <a:cs typeface="+mj-cs"/>
              </a:rPr>
              <a:t>) </a:t>
            </a:r>
            <a:r>
              <a:rPr lang="en-US" sz="2400">
                <a:solidFill>
                  <a:srgbClr val="FFC000"/>
                </a:solidFill>
                <a:cs typeface="+mj-cs"/>
              </a:rPr>
              <a:t> </a:t>
            </a:r>
            <a:r>
              <a:rPr lang="en-US" sz="2400">
                <a:solidFill>
                  <a:srgbClr val="00B0F0"/>
                </a:solidFill>
                <a:cs typeface="+mj-cs"/>
              </a:rPr>
              <a:t>in the Valley of Rephaim.”</a:t>
            </a:r>
            <a:r>
              <a:rPr lang="en-US" sz="2400">
                <a:solidFill>
                  <a:srgbClr val="FFC000"/>
                </a:solidFill>
                <a:cs typeface="+mj-cs"/>
              </a:rPr>
              <a:t> Another explanation is that </a:t>
            </a:r>
            <a:r>
              <a:rPr lang="he-IL" sz="2400">
                <a:solidFill>
                  <a:srgbClr val="FFFF00"/>
                </a:solidFill>
                <a:cs typeface="+mj-cs"/>
              </a:rPr>
              <a:t>נְטוּשָׁה</a:t>
            </a:r>
            <a:r>
              <a:rPr lang="he-IL" sz="2400">
                <a:solidFill>
                  <a:srgbClr val="FFC000"/>
                </a:solidFill>
                <a:cs typeface="+mj-cs"/>
              </a:rPr>
              <a:t> </a:t>
            </a:r>
            <a:r>
              <a:rPr lang="en-US" sz="2400">
                <a:solidFill>
                  <a:srgbClr val="FFC000"/>
                </a:solidFill>
                <a:cs typeface="+mj-cs"/>
              </a:rPr>
              <a:t> is like </a:t>
            </a:r>
            <a:r>
              <a:rPr lang="he-IL" sz="2400">
                <a:solidFill>
                  <a:srgbClr val="FFC000"/>
                </a:solidFill>
                <a:cs typeface="+mj-cs"/>
              </a:rPr>
              <a:t>לְטוּשָׁה, </a:t>
            </a:r>
            <a:r>
              <a:rPr lang="en-US" sz="2400">
                <a:solidFill>
                  <a:srgbClr val="FFC000"/>
                </a:solidFill>
                <a:cs typeface="+mj-cs"/>
              </a:rPr>
              <a:t>sharp. All letters whose sources are close to being from one place, (i.e., from one speech organ,) are interchangeable with one another, the ‘nun’ with the ‘lamed,’ as in the case stated (in </a:t>
            </a:r>
            <a:r>
              <a:rPr lang="en-US" sz="2400">
                <a:solidFill>
                  <a:srgbClr val="00B0F0"/>
                </a:solidFill>
                <a:cs typeface="+mj-cs"/>
              </a:rPr>
              <a:t>Nehemiah 13:7</a:t>
            </a:r>
            <a:r>
              <a:rPr lang="en-US" sz="2400">
                <a:solidFill>
                  <a:srgbClr val="FFC000"/>
                </a:solidFill>
                <a:cs typeface="+mj-cs"/>
              </a:rPr>
              <a:t>): </a:t>
            </a:r>
            <a:r>
              <a:rPr lang="en-US" sz="2400">
                <a:solidFill>
                  <a:srgbClr val="00B0F0"/>
                </a:solidFill>
                <a:cs typeface="+mj-cs"/>
              </a:rPr>
              <a:t>“To make him a chamber </a:t>
            </a:r>
            <a:r>
              <a:rPr lang="en-US" sz="2400">
                <a:solidFill>
                  <a:srgbClr val="FFC000"/>
                </a:solidFill>
                <a:cs typeface="+mj-cs"/>
              </a:rPr>
              <a:t>(</a:t>
            </a:r>
            <a:r>
              <a:rPr lang="he-IL" sz="2400">
                <a:solidFill>
                  <a:srgbClr val="FFFF00"/>
                </a:solidFill>
                <a:cs typeface="+mj-cs"/>
              </a:rPr>
              <a:t>נִשְׁכָּה</a:t>
            </a:r>
            <a:r>
              <a:rPr lang="he-IL" sz="2400">
                <a:solidFill>
                  <a:srgbClr val="FFC000"/>
                </a:solidFill>
                <a:cs typeface="+mj-cs"/>
              </a:rPr>
              <a:t>),</a:t>
            </a:r>
            <a:r>
              <a:rPr lang="he-IL" sz="2400">
                <a:solidFill>
                  <a:srgbClr val="00B0F0"/>
                </a:solidFill>
                <a:cs typeface="+mj-cs"/>
              </a:rPr>
              <a:t>”</a:t>
            </a:r>
            <a:r>
              <a:rPr lang="he-IL" sz="2400">
                <a:solidFill>
                  <a:srgbClr val="FFC000"/>
                </a:solidFill>
                <a:cs typeface="+mj-cs"/>
              </a:rPr>
              <a:t> </a:t>
            </a:r>
            <a:r>
              <a:rPr lang="en-US" sz="2400">
                <a:solidFill>
                  <a:srgbClr val="FFC000"/>
                </a:solidFill>
                <a:cs typeface="+mj-cs"/>
              </a:rPr>
              <a:t> like </a:t>
            </a:r>
            <a:r>
              <a:rPr lang="he-IL" sz="2400">
                <a:solidFill>
                  <a:srgbClr val="FFFF00"/>
                </a:solidFill>
                <a:cs typeface="+mj-cs"/>
              </a:rPr>
              <a:t>לִשְׁכָּה</a:t>
            </a:r>
            <a:r>
              <a:rPr lang="he-IL" sz="2400">
                <a:solidFill>
                  <a:srgbClr val="FFC000"/>
                </a:solidFill>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9657955-6BC3-9DC7-EEF7-2AFCA1E18F49}"/>
                  </a:ext>
                </a:extLst>
              </p14:cNvPr>
              <p14:cNvContentPartPr/>
              <p14:nvPr/>
            </p14:nvContentPartPr>
            <p14:xfrm>
              <a:off x="3570016" y="1314517"/>
              <a:ext cx="34920" cy="32760"/>
            </p14:xfrm>
          </p:contentPart>
        </mc:Choice>
        <mc:Fallback>
          <p:pic>
            <p:nvPicPr>
              <p:cNvPr id="2" name="Ink 1">
                <a:extLst>
                  <a:ext uri="{FF2B5EF4-FFF2-40B4-BE49-F238E27FC236}">
                    <a16:creationId xmlns:a16="http://schemas.microsoft.com/office/drawing/2014/main" id="{99657955-6BC3-9DC7-EEF7-2AFCA1E18F49}"/>
                  </a:ext>
                </a:extLst>
              </p:cNvPr>
              <p:cNvPicPr/>
              <p:nvPr/>
            </p:nvPicPr>
            <p:blipFill>
              <a:blip r:embed="rId5"/>
              <a:stretch>
                <a:fillRect/>
              </a:stretch>
            </p:blipFill>
            <p:spPr>
              <a:xfrm>
                <a:off x="3552016" y="1296517"/>
                <a:ext cx="70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A5E94D0-22F5-6CD1-088E-F551361124C4}"/>
                  </a:ext>
                </a:extLst>
              </p14:cNvPr>
              <p14:cNvContentPartPr/>
              <p14:nvPr/>
            </p14:nvContentPartPr>
            <p14:xfrm>
              <a:off x="6341296" y="2867557"/>
              <a:ext cx="3286800" cy="73440"/>
            </p14:xfrm>
          </p:contentPart>
        </mc:Choice>
        <mc:Fallback>
          <p:pic>
            <p:nvPicPr>
              <p:cNvPr id="3" name="Ink 2">
                <a:extLst>
                  <a:ext uri="{FF2B5EF4-FFF2-40B4-BE49-F238E27FC236}">
                    <a16:creationId xmlns:a16="http://schemas.microsoft.com/office/drawing/2014/main" id="{CA5E94D0-22F5-6CD1-088E-F551361124C4}"/>
                  </a:ext>
                </a:extLst>
              </p:cNvPr>
              <p:cNvPicPr/>
              <p:nvPr/>
            </p:nvPicPr>
            <p:blipFill>
              <a:blip r:embed="rId7"/>
              <a:stretch>
                <a:fillRect/>
              </a:stretch>
            </p:blipFill>
            <p:spPr>
              <a:xfrm>
                <a:off x="6323296" y="2849917"/>
                <a:ext cx="3322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35CF8C5-2A45-3211-DE5E-62089399E150}"/>
                  </a:ext>
                </a:extLst>
              </p14:cNvPr>
              <p14:cNvContentPartPr/>
              <p14:nvPr/>
            </p14:nvContentPartPr>
            <p14:xfrm>
              <a:off x="542416" y="3356437"/>
              <a:ext cx="757800" cy="12600"/>
            </p14:xfrm>
          </p:contentPart>
        </mc:Choice>
        <mc:Fallback>
          <p:pic>
            <p:nvPicPr>
              <p:cNvPr id="4" name="Ink 3">
                <a:extLst>
                  <a:ext uri="{FF2B5EF4-FFF2-40B4-BE49-F238E27FC236}">
                    <a16:creationId xmlns:a16="http://schemas.microsoft.com/office/drawing/2014/main" id="{035CF8C5-2A45-3211-DE5E-62089399E150}"/>
                  </a:ext>
                </a:extLst>
              </p:cNvPr>
              <p:cNvPicPr/>
              <p:nvPr/>
            </p:nvPicPr>
            <p:blipFill>
              <a:blip r:embed="rId9"/>
              <a:stretch>
                <a:fillRect/>
              </a:stretch>
            </p:blipFill>
            <p:spPr>
              <a:xfrm>
                <a:off x="524776" y="3338797"/>
                <a:ext cx="793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C6F0D5D-1065-59BA-936A-98EBFDA1DE57}"/>
                  </a:ext>
                </a:extLst>
              </p14:cNvPr>
              <p14:cNvContentPartPr/>
              <p14:nvPr/>
            </p14:nvContentPartPr>
            <p14:xfrm>
              <a:off x="757336" y="3990397"/>
              <a:ext cx="1871640" cy="42480"/>
            </p14:xfrm>
          </p:contentPart>
        </mc:Choice>
        <mc:Fallback>
          <p:pic>
            <p:nvPicPr>
              <p:cNvPr id="5" name="Ink 4">
                <a:extLst>
                  <a:ext uri="{FF2B5EF4-FFF2-40B4-BE49-F238E27FC236}">
                    <a16:creationId xmlns:a16="http://schemas.microsoft.com/office/drawing/2014/main" id="{3C6F0D5D-1065-59BA-936A-98EBFDA1DE57}"/>
                  </a:ext>
                </a:extLst>
              </p:cNvPr>
              <p:cNvPicPr/>
              <p:nvPr/>
            </p:nvPicPr>
            <p:blipFill>
              <a:blip r:embed="rId11"/>
              <a:stretch>
                <a:fillRect/>
              </a:stretch>
            </p:blipFill>
            <p:spPr>
              <a:xfrm>
                <a:off x="739696" y="3972397"/>
                <a:ext cx="1907280" cy="78120"/>
              </a:xfrm>
              <a:prstGeom prst="rect">
                <a:avLst/>
              </a:prstGeom>
            </p:spPr>
          </p:pic>
        </mc:Fallback>
      </mc:AlternateContent>
      <p:grpSp>
        <p:nvGrpSpPr>
          <p:cNvPr id="12" name="Group 11">
            <a:extLst>
              <a:ext uri="{FF2B5EF4-FFF2-40B4-BE49-F238E27FC236}">
                <a16:creationId xmlns:a16="http://schemas.microsoft.com/office/drawing/2014/main" id="{65C3576D-F235-CDEE-B6D7-984840E96512}"/>
              </a:ext>
            </a:extLst>
          </p:cNvPr>
          <p:cNvGrpSpPr/>
          <p:nvPr/>
        </p:nvGrpSpPr>
        <p:grpSpPr>
          <a:xfrm>
            <a:off x="7528576" y="4036477"/>
            <a:ext cx="1551600" cy="82440"/>
            <a:chOff x="7528576" y="4036477"/>
            <a:chExt cx="1551600" cy="824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55E1468-81EC-1D44-3DCC-B230D1F6E73B}"/>
                    </a:ext>
                  </a:extLst>
                </p14:cNvPr>
                <p14:cNvContentPartPr/>
                <p14:nvPr/>
              </p14:nvContentPartPr>
              <p14:xfrm>
                <a:off x="7528576" y="4103077"/>
                <a:ext cx="143640" cy="15840"/>
              </p14:xfrm>
            </p:contentPart>
          </mc:Choice>
          <mc:Fallback>
            <p:pic>
              <p:nvPicPr>
                <p:cNvPr id="9" name="Ink 8">
                  <a:extLst>
                    <a:ext uri="{FF2B5EF4-FFF2-40B4-BE49-F238E27FC236}">
                      <a16:creationId xmlns:a16="http://schemas.microsoft.com/office/drawing/2014/main" id="{555E1468-81EC-1D44-3DCC-B230D1F6E73B}"/>
                    </a:ext>
                  </a:extLst>
                </p:cNvPr>
                <p:cNvPicPr/>
                <p:nvPr/>
              </p:nvPicPr>
              <p:blipFill>
                <a:blip r:embed="rId13"/>
                <a:stretch>
                  <a:fillRect/>
                </a:stretch>
              </p:blipFill>
              <p:spPr>
                <a:xfrm>
                  <a:off x="7510576" y="4085077"/>
                  <a:ext cx="179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5599204-7D51-C8C2-50CF-3500685FE619}"/>
                    </a:ext>
                  </a:extLst>
                </p14:cNvPr>
                <p14:cNvContentPartPr/>
                <p14:nvPr/>
              </p14:nvContentPartPr>
              <p14:xfrm>
                <a:off x="8262976" y="4036477"/>
                <a:ext cx="817200" cy="56520"/>
              </p14:xfrm>
            </p:contentPart>
          </mc:Choice>
          <mc:Fallback>
            <p:pic>
              <p:nvPicPr>
                <p:cNvPr id="11" name="Ink 10">
                  <a:extLst>
                    <a:ext uri="{FF2B5EF4-FFF2-40B4-BE49-F238E27FC236}">
                      <a16:creationId xmlns:a16="http://schemas.microsoft.com/office/drawing/2014/main" id="{95599204-7D51-C8C2-50CF-3500685FE619}"/>
                    </a:ext>
                  </a:extLst>
                </p:cNvPr>
                <p:cNvPicPr/>
                <p:nvPr/>
              </p:nvPicPr>
              <p:blipFill>
                <a:blip r:embed="rId15"/>
                <a:stretch>
                  <a:fillRect/>
                </a:stretch>
              </p:blipFill>
              <p:spPr>
                <a:xfrm>
                  <a:off x="8244976" y="4018837"/>
                  <a:ext cx="85284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85CCCFF-0084-A48C-B4F0-2D5B478812BE}"/>
                  </a:ext>
                </a:extLst>
              </p14:cNvPr>
              <p14:cNvContentPartPr/>
              <p14:nvPr/>
            </p14:nvContentPartPr>
            <p14:xfrm>
              <a:off x="475456" y="4435717"/>
              <a:ext cx="661680" cy="30960"/>
            </p14:xfrm>
          </p:contentPart>
        </mc:Choice>
        <mc:Fallback>
          <p:pic>
            <p:nvPicPr>
              <p:cNvPr id="13" name="Ink 12">
                <a:extLst>
                  <a:ext uri="{FF2B5EF4-FFF2-40B4-BE49-F238E27FC236}">
                    <a16:creationId xmlns:a16="http://schemas.microsoft.com/office/drawing/2014/main" id="{585CCCFF-0084-A48C-B4F0-2D5B478812BE}"/>
                  </a:ext>
                </a:extLst>
              </p:cNvPr>
              <p:cNvPicPr/>
              <p:nvPr/>
            </p:nvPicPr>
            <p:blipFill>
              <a:blip r:embed="rId17"/>
              <a:stretch>
                <a:fillRect/>
              </a:stretch>
            </p:blipFill>
            <p:spPr>
              <a:xfrm>
                <a:off x="457816" y="4417717"/>
                <a:ext cx="697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2B1023D-268F-3D5D-FF4E-008002BB88D0}"/>
                  </a:ext>
                </a:extLst>
              </p14:cNvPr>
              <p14:cNvContentPartPr/>
              <p14:nvPr/>
            </p14:nvContentPartPr>
            <p14:xfrm>
              <a:off x="661216" y="5656477"/>
              <a:ext cx="420480" cy="45720"/>
            </p14:xfrm>
          </p:contentPart>
        </mc:Choice>
        <mc:Fallback>
          <p:pic>
            <p:nvPicPr>
              <p:cNvPr id="14" name="Ink 13">
                <a:extLst>
                  <a:ext uri="{FF2B5EF4-FFF2-40B4-BE49-F238E27FC236}">
                    <a16:creationId xmlns:a16="http://schemas.microsoft.com/office/drawing/2014/main" id="{72B1023D-268F-3D5D-FF4E-008002BB88D0}"/>
                  </a:ext>
                </a:extLst>
              </p:cNvPr>
              <p:cNvPicPr/>
              <p:nvPr/>
            </p:nvPicPr>
            <p:blipFill>
              <a:blip r:embed="rId19"/>
              <a:stretch>
                <a:fillRect/>
              </a:stretch>
            </p:blipFill>
            <p:spPr>
              <a:xfrm>
                <a:off x="643576" y="5638477"/>
                <a:ext cx="456120" cy="81360"/>
              </a:xfrm>
              <a:prstGeom prst="rect">
                <a:avLst/>
              </a:prstGeom>
            </p:spPr>
          </p:pic>
        </mc:Fallback>
      </mc:AlternateContent>
      <p:grpSp>
        <p:nvGrpSpPr>
          <p:cNvPr id="17" name="Group 16">
            <a:extLst>
              <a:ext uri="{FF2B5EF4-FFF2-40B4-BE49-F238E27FC236}">
                <a16:creationId xmlns:a16="http://schemas.microsoft.com/office/drawing/2014/main" id="{D8674168-7B5A-EE1F-0582-3457C9D00B8F}"/>
              </a:ext>
            </a:extLst>
          </p:cNvPr>
          <p:cNvGrpSpPr/>
          <p:nvPr/>
        </p:nvGrpSpPr>
        <p:grpSpPr>
          <a:xfrm>
            <a:off x="2502256" y="5557837"/>
            <a:ext cx="1563120" cy="79560"/>
            <a:chOff x="2502256" y="5557837"/>
            <a:chExt cx="1563120" cy="7956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964F687-0A15-3EB4-DD67-E5DCD07351ED}"/>
                    </a:ext>
                  </a:extLst>
                </p14:cNvPr>
                <p14:cNvContentPartPr/>
                <p14:nvPr/>
              </p14:nvContentPartPr>
              <p14:xfrm>
                <a:off x="2502256" y="5557837"/>
                <a:ext cx="439200" cy="79560"/>
              </p14:xfrm>
            </p:contentPart>
          </mc:Choice>
          <mc:Fallback>
            <p:pic>
              <p:nvPicPr>
                <p:cNvPr id="15" name="Ink 14">
                  <a:extLst>
                    <a:ext uri="{FF2B5EF4-FFF2-40B4-BE49-F238E27FC236}">
                      <a16:creationId xmlns:a16="http://schemas.microsoft.com/office/drawing/2014/main" id="{C964F687-0A15-3EB4-DD67-E5DCD07351ED}"/>
                    </a:ext>
                  </a:extLst>
                </p:cNvPr>
                <p:cNvPicPr/>
                <p:nvPr/>
              </p:nvPicPr>
              <p:blipFill>
                <a:blip r:embed="rId21"/>
                <a:stretch>
                  <a:fillRect/>
                </a:stretch>
              </p:blipFill>
              <p:spPr>
                <a:xfrm>
                  <a:off x="2484616" y="5539837"/>
                  <a:ext cx="474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B8886E1-2F11-B0B7-9D1B-C6DCB6959BEC}"/>
                    </a:ext>
                  </a:extLst>
                </p14:cNvPr>
                <p14:cNvContentPartPr/>
                <p14:nvPr/>
              </p14:nvContentPartPr>
              <p14:xfrm>
                <a:off x="3621856" y="5558917"/>
                <a:ext cx="443520" cy="55080"/>
              </p14:xfrm>
            </p:contentPart>
          </mc:Choice>
          <mc:Fallback>
            <p:pic>
              <p:nvPicPr>
                <p:cNvPr id="16" name="Ink 15">
                  <a:extLst>
                    <a:ext uri="{FF2B5EF4-FFF2-40B4-BE49-F238E27FC236}">
                      <a16:creationId xmlns:a16="http://schemas.microsoft.com/office/drawing/2014/main" id="{BB8886E1-2F11-B0B7-9D1B-C6DCB6959BEC}"/>
                    </a:ext>
                  </a:extLst>
                </p:cNvPr>
                <p:cNvPicPr/>
                <p:nvPr/>
              </p:nvPicPr>
              <p:blipFill>
                <a:blip r:embed="rId23"/>
                <a:stretch>
                  <a:fillRect/>
                </a:stretch>
              </p:blipFill>
              <p:spPr>
                <a:xfrm>
                  <a:off x="3604216" y="5540917"/>
                  <a:ext cx="479160" cy="90720"/>
                </a:xfrm>
                <a:prstGeom prst="rect">
                  <a:avLst/>
                </a:prstGeom>
              </p:spPr>
            </p:pic>
          </mc:Fallback>
        </mc:AlternateContent>
      </p:grpSp>
    </p:spTree>
    <p:extLst>
      <p:ext uri="{BB962C8B-B14F-4D97-AF65-F5344CB8AC3E}">
        <p14:creationId xmlns:p14="http://schemas.microsoft.com/office/powerpoint/2010/main" val="245852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459093" cy="440574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E6CBFA13-CA22-4742-29E4-A659B171D6BA}"/>
              </a:ext>
            </a:extLst>
          </p:cNvPr>
          <p:cNvPicPr>
            <a:picLocks noChangeAspect="1"/>
          </p:cNvPicPr>
          <p:nvPr/>
        </p:nvPicPr>
        <p:blipFill>
          <a:blip r:embed="rId4"/>
          <a:stretch>
            <a:fillRect/>
          </a:stretch>
        </p:blipFill>
        <p:spPr>
          <a:xfrm>
            <a:off x="226505" y="190948"/>
            <a:ext cx="9998150" cy="3949887"/>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DAE2C272-EF60-21EA-F789-3EB72667340C}"/>
                  </a:ext>
                </a:extLst>
              </p14:cNvPr>
              <p14:cNvContentPartPr/>
              <p14:nvPr/>
            </p14:nvContentPartPr>
            <p14:xfrm>
              <a:off x="3167536" y="944437"/>
              <a:ext cx="1752480" cy="79560"/>
            </p14:xfrm>
          </p:contentPart>
        </mc:Choice>
        <mc:Fallback>
          <p:pic>
            <p:nvPicPr>
              <p:cNvPr id="2" name="Ink 1">
                <a:extLst>
                  <a:ext uri="{FF2B5EF4-FFF2-40B4-BE49-F238E27FC236}">
                    <a16:creationId xmlns:a16="http://schemas.microsoft.com/office/drawing/2014/main" id="{DAE2C272-EF60-21EA-F789-3EB72667340C}"/>
                  </a:ext>
                </a:extLst>
              </p:cNvPr>
              <p:cNvPicPr/>
              <p:nvPr/>
            </p:nvPicPr>
            <p:blipFill>
              <a:blip r:embed="rId6"/>
              <a:stretch>
                <a:fillRect/>
              </a:stretch>
            </p:blipFill>
            <p:spPr>
              <a:xfrm>
                <a:off x="3149896" y="926437"/>
                <a:ext cx="1788120" cy="115200"/>
              </a:xfrm>
              <a:prstGeom prst="rect">
                <a:avLst/>
              </a:prstGeom>
            </p:spPr>
          </p:pic>
        </mc:Fallback>
      </mc:AlternateContent>
      <p:grpSp>
        <p:nvGrpSpPr>
          <p:cNvPr id="13" name="Group 12">
            <a:extLst>
              <a:ext uri="{FF2B5EF4-FFF2-40B4-BE49-F238E27FC236}">
                <a16:creationId xmlns:a16="http://schemas.microsoft.com/office/drawing/2014/main" id="{07443E12-00D4-7F21-9512-5A8332B2784D}"/>
              </a:ext>
            </a:extLst>
          </p:cNvPr>
          <p:cNvGrpSpPr/>
          <p:nvPr/>
        </p:nvGrpSpPr>
        <p:grpSpPr>
          <a:xfrm>
            <a:off x="3437896" y="1285717"/>
            <a:ext cx="1782000" cy="484560"/>
            <a:chOff x="3437896" y="1285717"/>
            <a:chExt cx="1782000" cy="484560"/>
          </a:xfrm>
        </p:grpSpPr>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731C3D96-1561-671E-AE03-FA04D70AC5B2}"/>
                    </a:ext>
                  </a:extLst>
                </p14:cNvPr>
                <p14:cNvContentPartPr/>
                <p14:nvPr/>
              </p14:nvContentPartPr>
              <p14:xfrm>
                <a:off x="3437896" y="1285717"/>
                <a:ext cx="1782000" cy="90720"/>
              </p14:xfrm>
            </p:contentPart>
          </mc:Choice>
          <mc:Fallback>
            <p:pic>
              <p:nvPicPr>
                <p:cNvPr id="4" name="Ink 3">
                  <a:extLst>
                    <a:ext uri="{FF2B5EF4-FFF2-40B4-BE49-F238E27FC236}">
                      <a16:creationId xmlns:a16="http://schemas.microsoft.com/office/drawing/2014/main" id="{731C3D96-1561-671E-AE03-FA04D70AC5B2}"/>
                    </a:ext>
                  </a:extLst>
                </p:cNvPr>
                <p:cNvPicPr/>
                <p:nvPr/>
              </p:nvPicPr>
              <p:blipFill>
                <a:blip r:embed="rId8"/>
                <a:stretch>
                  <a:fillRect/>
                </a:stretch>
              </p:blipFill>
              <p:spPr>
                <a:xfrm>
                  <a:off x="3420256" y="1268077"/>
                  <a:ext cx="1817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061B017D-DA86-AAF8-248B-68F6C20A9BFE}"/>
                    </a:ext>
                  </a:extLst>
                </p14:cNvPr>
                <p14:cNvContentPartPr/>
                <p14:nvPr/>
              </p14:nvContentPartPr>
              <p14:xfrm>
                <a:off x="4922176" y="1691077"/>
                <a:ext cx="225000" cy="26280"/>
              </p14:xfrm>
            </p:contentPart>
          </mc:Choice>
          <mc:Fallback>
            <p:pic>
              <p:nvPicPr>
                <p:cNvPr id="5" name="Ink 4">
                  <a:extLst>
                    <a:ext uri="{FF2B5EF4-FFF2-40B4-BE49-F238E27FC236}">
                      <a16:creationId xmlns:a16="http://schemas.microsoft.com/office/drawing/2014/main" id="{061B017D-DA86-AAF8-248B-68F6C20A9BFE}"/>
                    </a:ext>
                  </a:extLst>
                </p:cNvPr>
                <p:cNvPicPr/>
                <p:nvPr/>
              </p:nvPicPr>
              <p:blipFill>
                <a:blip r:embed="rId10"/>
                <a:stretch>
                  <a:fillRect/>
                </a:stretch>
              </p:blipFill>
              <p:spPr>
                <a:xfrm>
                  <a:off x="4904176" y="1673437"/>
                  <a:ext cx="260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C3E6A31E-50B6-88A3-BD10-3000142FB796}"/>
                    </a:ext>
                  </a:extLst>
                </p14:cNvPr>
                <p14:cNvContentPartPr/>
                <p14:nvPr/>
              </p14:nvContentPartPr>
              <p14:xfrm>
                <a:off x="4136296" y="1720597"/>
                <a:ext cx="508320" cy="36000"/>
              </p14:xfrm>
            </p:contentPart>
          </mc:Choice>
          <mc:Fallback>
            <p:pic>
              <p:nvPicPr>
                <p:cNvPr id="7" name="Ink 6">
                  <a:extLst>
                    <a:ext uri="{FF2B5EF4-FFF2-40B4-BE49-F238E27FC236}">
                      <a16:creationId xmlns:a16="http://schemas.microsoft.com/office/drawing/2014/main" id="{C3E6A31E-50B6-88A3-BD10-3000142FB796}"/>
                    </a:ext>
                  </a:extLst>
                </p:cNvPr>
                <p:cNvPicPr/>
                <p:nvPr/>
              </p:nvPicPr>
              <p:blipFill>
                <a:blip r:embed="rId12"/>
                <a:stretch>
                  <a:fillRect/>
                </a:stretch>
              </p:blipFill>
              <p:spPr>
                <a:xfrm>
                  <a:off x="4118296" y="1702957"/>
                  <a:ext cx="543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01F31F33-AFDD-04D4-BA8E-77D4F87A1610}"/>
                    </a:ext>
                  </a:extLst>
                </p14:cNvPr>
                <p14:cNvContentPartPr/>
                <p14:nvPr/>
              </p14:nvContentPartPr>
              <p14:xfrm>
                <a:off x="3652816" y="1711237"/>
                <a:ext cx="312840" cy="5760"/>
              </p14:xfrm>
            </p:contentPart>
          </mc:Choice>
          <mc:Fallback>
            <p:pic>
              <p:nvPicPr>
                <p:cNvPr id="9" name="Ink 8">
                  <a:extLst>
                    <a:ext uri="{FF2B5EF4-FFF2-40B4-BE49-F238E27FC236}">
                      <a16:creationId xmlns:a16="http://schemas.microsoft.com/office/drawing/2014/main" id="{01F31F33-AFDD-04D4-BA8E-77D4F87A1610}"/>
                    </a:ext>
                  </a:extLst>
                </p:cNvPr>
                <p:cNvPicPr/>
                <p:nvPr/>
              </p:nvPicPr>
              <p:blipFill>
                <a:blip r:embed="rId14"/>
                <a:stretch>
                  <a:fillRect/>
                </a:stretch>
              </p:blipFill>
              <p:spPr>
                <a:xfrm>
                  <a:off x="3635176" y="1693597"/>
                  <a:ext cx="348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75FF9837-1C4E-80E9-9674-6629B46B041F}"/>
                    </a:ext>
                  </a:extLst>
                </p14:cNvPr>
                <p14:cNvContentPartPr/>
                <p14:nvPr/>
              </p14:nvContentPartPr>
              <p14:xfrm>
                <a:off x="4070776" y="1295437"/>
                <a:ext cx="610560" cy="474840"/>
              </p14:xfrm>
            </p:contentPart>
          </mc:Choice>
          <mc:Fallback>
            <p:pic>
              <p:nvPicPr>
                <p:cNvPr id="12" name="Ink 11">
                  <a:extLst>
                    <a:ext uri="{FF2B5EF4-FFF2-40B4-BE49-F238E27FC236}">
                      <a16:creationId xmlns:a16="http://schemas.microsoft.com/office/drawing/2014/main" id="{75FF9837-1C4E-80E9-9674-6629B46B041F}"/>
                    </a:ext>
                  </a:extLst>
                </p:cNvPr>
                <p:cNvPicPr/>
                <p:nvPr/>
              </p:nvPicPr>
              <p:blipFill>
                <a:blip r:embed="rId16"/>
                <a:stretch>
                  <a:fillRect/>
                </a:stretch>
              </p:blipFill>
              <p:spPr>
                <a:xfrm>
                  <a:off x="4053136" y="1277437"/>
                  <a:ext cx="646200" cy="51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E8DAA98C-21CD-AA85-879F-7704832AB1BE}"/>
                  </a:ext>
                </a:extLst>
              </p14:cNvPr>
              <p14:cNvContentPartPr/>
              <p14:nvPr/>
            </p14:nvContentPartPr>
            <p14:xfrm>
              <a:off x="7881016" y="1429717"/>
              <a:ext cx="702360" cy="40680"/>
            </p14:xfrm>
          </p:contentPart>
        </mc:Choice>
        <mc:Fallback>
          <p:pic>
            <p:nvPicPr>
              <p:cNvPr id="14" name="Ink 13">
                <a:extLst>
                  <a:ext uri="{FF2B5EF4-FFF2-40B4-BE49-F238E27FC236}">
                    <a16:creationId xmlns:a16="http://schemas.microsoft.com/office/drawing/2014/main" id="{E8DAA98C-21CD-AA85-879F-7704832AB1BE}"/>
                  </a:ext>
                </a:extLst>
              </p:cNvPr>
              <p:cNvPicPr/>
              <p:nvPr/>
            </p:nvPicPr>
            <p:blipFill>
              <a:blip r:embed="rId18"/>
              <a:stretch>
                <a:fillRect/>
              </a:stretch>
            </p:blipFill>
            <p:spPr>
              <a:xfrm>
                <a:off x="7863376" y="1412077"/>
                <a:ext cx="738000" cy="76320"/>
              </a:xfrm>
              <a:prstGeom prst="rect">
                <a:avLst/>
              </a:prstGeom>
            </p:spPr>
          </p:pic>
        </mc:Fallback>
      </mc:AlternateContent>
    </p:spTree>
    <p:extLst>
      <p:ext uri="{BB962C8B-B14F-4D97-AF65-F5344CB8AC3E}">
        <p14:creationId xmlns:p14="http://schemas.microsoft.com/office/powerpoint/2010/main" val="21641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6" y="49937"/>
            <a:ext cx="9723500" cy="6694140"/>
          </a:xfrm>
          <a:prstGeom prst="rect">
            <a:avLst/>
          </a:prstGeom>
          <a:noFill/>
        </p:spPr>
        <p:txBody>
          <a:bodyPr wrap="square" rtlCol="0">
            <a:spAutoFit/>
          </a:bodyPr>
          <a:lstStyle/>
          <a:p>
            <a:pPr algn="r"/>
            <a:r>
              <a:rPr lang="he-IL" sz="3900" b="1">
                <a:solidFill>
                  <a:schemeClr val="bg1"/>
                </a:solidFill>
                <a:cs typeface="+mj-cs"/>
              </a:rPr>
              <a:t>﻿</a:t>
            </a:r>
            <a:r>
              <a:rPr lang="he-IL" sz="3900" b="1">
                <a:solidFill>
                  <a:srgbClr val="FFFF00"/>
                </a:solidFill>
                <a:cs typeface="+mj-cs"/>
              </a:rPr>
              <a:t>ספר ישעיה פרק כא</a:t>
            </a:r>
          </a:p>
          <a:p>
            <a:pPr algn="r"/>
            <a:r>
              <a:rPr lang="he-IL" sz="3900">
                <a:solidFill>
                  <a:srgbClr val="FFFF00"/>
                </a:solidFill>
                <a:cs typeface="+mj-cs"/>
              </a:rPr>
              <a:t>﻿י   מְדֻשָׁתִי וּבֶן-גָּרְנִי אֲשֶׁר שָׁמַעְתִּי מֵאֵת יְהֹוָה צְבָאוֹת אֱלֹהֵי יִשְֹרָאֵל הִגַּדְתִּי לָכֶם: </a:t>
            </a:r>
            <a:r>
              <a:rPr lang="he-IL" sz="3900">
                <a:solidFill>
                  <a:srgbClr val="FFC000"/>
                </a:solidFill>
                <a:cs typeface="+mj-cs"/>
              </a:rPr>
              <a:t>יא   מַשָּׂא דּוּמָה אֵלַי קֹרֵא מִשֵּׂעִיר שֹׁמֵר מַה-מִּלַּיְלָה שֹׁמֵר מַה-מִּלֵּיל: </a:t>
            </a:r>
            <a:r>
              <a:rPr lang="he-IL" sz="3900">
                <a:solidFill>
                  <a:srgbClr val="92D050"/>
                </a:solidFill>
                <a:cs typeface="+mj-cs"/>
              </a:rPr>
              <a:t>יב   אָמַר שֹׁמֵר אָתָא בֹקֶר וְגַם-לָיְלָה אִם-תִּבְעָיוּן בְּעָיוּ שֻׁבוּ אֵתָיוּ:</a:t>
            </a:r>
            <a:r>
              <a:rPr lang="he-IL" sz="3900">
                <a:solidFill>
                  <a:srgbClr val="00B050"/>
                </a:solidFill>
                <a:cs typeface="+mj-cs"/>
              </a:rPr>
              <a:t> </a:t>
            </a:r>
            <a:r>
              <a:rPr lang="he-IL" sz="3900">
                <a:solidFill>
                  <a:srgbClr val="00B0F0"/>
                </a:solidFill>
                <a:cs typeface="+mj-cs"/>
              </a:rPr>
              <a:t>יג   מַשָּׂא בַּעְרָב בַּיַּעַר בַּעְרַב תָּלִינוּ אֹרְחוֹת דְּדָנִים: </a:t>
            </a:r>
            <a:r>
              <a:rPr lang="he-IL" sz="3900">
                <a:solidFill>
                  <a:srgbClr val="FFFF00"/>
                </a:solidFill>
                <a:cs typeface="+mj-cs"/>
              </a:rPr>
              <a:t>יד   לִקְרַאת צָמֵא הֵתָיוּ מָיִם יֹשְׁבֵי אֶרֶץ תֵּימָא בְּלַחְמוֹ קִדְּמוּ נֹדֵד: טו   כִּי-מִפְּנֵי חֲרָבוֹת נָדָדוּ מִפְּנֵי | חֶרֶב נְטוּשָׁה וּמִפְּנֵי קֶשֶׁת דְּרוּכָה וּמִפְּנֵי כֹּבֶד מִלְחָמָה: </a:t>
            </a:r>
            <a:r>
              <a:rPr lang="he-IL" sz="3900">
                <a:solidFill>
                  <a:srgbClr val="FFC000"/>
                </a:solidFill>
                <a:cs typeface="+mj-cs"/>
              </a:rPr>
              <a:t>טז   כִּי-כֹה אָמַר אֲדֹנָי אֵלָי בְּעוֹד שָׁנָה כִּשְׁנֵי שָֹכִיר וְכָלָה כָּל-כְּבוֹד קֵדָר: יז   וּשְׁאָר מִסְפַּר-קֶשֶׁת גִּבּוֹרֵי בְנֵי-קֵדָר יִמְעָטוּ כִּי יְהֹוָה אֱלֹהֵי-יִשְֹרָאֵל דִּבֵּר: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51D183F-9621-F696-4EBA-CC56815443FE}"/>
                  </a:ext>
                </a:extLst>
              </p14:cNvPr>
              <p14:cNvContentPartPr/>
              <p14:nvPr/>
            </p14:nvContentPartPr>
            <p14:xfrm>
              <a:off x="6199096" y="719488"/>
              <a:ext cx="633600" cy="69840"/>
            </p14:xfrm>
          </p:contentPart>
        </mc:Choice>
        <mc:Fallback>
          <p:pic>
            <p:nvPicPr>
              <p:cNvPr id="2" name="Ink 1">
                <a:extLst>
                  <a:ext uri="{FF2B5EF4-FFF2-40B4-BE49-F238E27FC236}">
                    <a16:creationId xmlns:a16="http://schemas.microsoft.com/office/drawing/2014/main" id="{E51D183F-9621-F696-4EBA-CC56815443FE}"/>
                  </a:ext>
                </a:extLst>
              </p:cNvPr>
              <p:cNvPicPr/>
              <p:nvPr/>
            </p:nvPicPr>
            <p:blipFill>
              <a:blip r:embed="rId5"/>
              <a:stretch>
                <a:fillRect/>
              </a:stretch>
            </p:blipFill>
            <p:spPr>
              <a:xfrm>
                <a:off x="6181456" y="701848"/>
                <a:ext cx="669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A9EE6C2E-84D2-3124-181B-9E569A948247}"/>
                  </a:ext>
                </a:extLst>
              </p14:cNvPr>
              <p14:cNvContentPartPr/>
              <p14:nvPr/>
            </p14:nvContentPartPr>
            <p14:xfrm>
              <a:off x="7964536" y="749728"/>
              <a:ext cx="1251000" cy="673920"/>
            </p14:xfrm>
          </p:contentPart>
        </mc:Choice>
        <mc:Fallback>
          <p:pic>
            <p:nvPicPr>
              <p:cNvPr id="22" name="Ink 21">
                <a:extLst>
                  <a:ext uri="{FF2B5EF4-FFF2-40B4-BE49-F238E27FC236}">
                    <a16:creationId xmlns:a16="http://schemas.microsoft.com/office/drawing/2014/main" id="{A9EE6C2E-84D2-3124-181B-9E569A948247}"/>
                  </a:ext>
                </a:extLst>
              </p:cNvPr>
              <p:cNvPicPr/>
              <p:nvPr/>
            </p:nvPicPr>
            <p:blipFill>
              <a:blip r:embed="rId7"/>
              <a:stretch>
                <a:fillRect/>
              </a:stretch>
            </p:blipFill>
            <p:spPr>
              <a:xfrm>
                <a:off x="7946536" y="732088"/>
                <a:ext cx="128664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Ink 23">
                <a:extLst>
                  <a:ext uri="{FF2B5EF4-FFF2-40B4-BE49-F238E27FC236}">
                    <a16:creationId xmlns:a16="http://schemas.microsoft.com/office/drawing/2014/main" id="{317E640B-7EBA-A8DC-9CD6-4A154955153E}"/>
                  </a:ext>
                </a:extLst>
              </p14:cNvPr>
              <p14:cNvContentPartPr/>
              <p14:nvPr/>
            </p14:nvContentPartPr>
            <p14:xfrm>
              <a:off x="6486736" y="724888"/>
              <a:ext cx="1551960" cy="649440"/>
            </p14:xfrm>
          </p:contentPart>
        </mc:Choice>
        <mc:Fallback>
          <p:pic>
            <p:nvPicPr>
              <p:cNvPr id="24" name="Ink 23">
                <a:extLst>
                  <a:ext uri="{FF2B5EF4-FFF2-40B4-BE49-F238E27FC236}">
                    <a16:creationId xmlns:a16="http://schemas.microsoft.com/office/drawing/2014/main" id="{317E640B-7EBA-A8DC-9CD6-4A154955153E}"/>
                  </a:ext>
                </a:extLst>
              </p:cNvPr>
              <p:cNvPicPr/>
              <p:nvPr/>
            </p:nvPicPr>
            <p:blipFill>
              <a:blip r:embed="rId9"/>
              <a:stretch>
                <a:fillRect/>
              </a:stretch>
            </p:blipFill>
            <p:spPr>
              <a:xfrm>
                <a:off x="6469096" y="707248"/>
                <a:ext cx="158760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Ink 25">
                <a:extLst>
                  <a:ext uri="{FF2B5EF4-FFF2-40B4-BE49-F238E27FC236}">
                    <a16:creationId xmlns:a16="http://schemas.microsoft.com/office/drawing/2014/main" id="{07F5B693-E50C-F4C1-FAA0-5A988C7D15B7}"/>
                  </a:ext>
                </a:extLst>
              </p14:cNvPr>
              <p14:cNvContentPartPr/>
              <p14:nvPr/>
            </p14:nvContentPartPr>
            <p14:xfrm>
              <a:off x="6475216" y="716248"/>
              <a:ext cx="1537920" cy="702360"/>
            </p14:xfrm>
          </p:contentPart>
        </mc:Choice>
        <mc:Fallback>
          <p:pic>
            <p:nvPicPr>
              <p:cNvPr id="26" name="Ink 25">
                <a:extLst>
                  <a:ext uri="{FF2B5EF4-FFF2-40B4-BE49-F238E27FC236}">
                    <a16:creationId xmlns:a16="http://schemas.microsoft.com/office/drawing/2014/main" id="{07F5B693-E50C-F4C1-FAA0-5A988C7D15B7}"/>
                  </a:ext>
                </a:extLst>
              </p:cNvPr>
              <p:cNvPicPr/>
              <p:nvPr/>
            </p:nvPicPr>
            <p:blipFill>
              <a:blip r:embed="rId11"/>
              <a:stretch>
                <a:fillRect/>
              </a:stretch>
            </p:blipFill>
            <p:spPr>
              <a:xfrm>
                <a:off x="6457576" y="698608"/>
                <a:ext cx="1573560" cy="738000"/>
              </a:xfrm>
              <a:prstGeom prst="rect">
                <a:avLst/>
              </a:prstGeom>
            </p:spPr>
          </p:pic>
        </mc:Fallback>
      </mc:AlternateContent>
      <p:grpSp>
        <p:nvGrpSpPr>
          <p:cNvPr id="30" name="Group 29">
            <a:extLst>
              <a:ext uri="{FF2B5EF4-FFF2-40B4-BE49-F238E27FC236}">
                <a16:creationId xmlns:a16="http://schemas.microsoft.com/office/drawing/2014/main" id="{7C3662DD-3509-503C-ECE4-1F4438179DD5}"/>
              </a:ext>
            </a:extLst>
          </p:cNvPr>
          <p:cNvGrpSpPr/>
          <p:nvPr/>
        </p:nvGrpSpPr>
        <p:grpSpPr>
          <a:xfrm>
            <a:off x="457816" y="704728"/>
            <a:ext cx="9360360" cy="1258920"/>
            <a:chOff x="457816" y="704728"/>
            <a:chExt cx="9360360" cy="1258920"/>
          </a:xfrm>
        </p:grpSpPr>
        <mc:AlternateContent xmlns:mc="http://schemas.openxmlformats.org/markup-compatibility/2006">
          <mc:Choice xmlns:p14="http://schemas.microsoft.com/office/powerpoint/2010/main" Requires="p14">
            <p:contentPart p14:bwMode="auto" r:id="rId12">
              <p14:nvContentPartPr>
                <p14:cNvPr id="27" name="Ink 26">
                  <a:extLst>
                    <a:ext uri="{FF2B5EF4-FFF2-40B4-BE49-F238E27FC236}">
                      <a16:creationId xmlns:a16="http://schemas.microsoft.com/office/drawing/2014/main" id="{0054D771-47C5-46D6-9B59-C4E379D1E162}"/>
                    </a:ext>
                  </a:extLst>
                </p14:cNvPr>
                <p14:cNvContentPartPr/>
                <p14:nvPr/>
              </p14:nvContentPartPr>
              <p14:xfrm>
                <a:off x="457816" y="704728"/>
                <a:ext cx="5224320" cy="766440"/>
              </p14:xfrm>
            </p:contentPart>
          </mc:Choice>
          <mc:Fallback>
            <p:pic>
              <p:nvPicPr>
                <p:cNvPr id="27" name="Ink 26">
                  <a:extLst>
                    <a:ext uri="{FF2B5EF4-FFF2-40B4-BE49-F238E27FC236}">
                      <a16:creationId xmlns:a16="http://schemas.microsoft.com/office/drawing/2014/main" id="{0054D771-47C5-46D6-9B59-C4E379D1E162}"/>
                    </a:ext>
                  </a:extLst>
                </p:cNvPr>
                <p:cNvPicPr/>
                <p:nvPr/>
              </p:nvPicPr>
              <p:blipFill>
                <a:blip r:embed="rId13"/>
                <a:stretch>
                  <a:fillRect/>
                </a:stretch>
              </p:blipFill>
              <p:spPr>
                <a:xfrm>
                  <a:off x="439816" y="687088"/>
                  <a:ext cx="5259960" cy="802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 name="Ink 27">
                  <a:extLst>
                    <a:ext uri="{FF2B5EF4-FFF2-40B4-BE49-F238E27FC236}">
                      <a16:creationId xmlns:a16="http://schemas.microsoft.com/office/drawing/2014/main" id="{99293C7A-B0B6-5440-CA06-36D35F5DB960}"/>
                    </a:ext>
                  </a:extLst>
                </p14:cNvPr>
                <p14:cNvContentPartPr/>
                <p14:nvPr/>
              </p14:nvContentPartPr>
              <p14:xfrm>
                <a:off x="8519296" y="1358488"/>
                <a:ext cx="1298880" cy="605160"/>
              </p14:xfrm>
            </p:contentPart>
          </mc:Choice>
          <mc:Fallback>
            <p:pic>
              <p:nvPicPr>
                <p:cNvPr id="28" name="Ink 27">
                  <a:extLst>
                    <a:ext uri="{FF2B5EF4-FFF2-40B4-BE49-F238E27FC236}">
                      <a16:creationId xmlns:a16="http://schemas.microsoft.com/office/drawing/2014/main" id="{99293C7A-B0B6-5440-CA06-36D35F5DB960}"/>
                    </a:ext>
                  </a:extLst>
                </p:cNvPr>
                <p:cNvPicPr/>
                <p:nvPr/>
              </p:nvPicPr>
              <p:blipFill>
                <a:blip r:embed="rId15"/>
                <a:stretch>
                  <a:fillRect/>
                </a:stretch>
              </p:blipFill>
              <p:spPr>
                <a:xfrm>
                  <a:off x="8501656" y="1340488"/>
                  <a:ext cx="1334520" cy="64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Ink 28">
                  <a:extLst>
                    <a:ext uri="{FF2B5EF4-FFF2-40B4-BE49-F238E27FC236}">
                      <a16:creationId xmlns:a16="http://schemas.microsoft.com/office/drawing/2014/main" id="{AD6B0E15-D214-B216-F2AE-42FA2803B01A}"/>
                    </a:ext>
                  </a:extLst>
                </p14:cNvPr>
                <p14:cNvContentPartPr/>
                <p14:nvPr/>
              </p14:nvContentPartPr>
              <p14:xfrm>
                <a:off x="6452176" y="1304488"/>
                <a:ext cx="2092320" cy="637560"/>
              </p14:xfrm>
            </p:contentPart>
          </mc:Choice>
          <mc:Fallback>
            <p:pic>
              <p:nvPicPr>
                <p:cNvPr id="29" name="Ink 28">
                  <a:extLst>
                    <a:ext uri="{FF2B5EF4-FFF2-40B4-BE49-F238E27FC236}">
                      <a16:creationId xmlns:a16="http://schemas.microsoft.com/office/drawing/2014/main" id="{AD6B0E15-D214-B216-F2AE-42FA2803B01A}"/>
                    </a:ext>
                  </a:extLst>
                </p:cNvPr>
                <p:cNvPicPr/>
                <p:nvPr/>
              </p:nvPicPr>
              <p:blipFill>
                <a:blip r:embed="rId17"/>
                <a:stretch>
                  <a:fillRect/>
                </a:stretch>
              </p:blipFill>
              <p:spPr>
                <a:xfrm>
                  <a:off x="6434176" y="1286488"/>
                  <a:ext cx="2127960" cy="67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38" name="Ink 37">
                <a:extLst>
                  <a:ext uri="{FF2B5EF4-FFF2-40B4-BE49-F238E27FC236}">
                    <a16:creationId xmlns:a16="http://schemas.microsoft.com/office/drawing/2014/main" id="{8ED6B632-0425-48CE-A87E-389F94A85A6F}"/>
                  </a:ext>
                </a:extLst>
              </p14:cNvPr>
              <p14:cNvContentPartPr/>
              <p14:nvPr/>
            </p14:nvContentPartPr>
            <p14:xfrm>
              <a:off x="120496" y="1791208"/>
              <a:ext cx="974880" cy="137160"/>
            </p14:xfrm>
          </p:contentPart>
        </mc:Choice>
        <mc:Fallback>
          <p:pic>
            <p:nvPicPr>
              <p:cNvPr id="38" name="Ink 37">
                <a:extLst>
                  <a:ext uri="{FF2B5EF4-FFF2-40B4-BE49-F238E27FC236}">
                    <a16:creationId xmlns:a16="http://schemas.microsoft.com/office/drawing/2014/main" id="{8ED6B632-0425-48CE-A87E-389F94A85A6F}"/>
                  </a:ext>
                </a:extLst>
              </p:cNvPr>
              <p:cNvPicPr/>
              <p:nvPr/>
            </p:nvPicPr>
            <p:blipFill>
              <a:blip r:embed="rId19"/>
              <a:stretch>
                <a:fillRect/>
              </a:stretch>
            </p:blipFill>
            <p:spPr>
              <a:xfrm>
                <a:off x="102856" y="1773568"/>
                <a:ext cx="1010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 name="Ink 38">
                <a:extLst>
                  <a:ext uri="{FF2B5EF4-FFF2-40B4-BE49-F238E27FC236}">
                    <a16:creationId xmlns:a16="http://schemas.microsoft.com/office/drawing/2014/main" id="{497E48FC-2476-B19E-7208-337B8018CC35}"/>
                  </a:ext>
                </a:extLst>
              </p14:cNvPr>
              <p14:cNvContentPartPr/>
              <p14:nvPr/>
            </p14:nvContentPartPr>
            <p14:xfrm>
              <a:off x="8051656" y="2500408"/>
              <a:ext cx="1720440" cy="70920"/>
            </p14:xfrm>
          </p:contentPart>
        </mc:Choice>
        <mc:Fallback>
          <p:pic>
            <p:nvPicPr>
              <p:cNvPr id="39" name="Ink 38">
                <a:extLst>
                  <a:ext uri="{FF2B5EF4-FFF2-40B4-BE49-F238E27FC236}">
                    <a16:creationId xmlns:a16="http://schemas.microsoft.com/office/drawing/2014/main" id="{497E48FC-2476-B19E-7208-337B8018CC35}"/>
                  </a:ext>
                </a:extLst>
              </p:cNvPr>
              <p:cNvPicPr/>
              <p:nvPr/>
            </p:nvPicPr>
            <p:blipFill>
              <a:blip r:embed="rId21"/>
              <a:stretch>
                <a:fillRect/>
              </a:stretch>
            </p:blipFill>
            <p:spPr>
              <a:xfrm>
                <a:off x="8034016" y="2482768"/>
                <a:ext cx="1756080" cy="106560"/>
              </a:xfrm>
              <a:prstGeom prst="rect">
                <a:avLst/>
              </a:prstGeom>
            </p:spPr>
          </p:pic>
        </mc:Fallback>
      </mc:AlternateContent>
      <p:grpSp>
        <p:nvGrpSpPr>
          <p:cNvPr id="42" name="Group 41">
            <a:extLst>
              <a:ext uri="{FF2B5EF4-FFF2-40B4-BE49-F238E27FC236}">
                <a16:creationId xmlns:a16="http://schemas.microsoft.com/office/drawing/2014/main" id="{DC57810B-F6B2-748F-E67C-CDD2766210C6}"/>
              </a:ext>
            </a:extLst>
          </p:cNvPr>
          <p:cNvGrpSpPr/>
          <p:nvPr/>
        </p:nvGrpSpPr>
        <p:grpSpPr>
          <a:xfrm>
            <a:off x="5510776" y="2531368"/>
            <a:ext cx="2417040" cy="67320"/>
            <a:chOff x="5510776" y="2531368"/>
            <a:chExt cx="2417040" cy="67320"/>
          </a:xfrm>
        </p:grpSpPr>
        <mc:AlternateContent xmlns:mc="http://schemas.openxmlformats.org/markup-compatibility/2006">
          <mc:Choice xmlns:p14="http://schemas.microsoft.com/office/powerpoint/2010/main" Requires="p14">
            <p:contentPart p14:bwMode="auto" r:id="rId22">
              <p14:nvContentPartPr>
                <p14:cNvPr id="40" name="Ink 39">
                  <a:extLst>
                    <a:ext uri="{FF2B5EF4-FFF2-40B4-BE49-F238E27FC236}">
                      <a16:creationId xmlns:a16="http://schemas.microsoft.com/office/drawing/2014/main" id="{30C8498B-AAFB-CDAF-4998-B0A2A3C6ED89}"/>
                    </a:ext>
                  </a:extLst>
                </p14:cNvPr>
                <p14:cNvContentPartPr/>
                <p14:nvPr/>
              </p14:nvContentPartPr>
              <p14:xfrm>
                <a:off x="5867536" y="2531368"/>
                <a:ext cx="2060280" cy="54360"/>
              </p14:xfrm>
            </p:contentPart>
          </mc:Choice>
          <mc:Fallback>
            <p:pic>
              <p:nvPicPr>
                <p:cNvPr id="40" name="Ink 39">
                  <a:extLst>
                    <a:ext uri="{FF2B5EF4-FFF2-40B4-BE49-F238E27FC236}">
                      <a16:creationId xmlns:a16="http://schemas.microsoft.com/office/drawing/2014/main" id="{30C8498B-AAFB-CDAF-4998-B0A2A3C6ED89}"/>
                    </a:ext>
                  </a:extLst>
                </p:cNvPr>
                <p:cNvPicPr/>
                <p:nvPr/>
              </p:nvPicPr>
              <p:blipFill>
                <a:blip r:embed="rId23"/>
                <a:stretch>
                  <a:fillRect/>
                </a:stretch>
              </p:blipFill>
              <p:spPr>
                <a:xfrm>
                  <a:off x="5849536" y="2513728"/>
                  <a:ext cx="2095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 name="Ink 40">
                  <a:extLst>
                    <a:ext uri="{FF2B5EF4-FFF2-40B4-BE49-F238E27FC236}">
                      <a16:creationId xmlns:a16="http://schemas.microsoft.com/office/drawing/2014/main" id="{62D3457F-C525-12A1-801C-77D3B3719168}"/>
                    </a:ext>
                  </a:extLst>
                </p14:cNvPr>
                <p14:cNvContentPartPr/>
                <p14:nvPr/>
              </p14:nvContentPartPr>
              <p14:xfrm>
                <a:off x="5510776" y="2578888"/>
                <a:ext cx="430200" cy="19800"/>
              </p14:xfrm>
            </p:contentPart>
          </mc:Choice>
          <mc:Fallback>
            <p:pic>
              <p:nvPicPr>
                <p:cNvPr id="41" name="Ink 40">
                  <a:extLst>
                    <a:ext uri="{FF2B5EF4-FFF2-40B4-BE49-F238E27FC236}">
                      <a16:creationId xmlns:a16="http://schemas.microsoft.com/office/drawing/2014/main" id="{62D3457F-C525-12A1-801C-77D3B3719168}"/>
                    </a:ext>
                  </a:extLst>
                </p:cNvPr>
                <p:cNvPicPr/>
                <p:nvPr/>
              </p:nvPicPr>
              <p:blipFill>
                <a:blip r:embed="rId25"/>
                <a:stretch>
                  <a:fillRect/>
                </a:stretch>
              </p:blipFill>
              <p:spPr>
                <a:xfrm>
                  <a:off x="5492776" y="2561248"/>
                  <a:ext cx="46584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46" name="Ink 45">
                <a:extLst>
                  <a:ext uri="{FF2B5EF4-FFF2-40B4-BE49-F238E27FC236}">
                    <a16:creationId xmlns:a16="http://schemas.microsoft.com/office/drawing/2014/main" id="{67A41E64-9899-A262-E976-5A919801A79F}"/>
                  </a:ext>
                </a:extLst>
              </p14:cNvPr>
              <p14:cNvContentPartPr/>
              <p14:nvPr/>
            </p14:nvContentPartPr>
            <p14:xfrm>
              <a:off x="7041136" y="1981288"/>
              <a:ext cx="984960" cy="557640"/>
            </p14:xfrm>
          </p:contentPart>
        </mc:Choice>
        <mc:Fallback>
          <p:pic>
            <p:nvPicPr>
              <p:cNvPr id="46" name="Ink 45">
                <a:extLst>
                  <a:ext uri="{FF2B5EF4-FFF2-40B4-BE49-F238E27FC236}">
                    <a16:creationId xmlns:a16="http://schemas.microsoft.com/office/drawing/2014/main" id="{67A41E64-9899-A262-E976-5A919801A79F}"/>
                  </a:ext>
                </a:extLst>
              </p:cNvPr>
              <p:cNvPicPr/>
              <p:nvPr/>
            </p:nvPicPr>
            <p:blipFill>
              <a:blip r:embed="rId27"/>
              <a:stretch>
                <a:fillRect/>
              </a:stretch>
            </p:blipFill>
            <p:spPr>
              <a:xfrm>
                <a:off x="7023496" y="1963288"/>
                <a:ext cx="1020600" cy="593280"/>
              </a:xfrm>
              <a:prstGeom prst="rect">
                <a:avLst/>
              </a:prstGeom>
            </p:spPr>
          </p:pic>
        </mc:Fallback>
      </mc:AlternateContent>
      <p:grpSp>
        <p:nvGrpSpPr>
          <p:cNvPr id="48" name="Group 47">
            <a:extLst>
              <a:ext uri="{FF2B5EF4-FFF2-40B4-BE49-F238E27FC236}">
                <a16:creationId xmlns:a16="http://schemas.microsoft.com/office/drawing/2014/main" id="{8EAF7D79-E078-7C51-DB8F-54A3A01BCCB9}"/>
              </a:ext>
            </a:extLst>
          </p:cNvPr>
          <p:cNvGrpSpPr/>
          <p:nvPr/>
        </p:nvGrpSpPr>
        <p:grpSpPr>
          <a:xfrm>
            <a:off x="605776" y="1269568"/>
            <a:ext cx="8958960" cy="743760"/>
            <a:chOff x="605776" y="1269568"/>
            <a:chExt cx="8958960" cy="743760"/>
          </a:xfrm>
        </p:grpSpPr>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440F5BB3-0563-52BA-7990-4DFBA8AE8F77}"/>
                    </a:ext>
                  </a:extLst>
                </p14:cNvPr>
                <p14:cNvContentPartPr/>
                <p14:nvPr/>
              </p14:nvContentPartPr>
              <p14:xfrm>
                <a:off x="8736376" y="1873288"/>
                <a:ext cx="828360" cy="86400"/>
              </p14:xfrm>
            </p:contentPart>
          </mc:Choice>
          <mc:Fallback>
            <p:pic>
              <p:nvPicPr>
                <p:cNvPr id="17" name="Ink 16">
                  <a:extLst>
                    <a:ext uri="{FF2B5EF4-FFF2-40B4-BE49-F238E27FC236}">
                      <a16:creationId xmlns:a16="http://schemas.microsoft.com/office/drawing/2014/main" id="{440F5BB3-0563-52BA-7990-4DFBA8AE8F77}"/>
                    </a:ext>
                  </a:extLst>
                </p:cNvPr>
                <p:cNvPicPr/>
                <p:nvPr/>
              </p:nvPicPr>
              <p:blipFill>
                <a:blip r:embed="rId29"/>
                <a:stretch>
                  <a:fillRect/>
                </a:stretch>
              </p:blipFill>
              <p:spPr>
                <a:xfrm>
                  <a:off x="8718736" y="1855648"/>
                  <a:ext cx="864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65D07F2C-9E9C-0B7C-4224-F27575B07AAF}"/>
                    </a:ext>
                  </a:extLst>
                </p14:cNvPr>
                <p14:cNvContentPartPr/>
                <p14:nvPr/>
              </p14:nvContentPartPr>
              <p14:xfrm>
                <a:off x="7734856" y="1964728"/>
                <a:ext cx="712080" cy="48600"/>
              </p14:xfrm>
            </p:contentPart>
          </mc:Choice>
          <mc:Fallback>
            <p:pic>
              <p:nvPicPr>
                <p:cNvPr id="18" name="Ink 17">
                  <a:extLst>
                    <a:ext uri="{FF2B5EF4-FFF2-40B4-BE49-F238E27FC236}">
                      <a16:creationId xmlns:a16="http://schemas.microsoft.com/office/drawing/2014/main" id="{65D07F2C-9E9C-0B7C-4224-F27575B07AAF}"/>
                    </a:ext>
                  </a:extLst>
                </p:cNvPr>
                <p:cNvPicPr/>
                <p:nvPr/>
              </p:nvPicPr>
              <p:blipFill>
                <a:blip r:embed="rId31"/>
                <a:stretch>
                  <a:fillRect/>
                </a:stretch>
              </p:blipFill>
              <p:spPr>
                <a:xfrm>
                  <a:off x="7717216" y="1946728"/>
                  <a:ext cx="747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B73EC6C5-3658-EF47-4B79-624916230CE3}"/>
                    </a:ext>
                  </a:extLst>
                </p14:cNvPr>
                <p14:cNvContentPartPr/>
                <p14:nvPr/>
              </p14:nvContentPartPr>
              <p14:xfrm>
                <a:off x="6586456" y="1900648"/>
                <a:ext cx="740520" cy="77040"/>
              </p14:xfrm>
            </p:contentPart>
          </mc:Choice>
          <mc:Fallback>
            <p:pic>
              <p:nvPicPr>
                <p:cNvPr id="20" name="Ink 19">
                  <a:extLst>
                    <a:ext uri="{FF2B5EF4-FFF2-40B4-BE49-F238E27FC236}">
                      <a16:creationId xmlns:a16="http://schemas.microsoft.com/office/drawing/2014/main" id="{B73EC6C5-3658-EF47-4B79-624916230CE3}"/>
                    </a:ext>
                  </a:extLst>
                </p:cNvPr>
                <p:cNvPicPr/>
                <p:nvPr/>
              </p:nvPicPr>
              <p:blipFill>
                <a:blip r:embed="rId33"/>
                <a:stretch>
                  <a:fillRect/>
                </a:stretch>
              </p:blipFill>
              <p:spPr>
                <a:xfrm>
                  <a:off x="6568456" y="1882648"/>
                  <a:ext cx="776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 name="Ink 3">
                  <a:extLst>
                    <a:ext uri="{FF2B5EF4-FFF2-40B4-BE49-F238E27FC236}">
                      <a16:creationId xmlns:a16="http://schemas.microsoft.com/office/drawing/2014/main" id="{BB9A54DD-9C65-7518-07F7-244908F7E941}"/>
                    </a:ext>
                  </a:extLst>
                </p14:cNvPr>
                <p14:cNvContentPartPr/>
                <p14:nvPr/>
              </p14:nvContentPartPr>
              <p14:xfrm>
                <a:off x="8302936" y="1269568"/>
                <a:ext cx="966960" cy="125280"/>
              </p14:xfrm>
            </p:contentPart>
          </mc:Choice>
          <mc:Fallback>
            <p:pic>
              <p:nvPicPr>
                <p:cNvPr id="4" name="Ink 3">
                  <a:extLst>
                    <a:ext uri="{FF2B5EF4-FFF2-40B4-BE49-F238E27FC236}">
                      <a16:creationId xmlns:a16="http://schemas.microsoft.com/office/drawing/2014/main" id="{BB9A54DD-9C65-7518-07F7-244908F7E941}"/>
                    </a:ext>
                  </a:extLst>
                </p:cNvPr>
                <p:cNvPicPr/>
                <p:nvPr/>
              </p:nvPicPr>
              <p:blipFill>
                <a:blip r:embed="rId35"/>
                <a:stretch>
                  <a:fillRect/>
                </a:stretch>
              </p:blipFill>
              <p:spPr>
                <a:xfrm>
                  <a:off x="8284936" y="1251928"/>
                  <a:ext cx="1002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 name="Ink 4">
                  <a:extLst>
                    <a:ext uri="{FF2B5EF4-FFF2-40B4-BE49-F238E27FC236}">
                      <a16:creationId xmlns:a16="http://schemas.microsoft.com/office/drawing/2014/main" id="{C71CBF5F-E225-B37D-B655-0FA54EB2522B}"/>
                    </a:ext>
                  </a:extLst>
                </p14:cNvPr>
                <p14:cNvContentPartPr/>
                <p14:nvPr/>
              </p14:nvContentPartPr>
              <p14:xfrm>
                <a:off x="7442176" y="1312408"/>
                <a:ext cx="634680" cy="66960"/>
              </p14:xfrm>
            </p:contentPart>
          </mc:Choice>
          <mc:Fallback>
            <p:pic>
              <p:nvPicPr>
                <p:cNvPr id="5" name="Ink 4">
                  <a:extLst>
                    <a:ext uri="{FF2B5EF4-FFF2-40B4-BE49-F238E27FC236}">
                      <a16:creationId xmlns:a16="http://schemas.microsoft.com/office/drawing/2014/main" id="{C71CBF5F-E225-B37D-B655-0FA54EB2522B}"/>
                    </a:ext>
                  </a:extLst>
                </p:cNvPr>
                <p:cNvPicPr/>
                <p:nvPr/>
              </p:nvPicPr>
              <p:blipFill>
                <a:blip r:embed="rId37"/>
                <a:stretch>
                  <a:fillRect/>
                </a:stretch>
              </p:blipFill>
              <p:spPr>
                <a:xfrm>
                  <a:off x="7424176" y="1294768"/>
                  <a:ext cx="670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 name="Ink 6">
                  <a:extLst>
                    <a:ext uri="{FF2B5EF4-FFF2-40B4-BE49-F238E27FC236}">
                      <a16:creationId xmlns:a16="http://schemas.microsoft.com/office/drawing/2014/main" id="{B55C4484-86BB-2BF8-7F9C-8105A5E9681F}"/>
                    </a:ext>
                  </a:extLst>
                </p14:cNvPr>
                <p14:cNvContentPartPr/>
                <p14:nvPr/>
              </p14:nvContentPartPr>
              <p14:xfrm>
                <a:off x="6715336" y="1368208"/>
                <a:ext cx="632880" cy="52560"/>
              </p14:xfrm>
            </p:contentPart>
          </mc:Choice>
          <mc:Fallback>
            <p:pic>
              <p:nvPicPr>
                <p:cNvPr id="7" name="Ink 6">
                  <a:extLst>
                    <a:ext uri="{FF2B5EF4-FFF2-40B4-BE49-F238E27FC236}">
                      <a16:creationId xmlns:a16="http://schemas.microsoft.com/office/drawing/2014/main" id="{B55C4484-86BB-2BF8-7F9C-8105A5E9681F}"/>
                    </a:ext>
                  </a:extLst>
                </p:cNvPr>
                <p:cNvPicPr/>
                <p:nvPr/>
              </p:nvPicPr>
              <p:blipFill>
                <a:blip r:embed="rId39"/>
                <a:stretch>
                  <a:fillRect/>
                </a:stretch>
              </p:blipFill>
              <p:spPr>
                <a:xfrm>
                  <a:off x="6697696" y="1350208"/>
                  <a:ext cx="668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 name="Ink 10">
                  <a:extLst>
                    <a:ext uri="{FF2B5EF4-FFF2-40B4-BE49-F238E27FC236}">
                      <a16:creationId xmlns:a16="http://schemas.microsoft.com/office/drawing/2014/main" id="{2A62158B-A7C9-C7F7-FEE8-5116C306F0C7}"/>
                    </a:ext>
                  </a:extLst>
                </p14:cNvPr>
                <p14:cNvContentPartPr/>
                <p14:nvPr/>
              </p14:nvContentPartPr>
              <p14:xfrm>
                <a:off x="5944216" y="1327528"/>
                <a:ext cx="646200" cy="73800"/>
              </p14:xfrm>
            </p:contentPart>
          </mc:Choice>
          <mc:Fallback>
            <p:pic>
              <p:nvPicPr>
                <p:cNvPr id="11" name="Ink 10">
                  <a:extLst>
                    <a:ext uri="{FF2B5EF4-FFF2-40B4-BE49-F238E27FC236}">
                      <a16:creationId xmlns:a16="http://schemas.microsoft.com/office/drawing/2014/main" id="{2A62158B-A7C9-C7F7-FEE8-5116C306F0C7}"/>
                    </a:ext>
                  </a:extLst>
                </p:cNvPr>
                <p:cNvPicPr/>
                <p:nvPr/>
              </p:nvPicPr>
              <p:blipFill>
                <a:blip r:embed="rId41"/>
                <a:stretch>
                  <a:fillRect/>
                </a:stretch>
              </p:blipFill>
              <p:spPr>
                <a:xfrm>
                  <a:off x="5926576" y="1309528"/>
                  <a:ext cx="681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 name="Ink 11">
                  <a:extLst>
                    <a:ext uri="{FF2B5EF4-FFF2-40B4-BE49-F238E27FC236}">
                      <a16:creationId xmlns:a16="http://schemas.microsoft.com/office/drawing/2014/main" id="{27C25E8B-B34B-6EB5-2AF0-05B86D13A128}"/>
                    </a:ext>
                  </a:extLst>
                </p14:cNvPr>
                <p14:cNvContentPartPr/>
                <p14:nvPr/>
              </p14:nvContentPartPr>
              <p14:xfrm>
                <a:off x="4778176" y="1370368"/>
                <a:ext cx="943560" cy="32400"/>
              </p14:xfrm>
            </p:contentPart>
          </mc:Choice>
          <mc:Fallback>
            <p:pic>
              <p:nvPicPr>
                <p:cNvPr id="12" name="Ink 11">
                  <a:extLst>
                    <a:ext uri="{FF2B5EF4-FFF2-40B4-BE49-F238E27FC236}">
                      <a16:creationId xmlns:a16="http://schemas.microsoft.com/office/drawing/2014/main" id="{27C25E8B-B34B-6EB5-2AF0-05B86D13A128}"/>
                    </a:ext>
                  </a:extLst>
                </p:cNvPr>
                <p:cNvPicPr/>
                <p:nvPr/>
              </p:nvPicPr>
              <p:blipFill>
                <a:blip r:embed="rId43"/>
                <a:stretch>
                  <a:fillRect/>
                </a:stretch>
              </p:blipFill>
              <p:spPr>
                <a:xfrm>
                  <a:off x="4760536" y="1352728"/>
                  <a:ext cx="979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 name="Ink 12">
                  <a:extLst>
                    <a:ext uri="{FF2B5EF4-FFF2-40B4-BE49-F238E27FC236}">
                      <a16:creationId xmlns:a16="http://schemas.microsoft.com/office/drawing/2014/main" id="{4B40990C-1E26-E4F2-2F44-63D5D652D2CC}"/>
                    </a:ext>
                  </a:extLst>
                </p14:cNvPr>
                <p14:cNvContentPartPr/>
                <p14:nvPr/>
              </p14:nvContentPartPr>
              <p14:xfrm>
                <a:off x="3858016" y="1307368"/>
                <a:ext cx="638640" cy="64800"/>
              </p14:xfrm>
            </p:contentPart>
          </mc:Choice>
          <mc:Fallback>
            <p:pic>
              <p:nvPicPr>
                <p:cNvPr id="13" name="Ink 12">
                  <a:extLst>
                    <a:ext uri="{FF2B5EF4-FFF2-40B4-BE49-F238E27FC236}">
                      <a16:creationId xmlns:a16="http://schemas.microsoft.com/office/drawing/2014/main" id="{4B40990C-1E26-E4F2-2F44-63D5D652D2CC}"/>
                    </a:ext>
                  </a:extLst>
                </p:cNvPr>
                <p:cNvPicPr/>
                <p:nvPr/>
              </p:nvPicPr>
              <p:blipFill>
                <a:blip r:embed="rId45"/>
                <a:stretch>
                  <a:fillRect/>
                </a:stretch>
              </p:blipFill>
              <p:spPr>
                <a:xfrm>
                  <a:off x="3840376" y="1289728"/>
                  <a:ext cx="674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 name="Ink 13">
                  <a:extLst>
                    <a:ext uri="{FF2B5EF4-FFF2-40B4-BE49-F238E27FC236}">
                      <a16:creationId xmlns:a16="http://schemas.microsoft.com/office/drawing/2014/main" id="{8C080DE1-06C3-8045-A410-417AEC910184}"/>
                    </a:ext>
                  </a:extLst>
                </p14:cNvPr>
                <p14:cNvContentPartPr/>
                <p14:nvPr/>
              </p14:nvContentPartPr>
              <p14:xfrm>
                <a:off x="1510456" y="1349848"/>
                <a:ext cx="2008440" cy="66960"/>
              </p14:xfrm>
            </p:contentPart>
          </mc:Choice>
          <mc:Fallback>
            <p:pic>
              <p:nvPicPr>
                <p:cNvPr id="14" name="Ink 13">
                  <a:extLst>
                    <a:ext uri="{FF2B5EF4-FFF2-40B4-BE49-F238E27FC236}">
                      <a16:creationId xmlns:a16="http://schemas.microsoft.com/office/drawing/2014/main" id="{8C080DE1-06C3-8045-A410-417AEC910184}"/>
                    </a:ext>
                  </a:extLst>
                </p:cNvPr>
                <p:cNvPicPr/>
                <p:nvPr/>
              </p:nvPicPr>
              <p:blipFill>
                <a:blip r:embed="rId47"/>
                <a:stretch>
                  <a:fillRect/>
                </a:stretch>
              </p:blipFill>
              <p:spPr>
                <a:xfrm>
                  <a:off x="1492816" y="1332208"/>
                  <a:ext cx="2044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 name="Ink 14">
                  <a:extLst>
                    <a:ext uri="{FF2B5EF4-FFF2-40B4-BE49-F238E27FC236}">
                      <a16:creationId xmlns:a16="http://schemas.microsoft.com/office/drawing/2014/main" id="{1FD82207-2108-4A2F-EDFD-A3B70DA44783}"/>
                    </a:ext>
                  </a:extLst>
                </p14:cNvPr>
                <p14:cNvContentPartPr/>
                <p14:nvPr/>
              </p14:nvContentPartPr>
              <p14:xfrm>
                <a:off x="605776" y="1387648"/>
                <a:ext cx="740520" cy="92160"/>
              </p14:xfrm>
            </p:contentPart>
          </mc:Choice>
          <mc:Fallback>
            <p:pic>
              <p:nvPicPr>
                <p:cNvPr id="15" name="Ink 14">
                  <a:extLst>
                    <a:ext uri="{FF2B5EF4-FFF2-40B4-BE49-F238E27FC236}">
                      <a16:creationId xmlns:a16="http://schemas.microsoft.com/office/drawing/2014/main" id="{1FD82207-2108-4A2F-EDFD-A3B70DA44783}"/>
                    </a:ext>
                  </a:extLst>
                </p:cNvPr>
                <p:cNvPicPr/>
                <p:nvPr/>
              </p:nvPicPr>
              <p:blipFill>
                <a:blip r:embed="rId49"/>
                <a:stretch>
                  <a:fillRect/>
                </a:stretch>
              </p:blipFill>
              <p:spPr>
                <a:xfrm>
                  <a:off x="588136" y="1370008"/>
                  <a:ext cx="776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7" name="Ink 46">
                  <a:extLst>
                    <a:ext uri="{FF2B5EF4-FFF2-40B4-BE49-F238E27FC236}">
                      <a16:creationId xmlns:a16="http://schemas.microsoft.com/office/drawing/2014/main" id="{DEF404FD-B593-812B-F671-995EC17A597D}"/>
                    </a:ext>
                  </a:extLst>
                </p14:cNvPr>
                <p14:cNvContentPartPr/>
                <p14:nvPr/>
              </p14:nvContentPartPr>
              <p14:xfrm>
                <a:off x="4812376" y="1418248"/>
                <a:ext cx="993960" cy="536760"/>
              </p14:xfrm>
            </p:contentPart>
          </mc:Choice>
          <mc:Fallback>
            <p:pic>
              <p:nvPicPr>
                <p:cNvPr id="47" name="Ink 46">
                  <a:extLst>
                    <a:ext uri="{FF2B5EF4-FFF2-40B4-BE49-F238E27FC236}">
                      <a16:creationId xmlns:a16="http://schemas.microsoft.com/office/drawing/2014/main" id="{DEF404FD-B593-812B-F671-995EC17A597D}"/>
                    </a:ext>
                  </a:extLst>
                </p:cNvPr>
                <p:cNvPicPr/>
                <p:nvPr/>
              </p:nvPicPr>
              <p:blipFill>
                <a:blip r:embed="rId51"/>
                <a:stretch>
                  <a:fillRect/>
                </a:stretch>
              </p:blipFill>
              <p:spPr>
                <a:xfrm>
                  <a:off x="4794736" y="1400608"/>
                  <a:ext cx="1029600" cy="572400"/>
                </a:xfrm>
                <a:prstGeom prst="rect">
                  <a:avLst/>
                </a:prstGeom>
              </p:spPr>
            </p:pic>
          </mc:Fallback>
        </mc:AlternateContent>
      </p:grpSp>
      <p:grpSp>
        <p:nvGrpSpPr>
          <p:cNvPr id="50" name="Group 49">
            <a:extLst>
              <a:ext uri="{FF2B5EF4-FFF2-40B4-BE49-F238E27FC236}">
                <a16:creationId xmlns:a16="http://schemas.microsoft.com/office/drawing/2014/main" id="{D5EACEB0-3B0D-C012-5298-83C8068B2AC7}"/>
              </a:ext>
            </a:extLst>
          </p:cNvPr>
          <p:cNvGrpSpPr/>
          <p:nvPr/>
        </p:nvGrpSpPr>
        <p:grpSpPr>
          <a:xfrm>
            <a:off x="189976" y="1325728"/>
            <a:ext cx="5516280" cy="688320"/>
            <a:chOff x="189976" y="1325728"/>
            <a:chExt cx="5516280" cy="688320"/>
          </a:xfrm>
        </p:grpSpPr>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56AA7E43-5CAB-8470-3DF5-6F66EF4C64C8}"/>
                    </a:ext>
                  </a:extLst>
                </p14:cNvPr>
                <p14:cNvContentPartPr/>
                <p14:nvPr/>
              </p14:nvContentPartPr>
              <p14:xfrm>
                <a:off x="5020096" y="1892008"/>
                <a:ext cx="686160" cy="111240"/>
              </p14:xfrm>
            </p:contentPart>
          </mc:Choice>
          <mc:Fallback>
            <p:pic>
              <p:nvPicPr>
                <p:cNvPr id="31" name="Ink 30">
                  <a:extLst>
                    <a:ext uri="{FF2B5EF4-FFF2-40B4-BE49-F238E27FC236}">
                      <a16:creationId xmlns:a16="http://schemas.microsoft.com/office/drawing/2014/main" id="{56AA7E43-5CAB-8470-3DF5-6F66EF4C64C8}"/>
                    </a:ext>
                  </a:extLst>
                </p:cNvPr>
                <p:cNvPicPr/>
                <p:nvPr/>
              </p:nvPicPr>
              <p:blipFill>
                <a:blip r:embed="rId53"/>
                <a:stretch>
                  <a:fillRect/>
                </a:stretch>
              </p:blipFill>
              <p:spPr>
                <a:xfrm>
                  <a:off x="5002456" y="1874368"/>
                  <a:ext cx="721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5FD62C63-40BF-090B-0213-E834AAE5BB65}"/>
                    </a:ext>
                  </a:extLst>
                </p14:cNvPr>
                <p14:cNvContentPartPr/>
                <p14:nvPr/>
              </p14:nvContentPartPr>
              <p14:xfrm>
                <a:off x="4160776" y="1936648"/>
                <a:ext cx="631440" cy="77400"/>
              </p14:xfrm>
            </p:contentPart>
          </mc:Choice>
          <mc:Fallback>
            <p:pic>
              <p:nvPicPr>
                <p:cNvPr id="32" name="Ink 31">
                  <a:extLst>
                    <a:ext uri="{FF2B5EF4-FFF2-40B4-BE49-F238E27FC236}">
                      <a16:creationId xmlns:a16="http://schemas.microsoft.com/office/drawing/2014/main" id="{5FD62C63-40BF-090B-0213-E834AAE5BB65}"/>
                    </a:ext>
                  </a:extLst>
                </p:cNvPr>
                <p:cNvPicPr/>
                <p:nvPr/>
              </p:nvPicPr>
              <p:blipFill>
                <a:blip r:embed="rId55"/>
                <a:stretch>
                  <a:fillRect/>
                </a:stretch>
              </p:blipFill>
              <p:spPr>
                <a:xfrm>
                  <a:off x="4142776" y="1918648"/>
                  <a:ext cx="667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9A996DD5-012C-E0D6-B730-3BDD9BC2F972}"/>
                    </a:ext>
                  </a:extLst>
                </p14:cNvPr>
                <p14:cNvContentPartPr/>
                <p14:nvPr/>
              </p14:nvContentPartPr>
              <p14:xfrm>
                <a:off x="3560656" y="1987048"/>
                <a:ext cx="485640" cy="11880"/>
              </p14:xfrm>
            </p:contentPart>
          </mc:Choice>
          <mc:Fallback>
            <p:pic>
              <p:nvPicPr>
                <p:cNvPr id="33" name="Ink 32">
                  <a:extLst>
                    <a:ext uri="{FF2B5EF4-FFF2-40B4-BE49-F238E27FC236}">
                      <a16:creationId xmlns:a16="http://schemas.microsoft.com/office/drawing/2014/main" id="{9A996DD5-012C-E0D6-B730-3BDD9BC2F972}"/>
                    </a:ext>
                  </a:extLst>
                </p:cNvPr>
                <p:cNvPicPr/>
                <p:nvPr/>
              </p:nvPicPr>
              <p:blipFill>
                <a:blip r:embed="rId57"/>
                <a:stretch>
                  <a:fillRect/>
                </a:stretch>
              </p:blipFill>
              <p:spPr>
                <a:xfrm>
                  <a:off x="3542656" y="1969408"/>
                  <a:ext cx="521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6C05A594-39D7-9024-7E33-E2F43905185E}"/>
                    </a:ext>
                  </a:extLst>
                </p14:cNvPr>
                <p14:cNvContentPartPr/>
                <p14:nvPr/>
              </p14:nvContentPartPr>
              <p14:xfrm>
                <a:off x="2791336" y="1977688"/>
                <a:ext cx="537840" cy="20160"/>
              </p14:xfrm>
            </p:contentPart>
          </mc:Choice>
          <mc:Fallback>
            <p:pic>
              <p:nvPicPr>
                <p:cNvPr id="34" name="Ink 33">
                  <a:extLst>
                    <a:ext uri="{FF2B5EF4-FFF2-40B4-BE49-F238E27FC236}">
                      <a16:creationId xmlns:a16="http://schemas.microsoft.com/office/drawing/2014/main" id="{6C05A594-39D7-9024-7E33-E2F43905185E}"/>
                    </a:ext>
                  </a:extLst>
                </p:cNvPr>
                <p:cNvPicPr/>
                <p:nvPr/>
              </p:nvPicPr>
              <p:blipFill>
                <a:blip r:embed="rId59"/>
                <a:stretch>
                  <a:fillRect/>
                </a:stretch>
              </p:blipFill>
              <p:spPr>
                <a:xfrm>
                  <a:off x="2773696" y="1960048"/>
                  <a:ext cx="573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Ink 35">
                  <a:extLst>
                    <a:ext uri="{FF2B5EF4-FFF2-40B4-BE49-F238E27FC236}">
                      <a16:creationId xmlns:a16="http://schemas.microsoft.com/office/drawing/2014/main" id="{0105B0FA-5950-30F1-CA06-29FEA5EF9A5B}"/>
                    </a:ext>
                  </a:extLst>
                </p14:cNvPr>
                <p14:cNvContentPartPr/>
                <p14:nvPr/>
              </p14:nvContentPartPr>
              <p14:xfrm>
                <a:off x="1313176" y="1904248"/>
                <a:ext cx="1227600" cy="61560"/>
              </p14:xfrm>
            </p:contentPart>
          </mc:Choice>
          <mc:Fallback>
            <p:pic>
              <p:nvPicPr>
                <p:cNvPr id="36" name="Ink 35">
                  <a:extLst>
                    <a:ext uri="{FF2B5EF4-FFF2-40B4-BE49-F238E27FC236}">
                      <a16:creationId xmlns:a16="http://schemas.microsoft.com/office/drawing/2014/main" id="{0105B0FA-5950-30F1-CA06-29FEA5EF9A5B}"/>
                    </a:ext>
                  </a:extLst>
                </p:cNvPr>
                <p:cNvPicPr/>
                <p:nvPr/>
              </p:nvPicPr>
              <p:blipFill>
                <a:blip r:embed="rId61"/>
                <a:stretch>
                  <a:fillRect/>
                </a:stretch>
              </p:blipFill>
              <p:spPr>
                <a:xfrm>
                  <a:off x="1295176" y="1886608"/>
                  <a:ext cx="1263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EAED987F-0C10-3D92-EFC0-63817CA22BA4}"/>
                    </a:ext>
                  </a:extLst>
                </p14:cNvPr>
                <p14:cNvContentPartPr/>
                <p14:nvPr/>
              </p14:nvContentPartPr>
              <p14:xfrm>
                <a:off x="1050376" y="1801648"/>
                <a:ext cx="8280" cy="5400"/>
              </p14:xfrm>
            </p:contentPart>
          </mc:Choice>
          <mc:Fallback>
            <p:pic>
              <p:nvPicPr>
                <p:cNvPr id="43" name="Ink 42">
                  <a:extLst>
                    <a:ext uri="{FF2B5EF4-FFF2-40B4-BE49-F238E27FC236}">
                      <a16:creationId xmlns:a16="http://schemas.microsoft.com/office/drawing/2014/main" id="{EAED987F-0C10-3D92-EFC0-63817CA22BA4}"/>
                    </a:ext>
                  </a:extLst>
                </p:cNvPr>
                <p:cNvPicPr/>
                <p:nvPr/>
              </p:nvPicPr>
              <p:blipFill>
                <a:blip r:embed="rId63"/>
                <a:stretch>
                  <a:fillRect/>
                </a:stretch>
              </p:blipFill>
              <p:spPr>
                <a:xfrm>
                  <a:off x="1032736" y="1784008"/>
                  <a:ext cx="43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8B8031BC-4DC5-660F-B567-93C42CDC03EE}"/>
                    </a:ext>
                  </a:extLst>
                </p14:cNvPr>
                <p14:cNvContentPartPr/>
                <p14:nvPr/>
              </p14:nvContentPartPr>
              <p14:xfrm>
                <a:off x="189976" y="1325728"/>
                <a:ext cx="878400" cy="589320"/>
              </p14:xfrm>
            </p:contentPart>
          </mc:Choice>
          <mc:Fallback>
            <p:pic>
              <p:nvPicPr>
                <p:cNvPr id="44" name="Ink 43">
                  <a:extLst>
                    <a:ext uri="{FF2B5EF4-FFF2-40B4-BE49-F238E27FC236}">
                      <a16:creationId xmlns:a16="http://schemas.microsoft.com/office/drawing/2014/main" id="{8B8031BC-4DC5-660F-B567-93C42CDC03EE}"/>
                    </a:ext>
                  </a:extLst>
                </p:cNvPr>
                <p:cNvPicPr/>
                <p:nvPr/>
              </p:nvPicPr>
              <p:blipFill>
                <a:blip r:embed="rId65"/>
                <a:stretch>
                  <a:fillRect/>
                </a:stretch>
              </p:blipFill>
              <p:spPr>
                <a:xfrm>
                  <a:off x="171976" y="1308088"/>
                  <a:ext cx="91404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DC8533B4-CF5A-8373-9A80-F1A1123AE38B}"/>
                    </a:ext>
                  </a:extLst>
                </p14:cNvPr>
                <p14:cNvContentPartPr/>
                <p14:nvPr/>
              </p14:nvContentPartPr>
              <p14:xfrm>
                <a:off x="3981136" y="1857448"/>
                <a:ext cx="1682640" cy="115560"/>
              </p14:xfrm>
            </p:contentPart>
          </mc:Choice>
          <mc:Fallback>
            <p:pic>
              <p:nvPicPr>
                <p:cNvPr id="49" name="Ink 48">
                  <a:extLst>
                    <a:ext uri="{FF2B5EF4-FFF2-40B4-BE49-F238E27FC236}">
                      <a16:creationId xmlns:a16="http://schemas.microsoft.com/office/drawing/2014/main" id="{DC8533B4-CF5A-8373-9A80-F1A1123AE38B}"/>
                    </a:ext>
                  </a:extLst>
                </p:cNvPr>
                <p:cNvPicPr/>
                <p:nvPr/>
              </p:nvPicPr>
              <p:blipFill>
                <a:blip r:embed="rId67"/>
                <a:stretch>
                  <a:fillRect/>
                </a:stretch>
              </p:blipFill>
              <p:spPr>
                <a:xfrm>
                  <a:off x="3963136" y="1839808"/>
                  <a:ext cx="171828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EB5E9EEC-BE2E-4C23-B964-0717CCDE1513}"/>
                  </a:ext>
                </a:extLst>
              </p14:cNvPr>
              <p14:cNvContentPartPr/>
              <p14:nvPr/>
            </p14:nvContentPartPr>
            <p14:xfrm>
              <a:off x="1150456" y="1876528"/>
              <a:ext cx="2571840" cy="90720"/>
            </p14:xfrm>
          </p:contentPart>
        </mc:Choice>
        <mc:Fallback>
          <p:pic>
            <p:nvPicPr>
              <p:cNvPr id="51" name="Ink 50">
                <a:extLst>
                  <a:ext uri="{FF2B5EF4-FFF2-40B4-BE49-F238E27FC236}">
                    <a16:creationId xmlns:a16="http://schemas.microsoft.com/office/drawing/2014/main" id="{EB5E9EEC-BE2E-4C23-B964-0717CCDE1513}"/>
                  </a:ext>
                </a:extLst>
              </p:cNvPr>
              <p:cNvPicPr/>
              <p:nvPr/>
            </p:nvPicPr>
            <p:blipFill>
              <a:blip r:embed="rId69"/>
              <a:stretch>
                <a:fillRect/>
              </a:stretch>
            </p:blipFill>
            <p:spPr>
              <a:xfrm>
                <a:off x="1132456" y="1858528"/>
                <a:ext cx="2607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7" name="Ink 76">
                <a:extLst>
                  <a:ext uri="{FF2B5EF4-FFF2-40B4-BE49-F238E27FC236}">
                    <a16:creationId xmlns:a16="http://schemas.microsoft.com/office/drawing/2014/main" id="{D1FDF9BE-73AE-FA40-04D8-169FD759760C}"/>
                  </a:ext>
                </a:extLst>
              </p14:cNvPr>
              <p14:cNvContentPartPr/>
              <p14:nvPr/>
            </p14:nvContentPartPr>
            <p14:xfrm>
              <a:off x="6952936" y="3201328"/>
              <a:ext cx="2160" cy="1800"/>
            </p14:xfrm>
          </p:contentPart>
        </mc:Choice>
        <mc:Fallback>
          <p:pic>
            <p:nvPicPr>
              <p:cNvPr id="77" name="Ink 76">
                <a:extLst>
                  <a:ext uri="{FF2B5EF4-FFF2-40B4-BE49-F238E27FC236}">
                    <a16:creationId xmlns:a16="http://schemas.microsoft.com/office/drawing/2014/main" id="{D1FDF9BE-73AE-FA40-04D8-169FD759760C}"/>
                  </a:ext>
                </a:extLst>
              </p:cNvPr>
              <p:cNvPicPr/>
              <p:nvPr/>
            </p:nvPicPr>
            <p:blipFill>
              <a:blip r:embed="rId71"/>
              <a:stretch>
                <a:fillRect/>
              </a:stretch>
            </p:blipFill>
            <p:spPr>
              <a:xfrm>
                <a:off x="6934936" y="3183328"/>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8" name="Ink 77">
                <a:extLst>
                  <a:ext uri="{FF2B5EF4-FFF2-40B4-BE49-F238E27FC236}">
                    <a16:creationId xmlns:a16="http://schemas.microsoft.com/office/drawing/2014/main" id="{941A634C-B4D2-F73A-0401-77B22705151D}"/>
                  </a:ext>
                </a:extLst>
              </p14:cNvPr>
              <p14:cNvContentPartPr/>
              <p14:nvPr/>
            </p14:nvContentPartPr>
            <p14:xfrm>
              <a:off x="4373896" y="2536768"/>
              <a:ext cx="2640960" cy="651240"/>
            </p14:xfrm>
          </p:contentPart>
        </mc:Choice>
        <mc:Fallback>
          <p:pic>
            <p:nvPicPr>
              <p:cNvPr id="78" name="Ink 77">
                <a:extLst>
                  <a:ext uri="{FF2B5EF4-FFF2-40B4-BE49-F238E27FC236}">
                    <a16:creationId xmlns:a16="http://schemas.microsoft.com/office/drawing/2014/main" id="{941A634C-B4D2-F73A-0401-77B22705151D}"/>
                  </a:ext>
                </a:extLst>
              </p:cNvPr>
              <p:cNvPicPr/>
              <p:nvPr/>
            </p:nvPicPr>
            <p:blipFill>
              <a:blip r:embed="rId73"/>
              <a:stretch>
                <a:fillRect/>
              </a:stretch>
            </p:blipFill>
            <p:spPr>
              <a:xfrm>
                <a:off x="4356256" y="2518768"/>
                <a:ext cx="2676600" cy="68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2" name="Ink 91">
                <a:extLst>
                  <a:ext uri="{FF2B5EF4-FFF2-40B4-BE49-F238E27FC236}">
                    <a16:creationId xmlns:a16="http://schemas.microsoft.com/office/drawing/2014/main" id="{F1C82BA3-0BA5-762D-676A-CFE800051CB7}"/>
                  </a:ext>
                </a:extLst>
              </p14:cNvPr>
              <p14:cNvContentPartPr/>
              <p14:nvPr/>
            </p14:nvContentPartPr>
            <p14:xfrm>
              <a:off x="2790256" y="2568808"/>
              <a:ext cx="864000" cy="522360"/>
            </p14:xfrm>
          </p:contentPart>
        </mc:Choice>
        <mc:Fallback>
          <p:pic>
            <p:nvPicPr>
              <p:cNvPr id="92" name="Ink 91">
                <a:extLst>
                  <a:ext uri="{FF2B5EF4-FFF2-40B4-BE49-F238E27FC236}">
                    <a16:creationId xmlns:a16="http://schemas.microsoft.com/office/drawing/2014/main" id="{F1C82BA3-0BA5-762D-676A-CFE800051CB7}"/>
                  </a:ext>
                </a:extLst>
              </p:cNvPr>
              <p:cNvPicPr/>
              <p:nvPr/>
            </p:nvPicPr>
            <p:blipFill>
              <a:blip r:embed="rId75"/>
              <a:stretch>
                <a:fillRect/>
              </a:stretch>
            </p:blipFill>
            <p:spPr>
              <a:xfrm>
                <a:off x="2772616" y="2550808"/>
                <a:ext cx="89964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D607AE71-362D-1D30-0869-9B2BB17DB616}"/>
                  </a:ext>
                </a:extLst>
              </p14:cNvPr>
              <p14:cNvContentPartPr/>
              <p14:nvPr/>
            </p14:nvContentPartPr>
            <p14:xfrm>
              <a:off x="2051176" y="2470528"/>
              <a:ext cx="2579400" cy="96840"/>
            </p14:xfrm>
          </p:contentPart>
        </mc:Choice>
        <mc:Fallback>
          <p:pic>
            <p:nvPicPr>
              <p:cNvPr id="52" name="Ink 51">
                <a:extLst>
                  <a:ext uri="{FF2B5EF4-FFF2-40B4-BE49-F238E27FC236}">
                    <a16:creationId xmlns:a16="http://schemas.microsoft.com/office/drawing/2014/main" id="{D607AE71-362D-1D30-0869-9B2BB17DB616}"/>
                  </a:ext>
                </a:extLst>
              </p:cNvPr>
              <p:cNvPicPr/>
              <p:nvPr/>
            </p:nvPicPr>
            <p:blipFill>
              <a:blip r:embed="rId77"/>
              <a:stretch>
                <a:fillRect/>
              </a:stretch>
            </p:blipFill>
            <p:spPr>
              <a:xfrm>
                <a:off x="2033536" y="2452888"/>
                <a:ext cx="2615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Ink 52">
                <a:extLst>
                  <a:ext uri="{FF2B5EF4-FFF2-40B4-BE49-F238E27FC236}">
                    <a16:creationId xmlns:a16="http://schemas.microsoft.com/office/drawing/2014/main" id="{543F4D53-AB63-7DCB-7C17-4C6F20251960}"/>
                  </a:ext>
                </a:extLst>
              </p14:cNvPr>
              <p14:cNvContentPartPr/>
              <p14:nvPr/>
            </p14:nvContentPartPr>
            <p14:xfrm>
              <a:off x="1326496" y="2490328"/>
              <a:ext cx="757800" cy="48600"/>
            </p14:xfrm>
          </p:contentPart>
        </mc:Choice>
        <mc:Fallback>
          <p:pic>
            <p:nvPicPr>
              <p:cNvPr id="53" name="Ink 52">
                <a:extLst>
                  <a:ext uri="{FF2B5EF4-FFF2-40B4-BE49-F238E27FC236}">
                    <a16:creationId xmlns:a16="http://schemas.microsoft.com/office/drawing/2014/main" id="{543F4D53-AB63-7DCB-7C17-4C6F20251960}"/>
                  </a:ext>
                </a:extLst>
              </p:cNvPr>
              <p:cNvPicPr/>
              <p:nvPr/>
            </p:nvPicPr>
            <p:blipFill>
              <a:blip r:embed="rId79"/>
              <a:stretch>
                <a:fillRect/>
              </a:stretch>
            </p:blipFill>
            <p:spPr>
              <a:xfrm>
                <a:off x="1308856" y="2472328"/>
                <a:ext cx="793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Ink 53">
                <a:extLst>
                  <a:ext uri="{FF2B5EF4-FFF2-40B4-BE49-F238E27FC236}">
                    <a16:creationId xmlns:a16="http://schemas.microsoft.com/office/drawing/2014/main" id="{E5DB7A61-1359-1B8C-B5E6-1FCE4567EE1D}"/>
                  </a:ext>
                </a:extLst>
              </p14:cNvPr>
              <p14:cNvContentPartPr/>
              <p14:nvPr/>
            </p14:nvContentPartPr>
            <p14:xfrm>
              <a:off x="570856" y="2509048"/>
              <a:ext cx="736560" cy="29520"/>
            </p14:xfrm>
          </p:contentPart>
        </mc:Choice>
        <mc:Fallback>
          <p:pic>
            <p:nvPicPr>
              <p:cNvPr id="54" name="Ink 53">
                <a:extLst>
                  <a:ext uri="{FF2B5EF4-FFF2-40B4-BE49-F238E27FC236}">
                    <a16:creationId xmlns:a16="http://schemas.microsoft.com/office/drawing/2014/main" id="{E5DB7A61-1359-1B8C-B5E6-1FCE4567EE1D}"/>
                  </a:ext>
                </a:extLst>
              </p:cNvPr>
              <p:cNvPicPr/>
              <p:nvPr/>
            </p:nvPicPr>
            <p:blipFill>
              <a:blip r:embed="rId81"/>
              <a:stretch>
                <a:fillRect/>
              </a:stretch>
            </p:blipFill>
            <p:spPr>
              <a:xfrm>
                <a:off x="553216" y="2491048"/>
                <a:ext cx="772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3CB0DCD2-3B31-B48F-6F16-DE5AF88BC9DA}"/>
                  </a:ext>
                </a:extLst>
              </p14:cNvPr>
              <p14:cNvContentPartPr/>
              <p14:nvPr/>
            </p14:nvContentPartPr>
            <p14:xfrm>
              <a:off x="2895376" y="2009008"/>
              <a:ext cx="1808640" cy="570960"/>
            </p14:xfrm>
          </p:contentPart>
        </mc:Choice>
        <mc:Fallback>
          <p:pic>
            <p:nvPicPr>
              <p:cNvPr id="63" name="Ink 62">
                <a:extLst>
                  <a:ext uri="{FF2B5EF4-FFF2-40B4-BE49-F238E27FC236}">
                    <a16:creationId xmlns:a16="http://schemas.microsoft.com/office/drawing/2014/main" id="{3CB0DCD2-3B31-B48F-6F16-DE5AF88BC9DA}"/>
                  </a:ext>
                </a:extLst>
              </p:cNvPr>
              <p:cNvPicPr/>
              <p:nvPr/>
            </p:nvPicPr>
            <p:blipFill>
              <a:blip r:embed="rId83"/>
              <a:stretch>
                <a:fillRect/>
              </a:stretch>
            </p:blipFill>
            <p:spPr>
              <a:xfrm>
                <a:off x="2877376" y="1991008"/>
                <a:ext cx="184428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Ink 64">
                <a:extLst>
                  <a:ext uri="{FF2B5EF4-FFF2-40B4-BE49-F238E27FC236}">
                    <a16:creationId xmlns:a16="http://schemas.microsoft.com/office/drawing/2014/main" id="{FA8BB103-7875-D7FB-5ED4-D42664851EEF}"/>
                  </a:ext>
                </a:extLst>
              </p14:cNvPr>
              <p14:cNvContentPartPr/>
              <p14:nvPr/>
            </p14:nvContentPartPr>
            <p14:xfrm>
              <a:off x="2874136" y="2502568"/>
              <a:ext cx="2160" cy="360"/>
            </p14:xfrm>
          </p:contentPart>
        </mc:Choice>
        <mc:Fallback>
          <p:pic>
            <p:nvPicPr>
              <p:cNvPr id="65" name="Ink 64">
                <a:extLst>
                  <a:ext uri="{FF2B5EF4-FFF2-40B4-BE49-F238E27FC236}">
                    <a16:creationId xmlns:a16="http://schemas.microsoft.com/office/drawing/2014/main" id="{FA8BB103-7875-D7FB-5ED4-D42664851EEF}"/>
                  </a:ext>
                </a:extLst>
              </p:cNvPr>
              <p:cNvPicPr/>
              <p:nvPr/>
            </p:nvPicPr>
            <p:blipFill>
              <a:blip r:embed="rId85"/>
              <a:stretch>
                <a:fillRect/>
              </a:stretch>
            </p:blipFill>
            <p:spPr>
              <a:xfrm>
                <a:off x="2856136" y="2484568"/>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82D6A476-DDF3-CE49-75E6-FD509DFFAFAC}"/>
                  </a:ext>
                </a:extLst>
              </p14:cNvPr>
              <p14:cNvContentPartPr/>
              <p14:nvPr/>
            </p14:nvContentPartPr>
            <p14:xfrm>
              <a:off x="1187536" y="1989928"/>
              <a:ext cx="1735200" cy="555480"/>
            </p14:xfrm>
          </p:contentPart>
        </mc:Choice>
        <mc:Fallback>
          <p:pic>
            <p:nvPicPr>
              <p:cNvPr id="66" name="Ink 65">
                <a:extLst>
                  <a:ext uri="{FF2B5EF4-FFF2-40B4-BE49-F238E27FC236}">
                    <a16:creationId xmlns:a16="http://schemas.microsoft.com/office/drawing/2014/main" id="{82D6A476-DDF3-CE49-75E6-FD509DFFAFAC}"/>
                  </a:ext>
                </a:extLst>
              </p:cNvPr>
              <p:cNvPicPr/>
              <p:nvPr/>
            </p:nvPicPr>
            <p:blipFill>
              <a:blip r:embed="rId87"/>
              <a:stretch>
                <a:fillRect/>
              </a:stretch>
            </p:blipFill>
            <p:spPr>
              <a:xfrm>
                <a:off x="1169896" y="1972288"/>
                <a:ext cx="1770840" cy="591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1" name="Ink 80">
                <a:extLst>
                  <a:ext uri="{FF2B5EF4-FFF2-40B4-BE49-F238E27FC236}">
                    <a16:creationId xmlns:a16="http://schemas.microsoft.com/office/drawing/2014/main" id="{835D5E09-FCAD-5252-8576-D72EA81AB6C1}"/>
                  </a:ext>
                </a:extLst>
              </p14:cNvPr>
              <p14:cNvContentPartPr/>
              <p14:nvPr/>
            </p14:nvContentPartPr>
            <p14:xfrm>
              <a:off x="1766056" y="3061288"/>
              <a:ext cx="1804680" cy="36360"/>
            </p14:xfrm>
          </p:contentPart>
        </mc:Choice>
        <mc:Fallback>
          <p:pic>
            <p:nvPicPr>
              <p:cNvPr id="81" name="Ink 80">
                <a:extLst>
                  <a:ext uri="{FF2B5EF4-FFF2-40B4-BE49-F238E27FC236}">
                    <a16:creationId xmlns:a16="http://schemas.microsoft.com/office/drawing/2014/main" id="{835D5E09-FCAD-5252-8576-D72EA81AB6C1}"/>
                  </a:ext>
                </a:extLst>
              </p:cNvPr>
              <p:cNvPicPr/>
              <p:nvPr/>
            </p:nvPicPr>
            <p:blipFill>
              <a:blip r:embed="rId89"/>
              <a:stretch>
                <a:fillRect/>
              </a:stretch>
            </p:blipFill>
            <p:spPr>
              <a:xfrm>
                <a:off x="1748056" y="3043288"/>
                <a:ext cx="1840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2" name="Ink 81">
                <a:extLst>
                  <a:ext uri="{FF2B5EF4-FFF2-40B4-BE49-F238E27FC236}">
                    <a16:creationId xmlns:a16="http://schemas.microsoft.com/office/drawing/2014/main" id="{EC5A0A40-DD46-ECC8-F593-7B74287C8A04}"/>
                  </a:ext>
                </a:extLst>
              </p14:cNvPr>
              <p14:cNvContentPartPr/>
              <p14:nvPr/>
            </p14:nvContentPartPr>
            <p14:xfrm>
              <a:off x="933736" y="3055888"/>
              <a:ext cx="815400" cy="39600"/>
            </p14:xfrm>
          </p:contentPart>
        </mc:Choice>
        <mc:Fallback>
          <p:pic>
            <p:nvPicPr>
              <p:cNvPr id="82" name="Ink 81">
                <a:extLst>
                  <a:ext uri="{FF2B5EF4-FFF2-40B4-BE49-F238E27FC236}">
                    <a16:creationId xmlns:a16="http://schemas.microsoft.com/office/drawing/2014/main" id="{EC5A0A40-DD46-ECC8-F593-7B74287C8A04}"/>
                  </a:ext>
                </a:extLst>
              </p:cNvPr>
              <p:cNvPicPr/>
              <p:nvPr/>
            </p:nvPicPr>
            <p:blipFill>
              <a:blip r:embed="rId91"/>
              <a:stretch>
                <a:fillRect/>
              </a:stretch>
            </p:blipFill>
            <p:spPr>
              <a:xfrm>
                <a:off x="915736" y="3038248"/>
                <a:ext cx="851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4" name="Ink 93">
                <a:extLst>
                  <a:ext uri="{FF2B5EF4-FFF2-40B4-BE49-F238E27FC236}">
                    <a16:creationId xmlns:a16="http://schemas.microsoft.com/office/drawing/2014/main" id="{9F3D1857-70D3-DC7B-B034-8E10F4B08F57}"/>
                  </a:ext>
                </a:extLst>
              </p14:cNvPr>
              <p14:cNvContentPartPr/>
              <p14:nvPr/>
            </p14:nvContentPartPr>
            <p14:xfrm>
              <a:off x="765976" y="2578888"/>
              <a:ext cx="977400" cy="506160"/>
            </p14:xfrm>
          </p:contentPart>
        </mc:Choice>
        <mc:Fallback>
          <p:pic>
            <p:nvPicPr>
              <p:cNvPr id="94" name="Ink 93">
                <a:extLst>
                  <a:ext uri="{FF2B5EF4-FFF2-40B4-BE49-F238E27FC236}">
                    <a16:creationId xmlns:a16="http://schemas.microsoft.com/office/drawing/2014/main" id="{9F3D1857-70D3-DC7B-B034-8E10F4B08F57}"/>
                  </a:ext>
                </a:extLst>
              </p:cNvPr>
              <p:cNvPicPr/>
              <p:nvPr/>
            </p:nvPicPr>
            <p:blipFill>
              <a:blip r:embed="rId93"/>
              <a:stretch>
                <a:fillRect/>
              </a:stretch>
            </p:blipFill>
            <p:spPr>
              <a:xfrm>
                <a:off x="747976" y="2561248"/>
                <a:ext cx="1013040" cy="541800"/>
              </a:xfrm>
              <a:prstGeom prst="rect">
                <a:avLst/>
              </a:prstGeom>
            </p:spPr>
          </p:pic>
        </mc:Fallback>
      </mc:AlternateContent>
      <p:grpSp>
        <p:nvGrpSpPr>
          <p:cNvPr id="97" name="Group 96">
            <a:extLst>
              <a:ext uri="{FF2B5EF4-FFF2-40B4-BE49-F238E27FC236}">
                <a16:creationId xmlns:a16="http://schemas.microsoft.com/office/drawing/2014/main" id="{ACF2603D-33FD-C244-0CA9-CEFE8D515EC6}"/>
              </a:ext>
            </a:extLst>
          </p:cNvPr>
          <p:cNvGrpSpPr/>
          <p:nvPr/>
        </p:nvGrpSpPr>
        <p:grpSpPr>
          <a:xfrm>
            <a:off x="4394416" y="2563048"/>
            <a:ext cx="5377320" cy="1200240"/>
            <a:chOff x="4394416" y="2563048"/>
            <a:chExt cx="5377320" cy="1200240"/>
          </a:xfrm>
        </p:grpSpPr>
        <mc:AlternateContent xmlns:mc="http://schemas.openxmlformats.org/markup-compatibility/2006">
          <mc:Choice xmlns:p14="http://schemas.microsoft.com/office/powerpoint/2010/main" Requires="p14">
            <p:contentPart p14:bwMode="auto" r:id="rId94">
              <p14:nvContentPartPr>
                <p14:cNvPr id="83" name="Ink 82">
                  <a:extLst>
                    <a:ext uri="{FF2B5EF4-FFF2-40B4-BE49-F238E27FC236}">
                      <a16:creationId xmlns:a16="http://schemas.microsoft.com/office/drawing/2014/main" id="{73EB73DA-FFFE-72AC-7B53-DBC69988EAC1}"/>
                    </a:ext>
                  </a:extLst>
                </p14:cNvPr>
                <p14:cNvContentPartPr/>
                <p14:nvPr/>
              </p14:nvContentPartPr>
              <p14:xfrm>
                <a:off x="9735376" y="3702088"/>
                <a:ext cx="360" cy="2160"/>
              </p14:xfrm>
            </p:contentPart>
          </mc:Choice>
          <mc:Fallback>
            <p:pic>
              <p:nvPicPr>
                <p:cNvPr id="83" name="Ink 82">
                  <a:extLst>
                    <a:ext uri="{FF2B5EF4-FFF2-40B4-BE49-F238E27FC236}">
                      <a16:creationId xmlns:a16="http://schemas.microsoft.com/office/drawing/2014/main" id="{73EB73DA-FFFE-72AC-7B53-DBC69988EAC1}"/>
                    </a:ext>
                  </a:extLst>
                </p:cNvPr>
                <p:cNvPicPr/>
                <p:nvPr/>
              </p:nvPicPr>
              <p:blipFill>
                <a:blip r:embed="rId95"/>
                <a:stretch>
                  <a:fillRect/>
                </a:stretch>
              </p:blipFill>
              <p:spPr>
                <a:xfrm>
                  <a:off x="9717376" y="3684088"/>
                  <a:ext cx="36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4" name="Ink 83">
                  <a:extLst>
                    <a:ext uri="{FF2B5EF4-FFF2-40B4-BE49-F238E27FC236}">
                      <a16:creationId xmlns:a16="http://schemas.microsoft.com/office/drawing/2014/main" id="{B90241B0-4248-7720-41D0-7DE183E72694}"/>
                    </a:ext>
                  </a:extLst>
                </p14:cNvPr>
                <p14:cNvContentPartPr/>
                <p14:nvPr/>
              </p14:nvContentPartPr>
              <p14:xfrm>
                <a:off x="8841496" y="3625768"/>
                <a:ext cx="930240" cy="86760"/>
              </p14:xfrm>
            </p:contentPart>
          </mc:Choice>
          <mc:Fallback>
            <p:pic>
              <p:nvPicPr>
                <p:cNvPr id="84" name="Ink 83">
                  <a:extLst>
                    <a:ext uri="{FF2B5EF4-FFF2-40B4-BE49-F238E27FC236}">
                      <a16:creationId xmlns:a16="http://schemas.microsoft.com/office/drawing/2014/main" id="{B90241B0-4248-7720-41D0-7DE183E72694}"/>
                    </a:ext>
                  </a:extLst>
                </p:cNvPr>
                <p:cNvPicPr/>
                <p:nvPr/>
              </p:nvPicPr>
              <p:blipFill>
                <a:blip r:embed="rId97"/>
                <a:stretch>
                  <a:fillRect/>
                </a:stretch>
              </p:blipFill>
              <p:spPr>
                <a:xfrm>
                  <a:off x="8823856" y="3608128"/>
                  <a:ext cx="965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7" name="Ink 86">
                  <a:extLst>
                    <a:ext uri="{FF2B5EF4-FFF2-40B4-BE49-F238E27FC236}">
                      <a16:creationId xmlns:a16="http://schemas.microsoft.com/office/drawing/2014/main" id="{594A924C-A41B-0598-ACDD-81B80A42FD52}"/>
                    </a:ext>
                  </a:extLst>
                </p14:cNvPr>
                <p14:cNvContentPartPr/>
                <p14:nvPr/>
              </p14:nvContentPartPr>
              <p14:xfrm>
                <a:off x="7852576" y="3680128"/>
                <a:ext cx="936000" cy="42840"/>
              </p14:xfrm>
            </p:contentPart>
          </mc:Choice>
          <mc:Fallback>
            <p:pic>
              <p:nvPicPr>
                <p:cNvPr id="87" name="Ink 86">
                  <a:extLst>
                    <a:ext uri="{FF2B5EF4-FFF2-40B4-BE49-F238E27FC236}">
                      <a16:creationId xmlns:a16="http://schemas.microsoft.com/office/drawing/2014/main" id="{594A924C-A41B-0598-ACDD-81B80A42FD52}"/>
                    </a:ext>
                  </a:extLst>
                </p:cNvPr>
                <p:cNvPicPr/>
                <p:nvPr/>
              </p:nvPicPr>
              <p:blipFill>
                <a:blip r:embed="rId99"/>
                <a:stretch>
                  <a:fillRect/>
                </a:stretch>
              </p:blipFill>
              <p:spPr>
                <a:xfrm>
                  <a:off x="7834576" y="3662488"/>
                  <a:ext cx="971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8" name="Ink 87">
                  <a:extLst>
                    <a:ext uri="{FF2B5EF4-FFF2-40B4-BE49-F238E27FC236}">
                      <a16:creationId xmlns:a16="http://schemas.microsoft.com/office/drawing/2014/main" id="{BC7935C1-2485-4E73-F5AF-998E831FE3E1}"/>
                    </a:ext>
                  </a:extLst>
                </p14:cNvPr>
                <p14:cNvContentPartPr/>
                <p14:nvPr/>
              </p14:nvContentPartPr>
              <p14:xfrm>
                <a:off x="6323656" y="3666448"/>
                <a:ext cx="1404720" cy="95040"/>
              </p14:xfrm>
            </p:contentPart>
          </mc:Choice>
          <mc:Fallback>
            <p:pic>
              <p:nvPicPr>
                <p:cNvPr id="88" name="Ink 87">
                  <a:extLst>
                    <a:ext uri="{FF2B5EF4-FFF2-40B4-BE49-F238E27FC236}">
                      <a16:creationId xmlns:a16="http://schemas.microsoft.com/office/drawing/2014/main" id="{BC7935C1-2485-4E73-F5AF-998E831FE3E1}"/>
                    </a:ext>
                  </a:extLst>
                </p:cNvPr>
                <p:cNvPicPr/>
                <p:nvPr/>
              </p:nvPicPr>
              <p:blipFill>
                <a:blip r:embed="rId101"/>
                <a:stretch>
                  <a:fillRect/>
                </a:stretch>
              </p:blipFill>
              <p:spPr>
                <a:xfrm>
                  <a:off x="6306016" y="3648808"/>
                  <a:ext cx="1440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0" name="Ink 89">
                  <a:extLst>
                    <a:ext uri="{FF2B5EF4-FFF2-40B4-BE49-F238E27FC236}">
                      <a16:creationId xmlns:a16="http://schemas.microsoft.com/office/drawing/2014/main" id="{BD5DB8A2-2B48-FD9F-24B9-319CC93EC299}"/>
                    </a:ext>
                  </a:extLst>
                </p14:cNvPr>
                <p14:cNvContentPartPr/>
                <p14:nvPr/>
              </p14:nvContentPartPr>
              <p14:xfrm>
                <a:off x="5488096" y="3648088"/>
                <a:ext cx="1005120" cy="64440"/>
              </p14:xfrm>
            </p:contentPart>
          </mc:Choice>
          <mc:Fallback>
            <p:pic>
              <p:nvPicPr>
                <p:cNvPr id="90" name="Ink 89">
                  <a:extLst>
                    <a:ext uri="{FF2B5EF4-FFF2-40B4-BE49-F238E27FC236}">
                      <a16:creationId xmlns:a16="http://schemas.microsoft.com/office/drawing/2014/main" id="{BD5DB8A2-2B48-FD9F-24B9-319CC93EC299}"/>
                    </a:ext>
                  </a:extLst>
                </p:cNvPr>
                <p:cNvPicPr/>
                <p:nvPr/>
              </p:nvPicPr>
              <p:blipFill>
                <a:blip r:embed="rId103"/>
                <a:stretch>
                  <a:fillRect/>
                </a:stretch>
              </p:blipFill>
              <p:spPr>
                <a:xfrm>
                  <a:off x="5470096" y="3630448"/>
                  <a:ext cx="1040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Ink 55">
                  <a:extLst>
                    <a:ext uri="{FF2B5EF4-FFF2-40B4-BE49-F238E27FC236}">
                      <a16:creationId xmlns:a16="http://schemas.microsoft.com/office/drawing/2014/main" id="{CF6E8083-8413-0500-F4A7-677DA87D2F6E}"/>
                    </a:ext>
                  </a:extLst>
                </p14:cNvPr>
                <p14:cNvContentPartPr/>
                <p14:nvPr/>
              </p14:nvContentPartPr>
              <p14:xfrm>
                <a:off x="9098536" y="3112408"/>
                <a:ext cx="594720" cy="46440"/>
              </p14:xfrm>
            </p:contentPart>
          </mc:Choice>
          <mc:Fallback>
            <p:pic>
              <p:nvPicPr>
                <p:cNvPr id="56" name="Ink 55">
                  <a:extLst>
                    <a:ext uri="{FF2B5EF4-FFF2-40B4-BE49-F238E27FC236}">
                      <a16:creationId xmlns:a16="http://schemas.microsoft.com/office/drawing/2014/main" id="{CF6E8083-8413-0500-F4A7-677DA87D2F6E}"/>
                    </a:ext>
                  </a:extLst>
                </p:cNvPr>
                <p:cNvPicPr/>
                <p:nvPr/>
              </p:nvPicPr>
              <p:blipFill>
                <a:blip r:embed="rId105"/>
                <a:stretch>
                  <a:fillRect/>
                </a:stretch>
              </p:blipFill>
              <p:spPr>
                <a:xfrm>
                  <a:off x="9080536" y="3094768"/>
                  <a:ext cx="630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7" name="Ink 56">
                  <a:extLst>
                    <a:ext uri="{FF2B5EF4-FFF2-40B4-BE49-F238E27FC236}">
                      <a16:creationId xmlns:a16="http://schemas.microsoft.com/office/drawing/2014/main" id="{603CF9B0-95AF-E388-F831-6DDF95A2940C}"/>
                    </a:ext>
                  </a:extLst>
                </p14:cNvPr>
                <p14:cNvContentPartPr/>
                <p14:nvPr/>
              </p14:nvContentPartPr>
              <p14:xfrm>
                <a:off x="7138696" y="3083608"/>
                <a:ext cx="1655640" cy="63000"/>
              </p14:xfrm>
            </p:contentPart>
          </mc:Choice>
          <mc:Fallback>
            <p:pic>
              <p:nvPicPr>
                <p:cNvPr id="57" name="Ink 56">
                  <a:extLst>
                    <a:ext uri="{FF2B5EF4-FFF2-40B4-BE49-F238E27FC236}">
                      <a16:creationId xmlns:a16="http://schemas.microsoft.com/office/drawing/2014/main" id="{603CF9B0-95AF-E388-F831-6DDF95A2940C}"/>
                    </a:ext>
                  </a:extLst>
                </p:cNvPr>
                <p:cNvPicPr/>
                <p:nvPr/>
              </p:nvPicPr>
              <p:blipFill>
                <a:blip r:embed="rId107"/>
                <a:stretch>
                  <a:fillRect/>
                </a:stretch>
              </p:blipFill>
              <p:spPr>
                <a:xfrm>
                  <a:off x="7121056" y="3065968"/>
                  <a:ext cx="1691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9" name="Ink 58">
                  <a:extLst>
                    <a:ext uri="{FF2B5EF4-FFF2-40B4-BE49-F238E27FC236}">
                      <a16:creationId xmlns:a16="http://schemas.microsoft.com/office/drawing/2014/main" id="{F12A9089-1DC6-E8B7-F5A3-5A9E75D16147}"/>
                    </a:ext>
                  </a:extLst>
                </p14:cNvPr>
                <p14:cNvContentPartPr/>
                <p14:nvPr/>
              </p14:nvContentPartPr>
              <p14:xfrm>
                <a:off x="5980576" y="3065248"/>
                <a:ext cx="955440" cy="66240"/>
              </p14:xfrm>
            </p:contentPart>
          </mc:Choice>
          <mc:Fallback>
            <p:pic>
              <p:nvPicPr>
                <p:cNvPr id="59" name="Ink 58">
                  <a:extLst>
                    <a:ext uri="{FF2B5EF4-FFF2-40B4-BE49-F238E27FC236}">
                      <a16:creationId xmlns:a16="http://schemas.microsoft.com/office/drawing/2014/main" id="{F12A9089-1DC6-E8B7-F5A3-5A9E75D16147}"/>
                    </a:ext>
                  </a:extLst>
                </p:cNvPr>
                <p:cNvPicPr/>
                <p:nvPr/>
              </p:nvPicPr>
              <p:blipFill>
                <a:blip r:embed="rId109"/>
                <a:stretch>
                  <a:fillRect/>
                </a:stretch>
              </p:blipFill>
              <p:spPr>
                <a:xfrm>
                  <a:off x="5962576" y="3047248"/>
                  <a:ext cx="991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0" name="Ink 59">
                  <a:extLst>
                    <a:ext uri="{FF2B5EF4-FFF2-40B4-BE49-F238E27FC236}">
                      <a16:creationId xmlns:a16="http://schemas.microsoft.com/office/drawing/2014/main" id="{EA45390D-64F7-75F3-1D59-BB17D7A2C80F}"/>
                    </a:ext>
                  </a:extLst>
                </p14:cNvPr>
                <p14:cNvContentPartPr/>
                <p14:nvPr/>
              </p14:nvContentPartPr>
              <p14:xfrm>
                <a:off x="5376496" y="3107728"/>
                <a:ext cx="667440" cy="48960"/>
              </p14:xfrm>
            </p:contentPart>
          </mc:Choice>
          <mc:Fallback>
            <p:pic>
              <p:nvPicPr>
                <p:cNvPr id="60" name="Ink 59">
                  <a:extLst>
                    <a:ext uri="{FF2B5EF4-FFF2-40B4-BE49-F238E27FC236}">
                      <a16:creationId xmlns:a16="http://schemas.microsoft.com/office/drawing/2014/main" id="{EA45390D-64F7-75F3-1D59-BB17D7A2C80F}"/>
                    </a:ext>
                  </a:extLst>
                </p:cNvPr>
                <p:cNvPicPr/>
                <p:nvPr/>
              </p:nvPicPr>
              <p:blipFill>
                <a:blip r:embed="rId111"/>
                <a:stretch>
                  <a:fillRect/>
                </a:stretch>
              </p:blipFill>
              <p:spPr>
                <a:xfrm>
                  <a:off x="5358496" y="3089728"/>
                  <a:ext cx="703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1" name="Ink 60">
                  <a:extLst>
                    <a:ext uri="{FF2B5EF4-FFF2-40B4-BE49-F238E27FC236}">
                      <a16:creationId xmlns:a16="http://schemas.microsoft.com/office/drawing/2014/main" id="{093F8015-19A4-6927-0225-680A29E37646}"/>
                    </a:ext>
                  </a:extLst>
                </p14:cNvPr>
                <p14:cNvContentPartPr/>
                <p14:nvPr/>
              </p14:nvContentPartPr>
              <p14:xfrm>
                <a:off x="4507816" y="3115648"/>
                <a:ext cx="725040" cy="16200"/>
              </p14:xfrm>
            </p:contentPart>
          </mc:Choice>
          <mc:Fallback>
            <p:pic>
              <p:nvPicPr>
                <p:cNvPr id="61" name="Ink 60">
                  <a:extLst>
                    <a:ext uri="{FF2B5EF4-FFF2-40B4-BE49-F238E27FC236}">
                      <a16:creationId xmlns:a16="http://schemas.microsoft.com/office/drawing/2014/main" id="{093F8015-19A4-6927-0225-680A29E37646}"/>
                    </a:ext>
                  </a:extLst>
                </p:cNvPr>
                <p:cNvPicPr/>
                <p:nvPr/>
              </p:nvPicPr>
              <p:blipFill>
                <a:blip r:embed="rId113"/>
                <a:stretch>
                  <a:fillRect/>
                </a:stretch>
              </p:blipFill>
              <p:spPr>
                <a:xfrm>
                  <a:off x="4490176" y="3097648"/>
                  <a:ext cx="760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Ink 67">
                  <a:extLst>
                    <a:ext uri="{FF2B5EF4-FFF2-40B4-BE49-F238E27FC236}">
                      <a16:creationId xmlns:a16="http://schemas.microsoft.com/office/drawing/2014/main" id="{2A0F55E5-10F3-5CD7-6699-C064FCD7C804}"/>
                    </a:ext>
                  </a:extLst>
                </p14:cNvPr>
                <p14:cNvContentPartPr/>
                <p14:nvPr/>
              </p14:nvContentPartPr>
              <p14:xfrm>
                <a:off x="7242736" y="3089008"/>
                <a:ext cx="11880" cy="11880"/>
              </p14:xfrm>
            </p:contentPart>
          </mc:Choice>
          <mc:Fallback>
            <p:pic>
              <p:nvPicPr>
                <p:cNvPr id="68" name="Ink 67">
                  <a:extLst>
                    <a:ext uri="{FF2B5EF4-FFF2-40B4-BE49-F238E27FC236}">
                      <a16:creationId xmlns:a16="http://schemas.microsoft.com/office/drawing/2014/main" id="{2A0F55E5-10F3-5CD7-6699-C064FCD7C804}"/>
                    </a:ext>
                  </a:extLst>
                </p:cNvPr>
                <p:cNvPicPr/>
                <p:nvPr/>
              </p:nvPicPr>
              <p:blipFill>
                <a:blip r:embed="rId115"/>
                <a:stretch>
                  <a:fillRect/>
                </a:stretch>
              </p:blipFill>
              <p:spPr>
                <a:xfrm>
                  <a:off x="7224736" y="3071008"/>
                  <a:ext cx="47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Ink 68">
                  <a:extLst>
                    <a:ext uri="{FF2B5EF4-FFF2-40B4-BE49-F238E27FC236}">
                      <a16:creationId xmlns:a16="http://schemas.microsoft.com/office/drawing/2014/main" id="{ED3FD9EF-BCD1-1D10-5243-4D00A2E8D950}"/>
                    </a:ext>
                  </a:extLst>
                </p14:cNvPr>
                <p14:cNvContentPartPr/>
                <p14:nvPr/>
              </p14:nvContentPartPr>
              <p14:xfrm>
                <a:off x="6453976" y="3087208"/>
                <a:ext cx="309600" cy="15840"/>
              </p14:xfrm>
            </p:contentPart>
          </mc:Choice>
          <mc:Fallback>
            <p:pic>
              <p:nvPicPr>
                <p:cNvPr id="69" name="Ink 68">
                  <a:extLst>
                    <a:ext uri="{FF2B5EF4-FFF2-40B4-BE49-F238E27FC236}">
                      <a16:creationId xmlns:a16="http://schemas.microsoft.com/office/drawing/2014/main" id="{ED3FD9EF-BCD1-1D10-5243-4D00A2E8D950}"/>
                    </a:ext>
                  </a:extLst>
                </p:cNvPr>
                <p:cNvPicPr/>
                <p:nvPr/>
              </p:nvPicPr>
              <p:blipFill>
                <a:blip r:embed="rId117"/>
                <a:stretch>
                  <a:fillRect/>
                </a:stretch>
              </p:blipFill>
              <p:spPr>
                <a:xfrm>
                  <a:off x="6436336" y="3069208"/>
                  <a:ext cx="345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Ink 69">
                  <a:extLst>
                    <a:ext uri="{FF2B5EF4-FFF2-40B4-BE49-F238E27FC236}">
                      <a16:creationId xmlns:a16="http://schemas.microsoft.com/office/drawing/2014/main" id="{13E1858E-7C94-F081-C761-93DD85C7DD1C}"/>
                    </a:ext>
                  </a:extLst>
                </p14:cNvPr>
                <p14:cNvContentPartPr/>
                <p14:nvPr/>
              </p14:nvContentPartPr>
              <p14:xfrm>
                <a:off x="5520496" y="3076768"/>
                <a:ext cx="130680" cy="8640"/>
              </p14:xfrm>
            </p:contentPart>
          </mc:Choice>
          <mc:Fallback>
            <p:pic>
              <p:nvPicPr>
                <p:cNvPr id="70" name="Ink 69">
                  <a:extLst>
                    <a:ext uri="{FF2B5EF4-FFF2-40B4-BE49-F238E27FC236}">
                      <a16:creationId xmlns:a16="http://schemas.microsoft.com/office/drawing/2014/main" id="{13E1858E-7C94-F081-C761-93DD85C7DD1C}"/>
                    </a:ext>
                  </a:extLst>
                </p:cNvPr>
                <p:cNvPicPr/>
                <p:nvPr/>
              </p:nvPicPr>
              <p:blipFill>
                <a:blip r:embed="rId119"/>
                <a:stretch>
                  <a:fillRect/>
                </a:stretch>
              </p:blipFill>
              <p:spPr>
                <a:xfrm>
                  <a:off x="5502496" y="3058768"/>
                  <a:ext cx="166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Ink 70">
                  <a:extLst>
                    <a:ext uri="{FF2B5EF4-FFF2-40B4-BE49-F238E27FC236}">
                      <a16:creationId xmlns:a16="http://schemas.microsoft.com/office/drawing/2014/main" id="{BD705EB0-A857-E395-49EB-1B04301547E1}"/>
                    </a:ext>
                  </a:extLst>
                </p14:cNvPr>
                <p14:cNvContentPartPr/>
                <p14:nvPr/>
              </p14:nvContentPartPr>
              <p14:xfrm>
                <a:off x="4646056" y="3080728"/>
                <a:ext cx="646920" cy="49680"/>
              </p14:xfrm>
            </p:contentPart>
          </mc:Choice>
          <mc:Fallback>
            <p:pic>
              <p:nvPicPr>
                <p:cNvPr id="71" name="Ink 70">
                  <a:extLst>
                    <a:ext uri="{FF2B5EF4-FFF2-40B4-BE49-F238E27FC236}">
                      <a16:creationId xmlns:a16="http://schemas.microsoft.com/office/drawing/2014/main" id="{BD705EB0-A857-E395-49EB-1B04301547E1}"/>
                    </a:ext>
                  </a:extLst>
                </p:cNvPr>
                <p:cNvPicPr/>
                <p:nvPr/>
              </p:nvPicPr>
              <p:blipFill>
                <a:blip r:embed="rId121"/>
                <a:stretch>
                  <a:fillRect/>
                </a:stretch>
              </p:blipFill>
              <p:spPr>
                <a:xfrm>
                  <a:off x="4628056" y="3063088"/>
                  <a:ext cx="682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Ink 72">
                  <a:extLst>
                    <a:ext uri="{FF2B5EF4-FFF2-40B4-BE49-F238E27FC236}">
                      <a16:creationId xmlns:a16="http://schemas.microsoft.com/office/drawing/2014/main" id="{259DABA4-B91F-C513-FA78-7DC66122A860}"/>
                    </a:ext>
                  </a:extLst>
                </p14:cNvPr>
                <p14:cNvContentPartPr/>
                <p14:nvPr/>
              </p14:nvContentPartPr>
              <p14:xfrm>
                <a:off x="6127816" y="2595088"/>
                <a:ext cx="837720" cy="529920"/>
              </p14:xfrm>
            </p:contentPart>
          </mc:Choice>
          <mc:Fallback>
            <p:pic>
              <p:nvPicPr>
                <p:cNvPr id="73" name="Ink 72">
                  <a:extLst>
                    <a:ext uri="{FF2B5EF4-FFF2-40B4-BE49-F238E27FC236}">
                      <a16:creationId xmlns:a16="http://schemas.microsoft.com/office/drawing/2014/main" id="{259DABA4-B91F-C513-FA78-7DC66122A860}"/>
                    </a:ext>
                  </a:extLst>
                </p:cNvPr>
                <p:cNvPicPr/>
                <p:nvPr/>
              </p:nvPicPr>
              <p:blipFill>
                <a:blip r:embed="rId123"/>
                <a:stretch>
                  <a:fillRect/>
                </a:stretch>
              </p:blipFill>
              <p:spPr>
                <a:xfrm>
                  <a:off x="6109816" y="2577088"/>
                  <a:ext cx="87336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Ink 73">
                  <a:extLst>
                    <a:ext uri="{FF2B5EF4-FFF2-40B4-BE49-F238E27FC236}">
                      <a16:creationId xmlns:a16="http://schemas.microsoft.com/office/drawing/2014/main" id="{31627D93-02E4-7EBE-C8E8-E35E1B964AF8}"/>
                    </a:ext>
                  </a:extLst>
                </p14:cNvPr>
                <p14:cNvContentPartPr/>
                <p14:nvPr/>
              </p14:nvContentPartPr>
              <p14:xfrm>
                <a:off x="5337616" y="2563048"/>
                <a:ext cx="846720" cy="594000"/>
              </p14:xfrm>
            </p:contentPart>
          </mc:Choice>
          <mc:Fallback>
            <p:pic>
              <p:nvPicPr>
                <p:cNvPr id="74" name="Ink 73">
                  <a:extLst>
                    <a:ext uri="{FF2B5EF4-FFF2-40B4-BE49-F238E27FC236}">
                      <a16:creationId xmlns:a16="http://schemas.microsoft.com/office/drawing/2014/main" id="{31627D93-02E4-7EBE-C8E8-E35E1B964AF8}"/>
                    </a:ext>
                  </a:extLst>
                </p:cNvPr>
                <p:cNvPicPr/>
                <p:nvPr/>
              </p:nvPicPr>
              <p:blipFill>
                <a:blip r:embed="rId125"/>
                <a:stretch>
                  <a:fillRect/>
                </a:stretch>
              </p:blipFill>
              <p:spPr>
                <a:xfrm>
                  <a:off x="5319616" y="2545408"/>
                  <a:ext cx="88236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Ink 74">
                  <a:extLst>
                    <a:ext uri="{FF2B5EF4-FFF2-40B4-BE49-F238E27FC236}">
                      <a16:creationId xmlns:a16="http://schemas.microsoft.com/office/drawing/2014/main" id="{9A190115-9BB8-01B6-B897-953810E52264}"/>
                    </a:ext>
                  </a:extLst>
                </p14:cNvPr>
                <p14:cNvContentPartPr/>
                <p14:nvPr/>
              </p14:nvContentPartPr>
              <p14:xfrm>
                <a:off x="4394416" y="2592928"/>
                <a:ext cx="1015200" cy="590040"/>
              </p14:xfrm>
            </p:contentPart>
          </mc:Choice>
          <mc:Fallback>
            <p:pic>
              <p:nvPicPr>
                <p:cNvPr id="75" name="Ink 74">
                  <a:extLst>
                    <a:ext uri="{FF2B5EF4-FFF2-40B4-BE49-F238E27FC236}">
                      <a16:creationId xmlns:a16="http://schemas.microsoft.com/office/drawing/2014/main" id="{9A190115-9BB8-01B6-B897-953810E52264}"/>
                    </a:ext>
                  </a:extLst>
                </p:cNvPr>
                <p:cNvPicPr/>
                <p:nvPr/>
              </p:nvPicPr>
              <p:blipFill>
                <a:blip r:embed="rId127"/>
                <a:stretch>
                  <a:fillRect/>
                </a:stretch>
              </p:blipFill>
              <p:spPr>
                <a:xfrm>
                  <a:off x="4376416" y="2574928"/>
                  <a:ext cx="105084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6" name="Ink 95">
                  <a:extLst>
                    <a:ext uri="{FF2B5EF4-FFF2-40B4-BE49-F238E27FC236}">
                      <a16:creationId xmlns:a16="http://schemas.microsoft.com/office/drawing/2014/main" id="{6A96B7C6-C5E1-360D-C54E-244534257F92}"/>
                    </a:ext>
                  </a:extLst>
                </p14:cNvPr>
                <p14:cNvContentPartPr/>
                <p14:nvPr/>
              </p14:nvContentPartPr>
              <p14:xfrm>
                <a:off x="5308096" y="3140488"/>
                <a:ext cx="3431160" cy="622800"/>
              </p14:xfrm>
            </p:contentPart>
          </mc:Choice>
          <mc:Fallback>
            <p:pic>
              <p:nvPicPr>
                <p:cNvPr id="96" name="Ink 95">
                  <a:extLst>
                    <a:ext uri="{FF2B5EF4-FFF2-40B4-BE49-F238E27FC236}">
                      <a16:creationId xmlns:a16="http://schemas.microsoft.com/office/drawing/2014/main" id="{6A96B7C6-C5E1-360D-C54E-244534257F92}"/>
                    </a:ext>
                  </a:extLst>
                </p:cNvPr>
                <p:cNvPicPr/>
                <p:nvPr/>
              </p:nvPicPr>
              <p:blipFill>
                <a:blip r:embed="rId129"/>
                <a:stretch>
                  <a:fillRect/>
                </a:stretch>
              </p:blipFill>
              <p:spPr>
                <a:xfrm>
                  <a:off x="5290096" y="3122488"/>
                  <a:ext cx="3466800" cy="65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98" name="Ink 97">
                <a:extLst>
                  <a:ext uri="{FF2B5EF4-FFF2-40B4-BE49-F238E27FC236}">
                    <a16:creationId xmlns:a16="http://schemas.microsoft.com/office/drawing/2014/main" id="{9646F419-3C03-FE68-2F5E-16212D6A781B}"/>
                  </a:ext>
                </a:extLst>
              </p14:cNvPr>
              <p14:cNvContentPartPr/>
              <p14:nvPr/>
            </p14:nvContentPartPr>
            <p14:xfrm>
              <a:off x="4947376" y="3622168"/>
              <a:ext cx="247680" cy="14040"/>
            </p14:xfrm>
          </p:contentPart>
        </mc:Choice>
        <mc:Fallback>
          <p:pic>
            <p:nvPicPr>
              <p:cNvPr id="98" name="Ink 97">
                <a:extLst>
                  <a:ext uri="{FF2B5EF4-FFF2-40B4-BE49-F238E27FC236}">
                    <a16:creationId xmlns:a16="http://schemas.microsoft.com/office/drawing/2014/main" id="{9646F419-3C03-FE68-2F5E-16212D6A781B}"/>
                  </a:ext>
                </a:extLst>
              </p:cNvPr>
              <p:cNvPicPr/>
              <p:nvPr/>
            </p:nvPicPr>
            <p:blipFill>
              <a:blip r:embed="rId131"/>
              <a:stretch>
                <a:fillRect/>
              </a:stretch>
            </p:blipFill>
            <p:spPr>
              <a:xfrm>
                <a:off x="4929376" y="3604168"/>
                <a:ext cx="283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9" name="Ink 98">
                <a:extLst>
                  <a:ext uri="{FF2B5EF4-FFF2-40B4-BE49-F238E27FC236}">
                    <a16:creationId xmlns:a16="http://schemas.microsoft.com/office/drawing/2014/main" id="{A7CBA2E2-FFEA-A545-9DB1-BAE9B1CB5439}"/>
                  </a:ext>
                </a:extLst>
              </p14:cNvPr>
              <p14:cNvContentPartPr/>
              <p14:nvPr/>
            </p14:nvContentPartPr>
            <p14:xfrm>
              <a:off x="3652816" y="4312288"/>
              <a:ext cx="353160" cy="53280"/>
            </p14:xfrm>
          </p:contentPart>
        </mc:Choice>
        <mc:Fallback>
          <p:pic>
            <p:nvPicPr>
              <p:cNvPr id="99" name="Ink 98">
                <a:extLst>
                  <a:ext uri="{FF2B5EF4-FFF2-40B4-BE49-F238E27FC236}">
                    <a16:creationId xmlns:a16="http://schemas.microsoft.com/office/drawing/2014/main" id="{A7CBA2E2-FFEA-A545-9DB1-BAE9B1CB5439}"/>
                  </a:ext>
                </a:extLst>
              </p:cNvPr>
              <p:cNvPicPr/>
              <p:nvPr/>
            </p:nvPicPr>
            <p:blipFill>
              <a:blip r:embed="rId133"/>
              <a:stretch>
                <a:fillRect/>
              </a:stretch>
            </p:blipFill>
            <p:spPr>
              <a:xfrm>
                <a:off x="3635176" y="4294648"/>
                <a:ext cx="388800" cy="88920"/>
              </a:xfrm>
              <a:prstGeom prst="rect">
                <a:avLst/>
              </a:prstGeom>
            </p:spPr>
          </p:pic>
        </mc:Fallback>
      </mc:AlternateContent>
      <p:grpSp>
        <p:nvGrpSpPr>
          <p:cNvPr id="111" name="Group 110">
            <a:extLst>
              <a:ext uri="{FF2B5EF4-FFF2-40B4-BE49-F238E27FC236}">
                <a16:creationId xmlns:a16="http://schemas.microsoft.com/office/drawing/2014/main" id="{69EDFA18-80CF-A09D-D945-CB405C1C2FE5}"/>
              </a:ext>
            </a:extLst>
          </p:cNvPr>
          <p:cNvGrpSpPr/>
          <p:nvPr/>
        </p:nvGrpSpPr>
        <p:grpSpPr>
          <a:xfrm>
            <a:off x="868576" y="3664648"/>
            <a:ext cx="3676320" cy="132120"/>
            <a:chOff x="868576" y="3664648"/>
            <a:chExt cx="3676320" cy="132120"/>
          </a:xfrm>
        </p:grpSpPr>
        <mc:AlternateContent xmlns:mc="http://schemas.openxmlformats.org/markup-compatibility/2006">
          <mc:Choice xmlns:p14="http://schemas.microsoft.com/office/powerpoint/2010/main" Requires="p14">
            <p:contentPart p14:bwMode="auto" r:id="rId134">
              <p14:nvContentPartPr>
                <p14:cNvPr id="100" name="Ink 99">
                  <a:extLst>
                    <a:ext uri="{FF2B5EF4-FFF2-40B4-BE49-F238E27FC236}">
                      <a16:creationId xmlns:a16="http://schemas.microsoft.com/office/drawing/2014/main" id="{DAEC3230-81FB-280F-16A2-C5DB914B2B98}"/>
                    </a:ext>
                  </a:extLst>
                </p14:cNvPr>
                <p14:cNvContentPartPr/>
                <p14:nvPr/>
              </p14:nvContentPartPr>
              <p14:xfrm>
                <a:off x="3692776" y="3675088"/>
                <a:ext cx="852120" cy="63360"/>
              </p14:xfrm>
            </p:contentPart>
          </mc:Choice>
          <mc:Fallback>
            <p:pic>
              <p:nvPicPr>
                <p:cNvPr id="100" name="Ink 99">
                  <a:extLst>
                    <a:ext uri="{FF2B5EF4-FFF2-40B4-BE49-F238E27FC236}">
                      <a16:creationId xmlns:a16="http://schemas.microsoft.com/office/drawing/2014/main" id="{DAEC3230-81FB-280F-16A2-C5DB914B2B98}"/>
                    </a:ext>
                  </a:extLst>
                </p:cNvPr>
                <p:cNvPicPr/>
                <p:nvPr/>
              </p:nvPicPr>
              <p:blipFill>
                <a:blip r:embed="rId135"/>
                <a:stretch>
                  <a:fillRect/>
                </a:stretch>
              </p:blipFill>
              <p:spPr>
                <a:xfrm>
                  <a:off x="3675136" y="3657088"/>
                  <a:ext cx="887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1" name="Ink 100">
                  <a:extLst>
                    <a:ext uri="{FF2B5EF4-FFF2-40B4-BE49-F238E27FC236}">
                      <a16:creationId xmlns:a16="http://schemas.microsoft.com/office/drawing/2014/main" id="{3FDABD5E-74A0-D481-BAFD-21B77247BF9B}"/>
                    </a:ext>
                  </a:extLst>
                </p14:cNvPr>
                <p14:cNvContentPartPr/>
                <p14:nvPr/>
              </p14:nvContentPartPr>
              <p14:xfrm>
                <a:off x="2688016" y="3711448"/>
                <a:ext cx="646200" cy="24840"/>
              </p14:xfrm>
            </p:contentPart>
          </mc:Choice>
          <mc:Fallback>
            <p:pic>
              <p:nvPicPr>
                <p:cNvPr id="101" name="Ink 100">
                  <a:extLst>
                    <a:ext uri="{FF2B5EF4-FFF2-40B4-BE49-F238E27FC236}">
                      <a16:creationId xmlns:a16="http://schemas.microsoft.com/office/drawing/2014/main" id="{3FDABD5E-74A0-D481-BAFD-21B77247BF9B}"/>
                    </a:ext>
                  </a:extLst>
                </p:cNvPr>
                <p:cNvPicPr/>
                <p:nvPr/>
              </p:nvPicPr>
              <p:blipFill>
                <a:blip r:embed="rId137"/>
                <a:stretch>
                  <a:fillRect/>
                </a:stretch>
              </p:blipFill>
              <p:spPr>
                <a:xfrm>
                  <a:off x="2670376" y="3693808"/>
                  <a:ext cx="681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3" name="Ink 102">
                  <a:extLst>
                    <a:ext uri="{FF2B5EF4-FFF2-40B4-BE49-F238E27FC236}">
                      <a16:creationId xmlns:a16="http://schemas.microsoft.com/office/drawing/2014/main" id="{90A7D7AC-3DC9-B1E1-75F2-5A01C7E239C6}"/>
                    </a:ext>
                  </a:extLst>
                </p14:cNvPr>
                <p14:cNvContentPartPr/>
                <p14:nvPr/>
              </p14:nvContentPartPr>
              <p14:xfrm>
                <a:off x="2433136" y="3777688"/>
                <a:ext cx="15840" cy="19080"/>
              </p14:xfrm>
            </p:contentPart>
          </mc:Choice>
          <mc:Fallback>
            <p:pic>
              <p:nvPicPr>
                <p:cNvPr id="103" name="Ink 102">
                  <a:extLst>
                    <a:ext uri="{FF2B5EF4-FFF2-40B4-BE49-F238E27FC236}">
                      <a16:creationId xmlns:a16="http://schemas.microsoft.com/office/drawing/2014/main" id="{90A7D7AC-3DC9-B1E1-75F2-5A01C7E239C6}"/>
                    </a:ext>
                  </a:extLst>
                </p:cNvPr>
                <p:cNvPicPr/>
                <p:nvPr/>
              </p:nvPicPr>
              <p:blipFill>
                <a:blip r:embed="rId139"/>
                <a:stretch>
                  <a:fillRect/>
                </a:stretch>
              </p:blipFill>
              <p:spPr>
                <a:xfrm>
                  <a:off x="2415496" y="3759688"/>
                  <a:ext cx="51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4" name="Ink 103">
                  <a:extLst>
                    <a:ext uri="{FF2B5EF4-FFF2-40B4-BE49-F238E27FC236}">
                      <a16:creationId xmlns:a16="http://schemas.microsoft.com/office/drawing/2014/main" id="{A9D7B420-E18D-7799-8882-85FE7A4BBA15}"/>
                    </a:ext>
                  </a:extLst>
                </p14:cNvPr>
                <p14:cNvContentPartPr/>
                <p14:nvPr/>
              </p14:nvContentPartPr>
              <p14:xfrm>
                <a:off x="1742656" y="3677968"/>
                <a:ext cx="777240" cy="39600"/>
              </p14:xfrm>
            </p:contentPart>
          </mc:Choice>
          <mc:Fallback>
            <p:pic>
              <p:nvPicPr>
                <p:cNvPr id="104" name="Ink 103">
                  <a:extLst>
                    <a:ext uri="{FF2B5EF4-FFF2-40B4-BE49-F238E27FC236}">
                      <a16:creationId xmlns:a16="http://schemas.microsoft.com/office/drawing/2014/main" id="{A9D7B420-E18D-7799-8882-85FE7A4BBA15}"/>
                    </a:ext>
                  </a:extLst>
                </p:cNvPr>
                <p:cNvPicPr/>
                <p:nvPr/>
              </p:nvPicPr>
              <p:blipFill>
                <a:blip r:embed="rId141"/>
                <a:stretch>
                  <a:fillRect/>
                </a:stretch>
              </p:blipFill>
              <p:spPr>
                <a:xfrm>
                  <a:off x="1725016" y="3660328"/>
                  <a:ext cx="812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6" name="Ink 105">
                  <a:extLst>
                    <a:ext uri="{FF2B5EF4-FFF2-40B4-BE49-F238E27FC236}">
                      <a16:creationId xmlns:a16="http://schemas.microsoft.com/office/drawing/2014/main" id="{C7E10FBB-8585-3A52-85F9-4E948C4B063A}"/>
                    </a:ext>
                  </a:extLst>
                </p14:cNvPr>
                <p14:cNvContentPartPr/>
                <p14:nvPr/>
              </p14:nvContentPartPr>
              <p14:xfrm>
                <a:off x="868576" y="3664648"/>
                <a:ext cx="738720" cy="77040"/>
              </p14:xfrm>
            </p:contentPart>
          </mc:Choice>
          <mc:Fallback>
            <p:pic>
              <p:nvPicPr>
                <p:cNvPr id="106" name="Ink 105">
                  <a:extLst>
                    <a:ext uri="{FF2B5EF4-FFF2-40B4-BE49-F238E27FC236}">
                      <a16:creationId xmlns:a16="http://schemas.microsoft.com/office/drawing/2014/main" id="{C7E10FBB-8585-3A52-85F9-4E948C4B063A}"/>
                    </a:ext>
                  </a:extLst>
                </p:cNvPr>
                <p:cNvPicPr/>
                <p:nvPr/>
              </p:nvPicPr>
              <p:blipFill>
                <a:blip r:embed="rId143"/>
                <a:stretch>
                  <a:fillRect/>
                </a:stretch>
              </p:blipFill>
              <p:spPr>
                <a:xfrm>
                  <a:off x="850576" y="3646648"/>
                  <a:ext cx="77436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07" name="Ink 106">
                <a:extLst>
                  <a:ext uri="{FF2B5EF4-FFF2-40B4-BE49-F238E27FC236}">
                    <a16:creationId xmlns:a16="http://schemas.microsoft.com/office/drawing/2014/main" id="{29BCBE62-750D-3D35-175C-2D79B7C2B1FB}"/>
                  </a:ext>
                </a:extLst>
              </p14:cNvPr>
              <p14:cNvContentPartPr/>
              <p14:nvPr/>
            </p14:nvContentPartPr>
            <p14:xfrm>
              <a:off x="9121576" y="4248928"/>
              <a:ext cx="645480" cy="82440"/>
            </p14:xfrm>
          </p:contentPart>
        </mc:Choice>
        <mc:Fallback>
          <p:pic>
            <p:nvPicPr>
              <p:cNvPr id="107" name="Ink 106">
                <a:extLst>
                  <a:ext uri="{FF2B5EF4-FFF2-40B4-BE49-F238E27FC236}">
                    <a16:creationId xmlns:a16="http://schemas.microsoft.com/office/drawing/2014/main" id="{29BCBE62-750D-3D35-175C-2D79B7C2B1FB}"/>
                  </a:ext>
                </a:extLst>
              </p:cNvPr>
              <p:cNvPicPr/>
              <p:nvPr/>
            </p:nvPicPr>
            <p:blipFill>
              <a:blip r:embed="rId145"/>
              <a:stretch>
                <a:fillRect/>
              </a:stretch>
            </p:blipFill>
            <p:spPr>
              <a:xfrm>
                <a:off x="9103936" y="4231288"/>
                <a:ext cx="681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8" name="Ink 107">
                <a:extLst>
                  <a:ext uri="{FF2B5EF4-FFF2-40B4-BE49-F238E27FC236}">
                    <a16:creationId xmlns:a16="http://schemas.microsoft.com/office/drawing/2014/main" id="{7ACBCD4B-6EFC-C7B5-6D2A-535F348D53D5}"/>
                  </a:ext>
                </a:extLst>
              </p14:cNvPr>
              <p14:cNvContentPartPr/>
              <p14:nvPr/>
            </p14:nvContentPartPr>
            <p14:xfrm>
              <a:off x="8324176" y="4319488"/>
              <a:ext cx="565560" cy="37800"/>
            </p14:xfrm>
          </p:contentPart>
        </mc:Choice>
        <mc:Fallback>
          <p:pic>
            <p:nvPicPr>
              <p:cNvPr id="108" name="Ink 107">
                <a:extLst>
                  <a:ext uri="{FF2B5EF4-FFF2-40B4-BE49-F238E27FC236}">
                    <a16:creationId xmlns:a16="http://schemas.microsoft.com/office/drawing/2014/main" id="{7ACBCD4B-6EFC-C7B5-6D2A-535F348D53D5}"/>
                  </a:ext>
                </a:extLst>
              </p:cNvPr>
              <p:cNvPicPr/>
              <p:nvPr/>
            </p:nvPicPr>
            <p:blipFill>
              <a:blip r:embed="rId147"/>
              <a:stretch>
                <a:fillRect/>
              </a:stretch>
            </p:blipFill>
            <p:spPr>
              <a:xfrm>
                <a:off x="8306176" y="4301488"/>
                <a:ext cx="601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9" name="Ink 108">
                <a:extLst>
                  <a:ext uri="{FF2B5EF4-FFF2-40B4-BE49-F238E27FC236}">
                    <a16:creationId xmlns:a16="http://schemas.microsoft.com/office/drawing/2014/main" id="{9D964DC7-76B1-D28A-7DC7-73EDB58293DD}"/>
                  </a:ext>
                </a:extLst>
              </p14:cNvPr>
              <p14:cNvContentPartPr/>
              <p14:nvPr/>
            </p14:nvContentPartPr>
            <p14:xfrm>
              <a:off x="7296016" y="4291768"/>
              <a:ext cx="750240" cy="33840"/>
            </p14:xfrm>
          </p:contentPart>
        </mc:Choice>
        <mc:Fallback>
          <p:pic>
            <p:nvPicPr>
              <p:cNvPr id="109" name="Ink 108">
                <a:extLst>
                  <a:ext uri="{FF2B5EF4-FFF2-40B4-BE49-F238E27FC236}">
                    <a16:creationId xmlns:a16="http://schemas.microsoft.com/office/drawing/2014/main" id="{9D964DC7-76B1-D28A-7DC7-73EDB58293DD}"/>
                  </a:ext>
                </a:extLst>
              </p:cNvPr>
              <p:cNvPicPr/>
              <p:nvPr/>
            </p:nvPicPr>
            <p:blipFill>
              <a:blip r:embed="rId149"/>
              <a:stretch>
                <a:fillRect/>
              </a:stretch>
            </p:blipFill>
            <p:spPr>
              <a:xfrm>
                <a:off x="7278376" y="4274128"/>
                <a:ext cx="785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2" name="Ink 111">
                <a:extLst>
                  <a:ext uri="{FF2B5EF4-FFF2-40B4-BE49-F238E27FC236}">
                    <a16:creationId xmlns:a16="http://schemas.microsoft.com/office/drawing/2014/main" id="{0F2DF3E6-FF79-4126-5E0B-E7BF363610E0}"/>
                  </a:ext>
                </a:extLst>
              </p14:cNvPr>
              <p14:cNvContentPartPr/>
              <p14:nvPr/>
            </p14:nvContentPartPr>
            <p14:xfrm>
              <a:off x="5921176" y="4298968"/>
              <a:ext cx="1010880" cy="28440"/>
            </p14:xfrm>
          </p:contentPart>
        </mc:Choice>
        <mc:Fallback>
          <p:pic>
            <p:nvPicPr>
              <p:cNvPr id="112" name="Ink 111">
                <a:extLst>
                  <a:ext uri="{FF2B5EF4-FFF2-40B4-BE49-F238E27FC236}">
                    <a16:creationId xmlns:a16="http://schemas.microsoft.com/office/drawing/2014/main" id="{0F2DF3E6-FF79-4126-5E0B-E7BF363610E0}"/>
                  </a:ext>
                </a:extLst>
              </p:cNvPr>
              <p:cNvPicPr/>
              <p:nvPr/>
            </p:nvPicPr>
            <p:blipFill>
              <a:blip r:embed="rId151"/>
              <a:stretch>
                <a:fillRect/>
              </a:stretch>
            </p:blipFill>
            <p:spPr>
              <a:xfrm>
                <a:off x="5903176" y="4280968"/>
                <a:ext cx="1046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3" name="Ink 112">
                <a:extLst>
                  <a:ext uri="{FF2B5EF4-FFF2-40B4-BE49-F238E27FC236}">
                    <a16:creationId xmlns:a16="http://schemas.microsoft.com/office/drawing/2014/main" id="{74C83443-6FA3-3669-B3E7-D4326D28F470}"/>
                  </a:ext>
                </a:extLst>
              </p14:cNvPr>
              <p14:cNvContentPartPr/>
              <p14:nvPr/>
            </p14:nvContentPartPr>
            <p14:xfrm>
              <a:off x="5066176" y="4286728"/>
              <a:ext cx="640440" cy="51840"/>
            </p14:xfrm>
          </p:contentPart>
        </mc:Choice>
        <mc:Fallback>
          <p:pic>
            <p:nvPicPr>
              <p:cNvPr id="113" name="Ink 112">
                <a:extLst>
                  <a:ext uri="{FF2B5EF4-FFF2-40B4-BE49-F238E27FC236}">
                    <a16:creationId xmlns:a16="http://schemas.microsoft.com/office/drawing/2014/main" id="{74C83443-6FA3-3669-B3E7-D4326D28F470}"/>
                  </a:ext>
                </a:extLst>
              </p:cNvPr>
              <p:cNvPicPr/>
              <p:nvPr/>
            </p:nvPicPr>
            <p:blipFill>
              <a:blip r:embed="rId153"/>
              <a:stretch>
                <a:fillRect/>
              </a:stretch>
            </p:blipFill>
            <p:spPr>
              <a:xfrm>
                <a:off x="5048176" y="4268728"/>
                <a:ext cx="676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4" name="Ink 113">
                <a:extLst>
                  <a:ext uri="{FF2B5EF4-FFF2-40B4-BE49-F238E27FC236}">
                    <a16:creationId xmlns:a16="http://schemas.microsoft.com/office/drawing/2014/main" id="{ED9F0E24-6864-4218-7955-B3598333E78E}"/>
                  </a:ext>
                </a:extLst>
              </p14:cNvPr>
              <p14:cNvContentPartPr/>
              <p14:nvPr/>
            </p14:nvContentPartPr>
            <p14:xfrm>
              <a:off x="4331776" y="4272688"/>
              <a:ext cx="558000" cy="23040"/>
            </p14:xfrm>
          </p:contentPart>
        </mc:Choice>
        <mc:Fallback>
          <p:pic>
            <p:nvPicPr>
              <p:cNvPr id="114" name="Ink 113">
                <a:extLst>
                  <a:ext uri="{FF2B5EF4-FFF2-40B4-BE49-F238E27FC236}">
                    <a16:creationId xmlns:a16="http://schemas.microsoft.com/office/drawing/2014/main" id="{ED9F0E24-6864-4218-7955-B3598333E78E}"/>
                  </a:ext>
                </a:extLst>
              </p:cNvPr>
              <p:cNvPicPr/>
              <p:nvPr/>
            </p:nvPicPr>
            <p:blipFill>
              <a:blip r:embed="rId155"/>
              <a:stretch>
                <a:fillRect/>
              </a:stretch>
            </p:blipFill>
            <p:spPr>
              <a:xfrm>
                <a:off x="4313776" y="4255048"/>
                <a:ext cx="593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6" name="Ink 115">
                <a:extLst>
                  <a:ext uri="{FF2B5EF4-FFF2-40B4-BE49-F238E27FC236}">
                    <a16:creationId xmlns:a16="http://schemas.microsoft.com/office/drawing/2014/main" id="{98B53439-1CA4-8ECF-9F2F-447FE170965E}"/>
                  </a:ext>
                </a:extLst>
              </p14:cNvPr>
              <p14:cNvContentPartPr/>
              <p14:nvPr/>
            </p14:nvContentPartPr>
            <p14:xfrm>
              <a:off x="2172496" y="4175848"/>
              <a:ext cx="1173600" cy="147600"/>
            </p14:xfrm>
          </p:contentPart>
        </mc:Choice>
        <mc:Fallback>
          <p:pic>
            <p:nvPicPr>
              <p:cNvPr id="116" name="Ink 115">
                <a:extLst>
                  <a:ext uri="{FF2B5EF4-FFF2-40B4-BE49-F238E27FC236}">
                    <a16:creationId xmlns:a16="http://schemas.microsoft.com/office/drawing/2014/main" id="{98B53439-1CA4-8ECF-9F2F-447FE170965E}"/>
                  </a:ext>
                </a:extLst>
              </p:cNvPr>
              <p:cNvPicPr/>
              <p:nvPr/>
            </p:nvPicPr>
            <p:blipFill>
              <a:blip r:embed="rId157"/>
              <a:stretch>
                <a:fillRect/>
              </a:stretch>
            </p:blipFill>
            <p:spPr>
              <a:xfrm>
                <a:off x="2154856" y="4158208"/>
                <a:ext cx="1209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7" name="Ink 116">
                <a:extLst>
                  <a:ext uri="{FF2B5EF4-FFF2-40B4-BE49-F238E27FC236}">
                    <a16:creationId xmlns:a16="http://schemas.microsoft.com/office/drawing/2014/main" id="{602D45A7-B7C5-5188-E2F7-A044310B2C72}"/>
                  </a:ext>
                </a:extLst>
              </p14:cNvPr>
              <p14:cNvContentPartPr/>
              <p14:nvPr/>
            </p14:nvContentPartPr>
            <p14:xfrm>
              <a:off x="809176" y="4253248"/>
              <a:ext cx="1192680" cy="39240"/>
            </p14:xfrm>
          </p:contentPart>
        </mc:Choice>
        <mc:Fallback>
          <p:pic>
            <p:nvPicPr>
              <p:cNvPr id="117" name="Ink 116">
                <a:extLst>
                  <a:ext uri="{FF2B5EF4-FFF2-40B4-BE49-F238E27FC236}">
                    <a16:creationId xmlns:a16="http://schemas.microsoft.com/office/drawing/2014/main" id="{602D45A7-B7C5-5188-E2F7-A044310B2C72}"/>
                  </a:ext>
                </a:extLst>
              </p:cNvPr>
              <p:cNvPicPr/>
              <p:nvPr/>
            </p:nvPicPr>
            <p:blipFill>
              <a:blip r:embed="rId159"/>
              <a:stretch>
                <a:fillRect/>
              </a:stretch>
            </p:blipFill>
            <p:spPr>
              <a:xfrm>
                <a:off x="791176" y="4235248"/>
                <a:ext cx="1228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2" name="Ink 131">
                <a:extLst>
                  <a:ext uri="{FF2B5EF4-FFF2-40B4-BE49-F238E27FC236}">
                    <a16:creationId xmlns:a16="http://schemas.microsoft.com/office/drawing/2014/main" id="{7733F91D-6E77-D006-7489-D60CE62CA16C}"/>
                  </a:ext>
                </a:extLst>
              </p14:cNvPr>
              <p14:cNvContentPartPr/>
              <p14:nvPr/>
            </p14:nvContentPartPr>
            <p14:xfrm>
              <a:off x="973336" y="4341808"/>
              <a:ext cx="825840" cy="587520"/>
            </p14:xfrm>
          </p:contentPart>
        </mc:Choice>
        <mc:Fallback>
          <p:pic>
            <p:nvPicPr>
              <p:cNvPr id="132" name="Ink 131">
                <a:extLst>
                  <a:ext uri="{FF2B5EF4-FFF2-40B4-BE49-F238E27FC236}">
                    <a16:creationId xmlns:a16="http://schemas.microsoft.com/office/drawing/2014/main" id="{7733F91D-6E77-D006-7489-D60CE62CA16C}"/>
                  </a:ext>
                </a:extLst>
              </p:cNvPr>
              <p:cNvPicPr/>
              <p:nvPr/>
            </p:nvPicPr>
            <p:blipFill>
              <a:blip r:embed="rId161"/>
              <a:stretch>
                <a:fillRect/>
              </a:stretch>
            </p:blipFill>
            <p:spPr>
              <a:xfrm>
                <a:off x="955336" y="4323808"/>
                <a:ext cx="861480" cy="623160"/>
              </a:xfrm>
              <a:prstGeom prst="rect">
                <a:avLst/>
              </a:prstGeom>
            </p:spPr>
          </p:pic>
        </mc:Fallback>
      </mc:AlternateContent>
      <p:grpSp>
        <p:nvGrpSpPr>
          <p:cNvPr id="135" name="Group 134">
            <a:extLst>
              <a:ext uri="{FF2B5EF4-FFF2-40B4-BE49-F238E27FC236}">
                <a16:creationId xmlns:a16="http://schemas.microsoft.com/office/drawing/2014/main" id="{EE6A4D8A-03CB-D556-D346-E8A3EA3239EC}"/>
              </a:ext>
            </a:extLst>
          </p:cNvPr>
          <p:cNvGrpSpPr/>
          <p:nvPr/>
        </p:nvGrpSpPr>
        <p:grpSpPr>
          <a:xfrm>
            <a:off x="994936" y="4817368"/>
            <a:ext cx="8806320" cy="781920"/>
            <a:chOff x="994936" y="4817368"/>
            <a:chExt cx="8806320" cy="781920"/>
          </a:xfrm>
        </p:grpSpPr>
        <mc:AlternateContent xmlns:mc="http://schemas.openxmlformats.org/markup-compatibility/2006">
          <mc:Choice xmlns:p14="http://schemas.microsoft.com/office/powerpoint/2010/main" Requires="p14">
            <p:contentPart p14:bwMode="auto" r:id="rId162">
              <p14:nvContentPartPr>
                <p14:cNvPr id="131" name="Ink 130">
                  <a:extLst>
                    <a:ext uri="{FF2B5EF4-FFF2-40B4-BE49-F238E27FC236}">
                      <a16:creationId xmlns:a16="http://schemas.microsoft.com/office/drawing/2014/main" id="{CDBD5F61-70E6-972B-880D-C8F9B744424C}"/>
                    </a:ext>
                  </a:extLst>
                </p14:cNvPr>
                <p14:cNvContentPartPr/>
                <p14:nvPr/>
              </p14:nvContentPartPr>
              <p14:xfrm>
                <a:off x="8590576" y="5418568"/>
                <a:ext cx="1129680" cy="84240"/>
              </p14:xfrm>
            </p:contentPart>
          </mc:Choice>
          <mc:Fallback>
            <p:pic>
              <p:nvPicPr>
                <p:cNvPr id="131" name="Ink 130">
                  <a:extLst>
                    <a:ext uri="{FF2B5EF4-FFF2-40B4-BE49-F238E27FC236}">
                      <a16:creationId xmlns:a16="http://schemas.microsoft.com/office/drawing/2014/main" id="{CDBD5F61-70E6-972B-880D-C8F9B744424C}"/>
                    </a:ext>
                  </a:extLst>
                </p:cNvPr>
                <p:cNvPicPr/>
                <p:nvPr/>
              </p:nvPicPr>
              <p:blipFill>
                <a:blip r:embed="rId163"/>
                <a:stretch>
                  <a:fillRect/>
                </a:stretch>
              </p:blipFill>
              <p:spPr>
                <a:xfrm>
                  <a:off x="8572936" y="5400568"/>
                  <a:ext cx="1165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9" name="Ink 118">
                  <a:extLst>
                    <a:ext uri="{FF2B5EF4-FFF2-40B4-BE49-F238E27FC236}">
                      <a16:creationId xmlns:a16="http://schemas.microsoft.com/office/drawing/2014/main" id="{8B6D79C6-7B21-153E-DF47-0D8DCFA6F066}"/>
                    </a:ext>
                  </a:extLst>
                </p14:cNvPr>
                <p14:cNvContentPartPr/>
                <p14:nvPr/>
              </p14:nvContentPartPr>
              <p14:xfrm>
                <a:off x="9000976" y="4930768"/>
                <a:ext cx="655920" cy="38520"/>
              </p14:xfrm>
            </p:contentPart>
          </mc:Choice>
          <mc:Fallback>
            <p:pic>
              <p:nvPicPr>
                <p:cNvPr id="119" name="Ink 118">
                  <a:extLst>
                    <a:ext uri="{FF2B5EF4-FFF2-40B4-BE49-F238E27FC236}">
                      <a16:creationId xmlns:a16="http://schemas.microsoft.com/office/drawing/2014/main" id="{8B6D79C6-7B21-153E-DF47-0D8DCFA6F066}"/>
                    </a:ext>
                  </a:extLst>
                </p:cNvPr>
                <p:cNvPicPr/>
                <p:nvPr/>
              </p:nvPicPr>
              <p:blipFill>
                <a:blip r:embed="rId165"/>
                <a:stretch>
                  <a:fillRect/>
                </a:stretch>
              </p:blipFill>
              <p:spPr>
                <a:xfrm>
                  <a:off x="8983336" y="4913128"/>
                  <a:ext cx="691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0" name="Ink 119">
                  <a:extLst>
                    <a:ext uri="{FF2B5EF4-FFF2-40B4-BE49-F238E27FC236}">
                      <a16:creationId xmlns:a16="http://schemas.microsoft.com/office/drawing/2014/main" id="{1EF69447-11F5-587C-FB06-D471B250AFAF}"/>
                    </a:ext>
                  </a:extLst>
                </p14:cNvPr>
                <p14:cNvContentPartPr/>
                <p14:nvPr/>
              </p14:nvContentPartPr>
              <p14:xfrm>
                <a:off x="8188096" y="4935808"/>
                <a:ext cx="658080" cy="40320"/>
              </p14:xfrm>
            </p:contentPart>
          </mc:Choice>
          <mc:Fallback>
            <p:pic>
              <p:nvPicPr>
                <p:cNvPr id="120" name="Ink 119">
                  <a:extLst>
                    <a:ext uri="{FF2B5EF4-FFF2-40B4-BE49-F238E27FC236}">
                      <a16:creationId xmlns:a16="http://schemas.microsoft.com/office/drawing/2014/main" id="{1EF69447-11F5-587C-FB06-D471B250AFAF}"/>
                    </a:ext>
                  </a:extLst>
                </p:cNvPr>
                <p:cNvPicPr/>
                <p:nvPr/>
              </p:nvPicPr>
              <p:blipFill>
                <a:blip r:embed="rId167"/>
                <a:stretch>
                  <a:fillRect/>
                </a:stretch>
              </p:blipFill>
              <p:spPr>
                <a:xfrm>
                  <a:off x="8170096" y="4918168"/>
                  <a:ext cx="693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1" name="Ink 120">
                  <a:extLst>
                    <a:ext uri="{FF2B5EF4-FFF2-40B4-BE49-F238E27FC236}">
                      <a16:creationId xmlns:a16="http://schemas.microsoft.com/office/drawing/2014/main" id="{106522A9-88B0-3CAF-92CD-41B7B1F562CD}"/>
                    </a:ext>
                  </a:extLst>
                </p14:cNvPr>
                <p14:cNvContentPartPr/>
                <p14:nvPr/>
              </p14:nvContentPartPr>
              <p14:xfrm>
                <a:off x="7067776" y="4910248"/>
                <a:ext cx="723600" cy="95040"/>
              </p14:xfrm>
            </p:contentPart>
          </mc:Choice>
          <mc:Fallback>
            <p:pic>
              <p:nvPicPr>
                <p:cNvPr id="121" name="Ink 120">
                  <a:extLst>
                    <a:ext uri="{FF2B5EF4-FFF2-40B4-BE49-F238E27FC236}">
                      <a16:creationId xmlns:a16="http://schemas.microsoft.com/office/drawing/2014/main" id="{106522A9-88B0-3CAF-92CD-41B7B1F562CD}"/>
                    </a:ext>
                  </a:extLst>
                </p:cNvPr>
                <p:cNvPicPr/>
                <p:nvPr/>
              </p:nvPicPr>
              <p:blipFill>
                <a:blip r:embed="rId169"/>
                <a:stretch>
                  <a:fillRect/>
                </a:stretch>
              </p:blipFill>
              <p:spPr>
                <a:xfrm>
                  <a:off x="7049776" y="4892248"/>
                  <a:ext cx="759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2" name="Ink 121">
                  <a:extLst>
                    <a:ext uri="{FF2B5EF4-FFF2-40B4-BE49-F238E27FC236}">
                      <a16:creationId xmlns:a16="http://schemas.microsoft.com/office/drawing/2014/main" id="{5CFC42B8-BDA4-AAED-6116-659B1105F728}"/>
                    </a:ext>
                  </a:extLst>
                </p14:cNvPr>
                <p14:cNvContentPartPr/>
                <p14:nvPr/>
              </p14:nvContentPartPr>
              <p14:xfrm>
                <a:off x="6120616" y="4874968"/>
                <a:ext cx="907560" cy="49320"/>
              </p14:xfrm>
            </p:contentPart>
          </mc:Choice>
          <mc:Fallback>
            <p:pic>
              <p:nvPicPr>
                <p:cNvPr id="122" name="Ink 121">
                  <a:extLst>
                    <a:ext uri="{FF2B5EF4-FFF2-40B4-BE49-F238E27FC236}">
                      <a16:creationId xmlns:a16="http://schemas.microsoft.com/office/drawing/2014/main" id="{5CFC42B8-BDA4-AAED-6116-659B1105F728}"/>
                    </a:ext>
                  </a:extLst>
                </p:cNvPr>
                <p:cNvPicPr/>
                <p:nvPr/>
              </p:nvPicPr>
              <p:blipFill>
                <a:blip r:embed="rId171"/>
                <a:stretch>
                  <a:fillRect/>
                </a:stretch>
              </p:blipFill>
              <p:spPr>
                <a:xfrm>
                  <a:off x="6102616" y="4857328"/>
                  <a:ext cx="943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4" name="Ink 123">
                  <a:extLst>
                    <a:ext uri="{FF2B5EF4-FFF2-40B4-BE49-F238E27FC236}">
                      <a16:creationId xmlns:a16="http://schemas.microsoft.com/office/drawing/2014/main" id="{C847A921-8098-C504-15DD-324086F2DA96}"/>
                    </a:ext>
                  </a:extLst>
                </p14:cNvPr>
                <p14:cNvContentPartPr/>
                <p14:nvPr/>
              </p14:nvContentPartPr>
              <p14:xfrm>
                <a:off x="5263456" y="4852648"/>
                <a:ext cx="502920" cy="41400"/>
              </p14:xfrm>
            </p:contentPart>
          </mc:Choice>
          <mc:Fallback>
            <p:pic>
              <p:nvPicPr>
                <p:cNvPr id="124" name="Ink 123">
                  <a:extLst>
                    <a:ext uri="{FF2B5EF4-FFF2-40B4-BE49-F238E27FC236}">
                      <a16:creationId xmlns:a16="http://schemas.microsoft.com/office/drawing/2014/main" id="{C847A921-8098-C504-15DD-324086F2DA96}"/>
                    </a:ext>
                  </a:extLst>
                </p:cNvPr>
                <p:cNvPicPr/>
                <p:nvPr/>
              </p:nvPicPr>
              <p:blipFill>
                <a:blip r:embed="rId173"/>
                <a:stretch>
                  <a:fillRect/>
                </a:stretch>
              </p:blipFill>
              <p:spPr>
                <a:xfrm>
                  <a:off x="5245816" y="4835008"/>
                  <a:ext cx="538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5" name="Ink 124">
                  <a:extLst>
                    <a:ext uri="{FF2B5EF4-FFF2-40B4-BE49-F238E27FC236}">
                      <a16:creationId xmlns:a16="http://schemas.microsoft.com/office/drawing/2014/main" id="{3F0B5946-C3B4-5E4C-C9A9-376EB7926729}"/>
                    </a:ext>
                  </a:extLst>
                </p14:cNvPr>
                <p14:cNvContentPartPr/>
                <p14:nvPr/>
              </p14:nvContentPartPr>
              <p14:xfrm>
                <a:off x="3984376" y="4853728"/>
                <a:ext cx="953280" cy="46440"/>
              </p14:xfrm>
            </p:contentPart>
          </mc:Choice>
          <mc:Fallback>
            <p:pic>
              <p:nvPicPr>
                <p:cNvPr id="125" name="Ink 124">
                  <a:extLst>
                    <a:ext uri="{FF2B5EF4-FFF2-40B4-BE49-F238E27FC236}">
                      <a16:creationId xmlns:a16="http://schemas.microsoft.com/office/drawing/2014/main" id="{3F0B5946-C3B4-5E4C-C9A9-376EB7926729}"/>
                    </a:ext>
                  </a:extLst>
                </p:cNvPr>
                <p:cNvPicPr/>
                <p:nvPr/>
              </p:nvPicPr>
              <p:blipFill>
                <a:blip r:embed="rId175"/>
                <a:stretch>
                  <a:fillRect/>
                </a:stretch>
              </p:blipFill>
              <p:spPr>
                <a:xfrm>
                  <a:off x="3966736" y="4836088"/>
                  <a:ext cx="988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7" name="Ink 126">
                  <a:extLst>
                    <a:ext uri="{FF2B5EF4-FFF2-40B4-BE49-F238E27FC236}">
                      <a16:creationId xmlns:a16="http://schemas.microsoft.com/office/drawing/2014/main" id="{76EE22D3-8E2F-BC0D-3F91-F50B9FD506B0}"/>
                    </a:ext>
                  </a:extLst>
                </p14:cNvPr>
                <p14:cNvContentPartPr/>
                <p14:nvPr/>
              </p14:nvContentPartPr>
              <p14:xfrm>
                <a:off x="2864416" y="4817368"/>
                <a:ext cx="951480" cy="87480"/>
              </p14:xfrm>
            </p:contentPart>
          </mc:Choice>
          <mc:Fallback>
            <p:pic>
              <p:nvPicPr>
                <p:cNvPr id="127" name="Ink 126">
                  <a:extLst>
                    <a:ext uri="{FF2B5EF4-FFF2-40B4-BE49-F238E27FC236}">
                      <a16:creationId xmlns:a16="http://schemas.microsoft.com/office/drawing/2014/main" id="{76EE22D3-8E2F-BC0D-3F91-F50B9FD506B0}"/>
                    </a:ext>
                  </a:extLst>
                </p:cNvPr>
                <p:cNvPicPr/>
                <p:nvPr/>
              </p:nvPicPr>
              <p:blipFill>
                <a:blip r:embed="rId177"/>
                <a:stretch>
                  <a:fillRect/>
                </a:stretch>
              </p:blipFill>
              <p:spPr>
                <a:xfrm>
                  <a:off x="2846416" y="4799368"/>
                  <a:ext cx="987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8" name="Ink 127">
                  <a:extLst>
                    <a:ext uri="{FF2B5EF4-FFF2-40B4-BE49-F238E27FC236}">
                      <a16:creationId xmlns:a16="http://schemas.microsoft.com/office/drawing/2014/main" id="{006420D6-4AF8-AD99-A29F-9E465D3D4E34}"/>
                    </a:ext>
                  </a:extLst>
                </p14:cNvPr>
                <p14:cNvContentPartPr/>
                <p14:nvPr/>
              </p14:nvContentPartPr>
              <p14:xfrm>
                <a:off x="1955776" y="4915648"/>
                <a:ext cx="689040" cy="21960"/>
              </p14:xfrm>
            </p:contentPart>
          </mc:Choice>
          <mc:Fallback>
            <p:pic>
              <p:nvPicPr>
                <p:cNvPr id="128" name="Ink 127">
                  <a:extLst>
                    <a:ext uri="{FF2B5EF4-FFF2-40B4-BE49-F238E27FC236}">
                      <a16:creationId xmlns:a16="http://schemas.microsoft.com/office/drawing/2014/main" id="{006420D6-4AF8-AD99-A29F-9E465D3D4E34}"/>
                    </a:ext>
                  </a:extLst>
                </p:cNvPr>
                <p:cNvPicPr/>
                <p:nvPr/>
              </p:nvPicPr>
              <p:blipFill>
                <a:blip r:embed="rId179"/>
                <a:stretch>
                  <a:fillRect/>
                </a:stretch>
              </p:blipFill>
              <p:spPr>
                <a:xfrm>
                  <a:off x="1937776" y="4898008"/>
                  <a:ext cx="724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9" name="Ink 128">
                  <a:extLst>
                    <a:ext uri="{FF2B5EF4-FFF2-40B4-BE49-F238E27FC236}">
                      <a16:creationId xmlns:a16="http://schemas.microsoft.com/office/drawing/2014/main" id="{B69B205B-E682-AF75-6B83-DB31331609B2}"/>
                    </a:ext>
                  </a:extLst>
                </p14:cNvPr>
                <p14:cNvContentPartPr/>
                <p14:nvPr/>
              </p14:nvContentPartPr>
              <p14:xfrm>
                <a:off x="994936" y="4893328"/>
                <a:ext cx="750240" cy="40320"/>
              </p14:xfrm>
            </p:contentPart>
          </mc:Choice>
          <mc:Fallback>
            <p:pic>
              <p:nvPicPr>
                <p:cNvPr id="129" name="Ink 128">
                  <a:extLst>
                    <a:ext uri="{FF2B5EF4-FFF2-40B4-BE49-F238E27FC236}">
                      <a16:creationId xmlns:a16="http://schemas.microsoft.com/office/drawing/2014/main" id="{B69B205B-E682-AF75-6B83-DB31331609B2}"/>
                    </a:ext>
                  </a:extLst>
                </p:cNvPr>
                <p:cNvPicPr/>
                <p:nvPr/>
              </p:nvPicPr>
              <p:blipFill>
                <a:blip r:embed="rId181"/>
                <a:stretch>
                  <a:fillRect/>
                </a:stretch>
              </p:blipFill>
              <p:spPr>
                <a:xfrm>
                  <a:off x="976936" y="4875328"/>
                  <a:ext cx="785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4" name="Ink 133">
                  <a:extLst>
                    <a:ext uri="{FF2B5EF4-FFF2-40B4-BE49-F238E27FC236}">
                      <a16:creationId xmlns:a16="http://schemas.microsoft.com/office/drawing/2014/main" id="{2BDDD1B2-48D1-C13C-9101-59DBA024F667}"/>
                    </a:ext>
                  </a:extLst>
                </p14:cNvPr>
                <p14:cNvContentPartPr/>
                <p14:nvPr/>
              </p14:nvContentPartPr>
              <p14:xfrm>
                <a:off x="8435056" y="4932928"/>
                <a:ext cx="1366200" cy="666360"/>
              </p14:xfrm>
            </p:contentPart>
          </mc:Choice>
          <mc:Fallback>
            <p:pic>
              <p:nvPicPr>
                <p:cNvPr id="134" name="Ink 133">
                  <a:extLst>
                    <a:ext uri="{FF2B5EF4-FFF2-40B4-BE49-F238E27FC236}">
                      <a16:creationId xmlns:a16="http://schemas.microsoft.com/office/drawing/2014/main" id="{2BDDD1B2-48D1-C13C-9101-59DBA024F667}"/>
                    </a:ext>
                  </a:extLst>
                </p:cNvPr>
                <p:cNvPicPr/>
                <p:nvPr/>
              </p:nvPicPr>
              <p:blipFill>
                <a:blip r:embed="rId183"/>
                <a:stretch>
                  <a:fillRect/>
                </a:stretch>
              </p:blipFill>
              <p:spPr>
                <a:xfrm>
                  <a:off x="8417056" y="4915288"/>
                  <a:ext cx="1401840" cy="70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4">
            <p14:nvContentPartPr>
              <p14:cNvPr id="136" name="Ink 135">
                <a:extLst>
                  <a:ext uri="{FF2B5EF4-FFF2-40B4-BE49-F238E27FC236}">
                    <a16:creationId xmlns:a16="http://schemas.microsoft.com/office/drawing/2014/main" id="{DC1F4E9E-343E-4F5F-2723-15B975998647}"/>
                  </a:ext>
                </a:extLst>
              </p14:cNvPr>
              <p14:cNvContentPartPr/>
              <p14:nvPr/>
            </p14:nvContentPartPr>
            <p14:xfrm>
              <a:off x="1957576" y="3746368"/>
              <a:ext cx="863280" cy="558000"/>
            </p14:xfrm>
          </p:contentPart>
        </mc:Choice>
        <mc:Fallback>
          <p:pic>
            <p:nvPicPr>
              <p:cNvPr id="136" name="Ink 135">
                <a:extLst>
                  <a:ext uri="{FF2B5EF4-FFF2-40B4-BE49-F238E27FC236}">
                    <a16:creationId xmlns:a16="http://schemas.microsoft.com/office/drawing/2014/main" id="{DC1F4E9E-343E-4F5F-2723-15B975998647}"/>
                  </a:ext>
                </a:extLst>
              </p:cNvPr>
              <p:cNvPicPr/>
              <p:nvPr/>
            </p:nvPicPr>
            <p:blipFill>
              <a:blip r:embed="rId185"/>
              <a:stretch>
                <a:fillRect/>
              </a:stretch>
            </p:blipFill>
            <p:spPr>
              <a:xfrm>
                <a:off x="1939576" y="3728728"/>
                <a:ext cx="898920" cy="593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9" name="Ink 138">
                <a:extLst>
                  <a:ext uri="{FF2B5EF4-FFF2-40B4-BE49-F238E27FC236}">
                    <a16:creationId xmlns:a16="http://schemas.microsoft.com/office/drawing/2014/main" id="{5DD803D5-ACAD-23F6-B3C2-DEAFA3723528}"/>
                  </a:ext>
                </a:extLst>
              </p14:cNvPr>
              <p14:cNvContentPartPr/>
              <p14:nvPr/>
            </p14:nvContentPartPr>
            <p14:xfrm>
              <a:off x="1781176" y="4354768"/>
              <a:ext cx="1039320" cy="603720"/>
            </p14:xfrm>
          </p:contentPart>
        </mc:Choice>
        <mc:Fallback>
          <p:pic>
            <p:nvPicPr>
              <p:cNvPr id="139" name="Ink 138">
                <a:extLst>
                  <a:ext uri="{FF2B5EF4-FFF2-40B4-BE49-F238E27FC236}">
                    <a16:creationId xmlns:a16="http://schemas.microsoft.com/office/drawing/2014/main" id="{5DD803D5-ACAD-23F6-B3C2-DEAFA3723528}"/>
                  </a:ext>
                </a:extLst>
              </p:cNvPr>
              <p:cNvPicPr/>
              <p:nvPr/>
            </p:nvPicPr>
            <p:blipFill>
              <a:blip r:embed="rId187"/>
              <a:stretch>
                <a:fillRect/>
              </a:stretch>
            </p:blipFill>
            <p:spPr>
              <a:xfrm>
                <a:off x="1763176" y="4337128"/>
                <a:ext cx="107496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0" name="Ink 139">
                <a:extLst>
                  <a:ext uri="{FF2B5EF4-FFF2-40B4-BE49-F238E27FC236}">
                    <a16:creationId xmlns:a16="http://schemas.microsoft.com/office/drawing/2014/main" id="{59DEA022-FA23-5916-ED6E-2410FA9B7C87}"/>
                  </a:ext>
                </a:extLst>
              </p14:cNvPr>
              <p14:cNvContentPartPr/>
              <p14:nvPr/>
            </p14:nvContentPartPr>
            <p14:xfrm>
              <a:off x="750136" y="3654568"/>
              <a:ext cx="2626920" cy="762120"/>
            </p14:xfrm>
          </p:contentPart>
        </mc:Choice>
        <mc:Fallback>
          <p:pic>
            <p:nvPicPr>
              <p:cNvPr id="140" name="Ink 139">
                <a:extLst>
                  <a:ext uri="{FF2B5EF4-FFF2-40B4-BE49-F238E27FC236}">
                    <a16:creationId xmlns:a16="http://schemas.microsoft.com/office/drawing/2014/main" id="{59DEA022-FA23-5916-ED6E-2410FA9B7C87}"/>
                  </a:ext>
                </a:extLst>
              </p:cNvPr>
              <p:cNvPicPr/>
              <p:nvPr/>
            </p:nvPicPr>
            <p:blipFill>
              <a:blip r:embed="rId189"/>
              <a:stretch>
                <a:fillRect/>
              </a:stretch>
            </p:blipFill>
            <p:spPr>
              <a:xfrm>
                <a:off x="732136" y="3636928"/>
                <a:ext cx="2662560" cy="797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1" name="Ink 140">
                <a:extLst>
                  <a:ext uri="{FF2B5EF4-FFF2-40B4-BE49-F238E27FC236}">
                    <a16:creationId xmlns:a16="http://schemas.microsoft.com/office/drawing/2014/main" id="{08D8C5B7-134B-1DF2-F0C8-E185CF3BCB13}"/>
                  </a:ext>
                </a:extLst>
              </p14:cNvPr>
              <p14:cNvContentPartPr/>
              <p14:nvPr/>
            </p14:nvContentPartPr>
            <p14:xfrm>
              <a:off x="8895136" y="4374928"/>
              <a:ext cx="947880" cy="606600"/>
            </p14:xfrm>
          </p:contentPart>
        </mc:Choice>
        <mc:Fallback>
          <p:pic>
            <p:nvPicPr>
              <p:cNvPr id="141" name="Ink 140">
                <a:extLst>
                  <a:ext uri="{FF2B5EF4-FFF2-40B4-BE49-F238E27FC236}">
                    <a16:creationId xmlns:a16="http://schemas.microsoft.com/office/drawing/2014/main" id="{08D8C5B7-134B-1DF2-F0C8-E185CF3BCB13}"/>
                  </a:ext>
                </a:extLst>
              </p:cNvPr>
              <p:cNvPicPr/>
              <p:nvPr/>
            </p:nvPicPr>
            <p:blipFill>
              <a:blip r:embed="rId191"/>
              <a:stretch>
                <a:fillRect/>
              </a:stretch>
            </p:blipFill>
            <p:spPr>
              <a:xfrm>
                <a:off x="8877136" y="4356928"/>
                <a:ext cx="98352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2" name="Ink 141">
                <a:extLst>
                  <a:ext uri="{FF2B5EF4-FFF2-40B4-BE49-F238E27FC236}">
                    <a16:creationId xmlns:a16="http://schemas.microsoft.com/office/drawing/2014/main" id="{94EC74EB-8A02-9B9D-D79A-E6340247ACBC}"/>
                  </a:ext>
                </a:extLst>
              </p14:cNvPr>
              <p14:cNvContentPartPr/>
              <p14:nvPr/>
            </p14:nvContentPartPr>
            <p14:xfrm>
              <a:off x="735736" y="3703888"/>
              <a:ext cx="1230120" cy="684000"/>
            </p14:xfrm>
          </p:contentPart>
        </mc:Choice>
        <mc:Fallback>
          <p:pic>
            <p:nvPicPr>
              <p:cNvPr id="142" name="Ink 141">
                <a:extLst>
                  <a:ext uri="{FF2B5EF4-FFF2-40B4-BE49-F238E27FC236}">
                    <a16:creationId xmlns:a16="http://schemas.microsoft.com/office/drawing/2014/main" id="{94EC74EB-8A02-9B9D-D79A-E6340247ACBC}"/>
                  </a:ext>
                </a:extLst>
              </p:cNvPr>
              <p:cNvPicPr/>
              <p:nvPr/>
            </p:nvPicPr>
            <p:blipFill>
              <a:blip r:embed="rId193"/>
              <a:stretch>
                <a:fillRect/>
              </a:stretch>
            </p:blipFill>
            <p:spPr>
              <a:xfrm>
                <a:off x="717736" y="3685888"/>
                <a:ext cx="1265760" cy="719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8" name="Ink 147">
                <a:extLst>
                  <a:ext uri="{FF2B5EF4-FFF2-40B4-BE49-F238E27FC236}">
                    <a16:creationId xmlns:a16="http://schemas.microsoft.com/office/drawing/2014/main" id="{535D45D9-40A4-79F3-9456-C445E0F5247A}"/>
                  </a:ext>
                </a:extLst>
              </p14:cNvPr>
              <p14:cNvContentPartPr/>
              <p14:nvPr/>
            </p14:nvContentPartPr>
            <p14:xfrm>
              <a:off x="530896" y="5465368"/>
              <a:ext cx="974520" cy="72360"/>
            </p14:xfrm>
          </p:contentPart>
        </mc:Choice>
        <mc:Fallback>
          <p:pic>
            <p:nvPicPr>
              <p:cNvPr id="148" name="Ink 147">
                <a:extLst>
                  <a:ext uri="{FF2B5EF4-FFF2-40B4-BE49-F238E27FC236}">
                    <a16:creationId xmlns:a16="http://schemas.microsoft.com/office/drawing/2014/main" id="{535D45D9-40A4-79F3-9456-C445E0F5247A}"/>
                  </a:ext>
                </a:extLst>
              </p:cNvPr>
              <p:cNvPicPr/>
              <p:nvPr/>
            </p:nvPicPr>
            <p:blipFill>
              <a:blip r:embed="rId195"/>
              <a:stretch>
                <a:fillRect/>
              </a:stretch>
            </p:blipFill>
            <p:spPr>
              <a:xfrm>
                <a:off x="513256" y="5447368"/>
                <a:ext cx="1010160" cy="108000"/>
              </a:xfrm>
              <a:prstGeom prst="rect">
                <a:avLst/>
              </a:prstGeom>
            </p:spPr>
          </p:pic>
        </mc:Fallback>
      </mc:AlternateContent>
      <p:grpSp>
        <p:nvGrpSpPr>
          <p:cNvPr id="156" name="Group 155">
            <a:extLst>
              <a:ext uri="{FF2B5EF4-FFF2-40B4-BE49-F238E27FC236}">
                <a16:creationId xmlns:a16="http://schemas.microsoft.com/office/drawing/2014/main" id="{38DAFA5E-DFCF-7281-6163-FF65C3E2DF3F}"/>
              </a:ext>
            </a:extLst>
          </p:cNvPr>
          <p:cNvGrpSpPr/>
          <p:nvPr/>
        </p:nvGrpSpPr>
        <p:grpSpPr>
          <a:xfrm>
            <a:off x="446296" y="4354408"/>
            <a:ext cx="8439480" cy="1180440"/>
            <a:chOff x="446296" y="4354408"/>
            <a:chExt cx="8439480" cy="1180440"/>
          </a:xfrm>
        </p:grpSpPr>
        <mc:AlternateContent xmlns:mc="http://schemas.openxmlformats.org/markup-compatibility/2006">
          <mc:Choice xmlns:p14="http://schemas.microsoft.com/office/powerpoint/2010/main" Requires="p14">
            <p:contentPart p14:bwMode="auto" r:id="rId196">
              <p14:nvContentPartPr>
                <p14:cNvPr id="137" name="Ink 136">
                  <a:extLst>
                    <a:ext uri="{FF2B5EF4-FFF2-40B4-BE49-F238E27FC236}">
                      <a16:creationId xmlns:a16="http://schemas.microsoft.com/office/drawing/2014/main" id="{0F352175-2097-4A03-84D6-4F4306769939}"/>
                    </a:ext>
                  </a:extLst>
                </p14:cNvPr>
                <p14:cNvContentPartPr/>
                <p14:nvPr/>
              </p14:nvContentPartPr>
              <p14:xfrm>
                <a:off x="7990096" y="4354408"/>
                <a:ext cx="895680" cy="619920"/>
              </p14:xfrm>
            </p:contentPart>
          </mc:Choice>
          <mc:Fallback>
            <p:pic>
              <p:nvPicPr>
                <p:cNvPr id="137" name="Ink 136">
                  <a:extLst>
                    <a:ext uri="{FF2B5EF4-FFF2-40B4-BE49-F238E27FC236}">
                      <a16:creationId xmlns:a16="http://schemas.microsoft.com/office/drawing/2014/main" id="{0F352175-2097-4A03-84D6-4F4306769939}"/>
                    </a:ext>
                  </a:extLst>
                </p:cNvPr>
                <p:cNvPicPr/>
                <p:nvPr/>
              </p:nvPicPr>
              <p:blipFill>
                <a:blip r:embed="rId197"/>
                <a:stretch>
                  <a:fillRect/>
                </a:stretch>
              </p:blipFill>
              <p:spPr>
                <a:xfrm>
                  <a:off x="7972456" y="4336408"/>
                  <a:ext cx="93132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8" name="Ink 137">
                  <a:extLst>
                    <a:ext uri="{FF2B5EF4-FFF2-40B4-BE49-F238E27FC236}">
                      <a16:creationId xmlns:a16="http://schemas.microsoft.com/office/drawing/2014/main" id="{EB15CE65-522D-D210-73C0-8E5F1641E6E0}"/>
                    </a:ext>
                  </a:extLst>
                </p14:cNvPr>
                <p14:cNvContentPartPr/>
                <p14:nvPr/>
              </p14:nvContentPartPr>
              <p14:xfrm>
                <a:off x="4738216" y="4372048"/>
                <a:ext cx="1070640" cy="654840"/>
              </p14:xfrm>
            </p:contentPart>
          </mc:Choice>
          <mc:Fallback>
            <p:pic>
              <p:nvPicPr>
                <p:cNvPr id="138" name="Ink 137">
                  <a:extLst>
                    <a:ext uri="{FF2B5EF4-FFF2-40B4-BE49-F238E27FC236}">
                      <a16:creationId xmlns:a16="http://schemas.microsoft.com/office/drawing/2014/main" id="{EB15CE65-522D-D210-73C0-8E5F1641E6E0}"/>
                    </a:ext>
                  </a:extLst>
                </p:cNvPr>
                <p:cNvPicPr/>
                <p:nvPr/>
              </p:nvPicPr>
              <p:blipFill>
                <a:blip r:embed="rId199"/>
                <a:stretch>
                  <a:fillRect/>
                </a:stretch>
              </p:blipFill>
              <p:spPr>
                <a:xfrm>
                  <a:off x="4720216" y="4354408"/>
                  <a:ext cx="1106280" cy="690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3" name="Ink 142">
                  <a:extLst>
                    <a:ext uri="{FF2B5EF4-FFF2-40B4-BE49-F238E27FC236}">
                      <a16:creationId xmlns:a16="http://schemas.microsoft.com/office/drawing/2014/main" id="{71A5C9B3-9296-A58A-8267-8F41E6E055BA}"/>
                    </a:ext>
                  </a:extLst>
                </p14:cNvPr>
                <p14:cNvContentPartPr/>
                <p14:nvPr/>
              </p14:nvContentPartPr>
              <p14:xfrm>
                <a:off x="4077976" y="5478328"/>
                <a:ext cx="3437280" cy="37440"/>
              </p14:xfrm>
            </p:contentPart>
          </mc:Choice>
          <mc:Fallback>
            <p:pic>
              <p:nvPicPr>
                <p:cNvPr id="143" name="Ink 142">
                  <a:extLst>
                    <a:ext uri="{FF2B5EF4-FFF2-40B4-BE49-F238E27FC236}">
                      <a16:creationId xmlns:a16="http://schemas.microsoft.com/office/drawing/2014/main" id="{71A5C9B3-9296-A58A-8267-8F41E6E055BA}"/>
                    </a:ext>
                  </a:extLst>
                </p:cNvPr>
                <p:cNvPicPr/>
                <p:nvPr/>
              </p:nvPicPr>
              <p:blipFill>
                <a:blip r:embed="rId201"/>
                <a:stretch>
                  <a:fillRect/>
                </a:stretch>
              </p:blipFill>
              <p:spPr>
                <a:xfrm>
                  <a:off x="4060336" y="5460688"/>
                  <a:ext cx="3472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Ink 143">
                  <a:extLst>
                    <a:ext uri="{FF2B5EF4-FFF2-40B4-BE49-F238E27FC236}">
                      <a16:creationId xmlns:a16="http://schemas.microsoft.com/office/drawing/2014/main" id="{A7FD8242-45A4-3446-9DFF-77A73D700272}"/>
                    </a:ext>
                  </a:extLst>
                </p14:cNvPr>
                <p14:cNvContentPartPr/>
                <p14:nvPr/>
              </p14:nvContentPartPr>
              <p14:xfrm>
                <a:off x="3376696" y="5459248"/>
                <a:ext cx="688320" cy="48960"/>
              </p14:xfrm>
            </p:contentPart>
          </mc:Choice>
          <mc:Fallback>
            <p:pic>
              <p:nvPicPr>
                <p:cNvPr id="144" name="Ink 143">
                  <a:extLst>
                    <a:ext uri="{FF2B5EF4-FFF2-40B4-BE49-F238E27FC236}">
                      <a16:creationId xmlns:a16="http://schemas.microsoft.com/office/drawing/2014/main" id="{A7FD8242-45A4-3446-9DFF-77A73D700272}"/>
                    </a:ext>
                  </a:extLst>
                </p:cNvPr>
                <p:cNvPicPr/>
                <p:nvPr/>
              </p:nvPicPr>
              <p:blipFill>
                <a:blip r:embed="rId203"/>
                <a:stretch>
                  <a:fillRect/>
                </a:stretch>
              </p:blipFill>
              <p:spPr>
                <a:xfrm>
                  <a:off x="3358696" y="5441248"/>
                  <a:ext cx="723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5" name="Ink 144">
                  <a:extLst>
                    <a:ext uri="{FF2B5EF4-FFF2-40B4-BE49-F238E27FC236}">
                      <a16:creationId xmlns:a16="http://schemas.microsoft.com/office/drawing/2014/main" id="{8FCB99D7-6EC2-D518-383E-5B0B3D54D15B}"/>
                    </a:ext>
                  </a:extLst>
                </p14:cNvPr>
                <p14:cNvContentPartPr/>
                <p14:nvPr/>
              </p14:nvContentPartPr>
              <p14:xfrm>
                <a:off x="2530696" y="5484808"/>
                <a:ext cx="627480" cy="50040"/>
              </p14:xfrm>
            </p:contentPart>
          </mc:Choice>
          <mc:Fallback>
            <p:pic>
              <p:nvPicPr>
                <p:cNvPr id="145" name="Ink 144">
                  <a:extLst>
                    <a:ext uri="{FF2B5EF4-FFF2-40B4-BE49-F238E27FC236}">
                      <a16:creationId xmlns:a16="http://schemas.microsoft.com/office/drawing/2014/main" id="{8FCB99D7-6EC2-D518-383E-5B0B3D54D15B}"/>
                    </a:ext>
                  </a:extLst>
                </p:cNvPr>
                <p:cNvPicPr/>
                <p:nvPr/>
              </p:nvPicPr>
              <p:blipFill>
                <a:blip r:embed="rId205"/>
                <a:stretch>
                  <a:fillRect/>
                </a:stretch>
              </p:blipFill>
              <p:spPr>
                <a:xfrm>
                  <a:off x="2513056" y="5467168"/>
                  <a:ext cx="663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6" name="Ink 145">
                  <a:extLst>
                    <a:ext uri="{FF2B5EF4-FFF2-40B4-BE49-F238E27FC236}">
                      <a16:creationId xmlns:a16="http://schemas.microsoft.com/office/drawing/2014/main" id="{94146AF5-D076-60C8-F2BC-2391D3145AC8}"/>
                    </a:ext>
                  </a:extLst>
                </p14:cNvPr>
                <p14:cNvContentPartPr/>
                <p14:nvPr/>
              </p14:nvContentPartPr>
              <p14:xfrm>
                <a:off x="1593256" y="5460328"/>
                <a:ext cx="732600" cy="27000"/>
              </p14:xfrm>
            </p:contentPart>
          </mc:Choice>
          <mc:Fallback>
            <p:pic>
              <p:nvPicPr>
                <p:cNvPr id="146" name="Ink 145">
                  <a:extLst>
                    <a:ext uri="{FF2B5EF4-FFF2-40B4-BE49-F238E27FC236}">
                      <a16:creationId xmlns:a16="http://schemas.microsoft.com/office/drawing/2014/main" id="{94146AF5-D076-60C8-F2BC-2391D3145AC8}"/>
                    </a:ext>
                  </a:extLst>
                </p:cNvPr>
                <p:cNvPicPr/>
                <p:nvPr/>
              </p:nvPicPr>
              <p:blipFill>
                <a:blip r:embed="rId207"/>
                <a:stretch>
                  <a:fillRect/>
                </a:stretch>
              </p:blipFill>
              <p:spPr>
                <a:xfrm>
                  <a:off x="1575256" y="5442328"/>
                  <a:ext cx="768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5" name="Ink 154">
                  <a:extLst>
                    <a:ext uri="{FF2B5EF4-FFF2-40B4-BE49-F238E27FC236}">
                      <a16:creationId xmlns:a16="http://schemas.microsoft.com/office/drawing/2014/main" id="{CA2479A9-9D7D-71F4-F050-4278B7A51D16}"/>
                    </a:ext>
                  </a:extLst>
                </p14:cNvPr>
                <p14:cNvContentPartPr/>
                <p14:nvPr/>
              </p14:nvContentPartPr>
              <p14:xfrm>
                <a:off x="446296" y="4859128"/>
                <a:ext cx="1909080" cy="668880"/>
              </p14:xfrm>
            </p:contentPart>
          </mc:Choice>
          <mc:Fallback>
            <p:pic>
              <p:nvPicPr>
                <p:cNvPr id="155" name="Ink 154">
                  <a:extLst>
                    <a:ext uri="{FF2B5EF4-FFF2-40B4-BE49-F238E27FC236}">
                      <a16:creationId xmlns:a16="http://schemas.microsoft.com/office/drawing/2014/main" id="{CA2479A9-9D7D-71F4-F050-4278B7A51D16}"/>
                    </a:ext>
                  </a:extLst>
                </p:cNvPr>
                <p:cNvPicPr/>
                <p:nvPr/>
              </p:nvPicPr>
              <p:blipFill>
                <a:blip r:embed="rId209"/>
                <a:stretch>
                  <a:fillRect/>
                </a:stretch>
              </p:blipFill>
              <p:spPr>
                <a:xfrm>
                  <a:off x="428656" y="4841128"/>
                  <a:ext cx="1944720" cy="70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0">
            <p14:nvContentPartPr>
              <p14:cNvPr id="157" name="Ink 156">
                <a:extLst>
                  <a:ext uri="{FF2B5EF4-FFF2-40B4-BE49-F238E27FC236}">
                    <a16:creationId xmlns:a16="http://schemas.microsoft.com/office/drawing/2014/main" id="{AED62B3A-5CE7-B787-B17D-F46AD4AD9D98}"/>
                  </a:ext>
                </a:extLst>
              </p14:cNvPr>
              <p14:cNvContentPartPr/>
              <p14:nvPr/>
            </p14:nvContentPartPr>
            <p14:xfrm>
              <a:off x="8849056" y="5502088"/>
              <a:ext cx="888840" cy="583200"/>
            </p14:xfrm>
          </p:contentPart>
        </mc:Choice>
        <mc:Fallback>
          <p:pic>
            <p:nvPicPr>
              <p:cNvPr id="157" name="Ink 156">
                <a:extLst>
                  <a:ext uri="{FF2B5EF4-FFF2-40B4-BE49-F238E27FC236}">
                    <a16:creationId xmlns:a16="http://schemas.microsoft.com/office/drawing/2014/main" id="{AED62B3A-5CE7-B787-B17D-F46AD4AD9D98}"/>
                  </a:ext>
                </a:extLst>
              </p:cNvPr>
              <p:cNvPicPr/>
              <p:nvPr/>
            </p:nvPicPr>
            <p:blipFill>
              <a:blip r:embed="rId211"/>
              <a:stretch>
                <a:fillRect/>
              </a:stretch>
            </p:blipFill>
            <p:spPr>
              <a:xfrm>
                <a:off x="8831056" y="5484088"/>
                <a:ext cx="924480" cy="618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9" name="Ink 158">
                <a:extLst>
                  <a:ext uri="{FF2B5EF4-FFF2-40B4-BE49-F238E27FC236}">
                    <a16:creationId xmlns:a16="http://schemas.microsoft.com/office/drawing/2014/main" id="{1432B19E-E2FF-9441-AEB0-1A0948BC1630}"/>
                  </a:ext>
                </a:extLst>
              </p14:cNvPr>
              <p14:cNvContentPartPr/>
              <p14:nvPr/>
            </p14:nvContentPartPr>
            <p14:xfrm>
              <a:off x="6511936" y="5483368"/>
              <a:ext cx="2330280" cy="671760"/>
            </p14:xfrm>
          </p:contentPart>
        </mc:Choice>
        <mc:Fallback>
          <p:pic>
            <p:nvPicPr>
              <p:cNvPr id="159" name="Ink 158">
                <a:extLst>
                  <a:ext uri="{FF2B5EF4-FFF2-40B4-BE49-F238E27FC236}">
                    <a16:creationId xmlns:a16="http://schemas.microsoft.com/office/drawing/2014/main" id="{1432B19E-E2FF-9441-AEB0-1A0948BC1630}"/>
                  </a:ext>
                </a:extLst>
              </p:cNvPr>
              <p:cNvPicPr/>
              <p:nvPr/>
            </p:nvPicPr>
            <p:blipFill>
              <a:blip r:embed="rId213"/>
              <a:stretch>
                <a:fillRect/>
              </a:stretch>
            </p:blipFill>
            <p:spPr>
              <a:xfrm>
                <a:off x="6493936" y="5465728"/>
                <a:ext cx="2365920" cy="707400"/>
              </a:xfrm>
              <a:prstGeom prst="rect">
                <a:avLst/>
              </a:prstGeom>
            </p:spPr>
          </p:pic>
        </mc:Fallback>
      </mc:AlternateContent>
      <p:grpSp>
        <p:nvGrpSpPr>
          <p:cNvPr id="179" name="Group 178">
            <a:extLst>
              <a:ext uri="{FF2B5EF4-FFF2-40B4-BE49-F238E27FC236}">
                <a16:creationId xmlns:a16="http://schemas.microsoft.com/office/drawing/2014/main" id="{08CD2FA2-B66B-8B1E-023D-BDB6823DFA52}"/>
              </a:ext>
            </a:extLst>
          </p:cNvPr>
          <p:cNvGrpSpPr/>
          <p:nvPr/>
        </p:nvGrpSpPr>
        <p:grpSpPr>
          <a:xfrm>
            <a:off x="314176" y="5996728"/>
            <a:ext cx="9536400" cy="806400"/>
            <a:chOff x="314176" y="5996728"/>
            <a:chExt cx="9536400" cy="806400"/>
          </a:xfrm>
        </p:grpSpPr>
        <mc:AlternateContent xmlns:mc="http://schemas.openxmlformats.org/markup-compatibility/2006">
          <mc:Choice xmlns:p14="http://schemas.microsoft.com/office/powerpoint/2010/main" Requires="p14">
            <p:contentPart p14:bwMode="auto" r:id="rId214">
              <p14:nvContentPartPr>
                <p14:cNvPr id="150" name="Ink 149">
                  <a:extLst>
                    <a:ext uri="{FF2B5EF4-FFF2-40B4-BE49-F238E27FC236}">
                      <a16:creationId xmlns:a16="http://schemas.microsoft.com/office/drawing/2014/main" id="{90963135-AFEF-8DE6-559C-8550F87C950B}"/>
                    </a:ext>
                  </a:extLst>
                </p14:cNvPr>
                <p14:cNvContentPartPr/>
                <p14:nvPr/>
              </p14:nvContentPartPr>
              <p14:xfrm>
                <a:off x="9056416" y="6026968"/>
                <a:ext cx="706320" cy="87840"/>
              </p14:xfrm>
            </p:contentPart>
          </mc:Choice>
          <mc:Fallback>
            <p:pic>
              <p:nvPicPr>
                <p:cNvPr id="150" name="Ink 149">
                  <a:extLst>
                    <a:ext uri="{FF2B5EF4-FFF2-40B4-BE49-F238E27FC236}">
                      <a16:creationId xmlns:a16="http://schemas.microsoft.com/office/drawing/2014/main" id="{90963135-AFEF-8DE6-559C-8550F87C950B}"/>
                    </a:ext>
                  </a:extLst>
                </p:cNvPr>
                <p:cNvPicPr/>
                <p:nvPr/>
              </p:nvPicPr>
              <p:blipFill>
                <a:blip r:embed="rId215"/>
                <a:stretch>
                  <a:fillRect/>
                </a:stretch>
              </p:blipFill>
              <p:spPr>
                <a:xfrm>
                  <a:off x="9038776" y="6008968"/>
                  <a:ext cx="741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1" name="Ink 150">
                  <a:extLst>
                    <a:ext uri="{FF2B5EF4-FFF2-40B4-BE49-F238E27FC236}">
                      <a16:creationId xmlns:a16="http://schemas.microsoft.com/office/drawing/2014/main" id="{46364661-339B-9000-F0AF-B0B8F4D80392}"/>
                    </a:ext>
                  </a:extLst>
                </p14:cNvPr>
                <p14:cNvContentPartPr/>
                <p14:nvPr/>
              </p14:nvContentPartPr>
              <p14:xfrm>
                <a:off x="8316256" y="6088168"/>
                <a:ext cx="527400" cy="70200"/>
              </p14:xfrm>
            </p:contentPart>
          </mc:Choice>
          <mc:Fallback>
            <p:pic>
              <p:nvPicPr>
                <p:cNvPr id="151" name="Ink 150">
                  <a:extLst>
                    <a:ext uri="{FF2B5EF4-FFF2-40B4-BE49-F238E27FC236}">
                      <a16:creationId xmlns:a16="http://schemas.microsoft.com/office/drawing/2014/main" id="{46364661-339B-9000-F0AF-B0B8F4D80392}"/>
                    </a:ext>
                  </a:extLst>
                </p:cNvPr>
                <p:cNvPicPr/>
                <p:nvPr/>
              </p:nvPicPr>
              <p:blipFill>
                <a:blip r:embed="rId217"/>
                <a:stretch>
                  <a:fillRect/>
                </a:stretch>
              </p:blipFill>
              <p:spPr>
                <a:xfrm>
                  <a:off x="8298616" y="6070528"/>
                  <a:ext cx="563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2" name="Ink 151">
                  <a:extLst>
                    <a:ext uri="{FF2B5EF4-FFF2-40B4-BE49-F238E27FC236}">
                      <a16:creationId xmlns:a16="http://schemas.microsoft.com/office/drawing/2014/main" id="{3E68DB79-C270-A493-C0D2-B0F54ADB226B}"/>
                    </a:ext>
                  </a:extLst>
                </p14:cNvPr>
                <p14:cNvContentPartPr/>
                <p14:nvPr/>
              </p14:nvContentPartPr>
              <p14:xfrm>
                <a:off x="7499416" y="6042808"/>
                <a:ext cx="752040" cy="94320"/>
              </p14:xfrm>
            </p:contentPart>
          </mc:Choice>
          <mc:Fallback>
            <p:pic>
              <p:nvPicPr>
                <p:cNvPr id="152" name="Ink 151">
                  <a:extLst>
                    <a:ext uri="{FF2B5EF4-FFF2-40B4-BE49-F238E27FC236}">
                      <a16:creationId xmlns:a16="http://schemas.microsoft.com/office/drawing/2014/main" id="{3E68DB79-C270-A493-C0D2-B0F54ADB226B}"/>
                    </a:ext>
                  </a:extLst>
                </p:cNvPr>
                <p:cNvPicPr/>
                <p:nvPr/>
              </p:nvPicPr>
              <p:blipFill>
                <a:blip r:embed="rId219"/>
                <a:stretch>
                  <a:fillRect/>
                </a:stretch>
              </p:blipFill>
              <p:spPr>
                <a:xfrm>
                  <a:off x="7481776" y="6024808"/>
                  <a:ext cx="787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3" name="Ink 152">
                  <a:extLst>
                    <a:ext uri="{FF2B5EF4-FFF2-40B4-BE49-F238E27FC236}">
                      <a16:creationId xmlns:a16="http://schemas.microsoft.com/office/drawing/2014/main" id="{0F64B126-4414-E8C2-66C8-C110B3486643}"/>
                    </a:ext>
                  </a:extLst>
                </p14:cNvPr>
                <p14:cNvContentPartPr/>
                <p14:nvPr/>
              </p14:nvContentPartPr>
              <p14:xfrm>
                <a:off x="6581056" y="6057928"/>
                <a:ext cx="780480" cy="77400"/>
              </p14:xfrm>
            </p:contentPart>
          </mc:Choice>
          <mc:Fallback>
            <p:pic>
              <p:nvPicPr>
                <p:cNvPr id="153" name="Ink 152">
                  <a:extLst>
                    <a:ext uri="{FF2B5EF4-FFF2-40B4-BE49-F238E27FC236}">
                      <a16:creationId xmlns:a16="http://schemas.microsoft.com/office/drawing/2014/main" id="{0F64B126-4414-E8C2-66C8-C110B3486643}"/>
                    </a:ext>
                  </a:extLst>
                </p:cNvPr>
                <p:cNvPicPr/>
                <p:nvPr/>
              </p:nvPicPr>
              <p:blipFill>
                <a:blip r:embed="rId221"/>
                <a:stretch>
                  <a:fillRect/>
                </a:stretch>
              </p:blipFill>
              <p:spPr>
                <a:xfrm>
                  <a:off x="6563416" y="6039928"/>
                  <a:ext cx="816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1" name="Ink 160">
                  <a:extLst>
                    <a:ext uri="{FF2B5EF4-FFF2-40B4-BE49-F238E27FC236}">
                      <a16:creationId xmlns:a16="http://schemas.microsoft.com/office/drawing/2014/main" id="{B6BF0BA5-6CE8-57B4-269B-F148BE846108}"/>
                    </a:ext>
                  </a:extLst>
                </p14:cNvPr>
                <p14:cNvContentPartPr/>
                <p14:nvPr/>
              </p14:nvContentPartPr>
              <p14:xfrm>
                <a:off x="4900936" y="6039208"/>
                <a:ext cx="829080" cy="56520"/>
              </p14:xfrm>
            </p:contentPart>
          </mc:Choice>
          <mc:Fallback>
            <p:pic>
              <p:nvPicPr>
                <p:cNvPr id="161" name="Ink 160">
                  <a:extLst>
                    <a:ext uri="{FF2B5EF4-FFF2-40B4-BE49-F238E27FC236}">
                      <a16:creationId xmlns:a16="http://schemas.microsoft.com/office/drawing/2014/main" id="{B6BF0BA5-6CE8-57B4-269B-F148BE846108}"/>
                    </a:ext>
                  </a:extLst>
                </p:cNvPr>
                <p:cNvPicPr/>
                <p:nvPr/>
              </p:nvPicPr>
              <p:blipFill>
                <a:blip r:embed="rId223"/>
                <a:stretch>
                  <a:fillRect/>
                </a:stretch>
              </p:blipFill>
              <p:spPr>
                <a:xfrm>
                  <a:off x="4882936" y="6021568"/>
                  <a:ext cx="864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2" name="Ink 161">
                  <a:extLst>
                    <a:ext uri="{FF2B5EF4-FFF2-40B4-BE49-F238E27FC236}">
                      <a16:creationId xmlns:a16="http://schemas.microsoft.com/office/drawing/2014/main" id="{EAD59E70-90FB-3B82-E4F1-F342F3C4B57B}"/>
                    </a:ext>
                  </a:extLst>
                </p14:cNvPr>
                <p14:cNvContentPartPr/>
                <p14:nvPr/>
              </p14:nvContentPartPr>
              <p14:xfrm>
                <a:off x="3754336" y="6032008"/>
                <a:ext cx="949680" cy="79200"/>
              </p14:xfrm>
            </p:contentPart>
          </mc:Choice>
          <mc:Fallback>
            <p:pic>
              <p:nvPicPr>
                <p:cNvPr id="162" name="Ink 161">
                  <a:extLst>
                    <a:ext uri="{FF2B5EF4-FFF2-40B4-BE49-F238E27FC236}">
                      <a16:creationId xmlns:a16="http://schemas.microsoft.com/office/drawing/2014/main" id="{EAD59E70-90FB-3B82-E4F1-F342F3C4B57B}"/>
                    </a:ext>
                  </a:extLst>
                </p:cNvPr>
                <p:cNvPicPr/>
                <p:nvPr/>
              </p:nvPicPr>
              <p:blipFill>
                <a:blip r:embed="rId225"/>
                <a:stretch>
                  <a:fillRect/>
                </a:stretch>
              </p:blipFill>
              <p:spPr>
                <a:xfrm>
                  <a:off x="3736336" y="6014368"/>
                  <a:ext cx="985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4" name="Ink 163">
                  <a:extLst>
                    <a:ext uri="{FF2B5EF4-FFF2-40B4-BE49-F238E27FC236}">
                      <a16:creationId xmlns:a16="http://schemas.microsoft.com/office/drawing/2014/main" id="{85786170-BA08-638B-9C3A-CD13D29AB256}"/>
                    </a:ext>
                  </a:extLst>
                </p14:cNvPr>
                <p14:cNvContentPartPr/>
                <p14:nvPr/>
              </p14:nvContentPartPr>
              <p14:xfrm>
                <a:off x="2942896" y="6034528"/>
                <a:ext cx="779400" cy="84240"/>
              </p14:xfrm>
            </p:contentPart>
          </mc:Choice>
          <mc:Fallback>
            <p:pic>
              <p:nvPicPr>
                <p:cNvPr id="164" name="Ink 163">
                  <a:extLst>
                    <a:ext uri="{FF2B5EF4-FFF2-40B4-BE49-F238E27FC236}">
                      <a16:creationId xmlns:a16="http://schemas.microsoft.com/office/drawing/2014/main" id="{85786170-BA08-638B-9C3A-CD13D29AB256}"/>
                    </a:ext>
                  </a:extLst>
                </p:cNvPr>
                <p:cNvPicPr/>
                <p:nvPr/>
              </p:nvPicPr>
              <p:blipFill>
                <a:blip r:embed="rId227"/>
                <a:stretch>
                  <a:fillRect/>
                </a:stretch>
              </p:blipFill>
              <p:spPr>
                <a:xfrm>
                  <a:off x="2925256" y="6016528"/>
                  <a:ext cx="815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6" name="Ink 165">
                  <a:extLst>
                    <a:ext uri="{FF2B5EF4-FFF2-40B4-BE49-F238E27FC236}">
                      <a16:creationId xmlns:a16="http://schemas.microsoft.com/office/drawing/2014/main" id="{66332CE2-1D68-0B3D-9804-B16FF49EDC5B}"/>
                    </a:ext>
                  </a:extLst>
                </p14:cNvPr>
                <p14:cNvContentPartPr/>
                <p14:nvPr/>
              </p14:nvContentPartPr>
              <p14:xfrm>
                <a:off x="1800256" y="5996728"/>
                <a:ext cx="1014840" cy="36000"/>
              </p14:xfrm>
            </p:contentPart>
          </mc:Choice>
          <mc:Fallback>
            <p:pic>
              <p:nvPicPr>
                <p:cNvPr id="166" name="Ink 165">
                  <a:extLst>
                    <a:ext uri="{FF2B5EF4-FFF2-40B4-BE49-F238E27FC236}">
                      <a16:creationId xmlns:a16="http://schemas.microsoft.com/office/drawing/2014/main" id="{66332CE2-1D68-0B3D-9804-B16FF49EDC5B}"/>
                    </a:ext>
                  </a:extLst>
                </p:cNvPr>
                <p:cNvPicPr/>
                <p:nvPr/>
              </p:nvPicPr>
              <p:blipFill>
                <a:blip r:embed="rId229"/>
                <a:stretch>
                  <a:fillRect/>
                </a:stretch>
              </p:blipFill>
              <p:spPr>
                <a:xfrm>
                  <a:off x="1782256" y="5978728"/>
                  <a:ext cx="1050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8" name="Ink 167">
                  <a:extLst>
                    <a:ext uri="{FF2B5EF4-FFF2-40B4-BE49-F238E27FC236}">
                      <a16:creationId xmlns:a16="http://schemas.microsoft.com/office/drawing/2014/main" id="{E5D9D9EB-20AF-C9D9-C80C-58A54826A514}"/>
                    </a:ext>
                  </a:extLst>
                </p14:cNvPr>
                <p14:cNvContentPartPr/>
                <p14:nvPr/>
              </p14:nvContentPartPr>
              <p14:xfrm>
                <a:off x="1232896" y="6025528"/>
                <a:ext cx="470160" cy="17280"/>
              </p14:xfrm>
            </p:contentPart>
          </mc:Choice>
          <mc:Fallback>
            <p:pic>
              <p:nvPicPr>
                <p:cNvPr id="168" name="Ink 167">
                  <a:extLst>
                    <a:ext uri="{FF2B5EF4-FFF2-40B4-BE49-F238E27FC236}">
                      <a16:creationId xmlns:a16="http://schemas.microsoft.com/office/drawing/2014/main" id="{E5D9D9EB-20AF-C9D9-C80C-58A54826A514}"/>
                    </a:ext>
                  </a:extLst>
                </p:cNvPr>
                <p:cNvPicPr/>
                <p:nvPr/>
              </p:nvPicPr>
              <p:blipFill>
                <a:blip r:embed="rId231"/>
                <a:stretch>
                  <a:fillRect/>
                </a:stretch>
              </p:blipFill>
              <p:spPr>
                <a:xfrm>
                  <a:off x="1215256" y="6007888"/>
                  <a:ext cx="505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9" name="Ink 168">
                  <a:extLst>
                    <a:ext uri="{FF2B5EF4-FFF2-40B4-BE49-F238E27FC236}">
                      <a16:creationId xmlns:a16="http://schemas.microsoft.com/office/drawing/2014/main" id="{5164EBC9-03AD-01D5-9614-C0163D1A115B}"/>
                    </a:ext>
                  </a:extLst>
                </p14:cNvPr>
                <p14:cNvContentPartPr/>
                <p14:nvPr/>
              </p14:nvContentPartPr>
              <p14:xfrm>
                <a:off x="314176" y="6011848"/>
                <a:ext cx="797760" cy="87120"/>
              </p14:xfrm>
            </p:contentPart>
          </mc:Choice>
          <mc:Fallback>
            <p:pic>
              <p:nvPicPr>
                <p:cNvPr id="169" name="Ink 168">
                  <a:extLst>
                    <a:ext uri="{FF2B5EF4-FFF2-40B4-BE49-F238E27FC236}">
                      <a16:creationId xmlns:a16="http://schemas.microsoft.com/office/drawing/2014/main" id="{5164EBC9-03AD-01D5-9614-C0163D1A115B}"/>
                    </a:ext>
                  </a:extLst>
                </p:cNvPr>
                <p:cNvPicPr/>
                <p:nvPr/>
              </p:nvPicPr>
              <p:blipFill>
                <a:blip r:embed="rId233"/>
                <a:stretch>
                  <a:fillRect/>
                </a:stretch>
              </p:blipFill>
              <p:spPr>
                <a:xfrm>
                  <a:off x="296176" y="5993848"/>
                  <a:ext cx="833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1" name="Ink 170">
                  <a:extLst>
                    <a:ext uri="{FF2B5EF4-FFF2-40B4-BE49-F238E27FC236}">
                      <a16:creationId xmlns:a16="http://schemas.microsoft.com/office/drawing/2014/main" id="{4A95CE58-BD0F-0E2C-25B1-696240F0BD46}"/>
                    </a:ext>
                  </a:extLst>
                </p14:cNvPr>
                <p14:cNvContentPartPr/>
                <p14:nvPr/>
              </p14:nvContentPartPr>
              <p14:xfrm>
                <a:off x="8784256" y="6737608"/>
                <a:ext cx="943920" cy="16560"/>
              </p14:xfrm>
            </p:contentPart>
          </mc:Choice>
          <mc:Fallback>
            <p:pic>
              <p:nvPicPr>
                <p:cNvPr id="171" name="Ink 170">
                  <a:extLst>
                    <a:ext uri="{FF2B5EF4-FFF2-40B4-BE49-F238E27FC236}">
                      <a16:creationId xmlns:a16="http://schemas.microsoft.com/office/drawing/2014/main" id="{4A95CE58-BD0F-0E2C-25B1-696240F0BD46}"/>
                    </a:ext>
                  </a:extLst>
                </p:cNvPr>
                <p:cNvPicPr/>
                <p:nvPr/>
              </p:nvPicPr>
              <p:blipFill>
                <a:blip r:embed="rId235"/>
                <a:stretch>
                  <a:fillRect/>
                </a:stretch>
              </p:blipFill>
              <p:spPr>
                <a:xfrm>
                  <a:off x="8766256" y="6719608"/>
                  <a:ext cx="979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2" name="Ink 171">
                  <a:extLst>
                    <a:ext uri="{FF2B5EF4-FFF2-40B4-BE49-F238E27FC236}">
                      <a16:creationId xmlns:a16="http://schemas.microsoft.com/office/drawing/2014/main" id="{AE7DAD82-A212-3A3E-2036-CD9AC967EE11}"/>
                    </a:ext>
                  </a:extLst>
                </p14:cNvPr>
                <p14:cNvContentPartPr/>
                <p14:nvPr/>
              </p14:nvContentPartPr>
              <p14:xfrm>
                <a:off x="8229856" y="6692248"/>
                <a:ext cx="437760" cy="32040"/>
              </p14:xfrm>
            </p:contentPart>
          </mc:Choice>
          <mc:Fallback>
            <p:pic>
              <p:nvPicPr>
                <p:cNvPr id="172" name="Ink 171">
                  <a:extLst>
                    <a:ext uri="{FF2B5EF4-FFF2-40B4-BE49-F238E27FC236}">
                      <a16:creationId xmlns:a16="http://schemas.microsoft.com/office/drawing/2014/main" id="{AE7DAD82-A212-3A3E-2036-CD9AC967EE11}"/>
                    </a:ext>
                  </a:extLst>
                </p:cNvPr>
                <p:cNvPicPr/>
                <p:nvPr/>
              </p:nvPicPr>
              <p:blipFill>
                <a:blip r:embed="rId237"/>
                <a:stretch>
                  <a:fillRect/>
                </a:stretch>
              </p:blipFill>
              <p:spPr>
                <a:xfrm>
                  <a:off x="8212216" y="6674248"/>
                  <a:ext cx="473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3" name="Ink 172">
                  <a:extLst>
                    <a:ext uri="{FF2B5EF4-FFF2-40B4-BE49-F238E27FC236}">
                      <a16:creationId xmlns:a16="http://schemas.microsoft.com/office/drawing/2014/main" id="{E5D0C5BB-3D3B-122C-9F5B-F0FD81882202}"/>
                    </a:ext>
                  </a:extLst>
                </p14:cNvPr>
                <p14:cNvContentPartPr/>
                <p14:nvPr/>
              </p14:nvContentPartPr>
              <p14:xfrm>
                <a:off x="7428496" y="6746608"/>
                <a:ext cx="644400" cy="37440"/>
              </p14:xfrm>
            </p:contentPart>
          </mc:Choice>
          <mc:Fallback>
            <p:pic>
              <p:nvPicPr>
                <p:cNvPr id="173" name="Ink 172">
                  <a:extLst>
                    <a:ext uri="{FF2B5EF4-FFF2-40B4-BE49-F238E27FC236}">
                      <a16:creationId xmlns:a16="http://schemas.microsoft.com/office/drawing/2014/main" id="{E5D0C5BB-3D3B-122C-9F5B-F0FD81882202}"/>
                    </a:ext>
                  </a:extLst>
                </p:cNvPr>
                <p:cNvPicPr/>
                <p:nvPr/>
              </p:nvPicPr>
              <p:blipFill>
                <a:blip r:embed="rId239"/>
                <a:stretch>
                  <a:fillRect/>
                </a:stretch>
              </p:blipFill>
              <p:spPr>
                <a:xfrm>
                  <a:off x="7410496" y="6728968"/>
                  <a:ext cx="680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 name="Ink 173">
                  <a:extLst>
                    <a:ext uri="{FF2B5EF4-FFF2-40B4-BE49-F238E27FC236}">
                      <a16:creationId xmlns:a16="http://schemas.microsoft.com/office/drawing/2014/main" id="{3131C7A7-2C96-DD34-EAF2-62E8C95E30F4}"/>
                    </a:ext>
                  </a:extLst>
                </p14:cNvPr>
                <p14:cNvContentPartPr/>
                <p14:nvPr/>
              </p14:nvContentPartPr>
              <p14:xfrm>
                <a:off x="6477376" y="6733288"/>
                <a:ext cx="590760" cy="35640"/>
              </p14:xfrm>
            </p:contentPart>
          </mc:Choice>
          <mc:Fallback>
            <p:pic>
              <p:nvPicPr>
                <p:cNvPr id="174" name="Ink 173">
                  <a:extLst>
                    <a:ext uri="{FF2B5EF4-FFF2-40B4-BE49-F238E27FC236}">
                      <a16:creationId xmlns:a16="http://schemas.microsoft.com/office/drawing/2014/main" id="{3131C7A7-2C96-DD34-EAF2-62E8C95E30F4}"/>
                    </a:ext>
                  </a:extLst>
                </p:cNvPr>
                <p:cNvPicPr/>
                <p:nvPr/>
              </p:nvPicPr>
              <p:blipFill>
                <a:blip r:embed="rId241"/>
                <a:stretch>
                  <a:fillRect/>
                </a:stretch>
              </p:blipFill>
              <p:spPr>
                <a:xfrm>
                  <a:off x="6459376" y="6715288"/>
                  <a:ext cx="626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5" name="Ink 174">
                  <a:extLst>
                    <a:ext uri="{FF2B5EF4-FFF2-40B4-BE49-F238E27FC236}">
                      <a16:creationId xmlns:a16="http://schemas.microsoft.com/office/drawing/2014/main" id="{96F2CA49-8BB7-744B-7F01-938DD4DA9ADE}"/>
                    </a:ext>
                  </a:extLst>
                </p14:cNvPr>
                <p14:cNvContentPartPr/>
                <p14:nvPr/>
              </p14:nvContentPartPr>
              <p14:xfrm>
                <a:off x="5238256" y="6725728"/>
                <a:ext cx="830880" cy="30960"/>
              </p14:xfrm>
            </p:contentPart>
          </mc:Choice>
          <mc:Fallback>
            <p:pic>
              <p:nvPicPr>
                <p:cNvPr id="175" name="Ink 174">
                  <a:extLst>
                    <a:ext uri="{FF2B5EF4-FFF2-40B4-BE49-F238E27FC236}">
                      <a16:creationId xmlns:a16="http://schemas.microsoft.com/office/drawing/2014/main" id="{96F2CA49-8BB7-744B-7F01-938DD4DA9ADE}"/>
                    </a:ext>
                  </a:extLst>
                </p:cNvPr>
                <p:cNvPicPr/>
                <p:nvPr/>
              </p:nvPicPr>
              <p:blipFill>
                <a:blip r:embed="rId243"/>
                <a:stretch>
                  <a:fillRect/>
                </a:stretch>
              </p:blipFill>
              <p:spPr>
                <a:xfrm>
                  <a:off x="5220616" y="6708088"/>
                  <a:ext cx="866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6" name="Ink 175">
                  <a:extLst>
                    <a:ext uri="{FF2B5EF4-FFF2-40B4-BE49-F238E27FC236}">
                      <a16:creationId xmlns:a16="http://schemas.microsoft.com/office/drawing/2014/main" id="{A45E2B08-0694-8E82-F715-3820C9DD857B}"/>
                    </a:ext>
                  </a:extLst>
                </p14:cNvPr>
                <p14:cNvContentPartPr/>
                <p14:nvPr/>
              </p14:nvContentPartPr>
              <p14:xfrm>
                <a:off x="4467856" y="6736168"/>
                <a:ext cx="529560" cy="66960"/>
              </p14:xfrm>
            </p:contentPart>
          </mc:Choice>
          <mc:Fallback>
            <p:pic>
              <p:nvPicPr>
                <p:cNvPr id="176" name="Ink 175">
                  <a:extLst>
                    <a:ext uri="{FF2B5EF4-FFF2-40B4-BE49-F238E27FC236}">
                      <a16:creationId xmlns:a16="http://schemas.microsoft.com/office/drawing/2014/main" id="{A45E2B08-0694-8E82-F715-3820C9DD857B}"/>
                    </a:ext>
                  </a:extLst>
                </p:cNvPr>
                <p:cNvPicPr/>
                <p:nvPr/>
              </p:nvPicPr>
              <p:blipFill>
                <a:blip r:embed="rId245"/>
                <a:stretch>
                  <a:fillRect/>
                </a:stretch>
              </p:blipFill>
              <p:spPr>
                <a:xfrm>
                  <a:off x="4450216" y="6718168"/>
                  <a:ext cx="565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8" name="Ink 177">
                  <a:extLst>
                    <a:ext uri="{FF2B5EF4-FFF2-40B4-BE49-F238E27FC236}">
                      <a16:creationId xmlns:a16="http://schemas.microsoft.com/office/drawing/2014/main" id="{F4379816-51A6-FF58-BD36-E66F83C6DABE}"/>
                    </a:ext>
                  </a:extLst>
                </p14:cNvPr>
                <p14:cNvContentPartPr/>
                <p14:nvPr/>
              </p14:nvContentPartPr>
              <p14:xfrm>
                <a:off x="8718016" y="6068008"/>
                <a:ext cx="1132560" cy="676800"/>
              </p14:xfrm>
            </p:contentPart>
          </mc:Choice>
          <mc:Fallback>
            <p:pic>
              <p:nvPicPr>
                <p:cNvPr id="178" name="Ink 177">
                  <a:extLst>
                    <a:ext uri="{FF2B5EF4-FFF2-40B4-BE49-F238E27FC236}">
                      <a16:creationId xmlns:a16="http://schemas.microsoft.com/office/drawing/2014/main" id="{F4379816-51A6-FF58-BD36-E66F83C6DABE}"/>
                    </a:ext>
                  </a:extLst>
                </p:cNvPr>
                <p:cNvPicPr/>
                <p:nvPr/>
              </p:nvPicPr>
              <p:blipFill>
                <a:blip r:embed="rId247"/>
                <a:stretch>
                  <a:fillRect/>
                </a:stretch>
              </p:blipFill>
              <p:spPr>
                <a:xfrm>
                  <a:off x="8700376" y="6050008"/>
                  <a:ext cx="1168200" cy="71244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52463"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349250" y="0"/>
            <a:ext cx="9259783" cy="6340197"/>
          </a:xfrm>
          <a:prstGeom prst="rect">
            <a:avLst/>
          </a:prstGeom>
          <a:noFill/>
        </p:spPr>
        <p:txBody>
          <a:bodyPr wrap="square">
            <a:spAutoFit/>
          </a:bodyPr>
          <a:lstStyle/>
          <a:p>
            <a:r>
              <a:rPr lang="en-US" sz="2400" b="1">
                <a:solidFill>
                  <a:srgbClr val="FFC000"/>
                </a:solidFill>
                <a:cs typeface="+mj-cs"/>
              </a:rPr>
              <a:t>1 John 1:5-10</a:t>
            </a:r>
          </a:p>
          <a:p>
            <a:r>
              <a:rPr lang="en-US">
                <a:solidFill>
                  <a:srgbClr val="FFC000"/>
                </a:solidFill>
                <a:cs typeface="+mj-cs"/>
              </a:rPr>
              <a:t>1:5 And this is the message we have heard from Him and announce to you, that God is light, and in Him there is no darkness at all. 1:6 If we say that we have fellowship with Him and yet walk in the darkness, we lie and do not practice the truth; 1:7 but if we walk in the light as He Himself is in the light, we have fellowship with one another, and the blood of Jesus His Son cleanses us from all sin. 1:8 If we say that we have no sin, we are deceiving ourselves, and the truth is not in us. 1:9 If we confess our sins, He is faithful and righteous to forgive us our sins and to cleanse us from all unrighteousness. 1:10 If we say that we have not sinned, we make Him a liar, and His word is not in us. (NASB, </a:t>
            </a:r>
            <a:r>
              <a:rPr lang="syr-SY">
                <a:solidFill>
                  <a:srgbClr val="FFFF00"/>
                </a:solidFill>
                <a:cs typeface="+mj-cs"/>
              </a:rPr>
              <a:t>ܘܗܳܕ݂ܶܐ ܗ̄ܝ ܣܒ݂ܰܪܬ݂ܴܐ ܕܱ݁ܫܡܰܥܢ ܡܶܢܶܗ ܇ ܘܰܡܣܰܒ݁ܪܻܝܢܰܢ ܠܟ݂ܽܘܢ ܆ ܕܱ݁ܐܠܴܗܳܐ ܢܽܘܗܪܴܐ ܗ̄ܘ ܆ ܘܚܶܫܽܘܟ݂ܳܐ ܟܾ݁ܠ ܟܾ݁ܠܷܗ ܠܱܝܬ݁ ܒܷ݁ܗ ܂ܘܶܐܢ ܐܴܡܪܻܝܢܰܢ ܕ݁ܫܰܘܬܴ݁ܦ݂ܽܘܬ݂ܴܐ ܐܻܝܬ݂ ܠܱܢ ܥܰܡܶܗ ܘܰܡܗܰܠܟ݂ܺܝܢܰܢ ܒ݁ܚܶܫܽܘܟ݂ܳܐ ܆ ܕܱ݁ܓܴ̈݁ܠܷܐ ܚ̄ܢܰܢ ܘܠܱܘ ܒܱ݁ܫܪܴܪܴܐ ܪܴܕ݂ܶܝܢܰܢ ܂ ܐܷܢ ܕܷ݁ܝܢ ܒ݁ܢܽܘܗܪܴܐ ܡܗܰܠܟ݂ܺܝܢܰܢ ܐܱܝܟ݂ ܕ݁ܗܽܘ ܐܻܝܬ݂ܱܘܗ̄ܝ ܒ݁ܢܽܘܗܪܴܐ ܆ ܐܻܝܬ݂ ܠܱܢ ܫܰܘܬܴ݁ܦ݂ܽܘܬ݂ܴܐ ܥܰܡ ܚ̈ܕ݂ܳܕ݂ܶܐ ܇ ܘܰܕ݂ܡܳܐ ܕ݁ܝܶܫܽܘܥ ܒ݁ܪܷܗ ܡܕ݂ܰܟܷ݁ܐ ܠܱܢ ܡܶܢ ܟܾ݁ܠܗܽܘܢ ܚܛܴܗܰܝ̈ܢ ܂ ܘܶܐܢ ܢܺܐܡܰܪ ܕ݁ܠܱܝܬ݁ ܠܱܢ ܚܛܻܝܬ݂ܴܐ ܆ ܢܰܦ݂ܫܰܢ ܡܰܛܥܶܝܢܰܢ ܂ ܘܰܫܪܴܪܴܐ ܠܱܝܬ݁ ܒܱ݁ܢ ܂ ܐܷܢ ܕܷ݁ܝܢ ܡܰܘܕܷ݁ܝܢܰܢ ܒܱ݁ܚܛܴܗܰܝ̈ܢ ܆ ܡܗܰܝܡܰܢ ܗ̄ܽܘ ܘܙܰܕܻ݁ܝܩ ܁ ܕ݁ܢܶܫܒܾ݁ܘܩ ܠܱܢ ܚܛܴܗܰܝ̈ܢ ܇ ܘܰܢܕ݂ܰܟܷ݁ܝܢ ܡܶܢ ܟܾ݁ܠܷܗ ܥܰܘܠܱܢ ܂ ܘܶܐܢ ܐܴܡܪܻܝܢܰܢ ܕ݁ܠܴܐ ܚܛܱܝܢ ܆ ܥܳܒ݂ܕܻ݁ܝܢܰܢ ܠܷܗ ܕܱ݁ܓܴ݁ܠܴܐ ܂ ܘܡܶܠܬ݂ܷܗ ܠܱܝܬ݁ ܠܘܳܬ݂ܱܢ ܀</a:t>
            </a:r>
            <a:r>
              <a:rPr lang="syr-SY">
                <a:solidFill>
                  <a:srgbClr val="FFC000"/>
                </a:solidFill>
                <a:cs typeface="+mj-cs"/>
              </a:rPr>
              <a:t> 5 </a:t>
            </a:r>
            <a:r>
              <a:rPr lang="en-US">
                <a:solidFill>
                  <a:srgbClr val="FFC000"/>
                </a:solidFill>
                <a:cs typeface="+mj-cs"/>
              </a:rPr>
              <a:t> </a:t>
            </a:r>
            <a:r>
              <a:rPr lang="el-GR">
                <a:solidFill>
                  <a:srgbClr val="00B0F0"/>
                </a:solidFill>
                <a:cs typeface="+mj-cs"/>
              </a:rPr>
              <a:t>καὶ ἔστιν αὕτη ἡ ἀγγελία ἣν ἀκηκόαμεν ἀπʼ αὐτοῦ καὶ ἀναγγέλλομεν ὑμῖν ὅτι ὁ θεὸς φῶς ἐστιν καὶ σκοτία ἐν αὐτῷ οὐκ ἔστιν οὐδεμία. 6 ἐὰν εἴπωμεν ὅτι κοινωνίαν ἔχομεν μετʼ αὐτοῦ καὶ ἐν τῷ σκότει περιπατῶμεν, ψευδόμεθα καὶ οὐ ποιοῦμεν τὴν ἀλήθειαν· 7 ἐὰν δὲ ἐν τῷ φωτὶ περιπατῶμεν ὡς αὐτός ἐστιν ἐν τῷ φωτί, κοινωνίαν ἔχομεν μετʼ ἀλλήλων καὶ τὸ αἷμα Ἰησοῦ τοῦ υἱοῦ αὐτοῦ καθαρίζει ἡμᾶς ἀπὸ πάσης ἁμαρτίας. 8 ἐὰν εἴπωμεν ὅτι ἁμαρτίαν οὐκ ἔχομεν, ἑαυτοὺς πλανῶμεν καὶ ἡ ἀλήθεια οὐκ ἔστιν ἐν ἡμῖν. 9 ἐὰν ὁμολογῶμεν τὰς ἁμαρτίας ἡμῶν, πιστός ἐστιν καὶ δίκαιος ἵνα ἀφῇ ἡμῖν τὰς ἁμαρτίας καὶ καθαρίσῃ ἡμᾶς ἀπὸ πάσης ἀδικίας. 10 ἐὰν εἴπωμεν ὅτι οὐχ ἡμαρτήκαμεν, ψεύστην ποιοῦμεν αὐτὸν καὶ ὁ λόγος αὐτοῦ οὐκ ἔστιν ἐν ἡμῖν</a:t>
            </a:r>
            <a:r>
              <a:rPr lang="el-GR">
                <a:solidFill>
                  <a:srgbClr val="FFC000"/>
                </a:solidFill>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0CF7DF9-3CA9-FB87-BC0E-B449996893A7}"/>
                  </a:ext>
                </a:extLst>
              </p14:cNvPr>
              <p14:cNvContentPartPr/>
              <p14:nvPr/>
            </p14:nvContentPartPr>
            <p14:xfrm>
              <a:off x="7591576" y="685597"/>
              <a:ext cx="1250280" cy="46440"/>
            </p14:xfrm>
          </p:contentPart>
        </mc:Choice>
        <mc:Fallback>
          <p:pic>
            <p:nvPicPr>
              <p:cNvPr id="2" name="Ink 1">
                <a:extLst>
                  <a:ext uri="{FF2B5EF4-FFF2-40B4-BE49-F238E27FC236}">
                    <a16:creationId xmlns:a16="http://schemas.microsoft.com/office/drawing/2014/main" id="{50CF7DF9-3CA9-FB87-BC0E-B449996893A7}"/>
                  </a:ext>
                </a:extLst>
              </p:cNvPr>
              <p:cNvPicPr/>
              <p:nvPr/>
            </p:nvPicPr>
            <p:blipFill>
              <a:blip r:embed="rId5"/>
              <a:stretch>
                <a:fillRect/>
              </a:stretch>
            </p:blipFill>
            <p:spPr>
              <a:xfrm>
                <a:off x="7573936" y="667957"/>
                <a:ext cx="128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F7B27EA-E81F-6B5E-53AF-1BFB98D9DA7D}"/>
                  </a:ext>
                </a:extLst>
              </p14:cNvPr>
              <p14:cNvContentPartPr/>
              <p14:nvPr/>
            </p14:nvContentPartPr>
            <p14:xfrm>
              <a:off x="529096" y="939757"/>
              <a:ext cx="2962800" cy="85680"/>
            </p14:xfrm>
          </p:contentPart>
        </mc:Choice>
        <mc:Fallback>
          <p:pic>
            <p:nvPicPr>
              <p:cNvPr id="3" name="Ink 2">
                <a:extLst>
                  <a:ext uri="{FF2B5EF4-FFF2-40B4-BE49-F238E27FC236}">
                    <a16:creationId xmlns:a16="http://schemas.microsoft.com/office/drawing/2014/main" id="{3F7B27EA-E81F-6B5E-53AF-1BFB98D9DA7D}"/>
                  </a:ext>
                </a:extLst>
              </p:cNvPr>
              <p:cNvPicPr/>
              <p:nvPr/>
            </p:nvPicPr>
            <p:blipFill>
              <a:blip r:embed="rId7"/>
              <a:stretch>
                <a:fillRect/>
              </a:stretch>
            </p:blipFill>
            <p:spPr>
              <a:xfrm>
                <a:off x="511096" y="922117"/>
                <a:ext cx="2998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A67ACC1-BFE3-EF05-119F-1085F4B7A4D7}"/>
                  </a:ext>
                </a:extLst>
              </p14:cNvPr>
              <p14:cNvContentPartPr/>
              <p14:nvPr/>
            </p14:nvContentPartPr>
            <p14:xfrm>
              <a:off x="3900136" y="912037"/>
              <a:ext cx="5532480" cy="107640"/>
            </p14:xfrm>
          </p:contentPart>
        </mc:Choice>
        <mc:Fallback>
          <p:pic>
            <p:nvPicPr>
              <p:cNvPr id="4" name="Ink 3">
                <a:extLst>
                  <a:ext uri="{FF2B5EF4-FFF2-40B4-BE49-F238E27FC236}">
                    <a16:creationId xmlns:a16="http://schemas.microsoft.com/office/drawing/2014/main" id="{EA67ACC1-BFE3-EF05-119F-1085F4B7A4D7}"/>
                  </a:ext>
                </a:extLst>
              </p:cNvPr>
              <p:cNvPicPr/>
              <p:nvPr/>
            </p:nvPicPr>
            <p:blipFill>
              <a:blip r:embed="rId9"/>
              <a:stretch>
                <a:fillRect/>
              </a:stretch>
            </p:blipFill>
            <p:spPr>
              <a:xfrm>
                <a:off x="3882136" y="894397"/>
                <a:ext cx="5568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BBDB2A7-CDE2-EA7C-1FB9-F3939FEB25FE}"/>
                  </a:ext>
                </a:extLst>
              </p14:cNvPr>
              <p14:cNvContentPartPr/>
              <p14:nvPr/>
            </p14:nvContentPartPr>
            <p14:xfrm>
              <a:off x="690376" y="1195357"/>
              <a:ext cx="4362480" cy="79200"/>
            </p14:xfrm>
          </p:contentPart>
        </mc:Choice>
        <mc:Fallback>
          <p:pic>
            <p:nvPicPr>
              <p:cNvPr id="5" name="Ink 4">
                <a:extLst>
                  <a:ext uri="{FF2B5EF4-FFF2-40B4-BE49-F238E27FC236}">
                    <a16:creationId xmlns:a16="http://schemas.microsoft.com/office/drawing/2014/main" id="{2BBDB2A7-CDE2-EA7C-1FB9-F3939FEB25FE}"/>
                  </a:ext>
                </a:extLst>
              </p:cNvPr>
              <p:cNvPicPr/>
              <p:nvPr/>
            </p:nvPicPr>
            <p:blipFill>
              <a:blip r:embed="rId11"/>
              <a:stretch>
                <a:fillRect/>
              </a:stretch>
            </p:blipFill>
            <p:spPr>
              <a:xfrm>
                <a:off x="672376" y="1177357"/>
                <a:ext cx="4398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7BD40B3-5F16-8D5A-6FC6-78DB293B0F5A}"/>
                  </a:ext>
                </a:extLst>
              </p14:cNvPr>
              <p14:cNvContentPartPr/>
              <p14:nvPr/>
            </p14:nvContentPartPr>
            <p14:xfrm>
              <a:off x="5585656" y="1230997"/>
              <a:ext cx="3781800" cy="65520"/>
            </p14:xfrm>
          </p:contentPart>
        </mc:Choice>
        <mc:Fallback>
          <p:pic>
            <p:nvPicPr>
              <p:cNvPr id="9" name="Ink 8">
                <a:extLst>
                  <a:ext uri="{FF2B5EF4-FFF2-40B4-BE49-F238E27FC236}">
                    <a16:creationId xmlns:a16="http://schemas.microsoft.com/office/drawing/2014/main" id="{47BD40B3-5F16-8D5A-6FC6-78DB293B0F5A}"/>
                  </a:ext>
                </a:extLst>
              </p:cNvPr>
              <p:cNvPicPr/>
              <p:nvPr/>
            </p:nvPicPr>
            <p:blipFill>
              <a:blip r:embed="rId13"/>
              <a:stretch>
                <a:fillRect/>
              </a:stretch>
            </p:blipFill>
            <p:spPr>
              <a:xfrm>
                <a:off x="5567656" y="1212997"/>
                <a:ext cx="3817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3E8B374-3B6B-064D-272C-2AC286E674D5}"/>
                  </a:ext>
                </a:extLst>
              </p14:cNvPr>
              <p14:cNvContentPartPr/>
              <p14:nvPr/>
            </p14:nvContentPartPr>
            <p14:xfrm>
              <a:off x="517576" y="1439077"/>
              <a:ext cx="4438080" cy="102600"/>
            </p14:xfrm>
          </p:contentPart>
        </mc:Choice>
        <mc:Fallback>
          <p:pic>
            <p:nvPicPr>
              <p:cNvPr id="11" name="Ink 10">
                <a:extLst>
                  <a:ext uri="{FF2B5EF4-FFF2-40B4-BE49-F238E27FC236}">
                    <a16:creationId xmlns:a16="http://schemas.microsoft.com/office/drawing/2014/main" id="{93E8B374-3B6B-064D-272C-2AC286E674D5}"/>
                  </a:ext>
                </a:extLst>
              </p:cNvPr>
              <p:cNvPicPr/>
              <p:nvPr/>
            </p:nvPicPr>
            <p:blipFill>
              <a:blip r:embed="rId15"/>
              <a:stretch>
                <a:fillRect/>
              </a:stretch>
            </p:blipFill>
            <p:spPr>
              <a:xfrm>
                <a:off x="499576" y="1421437"/>
                <a:ext cx="4473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B2896F0-2525-2426-6608-DDD7056E30A7}"/>
                  </a:ext>
                </a:extLst>
              </p14:cNvPr>
              <p14:cNvContentPartPr/>
              <p14:nvPr/>
            </p14:nvContentPartPr>
            <p14:xfrm>
              <a:off x="5162656" y="1525477"/>
              <a:ext cx="3921120" cy="61920"/>
            </p14:xfrm>
          </p:contentPart>
        </mc:Choice>
        <mc:Fallback>
          <p:pic>
            <p:nvPicPr>
              <p:cNvPr id="12" name="Ink 11">
                <a:extLst>
                  <a:ext uri="{FF2B5EF4-FFF2-40B4-BE49-F238E27FC236}">
                    <a16:creationId xmlns:a16="http://schemas.microsoft.com/office/drawing/2014/main" id="{6B2896F0-2525-2426-6608-DDD7056E30A7}"/>
                  </a:ext>
                </a:extLst>
              </p:cNvPr>
              <p:cNvPicPr/>
              <p:nvPr/>
            </p:nvPicPr>
            <p:blipFill>
              <a:blip r:embed="rId17"/>
              <a:stretch>
                <a:fillRect/>
              </a:stretch>
            </p:blipFill>
            <p:spPr>
              <a:xfrm>
                <a:off x="5144656" y="1507837"/>
                <a:ext cx="3956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0E17603-3C7A-CD31-08D8-AF20F308EF19}"/>
                  </a:ext>
                </a:extLst>
              </p14:cNvPr>
              <p14:cNvContentPartPr/>
              <p14:nvPr/>
            </p14:nvContentPartPr>
            <p14:xfrm>
              <a:off x="498136" y="1742197"/>
              <a:ext cx="1016640" cy="89280"/>
            </p14:xfrm>
          </p:contentPart>
        </mc:Choice>
        <mc:Fallback>
          <p:pic>
            <p:nvPicPr>
              <p:cNvPr id="13" name="Ink 12">
                <a:extLst>
                  <a:ext uri="{FF2B5EF4-FFF2-40B4-BE49-F238E27FC236}">
                    <a16:creationId xmlns:a16="http://schemas.microsoft.com/office/drawing/2014/main" id="{80E17603-3C7A-CD31-08D8-AF20F308EF19}"/>
                  </a:ext>
                </a:extLst>
              </p:cNvPr>
              <p:cNvPicPr/>
              <p:nvPr/>
            </p:nvPicPr>
            <p:blipFill>
              <a:blip r:embed="rId19"/>
              <a:stretch>
                <a:fillRect/>
              </a:stretch>
            </p:blipFill>
            <p:spPr>
              <a:xfrm>
                <a:off x="480136" y="1724557"/>
                <a:ext cx="1052280" cy="124920"/>
              </a:xfrm>
              <a:prstGeom prst="rect">
                <a:avLst/>
              </a:prstGeom>
            </p:spPr>
          </p:pic>
        </mc:Fallback>
      </mc:AlternateContent>
    </p:spTree>
    <p:extLst>
      <p:ext uri="{BB962C8B-B14F-4D97-AF65-F5344CB8AC3E}">
        <p14:creationId xmlns:p14="http://schemas.microsoft.com/office/powerpoint/2010/main" val="362417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509663" cy="439980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EC47D76F-A1BC-2A77-0B58-1F78828D5C90}"/>
              </a:ext>
            </a:extLst>
          </p:cNvPr>
          <p:cNvPicPr>
            <a:picLocks noChangeAspect="1"/>
          </p:cNvPicPr>
          <p:nvPr/>
        </p:nvPicPr>
        <p:blipFill>
          <a:blip r:embed="rId4"/>
          <a:stretch>
            <a:fillRect/>
          </a:stretch>
        </p:blipFill>
        <p:spPr>
          <a:xfrm>
            <a:off x="148333" y="163200"/>
            <a:ext cx="10109842" cy="3990728"/>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7A79CCB-9EB4-75A8-7571-4B9A6E633794}"/>
                  </a:ext>
                </a:extLst>
              </p14:cNvPr>
              <p14:cNvContentPartPr/>
              <p14:nvPr/>
            </p14:nvContentPartPr>
            <p14:xfrm>
              <a:off x="4074736" y="489088"/>
              <a:ext cx="774720" cy="70560"/>
            </p14:xfrm>
          </p:contentPart>
        </mc:Choice>
        <mc:Fallback>
          <p:pic>
            <p:nvPicPr>
              <p:cNvPr id="2" name="Ink 1">
                <a:extLst>
                  <a:ext uri="{FF2B5EF4-FFF2-40B4-BE49-F238E27FC236}">
                    <a16:creationId xmlns:a16="http://schemas.microsoft.com/office/drawing/2014/main" id="{47A79CCB-9EB4-75A8-7571-4B9A6E633794}"/>
                  </a:ext>
                </a:extLst>
              </p:cNvPr>
              <p:cNvPicPr/>
              <p:nvPr/>
            </p:nvPicPr>
            <p:blipFill>
              <a:blip r:embed="rId6"/>
              <a:stretch>
                <a:fillRect/>
              </a:stretch>
            </p:blipFill>
            <p:spPr>
              <a:xfrm>
                <a:off x="4057096" y="471448"/>
                <a:ext cx="810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5785513D-F750-657A-9D48-D465086EADA9}"/>
                  </a:ext>
                </a:extLst>
              </p14:cNvPr>
              <p14:cNvContentPartPr/>
              <p14:nvPr/>
            </p14:nvContentPartPr>
            <p14:xfrm>
              <a:off x="6059056" y="453808"/>
              <a:ext cx="615960" cy="110520"/>
            </p14:xfrm>
          </p:contentPart>
        </mc:Choice>
        <mc:Fallback>
          <p:pic>
            <p:nvPicPr>
              <p:cNvPr id="3" name="Ink 2">
                <a:extLst>
                  <a:ext uri="{FF2B5EF4-FFF2-40B4-BE49-F238E27FC236}">
                    <a16:creationId xmlns:a16="http://schemas.microsoft.com/office/drawing/2014/main" id="{5785513D-F750-657A-9D48-D465086EADA9}"/>
                  </a:ext>
                </a:extLst>
              </p:cNvPr>
              <p:cNvPicPr/>
              <p:nvPr/>
            </p:nvPicPr>
            <p:blipFill>
              <a:blip r:embed="rId8"/>
              <a:stretch>
                <a:fillRect/>
              </a:stretch>
            </p:blipFill>
            <p:spPr>
              <a:xfrm>
                <a:off x="6041416" y="435808"/>
                <a:ext cx="651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F6F78FD0-5755-10D2-A447-E8C0491BD9F1}"/>
                  </a:ext>
                </a:extLst>
              </p14:cNvPr>
              <p14:cNvContentPartPr/>
              <p14:nvPr/>
            </p14:nvContentPartPr>
            <p14:xfrm>
              <a:off x="8166496" y="498088"/>
              <a:ext cx="991440" cy="41400"/>
            </p14:xfrm>
          </p:contentPart>
        </mc:Choice>
        <mc:Fallback>
          <p:pic>
            <p:nvPicPr>
              <p:cNvPr id="5" name="Ink 4">
                <a:extLst>
                  <a:ext uri="{FF2B5EF4-FFF2-40B4-BE49-F238E27FC236}">
                    <a16:creationId xmlns:a16="http://schemas.microsoft.com/office/drawing/2014/main" id="{F6F78FD0-5755-10D2-A447-E8C0491BD9F1}"/>
                  </a:ext>
                </a:extLst>
              </p:cNvPr>
              <p:cNvPicPr/>
              <p:nvPr/>
            </p:nvPicPr>
            <p:blipFill>
              <a:blip r:embed="rId10"/>
              <a:stretch>
                <a:fillRect/>
              </a:stretch>
            </p:blipFill>
            <p:spPr>
              <a:xfrm>
                <a:off x="8148856" y="480448"/>
                <a:ext cx="1027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2EFF200B-4616-98E0-38FC-FB8E0E88CF10}"/>
                  </a:ext>
                </a:extLst>
              </p14:cNvPr>
              <p14:cNvContentPartPr/>
              <p14:nvPr/>
            </p14:nvContentPartPr>
            <p14:xfrm>
              <a:off x="2076736" y="616888"/>
              <a:ext cx="2128680" cy="2016360"/>
            </p14:xfrm>
          </p:contentPart>
        </mc:Choice>
        <mc:Fallback>
          <p:pic>
            <p:nvPicPr>
              <p:cNvPr id="7" name="Ink 6">
                <a:extLst>
                  <a:ext uri="{FF2B5EF4-FFF2-40B4-BE49-F238E27FC236}">
                    <a16:creationId xmlns:a16="http://schemas.microsoft.com/office/drawing/2014/main" id="{2EFF200B-4616-98E0-38FC-FB8E0E88CF10}"/>
                  </a:ext>
                </a:extLst>
              </p:cNvPr>
              <p:cNvPicPr/>
              <p:nvPr/>
            </p:nvPicPr>
            <p:blipFill>
              <a:blip r:embed="rId12"/>
              <a:stretch>
                <a:fillRect/>
              </a:stretch>
            </p:blipFill>
            <p:spPr>
              <a:xfrm>
                <a:off x="2059096" y="599248"/>
                <a:ext cx="2164320" cy="205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917BC55C-6EA5-1B50-EEF4-FF721BDAA2C9}"/>
                  </a:ext>
                </a:extLst>
              </p14:cNvPr>
              <p14:cNvContentPartPr/>
              <p14:nvPr/>
            </p14:nvContentPartPr>
            <p14:xfrm>
              <a:off x="6235816" y="544168"/>
              <a:ext cx="2292480" cy="3723120"/>
            </p14:xfrm>
          </p:contentPart>
        </mc:Choice>
        <mc:Fallback>
          <p:pic>
            <p:nvPicPr>
              <p:cNvPr id="9" name="Ink 8">
                <a:extLst>
                  <a:ext uri="{FF2B5EF4-FFF2-40B4-BE49-F238E27FC236}">
                    <a16:creationId xmlns:a16="http://schemas.microsoft.com/office/drawing/2014/main" id="{917BC55C-6EA5-1B50-EEF4-FF721BDAA2C9}"/>
                  </a:ext>
                </a:extLst>
              </p:cNvPr>
              <p:cNvPicPr/>
              <p:nvPr/>
            </p:nvPicPr>
            <p:blipFill>
              <a:blip r:embed="rId14"/>
              <a:stretch>
                <a:fillRect/>
              </a:stretch>
            </p:blipFill>
            <p:spPr>
              <a:xfrm>
                <a:off x="6218176" y="526168"/>
                <a:ext cx="2328120" cy="3758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4E400930-27C1-1923-3F42-B416216EC789}"/>
                  </a:ext>
                </a:extLst>
              </p14:cNvPr>
              <p14:cNvContentPartPr/>
              <p14:nvPr/>
            </p14:nvContentPartPr>
            <p14:xfrm>
              <a:off x="8342896" y="536248"/>
              <a:ext cx="2059200" cy="2368800"/>
            </p14:xfrm>
          </p:contentPart>
        </mc:Choice>
        <mc:Fallback>
          <p:pic>
            <p:nvPicPr>
              <p:cNvPr id="11" name="Ink 10">
                <a:extLst>
                  <a:ext uri="{FF2B5EF4-FFF2-40B4-BE49-F238E27FC236}">
                    <a16:creationId xmlns:a16="http://schemas.microsoft.com/office/drawing/2014/main" id="{4E400930-27C1-1923-3F42-B416216EC789}"/>
                  </a:ext>
                </a:extLst>
              </p:cNvPr>
              <p:cNvPicPr/>
              <p:nvPr/>
            </p:nvPicPr>
            <p:blipFill>
              <a:blip r:embed="rId16"/>
              <a:stretch>
                <a:fillRect/>
              </a:stretch>
            </p:blipFill>
            <p:spPr>
              <a:xfrm>
                <a:off x="8324896" y="518608"/>
                <a:ext cx="2094840" cy="2404440"/>
              </a:xfrm>
              <a:prstGeom prst="rect">
                <a:avLst/>
              </a:prstGeom>
            </p:spPr>
          </p:pic>
        </mc:Fallback>
      </mc:AlternateContent>
    </p:spTree>
    <p:extLst>
      <p:ext uri="{BB962C8B-B14F-4D97-AF65-F5344CB8AC3E}">
        <p14:creationId xmlns:p14="http://schemas.microsoft.com/office/powerpoint/2010/main" val="90608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46525"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145471" y="291401"/>
            <a:ext cx="9645733" cy="4647426"/>
          </a:xfrm>
          <a:prstGeom prst="rect">
            <a:avLst/>
          </a:prstGeom>
          <a:noFill/>
        </p:spPr>
        <p:txBody>
          <a:bodyPr wrap="square">
            <a:spAutoFit/>
          </a:bodyPr>
          <a:lstStyle/>
          <a:p>
            <a:pPr algn="r"/>
            <a:r>
              <a:rPr lang="he-IL" sz="3200" b="1">
                <a:solidFill>
                  <a:srgbClr val="FFFF00"/>
                </a:solidFill>
                <a:cs typeface="+mj-cs"/>
              </a:rPr>
              <a:t>ספר שמות פרק טו</a:t>
            </a:r>
          </a:p>
          <a:p>
            <a:pPr algn="r"/>
            <a:r>
              <a:rPr lang="he-IL" sz="3200">
                <a:solidFill>
                  <a:srgbClr val="FFFF00"/>
                </a:solidFill>
                <a:cs typeface="+mj-cs"/>
              </a:rPr>
              <a:t>כו   וַיֹּאמֶר אִם-שָׁמוֹעַ תִּשְׁמַע לְקוֹל | יְהוָֹה אֱלֹהֶיךָ וְהַיָּשָׁר בְּעֵינָיו תַּעֲשֶֹה וְהַאֲזַנְתָּ לְמִצְוֹתָיו וְשָׁמַרְתָּ כָּל-חֻקָּיו כָּל-הַמַּחֲלָה אֲשֶׁר-שַֹמְתִּי בְמִצְרַיִם לֹא-אָשִֹים עָלֶיךָ כִּי אֲנִי יְהוָֹה רֹפְאֶךָ: </a:t>
            </a:r>
            <a:endParaRPr lang="he-IL" sz="2400">
              <a:solidFill>
                <a:srgbClr val="FFFF00"/>
              </a:solidFill>
              <a:cs typeface="+mj-cs"/>
            </a:endParaRPr>
          </a:p>
          <a:p>
            <a:endParaRPr lang="he-IL" sz="2400">
              <a:solidFill>
                <a:srgbClr val="FFFF00"/>
              </a:solidFill>
            </a:endParaRPr>
          </a:p>
          <a:p>
            <a:r>
              <a:rPr lang="en-US" sz="2400" b="1">
                <a:solidFill>
                  <a:srgbClr val="FFC000"/>
                </a:solidFill>
              </a:rPr>
              <a:t>Shemot / Exodus  15:26</a:t>
            </a:r>
          </a:p>
          <a:p>
            <a:r>
              <a:rPr lang="en-US" sz="2400">
                <a:solidFill>
                  <a:srgbClr val="FFC000"/>
                </a:solidFill>
              </a:rPr>
              <a:t>15:26  And said, If thou wilt diligently hearken to the voice of the LORD thy God, and wilt do that which is right in his sight, and wilt give ear to his commandments, and keep all his statutes, I will put none of these diseases upon thee, which I have brought upon the Egyptians: for I am the LORD that healeth thee.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08AD483-2F17-05F5-6A84-17B6C63944B8}"/>
                  </a:ext>
                </a:extLst>
              </p14:cNvPr>
              <p14:cNvContentPartPr/>
              <p14:nvPr/>
            </p14:nvContentPartPr>
            <p14:xfrm>
              <a:off x="6770776" y="1384408"/>
              <a:ext cx="2331720" cy="90360"/>
            </p14:xfrm>
          </p:contentPart>
        </mc:Choice>
        <mc:Fallback>
          <p:pic>
            <p:nvPicPr>
              <p:cNvPr id="2" name="Ink 1">
                <a:extLst>
                  <a:ext uri="{FF2B5EF4-FFF2-40B4-BE49-F238E27FC236}">
                    <a16:creationId xmlns:a16="http://schemas.microsoft.com/office/drawing/2014/main" id="{908AD483-2F17-05F5-6A84-17B6C63944B8}"/>
                  </a:ext>
                </a:extLst>
              </p:cNvPr>
              <p:cNvPicPr/>
              <p:nvPr/>
            </p:nvPicPr>
            <p:blipFill>
              <a:blip r:embed="rId5"/>
              <a:stretch>
                <a:fillRect/>
              </a:stretch>
            </p:blipFill>
            <p:spPr>
              <a:xfrm>
                <a:off x="6753136" y="1366768"/>
                <a:ext cx="2367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C1B9949-E756-0855-7808-58FDA0A0A7D5}"/>
                  </a:ext>
                </a:extLst>
              </p14:cNvPr>
              <p14:cNvContentPartPr/>
              <p14:nvPr/>
            </p14:nvContentPartPr>
            <p14:xfrm>
              <a:off x="3242416" y="769168"/>
              <a:ext cx="6063120" cy="617760"/>
            </p14:xfrm>
          </p:contentPart>
        </mc:Choice>
        <mc:Fallback>
          <p:pic>
            <p:nvPicPr>
              <p:cNvPr id="3" name="Ink 2">
                <a:extLst>
                  <a:ext uri="{FF2B5EF4-FFF2-40B4-BE49-F238E27FC236}">
                    <a16:creationId xmlns:a16="http://schemas.microsoft.com/office/drawing/2014/main" id="{5C1B9949-E756-0855-7808-58FDA0A0A7D5}"/>
                  </a:ext>
                </a:extLst>
              </p:cNvPr>
              <p:cNvPicPr/>
              <p:nvPr/>
            </p:nvPicPr>
            <p:blipFill>
              <a:blip r:embed="rId7"/>
              <a:stretch>
                <a:fillRect/>
              </a:stretch>
            </p:blipFill>
            <p:spPr>
              <a:xfrm>
                <a:off x="3224776" y="751528"/>
                <a:ext cx="6098760" cy="653400"/>
              </a:xfrm>
              <a:prstGeom prst="rect">
                <a:avLst/>
              </a:prstGeom>
            </p:spPr>
          </p:pic>
        </mc:Fallback>
      </mc:AlternateContent>
      <p:grpSp>
        <p:nvGrpSpPr>
          <p:cNvPr id="18" name="Group 17">
            <a:extLst>
              <a:ext uri="{FF2B5EF4-FFF2-40B4-BE49-F238E27FC236}">
                <a16:creationId xmlns:a16="http://schemas.microsoft.com/office/drawing/2014/main" id="{76C31264-F430-2E56-AB60-E3EDE4B7E399}"/>
              </a:ext>
            </a:extLst>
          </p:cNvPr>
          <p:cNvGrpSpPr/>
          <p:nvPr/>
        </p:nvGrpSpPr>
        <p:grpSpPr>
          <a:xfrm>
            <a:off x="515416" y="808408"/>
            <a:ext cx="2838240" cy="681840"/>
            <a:chOff x="515416" y="808408"/>
            <a:chExt cx="2838240" cy="68184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CF66C1B-A95C-916A-D721-E4B4629649ED}"/>
                    </a:ext>
                  </a:extLst>
                </p14:cNvPr>
                <p14:cNvContentPartPr/>
                <p14:nvPr/>
              </p14:nvContentPartPr>
              <p14:xfrm>
                <a:off x="3156016" y="1433728"/>
                <a:ext cx="2160" cy="1800"/>
              </p14:xfrm>
            </p:contentPart>
          </mc:Choice>
          <mc:Fallback>
            <p:pic>
              <p:nvPicPr>
                <p:cNvPr id="4" name="Ink 3">
                  <a:extLst>
                    <a:ext uri="{FF2B5EF4-FFF2-40B4-BE49-F238E27FC236}">
                      <a16:creationId xmlns:a16="http://schemas.microsoft.com/office/drawing/2014/main" id="{0CF66C1B-A95C-916A-D721-E4B4629649ED}"/>
                    </a:ext>
                  </a:extLst>
                </p:cNvPr>
                <p:cNvPicPr/>
                <p:nvPr/>
              </p:nvPicPr>
              <p:blipFill>
                <a:blip r:embed="rId9"/>
                <a:stretch>
                  <a:fillRect/>
                </a:stretch>
              </p:blipFill>
              <p:spPr>
                <a:xfrm>
                  <a:off x="3138016" y="1416088"/>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9354D0D8-BAD6-8033-30F6-1BE26A11ADE0}"/>
                    </a:ext>
                  </a:extLst>
                </p14:cNvPr>
                <p14:cNvContentPartPr/>
                <p14:nvPr/>
              </p14:nvContentPartPr>
              <p14:xfrm>
                <a:off x="2540416" y="1402768"/>
                <a:ext cx="752040" cy="87480"/>
              </p14:xfrm>
            </p:contentPart>
          </mc:Choice>
          <mc:Fallback>
            <p:pic>
              <p:nvPicPr>
                <p:cNvPr id="5" name="Ink 4">
                  <a:extLst>
                    <a:ext uri="{FF2B5EF4-FFF2-40B4-BE49-F238E27FC236}">
                      <a16:creationId xmlns:a16="http://schemas.microsoft.com/office/drawing/2014/main" id="{9354D0D8-BAD6-8033-30F6-1BE26A11ADE0}"/>
                    </a:ext>
                  </a:extLst>
                </p:cNvPr>
                <p:cNvPicPr/>
                <p:nvPr/>
              </p:nvPicPr>
              <p:blipFill>
                <a:blip r:embed="rId11"/>
                <a:stretch>
                  <a:fillRect/>
                </a:stretch>
              </p:blipFill>
              <p:spPr>
                <a:xfrm>
                  <a:off x="2522416" y="1385128"/>
                  <a:ext cx="787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2ECCF0E-8B36-72C4-CB31-C12CDD3EF60A}"/>
                    </a:ext>
                  </a:extLst>
                </p14:cNvPr>
                <p14:cNvContentPartPr/>
                <p14:nvPr/>
              </p14:nvContentPartPr>
              <p14:xfrm>
                <a:off x="1610536" y="1332928"/>
                <a:ext cx="836640" cy="85680"/>
              </p14:xfrm>
            </p:contentPart>
          </mc:Choice>
          <mc:Fallback>
            <p:pic>
              <p:nvPicPr>
                <p:cNvPr id="11" name="Ink 10">
                  <a:extLst>
                    <a:ext uri="{FF2B5EF4-FFF2-40B4-BE49-F238E27FC236}">
                      <a16:creationId xmlns:a16="http://schemas.microsoft.com/office/drawing/2014/main" id="{42ECCF0E-8B36-72C4-CB31-C12CDD3EF60A}"/>
                    </a:ext>
                  </a:extLst>
                </p:cNvPr>
                <p:cNvPicPr/>
                <p:nvPr/>
              </p:nvPicPr>
              <p:blipFill>
                <a:blip r:embed="rId13"/>
                <a:stretch>
                  <a:fillRect/>
                </a:stretch>
              </p:blipFill>
              <p:spPr>
                <a:xfrm>
                  <a:off x="1592536" y="1314928"/>
                  <a:ext cx="872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B68A2A5-CD38-672F-1302-0A8C64E7A665}"/>
                    </a:ext>
                  </a:extLst>
                </p14:cNvPr>
                <p14:cNvContentPartPr/>
                <p14:nvPr/>
              </p14:nvContentPartPr>
              <p14:xfrm>
                <a:off x="515416" y="1345168"/>
                <a:ext cx="1028160" cy="63000"/>
              </p14:xfrm>
            </p:contentPart>
          </mc:Choice>
          <mc:Fallback>
            <p:pic>
              <p:nvPicPr>
                <p:cNvPr id="12" name="Ink 11">
                  <a:extLst>
                    <a:ext uri="{FF2B5EF4-FFF2-40B4-BE49-F238E27FC236}">
                      <a16:creationId xmlns:a16="http://schemas.microsoft.com/office/drawing/2014/main" id="{1B68A2A5-CD38-672F-1302-0A8C64E7A665}"/>
                    </a:ext>
                  </a:extLst>
                </p:cNvPr>
                <p:cNvPicPr/>
                <p:nvPr/>
              </p:nvPicPr>
              <p:blipFill>
                <a:blip r:embed="rId15"/>
                <a:stretch>
                  <a:fillRect/>
                </a:stretch>
              </p:blipFill>
              <p:spPr>
                <a:xfrm>
                  <a:off x="497776" y="1327528"/>
                  <a:ext cx="1063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2E4552BD-8776-C3DA-B1BD-350C101B942A}"/>
                    </a:ext>
                  </a:extLst>
                </p14:cNvPr>
                <p14:cNvContentPartPr/>
                <p14:nvPr/>
              </p14:nvContentPartPr>
              <p14:xfrm>
                <a:off x="520456" y="808408"/>
                <a:ext cx="996120" cy="570240"/>
              </p14:xfrm>
            </p:contentPart>
          </mc:Choice>
          <mc:Fallback>
            <p:pic>
              <p:nvPicPr>
                <p:cNvPr id="14" name="Ink 13">
                  <a:extLst>
                    <a:ext uri="{FF2B5EF4-FFF2-40B4-BE49-F238E27FC236}">
                      <a16:creationId xmlns:a16="http://schemas.microsoft.com/office/drawing/2014/main" id="{2E4552BD-8776-C3DA-B1BD-350C101B942A}"/>
                    </a:ext>
                  </a:extLst>
                </p:cNvPr>
                <p:cNvPicPr/>
                <p:nvPr/>
              </p:nvPicPr>
              <p:blipFill>
                <a:blip r:embed="rId17"/>
                <a:stretch>
                  <a:fillRect/>
                </a:stretch>
              </p:blipFill>
              <p:spPr>
                <a:xfrm>
                  <a:off x="502816" y="790408"/>
                  <a:ext cx="103176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61209BE-A8A0-DAE4-5916-D802202BE274}"/>
                    </a:ext>
                  </a:extLst>
                </p14:cNvPr>
                <p14:cNvContentPartPr/>
                <p14:nvPr/>
              </p14:nvContentPartPr>
              <p14:xfrm>
                <a:off x="3339976" y="1353808"/>
                <a:ext cx="4320" cy="14040"/>
              </p14:xfrm>
            </p:contentPart>
          </mc:Choice>
          <mc:Fallback>
            <p:pic>
              <p:nvPicPr>
                <p:cNvPr id="15" name="Ink 14">
                  <a:extLst>
                    <a:ext uri="{FF2B5EF4-FFF2-40B4-BE49-F238E27FC236}">
                      <a16:creationId xmlns:a16="http://schemas.microsoft.com/office/drawing/2014/main" id="{761209BE-A8A0-DAE4-5916-D802202BE274}"/>
                    </a:ext>
                  </a:extLst>
                </p:cNvPr>
                <p:cNvPicPr/>
                <p:nvPr/>
              </p:nvPicPr>
              <p:blipFill>
                <a:blip r:embed="rId19"/>
                <a:stretch>
                  <a:fillRect/>
                </a:stretch>
              </p:blipFill>
              <p:spPr>
                <a:xfrm>
                  <a:off x="3321976" y="1336168"/>
                  <a:ext cx="39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C05435A-57D9-85CB-8842-106F02051D4E}"/>
                    </a:ext>
                  </a:extLst>
                </p14:cNvPr>
                <p14:cNvContentPartPr/>
                <p14:nvPr/>
              </p14:nvContentPartPr>
              <p14:xfrm>
                <a:off x="2386336" y="940888"/>
                <a:ext cx="967320" cy="520560"/>
              </p14:xfrm>
            </p:contentPart>
          </mc:Choice>
          <mc:Fallback>
            <p:pic>
              <p:nvPicPr>
                <p:cNvPr id="16" name="Ink 15">
                  <a:extLst>
                    <a:ext uri="{FF2B5EF4-FFF2-40B4-BE49-F238E27FC236}">
                      <a16:creationId xmlns:a16="http://schemas.microsoft.com/office/drawing/2014/main" id="{2C05435A-57D9-85CB-8842-106F02051D4E}"/>
                    </a:ext>
                  </a:extLst>
                </p:cNvPr>
                <p:cNvPicPr/>
                <p:nvPr/>
              </p:nvPicPr>
              <p:blipFill>
                <a:blip r:embed="rId21"/>
                <a:stretch>
                  <a:fillRect/>
                </a:stretch>
              </p:blipFill>
              <p:spPr>
                <a:xfrm>
                  <a:off x="2368696" y="923248"/>
                  <a:ext cx="100296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C740EF18-0C0A-1007-E039-FEA0F1800CFE}"/>
                    </a:ext>
                  </a:extLst>
                </p14:cNvPr>
                <p14:cNvContentPartPr/>
                <p14:nvPr/>
              </p14:nvContentPartPr>
              <p14:xfrm>
                <a:off x="1436296" y="840088"/>
                <a:ext cx="987840" cy="641880"/>
              </p14:xfrm>
            </p:contentPart>
          </mc:Choice>
          <mc:Fallback>
            <p:pic>
              <p:nvPicPr>
                <p:cNvPr id="17" name="Ink 16">
                  <a:extLst>
                    <a:ext uri="{FF2B5EF4-FFF2-40B4-BE49-F238E27FC236}">
                      <a16:creationId xmlns:a16="http://schemas.microsoft.com/office/drawing/2014/main" id="{C740EF18-0C0A-1007-E039-FEA0F1800CFE}"/>
                    </a:ext>
                  </a:extLst>
                </p:cNvPr>
                <p:cNvPicPr/>
                <p:nvPr/>
              </p:nvPicPr>
              <p:blipFill>
                <a:blip r:embed="rId23"/>
                <a:stretch>
                  <a:fillRect/>
                </a:stretch>
              </p:blipFill>
              <p:spPr>
                <a:xfrm>
                  <a:off x="1418296" y="822088"/>
                  <a:ext cx="1023480" cy="677520"/>
                </a:xfrm>
                <a:prstGeom prst="rect">
                  <a:avLst/>
                </a:prstGeom>
              </p:spPr>
            </p:pic>
          </mc:Fallback>
        </mc:AlternateContent>
      </p:grpSp>
      <p:grpSp>
        <p:nvGrpSpPr>
          <p:cNvPr id="23" name="Group 22">
            <a:extLst>
              <a:ext uri="{FF2B5EF4-FFF2-40B4-BE49-F238E27FC236}">
                <a16:creationId xmlns:a16="http://schemas.microsoft.com/office/drawing/2014/main" id="{989E67E7-54B9-1532-61FC-58CBC9DDBBB0}"/>
              </a:ext>
            </a:extLst>
          </p:cNvPr>
          <p:cNvGrpSpPr/>
          <p:nvPr/>
        </p:nvGrpSpPr>
        <p:grpSpPr>
          <a:xfrm>
            <a:off x="7520656" y="1835488"/>
            <a:ext cx="2195640" cy="142920"/>
            <a:chOff x="7520656" y="1835488"/>
            <a:chExt cx="2195640" cy="14292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41350698-D38B-F2AE-3396-C724BB053A12}"/>
                    </a:ext>
                  </a:extLst>
                </p14:cNvPr>
                <p14:cNvContentPartPr/>
                <p14:nvPr/>
              </p14:nvContentPartPr>
              <p14:xfrm>
                <a:off x="9637456" y="1924408"/>
                <a:ext cx="8280" cy="12600"/>
              </p14:xfrm>
            </p:contentPart>
          </mc:Choice>
          <mc:Fallback>
            <p:pic>
              <p:nvPicPr>
                <p:cNvPr id="19" name="Ink 18">
                  <a:extLst>
                    <a:ext uri="{FF2B5EF4-FFF2-40B4-BE49-F238E27FC236}">
                      <a16:creationId xmlns:a16="http://schemas.microsoft.com/office/drawing/2014/main" id="{41350698-D38B-F2AE-3396-C724BB053A12}"/>
                    </a:ext>
                  </a:extLst>
                </p:cNvPr>
                <p:cNvPicPr/>
                <p:nvPr/>
              </p:nvPicPr>
              <p:blipFill>
                <a:blip r:embed="rId25"/>
                <a:stretch>
                  <a:fillRect/>
                </a:stretch>
              </p:blipFill>
              <p:spPr>
                <a:xfrm>
                  <a:off x="9619456" y="1906408"/>
                  <a:ext cx="43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7B740E76-1472-F9A6-EB48-D426C5F61BA2}"/>
                    </a:ext>
                  </a:extLst>
                </p14:cNvPr>
                <p14:cNvContentPartPr/>
                <p14:nvPr/>
              </p14:nvContentPartPr>
              <p14:xfrm>
                <a:off x="8675176" y="1835488"/>
                <a:ext cx="1041120" cy="96120"/>
              </p14:xfrm>
            </p:contentPart>
          </mc:Choice>
          <mc:Fallback>
            <p:pic>
              <p:nvPicPr>
                <p:cNvPr id="20" name="Ink 19">
                  <a:extLst>
                    <a:ext uri="{FF2B5EF4-FFF2-40B4-BE49-F238E27FC236}">
                      <a16:creationId xmlns:a16="http://schemas.microsoft.com/office/drawing/2014/main" id="{7B740E76-1472-F9A6-EB48-D426C5F61BA2}"/>
                    </a:ext>
                  </a:extLst>
                </p:cNvPr>
                <p:cNvPicPr/>
                <p:nvPr/>
              </p:nvPicPr>
              <p:blipFill>
                <a:blip r:embed="rId27"/>
                <a:stretch>
                  <a:fillRect/>
                </a:stretch>
              </p:blipFill>
              <p:spPr>
                <a:xfrm>
                  <a:off x="8657176" y="1817848"/>
                  <a:ext cx="1076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395DABD3-9BC0-D14B-565D-B2F7A411F079}"/>
                    </a:ext>
                  </a:extLst>
                </p14:cNvPr>
                <p14:cNvContentPartPr/>
                <p14:nvPr/>
              </p14:nvContentPartPr>
              <p14:xfrm>
                <a:off x="7520656" y="1861768"/>
                <a:ext cx="1094760" cy="116640"/>
              </p14:xfrm>
            </p:contentPart>
          </mc:Choice>
          <mc:Fallback>
            <p:pic>
              <p:nvPicPr>
                <p:cNvPr id="22" name="Ink 21">
                  <a:extLst>
                    <a:ext uri="{FF2B5EF4-FFF2-40B4-BE49-F238E27FC236}">
                      <a16:creationId xmlns:a16="http://schemas.microsoft.com/office/drawing/2014/main" id="{395DABD3-9BC0-D14B-565D-B2F7A411F079}"/>
                    </a:ext>
                  </a:extLst>
                </p:cNvPr>
                <p:cNvPicPr/>
                <p:nvPr/>
              </p:nvPicPr>
              <p:blipFill>
                <a:blip r:embed="rId29"/>
                <a:stretch>
                  <a:fillRect/>
                </a:stretch>
              </p:blipFill>
              <p:spPr>
                <a:xfrm>
                  <a:off x="7503016" y="1843768"/>
                  <a:ext cx="113040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C5E5576B-B482-DEC6-C70D-1028D2E74CD7}"/>
                  </a:ext>
                </a:extLst>
              </p14:cNvPr>
              <p14:cNvContentPartPr/>
              <p14:nvPr/>
            </p14:nvContentPartPr>
            <p14:xfrm>
              <a:off x="6492856" y="1886968"/>
              <a:ext cx="1001880" cy="47160"/>
            </p14:xfrm>
          </p:contentPart>
        </mc:Choice>
        <mc:Fallback>
          <p:pic>
            <p:nvPicPr>
              <p:cNvPr id="24" name="Ink 23">
                <a:extLst>
                  <a:ext uri="{FF2B5EF4-FFF2-40B4-BE49-F238E27FC236}">
                    <a16:creationId xmlns:a16="http://schemas.microsoft.com/office/drawing/2014/main" id="{C5E5576B-B482-DEC6-C70D-1028D2E74CD7}"/>
                  </a:ext>
                </a:extLst>
              </p:cNvPr>
              <p:cNvPicPr/>
              <p:nvPr/>
            </p:nvPicPr>
            <p:blipFill>
              <a:blip r:embed="rId31"/>
              <a:stretch>
                <a:fillRect/>
              </a:stretch>
            </p:blipFill>
            <p:spPr>
              <a:xfrm>
                <a:off x="6474856" y="1868968"/>
                <a:ext cx="1037520" cy="82800"/>
              </a:xfrm>
              <a:prstGeom prst="rect">
                <a:avLst/>
              </a:prstGeom>
            </p:spPr>
          </p:pic>
        </mc:Fallback>
      </mc:AlternateContent>
      <p:grpSp>
        <p:nvGrpSpPr>
          <p:cNvPr id="27" name="Group 26">
            <a:extLst>
              <a:ext uri="{FF2B5EF4-FFF2-40B4-BE49-F238E27FC236}">
                <a16:creationId xmlns:a16="http://schemas.microsoft.com/office/drawing/2014/main" id="{81D018AE-6FA0-9C7D-7418-C32BDE604923}"/>
              </a:ext>
            </a:extLst>
          </p:cNvPr>
          <p:cNvGrpSpPr/>
          <p:nvPr/>
        </p:nvGrpSpPr>
        <p:grpSpPr>
          <a:xfrm>
            <a:off x="5301616" y="1339048"/>
            <a:ext cx="2241360" cy="614520"/>
            <a:chOff x="5301616" y="1339048"/>
            <a:chExt cx="2241360" cy="614520"/>
          </a:xfrm>
        </p:grpSpPr>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D66AEC48-07A7-99CC-5904-E1EFCF205964}"/>
                    </a:ext>
                  </a:extLst>
                </p14:cNvPr>
                <p14:cNvContentPartPr/>
                <p14:nvPr/>
              </p14:nvContentPartPr>
              <p14:xfrm>
                <a:off x="6453616" y="1339048"/>
                <a:ext cx="1089360" cy="614520"/>
              </p14:xfrm>
            </p:contentPart>
          </mc:Choice>
          <mc:Fallback>
            <p:pic>
              <p:nvPicPr>
                <p:cNvPr id="25" name="Ink 24">
                  <a:extLst>
                    <a:ext uri="{FF2B5EF4-FFF2-40B4-BE49-F238E27FC236}">
                      <a16:creationId xmlns:a16="http://schemas.microsoft.com/office/drawing/2014/main" id="{D66AEC48-07A7-99CC-5904-E1EFCF205964}"/>
                    </a:ext>
                  </a:extLst>
                </p:cNvPr>
                <p:cNvPicPr/>
                <p:nvPr/>
              </p:nvPicPr>
              <p:blipFill>
                <a:blip r:embed="rId33"/>
                <a:stretch>
                  <a:fillRect/>
                </a:stretch>
              </p:blipFill>
              <p:spPr>
                <a:xfrm>
                  <a:off x="6435976" y="1321048"/>
                  <a:ext cx="1125000" cy="650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A5726E6A-6A7B-37FB-D2B3-114F98772D47}"/>
                    </a:ext>
                  </a:extLst>
                </p14:cNvPr>
                <p14:cNvContentPartPr/>
                <p14:nvPr/>
              </p14:nvContentPartPr>
              <p14:xfrm>
                <a:off x="5301616" y="1856008"/>
                <a:ext cx="1154880" cy="46440"/>
              </p14:xfrm>
            </p:contentPart>
          </mc:Choice>
          <mc:Fallback>
            <p:pic>
              <p:nvPicPr>
                <p:cNvPr id="26" name="Ink 25">
                  <a:extLst>
                    <a:ext uri="{FF2B5EF4-FFF2-40B4-BE49-F238E27FC236}">
                      <a16:creationId xmlns:a16="http://schemas.microsoft.com/office/drawing/2014/main" id="{A5726E6A-6A7B-37FB-D2B3-114F98772D47}"/>
                    </a:ext>
                  </a:extLst>
                </p:cNvPr>
                <p:cNvPicPr/>
                <p:nvPr/>
              </p:nvPicPr>
              <p:blipFill>
                <a:blip r:embed="rId35"/>
                <a:stretch>
                  <a:fillRect/>
                </a:stretch>
              </p:blipFill>
              <p:spPr>
                <a:xfrm>
                  <a:off x="5283616" y="1838008"/>
                  <a:ext cx="1190520" cy="82080"/>
                </a:xfrm>
                <a:prstGeom prst="rect">
                  <a:avLst/>
                </a:prstGeom>
              </p:spPr>
            </p:pic>
          </mc:Fallback>
        </mc:AlternateContent>
      </p:grpSp>
      <p:grpSp>
        <p:nvGrpSpPr>
          <p:cNvPr id="35" name="Group 34">
            <a:extLst>
              <a:ext uri="{FF2B5EF4-FFF2-40B4-BE49-F238E27FC236}">
                <a16:creationId xmlns:a16="http://schemas.microsoft.com/office/drawing/2014/main" id="{1363F00C-2978-BBF7-400E-56AA3E44E0C9}"/>
              </a:ext>
            </a:extLst>
          </p:cNvPr>
          <p:cNvGrpSpPr/>
          <p:nvPr/>
        </p:nvGrpSpPr>
        <p:grpSpPr>
          <a:xfrm>
            <a:off x="1241896" y="1852768"/>
            <a:ext cx="3985920" cy="153720"/>
            <a:chOff x="1241896" y="1852768"/>
            <a:chExt cx="3985920" cy="153720"/>
          </a:xfrm>
        </p:grpSpPr>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7FB921EB-24E6-FFF5-93CB-94CEF0503C46}"/>
                    </a:ext>
                  </a:extLst>
                </p14:cNvPr>
                <p14:cNvContentPartPr/>
                <p14:nvPr/>
              </p14:nvContentPartPr>
              <p14:xfrm>
                <a:off x="5213776" y="1910728"/>
                <a:ext cx="14040" cy="15840"/>
              </p14:xfrm>
            </p:contentPart>
          </mc:Choice>
          <mc:Fallback>
            <p:pic>
              <p:nvPicPr>
                <p:cNvPr id="28" name="Ink 27">
                  <a:extLst>
                    <a:ext uri="{FF2B5EF4-FFF2-40B4-BE49-F238E27FC236}">
                      <a16:creationId xmlns:a16="http://schemas.microsoft.com/office/drawing/2014/main" id="{7FB921EB-24E6-FFF5-93CB-94CEF0503C46}"/>
                    </a:ext>
                  </a:extLst>
                </p:cNvPr>
                <p:cNvPicPr/>
                <p:nvPr/>
              </p:nvPicPr>
              <p:blipFill>
                <a:blip r:embed="rId37"/>
                <a:stretch>
                  <a:fillRect/>
                </a:stretch>
              </p:blipFill>
              <p:spPr>
                <a:xfrm>
                  <a:off x="5196136" y="1892728"/>
                  <a:ext cx="49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A9AD9753-2838-2782-63BE-BB7EF98D1EF0}"/>
                    </a:ext>
                  </a:extLst>
                </p14:cNvPr>
                <p14:cNvContentPartPr/>
                <p14:nvPr/>
              </p14:nvContentPartPr>
              <p14:xfrm>
                <a:off x="3635536" y="1921168"/>
                <a:ext cx="1559520" cy="76680"/>
              </p14:xfrm>
            </p:contentPart>
          </mc:Choice>
          <mc:Fallback>
            <p:pic>
              <p:nvPicPr>
                <p:cNvPr id="29" name="Ink 28">
                  <a:extLst>
                    <a:ext uri="{FF2B5EF4-FFF2-40B4-BE49-F238E27FC236}">
                      <a16:creationId xmlns:a16="http://schemas.microsoft.com/office/drawing/2014/main" id="{A9AD9753-2838-2782-63BE-BB7EF98D1EF0}"/>
                    </a:ext>
                  </a:extLst>
                </p:cNvPr>
                <p:cNvPicPr/>
                <p:nvPr/>
              </p:nvPicPr>
              <p:blipFill>
                <a:blip r:embed="rId39"/>
                <a:stretch>
                  <a:fillRect/>
                </a:stretch>
              </p:blipFill>
              <p:spPr>
                <a:xfrm>
                  <a:off x="3617536" y="1903168"/>
                  <a:ext cx="1595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27CE7D8F-3BE4-31FE-C86C-A5DAECF76BA2}"/>
                    </a:ext>
                  </a:extLst>
                </p14:cNvPr>
                <p14:cNvContentPartPr/>
                <p14:nvPr/>
              </p14:nvContentPartPr>
              <p14:xfrm>
                <a:off x="3017776" y="1975888"/>
                <a:ext cx="617760" cy="30600"/>
              </p14:xfrm>
            </p:contentPart>
          </mc:Choice>
          <mc:Fallback>
            <p:pic>
              <p:nvPicPr>
                <p:cNvPr id="31" name="Ink 30">
                  <a:extLst>
                    <a:ext uri="{FF2B5EF4-FFF2-40B4-BE49-F238E27FC236}">
                      <a16:creationId xmlns:a16="http://schemas.microsoft.com/office/drawing/2014/main" id="{27CE7D8F-3BE4-31FE-C86C-A5DAECF76BA2}"/>
                    </a:ext>
                  </a:extLst>
                </p:cNvPr>
                <p:cNvPicPr/>
                <p:nvPr/>
              </p:nvPicPr>
              <p:blipFill>
                <a:blip r:embed="rId41"/>
                <a:stretch>
                  <a:fillRect/>
                </a:stretch>
              </p:blipFill>
              <p:spPr>
                <a:xfrm>
                  <a:off x="3000136" y="1958248"/>
                  <a:ext cx="653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8E782AB4-0E24-8A69-7807-827C21832ADA}"/>
                    </a:ext>
                  </a:extLst>
                </p14:cNvPr>
                <p14:cNvContentPartPr/>
                <p14:nvPr/>
              </p14:nvContentPartPr>
              <p14:xfrm>
                <a:off x="2310736" y="1902448"/>
                <a:ext cx="586800" cy="51480"/>
              </p14:xfrm>
            </p:contentPart>
          </mc:Choice>
          <mc:Fallback>
            <p:pic>
              <p:nvPicPr>
                <p:cNvPr id="32" name="Ink 31">
                  <a:extLst>
                    <a:ext uri="{FF2B5EF4-FFF2-40B4-BE49-F238E27FC236}">
                      <a16:creationId xmlns:a16="http://schemas.microsoft.com/office/drawing/2014/main" id="{8E782AB4-0E24-8A69-7807-827C21832ADA}"/>
                    </a:ext>
                  </a:extLst>
                </p:cNvPr>
                <p:cNvPicPr/>
                <p:nvPr/>
              </p:nvPicPr>
              <p:blipFill>
                <a:blip r:embed="rId43"/>
                <a:stretch>
                  <a:fillRect/>
                </a:stretch>
              </p:blipFill>
              <p:spPr>
                <a:xfrm>
                  <a:off x="2292736" y="1884448"/>
                  <a:ext cx="622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CE5CED60-AF2E-0BB7-17DD-04BE0B568E5F}"/>
                    </a:ext>
                  </a:extLst>
                </p14:cNvPr>
                <p14:cNvContentPartPr/>
                <p14:nvPr/>
              </p14:nvContentPartPr>
              <p14:xfrm>
                <a:off x="1241896" y="1852768"/>
                <a:ext cx="860040" cy="52560"/>
              </p14:xfrm>
            </p:contentPart>
          </mc:Choice>
          <mc:Fallback>
            <p:pic>
              <p:nvPicPr>
                <p:cNvPr id="34" name="Ink 33">
                  <a:extLst>
                    <a:ext uri="{FF2B5EF4-FFF2-40B4-BE49-F238E27FC236}">
                      <a16:creationId xmlns:a16="http://schemas.microsoft.com/office/drawing/2014/main" id="{CE5CED60-AF2E-0BB7-17DD-04BE0B568E5F}"/>
                    </a:ext>
                  </a:extLst>
                </p:cNvPr>
                <p:cNvPicPr/>
                <p:nvPr/>
              </p:nvPicPr>
              <p:blipFill>
                <a:blip r:embed="rId45"/>
                <a:stretch>
                  <a:fillRect/>
                </a:stretch>
              </p:blipFill>
              <p:spPr>
                <a:xfrm>
                  <a:off x="1224256" y="1834768"/>
                  <a:ext cx="89568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E4F445C9-55C4-F2AA-2FE0-FD937A57BAB9}"/>
                  </a:ext>
                </a:extLst>
              </p14:cNvPr>
              <p14:cNvContentPartPr/>
              <p14:nvPr/>
            </p14:nvContentPartPr>
            <p14:xfrm>
              <a:off x="432976" y="1808848"/>
              <a:ext cx="530640" cy="75240"/>
            </p14:xfrm>
          </p:contentPart>
        </mc:Choice>
        <mc:Fallback>
          <p:pic>
            <p:nvPicPr>
              <p:cNvPr id="36" name="Ink 35">
                <a:extLst>
                  <a:ext uri="{FF2B5EF4-FFF2-40B4-BE49-F238E27FC236}">
                    <a16:creationId xmlns:a16="http://schemas.microsoft.com/office/drawing/2014/main" id="{E4F445C9-55C4-F2AA-2FE0-FD937A57BAB9}"/>
                  </a:ext>
                </a:extLst>
              </p:cNvPr>
              <p:cNvPicPr/>
              <p:nvPr/>
            </p:nvPicPr>
            <p:blipFill>
              <a:blip r:embed="rId47"/>
              <a:stretch>
                <a:fillRect/>
              </a:stretch>
            </p:blipFill>
            <p:spPr>
              <a:xfrm>
                <a:off x="414976" y="1790848"/>
                <a:ext cx="566280" cy="110880"/>
              </a:xfrm>
              <a:prstGeom prst="rect">
                <a:avLst/>
              </a:prstGeom>
            </p:spPr>
          </p:pic>
        </mc:Fallback>
      </mc:AlternateContent>
      <p:grpSp>
        <p:nvGrpSpPr>
          <p:cNvPr id="43" name="Group 42">
            <a:extLst>
              <a:ext uri="{FF2B5EF4-FFF2-40B4-BE49-F238E27FC236}">
                <a16:creationId xmlns:a16="http://schemas.microsoft.com/office/drawing/2014/main" id="{2EB6E53C-BE94-6C6E-E250-2B026E08D668}"/>
              </a:ext>
            </a:extLst>
          </p:cNvPr>
          <p:cNvGrpSpPr/>
          <p:nvPr/>
        </p:nvGrpSpPr>
        <p:grpSpPr>
          <a:xfrm>
            <a:off x="5699056" y="2361088"/>
            <a:ext cx="3916080" cy="120960"/>
            <a:chOff x="5699056" y="2361088"/>
            <a:chExt cx="3916080" cy="120960"/>
          </a:xfrm>
        </p:grpSpPr>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7D673069-1F94-9074-E24E-D4E932687005}"/>
                    </a:ext>
                  </a:extLst>
                </p14:cNvPr>
                <p14:cNvContentPartPr/>
                <p14:nvPr/>
              </p14:nvContentPartPr>
              <p14:xfrm>
                <a:off x="9215896" y="2361088"/>
                <a:ext cx="399240" cy="44280"/>
              </p14:xfrm>
            </p:contentPart>
          </mc:Choice>
          <mc:Fallback>
            <p:pic>
              <p:nvPicPr>
                <p:cNvPr id="37" name="Ink 36">
                  <a:extLst>
                    <a:ext uri="{FF2B5EF4-FFF2-40B4-BE49-F238E27FC236}">
                      <a16:creationId xmlns:a16="http://schemas.microsoft.com/office/drawing/2014/main" id="{7D673069-1F94-9074-E24E-D4E932687005}"/>
                    </a:ext>
                  </a:extLst>
                </p:cNvPr>
                <p:cNvPicPr/>
                <p:nvPr/>
              </p:nvPicPr>
              <p:blipFill>
                <a:blip r:embed="rId49"/>
                <a:stretch>
                  <a:fillRect/>
                </a:stretch>
              </p:blipFill>
              <p:spPr>
                <a:xfrm>
                  <a:off x="9198256" y="2343448"/>
                  <a:ext cx="434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44DCBFDE-AAC5-D46C-A707-463BE940C400}"/>
                    </a:ext>
                  </a:extLst>
                </p14:cNvPr>
                <p14:cNvContentPartPr/>
                <p14:nvPr/>
              </p14:nvContentPartPr>
              <p14:xfrm>
                <a:off x="8210416" y="2403208"/>
                <a:ext cx="646920" cy="78840"/>
              </p14:xfrm>
            </p:contentPart>
          </mc:Choice>
          <mc:Fallback>
            <p:pic>
              <p:nvPicPr>
                <p:cNvPr id="38" name="Ink 37">
                  <a:extLst>
                    <a:ext uri="{FF2B5EF4-FFF2-40B4-BE49-F238E27FC236}">
                      <a16:creationId xmlns:a16="http://schemas.microsoft.com/office/drawing/2014/main" id="{44DCBFDE-AAC5-D46C-A707-463BE940C400}"/>
                    </a:ext>
                  </a:extLst>
                </p:cNvPr>
                <p:cNvPicPr/>
                <p:nvPr/>
              </p:nvPicPr>
              <p:blipFill>
                <a:blip r:embed="rId51"/>
                <a:stretch>
                  <a:fillRect/>
                </a:stretch>
              </p:blipFill>
              <p:spPr>
                <a:xfrm>
                  <a:off x="8192776" y="2385568"/>
                  <a:ext cx="682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A6E24E8B-8E7D-849D-2409-6BF52F6165AC}"/>
                    </a:ext>
                  </a:extLst>
                </p14:cNvPr>
                <p14:cNvContentPartPr/>
                <p14:nvPr/>
              </p14:nvContentPartPr>
              <p14:xfrm>
                <a:off x="7756096" y="2403568"/>
                <a:ext cx="335880" cy="23040"/>
              </p14:xfrm>
            </p:contentPart>
          </mc:Choice>
          <mc:Fallback>
            <p:pic>
              <p:nvPicPr>
                <p:cNvPr id="39" name="Ink 38">
                  <a:extLst>
                    <a:ext uri="{FF2B5EF4-FFF2-40B4-BE49-F238E27FC236}">
                      <a16:creationId xmlns:a16="http://schemas.microsoft.com/office/drawing/2014/main" id="{A6E24E8B-8E7D-849D-2409-6BF52F6165AC}"/>
                    </a:ext>
                  </a:extLst>
                </p:cNvPr>
                <p:cNvPicPr/>
                <p:nvPr/>
              </p:nvPicPr>
              <p:blipFill>
                <a:blip r:embed="rId53"/>
                <a:stretch>
                  <a:fillRect/>
                </a:stretch>
              </p:blipFill>
              <p:spPr>
                <a:xfrm>
                  <a:off x="7738456" y="2385928"/>
                  <a:ext cx="371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2673F558-D0E0-9FD4-1390-B1AC65EEE61D}"/>
                    </a:ext>
                  </a:extLst>
                </p14:cNvPr>
                <p14:cNvContentPartPr/>
                <p14:nvPr/>
              </p14:nvContentPartPr>
              <p14:xfrm>
                <a:off x="7272976" y="2386288"/>
                <a:ext cx="321120" cy="72000"/>
              </p14:xfrm>
            </p:contentPart>
          </mc:Choice>
          <mc:Fallback>
            <p:pic>
              <p:nvPicPr>
                <p:cNvPr id="40" name="Ink 39">
                  <a:extLst>
                    <a:ext uri="{FF2B5EF4-FFF2-40B4-BE49-F238E27FC236}">
                      <a16:creationId xmlns:a16="http://schemas.microsoft.com/office/drawing/2014/main" id="{2673F558-D0E0-9FD4-1390-B1AC65EEE61D}"/>
                    </a:ext>
                  </a:extLst>
                </p:cNvPr>
                <p:cNvPicPr/>
                <p:nvPr/>
              </p:nvPicPr>
              <p:blipFill>
                <a:blip r:embed="rId55"/>
                <a:stretch>
                  <a:fillRect/>
                </a:stretch>
              </p:blipFill>
              <p:spPr>
                <a:xfrm>
                  <a:off x="7254976" y="2368648"/>
                  <a:ext cx="356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83607925-AD71-4441-61C0-1D09970B872B}"/>
                    </a:ext>
                  </a:extLst>
                </p14:cNvPr>
                <p14:cNvContentPartPr/>
                <p14:nvPr/>
              </p14:nvContentPartPr>
              <p14:xfrm>
                <a:off x="6417976" y="2396728"/>
                <a:ext cx="585000" cy="19080"/>
              </p14:xfrm>
            </p:contentPart>
          </mc:Choice>
          <mc:Fallback>
            <p:pic>
              <p:nvPicPr>
                <p:cNvPr id="41" name="Ink 40">
                  <a:extLst>
                    <a:ext uri="{FF2B5EF4-FFF2-40B4-BE49-F238E27FC236}">
                      <a16:creationId xmlns:a16="http://schemas.microsoft.com/office/drawing/2014/main" id="{83607925-AD71-4441-61C0-1D09970B872B}"/>
                    </a:ext>
                  </a:extLst>
                </p:cNvPr>
                <p:cNvPicPr/>
                <p:nvPr/>
              </p:nvPicPr>
              <p:blipFill>
                <a:blip r:embed="rId57"/>
                <a:stretch>
                  <a:fillRect/>
                </a:stretch>
              </p:blipFill>
              <p:spPr>
                <a:xfrm>
                  <a:off x="6399976" y="2378728"/>
                  <a:ext cx="620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3E5A6A37-19C7-340D-E90F-B82BD074ACD2}"/>
                    </a:ext>
                  </a:extLst>
                </p14:cNvPr>
                <p14:cNvContentPartPr/>
                <p14:nvPr/>
              </p14:nvContentPartPr>
              <p14:xfrm>
                <a:off x="5699056" y="2370808"/>
                <a:ext cx="592560" cy="69840"/>
              </p14:xfrm>
            </p:contentPart>
          </mc:Choice>
          <mc:Fallback>
            <p:pic>
              <p:nvPicPr>
                <p:cNvPr id="42" name="Ink 41">
                  <a:extLst>
                    <a:ext uri="{FF2B5EF4-FFF2-40B4-BE49-F238E27FC236}">
                      <a16:creationId xmlns:a16="http://schemas.microsoft.com/office/drawing/2014/main" id="{3E5A6A37-19C7-340D-E90F-B82BD074ACD2}"/>
                    </a:ext>
                  </a:extLst>
                </p:cNvPr>
                <p:cNvPicPr/>
                <p:nvPr/>
              </p:nvPicPr>
              <p:blipFill>
                <a:blip r:embed="rId59"/>
                <a:stretch>
                  <a:fillRect/>
                </a:stretch>
              </p:blipFill>
              <p:spPr>
                <a:xfrm>
                  <a:off x="5681416" y="2352808"/>
                  <a:ext cx="628200" cy="105480"/>
                </a:xfrm>
                <a:prstGeom prst="rect">
                  <a:avLst/>
                </a:prstGeom>
              </p:spPr>
            </p:pic>
          </mc:Fallback>
        </mc:AlternateContent>
      </p:grpSp>
      <p:grpSp>
        <p:nvGrpSpPr>
          <p:cNvPr id="46" name="Group 45">
            <a:extLst>
              <a:ext uri="{FF2B5EF4-FFF2-40B4-BE49-F238E27FC236}">
                <a16:creationId xmlns:a16="http://schemas.microsoft.com/office/drawing/2014/main" id="{A292B151-5066-4DA0-BDB9-897FFB3B2416}"/>
              </a:ext>
            </a:extLst>
          </p:cNvPr>
          <p:cNvGrpSpPr/>
          <p:nvPr/>
        </p:nvGrpSpPr>
        <p:grpSpPr>
          <a:xfrm>
            <a:off x="373576" y="1302688"/>
            <a:ext cx="4948560" cy="712800"/>
            <a:chOff x="373576" y="1302688"/>
            <a:chExt cx="4948560" cy="712800"/>
          </a:xfrm>
        </p:grpSpPr>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86E460F1-418D-6B8A-02C1-FFE7C04E0D1F}"/>
                    </a:ext>
                  </a:extLst>
                </p14:cNvPr>
                <p14:cNvContentPartPr/>
                <p14:nvPr/>
              </p14:nvContentPartPr>
              <p14:xfrm>
                <a:off x="856696" y="1302688"/>
                <a:ext cx="4465440" cy="712800"/>
              </p14:xfrm>
            </p:contentPart>
          </mc:Choice>
          <mc:Fallback>
            <p:pic>
              <p:nvPicPr>
                <p:cNvPr id="44" name="Ink 43">
                  <a:extLst>
                    <a:ext uri="{FF2B5EF4-FFF2-40B4-BE49-F238E27FC236}">
                      <a16:creationId xmlns:a16="http://schemas.microsoft.com/office/drawing/2014/main" id="{86E460F1-418D-6B8A-02C1-FFE7C04E0D1F}"/>
                    </a:ext>
                  </a:extLst>
                </p:cNvPr>
                <p:cNvPicPr/>
                <p:nvPr/>
              </p:nvPicPr>
              <p:blipFill>
                <a:blip r:embed="rId61"/>
                <a:stretch>
                  <a:fillRect/>
                </a:stretch>
              </p:blipFill>
              <p:spPr>
                <a:xfrm>
                  <a:off x="839056" y="1284688"/>
                  <a:ext cx="4501080" cy="748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ADE8486F-C581-A1D1-2584-BD8EF12D5CB7}"/>
                    </a:ext>
                  </a:extLst>
                </p14:cNvPr>
                <p14:cNvContentPartPr/>
                <p14:nvPr/>
              </p14:nvContentPartPr>
              <p14:xfrm>
                <a:off x="373576" y="1817128"/>
                <a:ext cx="434880" cy="19080"/>
              </p14:xfrm>
            </p:contentPart>
          </mc:Choice>
          <mc:Fallback>
            <p:pic>
              <p:nvPicPr>
                <p:cNvPr id="45" name="Ink 44">
                  <a:extLst>
                    <a:ext uri="{FF2B5EF4-FFF2-40B4-BE49-F238E27FC236}">
                      <a16:creationId xmlns:a16="http://schemas.microsoft.com/office/drawing/2014/main" id="{ADE8486F-C581-A1D1-2584-BD8EF12D5CB7}"/>
                    </a:ext>
                  </a:extLst>
                </p:cNvPr>
                <p:cNvPicPr/>
                <p:nvPr/>
              </p:nvPicPr>
              <p:blipFill>
                <a:blip r:embed="rId63"/>
                <a:stretch>
                  <a:fillRect/>
                </a:stretch>
              </p:blipFill>
              <p:spPr>
                <a:xfrm>
                  <a:off x="355576" y="1799128"/>
                  <a:ext cx="470520" cy="54720"/>
                </a:xfrm>
                <a:prstGeom prst="rect">
                  <a:avLst/>
                </a:prstGeom>
              </p:spPr>
            </p:pic>
          </mc:Fallback>
        </mc:AlternateContent>
      </p:grpSp>
      <p:grpSp>
        <p:nvGrpSpPr>
          <p:cNvPr id="51" name="Group 50">
            <a:extLst>
              <a:ext uri="{FF2B5EF4-FFF2-40B4-BE49-F238E27FC236}">
                <a16:creationId xmlns:a16="http://schemas.microsoft.com/office/drawing/2014/main" id="{FAA70ADD-63A9-89EC-FA1C-288A7B7A3A2C}"/>
              </a:ext>
            </a:extLst>
          </p:cNvPr>
          <p:cNvGrpSpPr/>
          <p:nvPr/>
        </p:nvGrpSpPr>
        <p:grpSpPr>
          <a:xfrm>
            <a:off x="5464336" y="1837648"/>
            <a:ext cx="4144680" cy="553320"/>
            <a:chOff x="5464336" y="1837648"/>
            <a:chExt cx="4144680" cy="553320"/>
          </a:xfrm>
        </p:grpSpPr>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06E673C1-38D4-8119-FEA0-8B04FCDF6E64}"/>
                    </a:ext>
                  </a:extLst>
                </p14:cNvPr>
                <p14:cNvContentPartPr/>
                <p14:nvPr/>
              </p14:nvContentPartPr>
              <p14:xfrm>
                <a:off x="8319856" y="2352088"/>
                <a:ext cx="1289160" cy="38880"/>
              </p14:xfrm>
            </p:contentPart>
          </mc:Choice>
          <mc:Fallback>
            <p:pic>
              <p:nvPicPr>
                <p:cNvPr id="47" name="Ink 46">
                  <a:extLst>
                    <a:ext uri="{FF2B5EF4-FFF2-40B4-BE49-F238E27FC236}">
                      <a16:creationId xmlns:a16="http://schemas.microsoft.com/office/drawing/2014/main" id="{06E673C1-38D4-8119-FEA0-8B04FCDF6E64}"/>
                    </a:ext>
                  </a:extLst>
                </p:cNvPr>
                <p:cNvPicPr/>
                <p:nvPr/>
              </p:nvPicPr>
              <p:blipFill>
                <a:blip r:embed="rId65"/>
                <a:stretch>
                  <a:fillRect/>
                </a:stretch>
              </p:blipFill>
              <p:spPr>
                <a:xfrm>
                  <a:off x="8302216" y="2334088"/>
                  <a:ext cx="1324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41D62FFA-6C1E-EE1F-8D4C-A53BBC751632}"/>
                    </a:ext>
                  </a:extLst>
                </p14:cNvPr>
                <p14:cNvContentPartPr/>
                <p14:nvPr/>
              </p14:nvContentPartPr>
              <p14:xfrm>
                <a:off x="6834136" y="2304928"/>
                <a:ext cx="1139400" cy="61920"/>
              </p14:xfrm>
            </p:contentPart>
          </mc:Choice>
          <mc:Fallback>
            <p:pic>
              <p:nvPicPr>
                <p:cNvPr id="48" name="Ink 47">
                  <a:extLst>
                    <a:ext uri="{FF2B5EF4-FFF2-40B4-BE49-F238E27FC236}">
                      <a16:creationId xmlns:a16="http://schemas.microsoft.com/office/drawing/2014/main" id="{41D62FFA-6C1E-EE1F-8D4C-A53BBC751632}"/>
                    </a:ext>
                  </a:extLst>
                </p:cNvPr>
                <p:cNvPicPr/>
                <p:nvPr/>
              </p:nvPicPr>
              <p:blipFill>
                <a:blip r:embed="rId67"/>
                <a:stretch>
                  <a:fillRect/>
                </a:stretch>
              </p:blipFill>
              <p:spPr>
                <a:xfrm>
                  <a:off x="6816496" y="2286928"/>
                  <a:ext cx="1175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92B82276-AAF3-0CDC-0560-1C32AA238A05}"/>
                    </a:ext>
                  </a:extLst>
                </p14:cNvPr>
                <p14:cNvContentPartPr/>
                <p14:nvPr/>
              </p14:nvContentPartPr>
              <p14:xfrm>
                <a:off x="5464336" y="1837648"/>
                <a:ext cx="1103760" cy="530280"/>
              </p14:xfrm>
            </p:contentPart>
          </mc:Choice>
          <mc:Fallback>
            <p:pic>
              <p:nvPicPr>
                <p:cNvPr id="50" name="Ink 49">
                  <a:extLst>
                    <a:ext uri="{FF2B5EF4-FFF2-40B4-BE49-F238E27FC236}">
                      <a16:creationId xmlns:a16="http://schemas.microsoft.com/office/drawing/2014/main" id="{92B82276-AAF3-0CDC-0560-1C32AA238A05}"/>
                    </a:ext>
                  </a:extLst>
                </p:cNvPr>
                <p:cNvPicPr/>
                <p:nvPr/>
              </p:nvPicPr>
              <p:blipFill>
                <a:blip r:embed="rId69"/>
                <a:stretch>
                  <a:fillRect/>
                </a:stretch>
              </p:blipFill>
              <p:spPr>
                <a:xfrm>
                  <a:off x="5446696" y="1819648"/>
                  <a:ext cx="1139400" cy="56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2E98EB7C-0117-BAFA-445E-D283486A3926}"/>
                  </a:ext>
                </a:extLst>
              </p14:cNvPr>
              <p14:cNvContentPartPr/>
              <p14:nvPr/>
            </p14:nvContentPartPr>
            <p14:xfrm>
              <a:off x="9188896" y="949888"/>
              <a:ext cx="2160" cy="1800"/>
            </p14:xfrm>
          </p:contentPart>
        </mc:Choice>
        <mc:Fallback>
          <p:pic>
            <p:nvPicPr>
              <p:cNvPr id="52" name="Ink 51">
                <a:extLst>
                  <a:ext uri="{FF2B5EF4-FFF2-40B4-BE49-F238E27FC236}">
                    <a16:creationId xmlns:a16="http://schemas.microsoft.com/office/drawing/2014/main" id="{2E98EB7C-0117-BAFA-445E-D283486A3926}"/>
                  </a:ext>
                </a:extLst>
              </p:cNvPr>
              <p:cNvPicPr/>
              <p:nvPr/>
            </p:nvPicPr>
            <p:blipFill>
              <a:blip r:embed="rId71"/>
              <a:stretch>
                <a:fillRect/>
              </a:stretch>
            </p:blipFill>
            <p:spPr>
              <a:xfrm>
                <a:off x="9170896" y="932248"/>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61E163D2-C087-87B4-F408-FFE8D0F6B168}"/>
                  </a:ext>
                </a:extLst>
              </p14:cNvPr>
              <p14:cNvContentPartPr/>
              <p14:nvPr/>
            </p14:nvContentPartPr>
            <p14:xfrm>
              <a:off x="3318736" y="772048"/>
              <a:ext cx="5994000" cy="677520"/>
            </p14:xfrm>
          </p:contentPart>
        </mc:Choice>
        <mc:Fallback>
          <p:pic>
            <p:nvPicPr>
              <p:cNvPr id="53" name="Ink 52">
                <a:extLst>
                  <a:ext uri="{FF2B5EF4-FFF2-40B4-BE49-F238E27FC236}">
                    <a16:creationId xmlns:a16="http://schemas.microsoft.com/office/drawing/2014/main" id="{61E163D2-C087-87B4-F408-FFE8D0F6B168}"/>
                  </a:ext>
                </a:extLst>
              </p:cNvPr>
              <p:cNvPicPr/>
              <p:nvPr/>
            </p:nvPicPr>
            <p:blipFill>
              <a:blip r:embed="rId73"/>
              <a:stretch>
                <a:fillRect/>
              </a:stretch>
            </p:blipFill>
            <p:spPr>
              <a:xfrm>
                <a:off x="3301096" y="754408"/>
                <a:ext cx="602964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634BF044-EF77-7D01-68A2-942F5AD053F6}"/>
                  </a:ext>
                </a:extLst>
              </p14:cNvPr>
              <p14:cNvContentPartPr/>
              <p14:nvPr/>
            </p14:nvContentPartPr>
            <p14:xfrm>
              <a:off x="5894536" y="849088"/>
              <a:ext cx="1905120" cy="538920"/>
            </p14:xfrm>
          </p:contentPart>
        </mc:Choice>
        <mc:Fallback>
          <p:pic>
            <p:nvPicPr>
              <p:cNvPr id="54" name="Ink 53">
                <a:extLst>
                  <a:ext uri="{FF2B5EF4-FFF2-40B4-BE49-F238E27FC236}">
                    <a16:creationId xmlns:a16="http://schemas.microsoft.com/office/drawing/2014/main" id="{634BF044-EF77-7D01-68A2-942F5AD053F6}"/>
                  </a:ext>
                </a:extLst>
              </p:cNvPr>
              <p:cNvPicPr/>
              <p:nvPr/>
            </p:nvPicPr>
            <p:blipFill>
              <a:blip r:embed="rId75"/>
              <a:stretch>
                <a:fillRect/>
              </a:stretch>
            </p:blipFill>
            <p:spPr>
              <a:xfrm>
                <a:off x="5876896" y="831088"/>
                <a:ext cx="194076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2B904389-7736-9E38-2E1B-A7D6D66FEA66}"/>
                  </a:ext>
                </a:extLst>
              </p14:cNvPr>
              <p14:cNvContentPartPr/>
              <p14:nvPr/>
            </p14:nvContentPartPr>
            <p14:xfrm>
              <a:off x="471496" y="778888"/>
              <a:ext cx="2882880" cy="726840"/>
            </p14:xfrm>
          </p:contentPart>
        </mc:Choice>
        <mc:Fallback>
          <p:pic>
            <p:nvPicPr>
              <p:cNvPr id="55" name="Ink 54">
                <a:extLst>
                  <a:ext uri="{FF2B5EF4-FFF2-40B4-BE49-F238E27FC236}">
                    <a16:creationId xmlns:a16="http://schemas.microsoft.com/office/drawing/2014/main" id="{2B904389-7736-9E38-2E1B-A7D6D66FEA66}"/>
                  </a:ext>
                </a:extLst>
              </p:cNvPr>
              <p:cNvPicPr/>
              <p:nvPr/>
            </p:nvPicPr>
            <p:blipFill>
              <a:blip r:embed="rId77"/>
              <a:stretch>
                <a:fillRect/>
              </a:stretch>
            </p:blipFill>
            <p:spPr>
              <a:xfrm>
                <a:off x="453856" y="761248"/>
                <a:ext cx="291852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Ink 55">
                <a:extLst>
                  <a:ext uri="{FF2B5EF4-FFF2-40B4-BE49-F238E27FC236}">
                    <a16:creationId xmlns:a16="http://schemas.microsoft.com/office/drawing/2014/main" id="{F1B34871-AFD8-1168-371F-A8C928E96036}"/>
                  </a:ext>
                </a:extLst>
              </p14:cNvPr>
              <p14:cNvContentPartPr/>
              <p14:nvPr/>
            </p14:nvContentPartPr>
            <p14:xfrm>
              <a:off x="7481416" y="1338328"/>
              <a:ext cx="2426400" cy="555840"/>
            </p14:xfrm>
          </p:contentPart>
        </mc:Choice>
        <mc:Fallback>
          <p:pic>
            <p:nvPicPr>
              <p:cNvPr id="56" name="Ink 55">
                <a:extLst>
                  <a:ext uri="{FF2B5EF4-FFF2-40B4-BE49-F238E27FC236}">
                    <a16:creationId xmlns:a16="http://schemas.microsoft.com/office/drawing/2014/main" id="{F1B34871-AFD8-1168-371F-A8C928E96036}"/>
                  </a:ext>
                </a:extLst>
              </p:cNvPr>
              <p:cNvPicPr/>
              <p:nvPr/>
            </p:nvPicPr>
            <p:blipFill>
              <a:blip r:embed="rId79"/>
              <a:stretch>
                <a:fillRect/>
              </a:stretch>
            </p:blipFill>
            <p:spPr>
              <a:xfrm>
                <a:off x="7463776" y="1320688"/>
                <a:ext cx="246204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7" name="Ink 56">
                <a:extLst>
                  <a:ext uri="{FF2B5EF4-FFF2-40B4-BE49-F238E27FC236}">
                    <a16:creationId xmlns:a16="http://schemas.microsoft.com/office/drawing/2014/main" id="{88733785-BF6A-20ED-543E-D76DD3D91BC1}"/>
                  </a:ext>
                </a:extLst>
              </p14:cNvPr>
              <p14:cNvContentPartPr/>
              <p14:nvPr/>
            </p14:nvContentPartPr>
            <p14:xfrm>
              <a:off x="5192176" y="1344808"/>
              <a:ext cx="2400480" cy="602640"/>
            </p14:xfrm>
          </p:contentPart>
        </mc:Choice>
        <mc:Fallback>
          <p:pic>
            <p:nvPicPr>
              <p:cNvPr id="57" name="Ink 56">
                <a:extLst>
                  <a:ext uri="{FF2B5EF4-FFF2-40B4-BE49-F238E27FC236}">
                    <a16:creationId xmlns:a16="http://schemas.microsoft.com/office/drawing/2014/main" id="{88733785-BF6A-20ED-543E-D76DD3D91BC1}"/>
                  </a:ext>
                </a:extLst>
              </p:cNvPr>
              <p:cNvPicPr/>
              <p:nvPr/>
            </p:nvPicPr>
            <p:blipFill>
              <a:blip r:embed="rId81"/>
              <a:stretch>
                <a:fillRect/>
              </a:stretch>
            </p:blipFill>
            <p:spPr>
              <a:xfrm>
                <a:off x="5174176" y="1326808"/>
                <a:ext cx="2436120" cy="638280"/>
              </a:xfrm>
              <a:prstGeom prst="rect">
                <a:avLst/>
              </a:prstGeom>
            </p:spPr>
          </p:pic>
        </mc:Fallback>
      </mc:AlternateContent>
      <p:grpSp>
        <p:nvGrpSpPr>
          <p:cNvPr id="60" name="Group 59">
            <a:extLst>
              <a:ext uri="{FF2B5EF4-FFF2-40B4-BE49-F238E27FC236}">
                <a16:creationId xmlns:a16="http://schemas.microsoft.com/office/drawing/2014/main" id="{F79C0025-8609-F3E1-8023-B6FA517B3911}"/>
              </a:ext>
            </a:extLst>
          </p:cNvPr>
          <p:cNvGrpSpPr/>
          <p:nvPr/>
        </p:nvGrpSpPr>
        <p:grpSpPr>
          <a:xfrm>
            <a:off x="9708376" y="917488"/>
            <a:ext cx="525960" cy="597960"/>
            <a:chOff x="9708376" y="917488"/>
            <a:chExt cx="525960" cy="597960"/>
          </a:xfrm>
        </p:grpSpPr>
        <mc:AlternateContent xmlns:mc="http://schemas.openxmlformats.org/markup-compatibility/2006">
          <mc:Choice xmlns:p14="http://schemas.microsoft.com/office/powerpoint/2010/main" Requires="p14">
            <p:contentPart p14:bwMode="auto" r:id="rId82">
              <p14:nvContentPartPr>
                <p14:cNvPr id="58" name="Ink 57">
                  <a:extLst>
                    <a:ext uri="{FF2B5EF4-FFF2-40B4-BE49-F238E27FC236}">
                      <a16:creationId xmlns:a16="http://schemas.microsoft.com/office/drawing/2014/main" id="{8A89670A-87FB-DF50-1CF4-51A93315C0BB}"/>
                    </a:ext>
                  </a:extLst>
                </p14:cNvPr>
                <p14:cNvContentPartPr/>
                <p14:nvPr/>
              </p14:nvContentPartPr>
              <p14:xfrm>
                <a:off x="9808816" y="917488"/>
                <a:ext cx="425520" cy="549000"/>
              </p14:xfrm>
            </p:contentPart>
          </mc:Choice>
          <mc:Fallback>
            <p:pic>
              <p:nvPicPr>
                <p:cNvPr id="58" name="Ink 57">
                  <a:extLst>
                    <a:ext uri="{FF2B5EF4-FFF2-40B4-BE49-F238E27FC236}">
                      <a16:creationId xmlns:a16="http://schemas.microsoft.com/office/drawing/2014/main" id="{8A89670A-87FB-DF50-1CF4-51A93315C0BB}"/>
                    </a:ext>
                  </a:extLst>
                </p:cNvPr>
                <p:cNvPicPr/>
                <p:nvPr/>
              </p:nvPicPr>
              <p:blipFill>
                <a:blip r:embed="rId83"/>
                <a:stretch>
                  <a:fillRect/>
                </a:stretch>
              </p:blipFill>
              <p:spPr>
                <a:xfrm>
                  <a:off x="9791176" y="899848"/>
                  <a:ext cx="46116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Ink 58">
                  <a:extLst>
                    <a:ext uri="{FF2B5EF4-FFF2-40B4-BE49-F238E27FC236}">
                      <a16:creationId xmlns:a16="http://schemas.microsoft.com/office/drawing/2014/main" id="{CAA792AD-0A0A-CE46-EF09-ACFFD4B25127}"/>
                    </a:ext>
                  </a:extLst>
                </p14:cNvPr>
                <p14:cNvContentPartPr/>
                <p14:nvPr/>
              </p14:nvContentPartPr>
              <p14:xfrm>
                <a:off x="9708376" y="1264528"/>
                <a:ext cx="372600" cy="250920"/>
              </p14:xfrm>
            </p:contentPart>
          </mc:Choice>
          <mc:Fallback>
            <p:pic>
              <p:nvPicPr>
                <p:cNvPr id="59" name="Ink 58">
                  <a:extLst>
                    <a:ext uri="{FF2B5EF4-FFF2-40B4-BE49-F238E27FC236}">
                      <a16:creationId xmlns:a16="http://schemas.microsoft.com/office/drawing/2014/main" id="{CAA792AD-0A0A-CE46-EF09-ACFFD4B25127}"/>
                    </a:ext>
                  </a:extLst>
                </p:cNvPr>
                <p:cNvPicPr/>
                <p:nvPr/>
              </p:nvPicPr>
              <p:blipFill>
                <a:blip r:embed="rId85"/>
                <a:stretch>
                  <a:fillRect/>
                </a:stretch>
              </p:blipFill>
              <p:spPr>
                <a:xfrm>
                  <a:off x="9690376" y="1246528"/>
                  <a:ext cx="408240" cy="28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61" name="Ink 60">
                <a:extLst>
                  <a:ext uri="{FF2B5EF4-FFF2-40B4-BE49-F238E27FC236}">
                    <a16:creationId xmlns:a16="http://schemas.microsoft.com/office/drawing/2014/main" id="{8B06BFDF-312B-C844-D773-10C181BD5805}"/>
                  </a:ext>
                </a:extLst>
              </p14:cNvPr>
              <p14:cNvContentPartPr/>
              <p14:nvPr/>
            </p14:nvContentPartPr>
            <p14:xfrm>
              <a:off x="5209096" y="1387288"/>
              <a:ext cx="790920" cy="509400"/>
            </p14:xfrm>
          </p:contentPart>
        </mc:Choice>
        <mc:Fallback>
          <p:pic>
            <p:nvPicPr>
              <p:cNvPr id="61" name="Ink 60">
                <a:extLst>
                  <a:ext uri="{FF2B5EF4-FFF2-40B4-BE49-F238E27FC236}">
                    <a16:creationId xmlns:a16="http://schemas.microsoft.com/office/drawing/2014/main" id="{8B06BFDF-312B-C844-D773-10C181BD5805}"/>
                  </a:ext>
                </a:extLst>
              </p:cNvPr>
              <p:cNvPicPr/>
              <p:nvPr/>
            </p:nvPicPr>
            <p:blipFill>
              <a:blip r:embed="rId87"/>
              <a:stretch>
                <a:fillRect/>
              </a:stretch>
            </p:blipFill>
            <p:spPr>
              <a:xfrm>
                <a:off x="5191456" y="1369648"/>
                <a:ext cx="826560" cy="545040"/>
              </a:xfrm>
              <a:prstGeom prst="rect">
                <a:avLst/>
              </a:prstGeom>
            </p:spPr>
          </p:pic>
        </mc:Fallback>
      </mc:AlternateContent>
    </p:spTree>
    <p:extLst>
      <p:ext uri="{BB962C8B-B14F-4D97-AF65-F5344CB8AC3E}">
        <p14:creationId xmlns:p14="http://schemas.microsoft.com/office/powerpoint/2010/main" val="82108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46525"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EC4B421-BD8E-F578-DBD2-4B7099D164B8}"/>
              </a:ext>
            </a:extLst>
          </p:cNvPr>
          <p:cNvSpPr txBox="1"/>
          <p:nvPr/>
        </p:nvSpPr>
        <p:spPr>
          <a:xfrm>
            <a:off x="522514" y="386404"/>
            <a:ext cx="9227126" cy="5016758"/>
          </a:xfrm>
          <a:prstGeom prst="rect">
            <a:avLst/>
          </a:prstGeom>
          <a:noFill/>
        </p:spPr>
        <p:txBody>
          <a:bodyPr wrap="square">
            <a:spAutoFit/>
          </a:bodyPr>
          <a:lstStyle/>
          <a:p>
            <a:r>
              <a:rPr lang="en-US" sz="3200" b="1">
                <a:solidFill>
                  <a:srgbClr val="FFC000"/>
                </a:solidFill>
                <a:cs typeface="+mj-cs"/>
              </a:rPr>
              <a:t>Shir HaShirim Rabbah 5:16:3</a:t>
            </a:r>
          </a:p>
          <a:p>
            <a:r>
              <a:rPr lang="en-US" sz="3200">
                <a:solidFill>
                  <a:srgbClr val="FFC000"/>
                </a:solidFill>
                <a:cs typeface="+mj-cs"/>
              </a:rPr>
              <a:t>That is what is written: </a:t>
            </a:r>
            <a:r>
              <a:rPr lang="en-US" sz="3200">
                <a:solidFill>
                  <a:srgbClr val="00B0F0"/>
                </a:solidFill>
                <a:cs typeface="+mj-cs"/>
              </a:rPr>
              <a:t>“If we continue to hear [the voice of the Lord our God we shall die]”</a:t>
            </a:r>
            <a:r>
              <a:rPr lang="en-US" sz="3200">
                <a:solidFill>
                  <a:srgbClr val="FFC000"/>
                </a:solidFill>
                <a:cs typeface="+mj-cs"/>
              </a:rPr>
              <a:t> . That is what is written: </a:t>
            </a:r>
            <a:r>
              <a:rPr lang="en-US" sz="3200">
                <a:solidFill>
                  <a:srgbClr val="00B0F0"/>
                </a:solidFill>
                <a:cs typeface="+mj-cs"/>
              </a:rPr>
              <a:t>“My soul departed when he spoke” </a:t>
            </a:r>
            <a:r>
              <a:rPr lang="en-US" sz="3200">
                <a:solidFill>
                  <a:srgbClr val="FFC000"/>
                </a:solidFill>
                <a:cs typeface="+mj-cs"/>
              </a:rPr>
              <a:t>....At that moment, the Holy One blessed be He then sweetened the spoken word for them. That is what is written: </a:t>
            </a:r>
            <a:r>
              <a:rPr lang="en-US" sz="3200">
                <a:solidFill>
                  <a:srgbClr val="00B0F0"/>
                </a:solidFill>
                <a:cs typeface="+mj-cs"/>
              </a:rPr>
              <a:t>“The voice of the Lord is mighty; the voice of the Lord is majestic” </a:t>
            </a:r>
            <a:r>
              <a:rPr lang="en-US" sz="3200">
                <a:solidFill>
                  <a:srgbClr val="FFC000"/>
                </a:solidFill>
                <a:cs typeface="+mj-cs"/>
              </a:rPr>
              <a:t>....Rabbi Ḥama bar Rabbi Ḥanina said: </a:t>
            </a:r>
            <a:r>
              <a:rPr lang="en-US" sz="3200">
                <a:solidFill>
                  <a:srgbClr val="00B0F0"/>
                </a:solidFill>
                <a:cs typeface="+mj-cs"/>
              </a:rPr>
              <a:t>“The voice of the Lord is mighty” </a:t>
            </a:r>
            <a:r>
              <a:rPr lang="en-US" sz="3200">
                <a:solidFill>
                  <a:srgbClr val="FFC000"/>
                </a:solidFill>
                <a:cs typeface="+mj-cs"/>
              </a:rPr>
              <a:t>– for the lads; </a:t>
            </a:r>
            <a:r>
              <a:rPr lang="en-US" sz="3200">
                <a:solidFill>
                  <a:srgbClr val="00B0F0"/>
                </a:solidFill>
                <a:cs typeface="+mj-cs"/>
              </a:rPr>
              <a:t>“the voice of the Lord is majestic” </a:t>
            </a:r>
            <a:r>
              <a:rPr lang="en-US" sz="3200">
                <a:solidFill>
                  <a:srgbClr val="FFC000"/>
                </a:solidFill>
                <a:cs typeface="+mj-cs"/>
              </a:rPr>
              <a:t>– for the elderly. </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8E35AC7-930D-D461-0A1D-F6A3D3CE8926}"/>
                  </a:ext>
                </a:extLst>
              </p14:cNvPr>
              <p14:cNvContentPartPr/>
              <p14:nvPr/>
            </p14:nvContentPartPr>
            <p14:xfrm>
              <a:off x="4511416" y="1363528"/>
              <a:ext cx="4457160" cy="141120"/>
            </p14:xfrm>
          </p:contentPart>
        </mc:Choice>
        <mc:Fallback>
          <p:pic>
            <p:nvPicPr>
              <p:cNvPr id="2" name="Ink 1">
                <a:extLst>
                  <a:ext uri="{FF2B5EF4-FFF2-40B4-BE49-F238E27FC236}">
                    <a16:creationId xmlns:a16="http://schemas.microsoft.com/office/drawing/2014/main" id="{F8E35AC7-930D-D461-0A1D-F6A3D3CE8926}"/>
                  </a:ext>
                </a:extLst>
              </p:cNvPr>
              <p:cNvPicPr/>
              <p:nvPr/>
            </p:nvPicPr>
            <p:blipFill>
              <a:blip r:embed="rId5"/>
              <a:stretch>
                <a:fillRect/>
              </a:stretch>
            </p:blipFill>
            <p:spPr>
              <a:xfrm>
                <a:off x="4493776" y="1345528"/>
                <a:ext cx="4492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C155F3C-5F2A-BD18-E149-B802289A4BA0}"/>
                  </a:ext>
                </a:extLst>
              </p14:cNvPr>
              <p14:cNvContentPartPr/>
              <p14:nvPr/>
            </p14:nvContentPartPr>
            <p14:xfrm>
              <a:off x="770296" y="1878688"/>
              <a:ext cx="6242400" cy="157680"/>
            </p14:xfrm>
          </p:contentPart>
        </mc:Choice>
        <mc:Fallback>
          <p:pic>
            <p:nvPicPr>
              <p:cNvPr id="3" name="Ink 2">
                <a:extLst>
                  <a:ext uri="{FF2B5EF4-FFF2-40B4-BE49-F238E27FC236}">
                    <a16:creationId xmlns:a16="http://schemas.microsoft.com/office/drawing/2014/main" id="{AC155F3C-5F2A-BD18-E149-B802289A4BA0}"/>
                  </a:ext>
                </a:extLst>
              </p:cNvPr>
              <p:cNvPicPr/>
              <p:nvPr/>
            </p:nvPicPr>
            <p:blipFill>
              <a:blip r:embed="rId7"/>
              <a:stretch>
                <a:fillRect/>
              </a:stretch>
            </p:blipFill>
            <p:spPr>
              <a:xfrm>
                <a:off x="752656" y="1860688"/>
                <a:ext cx="6278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321F5DD-1C53-AE2E-947E-9FC5310B6E3A}"/>
                  </a:ext>
                </a:extLst>
              </p14:cNvPr>
              <p14:cNvContentPartPr/>
              <p14:nvPr/>
            </p14:nvContentPartPr>
            <p14:xfrm>
              <a:off x="2339176" y="3795688"/>
              <a:ext cx="7078680" cy="123120"/>
            </p14:xfrm>
          </p:contentPart>
        </mc:Choice>
        <mc:Fallback>
          <p:pic>
            <p:nvPicPr>
              <p:cNvPr id="4" name="Ink 3">
                <a:extLst>
                  <a:ext uri="{FF2B5EF4-FFF2-40B4-BE49-F238E27FC236}">
                    <a16:creationId xmlns:a16="http://schemas.microsoft.com/office/drawing/2014/main" id="{5321F5DD-1C53-AE2E-947E-9FC5310B6E3A}"/>
                  </a:ext>
                </a:extLst>
              </p:cNvPr>
              <p:cNvPicPr/>
              <p:nvPr/>
            </p:nvPicPr>
            <p:blipFill>
              <a:blip r:embed="rId9"/>
              <a:stretch>
                <a:fillRect/>
              </a:stretch>
            </p:blipFill>
            <p:spPr>
              <a:xfrm>
                <a:off x="2321176" y="3778048"/>
                <a:ext cx="7114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6E8795F-0ABA-BC28-FBA2-D62A5BE6233A}"/>
                  </a:ext>
                </a:extLst>
              </p14:cNvPr>
              <p14:cNvContentPartPr/>
              <p14:nvPr/>
            </p14:nvContentPartPr>
            <p14:xfrm>
              <a:off x="733936" y="4313368"/>
              <a:ext cx="2955240" cy="126000"/>
            </p14:xfrm>
          </p:contentPart>
        </mc:Choice>
        <mc:Fallback>
          <p:pic>
            <p:nvPicPr>
              <p:cNvPr id="5" name="Ink 4">
                <a:extLst>
                  <a:ext uri="{FF2B5EF4-FFF2-40B4-BE49-F238E27FC236}">
                    <a16:creationId xmlns:a16="http://schemas.microsoft.com/office/drawing/2014/main" id="{26E8795F-0ABA-BC28-FBA2-D62A5BE6233A}"/>
                  </a:ext>
                </a:extLst>
              </p:cNvPr>
              <p:cNvPicPr/>
              <p:nvPr/>
            </p:nvPicPr>
            <p:blipFill>
              <a:blip r:embed="rId11"/>
              <a:stretch>
                <a:fillRect/>
              </a:stretch>
            </p:blipFill>
            <p:spPr>
              <a:xfrm>
                <a:off x="716296" y="4295368"/>
                <a:ext cx="2990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680F571-71CA-9DD0-364B-00CC461A0C1B}"/>
                  </a:ext>
                </a:extLst>
              </p14:cNvPr>
              <p14:cNvContentPartPr/>
              <p14:nvPr/>
            </p14:nvContentPartPr>
            <p14:xfrm>
              <a:off x="1873336" y="4763728"/>
              <a:ext cx="4523760" cy="81000"/>
            </p14:xfrm>
          </p:contentPart>
        </mc:Choice>
        <mc:Fallback>
          <p:pic>
            <p:nvPicPr>
              <p:cNvPr id="9" name="Ink 8">
                <a:extLst>
                  <a:ext uri="{FF2B5EF4-FFF2-40B4-BE49-F238E27FC236}">
                    <a16:creationId xmlns:a16="http://schemas.microsoft.com/office/drawing/2014/main" id="{4680F571-71CA-9DD0-364B-00CC461A0C1B}"/>
                  </a:ext>
                </a:extLst>
              </p:cNvPr>
              <p:cNvPicPr/>
              <p:nvPr/>
            </p:nvPicPr>
            <p:blipFill>
              <a:blip r:embed="rId13"/>
              <a:stretch>
                <a:fillRect/>
              </a:stretch>
            </p:blipFill>
            <p:spPr>
              <a:xfrm>
                <a:off x="1855336" y="4745728"/>
                <a:ext cx="4559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B00EFEA-37B7-6B44-E499-621E7362BF3B}"/>
                  </a:ext>
                </a:extLst>
              </p14:cNvPr>
              <p14:cNvContentPartPr/>
              <p14:nvPr/>
            </p14:nvContentPartPr>
            <p14:xfrm>
              <a:off x="920056" y="5304448"/>
              <a:ext cx="4443120" cy="152640"/>
            </p14:xfrm>
          </p:contentPart>
        </mc:Choice>
        <mc:Fallback>
          <p:pic>
            <p:nvPicPr>
              <p:cNvPr id="11" name="Ink 10">
                <a:extLst>
                  <a:ext uri="{FF2B5EF4-FFF2-40B4-BE49-F238E27FC236}">
                    <a16:creationId xmlns:a16="http://schemas.microsoft.com/office/drawing/2014/main" id="{EB00EFEA-37B7-6B44-E499-621E7362BF3B}"/>
                  </a:ext>
                </a:extLst>
              </p:cNvPr>
              <p:cNvPicPr/>
              <p:nvPr/>
            </p:nvPicPr>
            <p:blipFill>
              <a:blip r:embed="rId15"/>
              <a:stretch>
                <a:fillRect/>
              </a:stretch>
            </p:blipFill>
            <p:spPr>
              <a:xfrm>
                <a:off x="902416" y="5286808"/>
                <a:ext cx="4478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AD265E9-BB56-227A-9D8C-E306067BEDEC}"/>
                  </a:ext>
                </a:extLst>
              </p14:cNvPr>
              <p14:cNvContentPartPr/>
              <p14:nvPr/>
            </p14:nvContentPartPr>
            <p14:xfrm>
              <a:off x="7445776" y="5306248"/>
              <a:ext cx="1118160" cy="77040"/>
            </p14:xfrm>
          </p:contentPart>
        </mc:Choice>
        <mc:Fallback>
          <p:pic>
            <p:nvPicPr>
              <p:cNvPr id="12" name="Ink 11">
                <a:extLst>
                  <a:ext uri="{FF2B5EF4-FFF2-40B4-BE49-F238E27FC236}">
                    <a16:creationId xmlns:a16="http://schemas.microsoft.com/office/drawing/2014/main" id="{0AD265E9-BB56-227A-9D8C-E306067BEDEC}"/>
                  </a:ext>
                </a:extLst>
              </p:cNvPr>
              <p:cNvPicPr/>
              <p:nvPr/>
            </p:nvPicPr>
            <p:blipFill>
              <a:blip r:embed="rId17"/>
              <a:stretch>
                <a:fillRect/>
              </a:stretch>
            </p:blipFill>
            <p:spPr>
              <a:xfrm>
                <a:off x="7428136" y="5288248"/>
                <a:ext cx="1153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9FB2C11-2E89-B5AD-71ED-D949F03255D9}"/>
                  </a:ext>
                </a:extLst>
              </p14:cNvPr>
              <p14:cNvContentPartPr/>
              <p14:nvPr/>
            </p14:nvContentPartPr>
            <p14:xfrm>
              <a:off x="8555656" y="4766248"/>
              <a:ext cx="564480" cy="13680"/>
            </p14:xfrm>
          </p:contentPart>
        </mc:Choice>
        <mc:Fallback>
          <p:pic>
            <p:nvPicPr>
              <p:cNvPr id="13" name="Ink 12">
                <a:extLst>
                  <a:ext uri="{FF2B5EF4-FFF2-40B4-BE49-F238E27FC236}">
                    <a16:creationId xmlns:a16="http://schemas.microsoft.com/office/drawing/2014/main" id="{C9FB2C11-2E89-B5AD-71ED-D949F03255D9}"/>
                  </a:ext>
                </a:extLst>
              </p:cNvPr>
              <p:cNvPicPr/>
              <p:nvPr/>
            </p:nvPicPr>
            <p:blipFill>
              <a:blip r:embed="rId19"/>
              <a:stretch>
                <a:fillRect/>
              </a:stretch>
            </p:blipFill>
            <p:spPr>
              <a:xfrm>
                <a:off x="8538016" y="4748608"/>
                <a:ext cx="600120" cy="49320"/>
              </a:xfrm>
              <a:prstGeom prst="rect">
                <a:avLst/>
              </a:prstGeom>
            </p:spPr>
          </p:pic>
        </mc:Fallback>
      </mc:AlternateContent>
    </p:spTree>
    <p:extLst>
      <p:ext uri="{BB962C8B-B14F-4D97-AF65-F5344CB8AC3E}">
        <p14:creationId xmlns:p14="http://schemas.microsoft.com/office/powerpoint/2010/main" val="203435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1774385" cy="363978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3C7175C6-6EFF-3BAE-28E0-E908AEAEFB1C}"/>
              </a:ext>
            </a:extLst>
          </p:cNvPr>
          <p:cNvPicPr>
            <a:picLocks noChangeAspect="1"/>
          </p:cNvPicPr>
          <p:nvPr/>
        </p:nvPicPr>
        <p:blipFill>
          <a:blip r:embed="rId4"/>
          <a:stretch>
            <a:fillRect/>
          </a:stretch>
        </p:blipFill>
        <p:spPr>
          <a:xfrm>
            <a:off x="146868" y="220657"/>
            <a:ext cx="11372197" cy="3202411"/>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6ADA3151-2BAF-060B-8B88-0A6A9E05E404}"/>
                  </a:ext>
                </a:extLst>
              </p14:cNvPr>
              <p14:cNvContentPartPr/>
              <p14:nvPr/>
            </p14:nvContentPartPr>
            <p14:xfrm>
              <a:off x="7793176" y="1813888"/>
              <a:ext cx="1001160" cy="44280"/>
            </p14:xfrm>
          </p:contentPart>
        </mc:Choice>
        <mc:Fallback>
          <p:pic>
            <p:nvPicPr>
              <p:cNvPr id="7" name="Ink 6">
                <a:extLst>
                  <a:ext uri="{FF2B5EF4-FFF2-40B4-BE49-F238E27FC236}">
                    <a16:creationId xmlns:a16="http://schemas.microsoft.com/office/drawing/2014/main" id="{6ADA3151-2BAF-060B-8B88-0A6A9E05E404}"/>
                  </a:ext>
                </a:extLst>
              </p:cNvPr>
              <p:cNvPicPr/>
              <p:nvPr/>
            </p:nvPicPr>
            <p:blipFill>
              <a:blip r:embed="rId6"/>
              <a:stretch>
                <a:fillRect/>
              </a:stretch>
            </p:blipFill>
            <p:spPr>
              <a:xfrm>
                <a:off x="7775176" y="1795888"/>
                <a:ext cx="1036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F5FFAE6F-BB51-75EF-32C9-7D0D0730910C}"/>
                  </a:ext>
                </a:extLst>
              </p14:cNvPr>
              <p14:cNvContentPartPr/>
              <p14:nvPr/>
            </p14:nvContentPartPr>
            <p14:xfrm>
              <a:off x="6757456" y="1847368"/>
              <a:ext cx="832680" cy="26280"/>
            </p14:xfrm>
          </p:contentPart>
        </mc:Choice>
        <mc:Fallback>
          <p:pic>
            <p:nvPicPr>
              <p:cNvPr id="9" name="Ink 8">
                <a:extLst>
                  <a:ext uri="{FF2B5EF4-FFF2-40B4-BE49-F238E27FC236}">
                    <a16:creationId xmlns:a16="http://schemas.microsoft.com/office/drawing/2014/main" id="{F5FFAE6F-BB51-75EF-32C9-7D0D0730910C}"/>
                  </a:ext>
                </a:extLst>
              </p:cNvPr>
              <p:cNvPicPr/>
              <p:nvPr/>
            </p:nvPicPr>
            <p:blipFill>
              <a:blip r:embed="rId8"/>
              <a:stretch>
                <a:fillRect/>
              </a:stretch>
            </p:blipFill>
            <p:spPr>
              <a:xfrm>
                <a:off x="6739456" y="1829728"/>
                <a:ext cx="868320" cy="61920"/>
              </a:xfrm>
              <a:prstGeom prst="rect">
                <a:avLst/>
              </a:prstGeom>
            </p:spPr>
          </p:pic>
        </mc:Fallback>
      </mc:AlternateContent>
      <p:grpSp>
        <p:nvGrpSpPr>
          <p:cNvPr id="12" name="Group 11">
            <a:extLst>
              <a:ext uri="{FF2B5EF4-FFF2-40B4-BE49-F238E27FC236}">
                <a16:creationId xmlns:a16="http://schemas.microsoft.com/office/drawing/2014/main" id="{2E090D9F-7C23-4BC4-9103-16B86F72452B}"/>
              </a:ext>
            </a:extLst>
          </p:cNvPr>
          <p:cNvGrpSpPr/>
          <p:nvPr/>
        </p:nvGrpSpPr>
        <p:grpSpPr>
          <a:xfrm>
            <a:off x="7242736" y="1360288"/>
            <a:ext cx="1656720" cy="540000"/>
            <a:chOff x="7242736" y="1360288"/>
            <a:chExt cx="1656720" cy="540000"/>
          </a:xfrm>
        </p:grpSpPr>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150B073D-1DCD-F9AB-6ACE-4ECA9A2049A0}"/>
                    </a:ext>
                  </a:extLst>
                </p14:cNvPr>
                <p14:cNvContentPartPr/>
                <p14:nvPr/>
              </p14:nvContentPartPr>
              <p14:xfrm>
                <a:off x="7931056" y="1360288"/>
                <a:ext cx="383040" cy="53280"/>
              </p14:xfrm>
            </p:contentPart>
          </mc:Choice>
          <mc:Fallback>
            <p:pic>
              <p:nvPicPr>
                <p:cNvPr id="2" name="Ink 1">
                  <a:extLst>
                    <a:ext uri="{FF2B5EF4-FFF2-40B4-BE49-F238E27FC236}">
                      <a16:creationId xmlns:a16="http://schemas.microsoft.com/office/drawing/2014/main" id="{150B073D-1DCD-F9AB-6ACE-4ECA9A2049A0}"/>
                    </a:ext>
                  </a:extLst>
                </p:cNvPr>
                <p:cNvPicPr/>
                <p:nvPr/>
              </p:nvPicPr>
              <p:blipFill>
                <a:blip r:embed="rId10"/>
                <a:stretch>
                  <a:fillRect/>
                </a:stretch>
              </p:blipFill>
              <p:spPr>
                <a:xfrm>
                  <a:off x="7913416" y="1342288"/>
                  <a:ext cx="418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Ink 3">
                  <a:extLst>
                    <a:ext uri="{FF2B5EF4-FFF2-40B4-BE49-F238E27FC236}">
                      <a16:creationId xmlns:a16="http://schemas.microsoft.com/office/drawing/2014/main" id="{945EDC87-8449-F595-1FB0-BBC5A23054F8}"/>
                    </a:ext>
                  </a:extLst>
                </p14:cNvPr>
                <p14:cNvContentPartPr/>
                <p14:nvPr/>
              </p14:nvContentPartPr>
              <p14:xfrm>
                <a:off x="7242736" y="1374328"/>
                <a:ext cx="542880" cy="37080"/>
              </p14:xfrm>
            </p:contentPart>
          </mc:Choice>
          <mc:Fallback>
            <p:pic>
              <p:nvPicPr>
                <p:cNvPr id="4" name="Ink 3">
                  <a:extLst>
                    <a:ext uri="{FF2B5EF4-FFF2-40B4-BE49-F238E27FC236}">
                      <a16:creationId xmlns:a16="http://schemas.microsoft.com/office/drawing/2014/main" id="{945EDC87-8449-F595-1FB0-BBC5A23054F8}"/>
                    </a:ext>
                  </a:extLst>
                </p:cNvPr>
                <p:cNvPicPr/>
                <p:nvPr/>
              </p:nvPicPr>
              <p:blipFill>
                <a:blip r:embed="rId12"/>
                <a:stretch>
                  <a:fillRect/>
                </a:stretch>
              </p:blipFill>
              <p:spPr>
                <a:xfrm>
                  <a:off x="7224736" y="1356328"/>
                  <a:ext cx="578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7F9C9C01-A6B4-FA47-9F1B-6EFF037D077E}"/>
                    </a:ext>
                  </a:extLst>
                </p14:cNvPr>
                <p14:cNvContentPartPr/>
                <p14:nvPr/>
              </p14:nvContentPartPr>
              <p14:xfrm>
                <a:off x="7659616" y="1436968"/>
                <a:ext cx="1239840" cy="463320"/>
              </p14:xfrm>
            </p:contentPart>
          </mc:Choice>
          <mc:Fallback>
            <p:pic>
              <p:nvPicPr>
                <p:cNvPr id="11" name="Ink 10">
                  <a:extLst>
                    <a:ext uri="{FF2B5EF4-FFF2-40B4-BE49-F238E27FC236}">
                      <a16:creationId xmlns:a16="http://schemas.microsoft.com/office/drawing/2014/main" id="{7F9C9C01-A6B4-FA47-9F1B-6EFF037D077E}"/>
                    </a:ext>
                  </a:extLst>
                </p:cNvPr>
                <p:cNvPicPr/>
                <p:nvPr/>
              </p:nvPicPr>
              <p:blipFill>
                <a:blip r:embed="rId14"/>
                <a:stretch>
                  <a:fillRect/>
                </a:stretch>
              </p:blipFill>
              <p:spPr>
                <a:xfrm>
                  <a:off x="7641976" y="1419328"/>
                  <a:ext cx="1275480" cy="49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2925AE2E-25AD-EE47-4F99-06493D953D47}"/>
                  </a:ext>
                </a:extLst>
              </p14:cNvPr>
              <p14:cNvContentPartPr/>
              <p14:nvPr/>
            </p14:nvContentPartPr>
            <p14:xfrm>
              <a:off x="8396896" y="2300968"/>
              <a:ext cx="423720" cy="18720"/>
            </p14:xfrm>
          </p:contentPart>
        </mc:Choice>
        <mc:Fallback>
          <p:pic>
            <p:nvPicPr>
              <p:cNvPr id="14" name="Ink 13">
                <a:extLst>
                  <a:ext uri="{FF2B5EF4-FFF2-40B4-BE49-F238E27FC236}">
                    <a16:creationId xmlns:a16="http://schemas.microsoft.com/office/drawing/2014/main" id="{2925AE2E-25AD-EE47-4F99-06493D953D47}"/>
                  </a:ext>
                </a:extLst>
              </p:cNvPr>
              <p:cNvPicPr/>
              <p:nvPr/>
            </p:nvPicPr>
            <p:blipFill>
              <a:blip r:embed="rId16"/>
              <a:stretch>
                <a:fillRect/>
              </a:stretch>
            </p:blipFill>
            <p:spPr>
              <a:xfrm>
                <a:off x="8379256" y="2283328"/>
                <a:ext cx="459360" cy="54360"/>
              </a:xfrm>
              <a:prstGeom prst="rect">
                <a:avLst/>
              </a:prstGeom>
            </p:spPr>
          </p:pic>
        </mc:Fallback>
      </mc:AlternateContent>
      <p:grpSp>
        <p:nvGrpSpPr>
          <p:cNvPr id="16" name="Group 15">
            <a:extLst>
              <a:ext uri="{FF2B5EF4-FFF2-40B4-BE49-F238E27FC236}">
                <a16:creationId xmlns:a16="http://schemas.microsoft.com/office/drawing/2014/main" id="{BB7D4360-13D7-EB14-F38F-78934137BE89}"/>
              </a:ext>
            </a:extLst>
          </p:cNvPr>
          <p:cNvGrpSpPr/>
          <p:nvPr/>
        </p:nvGrpSpPr>
        <p:grpSpPr>
          <a:xfrm>
            <a:off x="7008376" y="2763208"/>
            <a:ext cx="635040" cy="74880"/>
            <a:chOff x="7008376" y="2763208"/>
            <a:chExt cx="635040" cy="74880"/>
          </a:xfrm>
        </p:grpSpPr>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8A774739-F9DC-BCB1-D06C-5EE344CD7D95}"/>
                    </a:ext>
                  </a:extLst>
                </p14:cNvPr>
                <p14:cNvContentPartPr/>
                <p14:nvPr/>
              </p14:nvContentPartPr>
              <p14:xfrm>
                <a:off x="7529656" y="2763208"/>
                <a:ext cx="360" cy="5400"/>
              </p14:xfrm>
            </p:contentPart>
          </mc:Choice>
          <mc:Fallback>
            <p:pic>
              <p:nvPicPr>
                <p:cNvPr id="13" name="Ink 12">
                  <a:extLst>
                    <a:ext uri="{FF2B5EF4-FFF2-40B4-BE49-F238E27FC236}">
                      <a16:creationId xmlns:a16="http://schemas.microsoft.com/office/drawing/2014/main" id="{8A774739-F9DC-BCB1-D06C-5EE344CD7D95}"/>
                    </a:ext>
                  </a:extLst>
                </p:cNvPr>
                <p:cNvPicPr/>
                <p:nvPr/>
              </p:nvPicPr>
              <p:blipFill>
                <a:blip r:embed="rId18"/>
                <a:stretch>
                  <a:fillRect/>
                </a:stretch>
              </p:blipFill>
              <p:spPr>
                <a:xfrm>
                  <a:off x="7512016" y="2745208"/>
                  <a:ext cx="36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AECAAC0A-695B-2FA4-54A9-B6A5DC422EED}"/>
                    </a:ext>
                  </a:extLst>
                </p14:cNvPr>
                <p14:cNvContentPartPr/>
                <p14:nvPr/>
              </p14:nvContentPartPr>
              <p14:xfrm>
                <a:off x="7008376" y="2807488"/>
                <a:ext cx="635040" cy="30600"/>
              </p14:xfrm>
            </p:contentPart>
          </mc:Choice>
          <mc:Fallback>
            <p:pic>
              <p:nvPicPr>
                <p:cNvPr id="15" name="Ink 14">
                  <a:extLst>
                    <a:ext uri="{FF2B5EF4-FFF2-40B4-BE49-F238E27FC236}">
                      <a16:creationId xmlns:a16="http://schemas.microsoft.com/office/drawing/2014/main" id="{AECAAC0A-695B-2FA4-54A9-B6A5DC422EED}"/>
                    </a:ext>
                  </a:extLst>
                </p:cNvPr>
                <p:cNvPicPr/>
                <p:nvPr/>
              </p:nvPicPr>
              <p:blipFill>
                <a:blip r:embed="rId20"/>
                <a:stretch>
                  <a:fillRect/>
                </a:stretch>
              </p:blipFill>
              <p:spPr>
                <a:xfrm>
                  <a:off x="6990376" y="2789848"/>
                  <a:ext cx="67068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89FDA5B5-26F8-EAE9-A12D-3CDF2F061C9E}"/>
                  </a:ext>
                </a:extLst>
              </p14:cNvPr>
              <p14:cNvContentPartPr/>
              <p14:nvPr/>
            </p14:nvContentPartPr>
            <p14:xfrm>
              <a:off x="7785256" y="3342448"/>
              <a:ext cx="1009080" cy="35280"/>
            </p14:xfrm>
          </p:contentPart>
        </mc:Choice>
        <mc:Fallback>
          <p:pic>
            <p:nvPicPr>
              <p:cNvPr id="17" name="Ink 16">
                <a:extLst>
                  <a:ext uri="{FF2B5EF4-FFF2-40B4-BE49-F238E27FC236}">
                    <a16:creationId xmlns:a16="http://schemas.microsoft.com/office/drawing/2014/main" id="{89FDA5B5-26F8-EAE9-A12D-3CDF2F061C9E}"/>
                  </a:ext>
                </a:extLst>
              </p:cNvPr>
              <p:cNvPicPr/>
              <p:nvPr/>
            </p:nvPicPr>
            <p:blipFill>
              <a:blip r:embed="rId22"/>
              <a:stretch>
                <a:fillRect/>
              </a:stretch>
            </p:blipFill>
            <p:spPr>
              <a:xfrm>
                <a:off x="7767616" y="3324808"/>
                <a:ext cx="1044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C8F53437-128F-62B5-51AB-D8FE9CA519DA}"/>
                  </a:ext>
                </a:extLst>
              </p14:cNvPr>
              <p14:cNvContentPartPr/>
              <p14:nvPr/>
            </p14:nvContentPartPr>
            <p14:xfrm>
              <a:off x="6307096" y="3221488"/>
              <a:ext cx="1352160" cy="56880"/>
            </p14:xfrm>
          </p:contentPart>
        </mc:Choice>
        <mc:Fallback>
          <p:pic>
            <p:nvPicPr>
              <p:cNvPr id="18" name="Ink 17">
                <a:extLst>
                  <a:ext uri="{FF2B5EF4-FFF2-40B4-BE49-F238E27FC236}">
                    <a16:creationId xmlns:a16="http://schemas.microsoft.com/office/drawing/2014/main" id="{C8F53437-128F-62B5-51AB-D8FE9CA519DA}"/>
                  </a:ext>
                </a:extLst>
              </p:cNvPr>
              <p:cNvPicPr/>
              <p:nvPr/>
            </p:nvPicPr>
            <p:blipFill>
              <a:blip r:embed="rId24"/>
              <a:stretch>
                <a:fillRect/>
              </a:stretch>
            </p:blipFill>
            <p:spPr>
              <a:xfrm>
                <a:off x="6289096" y="3203488"/>
                <a:ext cx="1387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5ECD34AB-D2A0-4855-0BD6-626F1B85604B}"/>
                  </a:ext>
                </a:extLst>
              </p14:cNvPr>
              <p14:cNvContentPartPr/>
              <p14:nvPr/>
            </p14:nvContentPartPr>
            <p14:xfrm>
              <a:off x="9176656" y="2312848"/>
              <a:ext cx="1786320" cy="58320"/>
            </p14:xfrm>
          </p:contentPart>
        </mc:Choice>
        <mc:Fallback>
          <p:pic>
            <p:nvPicPr>
              <p:cNvPr id="19" name="Ink 18">
                <a:extLst>
                  <a:ext uri="{FF2B5EF4-FFF2-40B4-BE49-F238E27FC236}">
                    <a16:creationId xmlns:a16="http://schemas.microsoft.com/office/drawing/2014/main" id="{5ECD34AB-D2A0-4855-0BD6-626F1B85604B}"/>
                  </a:ext>
                </a:extLst>
              </p:cNvPr>
              <p:cNvPicPr/>
              <p:nvPr/>
            </p:nvPicPr>
            <p:blipFill>
              <a:blip r:embed="rId26"/>
              <a:stretch>
                <a:fillRect/>
              </a:stretch>
            </p:blipFill>
            <p:spPr>
              <a:xfrm>
                <a:off x="9159016" y="2295208"/>
                <a:ext cx="1821960" cy="93960"/>
              </a:xfrm>
              <a:prstGeom prst="rect">
                <a:avLst/>
              </a:prstGeom>
            </p:spPr>
          </p:pic>
        </mc:Fallback>
      </mc:AlternateContent>
      <p:grpSp>
        <p:nvGrpSpPr>
          <p:cNvPr id="26" name="Group 25">
            <a:extLst>
              <a:ext uri="{FF2B5EF4-FFF2-40B4-BE49-F238E27FC236}">
                <a16:creationId xmlns:a16="http://schemas.microsoft.com/office/drawing/2014/main" id="{A4FE4204-80F8-BFD1-97A2-63027655EDFC}"/>
              </a:ext>
            </a:extLst>
          </p:cNvPr>
          <p:cNvGrpSpPr/>
          <p:nvPr/>
        </p:nvGrpSpPr>
        <p:grpSpPr>
          <a:xfrm>
            <a:off x="10356736" y="2845648"/>
            <a:ext cx="1242360" cy="525960"/>
            <a:chOff x="10356736" y="2845648"/>
            <a:chExt cx="1242360" cy="525960"/>
          </a:xfrm>
        </p:grpSpPr>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C233EE45-171A-992F-A2AD-95A41F5ED16C}"/>
                    </a:ext>
                  </a:extLst>
                </p14:cNvPr>
                <p14:cNvContentPartPr/>
                <p14:nvPr/>
              </p14:nvContentPartPr>
              <p14:xfrm>
                <a:off x="10425856" y="2877328"/>
                <a:ext cx="19080" cy="284760"/>
              </p14:xfrm>
            </p:contentPart>
          </mc:Choice>
          <mc:Fallback>
            <p:pic>
              <p:nvPicPr>
                <p:cNvPr id="20" name="Ink 19">
                  <a:extLst>
                    <a:ext uri="{FF2B5EF4-FFF2-40B4-BE49-F238E27FC236}">
                      <a16:creationId xmlns:a16="http://schemas.microsoft.com/office/drawing/2014/main" id="{C233EE45-171A-992F-A2AD-95A41F5ED16C}"/>
                    </a:ext>
                  </a:extLst>
                </p:cNvPr>
                <p:cNvPicPr/>
                <p:nvPr/>
              </p:nvPicPr>
              <p:blipFill>
                <a:blip r:embed="rId28"/>
                <a:stretch>
                  <a:fillRect/>
                </a:stretch>
              </p:blipFill>
              <p:spPr>
                <a:xfrm>
                  <a:off x="10407856" y="2859688"/>
                  <a:ext cx="547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23D596D4-D1C4-04ED-E418-5A2EEB5E2393}"/>
                    </a:ext>
                  </a:extLst>
                </p14:cNvPr>
                <p14:cNvContentPartPr/>
                <p14:nvPr/>
              </p14:nvContentPartPr>
              <p14:xfrm>
                <a:off x="10566616" y="2884528"/>
                <a:ext cx="41040" cy="280080"/>
              </p14:xfrm>
            </p:contentPart>
          </mc:Choice>
          <mc:Fallback>
            <p:pic>
              <p:nvPicPr>
                <p:cNvPr id="21" name="Ink 20">
                  <a:extLst>
                    <a:ext uri="{FF2B5EF4-FFF2-40B4-BE49-F238E27FC236}">
                      <a16:creationId xmlns:a16="http://schemas.microsoft.com/office/drawing/2014/main" id="{23D596D4-D1C4-04ED-E418-5A2EEB5E2393}"/>
                    </a:ext>
                  </a:extLst>
                </p:cNvPr>
                <p:cNvPicPr/>
                <p:nvPr/>
              </p:nvPicPr>
              <p:blipFill>
                <a:blip r:embed="rId30"/>
                <a:stretch>
                  <a:fillRect/>
                </a:stretch>
              </p:blipFill>
              <p:spPr>
                <a:xfrm>
                  <a:off x="10548976" y="2866528"/>
                  <a:ext cx="766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911B1286-63DE-7C0B-C92A-FC1FD60E334B}"/>
                    </a:ext>
                  </a:extLst>
                </p14:cNvPr>
                <p14:cNvContentPartPr/>
                <p14:nvPr/>
              </p14:nvContentPartPr>
              <p14:xfrm>
                <a:off x="10356736" y="2853568"/>
                <a:ext cx="239760" cy="17280"/>
              </p14:xfrm>
            </p:contentPart>
          </mc:Choice>
          <mc:Fallback>
            <p:pic>
              <p:nvPicPr>
                <p:cNvPr id="22" name="Ink 21">
                  <a:extLst>
                    <a:ext uri="{FF2B5EF4-FFF2-40B4-BE49-F238E27FC236}">
                      <a16:creationId xmlns:a16="http://schemas.microsoft.com/office/drawing/2014/main" id="{911B1286-63DE-7C0B-C92A-FC1FD60E334B}"/>
                    </a:ext>
                  </a:extLst>
                </p:cNvPr>
                <p:cNvPicPr/>
                <p:nvPr/>
              </p:nvPicPr>
              <p:blipFill>
                <a:blip r:embed="rId32"/>
                <a:stretch>
                  <a:fillRect/>
                </a:stretch>
              </p:blipFill>
              <p:spPr>
                <a:xfrm>
                  <a:off x="10339096" y="2835568"/>
                  <a:ext cx="275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443EE06D-C260-CA2D-F9D4-2A4AC8756A6C}"/>
                    </a:ext>
                  </a:extLst>
                </p14:cNvPr>
                <p14:cNvContentPartPr/>
                <p14:nvPr/>
              </p14:nvContentPartPr>
              <p14:xfrm>
                <a:off x="10767856" y="2858248"/>
                <a:ext cx="217800" cy="327960"/>
              </p14:xfrm>
            </p:contentPart>
          </mc:Choice>
          <mc:Fallback>
            <p:pic>
              <p:nvPicPr>
                <p:cNvPr id="23" name="Ink 22">
                  <a:extLst>
                    <a:ext uri="{FF2B5EF4-FFF2-40B4-BE49-F238E27FC236}">
                      <a16:creationId xmlns:a16="http://schemas.microsoft.com/office/drawing/2014/main" id="{443EE06D-C260-CA2D-F9D4-2A4AC8756A6C}"/>
                    </a:ext>
                  </a:extLst>
                </p:cNvPr>
                <p:cNvPicPr/>
                <p:nvPr/>
              </p:nvPicPr>
              <p:blipFill>
                <a:blip r:embed="rId34"/>
                <a:stretch>
                  <a:fillRect/>
                </a:stretch>
              </p:blipFill>
              <p:spPr>
                <a:xfrm>
                  <a:off x="10750216" y="2840608"/>
                  <a:ext cx="2534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83B24EA1-2629-8896-EA2D-AEA0A4832FEA}"/>
                    </a:ext>
                  </a:extLst>
                </p14:cNvPr>
                <p14:cNvContentPartPr/>
                <p14:nvPr/>
              </p14:nvContentPartPr>
              <p14:xfrm>
                <a:off x="10984576" y="2883808"/>
                <a:ext cx="305640" cy="487800"/>
              </p14:xfrm>
            </p:contentPart>
          </mc:Choice>
          <mc:Fallback>
            <p:pic>
              <p:nvPicPr>
                <p:cNvPr id="24" name="Ink 23">
                  <a:extLst>
                    <a:ext uri="{FF2B5EF4-FFF2-40B4-BE49-F238E27FC236}">
                      <a16:creationId xmlns:a16="http://schemas.microsoft.com/office/drawing/2014/main" id="{83B24EA1-2629-8896-EA2D-AEA0A4832FEA}"/>
                    </a:ext>
                  </a:extLst>
                </p:cNvPr>
                <p:cNvPicPr/>
                <p:nvPr/>
              </p:nvPicPr>
              <p:blipFill>
                <a:blip r:embed="rId36"/>
                <a:stretch>
                  <a:fillRect/>
                </a:stretch>
              </p:blipFill>
              <p:spPr>
                <a:xfrm>
                  <a:off x="10966936" y="2865808"/>
                  <a:ext cx="34128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699C4BBA-8F0D-1FAF-612E-775C354E09D1}"/>
                    </a:ext>
                  </a:extLst>
                </p14:cNvPr>
                <p14:cNvContentPartPr/>
                <p14:nvPr/>
              </p14:nvContentPartPr>
              <p14:xfrm>
                <a:off x="11406136" y="2845648"/>
                <a:ext cx="192960" cy="371520"/>
              </p14:xfrm>
            </p:contentPart>
          </mc:Choice>
          <mc:Fallback>
            <p:pic>
              <p:nvPicPr>
                <p:cNvPr id="25" name="Ink 24">
                  <a:extLst>
                    <a:ext uri="{FF2B5EF4-FFF2-40B4-BE49-F238E27FC236}">
                      <a16:creationId xmlns:a16="http://schemas.microsoft.com/office/drawing/2014/main" id="{699C4BBA-8F0D-1FAF-612E-775C354E09D1}"/>
                    </a:ext>
                  </a:extLst>
                </p:cNvPr>
                <p:cNvPicPr/>
                <p:nvPr/>
              </p:nvPicPr>
              <p:blipFill>
                <a:blip r:embed="rId38"/>
                <a:stretch>
                  <a:fillRect/>
                </a:stretch>
              </p:blipFill>
              <p:spPr>
                <a:xfrm>
                  <a:off x="11388496" y="2827648"/>
                  <a:ext cx="228600" cy="407160"/>
                </a:xfrm>
                <a:prstGeom prst="rect">
                  <a:avLst/>
                </a:prstGeom>
              </p:spPr>
            </p:pic>
          </mc:Fallback>
        </mc:AlternateContent>
      </p:grpSp>
      <p:grpSp>
        <p:nvGrpSpPr>
          <p:cNvPr id="30" name="Group 29">
            <a:extLst>
              <a:ext uri="{FF2B5EF4-FFF2-40B4-BE49-F238E27FC236}">
                <a16:creationId xmlns:a16="http://schemas.microsoft.com/office/drawing/2014/main" id="{DAE2AF28-66D8-5F00-262E-CF7DD32355DD}"/>
              </a:ext>
            </a:extLst>
          </p:cNvPr>
          <p:cNvGrpSpPr/>
          <p:nvPr/>
        </p:nvGrpSpPr>
        <p:grpSpPr>
          <a:xfrm>
            <a:off x="4128376" y="2306368"/>
            <a:ext cx="1837440" cy="131040"/>
            <a:chOff x="4128376" y="2306368"/>
            <a:chExt cx="1837440" cy="131040"/>
          </a:xfrm>
        </p:grpSpPr>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0BF5DB1A-E085-B593-F0AB-9703F841E917}"/>
                    </a:ext>
                  </a:extLst>
                </p14:cNvPr>
                <p14:cNvContentPartPr/>
                <p14:nvPr/>
              </p14:nvContentPartPr>
              <p14:xfrm>
                <a:off x="5934496" y="2428768"/>
                <a:ext cx="4320" cy="8640"/>
              </p14:xfrm>
            </p:contentPart>
          </mc:Choice>
          <mc:Fallback>
            <p:pic>
              <p:nvPicPr>
                <p:cNvPr id="27" name="Ink 26">
                  <a:extLst>
                    <a:ext uri="{FF2B5EF4-FFF2-40B4-BE49-F238E27FC236}">
                      <a16:creationId xmlns:a16="http://schemas.microsoft.com/office/drawing/2014/main" id="{0BF5DB1A-E085-B593-F0AB-9703F841E917}"/>
                    </a:ext>
                  </a:extLst>
                </p:cNvPr>
                <p:cNvPicPr/>
                <p:nvPr/>
              </p:nvPicPr>
              <p:blipFill>
                <a:blip r:embed="rId40"/>
                <a:stretch>
                  <a:fillRect/>
                </a:stretch>
              </p:blipFill>
              <p:spPr>
                <a:xfrm>
                  <a:off x="5916856" y="2411128"/>
                  <a:ext cx="39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77D9367F-7A55-15CE-D719-6A010570912A}"/>
                    </a:ext>
                  </a:extLst>
                </p14:cNvPr>
                <p14:cNvContentPartPr/>
                <p14:nvPr/>
              </p14:nvContentPartPr>
              <p14:xfrm>
                <a:off x="4128376" y="2306368"/>
                <a:ext cx="1837440" cy="104760"/>
              </p14:xfrm>
            </p:contentPart>
          </mc:Choice>
          <mc:Fallback>
            <p:pic>
              <p:nvPicPr>
                <p:cNvPr id="28" name="Ink 27">
                  <a:extLst>
                    <a:ext uri="{FF2B5EF4-FFF2-40B4-BE49-F238E27FC236}">
                      <a16:creationId xmlns:a16="http://schemas.microsoft.com/office/drawing/2014/main" id="{77D9367F-7A55-15CE-D719-6A010570912A}"/>
                    </a:ext>
                  </a:extLst>
                </p:cNvPr>
                <p:cNvPicPr/>
                <p:nvPr/>
              </p:nvPicPr>
              <p:blipFill>
                <a:blip r:embed="rId42"/>
                <a:stretch>
                  <a:fillRect/>
                </a:stretch>
              </p:blipFill>
              <p:spPr>
                <a:xfrm>
                  <a:off x="4110736" y="2288368"/>
                  <a:ext cx="1873080" cy="14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4A334E8F-93DC-9551-474A-B14CD8894CF8}"/>
                  </a:ext>
                </a:extLst>
              </p14:cNvPr>
              <p14:cNvContentPartPr/>
              <p14:nvPr/>
            </p14:nvContentPartPr>
            <p14:xfrm>
              <a:off x="4805176" y="2908288"/>
              <a:ext cx="1119960" cy="64800"/>
            </p14:xfrm>
          </p:contentPart>
        </mc:Choice>
        <mc:Fallback>
          <p:pic>
            <p:nvPicPr>
              <p:cNvPr id="29" name="Ink 28">
                <a:extLst>
                  <a:ext uri="{FF2B5EF4-FFF2-40B4-BE49-F238E27FC236}">
                    <a16:creationId xmlns:a16="http://schemas.microsoft.com/office/drawing/2014/main" id="{4A334E8F-93DC-9551-474A-B14CD8894CF8}"/>
                  </a:ext>
                </a:extLst>
              </p:cNvPr>
              <p:cNvPicPr/>
              <p:nvPr/>
            </p:nvPicPr>
            <p:blipFill>
              <a:blip r:embed="rId44"/>
              <a:stretch>
                <a:fillRect/>
              </a:stretch>
            </p:blipFill>
            <p:spPr>
              <a:xfrm>
                <a:off x="4787536" y="2890648"/>
                <a:ext cx="1155600" cy="100440"/>
              </a:xfrm>
              <a:prstGeom prst="rect">
                <a:avLst/>
              </a:prstGeom>
            </p:spPr>
          </p:pic>
        </mc:Fallback>
      </mc:AlternateContent>
    </p:spTree>
    <p:extLst>
      <p:ext uri="{BB962C8B-B14F-4D97-AF65-F5344CB8AC3E}">
        <p14:creationId xmlns:p14="http://schemas.microsoft.com/office/powerpoint/2010/main" val="151650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459575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6BF29A7-3B06-3992-742D-9F2F6D491746}"/>
              </a:ext>
            </a:extLst>
          </p:cNvPr>
          <p:cNvPicPr>
            <a:picLocks noChangeAspect="1"/>
          </p:cNvPicPr>
          <p:nvPr/>
        </p:nvPicPr>
        <p:blipFill>
          <a:blip r:embed="rId4"/>
          <a:stretch>
            <a:fillRect/>
          </a:stretch>
        </p:blipFill>
        <p:spPr>
          <a:xfrm>
            <a:off x="193871" y="174131"/>
            <a:ext cx="10036721" cy="4243923"/>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5D19C77-BC5E-53BD-CBD6-78A5815D9174}"/>
                  </a:ext>
                </a:extLst>
              </p14:cNvPr>
              <p14:cNvContentPartPr/>
              <p14:nvPr/>
            </p14:nvContentPartPr>
            <p14:xfrm>
              <a:off x="7966696" y="491248"/>
              <a:ext cx="754560" cy="68760"/>
            </p14:xfrm>
          </p:contentPart>
        </mc:Choice>
        <mc:Fallback>
          <p:pic>
            <p:nvPicPr>
              <p:cNvPr id="2" name="Ink 1">
                <a:extLst>
                  <a:ext uri="{FF2B5EF4-FFF2-40B4-BE49-F238E27FC236}">
                    <a16:creationId xmlns:a16="http://schemas.microsoft.com/office/drawing/2014/main" id="{95D19C77-BC5E-53BD-CBD6-78A5815D9174}"/>
                  </a:ext>
                </a:extLst>
              </p:cNvPr>
              <p:cNvPicPr/>
              <p:nvPr/>
            </p:nvPicPr>
            <p:blipFill>
              <a:blip r:embed="rId6"/>
              <a:stretch>
                <a:fillRect/>
              </a:stretch>
            </p:blipFill>
            <p:spPr>
              <a:xfrm>
                <a:off x="7949056" y="473248"/>
                <a:ext cx="790200" cy="104400"/>
              </a:xfrm>
              <a:prstGeom prst="rect">
                <a:avLst/>
              </a:prstGeom>
            </p:spPr>
          </p:pic>
        </mc:Fallback>
      </mc:AlternateContent>
      <p:grpSp>
        <p:nvGrpSpPr>
          <p:cNvPr id="12" name="Group 11">
            <a:extLst>
              <a:ext uri="{FF2B5EF4-FFF2-40B4-BE49-F238E27FC236}">
                <a16:creationId xmlns:a16="http://schemas.microsoft.com/office/drawing/2014/main" id="{794DDA73-F96E-6F22-4611-EB2EF3AD6027}"/>
              </a:ext>
            </a:extLst>
          </p:cNvPr>
          <p:cNvGrpSpPr/>
          <p:nvPr/>
        </p:nvGrpSpPr>
        <p:grpSpPr>
          <a:xfrm>
            <a:off x="5399536" y="661528"/>
            <a:ext cx="4504320" cy="3724560"/>
            <a:chOff x="5399536" y="661528"/>
            <a:chExt cx="4504320" cy="372456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4E80E0BA-DE1E-82DA-EEF6-C9F164527E9B}"/>
                    </a:ext>
                  </a:extLst>
                </p14:cNvPr>
                <p14:cNvContentPartPr/>
                <p14:nvPr/>
              </p14:nvContentPartPr>
              <p14:xfrm>
                <a:off x="8561416" y="1705168"/>
                <a:ext cx="1342440" cy="96840"/>
              </p14:xfrm>
            </p:contentPart>
          </mc:Choice>
          <mc:Fallback>
            <p:pic>
              <p:nvPicPr>
                <p:cNvPr id="3" name="Ink 2">
                  <a:extLst>
                    <a:ext uri="{FF2B5EF4-FFF2-40B4-BE49-F238E27FC236}">
                      <a16:creationId xmlns:a16="http://schemas.microsoft.com/office/drawing/2014/main" id="{4E80E0BA-DE1E-82DA-EEF6-C9F164527E9B}"/>
                    </a:ext>
                  </a:extLst>
                </p:cNvPr>
                <p:cNvPicPr/>
                <p:nvPr/>
              </p:nvPicPr>
              <p:blipFill>
                <a:blip r:embed="rId8"/>
                <a:stretch>
                  <a:fillRect/>
                </a:stretch>
              </p:blipFill>
              <p:spPr>
                <a:xfrm>
                  <a:off x="8543776" y="1687168"/>
                  <a:ext cx="1378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BB3C1F49-AC8A-C864-D882-5FB4049ED686}"/>
                    </a:ext>
                  </a:extLst>
                </p14:cNvPr>
                <p14:cNvContentPartPr/>
                <p14:nvPr/>
              </p14:nvContentPartPr>
              <p14:xfrm>
                <a:off x="7977856" y="2011528"/>
                <a:ext cx="171720" cy="31680"/>
              </p14:xfrm>
            </p:contentPart>
          </mc:Choice>
          <mc:Fallback>
            <p:pic>
              <p:nvPicPr>
                <p:cNvPr id="5" name="Ink 4">
                  <a:extLst>
                    <a:ext uri="{FF2B5EF4-FFF2-40B4-BE49-F238E27FC236}">
                      <a16:creationId xmlns:a16="http://schemas.microsoft.com/office/drawing/2014/main" id="{BB3C1F49-AC8A-C864-D882-5FB4049ED686}"/>
                    </a:ext>
                  </a:extLst>
                </p:cNvPr>
                <p:cNvPicPr/>
                <p:nvPr/>
              </p:nvPicPr>
              <p:blipFill>
                <a:blip r:embed="rId10"/>
                <a:stretch>
                  <a:fillRect/>
                </a:stretch>
              </p:blipFill>
              <p:spPr>
                <a:xfrm>
                  <a:off x="7960216" y="1993528"/>
                  <a:ext cx="207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63160134-8D45-A88B-47BD-6288388AE01F}"/>
                    </a:ext>
                  </a:extLst>
                </p14:cNvPr>
                <p14:cNvContentPartPr/>
                <p14:nvPr/>
              </p14:nvContentPartPr>
              <p14:xfrm>
                <a:off x="8316256" y="2011168"/>
                <a:ext cx="651960" cy="60840"/>
              </p14:xfrm>
            </p:contentPart>
          </mc:Choice>
          <mc:Fallback>
            <p:pic>
              <p:nvPicPr>
                <p:cNvPr id="7" name="Ink 6">
                  <a:extLst>
                    <a:ext uri="{FF2B5EF4-FFF2-40B4-BE49-F238E27FC236}">
                      <a16:creationId xmlns:a16="http://schemas.microsoft.com/office/drawing/2014/main" id="{63160134-8D45-A88B-47BD-6288388AE01F}"/>
                    </a:ext>
                  </a:extLst>
                </p:cNvPr>
                <p:cNvPicPr/>
                <p:nvPr/>
              </p:nvPicPr>
              <p:blipFill>
                <a:blip r:embed="rId12"/>
                <a:stretch>
                  <a:fillRect/>
                </a:stretch>
              </p:blipFill>
              <p:spPr>
                <a:xfrm>
                  <a:off x="8298616" y="1993168"/>
                  <a:ext cx="687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172B6557-49C9-A98D-8F72-DC8264BCE289}"/>
                    </a:ext>
                  </a:extLst>
                </p14:cNvPr>
                <p14:cNvContentPartPr/>
                <p14:nvPr/>
              </p14:nvContentPartPr>
              <p14:xfrm>
                <a:off x="5399536" y="661528"/>
                <a:ext cx="2408760" cy="3724560"/>
              </p14:xfrm>
            </p:contentPart>
          </mc:Choice>
          <mc:Fallback>
            <p:pic>
              <p:nvPicPr>
                <p:cNvPr id="11" name="Ink 10">
                  <a:extLst>
                    <a:ext uri="{FF2B5EF4-FFF2-40B4-BE49-F238E27FC236}">
                      <a16:creationId xmlns:a16="http://schemas.microsoft.com/office/drawing/2014/main" id="{172B6557-49C9-A98D-8F72-DC8264BCE289}"/>
                    </a:ext>
                  </a:extLst>
                </p:cNvPr>
                <p:cNvPicPr/>
                <p:nvPr/>
              </p:nvPicPr>
              <p:blipFill>
                <a:blip r:embed="rId14"/>
                <a:stretch>
                  <a:fillRect/>
                </a:stretch>
              </p:blipFill>
              <p:spPr>
                <a:xfrm>
                  <a:off x="5381896" y="643528"/>
                  <a:ext cx="2444400" cy="376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2A1CFB73-5EC1-FF31-5593-7C0B5C55F61C}"/>
                  </a:ext>
                </a:extLst>
              </p14:cNvPr>
              <p14:cNvContentPartPr/>
              <p14:nvPr/>
            </p14:nvContentPartPr>
            <p14:xfrm>
              <a:off x="7944736" y="2543248"/>
              <a:ext cx="989640" cy="46080"/>
            </p14:xfrm>
          </p:contentPart>
        </mc:Choice>
        <mc:Fallback>
          <p:pic>
            <p:nvPicPr>
              <p:cNvPr id="13" name="Ink 12">
                <a:extLst>
                  <a:ext uri="{FF2B5EF4-FFF2-40B4-BE49-F238E27FC236}">
                    <a16:creationId xmlns:a16="http://schemas.microsoft.com/office/drawing/2014/main" id="{2A1CFB73-5EC1-FF31-5593-7C0B5C55F61C}"/>
                  </a:ext>
                </a:extLst>
              </p:cNvPr>
              <p:cNvPicPr/>
              <p:nvPr/>
            </p:nvPicPr>
            <p:blipFill>
              <a:blip r:embed="rId16"/>
              <a:stretch>
                <a:fillRect/>
              </a:stretch>
            </p:blipFill>
            <p:spPr>
              <a:xfrm>
                <a:off x="7926736" y="2525248"/>
                <a:ext cx="1025280" cy="81720"/>
              </a:xfrm>
              <a:prstGeom prst="rect">
                <a:avLst/>
              </a:prstGeom>
            </p:spPr>
          </p:pic>
        </mc:Fallback>
      </mc:AlternateContent>
    </p:spTree>
    <p:extLst>
      <p:ext uri="{BB962C8B-B14F-4D97-AF65-F5344CB8AC3E}">
        <p14:creationId xmlns:p14="http://schemas.microsoft.com/office/powerpoint/2010/main" val="158687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08078" cy="62048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7" name="Picture 6">
            <a:extLst>
              <a:ext uri="{FF2B5EF4-FFF2-40B4-BE49-F238E27FC236}">
                <a16:creationId xmlns:a16="http://schemas.microsoft.com/office/drawing/2014/main" id="{A10B1E91-761B-97A2-8C09-CB7AD5C671E6}"/>
              </a:ext>
            </a:extLst>
          </p:cNvPr>
          <p:cNvPicPr>
            <a:picLocks noChangeAspect="1"/>
          </p:cNvPicPr>
          <p:nvPr/>
        </p:nvPicPr>
        <p:blipFill>
          <a:blip r:embed="rId4"/>
          <a:stretch>
            <a:fillRect/>
          </a:stretch>
        </p:blipFill>
        <p:spPr>
          <a:xfrm>
            <a:off x="115675" y="133528"/>
            <a:ext cx="9385610" cy="5881323"/>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3BF6DA7-197E-A353-6649-E5DF757237ED}"/>
                  </a:ext>
                </a:extLst>
              </p14:cNvPr>
              <p14:cNvContentPartPr/>
              <p14:nvPr/>
            </p14:nvContentPartPr>
            <p14:xfrm>
              <a:off x="4902376" y="1535608"/>
              <a:ext cx="826200" cy="307800"/>
            </p14:xfrm>
          </p:contentPart>
        </mc:Choice>
        <mc:Fallback>
          <p:pic>
            <p:nvPicPr>
              <p:cNvPr id="2" name="Ink 1">
                <a:extLst>
                  <a:ext uri="{FF2B5EF4-FFF2-40B4-BE49-F238E27FC236}">
                    <a16:creationId xmlns:a16="http://schemas.microsoft.com/office/drawing/2014/main" id="{E3BF6DA7-197E-A353-6649-E5DF757237ED}"/>
                  </a:ext>
                </a:extLst>
              </p:cNvPr>
              <p:cNvPicPr/>
              <p:nvPr/>
            </p:nvPicPr>
            <p:blipFill>
              <a:blip r:embed="rId6"/>
              <a:stretch>
                <a:fillRect/>
              </a:stretch>
            </p:blipFill>
            <p:spPr>
              <a:xfrm>
                <a:off x="4884376" y="1517608"/>
                <a:ext cx="8618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5EC40AA7-C054-38D6-4FF3-067D75EE9647}"/>
                  </a:ext>
                </a:extLst>
              </p14:cNvPr>
              <p14:cNvContentPartPr/>
              <p14:nvPr/>
            </p14:nvContentPartPr>
            <p14:xfrm>
              <a:off x="5743336" y="458848"/>
              <a:ext cx="2044080" cy="4728240"/>
            </p14:xfrm>
          </p:contentPart>
        </mc:Choice>
        <mc:Fallback>
          <p:pic>
            <p:nvPicPr>
              <p:cNvPr id="3" name="Ink 2">
                <a:extLst>
                  <a:ext uri="{FF2B5EF4-FFF2-40B4-BE49-F238E27FC236}">
                    <a16:creationId xmlns:a16="http://schemas.microsoft.com/office/drawing/2014/main" id="{5EC40AA7-C054-38D6-4FF3-067D75EE9647}"/>
                  </a:ext>
                </a:extLst>
              </p:cNvPr>
              <p:cNvPicPr/>
              <p:nvPr/>
            </p:nvPicPr>
            <p:blipFill>
              <a:blip r:embed="rId8"/>
              <a:stretch>
                <a:fillRect/>
              </a:stretch>
            </p:blipFill>
            <p:spPr>
              <a:xfrm>
                <a:off x="5725336" y="440848"/>
                <a:ext cx="2079720" cy="4763880"/>
              </a:xfrm>
              <a:prstGeom prst="rect">
                <a:avLst/>
              </a:prstGeom>
            </p:spPr>
          </p:pic>
        </mc:Fallback>
      </mc:AlternateContent>
    </p:spTree>
    <p:extLst>
      <p:ext uri="{BB962C8B-B14F-4D97-AF65-F5344CB8AC3E}">
        <p14:creationId xmlns:p14="http://schemas.microsoft.com/office/powerpoint/2010/main" val="277026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17717</TotalTime>
  <Words>2924</Words>
  <Application>Microsoft Office PowerPoint</Application>
  <PresentationFormat>Widescreen</PresentationFormat>
  <Paragraphs>98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65</cp:revision>
  <dcterms:created xsi:type="dcterms:W3CDTF">2021-02-18T19:11:41Z</dcterms:created>
  <dcterms:modified xsi:type="dcterms:W3CDTF">2022-07-01T02:46:32Z</dcterms:modified>
</cp:coreProperties>
</file>