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4.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5.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6.xml" ContentType="application/vnd.openxmlformats-officedocument.presentationml.notesSlide+xml"/>
  <Override PartName="/ppt/ink/ink149.xml" ContentType="application/inkml+xml"/>
  <Override PartName="/ppt/ink/ink150.xml" ContentType="application/inkml+xml"/>
  <Override PartName="/ppt/notesSlides/notesSlide7.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8.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9.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0.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1.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2.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3.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4.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5.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8.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notesSlides/notesSlide19.xml" ContentType="application/vnd.openxmlformats-officedocument.presentationml.notesSlide+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20.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21.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7" r:id="rId3"/>
    <p:sldId id="286" r:id="rId4"/>
    <p:sldId id="269" r:id="rId5"/>
    <p:sldId id="270" r:id="rId6"/>
    <p:sldId id="271" r:id="rId7"/>
    <p:sldId id="272" r:id="rId8"/>
    <p:sldId id="273" r:id="rId9"/>
    <p:sldId id="274" r:id="rId10"/>
    <p:sldId id="275" r:id="rId11"/>
    <p:sldId id="276" r:id="rId12"/>
    <p:sldId id="277" r:id="rId13"/>
    <p:sldId id="278" r:id="rId14"/>
    <p:sldId id="279" r:id="rId15"/>
    <p:sldId id="280" r:id="rId16"/>
    <p:sldId id="268"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1A78FDD-0CEB-4B0D-A22E-DE9A3086E4F6}"/>
    <pc:docChg chg="modSld">
      <pc:chgData name="Duane Miller" userId="086b8d4e5ca37aec" providerId="LiveId" clId="{D1A78FDD-0CEB-4B0D-A22E-DE9A3086E4F6}" dt="2022-06-25T12:17:42.313" v="0" actId="6549"/>
      <pc:docMkLst>
        <pc:docMk/>
      </pc:docMkLst>
      <pc:sldChg chg="modNotesTx">
        <pc:chgData name="Duane Miller" userId="086b8d4e5ca37aec" providerId="LiveId" clId="{D1A78FDD-0CEB-4B0D-A22E-DE9A3086E4F6}" dt="2022-06-25T12:17:42.313" v="0" actId="6549"/>
        <pc:sldMkLst>
          <pc:docMk/>
          <pc:sldMk cId="316943271" sldId="269"/>
        </pc:sldMkLst>
      </pc:sldChg>
    </pc:docChg>
  </pc:docChgLst>
  <pc:docChgLst>
    <pc:chgData name="Duane Miller" userId="086b8d4e5ca37aec" providerId="LiveId" clId="{287CCF98-3212-43A6-A599-17148954481A}"/>
    <pc:docChg chg="undo custSel addSld modSld sldOrd">
      <pc:chgData name="Duane Miller" userId="086b8d4e5ca37aec" providerId="LiveId" clId="{287CCF98-3212-43A6-A599-17148954481A}" dt="2022-06-23T23:58:17.930" v="830"/>
      <pc:docMkLst>
        <pc:docMk/>
      </pc:docMkLst>
      <pc:sldChg chg="addSp delSp modSp mod setBg">
        <pc:chgData name="Duane Miller" userId="086b8d4e5ca37aec" providerId="LiveId" clId="{287CCF98-3212-43A6-A599-17148954481A}" dt="2022-06-23T22:10:48.464" v="364" actId="9405"/>
        <pc:sldMkLst>
          <pc:docMk/>
          <pc:sldMk cId="2832398454" sldId="265"/>
        </pc:sldMkLst>
        <pc:spChg chg="mod">
          <ac:chgData name="Duane Miller" userId="086b8d4e5ca37aec" providerId="LiveId" clId="{287CCF98-3212-43A6-A599-17148954481A}" dt="2022-05-25T12:54:22.707" v="3" actId="20577"/>
          <ac:spMkLst>
            <pc:docMk/>
            <pc:sldMk cId="2832398454" sldId="265"/>
            <ac:spMk id="3" creationId="{05CC5247-4BEF-4E87-AD19-97290C25A155}"/>
          </ac:spMkLst>
        </pc:spChg>
        <pc:inkChg chg="add del">
          <ac:chgData name="Duane Miller" userId="086b8d4e5ca37aec" providerId="LiveId" clId="{287CCF98-3212-43A6-A599-17148954481A}" dt="2022-06-23T22:10:48.464" v="364" actId="9405"/>
          <ac:inkMkLst>
            <pc:docMk/>
            <pc:sldMk cId="2832398454" sldId="265"/>
            <ac:inkMk id="4" creationId="{F2A7A0F4-773D-5C90-BA8A-0B4029C076C4}"/>
          </ac:inkMkLst>
        </pc:inkChg>
      </pc:sldChg>
      <pc:sldChg chg="addSp delSp modSp mod setBg modNotesTx">
        <pc:chgData name="Duane Miller" userId="086b8d4e5ca37aec" providerId="LiveId" clId="{287CCF98-3212-43A6-A599-17148954481A}" dt="2022-06-23T22:36:00.516" v="426" actId="9405"/>
        <pc:sldMkLst>
          <pc:docMk/>
          <pc:sldMk cId="2745187841" sldId="267"/>
        </pc:sldMkLst>
        <pc:spChg chg="mod">
          <ac:chgData name="Duane Miller" userId="086b8d4e5ca37aec" providerId="LiveId" clId="{287CCF98-3212-43A6-A599-17148954481A}" dt="2022-06-23T22:26:40.626" v="397" actId="207"/>
          <ac:spMkLst>
            <pc:docMk/>
            <pc:sldMk cId="2745187841" sldId="267"/>
            <ac:spMk id="3" creationId="{D3EFC0C3-FD39-449B-AD90-C042901F23F4}"/>
          </ac:spMkLst>
        </pc:spChg>
        <pc:spChg chg="mod">
          <ac:chgData name="Duane Miller" userId="086b8d4e5ca37aec" providerId="LiveId" clId="{287CCF98-3212-43A6-A599-17148954481A}" dt="2022-05-25T12:56:51.645" v="33" actId="14100"/>
          <ac:spMkLst>
            <pc:docMk/>
            <pc:sldMk cId="2745187841" sldId="267"/>
            <ac:spMk id="6" creationId="{B2FD387F-92CC-4779-81C3-06BBC90B104F}"/>
          </ac:spMkLst>
        </pc:spChg>
        <pc:grpChg chg="mod">
          <ac:chgData name="Duane Miller" userId="086b8d4e5ca37aec" providerId="LiveId" clId="{287CCF98-3212-43A6-A599-17148954481A}" dt="2022-06-23T22:33:21.440" v="402"/>
          <ac:grpSpMkLst>
            <pc:docMk/>
            <pc:sldMk cId="2745187841" sldId="267"/>
            <ac:grpSpMk id="5" creationId="{69A512C1-0F1C-AB18-F455-4C1962324789}"/>
          </ac:grpSpMkLst>
        </pc:grpChg>
        <pc:grpChg chg="mod">
          <ac:chgData name="Duane Miller" userId="086b8d4e5ca37aec" providerId="LiveId" clId="{287CCF98-3212-43A6-A599-17148954481A}" dt="2022-06-23T22:34:22.217" v="415"/>
          <ac:grpSpMkLst>
            <pc:docMk/>
            <pc:sldMk cId="2745187841" sldId="267"/>
            <ac:grpSpMk id="19" creationId="{489822D6-9C45-03CC-A0D7-B97991C7CE00}"/>
          </ac:grpSpMkLst>
        </pc:grpChg>
        <pc:grpChg chg="mod">
          <ac:chgData name="Duane Miller" userId="086b8d4e5ca37aec" providerId="LiveId" clId="{287CCF98-3212-43A6-A599-17148954481A}" dt="2022-06-23T22:34:39.906" v="421"/>
          <ac:grpSpMkLst>
            <pc:docMk/>
            <pc:sldMk cId="2745187841" sldId="267"/>
            <ac:grpSpMk id="25" creationId="{BA5DAAD8-CAA0-C7AD-100F-68010AD6FB8E}"/>
          </ac:grpSpMkLst>
        </pc:grpChg>
        <pc:inkChg chg="add del mod">
          <ac:chgData name="Duane Miller" userId="086b8d4e5ca37aec" providerId="LiveId" clId="{287CCF98-3212-43A6-A599-17148954481A}" dt="2022-06-23T22:33:26.160" v="405" actId="9405"/>
          <ac:inkMkLst>
            <pc:docMk/>
            <pc:sldMk cId="2745187841" sldId="267"/>
            <ac:inkMk id="2" creationId="{00562CB2-AC55-D852-0168-7BE13358C54A}"/>
          </ac:inkMkLst>
        </pc:inkChg>
        <pc:inkChg chg="add del mod">
          <ac:chgData name="Duane Miller" userId="086b8d4e5ca37aec" providerId="LiveId" clId="{287CCF98-3212-43A6-A599-17148954481A}" dt="2022-06-23T22:33:21.440" v="402"/>
          <ac:inkMkLst>
            <pc:docMk/>
            <pc:sldMk cId="2745187841" sldId="267"/>
            <ac:inkMk id="4" creationId="{7D3EB483-B2A7-6528-87E8-49987A90F348}"/>
          </ac:inkMkLst>
        </pc:inkChg>
        <pc:inkChg chg="add del">
          <ac:chgData name="Duane Miller" userId="086b8d4e5ca37aec" providerId="LiveId" clId="{287CCF98-3212-43A6-A599-17148954481A}" dt="2022-06-23T22:33:24.342" v="404" actId="9405"/>
          <ac:inkMkLst>
            <pc:docMk/>
            <pc:sldMk cId="2745187841" sldId="267"/>
            <ac:inkMk id="7" creationId="{2301102F-9A49-B416-71F1-8067E657F321}"/>
          </ac:inkMkLst>
        </pc:inkChg>
        <pc:inkChg chg="add">
          <ac:chgData name="Duane Miller" userId="086b8d4e5ca37aec" providerId="LiveId" clId="{287CCF98-3212-43A6-A599-17148954481A}" dt="2022-06-23T22:33:52.820" v="406" actId="9405"/>
          <ac:inkMkLst>
            <pc:docMk/>
            <pc:sldMk cId="2745187841" sldId="267"/>
            <ac:inkMk id="9" creationId="{688A6B86-999B-C768-4425-1A2EF13C1702}"/>
          </ac:inkMkLst>
        </pc:inkChg>
        <pc:inkChg chg="add">
          <ac:chgData name="Duane Miller" userId="086b8d4e5ca37aec" providerId="LiveId" clId="{287CCF98-3212-43A6-A599-17148954481A}" dt="2022-06-23T22:33:56.129" v="407" actId="9405"/>
          <ac:inkMkLst>
            <pc:docMk/>
            <pc:sldMk cId="2745187841" sldId="267"/>
            <ac:inkMk id="11" creationId="{7470B12C-4A52-C3A8-B594-8DC76B521619}"/>
          </ac:inkMkLst>
        </pc:inkChg>
        <pc:inkChg chg="add">
          <ac:chgData name="Duane Miller" userId="086b8d4e5ca37aec" providerId="LiveId" clId="{287CCF98-3212-43A6-A599-17148954481A}" dt="2022-06-23T22:33:58.491" v="408" actId="9405"/>
          <ac:inkMkLst>
            <pc:docMk/>
            <pc:sldMk cId="2745187841" sldId="267"/>
            <ac:inkMk id="12" creationId="{085555F2-2A01-5DD4-6741-EBBF2BB80FD8}"/>
          </ac:inkMkLst>
        </pc:inkChg>
        <pc:inkChg chg="add">
          <ac:chgData name="Duane Miller" userId="086b8d4e5ca37aec" providerId="LiveId" clId="{287CCF98-3212-43A6-A599-17148954481A}" dt="2022-06-23T22:34:00.063" v="409" actId="9405"/>
          <ac:inkMkLst>
            <pc:docMk/>
            <pc:sldMk cId="2745187841" sldId="267"/>
            <ac:inkMk id="13" creationId="{31BEB5EE-5CC9-083B-BF12-0C663CA383A5}"/>
          </ac:inkMkLst>
        </pc:inkChg>
        <pc:inkChg chg="add">
          <ac:chgData name="Duane Miller" userId="086b8d4e5ca37aec" providerId="LiveId" clId="{287CCF98-3212-43A6-A599-17148954481A}" dt="2022-06-23T22:34:03.623" v="410" actId="9405"/>
          <ac:inkMkLst>
            <pc:docMk/>
            <pc:sldMk cId="2745187841" sldId="267"/>
            <ac:inkMk id="14" creationId="{BAFA4563-6C97-1D0A-C371-9DC2F81329DA}"/>
          </ac:inkMkLst>
        </pc:inkChg>
        <pc:inkChg chg="add">
          <ac:chgData name="Duane Miller" userId="086b8d4e5ca37aec" providerId="LiveId" clId="{287CCF98-3212-43A6-A599-17148954481A}" dt="2022-06-23T22:34:05.304" v="411" actId="9405"/>
          <ac:inkMkLst>
            <pc:docMk/>
            <pc:sldMk cId="2745187841" sldId="267"/>
            <ac:inkMk id="15" creationId="{76FB3F81-0977-42E4-0389-48670866D586}"/>
          </ac:inkMkLst>
        </pc:inkChg>
        <pc:inkChg chg="add">
          <ac:chgData name="Duane Miller" userId="086b8d4e5ca37aec" providerId="LiveId" clId="{287CCF98-3212-43A6-A599-17148954481A}" dt="2022-06-23T22:34:14.871" v="412" actId="9405"/>
          <ac:inkMkLst>
            <pc:docMk/>
            <pc:sldMk cId="2745187841" sldId="267"/>
            <ac:inkMk id="16" creationId="{4B46BD46-8181-93C9-2440-3C67B9E39E80}"/>
          </ac:inkMkLst>
        </pc:inkChg>
        <pc:inkChg chg="add mod">
          <ac:chgData name="Duane Miller" userId="086b8d4e5ca37aec" providerId="LiveId" clId="{287CCF98-3212-43A6-A599-17148954481A}" dt="2022-06-23T22:34:22.217" v="415"/>
          <ac:inkMkLst>
            <pc:docMk/>
            <pc:sldMk cId="2745187841" sldId="267"/>
            <ac:inkMk id="17" creationId="{4BE757F6-089F-9E45-5B49-0D0870A805BA}"/>
          </ac:inkMkLst>
        </pc:inkChg>
        <pc:inkChg chg="add mod">
          <ac:chgData name="Duane Miller" userId="086b8d4e5ca37aec" providerId="LiveId" clId="{287CCF98-3212-43A6-A599-17148954481A}" dt="2022-06-23T22:34:22.217" v="415"/>
          <ac:inkMkLst>
            <pc:docMk/>
            <pc:sldMk cId="2745187841" sldId="267"/>
            <ac:inkMk id="18" creationId="{0C480AC5-C83C-748C-C94A-9A70184C11D4}"/>
          </ac:inkMkLst>
        </pc:inkChg>
        <pc:inkChg chg="add">
          <ac:chgData name="Duane Miller" userId="086b8d4e5ca37aec" providerId="LiveId" clId="{287CCF98-3212-43A6-A599-17148954481A}" dt="2022-06-23T22:34:27.889" v="416" actId="9405"/>
          <ac:inkMkLst>
            <pc:docMk/>
            <pc:sldMk cId="2745187841" sldId="267"/>
            <ac:inkMk id="20" creationId="{DE988CAC-824E-0742-D1E2-6C017F0EBF6B}"/>
          </ac:inkMkLst>
        </pc:inkChg>
        <pc:inkChg chg="add">
          <ac:chgData name="Duane Miller" userId="086b8d4e5ca37aec" providerId="LiveId" clId="{287CCF98-3212-43A6-A599-17148954481A}" dt="2022-06-23T22:34:29.528" v="417" actId="9405"/>
          <ac:inkMkLst>
            <pc:docMk/>
            <pc:sldMk cId="2745187841" sldId="267"/>
            <ac:inkMk id="21" creationId="{75EB1A2E-815C-C3F9-5631-5AF643CDF544}"/>
          </ac:inkMkLst>
        </pc:inkChg>
        <pc:inkChg chg="add mod">
          <ac:chgData name="Duane Miller" userId="086b8d4e5ca37aec" providerId="LiveId" clId="{287CCF98-3212-43A6-A599-17148954481A}" dt="2022-06-23T22:34:39.906" v="421"/>
          <ac:inkMkLst>
            <pc:docMk/>
            <pc:sldMk cId="2745187841" sldId="267"/>
            <ac:inkMk id="22" creationId="{6F39CDC4-1C34-F63A-82C5-F957419C24F5}"/>
          </ac:inkMkLst>
        </pc:inkChg>
        <pc:inkChg chg="add mod">
          <ac:chgData name="Duane Miller" userId="086b8d4e5ca37aec" providerId="LiveId" clId="{287CCF98-3212-43A6-A599-17148954481A}" dt="2022-06-23T22:34:39.906" v="421"/>
          <ac:inkMkLst>
            <pc:docMk/>
            <pc:sldMk cId="2745187841" sldId="267"/>
            <ac:inkMk id="23" creationId="{FEBF4B9B-BBC5-97EC-CF1C-56C8AB13B8C6}"/>
          </ac:inkMkLst>
        </pc:inkChg>
        <pc:inkChg chg="add mod">
          <ac:chgData name="Duane Miller" userId="086b8d4e5ca37aec" providerId="LiveId" clId="{287CCF98-3212-43A6-A599-17148954481A}" dt="2022-06-23T22:34:39.906" v="421"/>
          <ac:inkMkLst>
            <pc:docMk/>
            <pc:sldMk cId="2745187841" sldId="267"/>
            <ac:inkMk id="24" creationId="{C749482D-FC4D-EFD5-EDC7-D530298B1116}"/>
          </ac:inkMkLst>
        </pc:inkChg>
        <pc:inkChg chg="add">
          <ac:chgData name="Duane Miller" userId="086b8d4e5ca37aec" providerId="LiveId" clId="{287CCF98-3212-43A6-A599-17148954481A}" dt="2022-06-23T22:34:43.993" v="422" actId="9405"/>
          <ac:inkMkLst>
            <pc:docMk/>
            <pc:sldMk cId="2745187841" sldId="267"/>
            <ac:inkMk id="26" creationId="{FB745822-AFA1-D81E-9D70-47F14231C5DA}"/>
          </ac:inkMkLst>
        </pc:inkChg>
        <pc:inkChg chg="add">
          <ac:chgData name="Duane Miller" userId="086b8d4e5ca37aec" providerId="LiveId" clId="{287CCF98-3212-43A6-A599-17148954481A}" dt="2022-06-23T22:34:53.574" v="423" actId="9405"/>
          <ac:inkMkLst>
            <pc:docMk/>
            <pc:sldMk cId="2745187841" sldId="267"/>
            <ac:inkMk id="27" creationId="{ECE42AAF-87E1-9870-670C-190A7272567B}"/>
          </ac:inkMkLst>
        </pc:inkChg>
        <pc:inkChg chg="add">
          <ac:chgData name="Duane Miller" userId="086b8d4e5ca37aec" providerId="LiveId" clId="{287CCF98-3212-43A6-A599-17148954481A}" dt="2022-06-23T22:35:01.728" v="424" actId="9405"/>
          <ac:inkMkLst>
            <pc:docMk/>
            <pc:sldMk cId="2745187841" sldId="267"/>
            <ac:inkMk id="28" creationId="{5D9C6641-D480-9343-2CA6-152A9FC8D248}"/>
          </ac:inkMkLst>
        </pc:inkChg>
        <pc:inkChg chg="add">
          <ac:chgData name="Duane Miller" userId="086b8d4e5ca37aec" providerId="LiveId" clId="{287CCF98-3212-43A6-A599-17148954481A}" dt="2022-06-23T22:35:28.078" v="425" actId="9405"/>
          <ac:inkMkLst>
            <pc:docMk/>
            <pc:sldMk cId="2745187841" sldId="267"/>
            <ac:inkMk id="29" creationId="{0B8A22F7-B0B5-DB08-E194-6915FCBA89F4}"/>
          </ac:inkMkLst>
        </pc:inkChg>
        <pc:inkChg chg="add">
          <ac:chgData name="Duane Miller" userId="086b8d4e5ca37aec" providerId="LiveId" clId="{287CCF98-3212-43A6-A599-17148954481A}" dt="2022-06-23T22:36:00.516" v="426" actId="9405"/>
          <ac:inkMkLst>
            <pc:docMk/>
            <pc:sldMk cId="2745187841" sldId="267"/>
            <ac:inkMk id="30" creationId="{9372D781-BA24-493E-0552-54D39E654C75}"/>
          </ac:inkMkLst>
        </pc:inkChg>
      </pc:sldChg>
      <pc:sldChg chg="setBg">
        <pc:chgData name="Duane Miller" userId="086b8d4e5ca37aec" providerId="LiveId" clId="{287CCF98-3212-43A6-A599-17148954481A}" dt="2022-05-25T12:57:46.596" v="39"/>
        <pc:sldMkLst>
          <pc:docMk/>
          <pc:sldMk cId="2153912712" sldId="268"/>
        </pc:sldMkLst>
      </pc:sldChg>
      <pc:sldChg chg="addSp delSp modSp add mod">
        <pc:chgData name="Duane Miller" userId="086b8d4e5ca37aec" providerId="LiveId" clId="{287CCF98-3212-43A6-A599-17148954481A}" dt="2022-06-23T23:24:45.155" v="677"/>
        <pc:sldMkLst>
          <pc:docMk/>
          <pc:sldMk cId="316943271" sldId="269"/>
        </pc:sldMkLst>
        <pc:spChg chg="mod">
          <ac:chgData name="Duane Miller" userId="086b8d4e5ca37aec" providerId="LiveId" clId="{287CCF98-3212-43A6-A599-17148954481A}" dt="2022-06-22T00:29:39.937" v="171" actId="207"/>
          <ac:spMkLst>
            <pc:docMk/>
            <pc:sldMk cId="316943271" sldId="269"/>
            <ac:spMk id="3" creationId="{D3EFC0C3-FD39-449B-AD90-C042901F23F4}"/>
          </ac:spMkLst>
        </pc:spChg>
        <pc:grpChg chg="del mod">
          <ac:chgData name="Duane Miller" userId="086b8d4e5ca37aec" providerId="LiveId" clId="{287CCF98-3212-43A6-A599-17148954481A}" dt="2022-06-23T22:43:13.168" v="442"/>
          <ac:grpSpMkLst>
            <pc:docMk/>
            <pc:sldMk cId="316943271" sldId="269"/>
            <ac:grpSpMk id="14" creationId="{754C0B5D-51A4-5747-6C3F-3D831C8AB0E9}"/>
          </ac:grpSpMkLst>
        </pc:grpChg>
        <pc:grpChg chg="del mod">
          <ac:chgData name="Duane Miller" userId="086b8d4e5ca37aec" providerId="LiveId" clId="{287CCF98-3212-43A6-A599-17148954481A}" dt="2022-06-23T22:43:47.247" v="444"/>
          <ac:grpSpMkLst>
            <pc:docMk/>
            <pc:sldMk cId="316943271" sldId="269"/>
            <ac:grpSpMk id="16" creationId="{7643DECC-AC61-DA7E-FC93-9E443CE0D8E8}"/>
          </ac:grpSpMkLst>
        </pc:grpChg>
        <pc:grpChg chg="mod">
          <ac:chgData name="Duane Miller" userId="086b8d4e5ca37aec" providerId="LiveId" clId="{287CCF98-3212-43A6-A599-17148954481A}" dt="2022-06-23T22:43:47.247" v="444"/>
          <ac:grpSpMkLst>
            <pc:docMk/>
            <pc:sldMk cId="316943271" sldId="269"/>
            <ac:grpSpMk id="18" creationId="{B2A5DF7A-4A7F-5762-6B1C-288166B741C9}"/>
          </ac:grpSpMkLst>
        </pc:grpChg>
        <pc:grpChg chg="del mod">
          <ac:chgData name="Duane Miller" userId="086b8d4e5ca37aec" providerId="LiveId" clId="{287CCF98-3212-43A6-A599-17148954481A}" dt="2022-06-23T22:49:39.473" v="465"/>
          <ac:grpSpMkLst>
            <pc:docMk/>
            <pc:sldMk cId="316943271" sldId="269"/>
            <ac:grpSpMk id="21" creationId="{0AFDA319-8341-22D7-33BA-9C863525F85C}"/>
          </ac:grpSpMkLst>
        </pc:grpChg>
        <pc:grpChg chg="del mod">
          <ac:chgData name="Duane Miller" userId="086b8d4e5ca37aec" providerId="LiveId" clId="{287CCF98-3212-43A6-A599-17148954481A}" dt="2022-06-23T22:49:40.953" v="468"/>
          <ac:grpSpMkLst>
            <pc:docMk/>
            <pc:sldMk cId="316943271" sldId="269"/>
            <ac:grpSpMk id="24" creationId="{C1C79FC0-BDDC-B2D4-4B65-9B9ECC9485F4}"/>
          </ac:grpSpMkLst>
        </pc:grpChg>
        <pc:grpChg chg="del mod">
          <ac:chgData name="Duane Miller" userId="086b8d4e5ca37aec" providerId="LiveId" clId="{287CCF98-3212-43A6-A599-17148954481A}" dt="2022-06-23T22:49:43.797" v="472"/>
          <ac:grpSpMkLst>
            <pc:docMk/>
            <pc:sldMk cId="316943271" sldId="269"/>
            <ac:grpSpMk id="27" creationId="{F7C791CF-051B-C19D-A755-E431D61C2665}"/>
          </ac:grpSpMkLst>
        </pc:grpChg>
        <pc:grpChg chg="del mod">
          <ac:chgData name="Duane Miller" userId="086b8d4e5ca37aec" providerId="LiveId" clId="{287CCF98-3212-43A6-A599-17148954481A}" dt="2022-06-23T22:49:46.551" v="475"/>
          <ac:grpSpMkLst>
            <pc:docMk/>
            <pc:sldMk cId="316943271" sldId="269"/>
            <ac:grpSpMk id="31" creationId="{589B235D-B32E-0684-CBF8-1DF32A726780}"/>
          </ac:grpSpMkLst>
        </pc:grpChg>
        <pc:grpChg chg="add del mod">
          <ac:chgData name="Duane Miller" userId="086b8d4e5ca37aec" providerId="LiveId" clId="{287CCF98-3212-43A6-A599-17148954481A}" dt="2022-06-23T22:50:15.725" v="485"/>
          <ac:grpSpMkLst>
            <pc:docMk/>
            <pc:sldMk cId="316943271" sldId="269"/>
            <ac:grpSpMk id="34" creationId="{FF0A248D-7DAA-9DF5-2DA5-CBA75CD761B9}"/>
          </ac:grpSpMkLst>
        </pc:grpChg>
        <pc:grpChg chg="mod">
          <ac:chgData name="Duane Miller" userId="086b8d4e5ca37aec" providerId="LiveId" clId="{287CCF98-3212-43A6-A599-17148954481A}" dt="2022-06-23T22:49:50.652" v="479"/>
          <ac:grpSpMkLst>
            <pc:docMk/>
            <pc:sldMk cId="316943271" sldId="269"/>
            <ac:grpSpMk id="38" creationId="{FF04ACB8-DB4B-1B60-A4EA-04A70EC9F017}"/>
          </ac:grpSpMkLst>
        </pc:grpChg>
        <pc:grpChg chg="mod">
          <ac:chgData name="Duane Miller" userId="086b8d4e5ca37aec" providerId="LiveId" clId="{287CCF98-3212-43A6-A599-17148954481A}" dt="2022-06-23T22:50:09.886" v="483"/>
          <ac:grpSpMkLst>
            <pc:docMk/>
            <pc:sldMk cId="316943271" sldId="269"/>
            <ac:grpSpMk id="40" creationId="{8CEAADED-F0A8-EFFA-47C0-2C69DC3530A5}"/>
          </ac:grpSpMkLst>
        </pc:grpChg>
        <pc:grpChg chg="del mod">
          <ac:chgData name="Duane Miller" userId="086b8d4e5ca37aec" providerId="LiveId" clId="{287CCF98-3212-43A6-A599-17148954481A}" dt="2022-06-23T22:50:21.723" v="487"/>
          <ac:grpSpMkLst>
            <pc:docMk/>
            <pc:sldMk cId="316943271" sldId="269"/>
            <ac:grpSpMk id="42" creationId="{E31212D0-273E-8FD1-2269-976B1447C9D7}"/>
          </ac:grpSpMkLst>
        </pc:grpChg>
        <pc:grpChg chg="del mod">
          <ac:chgData name="Duane Miller" userId="086b8d4e5ca37aec" providerId="LiveId" clId="{287CCF98-3212-43A6-A599-17148954481A}" dt="2022-06-23T22:50:45.182" v="489"/>
          <ac:grpSpMkLst>
            <pc:docMk/>
            <pc:sldMk cId="316943271" sldId="269"/>
            <ac:grpSpMk id="44" creationId="{22B50A4C-7902-C84B-7964-8D725680F4B8}"/>
          </ac:grpSpMkLst>
        </pc:grpChg>
        <pc:grpChg chg="del mod">
          <ac:chgData name="Duane Miller" userId="086b8d4e5ca37aec" providerId="LiveId" clId="{287CCF98-3212-43A6-A599-17148954481A}" dt="2022-06-23T22:51:02.585" v="491"/>
          <ac:grpSpMkLst>
            <pc:docMk/>
            <pc:sldMk cId="316943271" sldId="269"/>
            <ac:grpSpMk id="46" creationId="{CAEC01EE-21EB-F6A1-C98D-E027DE6B171D}"/>
          </ac:grpSpMkLst>
        </pc:grpChg>
        <pc:grpChg chg="mod">
          <ac:chgData name="Duane Miller" userId="086b8d4e5ca37aec" providerId="LiveId" clId="{287CCF98-3212-43A6-A599-17148954481A}" dt="2022-06-23T22:51:02.585" v="491"/>
          <ac:grpSpMkLst>
            <pc:docMk/>
            <pc:sldMk cId="316943271" sldId="269"/>
            <ac:grpSpMk id="48" creationId="{A4A8D7FB-1978-6F77-B8EE-C7AE22BDAD38}"/>
          </ac:grpSpMkLst>
        </pc:grpChg>
        <pc:grpChg chg="del mod">
          <ac:chgData name="Duane Miller" userId="086b8d4e5ca37aec" providerId="LiveId" clId="{287CCF98-3212-43A6-A599-17148954481A}" dt="2022-06-23T23:03:01.100" v="541"/>
          <ac:grpSpMkLst>
            <pc:docMk/>
            <pc:sldMk cId="316943271" sldId="269"/>
            <ac:grpSpMk id="53" creationId="{A74C6C6A-9AD1-4C7F-E2CE-279DA5EBDFCC}"/>
          </ac:grpSpMkLst>
        </pc:grpChg>
        <pc:grpChg chg="del mod">
          <ac:chgData name="Duane Miller" userId="086b8d4e5ca37aec" providerId="LiveId" clId="{287CCF98-3212-43A6-A599-17148954481A}" dt="2022-06-23T23:04:44.870" v="566"/>
          <ac:grpSpMkLst>
            <pc:docMk/>
            <pc:sldMk cId="316943271" sldId="269"/>
            <ac:grpSpMk id="57" creationId="{42A86A89-0AD4-F3B2-EDA5-C2DCDA63DD9A}"/>
          </ac:grpSpMkLst>
        </pc:grpChg>
        <pc:grpChg chg="del mod">
          <ac:chgData name="Duane Miller" userId="086b8d4e5ca37aec" providerId="LiveId" clId="{287CCF98-3212-43A6-A599-17148954481A}" dt="2022-06-23T23:04:52.080" v="569"/>
          <ac:grpSpMkLst>
            <pc:docMk/>
            <pc:sldMk cId="316943271" sldId="269"/>
            <ac:grpSpMk id="60" creationId="{0897A61F-69DA-F8BC-B5AE-3415BFDE09D9}"/>
          </ac:grpSpMkLst>
        </pc:grpChg>
        <pc:grpChg chg="del mod">
          <ac:chgData name="Duane Miller" userId="086b8d4e5ca37aec" providerId="LiveId" clId="{287CCF98-3212-43A6-A599-17148954481A}" dt="2022-06-23T23:03:30.172" v="549"/>
          <ac:grpSpMkLst>
            <pc:docMk/>
            <pc:sldMk cId="316943271" sldId="269"/>
            <ac:grpSpMk id="63" creationId="{44A06229-D699-D87D-A34C-181042514DB9}"/>
          </ac:grpSpMkLst>
        </pc:grpChg>
        <pc:grpChg chg="del mod">
          <ac:chgData name="Duane Miller" userId="086b8d4e5ca37aec" providerId="LiveId" clId="{287CCF98-3212-43A6-A599-17148954481A}" dt="2022-06-23T23:03:31.378" v="551"/>
          <ac:grpSpMkLst>
            <pc:docMk/>
            <pc:sldMk cId="316943271" sldId="269"/>
            <ac:grpSpMk id="65" creationId="{F443460B-6523-A79F-7A92-B9989524AAE4}"/>
          </ac:grpSpMkLst>
        </pc:grpChg>
        <pc:grpChg chg="del mod">
          <ac:chgData name="Duane Miller" userId="086b8d4e5ca37aec" providerId="LiveId" clId="{287CCF98-3212-43A6-A599-17148954481A}" dt="2022-06-23T23:04:52.080" v="569"/>
          <ac:grpSpMkLst>
            <pc:docMk/>
            <pc:sldMk cId="316943271" sldId="269"/>
            <ac:grpSpMk id="67" creationId="{32394D9F-C583-B126-78D1-FE255870D83A}"/>
          </ac:grpSpMkLst>
        </pc:grpChg>
        <pc:grpChg chg="del mod">
          <ac:chgData name="Duane Miller" userId="086b8d4e5ca37aec" providerId="LiveId" clId="{287CCF98-3212-43A6-A599-17148954481A}" dt="2022-06-23T23:04:52.080" v="569"/>
          <ac:grpSpMkLst>
            <pc:docMk/>
            <pc:sldMk cId="316943271" sldId="269"/>
            <ac:grpSpMk id="70" creationId="{0F7D9DCF-AF36-439A-9944-E10F163B6C2B}"/>
          </ac:grpSpMkLst>
        </pc:grpChg>
        <pc:grpChg chg="del mod">
          <ac:chgData name="Duane Miller" userId="086b8d4e5ca37aec" providerId="LiveId" clId="{287CCF98-3212-43A6-A599-17148954481A}" dt="2022-06-23T23:03:59.648" v="560"/>
          <ac:grpSpMkLst>
            <pc:docMk/>
            <pc:sldMk cId="316943271" sldId="269"/>
            <ac:grpSpMk id="74" creationId="{7A36D3F0-4111-67FF-3BEE-D5011107CBCE}"/>
          </ac:grpSpMkLst>
        </pc:grpChg>
        <pc:grpChg chg="del mod">
          <ac:chgData name="Duane Miller" userId="086b8d4e5ca37aec" providerId="LiveId" clId="{287CCF98-3212-43A6-A599-17148954481A}" dt="2022-06-23T23:04:02.848" v="564"/>
          <ac:grpSpMkLst>
            <pc:docMk/>
            <pc:sldMk cId="316943271" sldId="269"/>
            <ac:grpSpMk id="76" creationId="{B8F7C9FD-DEC5-FB43-909E-A7036845C345}"/>
          </ac:grpSpMkLst>
        </pc:grpChg>
        <pc:grpChg chg="mod">
          <ac:chgData name="Duane Miller" userId="086b8d4e5ca37aec" providerId="LiveId" clId="{287CCF98-3212-43A6-A599-17148954481A}" dt="2022-06-23T23:04:02.848" v="564"/>
          <ac:grpSpMkLst>
            <pc:docMk/>
            <pc:sldMk cId="316943271" sldId="269"/>
            <ac:grpSpMk id="80" creationId="{F5900638-6072-CC61-C100-B363D1B0F306}"/>
          </ac:grpSpMkLst>
        </pc:grpChg>
        <pc:grpChg chg="del mod">
          <ac:chgData name="Duane Miller" userId="086b8d4e5ca37aec" providerId="LiveId" clId="{287CCF98-3212-43A6-A599-17148954481A}" dt="2022-06-23T23:04:52.080" v="569"/>
          <ac:grpSpMkLst>
            <pc:docMk/>
            <pc:sldMk cId="316943271" sldId="269"/>
            <ac:grpSpMk id="82" creationId="{16AF4C04-6FEE-9E05-4AA4-4839E27545DE}"/>
          </ac:grpSpMkLst>
        </pc:grpChg>
        <pc:grpChg chg="del mod">
          <ac:chgData name="Duane Miller" userId="086b8d4e5ca37aec" providerId="LiveId" clId="{287CCF98-3212-43A6-A599-17148954481A}" dt="2022-06-23T23:04:52.080" v="569"/>
          <ac:grpSpMkLst>
            <pc:docMk/>
            <pc:sldMk cId="316943271" sldId="269"/>
            <ac:grpSpMk id="85" creationId="{4C661134-7A02-573C-AFD4-8CABCC251813}"/>
          </ac:grpSpMkLst>
        </pc:grpChg>
        <pc:grpChg chg="mod">
          <ac:chgData name="Duane Miller" userId="086b8d4e5ca37aec" providerId="LiveId" clId="{287CCF98-3212-43A6-A599-17148954481A}" dt="2022-06-23T23:04:52.080" v="569"/>
          <ac:grpSpMkLst>
            <pc:docMk/>
            <pc:sldMk cId="316943271" sldId="269"/>
            <ac:grpSpMk id="86" creationId="{EDF98F99-D07B-4DCF-2D79-F902A0FCB661}"/>
          </ac:grpSpMkLst>
        </pc:grpChg>
        <pc:grpChg chg="mod">
          <ac:chgData name="Duane Miller" userId="086b8d4e5ca37aec" providerId="LiveId" clId="{287CCF98-3212-43A6-A599-17148954481A}" dt="2022-06-23T23:05:20.642" v="571"/>
          <ac:grpSpMkLst>
            <pc:docMk/>
            <pc:sldMk cId="316943271" sldId="269"/>
            <ac:grpSpMk id="88" creationId="{F989F38C-A9A0-51D5-7B94-2809D5797F85}"/>
          </ac:grpSpMkLst>
        </pc:grpChg>
        <pc:grpChg chg="mod">
          <ac:chgData name="Duane Miller" userId="086b8d4e5ca37aec" providerId="LiveId" clId="{287CCF98-3212-43A6-A599-17148954481A}" dt="2022-06-23T23:10:33.703" v="594"/>
          <ac:grpSpMkLst>
            <pc:docMk/>
            <pc:sldMk cId="316943271" sldId="269"/>
            <ac:grpSpMk id="96" creationId="{CD56CB79-6E48-4A23-85A2-681E93B61119}"/>
          </ac:grpSpMkLst>
        </pc:grpChg>
        <pc:grpChg chg="del mod">
          <ac:chgData name="Duane Miller" userId="086b8d4e5ca37aec" providerId="LiveId" clId="{287CCF98-3212-43A6-A599-17148954481A}" dt="2022-06-23T23:10:41.762" v="601"/>
          <ac:grpSpMkLst>
            <pc:docMk/>
            <pc:sldMk cId="316943271" sldId="269"/>
            <ac:grpSpMk id="99" creationId="{380A4AE3-E102-5644-6698-E3C8EDD5433E}"/>
          </ac:grpSpMkLst>
        </pc:grpChg>
        <pc:grpChg chg="del mod">
          <ac:chgData name="Duane Miller" userId="086b8d4e5ca37aec" providerId="LiveId" clId="{287CCF98-3212-43A6-A599-17148954481A}" dt="2022-06-23T23:10:42.893" v="603"/>
          <ac:grpSpMkLst>
            <pc:docMk/>
            <pc:sldMk cId="316943271" sldId="269"/>
            <ac:grpSpMk id="103" creationId="{D1B4057A-5397-ACDE-F532-2710E371D602}"/>
          </ac:grpSpMkLst>
        </pc:grpChg>
        <pc:grpChg chg="mod">
          <ac:chgData name="Duane Miller" userId="086b8d4e5ca37aec" providerId="LiveId" clId="{287CCF98-3212-43A6-A599-17148954481A}" dt="2022-06-23T23:10:42.893" v="603"/>
          <ac:grpSpMkLst>
            <pc:docMk/>
            <pc:sldMk cId="316943271" sldId="269"/>
            <ac:grpSpMk id="105" creationId="{DD8A722C-265D-973A-7678-FE0FE4A18868}"/>
          </ac:grpSpMkLst>
        </pc:grpChg>
        <pc:grpChg chg="mod">
          <ac:chgData name="Duane Miller" userId="086b8d4e5ca37aec" providerId="LiveId" clId="{287CCF98-3212-43A6-A599-17148954481A}" dt="2022-06-23T23:17:08.858" v="613"/>
          <ac:grpSpMkLst>
            <pc:docMk/>
            <pc:sldMk cId="316943271" sldId="269"/>
            <ac:grpSpMk id="111" creationId="{8B0F7478-D514-C480-D199-67A73EE17BEA}"/>
          </ac:grpSpMkLst>
        </pc:grpChg>
        <pc:grpChg chg="mod">
          <ac:chgData name="Duane Miller" userId="086b8d4e5ca37aec" providerId="LiveId" clId="{287CCF98-3212-43A6-A599-17148954481A}" dt="2022-06-23T23:17:18.357" v="617"/>
          <ac:grpSpMkLst>
            <pc:docMk/>
            <pc:sldMk cId="316943271" sldId="269"/>
            <ac:grpSpMk id="115" creationId="{8D716C08-E112-BF3B-4572-A89A34EFDEC0}"/>
          </ac:grpSpMkLst>
        </pc:grpChg>
        <pc:grpChg chg="mod">
          <ac:chgData name="Duane Miller" userId="086b8d4e5ca37aec" providerId="LiveId" clId="{287CCF98-3212-43A6-A599-17148954481A}" dt="2022-06-23T23:17:35.717" v="622"/>
          <ac:grpSpMkLst>
            <pc:docMk/>
            <pc:sldMk cId="316943271" sldId="269"/>
            <ac:grpSpMk id="120" creationId="{F656EBB2-AD02-950B-3C6E-893C5FB9229D}"/>
          </ac:grpSpMkLst>
        </pc:grpChg>
        <pc:grpChg chg="del mod">
          <ac:chgData name="Duane Miller" userId="086b8d4e5ca37aec" providerId="LiveId" clId="{287CCF98-3212-43A6-A599-17148954481A}" dt="2022-06-23T23:17:41.549" v="627"/>
          <ac:grpSpMkLst>
            <pc:docMk/>
            <pc:sldMk cId="316943271" sldId="269"/>
            <ac:grpSpMk id="123" creationId="{9C0889D7-6F76-087B-5D5A-4F752FC429D4}"/>
          </ac:grpSpMkLst>
        </pc:grpChg>
        <pc:grpChg chg="del mod">
          <ac:chgData name="Duane Miller" userId="086b8d4e5ca37aec" providerId="LiveId" clId="{287CCF98-3212-43A6-A599-17148954481A}" dt="2022-06-23T23:17:44.444" v="631"/>
          <ac:grpSpMkLst>
            <pc:docMk/>
            <pc:sldMk cId="316943271" sldId="269"/>
            <ac:grpSpMk id="125" creationId="{0F3114DF-3D7A-ED8A-18D1-002A2CF013D9}"/>
          </ac:grpSpMkLst>
        </pc:grpChg>
        <pc:grpChg chg="mod">
          <ac:chgData name="Duane Miller" userId="086b8d4e5ca37aec" providerId="LiveId" clId="{287CCF98-3212-43A6-A599-17148954481A}" dt="2022-06-23T23:17:44.444" v="631"/>
          <ac:grpSpMkLst>
            <pc:docMk/>
            <pc:sldMk cId="316943271" sldId="269"/>
            <ac:grpSpMk id="129" creationId="{559B695B-9355-D8F8-EDC9-534908685B77}"/>
          </ac:grpSpMkLst>
        </pc:grpChg>
        <pc:grpChg chg="del mod">
          <ac:chgData name="Duane Miller" userId="086b8d4e5ca37aec" providerId="LiveId" clId="{287CCF98-3212-43A6-A599-17148954481A}" dt="2022-06-23T23:23:37.047" v="657"/>
          <ac:grpSpMkLst>
            <pc:docMk/>
            <pc:sldMk cId="316943271" sldId="269"/>
            <ac:grpSpMk id="138" creationId="{0451DF6B-9386-6089-50B3-B1EDD2FA048B}"/>
          </ac:grpSpMkLst>
        </pc:grpChg>
        <pc:grpChg chg="del mod">
          <ac:chgData name="Duane Miller" userId="086b8d4e5ca37aec" providerId="LiveId" clId="{287CCF98-3212-43A6-A599-17148954481A}" dt="2022-06-23T23:23:13.768" v="651"/>
          <ac:grpSpMkLst>
            <pc:docMk/>
            <pc:sldMk cId="316943271" sldId="269"/>
            <ac:grpSpMk id="142" creationId="{B2D36FFF-186B-6C59-5046-1EB1E4803F1F}"/>
          </ac:grpSpMkLst>
        </pc:grpChg>
        <pc:grpChg chg="del mod">
          <ac:chgData name="Duane Miller" userId="086b8d4e5ca37aec" providerId="LiveId" clId="{287CCF98-3212-43A6-A599-17148954481A}" dt="2022-06-23T23:23:16.550" v="655"/>
          <ac:grpSpMkLst>
            <pc:docMk/>
            <pc:sldMk cId="316943271" sldId="269"/>
            <ac:grpSpMk id="144" creationId="{0F653D55-6C1D-C0BB-7875-A7C1BD9A4B83}"/>
          </ac:grpSpMkLst>
        </pc:grpChg>
        <pc:grpChg chg="del mod">
          <ac:chgData name="Duane Miller" userId="086b8d4e5ca37aec" providerId="LiveId" clId="{287CCF98-3212-43A6-A599-17148954481A}" dt="2022-06-23T23:23:37.047" v="657"/>
          <ac:grpSpMkLst>
            <pc:docMk/>
            <pc:sldMk cId="316943271" sldId="269"/>
            <ac:grpSpMk id="148" creationId="{A64DC55D-6B71-C42A-0827-986330DE4A06}"/>
          </ac:grpSpMkLst>
        </pc:grpChg>
        <pc:grpChg chg="mod">
          <ac:chgData name="Duane Miller" userId="086b8d4e5ca37aec" providerId="LiveId" clId="{287CCF98-3212-43A6-A599-17148954481A}" dt="2022-06-23T23:23:37.047" v="657"/>
          <ac:grpSpMkLst>
            <pc:docMk/>
            <pc:sldMk cId="316943271" sldId="269"/>
            <ac:grpSpMk id="150" creationId="{10127C7B-AB01-E0B0-91DB-6EAAE71BDDEE}"/>
          </ac:grpSpMkLst>
        </pc:grpChg>
        <pc:grpChg chg="del mod">
          <ac:chgData name="Duane Miller" userId="086b8d4e5ca37aec" providerId="LiveId" clId="{287CCF98-3212-43A6-A599-17148954481A}" dt="2022-06-23T23:23:58.509" v="663"/>
          <ac:grpSpMkLst>
            <pc:docMk/>
            <pc:sldMk cId="316943271" sldId="269"/>
            <ac:grpSpMk id="154" creationId="{CC835251-82E1-FFDC-070B-E2621FE80417}"/>
          </ac:grpSpMkLst>
        </pc:grpChg>
        <pc:grpChg chg="del mod">
          <ac:chgData name="Duane Miller" userId="086b8d4e5ca37aec" providerId="LiveId" clId="{287CCF98-3212-43A6-A599-17148954481A}" dt="2022-06-23T23:24:45.155" v="677"/>
          <ac:grpSpMkLst>
            <pc:docMk/>
            <pc:sldMk cId="316943271" sldId="269"/>
            <ac:grpSpMk id="156" creationId="{B2480ABC-57E6-90DA-F18B-FDE19FC84B56}"/>
          </ac:grpSpMkLst>
        </pc:grpChg>
        <pc:grpChg chg="del mod">
          <ac:chgData name="Duane Miller" userId="086b8d4e5ca37aec" providerId="LiveId" clId="{287CCF98-3212-43A6-A599-17148954481A}" dt="2022-06-23T23:24:15.878" v="669"/>
          <ac:grpSpMkLst>
            <pc:docMk/>
            <pc:sldMk cId="316943271" sldId="269"/>
            <ac:grpSpMk id="160" creationId="{D9C40FEF-CDAF-7571-1516-376E2580AFCC}"/>
          </ac:grpSpMkLst>
        </pc:grpChg>
        <pc:grpChg chg="del mod">
          <ac:chgData name="Duane Miller" userId="086b8d4e5ca37aec" providerId="LiveId" clId="{287CCF98-3212-43A6-A599-17148954481A}" dt="2022-06-23T23:24:19.289" v="672"/>
          <ac:grpSpMkLst>
            <pc:docMk/>
            <pc:sldMk cId="316943271" sldId="269"/>
            <ac:grpSpMk id="162" creationId="{E9B20C8D-47E7-8848-B4A5-2422FD740646}"/>
          </ac:grpSpMkLst>
        </pc:grpChg>
        <pc:grpChg chg="del mod">
          <ac:chgData name="Duane Miller" userId="086b8d4e5ca37aec" providerId="LiveId" clId="{287CCF98-3212-43A6-A599-17148954481A}" dt="2022-06-23T23:24:36.759" v="674"/>
          <ac:grpSpMkLst>
            <pc:docMk/>
            <pc:sldMk cId="316943271" sldId="269"/>
            <ac:grpSpMk id="165" creationId="{E7B5704D-E330-DC81-2C83-894AD8BDE88F}"/>
          </ac:grpSpMkLst>
        </pc:grpChg>
        <pc:grpChg chg="del mod">
          <ac:chgData name="Duane Miller" userId="086b8d4e5ca37aec" providerId="LiveId" clId="{287CCF98-3212-43A6-A599-17148954481A}" dt="2022-06-23T23:24:45.155" v="677"/>
          <ac:grpSpMkLst>
            <pc:docMk/>
            <pc:sldMk cId="316943271" sldId="269"/>
            <ac:grpSpMk id="167" creationId="{BE433955-57CA-D43B-91E6-ED11D25C62C3}"/>
          </ac:grpSpMkLst>
        </pc:grpChg>
        <pc:grpChg chg="del mod">
          <ac:chgData name="Duane Miller" userId="086b8d4e5ca37aec" providerId="LiveId" clId="{287CCF98-3212-43A6-A599-17148954481A}" dt="2022-06-23T23:24:45.155" v="677"/>
          <ac:grpSpMkLst>
            <pc:docMk/>
            <pc:sldMk cId="316943271" sldId="269"/>
            <ac:grpSpMk id="170" creationId="{17222005-3C90-FEA6-2831-79CE92B12020}"/>
          </ac:grpSpMkLst>
        </pc:grpChg>
        <pc:grpChg chg="mod">
          <ac:chgData name="Duane Miller" userId="086b8d4e5ca37aec" providerId="LiveId" clId="{287CCF98-3212-43A6-A599-17148954481A}" dt="2022-06-23T23:24:45.155" v="677"/>
          <ac:grpSpMkLst>
            <pc:docMk/>
            <pc:sldMk cId="316943271" sldId="269"/>
            <ac:grpSpMk id="171" creationId="{E07D356C-A613-A9E0-F6E9-041F299389B1}"/>
          </ac:grpSpMkLst>
        </pc:grpChg>
        <pc:inkChg chg="add mod">
          <ac:chgData name="Duane Miller" userId="086b8d4e5ca37aec" providerId="LiveId" clId="{287CCF98-3212-43A6-A599-17148954481A}" dt="2022-06-23T22:43:47.247" v="444"/>
          <ac:inkMkLst>
            <pc:docMk/>
            <pc:sldMk cId="316943271" sldId="269"/>
            <ac:inkMk id="2" creationId="{F4A9B785-56AB-B2B7-9D05-0E5060923080}"/>
          </ac:inkMkLst>
        </pc:inkChg>
        <pc:inkChg chg="add mod">
          <ac:chgData name="Duane Miller" userId="086b8d4e5ca37aec" providerId="LiveId" clId="{287CCF98-3212-43A6-A599-17148954481A}" dt="2022-06-23T22:43:47.247" v="444"/>
          <ac:inkMkLst>
            <pc:docMk/>
            <pc:sldMk cId="316943271" sldId="269"/>
            <ac:inkMk id="4" creationId="{1646649A-DEF6-9483-55D7-172A744B3CB4}"/>
          </ac:inkMkLst>
        </pc:inkChg>
        <pc:inkChg chg="add mod">
          <ac:chgData name="Duane Miller" userId="086b8d4e5ca37aec" providerId="LiveId" clId="{287CCF98-3212-43A6-A599-17148954481A}" dt="2022-06-23T22:43:47.247" v="444"/>
          <ac:inkMkLst>
            <pc:docMk/>
            <pc:sldMk cId="316943271" sldId="269"/>
            <ac:inkMk id="5" creationId="{4A1BF352-A1AB-8D57-57CA-DBDD074EE4B6}"/>
          </ac:inkMkLst>
        </pc:inkChg>
        <pc:inkChg chg="add mod">
          <ac:chgData name="Duane Miller" userId="086b8d4e5ca37aec" providerId="LiveId" clId="{287CCF98-3212-43A6-A599-17148954481A}" dt="2022-06-23T22:43:47.247" v="444"/>
          <ac:inkMkLst>
            <pc:docMk/>
            <pc:sldMk cId="316943271" sldId="269"/>
            <ac:inkMk id="7" creationId="{95299425-BFE8-387B-24FE-D4AA23B320B9}"/>
          </ac:inkMkLst>
        </pc:inkChg>
        <pc:inkChg chg="add mod">
          <ac:chgData name="Duane Miller" userId="086b8d4e5ca37aec" providerId="LiveId" clId="{287CCF98-3212-43A6-A599-17148954481A}" dt="2022-06-23T22:43:47.247" v="444"/>
          <ac:inkMkLst>
            <pc:docMk/>
            <pc:sldMk cId="316943271" sldId="269"/>
            <ac:inkMk id="9" creationId="{BED18767-2FA3-D8FB-B36B-DFA68A472E2E}"/>
          </ac:inkMkLst>
        </pc:inkChg>
        <pc:inkChg chg="add mod">
          <ac:chgData name="Duane Miller" userId="086b8d4e5ca37aec" providerId="LiveId" clId="{287CCF98-3212-43A6-A599-17148954481A}" dt="2022-06-23T22:43:47.247" v="444"/>
          <ac:inkMkLst>
            <pc:docMk/>
            <pc:sldMk cId="316943271" sldId="269"/>
            <ac:inkMk id="11" creationId="{4F93FB53-6016-9B5F-6E38-F9EB6FCDA7FC}"/>
          </ac:inkMkLst>
        </pc:inkChg>
        <pc:inkChg chg="add mod">
          <ac:chgData name="Duane Miller" userId="086b8d4e5ca37aec" providerId="LiveId" clId="{287CCF98-3212-43A6-A599-17148954481A}" dt="2022-06-23T22:43:47.247" v="444"/>
          <ac:inkMkLst>
            <pc:docMk/>
            <pc:sldMk cId="316943271" sldId="269"/>
            <ac:inkMk id="12" creationId="{233E8096-E7B8-18F5-E120-11B42C2F285F}"/>
          </ac:inkMkLst>
        </pc:inkChg>
        <pc:inkChg chg="add mod">
          <ac:chgData name="Duane Miller" userId="086b8d4e5ca37aec" providerId="LiveId" clId="{287CCF98-3212-43A6-A599-17148954481A}" dt="2022-06-23T22:43:47.247" v="444"/>
          <ac:inkMkLst>
            <pc:docMk/>
            <pc:sldMk cId="316943271" sldId="269"/>
            <ac:inkMk id="13" creationId="{61756EBD-44A5-6C14-967F-C562620F77A1}"/>
          </ac:inkMkLst>
        </pc:inkChg>
        <pc:inkChg chg="add mod">
          <ac:chgData name="Duane Miller" userId="086b8d4e5ca37aec" providerId="LiveId" clId="{287CCF98-3212-43A6-A599-17148954481A}" dt="2022-06-23T22:43:47.247" v="444"/>
          <ac:inkMkLst>
            <pc:docMk/>
            <pc:sldMk cId="316943271" sldId="269"/>
            <ac:inkMk id="15" creationId="{491D9F0B-B406-D56F-4AB1-2D537E5A3586}"/>
          </ac:inkMkLst>
        </pc:inkChg>
        <pc:inkChg chg="add mod">
          <ac:chgData name="Duane Miller" userId="086b8d4e5ca37aec" providerId="LiveId" clId="{287CCF98-3212-43A6-A599-17148954481A}" dt="2022-06-23T22:43:47.247" v="444"/>
          <ac:inkMkLst>
            <pc:docMk/>
            <pc:sldMk cId="316943271" sldId="269"/>
            <ac:inkMk id="17" creationId="{9DD936DC-48A9-834B-C89D-2C3011BADCAB}"/>
          </ac:inkMkLst>
        </pc:inkChg>
        <pc:inkChg chg="add mod">
          <ac:chgData name="Duane Miller" userId="086b8d4e5ca37aec" providerId="LiveId" clId="{287CCF98-3212-43A6-A599-17148954481A}" dt="2022-06-23T22:51:02.585" v="491"/>
          <ac:inkMkLst>
            <pc:docMk/>
            <pc:sldMk cId="316943271" sldId="269"/>
            <ac:inkMk id="19" creationId="{EF093A96-D4E6-6799-DF0F-4A17DE833730}"/>
          </ac:inkMkLst>
        </pc:inkChg>
        <pc:inkChg chg="add mod">
          <ac:chgData name="Duane Miller" userId="086b8d4e5ca37aec" providerId="LiveId" clId="{287CCF98-3212-43A6-A599-17148954481A}" dt="2022-06-23T22:51:02.585" v="491"/>
          <ac:inkMkLst>
            <pc:docMk/>
            <pc:sldMk cId="316943271" sldId="269"/>
            <ac:inkMk id="20" creationId="{F7DFED51-981E-AA8A-C456-E5BC0E569821}"/>
          </ac:inkMkLst>
        </pc:inkChg>
        <pc:inkChg chg="add mod">
          <ac:chgData name="Duane Miller" userId="086b8d4e5ca37aec" providerId="LiveId" clId="{287CCF98-3212-43A6-A599-17148954481A}" dt="2022-06-23T22:51:02.585" v="491"/>
          <ac:inkMkLst>
            <pc:docMk/>
            <pc:sldMk cId="316943271" sldId="269"/>
            <ac:inkMk id="22" creationId="{D767A359-FD0B-314B-F1F8-6F83740C6CBA}"/>
          </ac:inkMkLst>
        </pc:inkChg>
        <pc:inkChg chg="add mod">
          <ac:chgData name="Duane Miller" userId="086b8d4e5ca37aec" providerId="LiveId" clId="{287CCF98-3212-43A6-A599-17148954481A}" dt="2022-06-23T22:51:02.585" v="491"/>
          <ac:inkMkLst>
            <pc:docMk/>
            <pc:sldMk cId="316943271" sldId="269"/>
            <ac:inkMk id="23" creationId="{26C6FFBF-D421-CF02-72CA-565FA1556A0E}"/>
          </ac:inkMkLst>
        </pc:inkChg>
        <pc:inkChg chg="add mod">
          <ac:chgData name="Duane Miller" userId="086b8d4e5ca37aec" providerId="LiveId" clId="{287CCF98-3212-43A6-A599-17148954481A}" dt="2022-06-23T22:51:02.585" v="491"/>
          <ac:inkMkLst>
            <pc:docMk/>
            <pc:sldMk cId="316943271" sldId="269"/>
            <ac:inkMk id="25" creationId="{F6ED15A6-40F7-CC3C-A121-33D1FE537E4C}"/>
          </ac:inkMkLst>
        </pc:inkChg>
        <pc:inkChg chg="add mod">
          <ac:chgData name="Duane Miller" userId="086b8d4e5ca37aec" providerId="LiveId" clId="{287CCF98-3212-43A6-A599-17148954481A}" dt="2022-06-23T22:51:02.585" v="491"/>
          <ac:inkMkLst>
            <pc:docMk/>
            <pc:sldMk cId="316943271" sldId="269"/>
            <ac:inkMk id="26" creationId="{F56F0D28-B099-9228-991B-C8A672436A5C}"/>
          </ac:inkMkLst>
        </pc:inkChg>
        <pc:inkChg chg="add mod">
          <ac:chgData name="Duane Miller" userId="086b8d4e5ca37aec" providerId="LiveId" clId="{287CCF98-3212-43A6-A599-17148954481A}" dt="2022-06-23T22:51:02.585" v="491"/>
          <ac:inkMkLst>
            <pc:docMk/>
            <pc:sldMk cId="316943271" sldId="269"/>
            <ac:inkMk id="28" creationId="{99439A7E-7ABE-EABE-000A-BEFBCA731CAE}"/>
          </ac:inkMkLst>
        </pc:inkChg>
        <pc:inkChg chg="add mod">
          <ac:chgData name="Duane Miller" userId="086b8d4e5ca37aec" providerId="LiveId" clId="{287CCF98-3212-43A6-A599-17148954481A}" dt="2022-06-23T22:51:02.585" v="491"/>
          <ac:inkMkLst>
            <pc:docMk/>
            <pc:sldMk cId="316943271" sldId="269"/>
            <ac:inkMk id="29" creationId="{242065AD-3594-FF34-A5C9-6E620F598862}"/>
          </ac:inkMkLst>
        </pc:inkChg>
        <pc:inkChg chg="add mod">
          <ac:chgData name="Duane Miller" userId="086b8d4e5ca37aec" providerId="LiveId" clId="{287CCF98-3212-43A6-A599-17148954481A}" dt="2022-06-23T22:51:02.585" v="491"/>
          <ac:inkMkLst>
            <pc:docMk/>
            <pc:sldMk cId="316943271" sldId="269"/>
            <ac:inkMk id="30" creationId="{77316967-B0A6-2487-56C8-440CAE542636}"/>
          </ac:inkMkLst>
        </pc:inkChg>
        <pc:inkChg chg="add mod">
          <ac:chgData name="Duane Miller" userId="086b8d4e5ca37aec" providerId="LiveId" clId="{287CCF98-3212-43A6-A599-17148954481A}" dt="2022-06-23T22:51:02.585" v="491"/>
          <ac:inkMkLst>
            <pc:docMk/>
            <pc:sldMk cId="316943271" sldId="269"/>
            <ac:inkMk id="32" creationId="{9A8F2FBF-24AB-9A4C-7EC0-CC459A9BA784}"/>
          </ac:inkMkLst>
        </pc:inkChg>
        <pc:inkChg chg="add mod">
          <ac:chgData name="Duane Miller" userId="086b8d4e5ca37aec" providerId="LiveId" clId="{287CCF98-3212-43A6-A599-17148954481A}" dt="2022-06-23T22:51:02.585" v="491"/>
          <ac:inkMkLst>
            <pc:docMk/>
            <pc:sldMk cId="316943271" sldId="269"/>
            <ac:inkMk id="33" creationId="{5350CAD8-1500-306F-A50A-59E847C76717}"/>
          </ac:inkMkLst>
        </pc:inkChg>
        <pc:inkChg chg="add mod">
          <ac:chgData name="Duane Miller" userId="086b8d4e5ca37aec" providerId="LiveId" clId="{287CCF98-3212-43A6-A599-17148954481A}" dt="2022-06-23T22:49:50.652" v="479"/>
          <ac:inkMkLst>
            <pc:docMk/>
            <pc:sldMk cId="316943271" sldId="269"/>
            <ac:inkMk id="35" creationId="{999AA247-E8DC-C827-3432-8001C3B37BEE}"/>
          </ac:inkMkLst>
        </pc:inkChg>
        <pc:inkChg chg="add mod">
          <ac:chgData name="Duane Miller" userId="086b8d4e5ca37aec" providerId="LiveId" clId="{287CCF98-3212-43A6-A599-17148954481A}" dt="2022-06-23T22:49:50.652" v="479"/>
          <ac:inkMkLst>
            <pc:docMk/>
            <pc:sldMk cId="316943271" sldId="269"/>
            <ac:inkMk id="36" creationId="{B9E99BFD-F858-D768-8A19-90A4180E19A6}"/>
          </ac:inkMkLst>
        </pc:inkChg>
        <pc:inkChg chg="add mod">
          <ac:chgData name="Duane Miller" userId="086b8d4e5ca37aec" providerId="LiveId" clId="{287CCF98-3212-43A6-A599-17148954481A}" dt="2022-06-23T22:49:50.652" v="479"/>
          <ac:inkMkLst>
            <pc:docMk/>
            <pc:sldMk cId="316943271" sldId="269"/>
            <ac:inkMk id="37" creationId="{C1A5A332-0357-B018-BCCE-C8C595B9EF30}"/>
          </ac:inkMkLst>
        </pc:inkChg>
        <pc:inkChg chg="add del mod">
          <ac:chgData name="Duane Miller" userId="086b8d4e5ca37aec" providerId="LiveId" clId="{287CCF98-3212-43A6-A599-17148954481A}" dt="2022-06-23T22:50:09.886" v="483"/>
          <ac:inkMkLst>
            <pc:docMk/>
            <pc:sldMk cId="316943271" sldId="269"/>
            <ac:inkMk id="39" creationId="{9E3C8F66-CFEF-B940-8E3C-C4A106A7D36D}"/>
          </ac:inkMkLst>
        </pc:inkChg>
        <pc:inkChg chg="add mod">
          <ac:chgData name="Duane Miller" userId="086b8d4e5ca37aec" providerId="LiveId" clId="{287CCF98-3212-43A6-A599-17148954481A}" dt="2022-06-23T22:50:21.723" v="487"/>
          <ac:inkMkLst>
            <pc:docMk/>
            <pc:sldMk cId="316943271" sldId="269"/>
            <ac:inkMk id="41" creationId="{D718FBD8-B9C9-C27D-0F14-87B434492437}"/>
          </ac:inkMkLst>
        </pc:inkChg>
        <pc:inkChg chg="add mod">
          <ac:chgData name="Duane Miller" userId="086b8d4e5ca37aec" providerId="LiveId" clId="{287CCF98-3212-43A6-A599-17148954481A}" dt="2022-06-23T22:50:45.182" v="489"/>
          <ac:inkMkLst>
            <pc:docMk/>
            <pc:sldMk cId="316943271" sldId="269"/>
            <ac:inkMk id="43" creationId="{1C16193E-A8CB-C127-5280-81156DC5A8FD}"/>
          </ac:inkMkLst>
        </pc:inkChg>
        <pc:inkChg chg="add mod">
          <ac:chgData name="Duane Miller" userId="086b8d4e5ca37aec" providerId="LiveId" clId="{287CCF98-3212-43A6-A599-17148954481A}" dt="2022-06-23T22:51:02.585" v="491"/>
          <ac:inkMkLst>
            <pc:docMk/>
            <pc:sldMk cId="316943271" sldId="269"/>
            <ac:inkMk id="45" creationId="{89F1EBEC-9171-7F8E-DE08-6DE9E85FB9C9}"/>
          </ac:inkMkLst>
        </pc:inkChg>
        <pc:inkChg chg="add mod">
          <ac:chgData name="Duane Miller" userId="086b8d4e5ca37aec" providerId="LiveId" clId="{287CCF98-3212-43A6-A599-17148954481A}" dt="2022-06-23T22:51:02.585" v="491"/>
          <ac:inkMkLst>
            <pc:docMk/>
            <pc:sldMk cId="316943271" sldId="269"/>
            <ac:inkMk id="47" creationId="{6D11C21F-DDB6-08F8-5C2F-9CF57B477774}"/>
          </ac:inkMkLst>
        </pc:inkChg>
        <pc:inkChg chg="add">
          <ac:chgData name="Duane Miller" userId="086b8d4e5ca37aec" providerId="LiveId" clId="{287CCF98-3212-43A6-A599-17148954481A}" dt="2022-06-23T23:00:25.106" v="533" actId="9405"/>
          <ac:inkMkLst>
            <pc:docMk/>
            <pc:sldMk cId="316943271" sldId="269"/>
            <ac:inkMk id="49" creationId="{B45255D2-F247-C187-EC6C-83097FBA85F6}"/>
          </ac:inkMkLst>
        </pc:inkChg>
        <pc:inkChg chg="add">
          <ac:chgData name="Duane Miller" userId="086b8d4e5ca37aec" providerId="LiveId" clId="{287CCF98-3212-43A6-A599-17148954481A}" dt="2022-06-23T23:01:26.787" v="534" actId="9405"/>
          <ac:inkMkLst>
            <pc:docMk/>
            <pc:sldMk cId="316943271" sldId="269"/>
            <ac:inkMk id="50" creationId="{00849D7C-3939-CCFA-7B94-DD9F000230A9}"/>
          </ac:inkMkLst>
        </pc:inkChg>
        <pc:inkChg chg="add mod">
          <ac:chgData name="Duane Miller" userId="086b8d4e5ca37aec" providerId="LiveId" clId="{287CCF98-3212-43A6-A599-17148954481A}" dt="2022-06-23T23:05:20.642" v="571"/>
          <ac:inkMkLst>
            <pc:docMk/>
            <pc:sldMk cId="316943271" sldId="269"/>
            <ac:inkMk id="51" creationId="{19097BF9-8317-D4EB-E3E6-1BD9DEC66705}"/>
          </ac:inkMkLst>
        </pc:inkChg>
        <pc:inkChg chg="add mod">
          <ac:chgData name="Duane Miller" userId="086b8d4e5ca37aec" providerId="LiveId" clId="{287CCF98-3212-43A6-A599-17148954481A}" dt="2022-06-23T23:05:20.642" v="571"/>
          <ac:inkMkLst>
            <pc:docMk/>
            <pc:sldMk cId="316943271" sldId="269"/>
            <ac:inkMk id="52" creationId="{293C921C-603A-0561-26EE-B29345698A81}"/>
          </ac:inkMkLst>
        </pc:inkChg>
        <pc:inkChg chg="add mod">
          <ac:chgData name="Duane Miller" userId="086b8d4e5ca37aec" providerId="LiveId" clId="{287CCF98-3212-43A6-A599-17148954481A}" dt="2022-06-23T23:05:20.642" v="571"/>
          <ac:inkMkLst>
            <pc:docMk/>
            <pc:sldMk cId="316943271" sldId="269"/>
            <ac:inkMk id="54" creationId="{D87163F0-0DEB-FFA7-65AE-042720AD8FD3}"/>
          </ac:inkMkLst>
        </pc:inkChg>
        <pc:inkChg chg="add mod">
          <ac:chgData name="Duane Miller" userId="086b8d4e5ca37aec" providerId="LiveId" clId="{287CCF98-3212-43A6-A599-17148954481A}" dt="2022-06-23T23:05:20.642" v="571"/>
          <ac:inkMkLst>
            <pc:docMk/>
            <pc:sldMk cId="316943271" sldId="269"/>
            <ac:inkMk id="55" creationId="{1E327D19-D37F-9255-FC95-BCD0E5BBE084}"/>
          </ac:inkMkLst>
        </pc:inkChg>
        <pc:inkChg chg="add mod">
          <ac:chgData name="Duane Miller" userId="086b8d4e5ca37aec" providerId="LiveId" clId="{287CCF98-3212-43A6-A599-17148954481A}" dt="2022-06-23T23:05:20.642" v="571"/>
          <ac:inkMkLst>
            <pc:docMk/>
            <pc:sldMk cId="316943271" sldId="269"/>
            <ac:inkMk id="56" creationId="{BCFFC33F-7130-3DB9-F1BF-4D1B956493DD}"/>
          </ac:inkMkLst>
        </pc:inkChg>
        <pc:inkChg chg="add mod">
          <ac:chgData name="Duane Miller" userId="086b8d4e5ca37aec" providerId="LiveId" clId="{287CCF98-3212-43A6-A599-17148954481A}" dt="2022-06-23T23:04:52.080" v="569"/>
          <ac:inkMkLst>
            <pc:docMk/>
            <pc:sldMk cId="316943271" sldId="269"/>
            <ac:inkMk id="58" creationId="{B40CF3F0-304C-3B92-34B2-B9B1115457CF}"/>
          </ac:inkMkLst>
        </pc:inkChg>
        <pc:inkChg chg="add mod">
          <ac:chgData name="Duane Miller" userId="086b8d4e5ca37aec" providerId="LiveId" clId="{287CCF98-3212-43A6-A599-17148954481A}" dt="2022-06-23T23:04:52.080" v="569"/>
          <ac:inkMkLst>
            <pc:docMk/>
            <pc:sldMk cId="316943271" sldId="269"/>
            <ac:inkMk id="59" creationId="{D945CFC7-E60E-7CB3-9280-7B3EE54EF22A}"/>
          </ac:inkMkLst>
        </pc:inkChg>
        <pc:inkChg chg="add mod">
          <ac:chgData name="Duane Miller" userId="086b8d4e5ca37aec" providerId="LiveId" clId="{287CCF98-3212-43A6-A599-17148954481A}" dt="2022-06-23T23:05:20.642" v="571"/>
          <ac:inkMkLst>
            <pc:docMk/>
            <pc:sldMk cId="316943271" sldId="269"/>
            <ac:inkMk id="61" creationId="{05D7CD07-B40C-D914-DA37-90E3C6115E4C}"/>
          </ac:inkMkLst>
        </pc:inkChg>
        <pc:inkChg chg="add mod">
          <ac:chgData name="Duane Miller" userId="086b8d4e5ca37aec" providerId="LiveId" clId="{287CCF98-3212-43A6-A599-17148954481A}" dt="2022-06-23T23:05:20.642" v="571"/>
          <ac:inkMkLst>
            <pc:docMk/>
            <pc:sldMk cId="316943271" sldId="269"/>
            <ac:inkMk id="62" creationId="{F79C52BE-1BF3-3837-9AD2-1596EB3F543E}"/>
          </ac:inkMkLst>
        </pc:inkChg>
        <pc:inkChg chg="add mod">
          <ac:chgData name="Duane Miller" userId="086b8d4e5ca37aec" providerId="LiveId" clId="{287CCF98-3212-43A6-A599-17148954481A}" dt="2022-06-23T23:05:20.642" v="571"/>
          <ac:inkMkLst>
            <pc:docMk/>
            <pc:sldMk cId="316943271" sldId="269"/>
            <ac:inkMk id="64" creationId="{8DADC831-FF64-45D3-F810-1164C887D676}"/>
          </ac:inkMkLst>
        </pc:inkChg>
        <pc:inkChg chg="add mod">
          <ac:chgData name="Duane Miller" userId="086b8d4e5ca37aec" providerId="LiveId" clId="{287CCF98-3212-43A6-A599-17148954481A}" dt="2022-06-23T23:05:20.642" v="571"/>
          <ac:inkMkLst>
            <pc:docMk/>
            <pc:sldMk cId="316943271" sldId="269"/>
            <ac:inkMk id="66" creationId="{5E04A758-4D84-9115-F287-A9D4FB43CA45}"/>
          </ac:inkMkLst>
        </pc:inkChg>
        <pc:inkChg chg="add mod">
          <ac:chgData name="Duane Miller" userId="086b8d4e5ca37aec" providerId="LiveId" clId="{287CCF98-3212-43A6-A599-17148954481A}" dt="2022-06-23T23:05:20.642" v="571"/>
          <ac:inkMkLst>
            <pc:docMk/>
            <pc:sldMk cId="316943271" sldId="269"/>
            <ac:inkMk id="68" creationId="{3FEC955F-6191-CFC7-584F-056361B85E62}"/>
          </ac:inkMkLst>
        </pc:inkChg>
        <pc:inkChg chg="add mod">
          <ac:chgData name="Duane Miller" userId="086b8d4e5ca37aec" providerId="LiveId" clId="{287CCF98-3212-43A6-A599-17148954481A}" dt="2022-06-23T23:05:20.642" v="571"/>
          <ac:inkMkLst>
            <pc:docMk/>
            <pc:sldMk cId="316943271" sldId="269"/>
            <ac:inkMk id="69" creationId="{0F1A83FE-EAC0-71E7-F489-616D7C785F5B}"/>
          </ac:inkMkLst>
        </pc:inkChg>
        <pc:inkChg chg="add mod">
          <ac:chgData name="Duane Miller" userId="086b8d4e5ca37aec" providerId="LiveId" clId="{287CCF98-3212-43A6-A599-17148954481A}" dt="2022-06-23T23:04:02.848" v="564"/>
          <ac:inkMkLst>
            <pc:docMk/>
            <pc:sldMk cId="316943271" sldId="269"/>
            <ac:inkMk id="71" creationId="{AAFAA5A5-62D4-C254-36D4-76F3AF8AE317}"/>
          </ac:inkMkLst>
        </pc:inkChg>
        <pc:inkChg chg="add mod">
          <ac:chgData name="Duane Miller" userId="086b8d4e5ca37aec" providerId="LiveId" clId="{287CCF98-3212-43A6-A599-17148954481A}" dt="2022-06-23T23:04:02.848" v="564"/>
          <ac:inkMkLst>
            <pc:docMk/>
            <pc:sldMk cId="316943271" sldId="269"/>
            <ac:inkMk id="72" creationId="{B2F7867F-DEDD-96BE-B6C1-589E023F5E58}"/>
          </ac:inkMkLst>
        </pc:inkChg>
        <pc:inkChg chg="add mod">
          <ac:chgData name="Duane Miller" userId="086b8d4e5ca37aec" providerId="LiveId" clId="{287CCF98-3212-43A6-A599-17148954481A}" dt="2022-06-23T23:04:02.848" v="564"/>
          <ac:inkMkLst>
            <pc:docMk/>
            <pc:sldMk cId="316943271" sldId="269"/>
            <ac:inkMk id="73" creationId="{CE3F17E6-9C0C-E42D-1E20-6CA00C767EE3}"/>
          </ac:inkMkLst>
        </pc:inkChg>
        <pc:inkChg chg="add mod">
          <ac:chgData name="Duane Miller" userId="086b8d4e5ca37aec" providerId="LiveId" clId="{287CCF98-3212-43A6-A599-17148954481A}" dt="2022-06-23T23:04:02.848" v="564"/>
          <ac:inkMkLst>
            <pc:docMk/>
            <pc:sldMk cId="316943271" sldId="269"/>
            <ac:inkMk id="75" creationId="{4F5EE3DE-BA63-AAA0-8A3D-443CDFB23556}"/>
          </ac:inkMkLst>
        </pc:inkChg>
        <pc:inkChg chg="add mod">
          <ac:chgData name="Duane Miller" userId="086b8d4e5ca37aec" providerId="LiveId" clId="{287CCF98-3212-43A6-A599-17148954481A}" dt="2022-06-23T23:04:02.848" v="564"/>
          <ac:inkMkLst>
            <pc:docMk/>
            <pc:sldMk cId="316943271" sldId="269"/>
            <ac:inkMk id="77" creationId="{16F58B70-F3C9-6097-0E61-42FD7B5B7D75}"/>
          </ac:inkMkLst>
        </pc:inkChg>
        <pc:inkChg chg="add mod">
          <ac:chgData name="Duane Miller" userId="086b8d4e5ca37aec" providerId="LiveId" clId="{287CCF98-3212-43A6-A599-17148954481A}" dt="2022-06-23T23:04:02.848" v="564"/>
          <ac:inkMkLst>
            <pc:docMk/>
            <pc:sldMk cId="316943271" sldId="269"/>
            <ac:inkMk id="78" creationId="{A31E0522-CB2C-1A2D-E571-3EBF607FFB0B}"/>
          </ac:inkMkLst>
        </pc:inkChg>
        <pc:inkChg chg="add mod">
          <ac:chgData name="Duane Miller" userId="086b8d4e5ca37aec" providerId="LiveId" clId="{287CCF98-3212-43A6-A599-17148954481A}" dt="2022-06-23T23:04:02.848" v="564"/>
          <ac:inkMkLst>
            <pc:docMk/>
            <pc:sldMk cId="316943271" sldId="269"/>
            <ac:inkMk id="79" creationId="{897E2552-6D9F-9D2D-6AE5-3EFA84A53522}"/>
          </ac:inkMkLst>
        </pc:inkChg>
        <pc:inkChg chg="add mod">
          <ac:chgData name="Duane Miller" userId="086b8d4e5ca37aec" providerId="LiveId" clId="{287CCF98-3212-43A6-A599-17148954481A}" dt="2022-06-23T23:04:52.080" v="569"/>
          <ac:inkMkLst>
            <pc:docMk/>
            <pc:sldMk cId="316943271" sldId="269"/>
            <ac:inkMk id="81" creationId="{4D530FE3-A975-32A9-433E-53100285D643}"/>
          </ac:inkMkLst>
        </pc:inkChg>
        <pc:inkChg chg="add mod">
          <ac:chgData name="Duane Miller" userId="086b8d4e5ca37aec" providerId="LiveId" clId="{287CCF98-3212-43A6-A599-17148954481A}" dt="2022-06-23T23:04:52.080" v="569"/>
          <ac:inkMkLst>
            <pc:docMk/>
            <pc:sldMk cId="316943271" sldId="269"/>
            <ac:inkMk id="83" creationId="{C177F72F-FC71-68A4-5757-05051A05B71C}"/>
          </ac:inkMkLst>
        </pc:inkChg>
        <pc:inkChg chg="add mod">
          <ac:chgData name="Duane Miller" userId="086b8d4e5ca37aec" providerId="LiveId" clId="{287CCF98-3212-43A6-A599-17148954481A}" dt="2022-06-23T23:04:52.080" v="569"/>
          <ac:inkMkLst>
            <pc:docMk/>
            <pc:sldMk cId="316943271" sldId="269"/>
            <ac:inkMk id="84" creationId="{9B881125-88C7-9408-79F2-05BD776BA15B}"/>
          </ac:inkMkLst>
        </pc:inkChg>
        <pc:inkChg chg="add mod">
          <ac:chgData name="Duane Miller" userId="086b8d4e5ca37aec" providerId="LiveId" clId="{287CCF98-3212-43A6-A599-17148954481A}" dt="2022-06-23T23:05:20.642" v="571"/>
          <ac:inkMkLst>
            <pc:docMk/>
            <pc:sldMk cId="316943271" sldId="269"/>
            <ac:inkMk id="87" creationId="{5EC67A50-F3E0-E69D-900A-1FE3B5E697F4}"/>
          </ac:inkMkLst>
        </pc:inkChg>
        <pc:inkChg chg="add">
          <ac:chgData name="Duane Miller" userId="086b8d4e5ca37aec" providerId="LiveId" clId="{287CCF98-3212-43A6-A599-17148954481A}" dt="2022-06-23T23:05:25.952" v="572" actId="9405"/>
          <ac:inkMkLst>
            <pc:docMk/>
            <pc:sldMk cId="316943271" sldId="269"/>
            <ac:inkMk id="89" creationId="{B5F16084-C4B6-74EB-C03E-977EF30A7833}"/>
          </ac:inkMkLst>
        </pc:inkChg>
        <pc:inkChg chg="add">
          <ac:chgData name="Duane Miller" userId="086b8d4e5ca37aec" providerId="LiveId" clId="{287CCF98-3212-43A6-A599-17148954481A}" dt="2022-06-23T23:09:10.050" v="588" actId="9405"/>
          <ac:inkMkLst>
            <pc:docMk/>
            <pc:sldMk cId="316943271" sldId="269"/>
            <ac:inkMk id="90" creationId="{578BE9F6-EFFB-D464-0E07-CF775FA96807}"/>
          </ac:inkMkLst>
        </pc:inkChg>
        <pc:inkChg chg="add">
          <ac:chgData name="Duane Miller" userId="086b8d4e5ca37aec" providerId="LiveId" clId="{287CCF98-3212-43A6-A599-17148954481A}" dt="2022-06-23T23:10:03.279" v="589" actId="9405"/>
          <ac:inkMkLst>
            <pc:docMk/>
            <pc:sldMk cId="316943271" sldId="269"/>
            <ac:inkMk id="91" creationId="{754ED4B1-49FA-8512-C8AF-3DF957727C52}"/>
          </ac:inkMkLst>
        </pc:inkChg>
        <pc:inkChg chg="add mod">
          <ac:chgData name="Duane Miller" userId="086b8d4e5ca37aec" providerId="LiveId" clId="{287CCF98-3212-43A6-A599-17148954481A}" dt="2022-06-23T23:10:33.703" v="594"/>
          <ac:inkMkLst>
            <pc:docMk/>
            <pc:sldMk cId="316943271" sldId="269"/>
            <ac:inkMk id="92" creationId="{6D102A82-71D7-EFBE-F0D7-95F7BED67610}"/>
          </ac:inkMkLst>
        </pc:inkChg>
        <pc:inkChg chg="add mod">
          <ac:chgData name="Duane Miller" userId="086b8d4e5ca37aec" providerId="LiveId" clId="{287CCF98-3212-43A6-A599-17148954481A}" dt="2022-06-23T23:10:33.703" v="594"/>
          <ac:inkMkLst>
            <pc:docMk/>
            <pc:sldMk cId="316943271" sldId="269"/>
            <ac:inkMk id="93" creationId="{799F154B-F430-2A91-29AF-DA206EC2E3DE}"/>
          </ac:inkMkLst>
        </pc:inkChg>
        <pc:inkChg chg="add mod">
          <ac:chgData name="Duane Miller" userId="086b8d4e5ca37aec" providerId="LiveId" clId="{287CCF98-3212-43A6-A599-17148954481A}" dt="2022-06-23T23:10:33.703" v="594"/>
          <ac:inkMkLst>
            <pc:docMk/>
            <pc:sldMk cId="316943271" sldId="269"/>
            <ac:inkMk id="94" creationId="{862AA446-72AF-05EF-3314-006084667385}"/>
          </ac:inkMkLst>
        </pc:inkChg>
        <pc:inkChg chg="add mod">
          <ac:chgData name="Duane Miller" userId="086b8d4e5ca37aec" providerId="LiveId" clId="{287CCF98-3212-43A6-A599-17148954481A}" dt="2022-06-23T23:10:33.703" v="594"/>
          <ac:inkMkLst>
            <pc:docMk/>
            <pc:sldMk cId="316943271" sldId="269"/>
            <ac:inkMk id="95" creationId="{CAE18C87-B062-C771-5071-775A24A7B752}"/>
          </ac:inkMkLst>
        </pc:inkChg>
        <pc:inkChg chg="add mod">
          <ac:chgData name="Duane Miller" userId="086b8d4e5ca37aec" providerId="LiveId" clId="{287CCF98-3212-43A6-A599-17148954481A}" dt="2022-06-23T23:10:42.893" v="603"/>
          <ac:inkMkLst>
            <pc:docMk/>
            <pc:sldMk cId="316943271" sldId="269"/>
            <ac:inkMk id="97" creationId="{EF949478-B182-E748-9DBF-8CC34F8450F1}"/>
          </ac:inkMkLst>
        </pc:inkChg>
        <pc:inkChg chg="add mod">
          <ac:chgData name="Duane Miller" userId="086b8d4e5ca37aec" providerId="LiveId" clId="{287CCF98-3212-43A6-A599-17148954481A}" dt="2022-06-23T23:10:42.893" v="603"/>
          <ac:inkMkLst>
            <pc:docMk/>
            <pc:sldMk cId="316943271" sldId="269"/>
            <ac:inkMk id="98" creationId="{0E320BCF-A892-3C5E-65E0-E79F26C0CB61}"/>
          </ac:inkMkLst>
        </pc:inkChg>
        <pc:inkChg chg="add mod">
          <ac:chgData name="Duane Miller" userId="086b8d4e5ca37aec" providerId="LiveId" clId="{287CCF98-3212-43A6-A599-17148954481A}" dt="2022-06-23T23:10:42.893" v="603"/>
          <ac:inkMkLst>
            <pc:docMk/>
            <pc:sldMk cId="316943271" sldId="269"/>
            <ac:inkMk id="100" creationId="{1DDC4E1E-FE8C-AB59-0D9B-B54369F7C1AB}"/>
          </ac:inkMkLst>
        </pc:inkChg>
        <pc:inkChg chg="add mod">
          <ac:chgData name="Duane Miller" userId="086b8d4e5ca37aec" providerId="LiveId" clId="{287CCF98-3212-43A6-A599-17148954481A}" dt="2022-06-23T23:10:42.893" v="603"/>
          <ac:inkMkLst>
            <pc:docMk/>
            <pc:sldMk cId="316943271" sldId="269"/>
            <ac:inkMk id="101" creationId="{0C14F179-4DA7-1519-BCF8-9AC172EF453F}"/>
          </ac:inkMkLst>
        </pc:inkChg>
        <pc:inkChg chg="add mod">
          <ac:chgData name="Duane Miller" userId="086b8d4e5ca37aec" providerId="LiveId" clId="{287CCF98-3212-43A6-A599-17148954481A}" dt="2022-06-23T23:10:42.893" v="603"/>
          <ac:inkMkLst>
            <pc:docMk/>
            <pc:sldMk cId="316943271" sldId="269"/>
            <ac:inkMk id="102" creationId="{99BAF9CE-1C4E-715E-7E50-FAEDDB49276C}"/>
          </ac:inkMkLst>
        </pc:inkChg>
        <pc:inkChg chg="add mod">
          <ac:chgData name="Duane Miller" userId="086b8d4e5ca37aec" providerId="LiveId" clId="{287CCF98-3212-43A6-A599-17148954481A}" dt="2022-06-23T23:10:42.893" v="603"/>
          <ac:inkMkLst>
            <pc:docMk/>
            <pc:sldMk cId="316943271" sldId="269"/>
            <ac:inkMk id="104" creationId="{F92B469D-718D-AAB2-9EFE-AE33CA34446B}"/>
          </ac:inkMkLst>
        </pc:inkChg>
        <pc:inkChg chg="add">
          <ac:chgData name="Duane Miller" userId="086b8d4e5ca37aec" providerId="LiveId" clId="{287CCF98-3212-43A6-A599-17148954481A}" dt="2022-06-23T23:16:13.627" v="608" actId="9405"/>
          <ac:inkMkLst>
            <pc:docMk/>
            <pc:sldMk cId="316943271" sldId="269"/>
            <ac:inkMk id="106" creationId="{AE71506A-9123-1234-7BC3-984F4CB1B427}"/>
          </ac:inkMkLst>
        </pc:inkChg>
        <pc:inkChg chg="add">
          <ac:chgData name="Duane Miller" userId="086b8d4e5ca37aec" providerId="LiveId" clId="{287CCF98-3212-43A6-A599-17148954481A}" dt="2022-06-23T23:16:18.172" v="609" actId="9405"/>
          <ac:inkMkLst>
            <pc:docMk/>
            <pc:sldMk cId="316943271" sldId="269"/>
            <ac:inkMk id="107" creationId="{9B21B24D-38E0-625B-F923-7D917CD68E17}"/>
          </ac:inkMkLst>
        </pc:inkChg>
        <pc:inkChg chg="add mod">
          <ac:chgData name="Duane Miller" userId="086b8d4e5ca37aec" providerId="LiveId" clId="{287CCF98-3212-43A6-A599-17148954481A}" dt="2022-06-23T23:17:08.858" v="613"/>
          <ac:inkMkLst>
            <pc:docMk/>
            <pc:sldMk cId="316943271" sldId="269"/>
            <ac:inkMk id="108" creationId="{2D7981B1-B469-7296-9A19-18AED17BE8DD}"/>
          </ac:inkMkLst>
        </pc:inkChg>
        <pc:inkChg chg="add mod">
          <ac:chgData name="Duane Miller" userId="086b8d4e5ca37aec" providerId="LiveId" clId="{287CCF98-3212-43A6-A599-17148954481A}" dt="2022-06-23T23:17:08.858" v="613"/>
          <ac:inkMkLst>
            <pc:docMk/>
            <pc:sldMk cId="316943271" sldId="269"/>
            <ac:inkMk id="109" creationId="{9CED8452-599E-ABBC-2D1C-D85379C54216}"/>
          </ac:inkMkLst>
        </pc:inkChg>
        <pc:inkChg chg="add mod">
          <ac:chgData name="Duane Miller" userId="086b8d4e5ca37aec" providerId="LiveId" clId="{287CCF98-3212-43A6-A599-17148954481A}" dt="2022-06-23T23:17:08.858" v="613"/>
          <ac:inkMkLst>
            <pc:docMk/>
            <pc:sldMk cId="316943271" sldId="269"/>
            <ac:inkMk id="110" creationId="{311F967C-1A96-8679-2137-180EEAB1C1E7}"/>
          </ac:inkMkLst>
        </pc:inkChg>
        <pc:inkChg chg="add">
          <ac:chgData name="Duane Miller" userId="086b8d4e5ca37aec" providerId="LiveId" clId="{287CCF98-3212-43A6-A599-17148954481A}" dt="2022-06-23T23:17:10.372" v="614" actId="9405"/>
          <ac:inkMkLst>
            <pc:docMk/>
            <pc:sldMk cId="316943271" sldId="269"/>
            <ac:inkMk id="112" creationId="{BFA46CAF-0EA7-6596-6014-42D56ED6EE09}"/>
          </ac:inkMkLst>
        </pc:inkChg>
        <pc:inkChg chg="add mod">
          <ac:chgData name="Duane Miller" userId="086b8d4e5ca37aec" providerId="LiveId" clId="{287CCF98-3212-43A6-A599-17148954481A}" dt="2022-06-23T23:17:18.357" v="617"/>
          <ac:inkMkLst>
            <pc:docMk/>
            <pc:sldMk cId="316943271" sldId="269"/>
            <ac:inkMk id="113" creationId="{AA1D8447-4294-ED60-811C-7A5132E32B9A}"/>
          </ac:inkMkLst>
        </pc:inkChg>
        <pc:inkChg chg="add mod">
          <ac:chgData name="Duane Miller" userId="086b8d4e5ca37aec" providerId="LiveId" clId="{287CCF98-3212-43A6-A599-17148954481A}" dt="2022-06-23T23:17:18.357" v="617"/>
          <ac:inkMkLst>
            <pc:docMk/>
            <pc:sldMk cId="316943271" sldId="269"/>
            <ac:inkMk id="114" creationId="{5F8CF36A-DFDD-C9A2-E3F4-F996249139CB}"/>
          </ac:inkMkLst>
        </pc:inkChg>
        <pc:inkChg chg="add mod">
          <ac:chgData name="Duane Miller" userId="086b8d4e5ca37aec" providerId="LiveId" clId="{287CCF98-3212-43A6-A599-17148954481A}" dt="2022-06-23T23:17:35.717" v="622"/>
          <ac:inkMkLst>
            <pc:docMk/>
            <pc:sldMk cId="316943271" sldId="269"/>
            <ac:inkMk id="116" creationId="{ED6A5BD3-0478-27B6-A450-CF4B4D3D3B4F}"/>
          </ac:inkMkLst>
        </pc:inkChg>
        <pc:inkChg chg="add mod">
          <ac:chgData name="Duane Miller" userId="086b8d4e5ca37aec" providerId="LiveId" clId="{287CCF98-3212-43A6-A599-17148954481A}" dt="2022-06-23T23:17:35.717" v="622"/>
          <ac:inkMkLst>
            <pc:docMk/>
            <pc:sldMk cId="316943271" sldId="269"/>
            <ac:inkMk id="117" creationId="{7B73B677-6643-7EE2-3E75-1398EA1A1792}"/>
          </ac:inkMkLst>
        </pc:inkChg>
        <pc:inkChg chg="add mod">
          <ac:chgData name="Duane Miller" userId="086b8d4e5ca37aec" providerId="LiveId" clId="{287CCF98-3212-43A6-A599-17148954481A}" dt="2022-06-23T23:17:35.717" v="622"/>
          <ac:inkMkLst>
            <pc:docMk/>
            <pc:sldMk cId="316943271" sldId="269"/>
            <ac:inkMk id="118" creationId="{875EFBF2-5694-6ADA-1045-EBF4DE791ED8}"/>
          </ac:inkMkLst>
        </pc:inkChg>
        <pc:inkChg chg="add mod">
          <ac:chgData name="Duane Miller" userId="086b8d4e5ca37aec" providerId="LiveId" clId="{287CCF98-3212-43A6-A599-17148954481A}" dt="2022-06-23T23:17:35.717" v="622"/>
          <ac:inkMkLst>
            <pc:docMk/>
            <pc:sldMk cId="316943271" sldId="269"/>
            <ac:inkMk id="119" creationId="{7C2E0CA4-726B-E775-951F-CD1B8A8F1711}"/>
          </ac:inkMkLst>
        </pc:inkChg>
        <pc:inkChg chg="add mod">
          <ac:chgData name="Duane Miller" userId="086b8d4e5ca37aec" providerId="LiveId" clId="{287CCF98-3212-43A6-A599-17148954481A}" dt="2022-06-23T23:17:44.444" v="631"/>
          <ac:inkMkLst>
            <pc:docMk/>
            <pc:sldMk cId="316943271" sldId="269"/>
            <ac:inkMk id="121" creationId="{AB1E0ABF-DE78-34B4-32BE-5E0316B9974F}"/>
          </ac:inkMkLst>
        </pc:inkChg>
        <pc:inkChg chg="add mod">
          <ac:chgData name="Duane Miller" userId="086b8d4e5ca37aec" providerId="LiveId" clId="{287CCF98-3212-43A6-A599-17148954481A}" dt="2022-06-23T23:17:44.444" v="631"/>
          <ac:inkMkLst>
            <pc:docMk/>
            <pc:sldMk cId="316943271" sldId="269"/>
            <ac:inkMk id="122" creationId="{B33E42C7-317D-567E-2EC4-E2AEE4291754}"/>
          </ac:inkMkLst>
        </pc:inkChg>
        <pc:inkChg chg="add mod">
          <ac:chgData name="Duane Miller" userId="086b8d4e5ca37aec" providerId="LiveId" clId="{287CCF98-3212-43A6-A599-17148954481A}" dt="2022-06-23T23:17:44.444" v="631"/>
          <ac:inkMkLst>
            <pc:docMk/>
            <pc:sldMk cId="316943271" sldId="269"/>
            <ac:inkMk id="124" creationId="{120F468E-3EA3-EB3F-E39E-D0CB66A4B0E1}"/>
          </ac:inkMkLst>
        </pc:inkChg>
        <pc:inkChg chg="add mod">
          <ac:chgData name="Duane Miller" userId="086b8d4e5ca37aec" providerId="LiveId" clId="{287CCF98-3212-43A6-A599-17148954481A}" dt="2022-06-23T23:17:44.444" v="631"/>
          <ac:inkMkLst>
            <pc:docMk/>
            <pc:sldMk cId="316943271" sldId="269"/>
            <ac:inkMk id="126" creationId="{4FC8BB57-31B7-6FAA-0EC8-0D5B17D0F779}"/>
          </ac:inkMkLst>
        </pc:inkChg>
        <pc:inkChg chg="add mod">
          <ac:chgData name="Duane Miller" userId="086b8d4e5ca37aec" providerId="LiveId" clId="{287CCF98-3212-43A6-A599-17148954481A}" dt="2022-06-23T23:17:44.444" v="631"/>
          <ac:inkMkLst>
            <pc:docMk/>
            <pc:sldMk cId="316943271" sldId="269"/>
            <ac:inkMk id="127" creationId="{05DDAF3B-56DE-B9AC-2FCC-4A700816AF48}"/>
          </ac:inkMkLst>
        </pc:inkChg>
        <pc:inkChg chg="add mod">
          <ac:chgData name="Duane Miller" userId="086b8d4e5ca37aec" providerId="LiveId" clId="{287CCF98-3212-43A6-A599-17148954481A}" dt="2022-06-23T23:17:44.444" v="631"/>
          <ac:inkMkLst>
            <pc:docMk/>
            <pc:sldMk cId="316943271" sldId="269"/>
            <ac:inkMk id="128" creationId="{ECB0FFF2-2333-373F-EC2D-45250E02C925}"/>
          </ac:inkMkLst>
        </pc:inkChg>
        <pc:inkChg chg="add">
          <ac:chgData name="Duane Miller" userId="086b8d4e5ca37aec" providerId="LiveId" clId="{287CCF98-3212-43A6-A599-17148954481A}" dt="2022-06-23T23:18:16.907" v="632" actId="9405"/>
          <ac:inkMkLst>
            <pc:docMk/>
            <pc:sldMk cId="316943271" sldId="269"/>
            <ac:inkMk id="130" creationId="{56C44718-3958-96B2-66EB-1646FFF0D73A}"/>
          </ac:inkMkLst>
        </pc:inkChg>
        <pc:inkChg chg="add">
          <ac:chgData name="Duane Miller" userId="086b8d4e5ca37aec" providerId="LiveId" clId="{287CCF98-3212-43A6-A599-17148954481A}" dt="2022-06-23T23:18:28.944" v="633" actId="9405"/>
          <ac:inkMkLst>
            <pc:docMk/>
            <pc:sldMk cId="316943271" sldId="269"/>
            <ac:inkMk id="131" creationId="{DB2E6804-D752-52D5-D56D-40A7F3831982}"/>
          </ac:inkMkLst>
        </pc:inkChg>
        <pc:inkChg chg="add">
          <ac:chgData name="Duane Miller" userId="086b8d4e5ca37aec" providerId="LiveId" clId="{287CCF98-3212-43A6-A599-17148954481A}" dt="2022-06-23T23:20:01.983" v="634" actId="9405"/>
          <ac:inkMkLst>
            <pc:docMk/>
            <pc:sldMk cId="316943271" sldId="269"/>
            <ac:inkMk id="132" creationId="{59FF0C65-B076-6CA3-46EA-F11F72A4710F}"/>
          </ac:inkMkLst>
        </pc:inkChg>
        <pc:inkChg chg="add">
          <ac:chgData name="Duane Miller" userId="086b8d4e5ca37aec" providerId="LiveId" clId="{287CCF98-3212-43A6-A599-17148954481A}" dt="2022-06-23T23:20:33.971" v="635" actId="9405"/>
          <ac:inkMkLst>
            <pc:docMk/>
            <pc:sldMk cId="316943271" sldId="269"/>
            <ac:inkMk id="133" creationId="{E0C96F25-1B51-965D-4EF4-6D1E15139E28}"/>
          </ac:inkMkLst>
        </pc:inkChg>
        <pc:inkChg chg="add">
          <ac:chgData name="Duane Miller" userId="086b8d4e5ca37aec" providerId="LiveId" clId="{287CCF98-3212-43A6-A599-17148954481A}" dt="2022-06-23T23:20:35.797" v="636" actId="9405"/>
          <ac:inkMkLst>
            <pc:docMk/>
            <pc:sldMk cId="316943271" sldId="269"/>
            <ac:inkMk id="134" creationId="{FB43B116-3E3F-F335-B95B-A2CD641361B4}"/>
          </ac:inkMkLst>
        </pc:inkChg>
        <pc:inkChg chg="add">
          <ac:chgData name="Duane Miller" userId="086b8d4e5ca37aec" providerId="LiveId" clId="{287CCF98-3212-43A6-A599-17148954481A}" dt="2022-06-23T23:20:38.149" v="637" actId="9405"/>
          <ac:inkMkLst>
            <pc:docMk/>
            <pc:sldMk cId="316943271" sldId="269"/>
            <ac:inkMk id="135" creationId="{454DF88F-5831-875D-8E1B-13C4AE9BD16B}"/>
          </ac:inkMkLst>
        </pc:inkChg>
        <pc:inkChg chg="add mod">
          <ac:chgData name="Duane Miller" userId="086b8d4e5ca37aec" providerId="LiveId" clId="{287CCF98-3212-43A6-A599-17148954481A}" dt="2022-06-23T23:23:37.047" v="657"/>
          <ac:inkMkLst>
            <pc:docMk/>
            <pc:sldMk cId="316943271" sldId="269"/>
            <ac:inkMk id="136" creationId="{7B8CC960-1418-BD58-147B-0A2BAB6C79C2}"/>
          </ac:inkMkLst>
        </pc:inkChg>
        <pc:inkChg chg="add mod">
          <ac:chgData name="Duane Miller" userId="086b8d4e5ca37aec" providerId="LiveId" clId="{287CCF98-3212-43A6-A599-17148954481A}" dt="2022-06-23T23:23:37.047" v="657"/>
          <ac:inkMkLst>
            <pc:docMk/>
            <pc:sldMk cId="316943271" sldId="269"/>
            <ac:inkMk id="137" creationId="{58F49E4E-E1C6-2C26-34BA-0917CA693755}"/>
          </ac:inkMkLst>
        </pc:inkChg>
        <pc:inkChg chg="add mod">
          <ac:chgData name="Duane Miller" userId="086b8d4e5ca37aec" providerId="LiveId" clId="{287CCF98-3212-43A6-A599-17148954481A}" dt="2022-06-23T23:23:37.047" v="657"/>
          <ac:inkMkLst>
            <pc:docMk/>
            <pc:sldMk cId="316943271" sldId="269"/>
            <ac:inkMk id="139" creationId="{55E1B0F5-A09A-CBF8-0720-00AA92A9A698}"/>
          </ac:inkMkLst>
        </pc:inkChg>
        <pc:inkChg chg="add mod">
          <ac:chgData name="Duane Miller" userId="086b8d4e5ca37aec" providerId="LiveId" clId="{287CCF98-3212-43A6-A599-17148954481A}" dt="2022-06-23T23:23:37.047" v="657"/>
          <ac:inkMkLst>
            <pc:docMk/>
            <pc:sldMk cId="316943271" sldId="269"/>
            <ac:inkMk id="140" creationId="{D35E5005-29AD-A1E5-A561-2584BF4511B5}"/>
          </ac:inkMkLst>
        </pc:inkChg>
        <pc:inkChg chg="add mod">
          <ac:chgData name="Duane Miller" userId="086b8d4e5ca37aec" providerId="LiveId" clId="{287CCF98-3212-43A6-A599-17148954481A}" dt="2022-06-23T23:23:37.047" v="657"/>
          <ac:inkMkLst>
            <pc:docMk/>
            <pc:sldMk cId="316943271" sldId="269"/>
            <ac:inkMk id="141" creationId="{991F2D04-0DFE-9ACA-1D08-3B705AE2C3FC}"/>
          </ac:inkMkLst>
        </pc:inkChg>
        <pc:inkChg chg="add mod">
          <ac:chgData name="Duane Miller" userId="086b8d4e5ca37aec" providerId="LiveId" clId="{287CCF98-3212-43A6-A599-17148954481A}" dt="2022-06-23T23:23:37.047" v="657"/>
          <ac:inkMkLst>
            <pc:docMk/>
            <pc:sldMk cId="316943271" sldId="269"/>
            <ac:inkMk id="143" creationId="{94E7A619-6EC7-71B9-5C9D-08A390661441}"/>
          </ac:inkMkLst>
        </pc:inkChg>
        <pc:inkChg chg="add mod">
          <ac:chgData name="Duane Miller" userId="086b8d4e5ca37aec" providerId="LiveId" clId="{287CCF98-3212-43A6-A599-17148954481A}" dt="2022-06-23T23:23:37.047" v="657"/>
          <ac:inkMkLst>
            <pc:docMk/>
            <pc:sldMk cId="316943271" sldId="269"/>
            <ac:inkMk id="145" creationId="{124AB65D-EDC7-19BD-EADB-6859B842F2FF}"/>
          </ac:inkMkLst>
        </pc:inkChg>
        <pc:inkChg chg="add mod">
          <ac:chgData name="Duane Miller" userId="086b8d4e5ca37aec" providerId="LiveId" clId="{287CCF98-3212-43A6-A599-17148954481A}" dt="2022-06-23T23:23:37.047" v="657"/>
          <ac:inkMkLst>
            <pc:docMk/>
            <pc:sldMk cId="316943271" sldId="269"/>
            <ac:inkMk id="146" creationId="{0F10EA3E-93D0-F35D-E740-EA2A6D37FC17}"/>
          </ac:inkMkLst>
        </pc:inkChg>
        <pc:inkChg chg="add mod">
          <ac:chgData name="Duane Miller" userId="086b8d4e5ca37aec" providerId="LiveId" clId="{287CCF98-3212-43A6-A599-17148954481A}" dt="2022-06-23T23:23:37.047" v="657"/>
          <ac:inkMkLst>
            <pc:docMk/>
            <pc:sldMk cId="316943271" sldId="269"/>
            <ac:inkMk id="147" creationId="{C9CC8ED7-7FA3-1CFA-658D-C9142E34F384}"/>
          </ac:inkMkLst>
        </pc:inkChg>
        <pc:inkChg chg="add mod">
          <ac:chgData name="Duane Miller" userId="086b8d4e5ca37aec" providerId="LiveId" clId="{287CCF98-3212-43A6-A599-17148954481A}" dt="2022-06-23T23:23:37.047" v="657"/>
          <ac:inkMkLst>
            <pc:docMk/>
            <pc:sldMk cId="316943271" sldId="269"/>
            <ac:inkMk id="149" creationId="{0A4D4E22-9046-9E32-4466-CFDD7B40E2AB}"/>
          </ac:inkMkLst>
        </pc:inkChg>
        <pc:inkChg chg="add mod">
          <ac:chgData name="Duane Miller" userId="086b8d4e5ca37aec" providerId="LiveId" clId="{287CCF98-3212-43A6-A599-17148954481A}" dt="2022-06-23T23:24:45.155" v="677"/>
          <ac:inkMkLst>
            <pc:docMk/>
            <pc:sldMk cId="316943271" sldId="269"/>
            <ac:inkMk id="151" creationId="{23FD26EC-80BA-DCD6-E207-03D593103E21}"/>
          </ac:inkMkLst>
        </pc:inkChg>
        <pc:inkChg chg="add mod">
          <ac:chgData name="Duane Miller" userId="086b8d4e5ca37aec" providerId="LiveId" clId="{287CCF98-3212-43A6-A599-17148954481A}" dt="2022-06-23T23:24:45.155" v="677"/>
          <ac:inkMkLst>
            <pc:docMk/>
            <pc:sldMk cId="316943271" sldId="269"/>
            <ac:inkMk id="152" creationId="{9306CD88-0DF9-A143-D30E-74EDD8642F5D}"/>
          </ac:inkMkLst>
        </pc:inkChg>
        <pc:inkChg chg="add mod">
          <ac:chgData name="Duane Miller" userId="086b8d4e5ca37aec" providerId="LiveId" clId="{287CCF98-3212-43A6-A599-17148954481A}" dt="2022-06-23T23:24:45.155" v="677"/>
          <ac:inkMkLst>
            <pc:docMk/>
            <pc:sldMk cId="316943271" sldId="269"/>
            <ac:inkMk id="153" creationId="{D33CCEDB-FA55-407F-B46B-BECDF8E4DE1B}"/>
          </ac:inkMkLst>
        </pc:inkChg>
        <pc:inkChg chg="add mod">
          <ac:chgData name="Duane Miller" userId="086b8d4e5ca37aec" providerId="LiveId" clId="{287CCF98-3212-43A6-A599-17148954481A}" dt="2022-06-23T23:24:45.155" v="677"/>
          <ac:inkMkLst>
            <pc:docMk/>
            <pc:sldMk cId="316943271" sldId="269"/>
            <ac:inkMk id="155" creationId="{0C35DD80-0161-290D-260F-5CCE4FE5DD9B}"/>
          </ac:inkMkLst>
        </pc:inkChg>
        <pc:inkChg chg="add">
          <ac:chgData name="Duane Miller" userId="086b8d4e5ca37aec" providerId="LiveId" clId="{287CCF98-3212-43A6-A599-17148954481A}" dt="2022-06-23T23:24:10.484" v="664" actId="9405"/>
          <ac:inkMkLst>
            <pc:docMk/>
            <pc:sldMk cId="316943271" sldId="269"/>
            <ac:inkMk id="157" creationId="{E853C609-7D79-C7BF-6048-B92B8EC0C461}"/>
          </ac:inkMkLst>
        </pc:inkChg>
        <pc:inkChg chg="add mod">
          <ac:chgData name="Duane Miller" userId="086b8d4e5ca37aec" providerId="LiveId" clId="{287CCF98-3212-43A6-A599-17148954481A}" dt="2022-06-23T23:24:45.155" v="677"/>
          <ac:inkMkLst>
            <pc:docMk/>
            <pc:sldMk cId="316943271" sldId="269"/>
            <ac:inkMk id="158" creationId="{0F437A95-970E-A6AE-38D9-7C85525735CD}"/>
          </ac:inkMkLst>
        </pc:inkChg>
        <pc:inkChg chg="add mod">
          <ac:chgData name="Duane Miller" userId="086b8d4e5ca37aec" providerId="LiveId" clId="{287CCF98-3212-43A6-A599-17148954481A}" dt="2022-06-23T23:24:45.155" v="677"/>
          <ac:inkMkLst>
            <pc:docMk/>
            <pc:sldMk cId="316943271" sldId="269"/>
            <ac:inkMk id="159" creationId="{DDE9F864-ABCA-00C3-FCB9-C3CCF59D056F}"/>
          </ac:inkMkLst>
        </pc:inkChg>
        <pc:inkChg chg="add mod">
          <ac:chgData name="Duane Miller" userId="086b8d4e5ca37aec" providerId="LiveId" clId="{287CCF98-3212-43A6-A599-17148954481A}" dt="2022-06-23T23:24:45.155" v="677"/>
          <ac:inkMkLst>
            <pc:docMk/>
            <pc:sldMk cId="316943271" sldId="269"/>
            <ac:inkMk id="161" creationId="{CE301895-4D64-A259-3AC0-CFAD3F271FD9}"/>
          </ac:inkMkLst>
        </pc:inkChg>
        <pc:inkChg chg="add mod">
          <ac:chgData name="Duane Miller" userId="086b8d4e5ca37aec" providerId="LiveId" clId="{287CCF98-3212-43A6-A599-17148954481A}" dt="2022-06-23T23:24:45.155" v="677"/>
          <ac:inkMkLst>
            <pc:docMk/>
            <pc:sldMk cId="316943271" sldId="269"/>
            <ac:inkMk id="163" creationId="{A7D5F53C-56C6-DBA2-2226-E6EDE7DB6E89}"/>
          </ac:inkMkLst>
        </pc:inkChg>
        <pc:inkChg chg="add mod">
          <ac:chgData name="Duane Miller" userId="086b8d4e5ca37aec" providerId="LiveId" clId="{287CCF98-3212-43A6-A599-17148954481A}" dt="2022-06-23T23:24:45.155" v="677"/>
          <ac:inkMkLst>
            <pc:docMk/>
            <pc:sldMk cId="316943271" sldId="269"/>
            <ac:inkMk id="164" creationId="{344E6BE9-BFCD-7B22-9897-51E42299AFB9}"/>
          </ac:inkMkLst>
        </pc:inkChg>
        <pc:inkChg chg="add mod">
          <ac:chgData name="Duane Miller" userId="086b8d4e5ca37aec" providerId="LiveId" clId="{287CCF98-3212-43A6-A599-17148954481A}" dt="2022-06-23T23:24:45.155" v="677"/>
          <ac:inkMkLst>
            <pc:docMk/>
            <pc:sldMk cId="316943271" sldId="269"/>
            <ac:inkMk id="166" creationId="{EA3188BC-3169-D3AB-A650-5D15E2B3EDAB}"/>
          </ac:inkMkLst>
        </pc:inkChg>
        <pc:inkChg chg="add mod">
          <ac:chgData name="Duane Miller" userId="086b8d4e5ca37aec" providerId="LiveId" clId="{287CCF98-3212-43A6-A599-17148954481A}" dt="2022-06-23T23:24:45.155" v="677"/>
          <ac:inkMkLst>
            <pc:docMk/>
            <pc:sldMk cId="316943271" sldId="269"/>
            <ac:inkMk id="168" creationId="{AAE1ABD3-A611-AD50-30E3-54C4C59DE6CE}"/>
          </ac:inkMkLst>
        </pc:inkChg>
        <pc:inkChg chg="add mod">
          <ac:chgData name="Duane Miller" userId="086b8d4e5ca37aec" providerId="LiveId" clId="{287CCF98-3212-43A6-A599-17148954481A}" dt="2022-06-23T23:24:45.155" v="677"/>
          <ac:inkMkLst>
            <pc:docMk/>
            <pc:sldMk cId="316943271" sldId="269"/>
            <ac:inkMk id="169" creationId="{26C2EF1C-1572-CC30-218A-8213986AFFE1}"/>
          </ac:inkMkLst>
        </pc:inkChg>
      </pc:sldChg>
      <pc:sldChg chg="addSp modSp add mod ord">
        <pc:chgData name="Duane Miller" userId="086b8d4e5ca37aec" providerId="LiveId" clId="{287CCF98-3212-43A6-A599-17148954481A}" dt="2022-06-23T22:47:14.472" v="457"/>
        <pc:sldMkLst>
          <pc:docMk/>
          <pc:sldMk cId="1743539688" sldId="270"/>
        </pc:sldMkLst>
        <pc:spChg chg="mod">
          <ac:chgData name="Duane Miller" userId="086b8d4e5ca37aec" providerId="LiveId" clId="{287CCF98-3212-43A6-A599-17148954481A}" dt="2022-06-22T00:17:40.402" v="99" actId="207"/>
          <ac:spMkLst>
            <pc:docMk/>
            <pc:sldMk cId="1743539688" sldId="270"/>
            <ac:spMk id="3" creationId="{D3EFC0C3-FD39-449B-AD90-C042901F23F4}"/>
          </ac:spMkLst>
        </pc:spChg>
        <pc:grpChg chg="mod">
          <ac:chgData name="Duane Miller" userId="086b8d4e5ca37aec" providerId="LiveId" clId="{287CCF98-3212-43A6-A599-17148954481A}" dt="2022-06-23T22:46:40.015" v="453"/>
          <ac:grpSpMkLst>
            <pc:docMk/>
            <pc:sldMk cId="1743539688" sldId="270"/>
            <ac:grpSpMk id="14" creationId="{542A0220-22FE-2D09-6078-6A6A086C1742}"/>
          </ac:grpSpMkLst>
        </pc:grpChg>
        <pc:grpChg chg="mod">
          <ac:chgData name="Duane Miller" userId="086b8d4e5ca37aec" providerId="LiveId" clId="{287CCF98-3212-43A6-A599-17148954481A}" dt="2022-06-23T22:47:14.472" v="457"/>
          <ac:grpSpMkLst>
            <pc:docMk/>
            <pc:sldMk cId="1743539688" sldId="270"/>
            <ac:grpSpMk id="18" creationId="{484E99C2-5BB4-70ED-FFCE-114EA41B3052}"/>
          </ac:grpSpMkLst>
        </pc:grpChg>
        <pc:inkChg chg="add">
          <ac:chgData name="Duane Miller" userId="086b8d4e5ca37aec" providerId="LiveId" clId="{287CCF98-3212-43A6-A599-17148954481A}" dt="2022-06-23T22:45:37.389" v="445" actId="9405"/>
          <ac:inkMkLst>
            <pc:docMk/>
            <pc:sldMk cId="1743539688" sldId="270"/>
            <ac:inkMk id="2" creationId="{7EFEEB96-DA4E-11B8-C298-893BFD4CDECF}"/>
          </ac:inkMkLst>
        </pc:inkChg>
        <pc:inkChg chg="add">
          <ac:chgData name="Duane Miller" userId="086b8d4e5ca37aec" providerId="LiveId" clId="{287CCF98-3212-43A6-A599-17148954481A}" dt="2022-06-23T22:45:54.477" v="446" actId="9405"/>
          <ac:inkMkLst>
            <pc:docMk/>
            <pc:sldMk cId="1743539688" sldId="270"/>
            <ac:inkMk id="4" creationId="{FECD0131-95B8-A0F2-3214-3F0281051B63}"/>
          </ac:inkMkLst>
        </pc:inkChg>
        <pc:inkChg chg="add">
          <ac:chgData name="Duane Miller" userId="086b8d4e5ca37aec" providerId="LiveId" clId="{287CCF98-3212-43A6-A599-17148954481A}" dt="2022-06-23T22:46:21.872" v="447" actId="9405"/>
          <ac:inkMkLst>
            <pc:docMk/>
            <pc:sldMk cId="1743539688" sldId="270"/>
            <ac:inkMk id="5" creationId="{C9116ED5-7ABF-6573-9E93-3784BFD465F1}"/>
          </ac:inkMkLst>
        </pc:inkChg>
        <pc:inkChg chg="add">
          <ac:chgData name="Duane Miller" userId="086b8d4e5ca37aec" providerId="LiveId" clId="{287CCF98-3212-43A6-A599-17148954481A}" dt="2022-06-23T22:46:28.577" v="448" actId="9405"/>
          <ac:inkMkLst>
            <pc:docMk/>
            <pc:sldMk cId="1743539688" sldId="270"/>
            <ac:inkMk id="7" creationId="{42FD8FE2-81FC-F687-FDF7-5669D211AC0C}"/>
          </ac:inkMkLst>
        </pc:inkChg>
        <pc:inkChg chg="add mod">
          <ac:chgData name="Duane Miller" userId="086b8d4e5ca37aec" providerId="LiveId" clId="{287CCF98-3212-43A6-A599-17148954481A}" dt="2022-06-23T22:46:40.015" v="453"/>
          <ac:inkMkLst>
            <pc:docMk/>
            <pc:sldMk cId="1743539688" sldId="270"/>
            <ac:inkMk id="9" creationId="{8DA756F7-B1C2-50B0-374C-13E9E783F5CF}"/>
          </ac:inkMkLst>
        </pc:inkChg>
        <pc:inkChg chg="add mod">
          <ac:chgData name="Duane Miller" userId="086b8d4e5ca37aec" providerId="LiveId" clId="{287CCF98-3212-43A6-A599-17148954481A}" dt="2022-06-23T22:46:40.015" v="453"/>
          <ac:inkMkLst>
            <pc:docMk/>
            <pc:sldMk cId="1743539688" sldId="270"/>
            <ac:inkMk id="11" creationId="{865526CE-F453-4EAD-BAFD-204BA2817219}"/>
          </ac:inkMkLst>
        </pc:inkChg>
        <pc:inkChg chg="add mod">
          <ac:chgData name="Duane Miller" userId="086b8d4e5ca37aec" providerId="LiveId" clId="{287CCF98-3212-43A6-A599-17148954481A}" dt="2022-06-23T22:46:40.015" v="453"/>
          <ac:inkMkLst>
            <pc:docMk/>
            <pc:sldMk cId="1743539688" sldId="270"/>
            <ac:inkMk id="12" creationId="{630A70A2-1226-22CE-5246-E6939B26E298}"/>
          </ac:inkMkLst>
        </pc:inkChg>
        <pc:inkChg chg="add mod">
          <ac:chgData name="Duane Miller" userId="086b8d4e5ca37aec" providerId="LiveId" clId="{287CCF98-3212-43A6-A599-17148954481A}" dt="2022-06-23T22:46:40.015" v="453"/>
          <ac:inkMkLst>
            <pc:docMk/>
            <pc:sldMk cId="1743539688" sldId="270"/>
            <ac:inkMk id="13" creationId="{1F6D44CA-2A4B-70F9-EA25-134A6BB2B4AC}"/>
          </ac:inkMkLst>
        </pc:inkChg>
        <pc:inkChg chg="add">
          <ac:chgData name="Duane Miller" userId="086b8d4e5ca37aec" providerId="LiveId" clId="{287CCF98-3212-43A6-A599-17148954481A}" dt="2022-06-23T22:46:51.469" v="454" actId="9405"/>
          <ac:inkMkLst>
            <pc:docMk/>
            <pc:sldMk cId="1743539688" sldId="270"/>
            <ac:inkMk id="15" creationId="{AEB45B38-976A-60B9-4F1C-056A683F1671}"/>
          </ac:inkMkLst>
        </pc:inkChg>
        <pc:inkChg chg="add mod">
          <ac:chgData name="Duane Miller" userId="086b8d4e5ca37aec" providerId="LiveId" clId="{287CCF98-3212-43A6-A599-17148954481A}" dt="2022-06-23T22:47:14.472" v="457"/>
          <ac:inkMkLst>
            <pc:docMk/>
            <pc:sldMk cId="1743539688" sldId="270"/>
            <ac:inkMk id="16" creationId="{56B513EC-E57D-CC8E-AD77-BAA6E9F68420}"/>
          </ac:inkMkLst>
        </pc:inkChg>
        <pc:inkChg chg="add mod">
          <ac:chgData name="Duane Miller" userId="086b8d4e5ca37aec" providerId="LiveId" clId="{287CCF98-3212-43A6-A599-17148954481A}" dt="2022-06-23T22:47:14.472" v="457"/>
          <ac:inkMkLst>
            <pc:docMk/>
            <pc:sldMk cId="1743539688" sldId="270"/>
            <ac:inkMk id="17" creationId="{651B0666-689A-5976-6CCC-4CC0A6EDB4CF}"/>
          </ac:inkMkLst>
        </pc:inkChg>
      </pc:sldChg>
      <pc:sldChg chg="addSp modSp add mod">
        <pc:chgData name="Duane Miller" userId="086b8d4e5ca37aec" providerId="LiveId" clId="{287CCF98-3212-43A6-A599-17148954481A}" dt="2022-06-23T22:48:13.030" v="459" actId="9405"/>
        <pc:sldMkLst>
          <pc:docMk/>
          <pc:sldMk cId="921061615" sldId="271"/>
        </pc:sldMkLst>
        <pc:spChg chg="mod">
          <ac:chgData name="Duane Miller" userId="086b8d4e5ca37aec" providerId="LiveId" clId="{287CCF98-3212-43A6-A599-17148954481A}" dt="2022-06-22T00:19:37.046" v="112" actId="1076"/>
          <ac:spMkLst>
            <pc:docMk/>
            <pc:sldMk cId="921061615" sldId="271"/>
            <ac:spMk id="3" creationId="{D3EFC0C3-FD39-449B-AD90-C042901F23F4}"/>
          </ac:spMkLst>
        </pc:spChg>
        <pc:spChg chg="mod">
          <ac:chgData name="Duane Miller" userId="086b8d4e5ca37aec" providerId="LiveId" clId="{287CCF98-3212-43A6-A599-17148954481A}" dt="2022-06-22T00:19:40.442" v="113" actId="14100"/>
          <ac:spMkLst>
            <pc:docMk/>
            <pc:sldMk cId="921061615" sldId="271"/>
            <ac:spMk id="6" creationId="{B2FD387F-92CC-4779-81C3-06BBC90B104F}"/>
          </ac:spMkLst>
        </pc:spChg>
        <pc:inkChg chg="add">
          <ac:chgData name="Duane Miller" userId="086b8d4e5ca37aec" providerId="LiveId" clId="{287CCF98-3212-43A6-A599-17148954481A}" dt="2022-06-23T22:48:09.561" v="458" actId="9405"/>
          <ac:inkMkLst>
            <pc:docMk/>
            <pc:sldMk cId="921061615" sldId="271"/>
            <ac:inkMk id="2" creationId="{44DC15EC-ABE2-0F52-F7CB-4AF42187FF49}"/>
          </ac:inkMkLst>
        </pc:inkChg>
        <pc:inkChg chg="add">
          <ac:chgData name="Duane Miller" userId="086b8d4e5ca37aec" providerId="LiveId" clId="{287CCF98-3212-43A6-A599-17148954481A}" dt="2022-06-23T22:48:13.030" v="459" actId="9405"/>
          <ac:inkMkLst>
            <pc:docMk/>
            <pc:sldMk cId="921061615" sldId="271"/>
            <ac:inkMk id="4" creationId="{34D638DE-B462-82D4-CCA5-D9C5AB51733F}"/>
          </ac:inkMkLst>
        </pc:inkChg>
      </pc:sldChg>
      <pc:sldChg chg="addSp modSp add mod">
        <pc:chgData name="Duane Miller" userId="086b8d4e5ca37aec" providerId="LiveId" clId="{287CCF98-3212-43A6-A599-17148954481A}" dt="2022-06-23T22:54:07.386" v="499" actId="9405"/>
        <pc:sldMkLst>
          <pc:docMk/>
          <pc:sldMk cId="3615314108" sldId="272"/>
        </pc:sldMkLst>
        <pc:spChg chg="mod">
          <ac:chgData name="Duane Miller" userId="086b8d4e5ca37aec" providerId="LiveId" clId="{287CCF98-3212-43A6-A599-17148954481A}" dt="2022-06-22T00:21:57.549" v="128" actId="14100"/>
          <ac:spMkLst>
            <pc:docMk/>
            <pc:sldMk cId="3615314108" sldId="272"/>
            <ac:spMk id="3" creationId="{D3EFC0C3-FD39-449B-AD90-C042901F23F4}"/>
          </ac:spMkLst>
        </pc:spChg>
        <pc:spChg chg="mod">
          <ac:chgData name="Duane Miller" userId="086b8d4e5ca37aec" providerId="LiveId" clId="{287CCF98-3212-43A6-A599-17148954481A}" dt="2022-06-22T00:22:03.473" v="129" actId="14100"/>
          <ac:spMkLst>
            <pc:docMk/>
            <pc:sldMk cId="3615314108" sldId="272"/>
            <ac:spMk id="6" creationId="{B2FD387F-92CC-4779-81C3-06BBC90B104F}"/>
          </ac:spMkLst>
        </pc:spChg>
        <pc:grpChg chg="mod">
          <ac:chgData name="Duane Miller" userId="086b8d4e5ca37aec" providerId="LiveId" clId="{287CCF98-3212-43A6-A599-17148954481A}" dt="2022-06-23T22:53:14.664" v="494"/>
          <ac:grpSpMkLst>
            <pc:docMk/>
            <pc:sldMk cId="3615314108" sldId="272"/>
            <ac:grpSpMk id="5" creationId="{885C3BA9-9D47-F5A7-69D9-A8BF39D2A00A}"/>
          </ac:grpSpMkLst>
        </pc:grpChg>
        <pc:grpChg chg="mod">
          <ac:chgData name="Duane Miller" userId="086b8d4e5ca37aec" providerId="LiveId" clId="{287CCF98-3212-43A6-A599-17148954481A}" dt="2022-06-23T22:53:16.706" v="497"/>
          <ac:grpSpMkLst>
            <pc:docMk/>
            <pc:sldMk cId="3615314108" sldId="272"/>
            <ac:grpSpMk id="11" creationId="{384E85CD-1493-34EA-E33B-8367EFE8A109}"/>
          </ac:grpSpMkLst>
        </pc:grpChg>
        <pc:inkChg chg="add mod">
          <ac:chgData name="Duane Miller" userId="086b8d4e5ca37aec" providerId="LiveId" clId="{287CCF98-3212-43A6-A599-17148954481A}" dt="2022-06-23T22:53:14.664" v="494"/>
          <ac:inkMkLst>
            <pc:docMk/>
            <pc:sldMk cId="3615314108" sldId="272"/>
            <ac:inkMk id="2" creationId="{DCB58BBB-A059-AF5E-1BA6-DF320DC28A5B}"/>
          </ac:inkMkLst>
        </pc:inkChg>
        <pc:inkChg chg="add mod">
          <ac:chgData name="Duane Miller" userId="086b8d4e5ca37aec" providerId="LiveId" clId="{287CCF98-3212-43A6-A599-17148954481A}" dt="2022-06-23T22:53:14.664" v="494"/>
          <ac:inkMkLst>
            <pc:docMk/>
            <pc:sldMk cId="3615314108" sldId="272"/>
            <ac:inkMk id="4" creationId="{4DAE72A1-8F06-9855-70DF-B56301C2C214}"/>
          </ac:inkMkLst>
        </pc:inkChg>
        <pc:inkChg chg="add mod">
          <ac:chgData name="Duane Miller" userId="086b8d4e5ca37aec" providerId="LiveId" clId="{287CCF98-3212-43A6-A599-17148954481A}" dt="2022-06-23T22:53:16.706" v="497"/>
          <ac:inkMkLst>
            <pc:docMk/>
            <pc:sldMk cId="3615314108" sldId="272"/>
            <ac:inkMk id="7" creationId="{8FC5AF55-1BF6-9D8A-1E96-4828672F43C0}"/>
          </ac:inkMkLst>
        </pc:inkChg>
        <pc:inkChg chg="add mod">
          <ac:chgData name="Duane Miller" userId="086b8d4e5ca37aec" providerId="LiveId" clId="{287CCF98-3212-43A6-A599-17148954481A}" dt="2022-06-23T22:53:16.706" v="497"/>
          <ac:inkMkLst>
            <pc:docMk/>
            <pc:sldMk cId="3615314108" sldId="272"/>
            <ac:inkMk id="9" creationId="{B969CC20-BD1A-E584-23FB-66FF4A7C9427}"/>
          </ac:inkMkLst>
        </pc:inkChg>
        <pc:inkChg chg="add">
          <ac:chgData name="Duane Miller" userId="086b8d4e5ca37aec" providerId="LiveId" clId="{287CCF98-3212-43A6-A599-17148954481A}" dt="2022-06-23T22:54:00.446" v="498" actId="9405"/>
          <ac:inkMkLst>
            <pc:docMk/>
            <pc:sldMk cId="3615314108" sldId="272"/>
            <ac:inkMk id="12" creationId="{FA112C1D-2F31-C0E4-06D0-ECD709D67560}"/>
          </ac:inkMkLst>
        </pc:inkChg>
        <pc:inkChg chg="add">
          <ac:chgData name="Duane Miller" userId="086b8d4e5ca37aec" providerId="LiveId" clId="{287CCF98-3212-43A6-A599-17148954481A}" dt="2022-06-23T22:54:07.386" v="499" actId="9405"/>
          <ac:inkMkLst>
            <pc:docMk/>
            <pc:sldMk cId="3615314108" sldId="272"/>
            <ac:inkMk id="13" creationId="{41D1AB68-12E1-1673-1313-64E720155A2F}"/>
          </ac:inkMkLst>
        </pc:inkChg>
      </pc:sldChg>
      <pc:sldChg chg="addSp delSp modSp add mod">
        <pc:chgData name="Duane Miller" userId="086b8d4e5ca37aec" providerId="LiveId" clId="{287CCF98-3212-43A6-A599-17148954481A}" dt="2022-06-23T23:00:02.249" v="532" actId="9405"/>
        <pc:sldMkLst>
          <pc:docMk/>
          <pc:sldMk cId="943127659" sldId="273"/>
        </pc:sldMkLst>
        <pc:spChg chg="del">
          <ac:chgData name="Duane Miller" userId="086b8d4e5ca37aec" providerId="LiveId" clId="{287CCF98-3212-43A6-A599-17148954481A}" dt="2022-06-22T00:22:29.624" v="131" actId="478"/>
          <ac:spMkLst>
            <pc:docMk/>
            <pc:sldMk cId="943127659" sldId="273"/>
            <ac:spMk id="3" creationId="{D3EFC0C3-FD39-449B-AD90-C042901F23F4}"/>
          </ac:spMkLst>
        </pc:spChg>
        <pc:spChg chg="mod">
          <ac:chgData name="Duane Miller" userId="086b8d4e5ca37aec" providerId="LiveId" clId="{287CCF98-3212-43A6-A599-17148954481A}" dt="2022-06-22T00:25:31.051" v="137" actId="14100"/>
          <ac:spMkLst>
            <pc:docMk/>
            <pc:sldMk cId="943127659" sldId="273"/>
            <ac:spMk id="6" creationId="{B2FD387F-92CC-4779-81C3-06BBC90B104F}"/>
          </ac:spMkLst>
        </pc:spChg>
        <pc:grpChg chg="mod">
          <ac:chgData name="Duane Miller" userId="086b8d4e5ca37aec" providerId="LiveId" clId="{287CCF98-3212-43A6-A599-17148954481A}" dt="2022-06-23T23:00:01.147" v="531"/>
          <ac:grpSpMkLst>
            <pc:docMk/>
            <pc:sldMk cId="943127659" sldId="273"/>
            <ac:grpSpMk id="20" creationId="{A3E81987-ECD1-AF68-6BB8-5AA07B56E4D8}"/>
          </ac:grpSpMkLst>
        </pc:grpChg>
        <pc:picChg chg="add mod">
          <ac:chgData name="Duane Miller" userId="086b8d4e5ca37aec" providerId="LiveId" clId="{287CCF98-3212-43A6-A599-17148954481A}" dt="2022-06-22T00:25:27.281" v="136" actId="14100"/>
          <ac:picMkLst>
            <pc:docMk/>
            <pc:sldMk cId="943127659" sldId="273"/>
            <ac:picMk id="4" creationId="{AD0163A3-4974-FDF5-538E-ECAD6FC85E8D}"/>
          </ac:picMkLst>
        </pc:picChg>
        <pc:inkChg chg="add">
          <ac:chgData name="Duane Miller" userId="086b8d4e5ca37aec" providerId="LiveId" clId="{287CCF98-3212-43A6-A599-17148954481A}" dt="2022-06-23T22:54:30.889" v="500" actId="9405"/>
          <ac:inkMkLst>
            <pc:docMk/>
            <pc:sldMk cId="943127659" sldId="273"/>
            <ac:inkMk id="2" creationId="{D1E62FFE-7099-B507-A474-C93760A6F74C}"/>
          </ac:inkMkLst>
        </pc:inkChg>
        <pc:inkChg chg="add">
          <ac:chgData name="Duane Miller" userId="086b8d4e5ca37aec" providerId="LiveId" clId="{287CCF98-3212-43A6-A599-17148954481A}" dt="2022-06-23T22:54:32.497" v="501" actId="9405"/>
          <ac:inkMkLst>
            <pc:docMk/>
            <pc:sldMk cId="943127659" sldId="273"/>
            <ac:inkMk id="3" creationId="{F91846FC-B7D6-5F14-4468-C4A2C0CA3374}"/>
          </ac:inkMkLst>
        </pc:inkChg>
        <pc:inkChg chg="add">
          <ac:chgData name="Duane Miller" userId="086b8d4e5ca37aec" providerId="LiveId" clId="{287CCF98-3212-43A6-A599-17148954481A}" dt="2022-06-23T22:54:34.125" v="502" actId="9405"/>
          <ac:inkMkLst>
            <pc:docMk/>
            <pc:sldMk cId="943127659" sldId="273"/>
            <ac:inkMk id="5" creationId="{81C4F969-34D0-CCD5-53B0-DFE7577B74D9}"/>
          </ac:inkMkLst>
        </pc:inkChg>
        <pc:inkChg chg="add">
          <ac:chgData name="Duane Miller" userId="086b8d4e5ca37aec" providerId="LiveId" clId="{287CCF98-3212-43A6-A599-17148954481A}" dt="2022-06-23T22:54:35.129" v="503" actId="9405"/>
          <ac:inkMkLst>
            <pc:docMk/>
            <pc:sldMk cId="943127659" sldId="273"/>
            <ac:inkMk id="7" creationId="{CAAA0912-90D5-4D2D-2AC6-455EB747F901}"/>
          </ac:inkMkLst>
        </pc:inkChg>
        <pc:inkChg chg="add">
          <ac:chgData name="Duane Miller" userId="086b8d4e5ca37aec" providerId="LiveId" clId="{287CCF98-3212-43A6-A599-17148954481A}" dt="2022-06-23T22:54:36.361" v="504" actId="9405"/>
          <ac:inkMkLst>
            <pc:docMk/>
            <pc:sldMk cId="943127659" sldId="273"/>
            <ac:inkMk id="9" creationId="{40ADF4A8-A7BB-485C-49A0-F852C8BE4015}"/>
          </ac:inkMkLst>
        </pc:inkChg>
        <pc:inkChg chg="add">
          <ac:chgData name="Duane Miller" userId="086b8d4e5ca37aec" providerId="LiveId" clId="{287CCF98-3212-43A6-A599-17148954481A}" dt="2022-06-23T22:54:47.367" v="505" actId="9405"/>
          <ac:inkMkLst>
            <pc:docMk/>
            <pc:sldMk cId="943127659" sldId="273"/>
            <ac:inkMk id="11" creationId="{F4AAF248-953C-A69F-3758-6DBE4DD4BD3A}"/>
          </ac:inkMkLst>
        </pc:inkChg>
        <pc:inkChg chg="add del">
          <ac:chgData name="Duane Miller" userId="086b8d4e5ca37aec" providerId="LiveId" clId="{287CCF98-3212-43A6-A599-17148954481A}" dt="2022-06-23T22:54:51.319" v="507" actId="9405"/>
          <ac:inkMkLst>
            <pc:docMk/>
            <pc:sldMk cId="943127659" sldId="273"/>
            <ac:inkMk id="12" creationId="{7458BB31-B9B3-B071-50CB-EB7D096C2A95}"/>
          </ac:inkMkLst>
        </pc:inkChg>
        <pc:inkChg chg="add">
          <ac:chgData name="Duane Miller" userId="086b8d4e5ca37aec" providerId="LiveId" clId="{287CCF98-3212-43A6-A599-17148954481A}" dt="2022-06-23T22:54:53.390" v="508" actId="9405"/>
          <ac:inkMkLst>
            <pc:docMk/>
            <pc:sldMk cId="943127659" sldId="273"/>
            <ac:inkMk id="13" creationId="{9E413E8D-3153-96B5-4972-16BE6C0C0E24}"/>
          </ac:inkMkLst>
        </pc:inkChg>
        <pc:inkChg chg="add">
          <ac:chgData name="Duane Miller" userId="086b8d4e5ca37aec" providerId="LiveId" clId="{287CCF98-3212-43A6-A599-17148954481A}" dt="2022-06-23T22:54:54.736" v="509" actId="9405"/>
          <ac:inkMkLst>
            <pc:docMk/>
            <pc:sldMk cId="943127659" sldId="273"/>
            <ac:inkMk id="14" creationId="{1B5A23AF-364A-AA7F-C90A-752BD7C05A5A}"/>
          </ac:inkMkLst>
        </pc:inkChg>
        <pc:inkChg chg="add">
          <ac:chgData name="Duane Miller" userId="086b8d4e5ca37aec" providerId="LiveId" clId="{287CCF98-3212-43A6-A599-17148954481A}" dt="2022-06-23T22:55:05.226" v="510" actId="9405"/>
          <ac:inkMkLst>
            <pc:docMk/>
            <pc:sldMk cId="943127659" sldId="273"/>
            <ac:inkMk id="15" creationId="{CAE460B8-F34D-31DD-5902-ECD236741195}"/>
          </ac:inkMkLst>
        </pc:inkChg>
        <pc:inkChg chg="add">
          <ac:chgData name="Duane Miller" userId="086b8d4e5ca37aec" providerId="LiveId" clId="{287CCF98-3212-43A6-A599-17148954481A}" dt="2022-06-23T22:55:07.681" v="511" actId="9405"/>
          <ac:inkMkLst>
            <pc:docMk/>
            <pc:sldMk cId="943127659" sldId="273"/>
            <ac:inkMk id="16" creationId="{712583FD-87E0-B7C0-DA01-D52DFC827863}"/>
          </ac:inkMkLst>
        </pc:inkChg>
        <pc:inkChg chg="add">
          <ac:chgData name="Duane Miller" userId="086b8d4e5ca37aec" providerId="LiveId" clId="{287CCF98-3212-43A6-A599-17148954481A}" dt="2022-06-23T22:55:09.436" v="512" actId="9405"/>
          <ac:inkMkLst>
            <pc:docMk/>
            <pc:sldMk cId="943127659" sldId="273"/>
            <ac:inkMk id="17" creationId="{E434587F-EAA6-D145-DF0D-A14818CD7ED5}"/>
          </ac:inkMkLst>
        </pc:inkChg>
        <pc:inkChg chg="add mod">
          <ac:chgData name="Duane Miller" userId="086b8d4e5ca37aec" providerId="LiveId" clId="{287CCF98-3212-43A6-A599-17148954481A}" dt="2022-06-23T23:00:01.147" v="531"/>
          <ac:inkMkLst>
            <pc:docMk/>
            <pc:sldMk cId="943127659" sldId="273"/>
            <ac:inkMk id="18" creationId="{408A1ECA-73A9-D2B9-4BC7-C9E8297F09C6}"/>
          </ac:inkMkLst>
        </pc:inkChg>
        <pc:inkChg chg="add mod">
          <ac:chgData name="Duane Miller" userId="086b8d4e5ca37aec" providerId="LiveId" clId="{287CCF98-3212-43A6-A599-17148954481A}" dt="2022-06-23T23:00:01.147" v="531"/>
          <ac:inkMkLst>
            <pc:docMk/>
            <pc:sldMk cId="943127659" sldId="273"/>
            <ac:inkMk id="19" creationId="{60BB0B48-B6DF-D922-D780-A4F8B2DD52D6}"/>
          </ac:inkMkLst>
        </pc:inkChg>
        <pc:inkChg chg="add">
          <ac:chgData name="Duane Miller" userId="086b8d4e5ca37aec" providerId="LiveId" clId="{287CCF98-3212-43A6-A599-17148954481A}" dt="2022-06-23T23:00:02.249" v="532" actId="9405"/>
          <ac:inkMkLst>
            <pc:docMk/>
            <pc:sldMk cId="943127659" sldId="273"/>
            <ac:inkMk id="21" creationId="{0BAD1601-5236-038C-FFAF-BCCA61A881CC}"/>
          </ac:inkMkLst>
        </pc:inkChg>
      </pc:sldChg>
      <pc:sldChg chg="addSp modSp add mod ord">
        <pc:chgData name="Duane Miller" userId="086b8d4e5ca37aec" providerId="LiveId" clId="{287CCF98-3212-43A6-A599-17148954481A}" dt="2022-06-23T22:57:17.781" v="528" actId="9405"/>
        <pc:sldMkLst>
          <pc:docMk/>
          <pc:sldMk cId="3111577825" sldId="274"/>
        </pc:sldMkLst>
        <pc:spChg chg="mod">
          <ac:chgData name="Duane Miller" userId="086b8d4e5ca37aec" providerId="LiveId" clId="{287CCF98-3212-43A6-A599-17148954481A}" dt="2022-06-23T22:55:49.189" v="513" actId="6549"/>
          <ac:spMkLst>
            <pc:docMk/>
            <pc:sldMk cId="3111577825" sldId="274"/>
            <ac:spMk id="3" creationId="{D3EFC0C3-FD39-449B-AD90-C042901F23F4}"/>
          </ac:spMkLst>
        </pc:spChg>
        <pc:spChg chg="mod">
          <ac:chgData name="Duane Miller" userId="086b8d4e5ca37aec" providerId="LiveId" clId="{287CCF98-3212-43A6-A599-17148954481A}" dt="2022-06-22T00:28:05.327" v="162" actId="14100"/>
          <ac:spMkLst>
            <pc:docMk/>
            <pc:sldMk cId="3111577825" sldId="274"/>
            <ac:spMk id="6" creationId="{B2FD387F-92CC-4779-81C3-06BBC90B104F}"/>
          </ac:spMkLst>
        </pc:spChg>
        <pc:grpChg chg="mod">
          <ac:chgData name="Duane Miller" userId="086b8d4e5ca37aec" providerId="LiveId" clId="{287CCF98-3212-43A6-A599-17148954481A}" dt="2022-06-23T22:55:59.770" v="516"/>
          <ac:grpSpMkLst>
            <pc:docMk/>
            <pc:sldMk cId="3111577825" sldId="274"/>
            <ac:grpSpMk id="5" creationId="{F65832C8-367F-4896-DD6B-96730032C091}"/>
          </ac:grpSpMkLst>
        </pc:grpChg>
        <pc:grpChg chg="mod">
          <ac:chgData name="Duane Miller" userId="086b8d4e5ca37aec" providerId="LiveId" clId="{287CCF98-3212-43A6-A599-17148954481A}" dt="2022-06-23T22:56:03.412" v="519"/>
          <ac:grpSpMkLst>
            <pc:docMk/>
            <pc:sldMk cId="3111577825" sldId="274"/>
            <ac:grpSpMk id="11" creationId="{3EA03F40-BDA3-D0E0-1302-AF6DA1A9B397}"/>
          </ac:grpSpMkLst>
        </pc:grpChg>
        <pc:inkChg chg="add mod">
          <ac:chgData name="Duane Miller" userId="086b8d4e5ca37aec" providerId="LiveId" clId="{287CCF98-3212-43A6-A599-17148954481A}" dt="2022-06-23T22:55:59.770" v="516"/>
          <ac:inkMkLst>
            <pc:docMk/>
            <pc:sldMk cId="3111577825" sldId="274"/>
            <ac:inkMk id="2" creationId="{959B98FB-DE4C-37EE-04EF-1569747CF427}"/>
          </ac:inkMkLst>
        </pc:inkChg>
        <pc:inkChg chg="add mod">
          <ac:chgData name="Duane Miller" userId="086b8d4e5ca37aec" providerId="LiveId" clId="{287CCF98-3212-43A6-A599-17148954481A}" dt="2022-06-23T22:55:59.770" v="516"/>
          <ac:inkMkLst>
            <pc:docMk/>
            <pc:sldMk cId="3111577825" sldId="274"/>
            <ac:inkMk id="4" creationId="{90C64418-9705-E79D-FC05-125B7D0039B9}"/>
          </ac:inkMkLst>
        </pc:inkChg>
        <pc:inkChg chg="add mod">
          <ac:chgData name="Duane Miller" userId="086b8d4e5ca37aec" providerId="LiveId" clId="{287CCF98-3212-43A6-A599-17148954481A}" dt="2022-06-23T22:56:03.412" v="519"/>
          <ac:inkMkLst>
            <pc:docMk/>
            <pc:sldMk cId="3111577825" sldId="274"/>
            <ac:inkMk id="7" creationId="{9574924C-B041-22A7-DE8E-EA099940C813}"/>
          </ac:inkMkLst>
        </pc:inkChg>
        <pc:inkChg chg="add mod">
          <ac:chgData name="Duane Miller" userId="086b8d4e5ca37aec" providerId="LiveId" clId="{287CCF98-3212-43A6-A599-17148954481A}" dt="2022-06-23T22:56:03.412" v="519"/>
          <ac:inkMkLst>
            <pc:docMk/>
            <pc:sldMk cId="3111577825" sldId="274"/>
            <ac:inkMk id="9" creationId="{6C1A2D17-E38E-53E0-3A0C-BFEA9F05F70A}"/>
          </ac:inkMkLst>
        </pc:inkChg>
        <pc:inkChg chg="add">
          <ac:chgData name="Duane Miller" userId="086b8d4e5ca37aec" providerId="LiveId" clId="{287CCF98-3212-43A6-A599-17148954481A}" dt="2022-06-23T22:56:06.132" v="520" actId="9405"/>
          <ac:inkMkLst>
            <pc:docMk/>
            <pc:sldMk cId="3111577825" sldId="274"/>
            <ac:inkMk id="12" creationId="{F47CC616-D712-E83B-D5F8-AF3254714F15}"/>
          </ac:inkMkLst>
        </pc:inkChg>
        <pc:inkChg chg="add">
          <ac:chgData name="Duane Miller" userId="086b8d4e5ca37aec" providerId="LiveId" clId="{287CCF98-3212-43A6-A599-17148954481A}" dt="2022-06-23T22:56:07.448" v="521" actId="9405"/>
          <ac:inkMkLst>
            <pc:docMk/>
            <pc:sldMk cId="3111577825" sldId="274"/>
            <ac:inkMk id="13" creationId="{09D7A04E-E2BD-9089-B612-1992313E061F}"/>
          </ac:inkMkLst>
        </pc:inkChg>
        <pc:inkChg chg="add">
          <ac:chgData name="Duane Miller" userId="086b8d4e5ca37aec" providerId="LiveId" clId="{287CCF98-3212-43A6-A599-17148954481A}" dt="2022-06-23T22:56:27.572" v="522" actId="9405"/>
          <ac:inkMkLst>
            <pc:docMk/>
            <pc:sldMk cId="3111577825" sldId="274"/>
            <ac:inkMk id="14" creationId="{2F0BD837-7FFE-B221-0280-8D7A372F22AB}"/>
          </ac:inkMkLst>
        </pc:inkChg>
        <pc:inkChg chg="add">
          <ac:chgData name="Duane Miller" userId="086b8d4e5ca37aec" providerId="LiveId" clId="{287CCF98-3212-43A6-A599-17148954481A}" dt="2022-06-23T22:56:28.434" v="523" actId="9405"/>
          <ac:inkMkLst>
            <pc:docMk/>
            <pc:sldMk cId="3111577825" sldId="274"/>
            <ac:inkMk id="15" creationId="{EDA78D59-DA20-664D-9F73-7BA0A1E74D45}"/>
          </ac:inkMkLst>
        </pc:inkChg>
        <pc:inkChg chg="add">
          <ac:chgData name="Duane Miller" userId="086b8d4e5ca37aec" providerId="LiveId" clId="{287CCF98-3212-43A6-A599-17148954481A}" dt="2022-06-23T22:56:47.544" v="524" actId="9405"/>
          <ac:inkMkLst>
            <pc:docMk/>
            <pc:sldMk cId="3111577825" sldId="274"/>
            <ac:inkMk id="16" creationId="{D5B98E31-FD79-1D8B-5950-D0EF21249346}"/>
          </ac:inkMkLst>
        </pc:inkChg>
        <pc:inkChg chg="add">
          <ac:chgData name="Duane Miller" userId="086b8d4e5ca37aec" providerId="LiveId" clId="{287CCF98-3212-43A6-A599-17148954481A}" dt="2022-06-23T22:56:49.556" v="525" actId="9405"/>
          <ac:inkMkLst>
            <pc:docMk/>
            <pc:sldMk cId="3111577825" sldId="274"/>
            <ac:inkMk id="17" creationId="{3A737230-B310-11E4-109E-5DD4DFAC5BFC}"/>
          </ac:inkMkLst>
        </pc:inkChg>
        <pc:inkChg chg="add">
          <ac:chgData name="Duane Miller" userId="086b8d4e5ca37aec" providerId="LiveId" clId="{287CCF98-3212-43A6-A599-17148954481A}" dt="2022-06-23T22:56:51.008" v="526" actId="9405"/>
          <ac:inkMkLst>
            <pc:docMk/>
            <pc:sldMk cId="3111577825" sldId="274"/>
            <ac:inkMk id="18" creationId="{B480D8E3-309F-4497-0AA0-2EE4A9A89015}"/>
          </ac:inkMkLst>
        </pc:inkChg>
        <pc:inkChg chg="add">
          <ac:chgData name="Duane Miller" userId="086b8d4e5ca37aec" providerId="LiveId" clId="{287CCF98-3212-43A6-A599-17148954481A}" dt="2022-06-23T22:56:52.942" v="527" actId="9405"/>
          <ac:inkMkLst>
            <pc:docMk/>
            <pc:sldMk cId="3111577825" sldId="274"/>
            <ac:inkMk id="19" creationId="{A09ABC7E-FC60-FC86-8C48-07B07B3D99A6}"/>
          </ac:inkMkLst>
        </pc:inkChg>
        <pc:inkChg chg="add">
          <ac:chgData name="Duane Miller" userId="086b8d4e5ca37aec" providerId="LiveId" clId="{287CCF98-3212-43A6-A599-17148954481A}" dt="2022-06-23T22:57:17.781" v="528" actId="9405"/>
          <ac:inkMkLst>
            <pc:docMk/>
            <pc:sldMk cId="3111577825" sldId="274"/>
            <ac:inkMk id="20" creationId="{83211EDD-B262-5826-1684-6C14DA91C5CD}"/>
          </ac:inkMkLst>
        </pc:inkChg>
      </pc:sldChg>
      <pc:sldChg chg="addSp delSp modSp add mod">
        <pc:chgData name="Duane Miller" userId="086b8d4e5ca37aec" providerId="LiveId" clId="{287CCF98-3212-43A6-A599-17148954481A}" dt="2022-06-23T23:06:48.661" v="587"/>
        <pc:sldMkLst>
          <pc:docMk/>
          <pc:sldMk cId="334326349" sldId="275"/>
        </pc:sldMkLst>
        <pc:spChg chg="del">
          <ac:chgData name="Duane Miller" userId="086b8d4e5ca37aec" providerId="LiveId" clId="{287CCF98-3212-43A6-A599-17148954481A}" dt="2022-06-22T00:28:23.464" v="164" actId="478"/>
          <ac:spMkLst>
            <pc:docMk/>
            <pc:sldMk cId="334326349" sldId="275"/>
            <ac:spMk id="3" creationId="{D3EFC0C3-FD39-449B-AD90-C042901F23F4}"/>
          </ac:spMkLst>
        </pc:spChg>
        <pc:spChg chg="mod">
          <ac:chgData name="Duane Miller" userId="086b8d4e5ca37aec" providerId="LiveId" clId="{287CCF98-3212-43A6-A599-17148954481A}" dt="2022-06-22T00:28:36.703" v="168" actId="14100"/>
          <ac:spMkLst>
            <pc:docMk/>
            <pc:sldMk cId="334326349" sldId="275"/>
            <ac:spMk id="6" creationId="{B2FD387F-92CC-4779-81C3-06BBC90B104F}"/>
          </ac:spMkLst>
        </pc:spChg>
        <pc:grpChg chg="mod">
          <ac:chgData name="Duane Miller" userId="086b8d4e5ca37aec" providerId="LiveId" clId="{287CCF98-3212-43A6-A599-17148954481A}" dt="2022-06-23T23:06:13.570" v="576"/>
          <ac:grpSpMkLst>
            <pc:docMk/>
            <pc:sldMk cId="334326349" sldId="275"/>
            <ac:grpSpMk id="5" creationId="{010ED394-DCA7-C7A2-4CD4-F7E2FCFC8C3D}"/>
          </ac:grpSpMkLst>
        </pc:grpChg>
        <pc:grpChg chg="mod">
          <ac:chgData name="Duane Miller" userId="086b8d4e5ca37aec" providerId="LiveId" clId="{287CCF98-3212-43A6-A599-17148954481A}" dt="2022-06-23T23:06:21.080" v="583"/>
          <ac:grpSpMkLst>
            <pc:docMk/>
            <pc:sldMk cId="334326349" sldId="275"/>
            <ac:grpSpMk id="15" creationId="{6478D04A-6902-178B-5790-0214FAA6B207}"/>
          </ac:grpSpMkLst>
        </pc:grpChg>
        <pc:grpChg chg="mod">
          <ac:chgData name="Duane Miller" userId="086b8d4e5ca37aec" providerId="LiveId" clId="{287CCF98-3212-43A6-A599-17148954481A}" dt="2022-06-23T23:06:48.661" v="587"/>
          <ac:grpSpMkLst>
            <pc:docMk/>
            <pc:sldMk cId="334326349" sldId="275"/>
            <ac:grpSpMk id="19" creationId="{275C346A-EE72-42CA-76CA-A957F8DCC7E3}"/>
          </ac:grpSpMkLst>
        </pc:grpChg>
        <pc:picChg chg="add mod">
          <ac:chgData name="Duane Miller" userId="086b8d4e5ca37aec" providerId="LiveId" clId="{287CCF98-3212-43A6-A599-17148954481A}" dt="2022-06-22T00:28:32.130" v="167" actId="14100"/>
          <ac:picMkLst>
            <pc:docMk/>
            <pc:sldMk cId="334326349" sldId="275"/>
            <ac:picMk id="1026" creationId="{C35071D9-468E-CF8C-BB5C-B2CBB924979F}"/>
          </ac:picMkLst>
        </pc:picChg>
        <pc:inkChg chg="add">
          <ac:chgData name="Duane Miller" userId="086b8d4e5ca37aec" providerId="LiveId" clId="{287CCF98-3212-43A6-A599-17148954481A}" dt="2022-06-23T23:06:08.264" v="573" actId="9405"/>
          <ac:inkMkLst>
            <pc:docMk/>
            <pc:sldMk cId="334326349" sldId="275"/>
            <ac:inkMk id="2" creationId="{0C559C99-CFA5-9344-C9D0-7E15D9EFA931}"/>
          </ac:inkMkLst>
        </pc:inkChg>
        <pc:inkChg chg="add mod">
          <ac:chgData name="Duane Miller" userId="086b8d4e5ca37aec" providerId="LiveId" clId="{287CCF98-3212-43A6-A599-17148954481A}" dt="2022-06-23T23:06:13.570" v="576"/>
          <ac:inkMkLst>
            <pc:docMk/>
            <pc:sldMk cId="334326349" sldId="275"/>
            <ac:inkMk id="3" creationId="{999D133D-AD50-2B3E-2DC2-B593B1E747F7}"/>
          </ac:inkMkLst>
        </pc:inkChg>
        <pc:inkChg chg="add mod">
          <ac:chgData name="Duane Miller" userId="086b8d4e5ca37aec" providerId="LiveId" clId="{287CCF98-3212-43A6-A599-17148954481A}" dt="2022-06-23T23:06:13.570" v="576"/>
          <ac:inkMkLst>
            <pc:docMk/>
            <pc:sldMk cId="334326349" sldId="275"/>
            <ac:inkMk id="4" creationId="{69001EDA-F78E-F2BB-A1D3-392EDEB1DECF}"/>
          </ac:inkMkLst>
        </pc:inkChg>
        <pc:inkChg chg="add mod">
          <ac:chgData name="Duane Miller" userId="086b8d4e5ca37aec" providerId="LiveId" clId="{287CCF98-3212-43A6-A599-17148954481A}" dt="2022-06-23T23:06:21.080" v="583"/>
          <ac:inkMkLst>
            <pc:docMk/>
            <pc:sldMk cId="334326349" sldId="275"/>
            <ac:inkMk id="7" creationId="{7ED26198-2D37-3818-14FE-169A8FEEDCE9}"/>
          </ac:inkMkLst>
        </pc:inkChg>
        <pc:inkChg chg="add mod">
          <ac:chgData name="Duane Miller" userId="086b8d4e5ca37aec" providerId="LiveId" clId="{287CCF98-3212-43A6-A599-17148954481A}" dt="2022-06-23T23:06:21.080" v="583"/>
          <ac:inkMkLst>
            <pc:docMk/>
            <pc:sldMk cId="334326349" sldId="275"/>
            <ac:inkMk id="9" creationId="{786C7D07-BC30-5AA7-A24F-9DF833E8A9BE}"/>
          </ac:inkMkLst>
        </pc:inkChg>
        <pc:inkChg chg="add mod">
          <ac:chgData name="Duane Miller" userId="086b8d4e5ca37aec" providerId="LiveId" clId="{287CCF98-3212-43A6-A599-17148954481A}" dt="2022-06-23T23:06:21.080" v="583"/>
          <ac:inkMkLst>
            <pc:docMk/>
            <pc:sldMk cId="334326349" sldId="275"/>
            <ac:inkMk id="11" creationId="{E6E90BE4-0D78-47D1-B022-B5B7653A4B57}"/>
          </ac:inkMkLst>
        </pc:inkChg>
        <pc:inkChg chg="add mod">
          <ac:chgData name="Duane Miller" userId="086b8d4e5ca37aec" providerId="LiveId" clId="{287CCF98-3212-43A6-A599-17148954481A}" dt="2022-06-23T23:06:21.080" v="583"/>
          <ac:inkMkLst>
            <pc:docMk/>
            <pc:sldMk cId="334326349" sldId="275"/>
            <ac:inkMk id="12" creationId="{40A0D03C-4097-D917-8FC4-DE1D425FB8EE}"/>
          </ac:inkMkLst>
        </pc:inkChg>
        <pc:inkChg chg="add mod">
          <ac:chgData name="Duane Miller" userId="086b8d4e5ca37aec" providerId="LiveId" clId="{287CCF98-3212-43A6-A599-17148954481A}" dt="2022-06-23T23:06:21.080" v="583"/>
          <ac:inkMkLst>
            <pc:docMk/>
            <pc:sldMk cId="334326349" sldId="275"/>
            <ac:inkMk id="13" creationId="{213FD0CD-44CE-6E91-54A8-ED54113540BF}"/>
          </ac:inkMkLst>
        </pc:inkChg>
        <pc:inkChg chg="add mod">
          <ac:chgData name="Duane Miller" userId="086b8d4e5ca37aec" providerId="LiveId" clId="{287CCF98-3212-43A6-A599-17148954481A}" dt="2022-06-23T23:06:21.080" v="583"/>
          <ac:inkMkLst>
            <pc:docMk/>
            <pc:sldMk cId="334326349" sldId="275"/>
            <ac:inkMk id="14" creationId="{8965EF51-3425-7ABF-436A-EF2824F71123}"/>
          </ac:inkMkLst>
        </pc:inkChg>
        <pc:inkChg chg="add">
          <ac:chgData name="Duane Miller" userId="086b8d4e5ca37aec" providerId="LiveId" clId="{287CCF98-3212-43A6-A599-17148954481A}" dt="2022-06-23T23:06:38.351" v="584" actId="9405"/>
          <ac:inkMkLst>
            <pc:docMk/>
            <pc:sldMk cId="334326349" sldId="275"/>
            <ac:inkMk id="16" creationId="{D522DB5A-89F6-3542-8C38-0102DDFDC21E}"/>
          </ac:inkMkLst>
        </pc:inkChg>
        <pc:inkChg chg="add mod">
          <ac:chgData name="Duane Miller" userId="086b8d4e5ca37aec" providerId="LiveId" clId="{287CCF98-3212-43A6-A599-17148954481A}" dt="2022-06-23T23:06:48.661" v="587"/>
          <ac:inkMkLst>
            <pc:docMk/>
            <pc:sldMk cId="334326349" sldId="275"/>
            <ac:inkMk id="17" creationId="{67CDD030-804D-8859-D01A-5F9C69095231}"/>
          </ac:inkMkLst>
        </pc:inkChg>
        <pc:inkChg chg="add mod">
          <ac:chgData name="Duane Miller" userId="086b8d4e5ca37aec" providerId="LiveId" clId="{287CCF98-3212-43A6-A599-17148954481A}" dt="2022-06-23T23:06:48.661" v="587"/>
          <ac:inkMkLst>
            <pc:docMk/>
            <pc:sldMk cId="334326349" sldId="275"/>
            <ac:inkMk id="18" creationId="{93E51AC9-3D57-9A8C-DAB3-30841ADE0E95}"/>
          </ac:inkMkLst>
        </pc:inkChg>
      </pc:sldChg>
      <pc:sldChg chg="addSp modSp add mod ord">
        <pc:chgData name="Duane Miller" userId="086b8d4e5ca37aec" providerId="LiveId" clId="{287CCF98-3212-43A6-A599-17148954481A}" dt="2022-06-23T23:13:52.958" v="607" actId="9405"/>
        <pc:sldMkLst>
          <pc:docMk/>
          <pc:sldMk cId="3173718504" sldId="276"/>
        </pc:sldMkLst>
        <pc:spChg chg="mod">
          <ac:chgData name="Duane Miller" userId="086b8d4e5ca37aec" providerId="LiveId" clId="{287CCF98-3212-43A6-A599-17148954481A}" dt="2022-06-22T00:30:50.874" v="193" actId="14100"/>
          <ac:spMkLst>
            <pc:docMk/>
            <pc:sldMk cId="3173718504" sldId="276"/>
            <ac:spMk id="3" creationId="{D3EFC0C3-FD39-449B-AD90-C042901F23F4}"/>
          </ac:spMkLst>
        </pc:spChg>
        <pc:spChg chg="mod">
          <ac:chgData name="Duane Miller" userId="086b8d4e5ca37aec" providerId="LiveId" clId="{287CCF98-3212-43A6-A599-17148954481A}" dt="2022-06-22T00:30:54.093" v="194" actId="14100"/>
          <ac:spMkLst>
            <pc:docMk/>
            <pc:sldMk cId="3173718504" sldId="276"/>
            <ac:spMk id="6" creationId="{B2FD387F-92CC-4779-81C3-06BBC90B104F}"/>
          </ac:spMkLst>
        </pc:spChg>
        <pc:inkChg chg="add">
          <ac:chgData name="Duane Miller" userId="086b8d4e5ca37aec" providerId="LiveId" clId="{287CCF98-3212-43A6-A599-17148954481A}" dt="2022-06-23T23:13:32.302" v="604" actId="9405"/>
          <ac:inkMkLst>
            <pc:docMk/>
            <pc:sldMk cId="3173718504" sldId="276"/>
            <ac:inkMk id="2" creationId="{EA20BF86-0F1B-A0B2-F000-3D996FF8EA61}"/>
          </ac:inkMkLst>
        </pc:inkChg>
        <pc:inkChg chg="add">
          <ac:chgData name="Duane Miller" userId="086b8d4e5ca37aec" providerId="LiveId" clId="{287CCF98-3212-43A6-A599-17148954481A}" dt="2022-06-23T23:13:37.896" v="605" actId="9405"/>
          <ac:inkMkLst>
            <pc:docMk/>
            <pc:sldMk cId="3173718504" sldId="276"/>
            <ac:inkMk id="4" creationId="{D3E03BE1-02AE-D15E-DE70-72CC5679E87A}"/>
          </ac:inkMkLst>
        </pc:inkChg>
        <pc:inkChg chg="add">
          <ac:chgData name="Duane Miller" userId="086b8d4e5ca37aec" providerId="LiveId" clId="{287CCF98-3212-43A6-A599-17148954481A}" dt="2022-06-23T23:13:39.677" v="606" actId="9405"/>
          <ac:inkMkLst>
            <pc:docMk/>
            <pc:sldMk cId="3173718504" sldId="276"/>
            <ac:inkMk id="5" creationId="{34C63A9C-08FB-008E-ED2B-6E70342A4C3F}"/>
          </ac:inkMkLst>
        </pc:inkChg>
        <pc:inkChg chg="add">
          <ac:chgData name="Duane Miller" userId="086b8d4e5ca37aec" providerId="LiveId" clId="{287CCF98-3212-43A6-A599-17148954481A}" dt="2022-06-23T23:13:52.958" v="607" actId="9405"/>
          <ac:inkMkLst>
            <pc:docMk/>
            <pc:sldMk cId="3173718504" sldId="276"/>
            <ac:inkMk id="7" creationId="{ACAA26E9-312F-F3D9-A407-7B6AEA8C48FD}"/>
          </ac:inkMkLst>
        </pc:inkChg>
      </pc:sldChg>
      <pc:sldChg chg="addSp modSp add mod">
        <pc:chgData name="Duane Miller" userId="086b8d4e5ca37aec" providerId="LiveId" clId="{287CCF98-3212-43A6-A599-17148954481A}" dt="2022-06-23T23:21:49.524" v="642" actId="9405"/>
        <pc:sldMkLst>
          <pc:docMk/>
          <pc:sldMk cId="3994230157" sldId="277"/>
        </pc:sldMkLst>
        <pc:spChg chg="mod">
          <ac:chgData name="Duane Miller" userId="086b8d4e5ca37aec" providerId="LiveId" clId="{287CCF98-3212-43A6-A599-17148954481A}" dt="2022-06-22T00:31:45.581" v="208" actId="14100"/>
          <ac:spMkLst>
            <pc:docMk/>
            <pc:sldMk cId="3994230157" sldId="277"/>
            <ac:spMk id="3" creationId="{D3EFC0C3-FD39-449B-AD90-C042901F23F4}"/>
          </ac:spMkLst>
        </pc:spChg>
        <pc:spChg chg="mod">
          <ac:chgData name="Duane Miller" userId="086b8d4e5ca37aec" providerId="LiveId" clId="{287CCF98-3212-43A6-A599-17148954481A}" dt="2022-06-22T00:31:50.201" v="209" actId="14100"/>
          <ac:spMkLst>
            <pc:docMk/>
            <pc:sldMk cId="3994230157" sldId="277"/>
            <ac:spMk id="6" creationId="{B2FD387F-92CC-4779-81C3-06BBC90B104F}"/>
          </ac:spMkLst>
        </pc:spChg>
        <pc:inkChg chg="add">
          <ac:chgData name="Duane Miller" userId="086b8d4e5ca37aec" providerId="LiveId" clId="{287CCF98-3212-43A6-A599-17148954481A}" dt="2022-06-23T23:21:14.794" v="638" actId="9405"/>
          <ac:inkMkLst>
            <pc:docMk/>
            <pc:sldMk cId="3994230157" sldId="277"/>
            <ac:inkMk id="2" creationId="{E9A53C7A-D535-F64F-36C7-C70B13C46BCD}"/>
          </ac:inkMkLst>
        </pc:inkChg>
        <pc:inkChg chg="add">
          <ac:chgData name="Duane Miller" userId="086b8d4e5ca37aec" providerId="LiveId" clId="{287CCF98-3212-43A6-A599-17148954481A}" dt="2022-06-23T23:21:25.796" v="639" actId="9405"/>
          <ac:inkMkLst>
            <pc:docMk/>
            <pc:sldMk cId="3994230157" sldId="277"/>
            <ac:inkMk id="4" creationId="{B48056C9-1E6B-3902-84A4-0A7EE7BE100F}"/>
          </ac:inkMkLst>
        </pc:inkChg>
        <pc:inkChg chg="add">
          <ac:chgData name="Duane Miller" userId="086b8d4e5ca37aec" providerId="LiveId" clId="{287CCF98-3212-43A6-A599-17148954481A}" dt="2022-06-23T23:21:27.655" v="640" actId="9405"/>
          <ac:inkMkLst>
            <pc:docMk/>
            <pc:sldMk cId="3994230157" sldId="277"/>
            <ac:inkMk id="5" creationId="{99C57660-9A24-CD17-57FF-BE96F4E1B82F}"/>
          </ac:inkMkLst>
        </pc:inkChg>
        <pc:inkChg chg="add">
          <ac:chgData name="Duane Miller" userId="086b8d4e5ca37aec" providerId="LiveId" clId="{287CCF98-3212-43A6-A599-17148954481A}" dt="2022-06-23T23:21:45.946" v="641" actId="9405"/>
          <ac:inkMkLst>
            <pc:docMk/>
            <pc:sldMk cId="3994230157" sldId="277"/>
            <ac:inkMk id="7" creationId="{1EC03A19-E041-35FF-38A9-280BD10E4640}"/>
          </ac:inkMkLst>
        </pc:inkChg>
        <pc:inkChg chg="add">
          <ac:chgData name="Duane Miller" userId="086b8d4e5ca37aec" providerId="LiveId" clId="{287CCF98-3212-43A6-A599-17148954481A}" dt="2022-06-23T23:21:49.524" v="642" actId="9405"/>
          <ac:inkMkLst>
            <pc:docMk/>
            <pc:sldMk cId="3994230157" sldId="277"/>
            <ac:inkMk id="9" creationId="{73093E5A-5B4A-079F-0540-C0AD16190D14}"/>
          </ac:inkMkLst>
        </pc:inkChg>
      </pc:sldChg>
      <pc:sldChg chg="addSp delSp modSp add mod">
        <pc:chgData name="Duane Miller" userId="086b8d4e5ca37aec" providerId="LiveId" clId="{287CCF98-3212-43A6-A599-17148954481A}" dt="2022-06-23T23:32:56.137" v="718" actId="9405"/>
        <pc:sldMkLst>
          <pc:docMk/>
          <pc:sldMk cId="3115283877" sldId="278"/>
        </pc:sldMkLst>
        <pc:spChg chg="del">
          <ac:chgData name="Duane Miller" userId="086b8d4e5ca37aec" providerId="LiveId" clId="{287CCF98-3212-43A6-A599-17148954481A}" dt="2022-06-22T00:32:37.423" v="211" actId="478"/>
          <ac:spMkLst>
            <pc:docMk/>
            <pc:sldMk cId="3115283877" sldId="278"/>
            <ac:spMk id="3" creationId="{D3EFC0C3-FD39-449B-AD90-C042901F23F4}"/>
          </ac:spMkLst>
        </pc:spChg>
        <pc:spChg chg="mod">
          <ac:chgData name="Duane Miller" userId="086b8d4e5ca37aec" providerId="LiveId" clId="{287CCF98-3212-43A6-A599-17148954481A}" dt="2022-06-22T00:32:51.784" v="215" actId="14100"/>
          <ac:spMkLst>
            <pc:docMk/>
            <pc:sldMk cId="3115283877" sldId="278"/>
            <ac:spMk id="6" creationId="{B2FD387F-92CC-4779-81C3-06BBC90B104F}"/>
          </ac:spMkLst>
        </pc:spChg>
        <pc:grpChg chg="del mod">
          <ac:chgData name="Duane Miller" userId="086b8d4e5ca37aec" providerId="LiveId" clId="{287CCF98-3212-43A6-A599-17148954481A}" dt="2022-06-23T23:26:11.699" v="691"/>
          <ac:grpSpMkLst>
            <pc:docMk/>
            <pc:sldMk cId="3115283877" sldId="278"/>
            <ac:grpSpMk id="9" creationId="{20B9735B-F88C-E224-4AD5-EB67D16CCBC4}"/>
          </ac:grpSpMkLst>
        </pc:grpChg>
        <pc:grpChg chg="del mod">
          <ac:chgData name="Duane Miller" userId="086b8d4e5ca37aec" providerId="LiveId" clId="{287CCF98-3212-43A6-A599-17148954481A}" dt="2022-06-23T23:26:02.636" v="689"/>
          <ac:grpSpMkLst>
            <pc:docMk/>
            <pc:sldMk cId="3115283877" sldId="278"/>
            <ac:grpSpMk id="15" creationId="{9B6ACE1A-AB52-E664-E76C-F0BFF44851F9}"/>
          </ac:grpSpMkLst>
        </pc:grpChg>
        <pc:grpChg chg="mod">
          <ac:chgData name="Duane Miller" userId="086b8d4e5ca37aec" providerId="LiveId" clId="{287CCF98-3212-43A6-A599-17148954481A}" dt="2022-06-23T23:26:02.636" v="689"/>
          <ac:grpSpMkLst>
            <pc:docMk/>
            <pc:sldMk cId="3115283877" sldId="278"/>
            <ac:grpSpMk id="17" creationId="{B621DBC3-7694-DC1F-E781-9FEA453BA2E7}"/>
          </ac:grpSpMkLst>
        </pc:grpChg>
        <pc:grpChg chg="mod">
          <ac:chgData name="Duane Miller" userId="086b8d4e5ca37aec" providerId="LiveId" clId="{287CCF98-3212-43A6-A599-17148954481A}" dt="2022-06-23T23:26:11.699" v="691"/>
          <ac:grpSpMkLst>
            <pc:docMk/>
            <pc:sldMk cId="3115283877" sldId="278"/>
            <ac:grpSpMk id="19" creationId="{8BF18819-0788-0032-BD91-007E9B153C75}"/>
          </ac:grpSpMkLst>
        </pc:grpChg>
        <pc:picChg chg="add mod">
          <ac:chgData name="Duane Miller" userId="086b8d4e5ca37aec" providerId="LiveId" clId="{287CCF98-3212-43A6-A599-17148954481A}" dt="2022-06-22T00:32:45.804" v="214" actId="14100"/>
          <ac:picMkLst>
            <pc:docMk/>
            <pc:sldMk cId="3115283877" sldId="278"/>
            <ac:picMk id="4" creationId="{1BFDAD3E-5234-F943-D16F-D17250EB5559}"/>
          </ac:picMkLst>
        </pc:picChg>
        <pc:inkChg chg="add">
          <ac:chgData name="Duane Miller" userId="086b8d4e5ca37aec" providerId="LiveId" clId="{287CCF98-3212-43A6-A599-17148954481A}" dt="2022-06-23T23:25:27.605" v="678" actId="9405"/>
          <ac:inkMkLst>
            <pc:docMk/>
            <pc:sldMk cId="3115283877" sldId="278"/>
            <ac:inkMk id="2" creationId="{E1E12575-C4FB-FD9D-6DDA-EBA93ADB3E13}"/>
          </ac:inkMkLst>
        </pc:inkChg>
        <pc:inkChg chg="add">
          <ac:chgData name="Duane Miller" userId="086b8d4e5ca37aec" providerId="LiveId" clId="{287CCF98-3212-43A6-A599-17148954481A}" dt="2022-06-23T23:25:33.823" v="679" actId="9405"/>
          <ac:inkMkLst>
            <pc:docMk/>
            <pc:sldMk cId="3115283877" sldId="278"/>
            <ac:inkMk id="3" creationId="{FDA51A9C-3199-B863-7979-39D98322EC47}"/>
          </ac:inkMkLst>
        </pc:inkChg>
        <pc:inkChg chg="add mod">
          <ac:chgData name="Duane Miller" userId="086b8d4e5ca37aec" providerId="LiveId" clId="{287CCF98-3212-43A6-A599-17148954481A}" dt="2022-06-23T23:26:11.699" v="691"/>
          <ac:inkMkLst>
            <pc:docMk/>
            <pc:sldMk cId="3115283877" sldId="278"/>
            <ac:inkMk id="5" creationId="{AEB27DA7-37E7-545F-F6A9-282149F8293F}"/>
          </ac:inkMkLst>
        </pc:inkChg>
        <pc:inkChg chg="add mod">
          <ac:chgData name="Duane Miller" userId="086b8d4e5ca37aec" providerId="LiveId" clId="{287CCF98-3212-43A6-A599-17148954481A}" dt="2022-06-23T23:26:11.699" v="691"/>
          <ac:inkMkLst>
            <pc:docMk/>
            <pc:sldMk cId="3115283877" sldId="278"/>
            <ac:inkMk id="7" creationId="{9C8AA4AF-22D5-5C31-43BA-2DC39603C742}"/>
          </ac:inkMkLst>
        </pc:inkChg>
        <pc:inkChg chg="add">
          <ac:chgData name="Duane Miller" userId="086b8d4e5ca37aec" providerId="LiveId" clId="{287CCF98-3212-43A6-A599-17148954481A}" dt="2022-06-23T23:25:49.439" v="683" actId="9405"/>
          <ac:inkMkLst>
            <pc:docMk/>
            <pc:sldMk cId="3115283877" sldId="278"/>
            <ac:inkMk id="11" creationId="{0792866A-6E96-272F-A414-2B9146329BE4}"/>
          </ac:inkMkLst>
        </pc:inkChg>
        <pc:inkChg chg="add mod">
          <ac:chgData name="Duane Miller" userId="086b8d4e5ca37aec" providerId="LiveId" clId="{287CCF98-3212-43A6-A599-17148954481A}" dt="2022-06-23T23:26:02.636" v="689"/>
          <ac:inkMkLst>
            <pc:docMk/>
            <pc:sldMk cId="3115283877" sldId="278"/>
            <ac:inkMk id="12" creationId="{FAA4997A-6971-A51B-39AE-5AEA5BA898BD}"/>
          </ac:inkMkLst>
        </pc:inkChg>
        <pc:inkChg chg="add mod">
          <ac:chgData name="Duane Miller" userId="086b8d4e5ca37aec" providerId="LiveId" clId="{287CCF98-3212-43A6-A599-17148954481A}" dt="2022-06-23T23:26:02.636" v="689"/>
          <ac:inkMkLst>
            <pc:docMk/>
            <pc:sldMk cId="3115283877" sldId="278"/>
            <ac:inkMk id="13" creationId="{3A03F74F-448B-3A17-43D3-B379376E948E}"/>
          </ac:inkMkLst>
        </pc:inkChg>
        <pc:inkChg chg="add mod">
          <ac:chgData name="Duane Miller" userId="086b8d4e5ca37aec" providerId="LiveId" clId="{287CCF98-3212-43A6-A599-17148954481A}" dt="2022-06-23T23:26:02.636" v="689"/>
          <ac:inkMkLst>
            <pc:docMk/>
            <pc:sldMk cId="3115283877" sldId="278"/>
            <ac:inkMk id="14" creationId="{0D4FEE21-0BE5-9943-66C9-2176D81683D0}"/>
          </ac:inkMkLst>
        </pc:inkChg>
        <pc:inkChg chg="add mod">
          <ac:chgData name="Duane Miller" userId="086b8d4e5ca37aec" providerId="LiveId" clId="{287CCF98-3212-43A6-A599-17148954481A}" dt="2022-06-23T23:26:02.636" v="689"/>
          <ac:inkMkLst>
            <pc:docMk/>
            <pc:sldMk cId="3115283877" sldId="278"/>
            <ac:inkMk id="16" creationId="{AB7EBAA0-C97C-9DCC-F025-CAB8ABACDF1B}"/>
          </ac:inkMkLst>
        </pc:inkChg>
        <pc:inkChg chg="add mod">
          <ac:chgData name="Duane Miller" userId="086b8d4e5ca37aec" providerId="LiveId" clId="{287CCF98-3212-43A6-A599-17148954481A}" dt="2022-06-23T23:26:11.699" v="691"/>
          <ac:inkMkLst>
            <pc:docMk/>
            <pc:sldMk cId="3115283877" sldId="278"/>
            <ac:inkMk id="18" creationId="{769FD696-9862-5CE4-3803-542C28B53D11}"/>
          </ac:inkMkLst>
        </pc:inkChg>
        <pc:inkChg chg="add">
          <ac:chgData name="Duane Miller" userId="086b8d4e5ca37aec" providerId="LiveId" clId="{287CCF98-3212-43A6-A599-17148954481A}" dt="2022-06-23T23:26:26.655" v="692" actId="9405"/>
          <ac:inkMkLst>
            <pc:docMk/>
            <pc:sldMk cId="3115283877" sldId="278"/>
            <ac:inkMk id="20" creationId="{359FFE07-833F-A746-B3FF-46095C05BF2D}"/>
          </ac:inkMkLst>
        </pc:inkChg>
        <pc:inkChg chg="add">
          <ac:chgData name="Duane Miller" userId="086b8d4e5ca37aec" providerId="LiveId" clId="{287CCF98-3212-43A6-A599-17148954481A}" dt="2022-06-23T23:32:56.137" v="718" actId="9405"/>
          <ac:inkMkLst>
            <pc:docMk/>
            <pc:sldMk cId="3115283877" sldId="278"/>
            <ac:inkMk id="21" creationId="{494426B0-2608-1803-EC85-4EECCA69F827}"/>
          </ac:inkMkLst>
        </pc:inkChg>
      </pc:sldChg>
      <pc:sldChg chg="addSp modSp add mod ord">
        <pc:chgData name="Duane Miller" userId="086b8d4e5ca37aec" providerId="LiveId" clId="{287CCF98-3212-43A6-A599-17148954481A}" dt="2022-06-23T23:32:21.459" v="717" actId="9405"/>
        <pc:sldMkLst>
          <pc:docMk/>
          <pc:sldMk cId="3683248809" sldId="279"/>
        </pc:sldMkLst>
        <pc:spChg chg="mod">
          <ac:chgData name="Duane Miller" userId="086b8d4e5ca37aec" providerId="LiveId" clId="{287CCF98-3212-43A6-A599-17148954481A}" dt="2022-06-23T20:59:17.740" v="362" actId="255"/>
          <ac:spMkLst>
            <pc:docMk/>
            <pc:sldMk cId="3683248809" sldId="279"/>
            <ac:spMk id="3" creationId="{D3EFC0C3-FD39-449B-AD90-C042901F23F4}"/>
          </ac:spMkLst>
        </pc:spChg>
        <pc:spChg chg="mod">
          <ac:chgData name="Duane Miller" userId="086b8d4e5ca37aec" providerId="LiveId" clId="{287CCF98-3212-43A6-A599-17148954481A}" dt="2022-06-22T00:35:02.621" v="236" actId="14100"/>
          <ac:spMkLst>
            <pc:docMk/>
            <pc:sldMk cId="3683248809" sldId="279"/>
            <ac:spMk id="6" creationId="{B2FD387F-92CC-4779-81C3-06BBC90B104F}"/>
          </ac:spMkLst>
        </pc:spChg>
        <pc:grpChg chg="mod">
          <ac:chgData name="Duane Miller" userId="086b8d4e5ca37aec" providerId="LiveId" clId="{287CCF98-3212-43A6-A599-17148954481A}" dt="2022-06-23T23:29:02.391" v="697"/>
          <ac:grpSpMkLst>
            <pc:docMk/>
            <pc:sldMk cId="3683248809" sldId="279"/>
            <ac:grpSpMk id="9" creationId="{228FDE53-201E-9A14-5581-5B2C591ADF5F}"/>
          </ac:grpSpMkLst>
        </pc:grpChg>
        <pc:grpChg chg="mod">
          <ac:chgData name="Duane Miller" userId="086b8d4e5ca37aec" providerId="LiveId" clId="{287CCF98-3212-43A6-A599-17148954481A}" dt="2022-06-23T23:29:16.969" v="702"/>
          <ac:grpSpMkLst>
            <pc:docMk/>
            <pc:sldMk cId="3683248809" sldId="279"/>
            <ac:grpSpMk id="15" creationId="{9B3B521C-4B99-6BA0-6EA2-62A22245AFC7}"/>
          </ac:grpSpMkLst>
        </pc:grpChg>
        <pc:grpChg chg="mod">
          <ac:chgData name="Duane Miller" userId="086b8d4e5ca37aec" providerId="LiveId" clId="{287CCF98-3212-43A6-A599-17148954481A}" dt="2022-06-23T23:29:26.996" v="708"/>
          <ac:grpSpMkLst>
            <pc:docMk/>
            <pc:sldMk cId="3683248809" sldId="279"/>
            <ac:grpSpMk id="21" creationId="{7E120E5F-112B-4E2D-B959-834E30408151}"/>
          </ac:grpSpMkLst>
        </pc:grpChg>
        <pc:inkChg chg="add mod">
          <ac:chgData name="Duane Miller" userId="086b8d4e5ca37aec" providerId="LiveId" clId="{287CCF98-3212-43A6-A599-17148954481A}" dt="2022-06-23T23:29:02.391" v="697"/>
          <ac:inkMkLst>
            <pc:docMk/>
            <pc:sldMk cId="3683248809" sldId="279"/>
            <ac:inkMk id="2" creationId="{06FA1347-08A6-69E8-312E-B0522F3A9085}"/>
          </ac:inkMkLst>
        </pc:inkChg>
        <pc:inkChg chg="add mod">
          <ac:chgData name="Duane Miller" userId="086b8d4e5ca37aec" providerId="LiveId" clId="{287CCF98-3212-43A6-A599-17148954481A}" dt="2022-06-23T23:29:02.391" v="697"/>
          <ac:inkMkLst>
            <pc:docMk/>
            <pc:sldMk cId="3683248809" sldId="279"/>
            <ac:inkMk id="4" creationId="{0CD421FF-7764-3B6E-4609-0A06E4670A59}"/>
          </ac:inkMkLst>
        </pc:inkChg>
        <pc:inkChg chg="add mod">
          <ac:chgData name="Duane Miller" userId="086b8d4e5ca37aec" providerId="LiveId" clId="{287CCF98-3212-43A6-A599-17148954481A}" dt="2022-06-23T23:29:02.391" v="697"/>
          <ac:inkMkLst>
            <pc:docMk/>
            <pc:sldMk cId="3683248809" sldId="279"/>
            <ac:inkMk id="5" creationId="{2D3F4317-A2EC-896C-66EC-1283F5F78E2D}"/>
          </ac:inkMkLst>
        </pc:inkChg>
        <pc:inkChg chg="add mod">
          <ac:chgData name="Duane Miller" userId="086b8d4e5ca37aec" providerId="LiveId" clId="{287CCF98-3212-43A6-A599-17148954481A}" dt="2022-06-23T23:29:02.391" v="697"/>
          <ac:inkMkLst>
            <pc:docMk/>
            <pc:sldMk cId="3683248809" sldId="279"/>
            <ac:inkMk id="7" creationId="{6B5DC40D-4053-8600-2EE7-48D0762D7B4A}"/>
          </ac:inkMkLst>
        </pc:inkChg>
        <pc:inkChg chg="add mod">
          <ac:chgData name="Duane Miller" userId="086b8d4e5ca37aec" providerId="LiveId" clId="{287CCF98-3212-43A6-A599-17148954481A}" dt="2022-06-23T23:29:16.969" v="702"/>
          <ac:inkMkLst>
            <pc:docMk/>
            <pc:sldMk cId="3683248809" sldId="279"/>
            <ac:inkMk id="11" creationId="{F695F55D-A1A7-CAEB-2B2D-33937D29BE49}"/>
          </ac:inkMkLst>
        </pc:inkChg>
        <pc:inkChg chg="add mod">
          <ac:chgData name="Duane Miller" userId="086b8d4e5ca37aec" providerId="LiveId" clId="{287CCF98-3212-43A6-A599-17148954481A}" dt="2022-06-23T23:29:16.969" v="702"/>
          <ac:inkMkLst>
            <pc:docMk/>
            <pc:sldMk cId="3683248809" sldId="279"/>
            <ac:inkMk id="12" creationId="{835456E3-6739-B59B-C5CF-609C8359E0CB}"/>
          </ac:inkMkLst>
        </pc:inkChg>
        <pc:inkChg chg="add mod">
          <ac:chgData name="Duane Miller" userId="086b8d4e5ca37aec" providerId="LiveId" clId="{287CCF98-3212-43A6-A599-17148954481A}" dt="2022-06-23T23:29:16.969" v="702"/>
          <ac:inkMkLst>
            <pc:docMk/>
            <pc:sldMk cId="3683248809" sldId="279"/>
            <ac:inkMk id="13" creationId="{BB853911-3848-D227-C85C-0EDB6A4774D6}"/>
          </ac:inkMkLst>
        </pc:inkChg>
        <pc:inkChg chg="add mod">
          <ac:chgData name="Duane Miller" userId="086b8d4e5ca37aec" providerId="LiveId" clId="{287CCF98-3212-43A6-A599-17148954481A}" dt="2022-06-23T23:29:16.969" v="702"/>
          <ac:inkMkLst>
            <pc:docMk/>
            <pc:sldMk cId="3683248809" sldId="279"/>
            <ac:inkMk id="14" creationId="{7F47CBBB-F19F-2942-99E6-98AFD92BF27F}"/>
          </ac:inkMkLst>
        </pc:inkChg>
        <pc:inkChg chg="add mod">
          <ac:chgData name="Duane Miller" userId="086b8d4e5ca37aec" providerId="LiveId" clId="{287CCF98-3212-43A6-A599-17148954481A}" dt="2022-06-23T23:29:26.996" v="708"/>
          <ac:inkMkLst>
            <pc:docMk/>
            <pc:sldMk cId="3683248809" sldId="279"/>
            <ac:inkMk id="16" creationId="{9789CF17-30BE-691D-2FDB-B07BD28B7EBF}"/>
          </ac:inkMkLst>
        </pc:inkChg>
        <pc:inkChg chg="add mod">
          <ac:chgData name="Duane Miller" userId="086b8d4e5ca37aec" providerId="LiveId" clId="{287CCF98-3212-43A6-A599-17148954481A}" dt="2022-06-23T23:29:26.996" v="708"/>
          <ac:inkMkLst>
            <pc:docMk/>
            <pc:sldMk cId="3683248809" sldId="279"/>
            <ac:inkMk id="17" creationId="{12BBEFEA-73D7-DA12-3AB6-A79EAA26A6E7}"/>
          </ac:inkMkLst>
        </pc:inkChg>
        <pc:inkChg chg="add mod">
          <ac:chgData name="Duane Miller" userId="086b8d4e5ca37aec" providerId="LiveId" clId="{287CCF98-3212-43A6-A599-17148954481A}" dt="2022-06-23T23:29:26.996" v="708"/>
          <ac:inkMkLst>
            <pc:docMk/>
            <pc:sldMk cId="3683248809" sldId="279"/>
            <ac:inkMk id="18" creationId="{DEFF8234-5662-374F-E301-686A06291BB8}"/>
          </ac:inkMkLst>
        </pc:inkChg>
        <pc:inkChg chg="add mod">
          <ac:chgData name="Duane Miller" userId="086b8d4e5ca37aec" providerId="LiveId" clId="{287CCF98-3212-43A6-A599-17148954481A}" dt="2022-06-23T23:29:26.996" v="708"/>
          <ac:inkMkLst>
            <pc:docMk/>
            <pc:sldMk cId="3683248809" sldId="279"/>
            <ac:inkMk id="19" creationId="{97369749-44BD-6052-D65C-8BDADD3D9D50}"/>
          </ac:inkMkLst>
        </pc:inkChg>
        <pc:inkChg chg="add mod">
          <ac:chgData name="Duane Miller" userId="086b8d4e5ca37aec" providerId="LiveId" clId="{287CCF98-3212-43A6-A599-17148954481A}" dt="2022-06-23T23:29:26.996" v="708"/>
          <ac:inkMkLst>
            <pc:docMk/>
            <pc:sldMk cId="3683248809" sldId="279"/>
            <ac:inkMk id="20" creationId="{C6764044-6596-66D7-A40D-0ECB819960D1}"/>
          </ac:inkMkLst>
        </pc:inkChg>
        <pc:inkChg chg="add">
          <ac:chgData name="Duane Miller" userId="086b8d4e5ca37aec" providerId="LiveId" clId="{287CCF98-3212-43A6-A599-17148954481A}" dt="2022-06-23T23:30:19.581" v="709" actId="9405"/>
          <ac:inkMkLst>
            <pc:docMk/>
            <pc:sldMk cId="3683248809" sldId="279"/>
            <ac:inkMk id="22" creationId="{54061A6C-1E75-CF55-7E8F-809B3565A6A5}"/>
          </ac:inkMkLst>
        </pc:inkChg>
        <pc:inkChg chg="add">
          <ac:chgData name="Duane Miller" userId="086b8d4e5ca37aec" providerId="LiveId" clId="{287CCF98-3212-43A6-A599-17148954481A}" dt="2022-06-23T23:30:32.117" v="710" actId="9405"/>
          <ac:inkMkLst>
            <pc:docMk/>
            <pc:sldMk cId="3683248809" sldId="279"/>
            <ac:inkMk id="23" creationId="{1E250D69-C0C9-721E-1006-30154C3C7E81}"/>
          </ac:inkMkLst>
        </pc:inkChg>
        <pc:inkChg chg="add">
          <ac:chgData name="Duane Miller" userId="086b8d4e5ca37aec" providerId="LiveId" clId="{287CCF98-3212-43A6-A599-17148954481A}" dt="2022-06-23T23:30:37.177" v="711" actId="9405"/>
          <ac:inkMkLst>
            <pc:docMk/>
            <pc:sldMk cId="3683248809" sldId="279"/>
            <ac:inkMk id="24" creationId="{FD10D855-B9CB-6049-E1E2-767C5668488A}"/>
          </ac:inkMkLst>
        </pc:inkChg>
        <pc:inkChg chg="add">
          <ac:chgData name="Duane Miller" userId="086b8d4e5ca37aec" providerId="LiveId" clId="{287CCF98-3212-43A6-A599-17148954481A}" dt="2022-06-23T23:30:54.368" v="712" actId="9405"/>
          <ac:inkMkLst>
            <pc:docMk/>
            <pc:sldMk cId="3683248809" sldId="279"/>
            <ac:inkMk id="25" creationId="{CC7DAB1A-3475-F578-78B4-A7EF5C48F44D}"/>
          </ac:inkMkLst>
        </pc:inkChg>
        <pc:inkChg chg="add">
          <ac:chgData name="Duane Miller" userId="086b8d4e5ca37aec" providerId="LiveId" clId="{287CCF98-3212-43A6-A599-17148954481A}" dt="2022-06-23T23:30:55.983" v="713" actId="9405"/>
          <ac:inkMkLst>
            <pc:docMk/>
            <pc:sldMk cId="3683248809" sldId="279"/>
            <ac:inkMk id="26" creationId="{3DA75E78-FD43-E3AC-CA19-7BC6838A7469}"/>
          </ac:inkMkLst>
        </pc:inkChg>
        <pc:inkChg chg="add">
          <ac:chgData name="Duane Miller" userId="086b8d4e5ca37aec" providerId="LiveId" clId="{287CCF98-3212-43A6-A599-17148954481A}" dt="2022-06-23T23:31:37.405" v="714" actId="9405"/>
          <ac:inkMkLst>
            <pc:docMk/>
            <pc:sldMk cId="3683248809" sldId="279"/>
            <ac:inkMk id="27" creationId="{41E0F4B1-0938-D0BC-5FCE-13BC410BE94C}"/>
          </ac:inkMkLst>
        </pc:inkChg>
        <pc:inkChg chg="add">
          <ac:chgData name="Duane Miller" userId="086b8d4e5ca37aec" providerId="LiveId" clId="{287CCF98-3212-43A6-A599-17148954481A}" dt="2022-06-23T23:31:42.686" v="715" actId="9405"/>
          <ac:inkMkLst>
            <pc:docMk/>
            <pc:sldMk cId="3683248809" sldId="279"/>
            <ac:inkMk id="28" creationId="{03DCA92B-744B-50C4-9BF9-C5A9CE8668C1}"/>
          </ac:inkMkLst>
        </pc:inkChg>
        <pc:inkChg chg="add">
          <ac:chgData name="Duane Miller" userId="086b8d4e5ca37aec" providerId="LiveId" clId="{287CCF98-3212-43A6-A599-17148954481A}" dt="2022-06-23T23:31:49.931" v="716" actId="9405"/>
          <ac:inkMkLst>
            <pc:docMk/>
            <pc:sldMk cId="3683248809" sldId="279"/>
            <ac:inkMk id="29" creationId="{B8A332B8-EC39-D480-492C-6A28FE9E52CF}"/>
          </ac:inkMkLst>
        </pc:inkChg>
        <pc:inkChg chg="add">
          <ac:chgData name="Duane Miller" userId="086b8d4e5ca37aec" providerId="LiveId" clId="{287CCF98-3212-43A6-A599-17148954481A}" dt="2022-06-23T23:32:21.459" v="717" actId="9405"/>
          <ac:inkMkLst>
            <pc:docMk/>
            <pc:sldMk cId="3683248809" sldId="279"/>
            <ac:inkMk id="30" creationId="{BB2343DE-559C-BF7C-E007-70B7FD560BCF}"/>
          </ac:inkMkLst>
        </pc:inkChg>
      </pc:sldChg>
      <pc:sldChg chg="addSp modSp add mod">
        <pc:chgData name="Duane Miller" userId="086b8d4e5ca37aec" providerId="LiveId" clId="{287CCF98-3212-43A6-A599-17148954481A}" dt="2022-06-23T23:35:59.875" v="728" actId="9405"/>
        <pc:sldMkLst>
          <pc:docMk/>
          <pc:sldMk cId="414230960" sldId="280"/>
        </pc:sldMkLst>
        <pc:spChg chg="mod">
          <ac:chgData name="Duane Miller" userId="086b8d4e5ca37aec" providerId="LiveId" clId="{287CCF98-3212-43A6-A599-17148954481A}" dt="2022-06-23T20:57:15.636" v="358" actId="207"/>
          <ac:spMkLst>
            <pc:docMk/>
            <pc:sldMk cId="414230960" sldId="280"/>
            <ac:spMk id="3" creationId="{D3EFC0C3-FD39-449B-AD90-C042901F23F4}"/>
          </ac:spMkLst>
        </pc:spChg>
        <pc:spChg chg="mod">
          <ac:chgData name="Duane Miller" userId="086b8d4e5ca37aec" providerId="LiveId" clId="{287CCF98-3212-43A6-A599-17148954481A}" dt="2022-06-22T00:35:43.392" v="248" actId="14100"/>
          <ac:spMkLst>
            <pc:docMk/>
            <pc:sldMk cId="414230960" sldId="280"/>
            <ac:spMk id="6" creationId="{B2FD387F-92CC-4779-81C3-06BBC90B104F}"/>
          </ac:spMkLst>
        </pc:spChg>
        <pc:grpChg chg="mod">
          <ac:chgData name="Duane Miller" userId="086b8d4e5ca37aec" providerId="LiveId" clId="{287CCF98-3212-43A6-A599-17148954481A}" dt="2022-06-23T23:35:01.159" v="722"/>
          <ac:grpSpMkLst>
            <pc:docMk/>
            <pc:sldMk cId="414230960" sldId="280"/>
            <ac:grpSpMk id="7" creationId="{14D39A6F-C6B9-4FF1-2A67-23B534695E3C}"/>
          </ac:grpSpMkLst>
        </pc:grpChg>
        <pc:grpChg chg="mod">
          <ac:chgData name="Duane Miller" userId="086b8d4e5ca37aec" providerId="LiveId" clId="{287CCF98-3212-43A6-A599-17148954481A}" dt="2022-06-23T23:35:31.664" v="726"/>
          <ac:grpSpMkLst>
            <pc:docMk/>
            <pc:sldMk cId="414230960" sldId="280"/>
            <ac:grpSpMk id="13" creationId="{9988F362-179A-CDF1-6E29-11928C14DBDF}"/>
          </ac:grpSpMkLst>
        </pc:grpChg>
        <pc:inkChg chg="add mod">
          <ac:chgData name="Duane Miller" userId="086b8d4e5ca37aec" providerId="LiveId" clId="{287CCF98-3212-43A6-A599-17148954481A}" dt="2022-06-23T23:35:01.159" v="722"/>
          <ac:inkMkLst>
            <pc:docMk/>
            <pc:sldMk cId="414230960" sldId="280"/>
            <ac:inkMk id="2" creationId="{3F63AA8F-81D6-432F-D9E5-AD256D73DBF0}"/>
          </ac:inkMkLst>
        </pc:inkChg>
        <pc:inkChg chg="add mod">
          <ac:chgData name="Duane Miller" userId="086b8d4e5ca37aec" providerId="LiveId" clId="{287CCF98-3212-43A6-A599-17148954481A}" dt="2022-06-23T23:35:01.159" v="722"/>
          <ac:inkMkLst>
            <pc:docMk/>
            <pc:sldMk cId="414230960" sldId="280"/>
            <ac:inkMk id="4" creationId="{7F939127-E842-B646-4D4B-9DED70361991}"/>
          </ac:inkMkLst>
        </pc:inkChg>
        <pc:inkChg chg="add mod">
          <ac:chgData name="Duane Miller" userId="086b8d4e5ca37aec" providerId="LiveId" clId="{287CCF98-3212-43A6-A599-17148954481A}" dt="2022-06-23T23:35:01.159" v="722"/>
          <ac:inkMkLst>
            <pc:docMk/>
            <pc:sldMk cId="414230960" sldId="280"/>
            <ac:inkMk id="5" creationId="{26A39F11-60D6-260C-3491-4DFEF4BD7786}"/>
          </ac:inkMkLst>
        </pc:inkChg>
        <pc:inkChg chg="add">
          <ac:chgData name="Duane Miller" userId="086b8d4e5ca37aec" providerId="LiveId" clId="{287CCF98-3212-43A6-A599-17148954481A}" dt="2022-06-23T23:35:21.839" v="723" actId="9405"/>
          <ac:inkMkLst>
            <pc:docMk/>
            <pc:sldMk cId="414230960" sldId="280"/>
            <ac:inkMk id="9" creationId="{D7E307A3-E8E2-A273-5EAD-94D990873469}"/>
          </ac:inkMkLst>
        </pc:inkChg>
        <pc:inkChg chg="add mod">
          <ac:chgData name="Duane Miller" userId="086b8d4e5ca37aec" providerId="LiveId" clId="{287CCF98-3212-43A6-A599-17148954481A}" dt="2022-06-23T23:35:31.664" v="726"/>
          <ac:inkMkLst>
            <pc:docMk/>
            <pc:sldMk cId="414230960" sldId="280"/>
            <ac:inkMk id="11" creationId="{E72DB411-FBFC-8BDD-202F-8308DAEE2E45}"/>
          </ac:inkMkLst>
        </pc:inkChg>
        <pc:inkChg chg="add mod">
          <ac:chgData name="Duane Miller" userId="086b8d4e5ca37aec" providerId="LiveId" clId="{287CCF98-3212-43A6-A599-17148954481A}" dt="2022-06-23T23:35:31.664" v="726"/>
          <ac:inkMkLst>
            <pc:docMk/>
            <pc:sldMk cId="414230960" sldId="280"/>
            <ac:inkMk id="12" creationId="{8A0A6134-BF81-6978-1191-8B9985C8D4D4}"/>
          </ac:inkMkLst>
        </pc:inkChg>
        <pc:inkChg chg="add">
          <ac:chgData name="Duane Miller" userId="086b8d4e5ca37aec" providerId="LiveId" clId="{287CCF98-3212-43A6-A599-17148954481A}" dt="2022-06-23T23:35:33.973" v="727" actId="9405"/>
          <ac:inkMkLst>
            <pc:docMk/>
            <pc:sldMk cId="414230960" sldId="280"/>
            <ac:inkMk id="14" creationId="{EA6A3C36-9642-7D3E-526C-DE166B8BDAD4}"/>
          </ac:inkMkLst>
        </pc:inkChg>
        <pc:inkChg chg="add">
          <ac:chgData name="Duane Miller" userId="086b8d4e5ca37aec" providerId="LiveId" clId="{287CCF98-3212-43A6-A599-17148954481A}" dt="2022-06-23T23:35:59.875" v="728" actId="9405"/>
          <ac:inkMkLst>
            <pc:docMk/>
            <pc:sldMk cId="414230960" sldId="280"/>
            <ac:inkMk id="15" creationId="{874F858F-18C5-EB21-0AB2-1664137E1647}"/>
          </ac:inkMkLst>
        </pc:inkChg>
      </pc:sldChg>
      <pc:sldChg chg="addSp modSp add mod ord">
        <pc:chgData name="Duane Miller" userId="086b8d4e5ca37aec" providerId="LiveId" clId="{287CCF98-3212-43A6-A599-17148954481A}" dt="2022-06-23T23:41:31.882" v="747" actId="9405"/>
        <pc:sldMkLst>
          <pc:docMk/>
          <pc:sldMk cId="2247053595" sldId="281"/>
        </pc:sldMkLst>
        <pc:spChg chg="mod">
          <ac:chgData name="Duane Miller" userId="086b8d4e5ca37aec" providerId="LiveId" clId="{287CCF98-3212-43A6-A599-17148954481A}" dt="2022-06-23T20:54:29.794" v="348" actId="403"/>
          <ac:spMkLst>
            <pc:docMk/>
            <pc:sldMk cId="2247053595" sldId="281"/>
            <ac:spMk id="3" creationId="{D3EFC0C3-FD39-449B-AD90-C042901F23F4}"/>
          </ac:spMkLst>
        </pc:spChg>
        <pc:spChg chg="mod">
          <ac:chgData name="Duane Miller" userId="086b8d4e5ca37aec" providerId="LiveId" clId="{287CCF98-3212-43A6-A599-17148954481A}" dt="2022-06-22T00:36:28.892" v="257" actId="14100"/>
          <ac:spMkLst>
            <pc:docMk/>
            <pc:sldMk cId="2247053595" sldId="281"/>
            <ac:spMk id="6" creationId="{B2FD387F-92CC-4779-81C3-06BBC90B104F}"/>
          </ac:spMkLst>
        </pc:spChg>
        <pc:grpChg chg="mod">
          <ac:chgData name="Duane Miller" userId="086b8d4e5ca37aec" providerId="LiveId" clId="{287CCF98-3212-43A6-A599-17148954481A}" dt="2022-06-23T23:41:06.910" v="740"/>
          <ac:grpSpMkLst>
            <pc:docMk/>
            <pc:sldMk cId="2247053595" sldId="281"/>
            <ac:grpSpMk id="17" creationId="{543DCA4D-1DF6-9D48-A837-B062A0246C08}"/>
          </ac:grpSpMkLst>
        </pc:grpChg>
        <pc:grpChg chg="mod">
          <ac:chgData name="Duane Miller" userId="086b8d4e5ca37aec" providerId="LiveId" clId="{287CCF98-3212-43A6-A599-17148954481A}" dt="2022-06-23T23:41:31.213" v="746"/>
          <ac:grpSpMkLst>
            <pc:docMk/>
            <pc:sldMk cId="2247053595" sldId="281"/>
            <ac:grpSpMk id="23" creationId="{BF34C291-850C-24B9-517E-FA50E94D6066}"/>
          </ac:grpSpMkLst>
        </pc:grpChg>
        <pc:inkChg chg="add">
          <ac:chgData name="Duane Miller" userId="086b8d4e5ca37aec" providerId="LiveId" clId="{287CCF98-3212-43A6-A599-17148954481A}" dt="2022-06-23T23:39:36" v="729" actId="9405"/>
          <ac:inkMkLst>
            <pc:docMk/>
            <pc:sldMk cId="2247053595" sldId="281"/>
            <ac:inkMk id="2" creationId="{982E8F69-15D5-C645-D362-408A1604515E}"/>
          </ac:inkMkLst>
        </pc:inkChg>
        <pc:inkChg chg="add">
          <ac:chgData name="Duane Miller" userId="086b8d4e5ca37aec" providerId="LiveId" clId="{287CCF98-3212-43A6-A599-17148954481A}" dt="2022-06-23T23:40:01.870" v="730" actId="9405"/>
          <ac:inkMkLst>
            <pc:docMk/>
            <pc:sldMk cId="2247053595" sldId="281"/>
            <ac:inkMk id="4" creationId="{E86F4623-662C-68E3-61EC-325BE3AFC660}"/>
          </ac:inkMkLst>
        </pc:inkChg>
        <pc:inkChg chg="add">
          <ac:chgData name="Duane Miller" userId="086b8d4e5ca37aec" providerId="LiveId" clId="{287CCF98-3212-43A6-A599-17148954481A}" dt="2022-06-23T23:40:22.515" v="731" actId="9405"/>
          <ac:inkMkLst>
            <pc:docMk/>
            <pc:sldMk cId="2247053595" sldId="281"/>
            <ac:inkMk id="5" creationId="{1CC8E203-E04E-C942-FC69-7B1150EF14E0}"/>
          </ac:inkMkLst>
        </pc:inkChg>
        <pc:inkChg chg="add">
          <ac:chgData name="Duane Miller" userId="086b8d4e5ca37aec" providerId="LiveId" clId="{287CCF98-3212-43A6-A599-17148954481A}" dt="2022-06-23T23:40:43.037" v="732" actId="9405"/>
          <ac:inkMkLst>
            <pc:docMk/>
            <pc:sldMk cId="2247053595" sldId="281"/>
            <ac:inkMk id="7" creationId="{1DCCD220-CEF0-67A0-48AF-9FA6B8B56CB6}"/>
          </ac:inkMkLst>
        </pc:inkChg>
        <pc:inkChg chg="add mod">
          <ac:chgData name="Duane Miller" userId="086b8d4e5ca37aec" providerId="LiveId" clId="{287CCF98-3212-43A6-A599-17148954481A}" dt="2022-06-23T23:41:06.910" v="740"/>
          <ac:inkMkLst>
            <pc:docMk/>
            <pc:sldMk cId="2247053595" sldId="281"/>
            <ac:inkMk id="9" creationId="{DC55A5A9-BE98-9341-2896-7D390D941920}"/>
          </ac:inkMkLst>
        </pc:inkChg>
        <pc:inkChg chg="add mod">
          <ac:chgData name="Duane Miller" userId="086b8d4e5ca37aec" providerId="LiveId" clId="{287CCF98-3212-43A6-A599-17148954481A}" dt="2022-06-23T23:41:06.910" v="740"/>
          <ac:inkMkLst>
            <pc:docMk/>
            <pc:sldMk cId="2247053595" sldId="281"/>
            <ac:inkMk id="11" creationId="{00307F6F-A623-AEC2-ABCB-9FA614B2679C}"/>
          </ac:inkMkLst>
        </pc:inkChg>
        <pc:inkChg chg="add">
          <ac:chgData name="Duane Miller" userId="086b8d4e5ca37aec" providerId="LiveId" clId="{287CCF98-3212-43A6-A599-17148954481A}" dt="2022-06-23T23:41:03.748" v="735" actId="9405"/>
          <ac:inkMkLst>
            <pc:docMk/>
            <pc:sldMk cId="2247053595" sldId="281"/>
            <ac:inkMk id="12" creationId="{F5BA62F3-E686-EB89-5068-F84F612408FE}"/>
          </ac:inkMkLst>
        </pc:inkChg>
        <pc:inkChg chg="add">
          <ac:chgData name="Duane Miller" userId="086b8d4e5ca37aec" providerId="LiveId" clId="{287CCF98-3212-43A6-A599-17148954481A}" dt="2022-06-23T23:41:04.279" v="736" actId="9405"/>
          <ac:inkMkLst>
            <pc:docMk/>
            <pc:sldMk cId="2247053595" sldId="281"/>
            <ac:inkMk id="13" creationId="{AC028294-5B41-BFDC-406D-DD7B8CEEE30D}"/>
          </ac:inkMkLst>
        </pc:inkChg>
        <pc:inkChg chg="add">
          <ac:chgData name="Duane Miller" userId="086b8d4e5ca37aec" providerId="LiveId" clId="{287CCF98-3212-43A6-A599-17148954481A}" dt="2022-06-23T23:41:04.704" v="737" actId="9405"/>
          <ac:inkMkLst>
            <pc:docMk/>
            <pc:sldMk cId="2247053595" sldId="281"/>
            <ac:inkMk id="14" creationId="{CB3B00D0-045E-0DEC-5848-2EEB38742668}"/>
          </ac:inkMkLst>
        </pc:inkChg>
        <pc:inkChg chg="add">
          <ac:chgData name="Duane Miller" userId="086b8d4e5ca37aec" providerId="LiveId" clId="{287CCF98-3212-43A6-A599-17148954481A}" dt="2022-06-23T23:41:05.473" v="738" actId="9405"/>
          <ac:inkMkLst>
            <pc:docMk/>
            <pc:sldMk cId="2247053595" sldId="281"/>
            <ac:inkMk id="15" creationId="{9F46564A-E3AA-934A-802D-56C1D429A2C1}"/>
          </ac:inkMkLst>
        </pc:inkChg>
        <pc:inkChg chg="add">
          <ac:chgData name="Duane Miller" userId="086b8d4e5ca37aec" providerId="LiveId" clId="{287CCF98-3212-43A6-A599-17148954481A}" dt="2022-06-23T23:41:06.266" v="739" actId="9405"/>
          <ac:inkMkLst>
            <pc:docMk/>
            <pc:sldMk cId="2247053595" sldId="281"/>
            <ac:inkMk id="16" creationId="{D0B54388-BC87-5B76-D072-18B300E28EE0}"/>
          </ac:inkMkLst>
        </pc:inkChg>
        <pc:inkChg chg="add">
          <ac:chgData name="Duane Miller" userId="086b8d4e5ca37aec" providerId="LiveId" clId="{287CCF98-3212-43A6-A599-17148954481A}" dt="2022-06-23T23:41:14.816" v="741" actId="9405"/>
          <ac:inkMkLst>
            <pc:docMk/>
            <pc:sldMk cId="2247053595" sldId="281"/>
            <ac:inkMk id="18" creationId="{0A267197-9DF3-1587-C881-1996C4E1B784}"/>
          </ac:inkMkLst>
        </pc:inkChg>
        <pc:inkChg chg="add">
          <ac:chgData name="Duane Miller" userId="086b8d4e5ca37aec" providerId="LiveId" clId="{287CCF98-3212-43A6-A599-17148954481A}" dt="2022-06-23T23:41:16.786" v="742" actId="9405"/>
          <ac:inkMkLst>
            <pc:docMk/>
            <pc:sldMk cId="2247053595" sldId="281"/>
            <ac:inkMk id="19" creationId="{90425F29-843F-9AA1-BEEF-60E80500AD24}"/>
          </ac:inkMkLst>
        </pc:inkChg>
        <pc:inkChg chg="add">
          <ac:chgData name="Duane Miller" userId="086b8d4e5ca37aec" providerId="LiveId" clId="{287CCF98-3212-43A6-A599-17148954481A}" dt="2022-06-23T23:41:23.836" v="743" actId="9405"/>
          <ac:inkMkLst>
            <pc:docMk/>
            <pc:sldMk cId="2247053595" sldId="281"/>
            <ac:inkMk id="20" creationId="{87DFF68C-01F6-4952-E219-3589B83E00F3}"/>
          </ac:inkMkLst>
        </pc:inkChg>
        <pc:inkChg chg="add mod">
          <ac:chgData name="Duane Miller" userId="086b8d4e5ca37aec" providerId="LiveId" clId="{287CCF98-3212-43A6-A599-17148954481A}" dt="2022-06-23T23:41:31.213" v="746"/>
          <ac:inkMkLst>
            <pc:docMk/>
            <pc:sldMk cId="2247053595" sldId="281"/>
            <ac:inkMk id="21" creationId="{A4C29703-94C1-E5EF-2B55-2E0E4877ACC8}"/>
          </ac:inkMkLst>
        </pc:inkChg>
        <pc:inkChg chg="add mod">
          <ac:chgData name="Duane Miller" userId="086b8d4e5ca37aec" providerId="LiveId" clId="{287CCF98-3212-43A6-A599-17148954481A}" dt="2022-06-23T23:41:31.213" v="746"/>
          <ac:inkMkLst>
            <pc:docMk/>
            <pc:sldMk cId="2247053595" sldId="281"/>
            <ac:inkMk id="22" creationId="{2F2D7129-8F22-1EBF-FCC5-EF404B61835F}"/>
          </ac:inkMkLst>
        </pc:inkChg>
        <pc:inkChg chg="add">
          <ac:chgData name="Duane Miller" userId="086b8d4e5ca37aec" providerId="LiveId" clId="{287CCF98-3212-43A6-A599-17148954481A}" dt="2022-06-23T23:41:31.882" v="747" actId="9405"/>
          <ac:inkMkLst>
            <pc:docMk/>
            <pc:sldMk cId="2247053595" sldId="281"/>
            <ac:inkMk id="24" creationId="{E7721F93-8296-9F35-014A-03AB5BD2527F}"/>
          </ac:inkMkLst>
        </pc:inkChg>
      </pc:sldChg>
      <pc:sldChg chg="addSp modSp add mod">
        <pc:chgData name="Duane Miller" userId="086b8d4e5ca37aec" providerId="LiveId" clId="{287CCF98-3212-43A6-A599-17148954481A}" dt="2022-06-23T23:46:40.743" v="751" actId="9405"/>
        <pc:sldMkLst>
          <pc:docMk/>
          <pc:sldMk cId="1413385838" sldId="282"/>
        </pc:sldMkLst>
        <pc:spChg chg="mod">
          <ac:chgData name="Duane Miller" userId="086b8d4e5ca37aec" providerId="LiveId" clId="{287CCF98-3212-43A6-A599-17148954481A}" dt="2022-06-23T20:56:05.304" v="352" actId="207"/>
          <ac:spMkLst>
            <pc:docMk/>
            <pc:sldMk cId="1413385838" sldId="282"/>
            <ac:spMk id="3" creationId="{D3EFC0C3-FD39-449B-AD90-C042901F23F4}"/>
          </ac:spMkLst>
        </pc:spChg>
        <pc:spChg chg="mod">
          <ac:chgData name="Duane Miller" userId="086b8d4e5ca37aec" providerId="LiveId" clId="{287CCF98-3212-43A6-A599-17148954481A}" dt="2022-06-22T11:35:42.680" v="265" actId="1076"/>
          <ac:spMkLst>
            <pc:docMk/>
            <pc:sldMk cId="1413385838" sldId="282"/>
            <ac:spMk id="6" creationId="{B2FD387F-92CC-4779-81C3-06BBC90B104F}"/>
          </ac:spMkLst>
        </pc:spChg>
        <pc:inkChg chg="add">
          <ac:chgData name="Duane Miller" userId="086b8d4e5ca37aec" providerId="LiveId" clId="{287CCF98-3212-43A6-A599-17148954481A}" dt="2022-06-23T23:46:09.051" v="748" actId="9405"/>
          <ac:inkMkLst>
            <pc:docMk/>
            <pc:sldMk cId="1413385838" sldId="282"/>
            <ac:inkMk id="2" creationId="{F9FDA02A-903A-FA07-E2B5-B0B9AB08EE7A}"/>
          </ac:inkMkLst>
        </pc:inkChg>
        <pc:inkChg chg="add">
          <ac:chgData name="Duane Miller" userId="086b8d4e5ca37aec" providerId="LiveId" clId="{287CCF98-3212-43A6-A599-17148954481A}" dt="2022-06-23T23:46:22.156" v="749" actId="9405"/>
          <ac:inkMkLst>
            <pc:docMk/>
            <pc:sldMk cId="1413385838" sldId="282"/>
            <ac:inkMk id="4" creationId="{6CF59035-A580-7642-60A6-979667006D7A}"/>
          </ac:inkMkLst>
        </pc:inkChg>
        <pc:inkChg chg="add">
          <ac:chgData name="Duane Miller" userId="086b8d4e5ca37aec" providerId="LiveId" clId="{287CCF98-3212-43A6-A599-17148954481A}" dt="2022-06-23T23:46:35.241" v="750" actId="9405"/>
          <ac:inkMkLst>
            <pc:docMk/>
            <pc:sldMk cId="1413385838" sldId="282"/>
            <ac:inkMk id="5" creationId="{87BCB0C7-6E61-F8D9-CDD2-FCC544BC06F8}"/>
          </ac:inkMkLst>
        </pc:inkChg>
        <pc:inkChg chg="add">
          <ac:chgData name="Duane Miller" userId="086b8d4e5ca37aec" providerId="LiveId" clId="{287CCF98-3212-43A6-A599-17148954481A}" dt="2022-06-23T23:46:40.743" v="751" actId="9405"/>
          <ac:inkMkLst>
            <pc:docMk/>
            <pc:sldMk cId="1413385838" sldId="282"/>
            <ac:inkMk id="7" creationId="{50D22031-0EEE-B766-4C01-9BA594511A8C}"/>
          </ac:inkMkLst>
        </pc:inkChg>
      </pc:sldChg>
      <pc:sldChg chg="addSp delSp modSp add mod">
        <pc:chgData name="Duane Miller" userId="086b8d4e5ca37aec" providerId="LiveId" clId="{287CCF98-3212-43A6-A599-17148954481A}" dt="2022-06-23T23:50:45.386" v="781" actId="9405"/>
        <pc:sldMkLst>
          <pc:docMk/>
          <pc:sldMk cId="2051869171" sldId="283"/>
        </pc:sldMkLst>
        <pc:spChg chg="mod">
          <ac:chgData name="Duane Miller" userId="086b8d4e5ca37aec" providerId="LiveId" clId="{287CCF98-3212-43A6-A599-17148954481A}" dt="2022-06-22T11:39:26.903" v="290" actId="207"/>
          <ac:spMkLst>
            <pc:docMk/>
            <pc:sldMk cId="2051869171" sldId="283"/>
            <ac:spMk id="3" creationId="{D3EFC0C3-FD39-449B-AD90-C042901F23F4}"/>
          </ac:spMkLst>
        </pc:spChg>
        <pc:grpChg chg="mod">
          <ac:chgData name="Duane Miller" userId="086b8d4e5ca37aec" providerId="LiveId" clId="{287CCF98-3212-43A6-A599-17148954481A}" dt="2022-06-23T23:48:08.622" v="763"/>
          <ac:grpSpMkLst>
            <pc:docMk/>
            <pc:sldMk cId="2051869171" sldId="283"/>
            <ac:grpSpMk id="17" creationId="{6680B854-61D0-1DA7-8060-44ACF149EBCB}"/>
          </ac:grpSpMkLst>
        </pc:grpChg>
        <pc:grpChg chg="mod">
          <ac:chgData name="Duane Miller" userId="086b8d4e5ca37aec" providerId="LiveId" clId="{287CCF98-3212-43A6-A599-17148954481A}" dt="2022-06-23T23:48:08.622" v="763"/>
          <ac:grpSpMkLst>
            <pc:docMk/>
            <pc:sldMk cId="2051869171" sldId="283"/>
            <ac:grpSpMk id="18" creationId="{DAE15394-D585-C120-FDFD-3D532197353E}"/>
          </ac:grpSpMkLst>
        </pc:grpChg>
        <pc:grpChg chg="del mod">
          <ac:chgData name="Duane Miller" userId="086b8d4e5ca37aec" providerId="LiveId" clId="{287CCF98-3212-43A6-A599-17148954481A}" dt="2022-06-23T23:48:16.598" v="771"/>
          <ac:grpSpMkLst>
            <pc:docMk/>
            <pc:sldMk cId="2051869171" sldId="283"/>
            <ac:grpSpMk id="24" creationId="{289D9485-6A89-5385-589E-424253AC3A46}"/>
          </ac:grpSpMkLst>
        </pc:grpChg>
        <pc:grpChg chg="mod">
          <ac:chgData name="Duane Miller" userId="086b8d4e5ca37aec" providerId="LiveId" clId="{287CCF98-3212-43A6-A599-17148954481A}" dt="2022-06-23T23:48:16.598" v="771"/>
          <ac:grpSpMkLst>
            <pc:docMk/>
            <pc:sldMk cId="2051869171" sldId="283"/>
            <ac:grpSpMk id="26" creationId="{D825A373-3AA2-2E2A-3E2C-1D5D70D8C124}"/>
          </ac:grpSpMkLst>
        </pc:grpChg>
        <pc:grpChg chg="mod">
          <ac:chgData name="Duane Miller" userId="086b8d4e5ca37aec" providerId="LiveId" clId="{287CCF98-3212-43A6-A599-17148954481A}" dt="2022-06-23T23:48:49.939" v="775"/>
          <ac:grpSpMkLst>
            <pc:docMk/>
            <pc:sldMk cId="2051869171" sldId="283"/>
            <ac:grpSpMk id="30" creationId="{D2E2B341-C040-4C93-A5BD-FC02D0D81B83}"/>
          </ac:grpSpMkLst>
        </pc:grpChg>
        <pc:grpChg chg="mod">
          <ac:chgData name="Duane Miller" userId="086b8d4e5ca37aec" providerId="LiveId" clId="{287CCF98-3212-43A6-A599-17148954481A}" dt="2022-06-23T23:50:44.254" v="780"/>
          <ac:grpSpMkLst>
            <pc:docMk/>
            <pc:sldMk cId="2051869171" sldId="283"/>
            <ac:grpSpMk id="35" creationId="{F2C9936D-94FF-E822-4F5D-290D7CF58357}"/>
          </ac:grpSpMkLst>
        </pc:grpChg>
        <pc:inkChg chg="add">
          <ac:chgData name="Duane Miller" userId="086b8d4e5ca37aec" providerId="LiveId" clId="{287CCF98-3212-43A6-A599-17148954481A}" dt="2022-06-23T23:47:45.592" v="752" actId="9405"/>
          <ac:inkMkLst>
            <pc:docMk/>
            <pc:sldMk cId="2051869171" sldId="283"/>
            <ac:inkMk id="2" creationId="{1F27A0FD-4E49-622D-E076-83BBAEEDEDC0}"/>
          </ac:inkMkLst>
        </pc:inkChg>
        <pc:inkChg chg="add">
          <ac:chgData name="Duane Miller" userId="086b8d4e5ca37aec" providerId="LiveId" clId="{287CCF98-3212-43A6-A599-17148954481A}" dt="2022-06-23T23:47:49.447" v="753" actId="9405"/>
          <ac:inkMkLst>
            <pc:docMk/>
            <pc:sldMk cId="2051869171" sldId="283"/>
            <ac:inkMk id="4" creationId="{4AE5D14E-CB4C-F4C7-1511-9130AA60EBC4}"/>
          </ac:inkMkLst>
        </pc:inkChg>
        <pc:inkChg chg="add">
          <ac:chgData name="Duane Miller" userId="086b8d4e5ca37aec" providerId="LiveId" clId="{287CCF98-3212-43A6-A599-17148954481A}" dt="2022-06-23T23:47:54.085" v="754" actId="9405"/>
          <ac:inkMkLst>
            <pc:docMk/>
            <pc:sldMk cId="2051869171" sldId="283"/>
            <ac:inkMk id="5" creationId="{FA9C11E1-1E49-F9D4-8E88-6BF401B77A98}"/>
          </ac:inkMkLst>
        </pc:inkChg>
        <pc:inkChg chg="add">
          <ac:chgData name="Duane Miller" userId="086b8d4e5ca37aec" providerId="LiveId" clId="{287CCF98-3212-43A6-A599-17148954481A}" dt="2022-06-23T23:47:57.819" v="755" actId="9405"/>
          <ac:inkMkLst>
            <pc:docMk/>
            <pc:sldMk cId="2051869171" sldId="283"/>
            <ac:inkMk id="7" creationId="{8457BD8B-CF9F-631E-2368-54550BB012AE}"/>
          </ac:inkMkLst>
        </pc:inkChg>
        <pc:inkChg chg="add mod">
          <ac:chgData name="Duane Miller" userId="086b8d4e5ca37aec" providerId="LiveId" clId="{287CCF98-3212-43A6-A599-17148954481A}" dt="2022-06-23T23:48:08.622" v="763"/>
          <ac:inkMkLst>
            <pc:docMk/>
            <pc:sldMk cId="2051869171" sldId="283"/>
            <ac:inkMk id="9" creationId="{EEB0132D-95A4-3ADA-495A-E37070DBA111}"/>
          </ac:inkMkLst>
        </pc:inkChg>
        <pc:inkChg chg="add mod">
          <ac:chgData name="Duane Miller" userId="086b8d4e5ca37aec" providerId="LiveId" clId="{287CCF98-3212-43A6-A599-17148954481A}" dt="2022-06-23T23:48:08.622" v="763"/>
          <ac:inkMkLst>
            <pc:docMk/>
            <pc:sldMk cId="2051869171" sldId="283"/>
            <ac:inkMk id="11" creationId="{2A5D35F0-9FEB-757F-6143-3669DC56DB99}"/>
          </ac:inkMkLst>
        </pc:inkChg>
        <pc:inkChg chg="add mod">
          <ac:chgData name="Duane Miller" userId="086b8d4e5ca37aec" providerId="LiveId" clId="{287CCF98-3212-43A6-A599-17148954481A}" dt="2022-06-23T23:48:08.622" v="763"/>
          <ac:inkMkLst>
            <pc:docMk/>
            <pc:sldMk cId="2051869171" sldId="283"/>
            <ac:inkMk id="12" creationId="{78FE19D6-5163-545D-750B-60A8A48E5F75}"/>
          </ac:inkMkLst>
        </pc:inkChg>
        <pc:inkChg chg="add">
          <ac:chgData name="Duane Miller" userId="086b8d4e5ca37aec" providerId="LiveId" clId="{287CCF98-3212-43A6-A599-17148954481A}" dt="2022-06-23T23:48:06.418" v="759" actId="9405"/>
          <ac:inkMkLst>
            <pc:docMk/>
            <pc:sldMk cId="2051869171" sldId="283"/>
            <ac:inkMk id="13" creationId="{4352AE34-57B6-149B-895A-193BC5526CF0}"/>
          </ac:inkMkLst>
        </pc:inkChg>
        <pc:inkChg chg="add mod">
          <ac:chgData name="Duane Miller" userId="086b8d4e5ca37aec" providerId="LiveId" clId="{287CCF98-3212-43A6-A599-17148954481A}" dt="2022-06-23T23:48:08.622" v="763"/>
          <ac:inkMkLst>
            <pc:docMk/>
            <pc:sldMk cId="2051869171" sldId="283"/>
            <ac:inkMk id="14" creationId="{C3F45BA3-509E-37AD-88D6-94D34C428658}"/>
          </ac:inkMkLst>
        </pc:inkChg>
        <pc:inkChg chg="add mod">
          <ac:chgData name="Duane Miller" userId="086b8d4e5ca37aec" providerId="LiveId" clId="{287CCF98-3212-43A6-A599-17148954481A}" dt="2022-06-23T23:48:08.622" v="763"/>
          <ac:inkMkLst>
            <pc:docMk/>
            <pc:sldMk cId="2051869171" sldId="283"/>
            <ac:inkMk id="15" creationId="{C6E86720-64AC-09D6-E569-82883282872A}"/>
          </ac:inkMkLst>
        </pc:inkChg>
        <pc:inkChg chg="add">
          <ac:chgData name="Duane Miller" userId="086b8d4e5ca37aec" providerId="LiveId" clId="{287CCF98-3212-43A6-A599-17148954481A}" dt="2022-06-23T23:48:07.677" v="762" actId="9405"/>
          <ac:inkMkLst>
            <pc:docMk/>
            <pc:sldMk cId="2051869171" sldId="283"/>
            <ac:inkMk id="16" creationId="{FE26E24F-E215-3210-76D1-CE3E7DB235AC}"/>
          </ac:inkMkLst>
        </pc:inkChg>
        <pc:inkChg chg="add">
          <ac:chgData name="Duane Miller" userId="086b8d4e5ca37aec" providerId="LiveId" clId="{287CCF98-3212-43A6-A599-17148954481A}" dt="2022-06-23T23:48:08.821" v="764" actId="9405"/>
          <ac:inkMkLst>
            <pc:docMk/>
            <pc:sldMk cId="2051869171" sldId="283"/>
            <ac:inkMk id="19" creationId="{1D6B9A04-8952-6CBF-1C7A-2F1D6D1678DD}"/>
          </ac:inkMkLst>
        </pc:inkChg>
        <pc:inkChg chg="add">
          <ac:chgData name="Duane Miller" userId="086b8d4e5ca37aec" providerId="LiveId" clId="{287CCF98-3212-43A6-A599-17148954481A}" dt="2022-06-23T23:48:09.319" v="765" actId="9405"/>
          <ac:inkMkLst>
            <pc:docMk/>
            <pc:sldMk cId="2051869171" sldId="283"/>
            <ac:inkMk id="20" creationId="{02B555D7-0CF8-4099-9D49-B0D3B1B01447}"/>
          </ac:inkMkLst>
        </pc:inkChg>
        <pc:inkChg chg="add mod">
          <ac:chgData name="Duane Miller" userId="086b8d4e5ca37aec" providerId="LiveId" clId="{287CCF98-3212-43A6-A599-17148954481A}" dt="2022-06-23T23:48:16.598" v="771"/>
          <ac:inkMkLst>
            <pc:docMk/>
            <pc:sldMk cId="2051869171" sldId="283"/>
            <ac:inkMk id="21" creationId="{000BB229-C92D-DE26-1AC1-5DE74EFAF1A2}"/>
          </ac:inkMkLst>
        </pc:inkChg>
        <pc:inkChg chg="add mod">
          <ac:chgData name="Duane Miller" userId="086b8d4e5ca37aec" providerId="LiveId" clId="{287CCF98-3212-43A6-A599-17148954481A}" dt="2022-06-23T23:48:16.598" v="771"/>
          <ac:inkMkLst>
            <pc:docMk/>
            <pc:sldMk cId="2051869171" sldId="283"/>
            <ac:inkMk id="22" creationId="{749112A0-6A83-949C-DD23-1FABE79D11B3}"/>
          </ac:inkMkLst>
        </pc:inkChg>
        <pc:inkChg chg="add mod">
          <ac:chgData name="Duane Miller" userId="086b8d4e5ca37aec" providerId="LiveId" clId="{287CCF98-3212-43A6-A599-17148954481A}" dt="2022-06-23T23:48:16.598" v="771"/>
          <ac:inkMkLst>
            <pc:docMk/>
            <pc:sldMk cId="2051869171" sldId="283"/>
            <ac:inkMk id="23" creationId="{8526DD9E-BE67-CFE1-074B-893591455EE7}"/>
          </ac:inkMkLst>
        </pc:inkChg>
        <pc:inkChg chg="add mod">
          <ac:chgData name="Duane Miller" userId="086b8d4e5ca37aec" providerId="LiveId" clId="{287CCF98-3212-43A6-A599-17148954481A}" dt="2022-06-23T23:48:16.598" v="771"/>
          <ac:inkMkLst>
            <pc:docMk/>
            <pc:sldMk cId="2051869171" sldId="283"/>
            <ac:inkMk id="25" creationId="{AD170926-3B5A-265E-5A24-94D8A0D4DA08}"/>
          </ac:inkMkLst>
        </pc:inkChg>
        <pc:inkChg chg="add mod">
          <ac:chgData name="Duane Miller" userId="086b8d4e5ca37aec" providerId="LiveId" clId="{287CCF98-3212-43A6-A599-17148954481A}" dt="2022-06-23T23:48:49.939" v="775"/>
          <ac:inkMkLst>
            <pc:docMk/>
            <pc:sldMk cId="2051869171" sldId="283"/>
            <ac:inkMk id="27" creationId="{9B35E0D8-DDA2-D4B7-E6F4-D0225D8A7E4F}"/>
          </ac:inkMkLst>
        </pc:inkChg>
        <pc:inkChg chg="add mod">
          <ac:chgData name="Duane Miller" userId="086b8d4e5ca37aec" providerId="LiveId" clId="{287CCF98-3212-43A6-A599-17148954481A}" dt="2022-06-23T23:48:49.939" v="775"/>
          <ac:inkMkLst>
            <pc:docMk/>
            <pc:sldMk cId="2051869171" sldId="283"/>
            <ac:inkMk id="28" creationId="{70C89F04-80AC-D385-AAF3-19B1C16F80CF}"/>
          </ac:inkMkLst>
        </pc:inkChg>
        <pc:inkChg chg="add mod">
          <ac:chgData name="Duane Miller" userId="086b8d4e5ca37aec" providerId="LiveId" clId="{287CCF98-3212-43A6-A599-17148954481A}" dt="2022-06-23T23:48:49.939" v="775"/>
          <ac:inkMkLst>
            <pc:docMk/>
            <pc:sldMk cId="2051869171" sldId="283"/>
            <ac:inkMk id="29" creationId="{6D03B9D4-DF03-6DC8-9793-07795C9C7076}"/>
          </ac:inkMkLst>
        </pc:inkChg>
        <pc:inkChg chg="add">
          <ac:chgData name="Duane Miller" userId="086b8d4e5ca37aec" providerId="LiveId" clId="{287CCF98-3212-43A6-A599-17148954481A}" dt="2022-06-23T23:48:50.457" v="776" actId="9405"/>
          <ac:inkMkLst>
            <pc:docMk/>
            <pc:sldMk cId="2051869171" sldId="283"/>
            <ac:inkMk id="31" creationId="{3CFD23BA-D099-821E-CB15-F43B7804C423}"/>
          </ac:inkMkLst>
        </pc:inkChg>
        <pc:inkChg chg="add">
          <ac:chgData name="Duane Miller" userId="086b8d4e5ca37aec" providerId="LiveId" clId="{287CCF98-3212-43A6-A599-17148954481A}" dt="2022-06-23T23:50:37.269" v="777" actId="9405"/>
          <ac:inkMkLst>
            <pc:docMk/>
            <pc:sldMk cId="2051869171" sldId="283"/>
            <ac:inkMk id="32" creationId="{E1D42D17-C35F-E170-A4B5-E70997674B69}"/>
          </ac:inkMkLst>
        </pc:inkChg>
        <pc:inkChg chg="add mod">
          <ac:chgData name="Duane Miller" userId="086b8d4e5ca37aec" providerId="LiveId" clId="{287CCF98-3212-43A6-A599-17148954481A}" dt="2022-06-23T23:50:44.254" v="780"/>
          <ac:inkMkLst>
            <pc:docMk/>
            <pc:sldMk cId="2051869171" sldId="283"/>
            <ac:inkMk id="33" creationId="{00DE488B-F24E-1E7C-ECAF-9E91ADD9786C}"/>
          </ac:inkMkLst>
        </pc:inkChg>
        <pc:inkChg chg="add mod">
          <ac:chgData name="Duane Miller" userId="086b8d4e5ca37aec" providerId="LiveId" clId="{287CCF98-3212-43A6-A599-17148954481A}" dt="2022-06-23T23:50:44.254" v="780"/>
          <ac:inkMkLst>
            <pc:docMk/>
            <pc:sldMk cId="2051869171" sldId="283"/>
            <ac:inkMk id="34" creationId="{4BC91D6D-9FA6-3CCB-71BD-AE2475FDD6C2}"/>
          </ac:inkMkLst>
        </pc:inkChg>
        <pc:inkChg chg="add">
          <ac:chgData name="Duane Miller" userId="086b8d4e5ca37aec" providerId="LiveId" clId="{287CCF98-3212-43A6-A599-17148954481A}" dt="2022-06-23T23:50:45.386" v="781" actId="9405"/>
          <ac:inkMkLst>
            <pc:docMk/>
            <pc:sldMk cId="2051869171" sldId="283"/>
            <ac:inkMk id="36" creationId="{B244EDD8-6A84-50B5-3839-6A20B7019E8E}"/>
          </ac:inkMkLst>
        </pc:inkChg>
      </pc:sldChg>
      <pc:sldChg chg="addSp modSp add mod">
        <pc:chgData name="Duane Miller" userId="086b8d4e5ca37aec" providerId="LiveId" clId="{287CCF98-3212-43A6-A599-17148954481A}" dt="2022-06-23T23:54:10.086" v="794" actId="9405"/>
        <pc:sldMkLst>
          <pc:docMk/>
          <pc:sldMk cId="2686789132" sldId="284"/>
        </pc:sldMkLst>
        <pc:spChg chg="mod">
          <ac:chgData name="Duane Miller" userId="086b8d4e5ca37aec" providerId="LiveId" clId="{287CCF98-3212-43A6-A599-17148954481A}" dt="2022-06-22T11:42:09.681" v="321" actId="403"/>
          <ac:spMkLst>
            <pc:docMk/>
            <pc:sldMk cId="2686789132" sldId="284"/>
            <ac:spMk id="3" creationId="{D3EFC0C3-FD39-449B-AD90-C042901F23F4}"/>
          </ac:spMkLst>
        </pc:spChg>
        <pc:grpChg chg="mod">
          <ac:chgData name="Duane Miller" userId="086b8d4e5ca37aec" providerId="LiveId" clId="{287CCF98-3212-43A6-A599-17148954481A}" dt="2022-06-23T23:52:54.776" v="785"/>
          <ac:grpSpMkLst>
            <pc:docMk/>
            <pc:sldMk cId="2686789132" sldId="284"/>
            <ac:grpSpMk id="7" creationId="{881BBD17-4DE1-2668-6E21-408224A4E9B5}"/>
          </ac:grpSpMkLst>
        </pc:grpChg>
        <pc:grpChg chg="mod">
          <ac:chgData name="Duane Miller" userId="086b8d4e5ca37aec" providerId="LiveId" clId="{287CCF98-3212-43A6-A599-17148954481A}" dt="2022-06-23T23:53:27.809" v="790"/>
          <ac:grpSpMkLst>
            <pc:docMk/>
            <pc:sldMk cId="2686789132" sldId="284"/>
            <ac:grpSpMk id="14" creationId="{3ECFFC8C-03B0-2F8E-B739-64A648DCF395}"/>
          </ac:grpSpMkLst>
        </pc:grpChg>
        <pc:inkChg chg="add mod">
          <ac:chgData name="Duane Miller" userId="086b8d4e5ca37aec" providerId="LiveId" clId="{287CCF98-3212-43A6-A599-17148954481A}" dt="2022-06-23T23:52:54.776" v="785"/>
          <ac:inkMkLst>
            <pc:docMk/>
            <pc:sldMk cId="2686789132" sldId="284"/>
            <ac:inkMk id="2" creationId="{D9C81719-C956-56DC-65F6-55EE84E2B5A8}"/>
          </ac:inkMkLst>
        </pc:inkChg>
        <pc:inkChg chg="add mod">
          <ac:chgData name="Duane Miller" userId="086b8d4e5ca37aec" providerId="LiveId" clId="{287CCF98-3212-43A6-A599-17148954481A}" dt="2022-06-23T23:52:54.776" v="785"/>
          <ac:inkMkLst>
            <pc:docMk/>
            <pc:sldMk cId="2686789132" sldId="284"/>
            <ac:inkMk id="4" creationId="{E6996A80-58BB-BB55-9346-03EFCD942CFD}"/>
          </ac:inkMkLst>
        </pc:inkChg>
        <pc:inkChg chg="add mod">
          <ac:chgData name="Duane Miller" userId="086b8d4e5ca37aec" providerId="LiveId" clId="{287CCF98-3212-43A6-A599-17148954481A}" dt="2022-06-23T23:52:54.776" v="785"/>
          <ac:inkMkLst>
            <pc:docMk/>
            <pc:sldMk cId="2686789132" sldId="284"/>
            <ac:inkMk id="5" creationId="{6808FD79-69D9-4652-D16E-8E399C6ACE31}"/>
          </ac:inkMkLst>
        </pc:inkChg>
        <pc:inkChg chg="add">
          <ac:chgData name="Duane Miller" userId="086b8d4e5ca37aec" providerId="LiveId" clId="{287CCF98-3212-43A6-A599-17148954481A}" dt="2022-06-23T23:53:14.272" v="786" actId="9405"/>
          <ac:inkMkLst>
            <pc:docMk/>
            <pc:sldMk cId="2686789132" sldId="284"/>
            <ac:inkMk id="9" creationId="{D6223712-BD06-9C41-8A07-2B8407372191}"/>
          </ac:inkMkLst>
        </pc:inkChg>
        <pc:inkChg chg="add mod">
          <ac:chgData name="Duane Miller" userId="086b8d4e5ca37aec" providerId="LiveId" clId="{287CCF98-3212-43A6-A599-17148954481A}" dt="2022-06-23T23:53:27.809" v="790"/>
          <ac:inkMkLst>
            <pc:docMk/>
            <pc:sldMk cId="2686789132" sldId="284"/>
            <ac:inkMk id="11" creationId="{41CABA72-93CE-1FC5-5DA6-98E8D08E35FC}"/>
          </ac:inkMkLst>
        </pc:inkChg>
        <pc:inkChg chg="add mod">
          <ac:chgData name="Duane Miller" userId="086b8d4e5ca37aec" providerId="LiveId" clId="{287CCF98-3212-43A6-A599-17148954481A}" dt="2022-06-23T23:53:27.809" v="790"/>
          <ac:inkMkLst>
            <pc:docMk/>
            <pc:sldMk cId="2686789132" sldId="284"/>
            <ac:inkMk id="12" creationId="{D9276A1C-49EB-67B1-1CE4-B30C821013DF}"/>
          </ac:inkMkLst>
        </pc:inkChg>
        <pc:inkChg chg="add">
          <ac:chgData name="Duane Miller" userId="086b8d4e5ca37aec" providerId="LiveId" clId="{287CCF98-3212-43A6-A599-17148954481A}" dt="2022-06-23T23:53:27.262" v="789" actId="9405"/>
          <ac:inkMkLst>
            <pc:docMk/>
            <pc:sldMk cId="2686789132" sldId="284"/>
            <ac:inkMk id="13" creationId="{95268925-9096-2A98-AFAD-5245D4D5E70D}"/>
          </ac:inkMkLst>
        </pc:inkChg>
        <pc:inkChg chg="add">
          <ac:chgData name="Duane Miller" userId="086b8d4e5ca37aec" providerId="LiveId" clId="{287CCF98-3212-43A6-A599-17148954481A}" dt="2022-06-23T23:54:04.490" v="791" actId="9405"/>
          <ac:inkMkLst>
            <pc:docMk/>
            <pc:sldMk cId="2686789132" sldId="284"/>
            <ac:inkMk id="15" creationId="{3D70763D-E5E2-3278-63F8-F4080C1F6D93}"/>
          </ac:inkMkLst>
        </pc:inkChg>
        <pc:inkChg chg="add">
          <ac:chgData name="Duane Miller" userId="086b8d4e5ca37aec" providerId="LiveId" clId="{287CCF98-3212-43A6-A599-17148954481A}" dt="2022-06-23T23:54:05.242" v="792" actId="9405"/>
          <ac:inkMkLst>
            <pc:docMk/>
            <pc:sldMk cId="2686789132" sldId="284"/>
            <ac:inkMk id="16" creationId="{32E234B9-3E1A-CDF8-4E67-64E19CBACA4C}"/>
          </ac:inkMkLst>
        </pc:inkChg>
        <pc:inkChg chg="add">
          <ac:chgData name="Duane Miller" userId="086b8d4e5ca37aec" providerId="LiveId" clId="{287CCF98-3212-43A6-A599-17148954481A}" dt="2022-06-23T23:54:06.557" v="793" actId="9405"/>
          <ac:inkMkLst>
            <pc:docMk/>
            <pc:sldMk cId="2686789132" sldId="284"/>
            <ac:inkMk id="17" creationId="{A2CF7946-F222-C015-0ED2-ED8E70697A8E}"/>
          </ac:inkMkLst>
        </pc:inkChg>
        <pc:inkChg chg="add">
          <ac:chgData name="Duane Miller" userId="086b8d4e5ca37aec" providerId="LiveId" clId="{287CCF98-3212-43A6-A599-17148954481A}" dt="2022-06-23T23:54:10.086" v="794" actId="9405"/>
          <ac:inkMkLst>
            <pc:docMk/>
            <pc:sldMk cId="2686789132" sldId="284"/>
            <ac:inkMk id="18" creationId="{C5C5837B-1091-189D-CBCF-94DD43E958B0}"/>
          </ac:inkMkLst>
        </pc:inkChg>
      </pc:sldChg>
      <pc:sldChg chg="addSp modSp add mod">
        <pc:chgData name="Duane Miller" userId="086b8d4e5ca37aec" providerId="LiveId" clId="{287CCF98-3212-43A6-A599-17148954481A}" dt="2022-06-23T23:58:17.930" v="830"/>
        <pc:sldMkLst>
          <pc:docMk/>
          <pc:sldMk cId="1045204689" sldId="285"/>
        </pc:sldMkLst>
        <pc:spChg chg="mod">
          <ac:chgData name="Duane Miller" userId="086b8d4e5ca37aec" providerId="LiveId" clId="{287CCF98-3212-43A6-A599-17148954481A}" dt="2022-06-23T20:56:49.751" v="356" actId="207"/>
          <ac:spMkLst>
            <pc:docMk/>
            <pc:sldMk cId="1045204689" sldId="285"/>
            <ac:spMk id="3" creationId="{D3EFC0C3-FD39-449B-AD90-C042901F23F4}"/>
          </ac:spMkLst>
        </pc:spChg>
        <pc:grpChg chg="mod">
          <ac:chgData name="Duane Miller" userId="086b8d4e5ca37aec" providerId="LiveId" clId="{287CCF98-3212-43A6-A599-17148954481A}" dt="2022-06-23T23:56:36.570" v="799"/>
          <ac:grpSpMkLst>
            <pc:docMk/>
            <pc:sldMk cId="1045204689" sldId="285"/>
            <ac:grpSpMk id="9" creationId="{28D81FDC-1FA9-D5C1-1650-7DE8345BE042}"/>
          </ac:grpSpMkLst>
        </pc:grpChg>
        <pc:grpChg chg="mod">
          <ac:chgData name="Duane Miller" userId="086b8d4e5ca37aec" providerId="LiveId" clId="{287CCF98-3212-43A6-A599-17148954481A}" dt="2022-06-23T23:56:45.270" v="802"/>
          <ac:grpSpMkLst>
            <pc:docMk/>
            <pc:sldMk cId="1045204689" sldId="285"/>
            <ac:grpSpMk id="13" creationId="{66699310-F86D-92B9-D167-2C8BC74290CE}"/>
          </ac:grpSpMkLst>
        </pc:grpChg>
        <pc:grpChg chg="mod">
          <ac:chgData name="Duane Miller" userId="086b8d4e5ca37aec" providerId="LiveId" clId="{287CCF98-3212-43A6-A599-17148954481A}" dt="2022-06-23T23:56:52.496" v="805"/>
          <ac:grpSpMkLst>
            <pc:docMk/>
            <pc:sldMk cId="1045204689" sldId="285"/>
            <ac:grpSpMk id="16" creationId="{67F5C3AC-2D61-561F-681B-5062CCB240B7}"/>
          </ac:grpSpMkLst>
        </pc:grpChg>
        <pc:grpChg chg="mod">
          <ac:chgData name="Duane Miller" userId="086b8d4e5ca37aec" providerId="LiveId" clId="{287CCF98-3212-43A6-A599-17148954481A}" dt="2022-06-23T23:57:04.047" v="815"/>
          <ac:grpSpMkLst>
            <pc:docMk/>
            <pc:sldMk cId="1045204689" sldId="285"/>
            <ac:grpSpMk id="26" creationId="{462DE4B3-25DE-CC6C-F6D7-F25BD04ED1AD}"/>
          </ac:grpSpMkLst>
        </pc:grpChg>
        <pc:grpChg chg="mod">
          <ac:chgData name="Duane Miller" userId="086b8d4e5ca37aec" providerId="LiveId" clId="{287CCF98-3212-43A6-A599-17148954481A}" dt="2022-06-23T23:57:46.882" v="818"/>
          <ac:grpSpMkLst>
            <pc:docMk/>
            <pc:sldMk cId="1045204689" sldId="285"/>
            <ac:grpSpMk id="29" creationId="{E6A48669-5F68-816A-E44D-DF9BFEB24A44}"/>
          </ac:grpSpMkLst>
        </pc:grpChg>
        <pc:grpChg chg="mod">
          <ac:chgData name="Duane Miller" userId="086b8d4e5ca37aec" providerId="LiveId" clId="{287CCF98-3212-43A6-A599-17148954481A}" dt="2022-06-23T23:58:17.930" v="830"/>
          <ac:grpSpMkLst>
            <pc:docMk/>
            <pc:sldMk cId="1045204689" sldId="285"/>
            <ac:grpSpMk id="41" creationId="{3BF9FC0B-E738-2D57-FFC3-88821EBA4949}"/>
          </ac:grpSpMkLst>
        </pc:grpChg>
        <pc:inkChg chg="add mod">
          <ac:chgData name="Duane Miller" userId="086b8d4e5ca37aec" providerId="LiveId" clId="{287CCF98-3212-43A6-A599-17148954481A}" dt="2022-06-23T23:56:36.570" v="799"/>
          <ac:inkMkLst>
            <pc:docMk/>
            <pc:sldMk cId="1045204689" sldId="285"/>
            <ac:inkMk id="2" creationId="{11DC42FB-9717-C720-3BCF-245A4DF88F65}"/>
          </ac:inkMkLst>
        </pc:inkChg>
        <pc:inkChg chg="add mod">
          <ac:chgData name="Duane Miller" userId="086b8d4e5ca37aec" providerId="LiveId" clId="{287CCF98-3212-43A6-A599-17148954481A}" dt="2022-06-23T23:56:36.570" v="799"/>
          <ac:inkMkLst>
            <pc:docMk/>
            <pc:sldMk cId="1045204689" sldId="285"/>
            <ac:inkMk id="4" creationId="{CD964F7E-EBF4-21E7-D2B4-7D5585490857}"/>
          </ac:inkMkLst>
        </pc:inkChg>
        <pc:inkChg chg="add mod">
          <ac:chgData name="Duane Miller" userId="086b8d4e5ca37aec" providerId="LiveId" clId="{287CCF98-3212-43A6-A599-17148954481A}" dt="2022-06-23T23:56:36.570" v="799"/>
          <ac:inkMkLst>
            <pc:docMk/>
            <pc:sldMk cId="1045204689" sldId="285"/>
            <ac:inkMk id="5" creationId="{18858922-D64B-13B1-24E5-3C4AF3E32E3A}"/>
          </ac:inkMkLst>
        </pc:inkChg>
        <pc:inkChg chg="add mod">
          <ac:chgData name="Duane Miller" userId="086b8d4e5ca37aec" providerId="LiveId" clId="{287CCF98-3212-43A6-A599-17148954481A}" dt="2022-06-23T23:56:36.570" v="799"/>
          <ac:inkMkLst>
            <pc:docMk/>
            <pc:sldMk cId="1045204689" sldId="285"/>
            <ac:inkMk id="7" creationId="{72874F2E-B518-0D61-F6D5-7172FB456929}"/>
          </ac:inkMkLst>
        </pc:inkChg>
        <pc:inkChg chg="add mod">
          <ac:chgData name="Duane Miller" userId="086b8d4e5ca37aec" providerId="LiveId" clId="{287CCF98-3212-43A6-A599-17148954481A}" dt="2022-06-23T23:56:45.270" v="802"/>
          <ac:inkMkLst>
            <pc:docMk/>
            <pc:sldMk cId="1045204689" sldId="285"/>
            <ac:inkMk id="11" creationId="{AFF6275F-070B-9637-195A-1188FA7A7CFE}"/>
          </ac:inkMkLst>
        </pc:inkChg>
        <pc:inkChg chg="add mod">
          <ac:chgData name="Duane Miller" userId="086b8d4e5ca37aec" providerId="LiveId" clId="{287CCF98-3212-43A6-A599-17148954481A}" dt="2022-06-23T23:56:45.270" v="802"/>
          <ac:inkMkLst>
            <pc:docMk/>
            <pc:sldMk cId="1045204689" sldId="285"/>
            <ac:inkMk id="12" creationId="{E480B8BF-8BD2-20E1-0F5E-0E232BD325DA}"/>
          </ac:inkMkLst>
        </pc:inkChg>
        <pc:inkChg chg="add mod">
          <ac:chgData name="Duane Miller" userId="086b8d4e5ca37aec" providerId="LiveId" clId="{287CCF98-3212-43A6-A599-17148954481A}" dt="2022-06-23T23:56:52.496" v="805"/>
          <ac:inkMkLst>
            <pc:docMk/>
            <pc:sldMk cId="1045204689" sldId="285"/>
            <ac:inkMk id="14" creationId="{29F89AAC-C96B-6D00-99F0-C83974EBCA67}"/>
          </ac:inkMkLst>
        </pc:inkChg>
        <pc:inkChg chg="add mod">
          <ac:chgData name="Duane Miller" userId="086b8d4e5ca37aec" providerId="LiveId" clId="{287CCF98-3212-43A6-A599-17148954481A}" dt="2022-06-23T23:56:52.496" v="805"/>
          <ac:inkMkLst>
            <pc:docMk/>
            <pc:sldMk cId="1045204689" sldId="285"/>
            <ac:inkMk id="15" creationId="{AD28F4D5-A145-C703-8A4A-91531C2CAB8F}"/>
          </ac:inkMkLst>
        </pc:inkChg>
        <pc:inkChg chg="add mod">
          <ac:chgData name="Duane Miller" userId="086b8d4e5ca37aec" providerId="LiveId" clId="{287CCF98-3212-43A6-A599-17148954481A}" dt="2022-06-23T23:57:04.047" v="815"/>
          <ac:inkMkLst>
            <pc:docMk/>
            <pc:sldMk cId="1045204689" sldId="285"/>
            <ac:inkMk id="17" creationId="{84928CE8-FBDC-CD08-33C3-BD615C524245}"/>
          </ac:inkMkLst>
        </pc:inkChg>
        <pc:inkChg chg="add mod">
          <ac:chgData name="Duane Miller" userId="086b8d4e5ca37aec" providerId="LiveId" clId="{287CCF98-3212-43A6-A599-17148954481A}" dt="2022-06-23T23:57:04.047" v="815"/>
          <ac:inkMkLst>
            <pc:docMk/>
            <pc:sldMk cId="1045204689" sldId="285"/>
            <ac:inkMk id="18" creationId="{7AD847E1-3318-F07C-C6EB-352ECB708F95}"/>
          </ac:inkMkLst>
        </pc:inkChg>
        <pc:inkChg chg="add mod">
          <ac:chgData name="Duane Miller" userId="086b8d4e5ca37aec" providerId="LiveId" clId="{287CCF98-3212-43A6-A599-17148954481A}" dt="2022-06-23T23:57:04.047" v="815"/>
          <ac:inkMkLst>
            <pc:docMk/>
            <pc:sldMk cId="1045204689" sldId="285"/>
            <ac:inkMk id="19" creationId="{AD3C1450-7300-7A4E-D10F-87D44D272624}"/>
          </ac:inkMkLst>
        </pc:inkChg>
        <pc:inkChg chg="add mod">
          <ac:chgData name="Duane Miller" userId="086b8d4e5ca37aec" providerId="LiveId" clId="{287CCF98-3212-43A6-A599-17148954481A}" dt="2022-06-23T23:57:04.047" v="815"/>
          <ac:inkMkLst>
            <pc:docMk/>
            <pc:sldMk cId="1045204689" sldId="285"/>
            <ac:inkMk id="20" creationId="{95CBEDC4-C4A9-4F92-6F01-8D8F14110A1E}"/>
          </ac:inkMkLst>
        </pc:inkChg>
        <pc:inkChg chg="add mod">
          <ac:chgData name="Duane Miller" userId="086b8d4e5ca37aec" providerId="LiveId" clId="{287CCF98-3212-43A6-A599-17148954481A}" dt="2022-06-23T23:57:04.047" v="815"/>
          <ac:inkMkLst>
            <pc:docMk/>
            <pc:sldMk cId="1045204689" sldId="285"/>
            <ac:inkMk id="21" creationId="{DC7BA392-A1E5-D8A4-9E5B-0CF951976470}"/>
          </ac:inkMkLst>
        </pc:inkChg>
        <pc:inkChg chg="add mod">
          <ac:chgData name="Duane Miller" userId="086b8d4e5ca37aec" providerId="LiveId" clId="{287CCF98-3212-43A6-A599-17148954481A}" dt="2022-06-23T23:57:04.047" v="815"/>
          <ac:inkMkLst>
            <pc:docMk/>
            <pc:sldMk cId="1045204689" sldId="285"/>
            <ac:inkMk id="22" creationId="{B077C14C-03A2-1C6F-4746-419073026BCA}"/>
          </ac:inkMkLst>
        </pc:inkChg>
        <pc:inkChg chg="add mod">
          <ac:chgData name="Duane Miller" userId="086b8d4e5ca37aec" providerId="LiveId" clId="{287CCF98-3212-43A6-A599-17148954481A}" dt="2022-06-23T23:57:04.047" v="815"/>
          <ac:inkMkLst>
            <pc:docMk/>
            <pc:sldMk cId="1045204689" sldId="285"/>
            <ac:inkMk id="23" creationId="{DC27C4B9-5D6F-9BF1-3B8D-385FCC0D55FA}"/>
          </ac:inkMkLst>
        </pc:inkChg>
        <pc:inkChg chg="add mod">
          <ac:chgData name="Duane Miller" userId="086b8d4e5ca37aec" providerId="LiveId" clId="{287CCF98-3212-43A6-A599-17148954481A}" dt="2022-06-23T23:57:04.047" v="815"/>
          <ac:inkMkLst>
            <pc:docMk/>
            <pc:sldMk cId="1045204689" sldId="285"/>
            <ac:inkMk id="24" creationId="{F31466B6-1DD4-C62B-97DA-86DAE6933A5D}"/>
          </ac:inkMkLst>
        </pc:inkChg>
        <pc:inkChg chg="add mod">
          <ac:chgData name="Duane Miller" userId="086b8d4e5ca37aec" providerId="LiveId" clId="{287CCF98-3212-43A6-A599-17148954481A}" dt="2022-06-23T23:57:04.047" v="815"/>
          <ac:inkMkLst>
            <pc:docMk/>
            <pc:sldMk cId="1045204689" sldId="285"/>
            <ac:inkMk id="25" creationId="{3DF76D2F-37E7-CF7B-BEC5-9B1CB74BE332}"/>
          </ac:inkMkLst>
        </pc:inkChg>
        <pc:inkChg chg="add mod">
          <ac:chgData name="Duane Miller" userId="086b8d4e5ca37aec" providerId="LiveId" clId="{287CCF98-3212-43A6-A599-17148954481A}" dt="2022-06-23T23:57:46.882" v="818"/>
          <ac:inkMkLst>
            <pc:docMk/>
            <pc:sldMk cId="1045204689" sldId="285"/>
            <ac:inkMk id="27" creationId="{BAC57DE6-BDC7-94F2-4F73-A19EE666202C}"/>
          </ac:inkMkLst>
        </pc:inkChg>
        <pc:inkChg chg="add mod">
          <ac:chgData name="Duane Miller" userId="086b8d4e5ca37aec" providerId="LiveId" clId="{287CCF98-3212-43A6-A599-17148954481A}" dt="2022-06-23T23:57:46.882" v="818"/>
          <ac:inkMkLst>
            <pc:docMk/>
            <pc:sldMk cId="1045204689" sldId="285"/>
            <ac:inkMk id="28" creationId="{425C74F0-4771-C805-5D34-ADA1F9802CE2}"/>
          </ac:inkMkLst>
        </pc:inkChg>
        <pc:inkChg chg="add">
          <ac:chgData name="Duane Miller" userId="086b8d4e5ca37aec" providerId="LiveId" clId="{287CCF98-3212-43A6-A599-17148954481A}" dt="2022-06-23T23:57:58.443" v="819" actId="9405"/>
          <ac:inkMkLst>
            <pc:docMk/>
            <pc:sldMk cId="1045204689" sldId="285"/>
            <ac:inkMk id="30" creationId="{D53FB350-5506-69F6-820E-777CB50C5180}"/>
          </ac:inkMkLst>
        </pc:inkChg>
        <pc:inkChg chg="add">
          <ac:chgData name="Duane Miller" userId="086b8d4e5ca37aec" providerId="LiveId" clId="{287CCF98-3212-43A6-A599-17148954481A}" dt="2022-06-23T23:58:01.992" v="820" actId="9405"/>
          <ac:inkMkLst>
            <pc:docMk/>
            <pc:sldMk cId="1045204689" sldId="285"/>
            <ac:inkMk id="31" creationId="{597009B9-8B78-54B2-6D8C-8042355923A6}"/>
          </ac:inkMkLst>
        </pc:inkChg>
        <pc:inkChg chg="add">
          <ac:chgData name="Duane Miller" userId="086b8d4e5ca37aec" providerId="LiveId" clId="{287CCF98-3212-43A6-A599-17148954481A}" dt="2022-06-23T23:58:06.029" v="821" actId="9405"/>
          <ac:inkMkLst>
            <pc:docMk/>
            <pc:sldMk cId="1045204689" sldId="285"/>
            <ac:inkMk id="32" creationId="{D1844438-78A6-FF83-73CE-A44DA993E4C9}"/>
          </ac:inkMkLst>
        </pc:inkChg>
        <pc:inkChg chg="add">
          <ac:chgData name="Duane Miller" userId="086b8d4e5ca37aec" providerId="LiveId" clId="{287CCF98-3212-43A6-A599-17148954481A}" dt="2022-06-23T23:58:09.202" v="822" actId="9405"/>
          <ac:inkMkLst>
            <pc:docMk/>
            <pc:sldMk cId="1045204689" sldId="285"/>
            <ac:inkMk id="33" creationId="{0827B60C-D4DF-FBED-8ED3-F1E58F91F73F}"/>
          </ac:inkMkLst>
        </pc:inkChg>
        <pc:inkChg chg="add mod">
          <ac:chgData name="Duane Miller" userId="086b8d4e5ca37aec" providerId="LiveId" clId="{287CCF98-3212-43A6-A599-17148954481A}" dt="2022-06-23T23:58:17.930" v="830"/>
          <ac:inkMkLst>
            <pc:docMk/>
            <pc:sldMk cId="1045204689" sldId="285"/>
            <ac:inkMk id="34" creationId="{7F6F8C38-26C3-2976-8EA5-342A7E29841C}"/>
          </ac:inkMkLst>
        </pc:inkChg>
        <pc:inkChg chg="add mod">
          <ac:chgData name="Duane Miller" userId="086b8d4e5ca37aec" providerId="LiveId" clId="{287CCF98-3212-43A6-A599-17148954481A}" dt="2022-06-23T23:58:17.930" v="830"/>
          <ac:inkMkLst>
            <pc:docMk/>
            <pc:sldMk cId="1045204689" sldId="285"/>
            <ac:inkMk id="35" creationId="{9E109202-9848-1170-4B25-938309AD5B32}"/>
          </ac:inkMkLst>
        </pc:inkChg>
        <pc:inkChg chg="add mod">
          <ac:chgData name="Duane Miller" userId="086b8d4e5ca37aec" providerId="LiveId" clId="{287CCF98-3212-43A6-A599-17148954481A}" dt="2022-06-23T23:58:17.930" v="830"/>
          <ac:inkMkLst>
            <pc:docMk/>
            <pc:sldMk cId="1045204689" sldId="285"/>
            <ac:inkMk id="36" creationId="{BE550851-82BB-930A-48F9-47D4918D5A5F}"/>
          </ac:inkMkLst>
        </pc:inkChg>
        <pc:inkChg chg="add mod">
          <ac:chgData name="Duane Miller" userId="086b8d4e5ca37aec" providerId="LiveId" clId="{287CCF98-3212-43A6-A599-17148954481A}" dt="2022-06-23T23:58:17.930" v="830"/>
          <ac:inkMkLst>
            <pc:docMk/>
            <pc:sldMk cId="1045204689" sldId="285"/>
            <ac:inkMk id="37" creationId="{035F4916-3C05-1723-359B-0BF9D7AE6A9D}"/>
          </ac:inkMkLst>
        </pc:inkChg>
        <pc:inkChg chg="add mod">
          <ac:chgData name="Duane Miller" userId="086b8d4e5ca37aec" providerId="LiveId" clId="{287CCF98-3212-43A6-A599-17148954481A}" dt="2022-06-23T23:58:17.930" v="830"/>
          <ac:inkMkLst>
            <pc:docMk/>
            <pc:sldMk cId="1045204689" sldId="285"/>
            <ac:inkMk id="38" creationId="{875DF11B-6C56-962C-F941-A106E77A05AA}"/>
          </ac:inkMkLst>
        </pc:inkChg>
        <pc:inkChg chg="add mod">
          <ac:chgData name="Duane Miller" userId="086b8d4e5ca37aec" providerId="LiveId" clId="{287CCF98-3212-43A6-A599-17148954481A}" dt="2022-06-23T23:58:17.930" v="830"/>
          <ac:inkMkLst>
            <pc:docMk/>
            <pc:sldMk cId="1045204689" sldId="285"/>
            <ac:inkMk id="39" creationId="{AAA2DF54-F00D-199D-5A5A-E7BB716BF02B}"/>
          </ac:inkMkLst>
        </pc:inkChg>
        <pc:inkChg chg="add mod">
          <ac:chgData name="Duane Miller" userId="086b8d4e5ca37aec" providerId="LiveId" clId="{287CCF98-3212-43A6-A599-17148954481A}" dt="2022-06-23T23:58:17.930" v="830"/>
          <ac:inkMkLst>
            <pc:docMk/>
            <pc:sldMk cId="1045204689" sldId="285"/>
            <ac:inkMk id="40" creationId="{76A342F0-7CE6-3ECE-47E7-CDAB23F6043B}"/>
          </ac:inkMkLst>
        </pc:inkChg>
      </pc:sldChg>
      <pc:sldChg chg="addSp modSp add mod">
        <pc:chgData name="Duane Miller" userId="086b8d4e5ca37aec" providerId="LiveId" clId="{287CCF98-3212-43A6-A599-17148954481A}" dt="2022-06-23T22:41:16.180" v="431" actId="9405"/>
        <pc:sldMkLst>
          <pc:docMk/>
          <pc:sldMk cId="79281259" sldId="286"/>
        </pc:sldMkLst>
        <pc:grpChg chg="mod">
          <ac:chgData name="Duane Miller" userId="086b8d4e5ca37aec" providerId="LiveId" clId="{287CCF98-3212-43A6-A599-17148954481A}" dt="2022-06-23T22:40:46.570" v="429"/>
          <ac:grpSpMkLst>
            <pc:docMk/>
            <pc:sldMk cId="79281259" sldId="286"/>
            <ac:grpSpMk id="5" creationId="{216D6693-769C-C4E0-E65D-841B6C8B5691}"/>
          </ac:grpSpMkLst>
        </pc:grpChg>
        <pc:inkChg chg="add mod">
          <ac:chgData name="Duane Miller" userId="086b8d4e5ca37aec" providerId="LiveId" clId="{287CCF98-3212-43A6-A599-17148954481A}" dt="2022-06-23T22:40:46.570" v="429"/>
          <ac:inkMkLst>
            <pc:docMk/>
            <pc:sldMk cId="79281259" sldId="286"/>
            <ac:inkMk id="2" creationId="{18C33F0C-D6AD-B5A3-C975-69EAE0FDEFE3}"/>
          </ac:inkMkLst>
        </pc:inkChg>
        <pc:inkChg chg="add mod">
          <ac:chgData name="Duane Miller" userId="086b8d4e5ca37aec" providerId="LiveId" clId="{287CCF98-3212-43A6-A599-17148954481A}" dt="2022-06-23T22:40:46.570" v="429"/>
          <ac:inkMkLst>
            <pc:docMk/>
            <pc:sldMk cId="79281259" sldId="286"/>
            <ac:inkMk id="4" creationId="{2062DBB2-2CFA-9FDE-8821-5DDA85CEFA4A}"/>
          </ac:inkMkLst>
        </pc:inkChg>
        <pc:inkChg chg="add">
          <ac:chgData name="Duane Miller" userId="086b8d4e5ca37aec" providerId="LiveId" clId="{287CCF98-3212-43A6-A599-17148954481A}" dt="2022-06-23T22:41:00.210" v="430" actId="9405"/>
          <ac:inkMkLst>
            <pc:docMk/>
            <pc:sldMk cId="79281259" sldId="286"/>
            <ac:inkMk id="7" creationId="{34945E7C-E5A2-A635-70B8-BC54AD1BD809}"/>
          </ac:inkMkLst>
        </pc:inkChg>
        <pc:inkChg chg="add">
          <ac:chgData name="Duane Miller" userId="086b8d4e5ca37aec" providerId="LiveId" clId="{287CCF98-3212-43A6-A599-17148954481A}" dt="2022-06-23T22:41:16.180" v="431" actId="9405"/>
          <ac:inkMkLst>
            <pc:docMk/>
            <pc:sldMk cId="79281259" sldId="286"/>
            <ac:inkMk id="9" creationId="{EDB93725-EDAC-6348-3510-FBA0EB3C8A54}"/>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3:52.817"/>
    </inkml:context>
    <inkml:brush xml:id="br0">
      <inkml:brushProperty name="width" value="0.1" units="cm"/>
      <inkml:brushProperty name="height" value="0.1" units="cm"/>
      <inkml:brushProperty name="color" value="#E71224"/>
    </inkml:brush>
  </inkml:definitions>
  <inkml:trace contextRef="#ctx0" brushRef="#br0">49 228 1152,'-3'-2'542,"1"-1"0,0 0 0,0 1 0,1-1 1,-1 0-1,-1-4 0,2 5-413,1 1 0,0 0 1,-1-1-1,1 1 0,-1 0 1,0 0-1,1-1 0,-1 1 1,0 0-1,0 0 0,0 0 1,0 0-1,0 0 0,0 0 1,0 0-1,0 0 0,0 1 1,-1-1-1,1 0 0,0 1 0,0-1 1,-1 1-1,1-1 0,0 1 1,-1-1-1,1 1 0,0 0 1,-1 0-1,-3 0 555,21-5-295,-6 4 38,0-1 0,0 1-1,0 1 1,14 1 0,23-2 106,10-8-249,-38 5 16,0 1 0,30-1 0,-30 5-24,0 1 0,0 1 0,29 9 0,-23-6-116,-6-3-139,0 0 0,0 0-1,1-2 1,35-2 0,79-16 90,-13 0-65,-102 15-34,1-2 0,36-11 0,-40 10 0,0 1 0,0 0 0,0 1 0,29-2 0,-20 4 46,0-2 0,35-8 0,-16 3 195,7-1-63,-14 1-143,0 3 0,45-2 0,-55 6-653,-1-2 0,38-8 0,-18 2-2435,3-2 86,5-9-111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27.888"/>
    </inkml:context>
    <inkml:brush xml:id="br0">
      <inkml:brushProperty name="width" value="0.1" units="cm"/>
      <inkml:brushProperty name="height" value="0.1" units="cm"/>
      <inkml:brushProperty name="color" value="#E71224"/>
    </inkml:brush>
  </inkml:definitions>
  <inkml:trace contextRef="#ctx0" brushRef="#br0">1 1 512,'12'4'2437,"-10"-2"-2233,0 0 0,0 0 1,0-1-1,0 1 0,0-1 0,1 0 0,-1 1 0,1-1 0,-1 0 0,1 0 0,-1-1 0,5 2 0,31-1 1402,-1 0-841,-28 1-662,-1 0-1,0 0 0,12 6 1,-12-5-51,1 0 0,16 4-1,6-4 223,1-1 0,37-2 0,-25 0-152,0-3-44,84-15 0,-12 1-95,-20 12 97,175 14 0,-30-9-175,-98-4 147,-22 5 77,194-5-236,5-7 741,-82 8 49,-189 9-1055,-46-6 236,0 1 1,0 0 0,0 0-1,0 0 1,0 0 0,0 0 0,0 1-1,-1-1 1,1 1 0,0 0-1,-1 0 1,0 0 0,4 3-1,1 13-1666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32.683"/>
    </inkml:context>
    <inkml:brush xml:id="br0">
      <inkml:brushProperty name="width" value="0.1" units="cm"/>
      <inkml:brushProperty name="height" value="0.1" units="cm"/>
      <inkml:brushProperty name="color" value="#FFFC18"/>
    </inkml:brush>
  </inkml:definitions>
  <inkml:trace contextRef="#ctx0" brushRef="#br0">1619 16 2816,'-6'-6'6461,"6"5"-6222,0 1-215,-1-1 1,1 1-1,0-1 0,0 1 0,0 0 0,0-1 1,-1 1-1,1-1 0,0 1 0,0 0 0,-1-1 1,1 1-1,0 0 0,-1-1 0,1 1 0,0 0 1,-1 0-1,1-1 0,0 1 0,-1 0 0,1 0 1,0 0-1,-1-1 0,1 1 0,-1 0 0,1 0 1,-1 0-1,1 0 0,0 0 0,-1 0 0,1 0 1,-1 0-1,1 0 0,-1 0 0,1 0 0,-1 0 1,1 0-1,0 0 0,-1 0 0,1 1 0,-1-1 1,1 0-1,-1 0 0,-39 17 1319,-14 3-318,32-13-578,0-2 0,0-1 0,-1-1 0,-38 1 0,-92 6 567,-3 0 142,91-7-473,-92 16 0,43-3 132,-90 17 330,-65 5-2183,246-38-750,-1-2 0,1 0 0,-1-1 0,-31-9 0,30 7-77,-35-8-1660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33.937"/>
    </inkml:context>
    <inkml:brush xml:id="br0">
      <inkml:brushProperty name="width" value="0.1" units="cm"/>
      <inkml:brushProperty name="height" value="0.1" units="cm"/>
      <inkml:brushProperty name="color" value="#FFFC18"/>
    </inkml:brush>
  </inkml:definitions>
  <inkml:trace contextRef="#ctx0" brushRef="#br0">3304 185 5632,'-11'0'761,"7"0"-431,-1 1 0,0-2 0,1 1 0,-1 0 1,1-1-1,-7-1 0,2-1 213,-1 2 0,0-1 0,0 1 0,0 0 0,0 1 0,-18 2 0,16-1-216,0 0 0,0-1 0,-23-3 0,-3-11 583,16 5-433,2 2-154,15 4-327,0 1 1,0 1 0,0-1 0,-1 1 0,1 0 0,0 0 0,-10 0 0,-8 1 301,-338 14 1543,278-5-1634,28-5 71,-93 21-1,83-10-138,-2-3 0,1-3-1,-1-3 1,-1-2 0,1-4-1,0-2 1,-79-14 0,-28-15 123,-25-4 249,132 26-405,-67-8 449,-138-38 0,206 40-155,-125-11 0,-54 19-1066,109 6-3996,1-7-6372,71-1 7402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34.864"/>
    </inkml:context>
    <inkml:brush xml:id="br0">
      <inkml:brushProperty name="width" value="0.1" units="cm"/>
      <inkml:brushProperty name="height" value="0.1" units="cm"/>
      <inkml:brushProperty name="color" value="#FFFC18"/>
    </inkml:brush>
  </inkml:definitions>
  <inkml:trace contextRef="#ctx0" brushRef="#br0">1988 31 3456,'0'0'243,"0"0"-201,0-1 0,1 1 0,-1 0 1,0 0-1,0-1 0,0 1 0,0 0 0,0 0 0,0-1 0,0 1 0,0 0 1,0 0-1,0 0 0,0-1 0,0 1 0,0 0 0,0 0 0,0-1 0,0 1 1,0 0-1,-1 0 0,1-1 0,0 1 0,0 0 0,0 0 0,0 0 0,0-1 0,-1 1 1,1 0-1,0 0 0,0 0 0,0 0 0,0-1 0,-1 1 0,1 0 0,0 0 1,0 0-1,0 0 0,-1 0 0,1 0 0,0 0 0,-2 0 794,-15-15 518,11 13-1154,1 1 0,0-1 0,-1 1 0,1 0 0,-1 1-1,0-1 1,1 1 0,-1 0 0,-10 2 0,-3-1 271,-68 0 841,1 4 0,-139 27 0,169-22-546,-1-2 0,-104 2 0,-75 7 924,111-5-479,120-12-1163,-263 14 1750,1-22-4018,90-2-3507,111 4 2015,1-2 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36.797"/>
    </inkml:context>
    <inkml:brush xml:id="br0">
      <inkml:brushProperty name="width" value="0.1" units="cm"/>
      <inkml:brushProperty name="height" value="0.1" units="cm"/>
      <inkml:brushProperty name="color" value="#FFFC18"/>
    </inkml:brush>
  </inkml:definitions>
  <inkml:trace contextRef="#ctx0" brushRef="#br0">1833 0 4480,'-31'15'1610,"28"-15"-1144,1 1-1,-1-1 0,0 1 0,0-1 0,0 0 0,0-1 0,-4 1 0,-3-1 17,-5 2-84,0 1 1,0 1-1,0 0 0,0 1 1,-26 10-1,20-6-196,-34 8 1,1-8 620,-93 4 0,-56-14 492,57-1-367,-270 24 187,83-1-1988,308-19-312,0-2 0,-46-5 0,62 4 411,-1 0 1,1-1-1,0 0 0,0-1 0,0 1 1,0-2-1,1 1 0,-1-1 1,1-1-1,-11-9 0,-25-31-2627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37.832"/>
    </inkml:context>
    <inkml:brush xml:id="br0">
      <inkml:brushProperty name="width" value="0.1" units="cm"/>
      <inkml:brushProperty name="height" value="0.1" units="cm"/>
      <inkml:brushProperty name="color" value="#FFFC18"/>
    </inkml:brush>
  </inkml:definitions>
  <inkml:trace contextRef="#ctx0" brushRef="#br0">3762 67 5760,'-146'-7'6397,"-2"0"-4026,117 7-2064,-171 4 1066,-17-2-423,118-3-701,-143 10-179,29 5 255,37 1-87,-213 27 68,249-20 81,-153 2-1,-42-9 505,36-18 53,104-2-693,182 5-269,-190-8-389,178 5-557,0-1 0,1-1 1,-1-2-1,1-1 0,-39-16 0,36 9-1987,0 0 0,-44-32 0,8-7-793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40.604"/>
    </inkml:context>
    <inkml:brush xml:id="br0">
      <inkml:brushProperty name="width" value="0.1" units="cm"/>
      <inkml:brushProperty name="height" value="0.1" units="cm"/>
      <inkml:brushProperty name="color" value="#FFFC18"/>
    </inkml:brush>
  </inkml:definitions>
  <inkml:trace contextRef="#ctx0" brushRef="#br0">3186 12 3456,'-2'-1'-139,"-1"-1"0,1 1 1,-1 0-1,1-1 0,-1 2 0,-5-3 1,4 3 520,1-1 1,-1 1 0,1 0 0,-1 0 0,0 0 0,1 1 0,-1-1-1,-5 2 1,4 0 233,0-1-1,0 2 1,0-1 0,0 0-1,-5 4 1,-10 10-1147,12-10 750,0-1-1,0 1 0,0-1 1,-1-1-1,1 1 1,-1-1-1,-10 2 1,-12 7 102,28-12-286,-26 12 620,0-1 0,-32 8 0,30-12-154,-6 1 104,-70 10 1,-95-16 364,110-5-367,-276-3 459,244 5-857,-140-18 0,204 13-8,0 3-1,-70 5 1,6 1 45,93-4-186,-170-5 438,-108-6 941,178 10-1371,-186-25-1,289 22-1427,0-1 0,0-2-1,1-1 1,0-1-1,-33-16 1,7-1-2737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41.976"/>
    </inkml:context>
    <inkml:brush xml:id="br0">
      <inkml:brushProperty name="width" value="0.1" units="cm"/>
      <inkml:brushProperty name="height" value="0.1" units="cm"/>
      <inkml:brushProperty name="color" value="#FFFC18"/>
    </inkml:brush>
  </inkml:definitions>
  <inkml:trace contextRef="#ctx0" brushRef="#br0">11 34 3328,'-10'-5'1216,"10"-1"-928,0 3-448,5-8-1568,0 2 128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42.544"/>
    </inkml:context>
    <inkml:brush xml:id="br0">
      <inkml:brushProperty name="width" value="0.1" units="cm"/>
      <inkml:brushProperty name="height" value="0.1" units="cm"/>
      <inkml:brushProperty name="color" value="#FFFC18"/>
    </inkml:brush>
  </inkml:definitions>
  <inkml:trace contextRef="#ctx0" brushRef="#br0">1683 15 4224,'0'0'172,"1"-1"0,-1 1 1,0-1-1,0 0 0,0 1 0,-1-1 1,1 0-1,0 1 0,0-1 0,0 1 1,0-1-1,0 0 0,-1 1 0,1-1 1,0 1-1,-1-1 0,1 1 0,0-1 1,-1 1-1,1-1 0,-1 1 0,0-1 1,0 0-73,1 1 0,-1 0 1,0 0-1,0 0 0,0-1 1,0 1-1,0 0 0,0 0 0,-1 0 1,1 1-1,0-1 0,0 0 1,1 0-1,-3 1 0,-44 14 630,-12 3 380,31-12-651,-16 2 449,1 3 1,-56 20-1,19-8-49,48-14-752,0-1-1,0-2 1,-1-1 0,-35 0-1,-42-2 445,-2 0-142,21-1 226,55-2-110,-57 7 0,-166 20 935,188-21-1245,8-1-1631,-97-6 0,123-5-925,4-7-496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43.744"/>
    </inkml:context>
    <inkml:brush xml:id="br0">
      <inkml:brushProperty name="width" value="0.1" units="cm"/>
      <inkml:brushProperty name="height" value="0.1" units="cm"/>
      <inkml:brushProperty name="color" value="#FFFC18"/>
    </inkml:brush>
  </inkml:definitions>
  <inkml:trace contextRef="#ctx0" brushRef="#br0">3942 162 5888,'-15'2'1605,"-27"9"0,39-10-1584,0-1-1,0 0 0,0 0 1,0 0-1,0 0 0,0-1 0,1 1 1,-1-1-1,0 1 0,0-1 1,0 0-1,1 0 0,-1-1 0,-4-2 1,-11-3 490,12 5-262,-14-4 415,1 1 0,-1 1 0,0 1 0,-29-2-1,7 7-160,-60 10 0,-19 2 273,-204-8 450,202 1-948,1 0 308,-283-3-138,205 10-163,26 0-309,-506-8 1484,651-6-1480,-288-26 1141,300 24-1058,-171-16 433,-6 0-343,132 9-891,-69-19 1,20-5-1925,-31-9-2953,43 20 628,-2 1 1014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8:16.904"/>
    </inkml:context>
    <inkml:brush xml:id="br0">
      <inkml:brushProperty name="width" value="0.1" units="cm"/>
      <inkml:brushProperty name="height" value="0.1" units="cm"/>
      <inkml:brushProperty name="color" value="#FFFC18"/>
    </inkml:brush>
  </inkml:definitions>
  <inkml:trace contextRef="#ctx0" brushRef="#br0">6048 1397 4608,'-10'5'6597,"11"-5"-6372,1 0 0,0-1 0,-1 1 1,1 0-1,0 0 0,0 0 0,-1 0 0,1 0 0,0 0 1,0 0-1,-1 0 0,1 1 0,0-1 0,-1 1 0,1-1 1,0 1-1,1 1 0,19 3 1380,83 1 1515,-104-6-3114,0-1 0,-1 1 0,1 0 0,0 0 0,0 0 0,-1 0 0,1 0 0,0 0 0,0 0 0,-1 0 0,1 1 0,0-1-1,-1 0 1,1 0 0,0 0 0,0 1 0,-1-1 0,1 0 0,-1 1 0,2 0 0,4 1 88,-5-2-78,0 1-1,-1-1 1,1 0 0,-1 0-1,1 1 1,-1-1 0,1 0-1,0 1 1,-1-1 0,0 0 0,1 1-1,-1-1 1,1 1 0,-1-1-1,1 1 1,-1-1 0,0 1-1,1-1 1,-1 1 0,0-1-1,0 1 1,1-1 0,-1 1-1,0 0 1,0-1 0,0 1-1,0-1 1,0 1 0,0 0-1,0-1 1,0 1 0,0 0-1,0 27 608,-1-20-536,1 58-130,0-64 144,0 0 1,0-1-1,-1 1 0,1-1 1,0 1-1,-1 0 0,0-1 1,1 1-1,-1-1 0,0 1 1,0-1-1,0 1 0,0-1 1,0 0-1,0 1 0,0-1 1,0 0-1,-3 1 720,4-214 65,6 58-662,-14 36 24,-1 0-166,-1-104 20,-1 4-6,6 90-166,-1 15 102,5 101-38,-1 1-1,0 0 1,-1 0 0,-4-11-1,6 18 7,-1-4 0,-1 0 0,-1 0 0,1 0 0,-1 0 0,0 0 0,-1 1 0,0 0 0,-6-7 0,2 6 0,1 0 0,-1 0 0,0 2 0,0-1 0,-17-8 0,5 4-9,0 0 0,0 2 1,-1 0-1,-1 2 0,-38-9 0,-5 8 22,0 3 1,-107 4-1,77 3 0,-30-2 9,-131 17-1,173-8 86,-95-3-1,-96-1-58,-61 3-240,159-4 179,28-2 176,76 0-168,-61 5-92,0 9 175,-246-4-1,283-17 6,-89-3-289,-51-1 180,111 8-8,-312 10-98,251-4 158,17-1-20,-126-2-91,155-3 21,-119-8 181,52-1-245,66-7 143,50 5 56,5-2-173,38 5-9,27 5 116,-23-2 0,-18-1 81,-34 0-7,81 7-89,4-1-32,-1 1 0,1 1 1,-1 0-1,1 0 0,-23 7 0,29-6 45,0 1 1,0-1 0,0 1-1,1 0 1,-1 0-1,1 1 1,0-1-1,0 1 1,0 1-1,1-1 1,-1 1 0,1-1-1,0 1 1,0 0-1,1 1 1,-1-1-1,1 0 1,1 1-1,-1 0 1,1 0 0,0 0-1,0 0 1,-1 7-1,-1 6-3,1 0 0,0 1 0,1-1 0,2 1 0,0 0 0,5 35 0,1-21 0,1 0 0,2-1 0,14 34 0,-11-28 35,-1 1-1,6 44 0,-5-19-9,36 194-25,-41-197 128,-3 97 0,-4-128-58,1-18-67,0 0 0,1 0 0,4 15 0,4 30 49,-6 15 39,4 40-63,-6-97-17,1 0-1,0 0 0,1 0 0,11 26 0,-12-35-22,1-1 0,0 0 0,0 1 0,1-1 0,-1-1 0,1 1 0,1-1 0,-1 0 0,1 0-1,0 0 1,0-1 0,0 0 0,0 0 0,1 0 0,0-1 0,0 0 0,0-1 0,0 1 0,12 2 0,11 0-59,0-1 1,0-1-1,46-2 1,-63-1 39,125-7 18,198-33 1,-214 22-91,-36 10 45,134 4 1,-125 5 145,185-5-67,-225 4-86,58 8 0,-38-2 3,-64-6 53,391 10-46,-126-15 55,29-1 0,91-12-122,18 9 207,-312 6-122,111 10-1,248 7 65,-363-16-5,-42 0 10,80 6-1,72 2-95,-139-6 6,134-12 52,3 1 6,24 0 32,108-35 283,-318 41-299,6 0-62,-1-2-1,37-14 1,-60 21 441,10-6-1163,-10 6 557,0-1-1,0 1 1,0 0 0,0-1 0,0 0-1,0 0 1,0 1 0,0-1 0,-1 0 0,1-1-1,0 1 1,-1 0 0,1 0 0,-1-1-1,1 1 1,-1-1 0,0 1 0,1-1-1,-1 1 1,0-1 0,0 0 0,1-2-1,61-90-8795,-26 26 5007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29.526"/>
    </inkml:context>
    <inkml:brush xml:id="br0">
      <inkml:brushProperty name="width" value="0.1" units="cm"/>
      <inkml:brushProperty name="height" value="0.1" units="cm"/>
      <inkml:brushProperty name="color" value="#E71224"/>
    </inkml:brush>
  </inkml:definitions>
  <inkml:trace contextRef="#ctx0" brushRef="#br0">0 60 2048,'4'-3'239,"-1"0"0,1 1 0,-1 0 0,1 0 0,0 0 0,0 0 0,8-2 0,10-5 441,-13 5-498,-1 1 1,1 0-1,0 1 0,0-1 1,0 2-1,18-2 0,59 3 332,-41 1-155,-1 0 9,-22 0-29,0 0-1,0-2 1,39-6 0,-38 3-67,0 2 0,-1 0 1,40 3-1,-15 0-263,159 10 210,-6 5 180,-148-14-295,96-11 1,-92 4-68,0 3 1,61 5-1,-72 1-69,87 22 0,5 1 248,-117-24-112,0-2 1,0 0-1,0-1 1,-1-2-1,22-3 1,-2 0-86,-1 2 1,1 1-1,0 2 1,0 1-1,0 3 1,0 1 0,-1 1-1,56 18 1,1 8 159,62 16-342,-120-38-1272,0 0 0,66 30 1,-53-15-1014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8:28.941"/>
    </inkml:context>
    <inkml:brush xml:id="br0">
      <inkml:brushProperty name="width" value="0.1" units="cm"/>
      <inkml:brushProperty name="height" value="0.1" units="cm"/>
      <inkml:brushProperty name="color" value="#66CC00"/>
    </inkml:brush>
  </inkml:definitions>
  <inkml:trace contextRef="#ctx0" brushRef="#br0">4869 1773 3328,'22'9'11061,"-1"-28"-8219,-15 13-2498,-1 0-1,0-1 1,-1 0-1,1 0 1,-1 0-1,5-13 1,1-1 105,44-87 1252,-46 93-1583,6-11 192,-1 0-1,-1-1 0,15-50 0,-27 76-302,5-16 175,-2 0 0,0 0 0,0 0 0,-1-18 0,0-5 26,-1 29-236,0-1 0,-1 1 0,0 0 0,-1 0 0,0 0 0,-1-1 0,-4-12 0,-16-56 154,4-2 1,-9-83-1,15 86-100,7 29-338,3 0-1,3-55 1,0 27 23,-1 56 511,1 11-82,-1 0 0,0 0-1,-1 0 1,0 0-1,-1 0 1,-6-20 0,3 15-118,2 8-12,0 0 1,0 1-1,-1-1 1,-4-8-1,-9-14-43,14 23 11,0 1 0,0 0 0,-1 0 0,1 0 0,-8-8 0,2 5 6,0 0 0,0 1 0,-1 0 0,0 0 0,0 1 0,-1 0 0,0 1 0,0 0 0,-1 1 0,1 0 0,-14-3 0,-72-15 141,-194-22 0,231 38-279,-169-16 165,142 16-398,-96 4 0,114 4 889,-195 8-129,-399 28-528,368-30 173,183-8-25,-510 1 60,433-17-81,133 10 83,-222-18-18,202 17-101,-34-1-837,35 8 1084,3 0 150,-111 11-1,-8 18 9,152-25-391,-48-3 0,51-2 119,-59 7 0,75-3-55,-1 2 1,-35 11-1,50-13-17,0 0 0,-1 1-1,1 0 1,0 0-1,1 0 1,-1 1 0,1 0-1,-1 0 1,1 0 0,0 1-1,1 0 1,-8 8 0,-14 32 56,2 0 0,-27 70 0,20-41 177,25-60-199,1 0 0,1 0 1,1 0-1,0 0 0,-2 25 0,3 74 47,3-66-39,0-10 1,8 43 0,-3-44 5,-1 44 1,6 67 82,-6-108-77,-3-31-100,-1 0 0,2 16 0,-3-21 56,1-1 0,-1 0 0,1 0 1,-1 0-1,1 1 0,0-1 0,0 0 1,0 0-1,1 0 0,-1-1 1,0 1-1,1 0 0,-1 0 0,1-1 1,-1 1-1,1-1 0,0 1 0,0-1 1,-1 0-1,1 1 0,0-1 0,4 1 1,5 3-23,-1-1-1,1 0 1,15 4 0,-3-4 50,1-1-1,26 1 0,-14-2 39,118 13-131,38-13-18,-101-3 184,394 24-140,-161-5 96,-53-4 10,-34-8-123,-26-1 98,122 22-87,-47-2-36,26 16 245,-86 6-280,-109-21 58,-63-15 96,72 14 1,268 42-9,-272-47 49,133 5 0,-222-22-50,88 2-11,-72-5 63,1 3-1,72 12 1,-89-5 192,-26-7-667,0-1 0,1 0 0,-1 0 0,1-1 0,0 1 0,-1-2 0,15 1 0,-19-2 49,0 0 0,0 0-1,-1 0 1,1 0 0,0 0 0,0-1 0,-1 1-1,1-1 1,-1 0 0,1 0 0,-1 0 0,0 0 0,0 0-1,0 0 1,0 0 0,3-5 0,59-78-9859,-41 47 5605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0:01.979"/>
    </inkml:context>
    <inkml:brush xml:id="br0">
      <inkml:brushProperty name="width" value="0.1" units="cm"/>
      <inkml:brushProperty name="height" value="0.1" units="cm"/>
      <inkml:brushProperty name="color" value="#66CC00"/>
    </inkml:brush>
  </inkml:definitions>
  <inkml:trace contextRef="#ctx0" brushRef="#br0">6388 1426 6144,'-2'0'151,"1"0"-1,0 0 1,0 0 0,0 0-1,0 0 1,0 0 0,0 0-1,0 0 1,0 1 0,0-1-1,0 0 1,0 1 0,0-1-1,0 1 1,0-1 0,0 1 0,0-1-1,0 1 1,0 0 0,-1 1-1,1 0-10,0 0-1,1 0 1,-1-1-1,1 1 1,-1 0-1,1 0 1,0 0-1,-1 0 0,1 0 1,1 5 847,9-21 1163,-2 1-1013,-5 7-524,0 0 0,1 1 0,0-1 0,7-7 469,-9 12-807,0-1-1,0-1 0,0 1 1,0 0-1,0 0 0,2-3 0,11-21 93,1 0 1,2 2-1,0 0 0,1 1 0,38-34 0,-50 51-209,0-1-1,-1 0 1,0 0-1,0 0 1,-1-1-1,0 0 1,0 0-1,6-17 1,0-4 181,9-41 0,-17 61-312,2-22 31,-1-1 0,-1 0 0,-1-1 0,-4-42 0,0 9-12,4 2 74,-1 23-151,-5-53 0,0 67 74,-2 0 0,-15-42 0,5 17 52,10 31-77,-15-35 0,17 48-9,0 1-1,-1-1 0,1 1 0,-2 0 0,1 0 0,-1 0 0,-8-8 1,-10-6 84,0 0 0,-1 2 1,-46-27-1,25 23-153,0 3 0,-2 1 0,-57-14 0,77 27 38,1 1 0,-49-3 0,-57 7-47,77 1 97,-179 14-158,115-4 106,-155 18 221,-169 6-357,282-15 95,3 0-83,-347-1 505,-137-18-501,470 14 204,3 0-88,120-13-24,-19-1 92,-129-14-1,106 4-68,0 3 0,-112 7 1,85 2 12,-191-19 27,275 16-4,0 1 0,-45 7 0,-31 0 9,32-7-57,-193-4 157,22-1-226,190 5 97,30-2-7,0-1 0,1-1 1,-39-11-1,-30-4-13,-55-12 147,77 14-238,33 6 138,25 5 19,-35-5 0,48 10-30,1 1 1,-1-1-1,0 1 0,0 0 0,1 1 1,-1-1-1,0 1 0,1 0 0,-1 0 1,1 0-1,-1 1 0,-5 3 0,6-3-4,0 1-1,0-1 1,0 1-1,1 0 1,-1 1 0,1-1-1,0 1 1,0-1-1,0 1 1,-3 6-1,-1 3-4,1 0-1,-4 15 1,-8 14 15,4-7 34,1 0 1,2 0 0,-13 70 0,13-50-54,-14 80 26,13-66 123,-5 73 59,6-49-194,7-37-58,2 80 0,3-71 50,0-49 1,0 0 1,1 0-1,1 0 0,1 0 0,0-1 1,1 1-1,7 15 0,3 1-13,1-1 1,23 33-1,-32-53 46,0-2 0,1 1 0,0-1 0,1 0 0,0-1 0,0 0 0,1 0 0,15 9 0,-10-9-18,1 0 0,-1-1 0,1-1 0,0-1 0,24 6 0,4-4 17,1-2 0,-1-2 0,81-5 1,84-23 160,-136 13-172,214-6-138,-121 12 154,-141 5-34,264-12 0,317 13-96,-115-9 64,65 22 38,-452-8-15,215 15 103,-104 12-73,-183-28-57,420 30 131,-253-26-139,-72-1 56,127-5 105,7 1 17,-92 13-109,4-1 136,27-9-235,-162-6-306,69 10 1,-48 4-3732,-54-12 2674,0 1 1,0 0-1,0-1 0,9 8 0,-13-9 782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0:33.968"/>
    </inkml:context>
    <inkml:brush xml:id="br0">
      <inkml:brushProperty name="width" value="0.1" units="cm"/>
      <inkml:brushProperty name="height" value="0.1" units="cm"/>
      <inkml:brushProperty name="color" value="#66CC00"/>
    </inkml:brush>
  </inkml:definitions>
  <inkml:trace contextRef="#ctx0" brushRef="#br0">1983 1573 5376,'-15'-6'5946,"19"1"-5433,1 0 0,-1 0-1,0-1 1,-1 0 0,1 1-1,-1-1 1,4-11 0,-5 11-145,0 0-128,0-1 0,0 1 1,-1 0-1,-1-1 0,1-11 1,1-7 300,0 4 3,-1-28-1,2-13 381,20-80 63,-21 128-892,1 0 0,0 1 0,1-1 0,1 1 0,8-19 0,0 6-9,26-38-1,-30 51 18,-1-1 0,-1 0 0,-1 0-1,8-23 1,12-62 387,-25 91-518,15-91 185,-5 23 33,-10 70-183,7-32 42,-2 0 0,1-55 0,-7 92-25,0-12 1,0 1 0,0-1 0,-1 1 0,-1-1 0,0 1 0,-1 0 0,-5-18 0,5 23-21,-31-68-28,29 66 36,0 0 0,-1 0 1,-1 0-1,1 1 0,-15-13 1,-16-14-179,24 21 212,0 0 0,-2 1-1,0 1 1,0 1 0,-1 0 0,-24-12-1,30 19-73,1 0-1,-1 1 0,1 1 0,-1 0 1,0 0-1,0 1 0,0 0 0,-13 1 0,-6 2-28,-44 9-1,4 0-69,-40 0 191,-145 20 11,207-25-129,-1-3 1,-54-2 0,50-2-33,-213-19 196,200 13-209,16 2 93,13-1-26,-1 3 0,0 1 0,0 1 1,-61 8-1,6 11 73,-45 6-237,123-23 204,5 0-20,0 0 1,1 1 0,-1 0 0,-8 3 0,14-4 7,0 0 0,0 1 0,0 0 0,0-1 0,0 1 0,1 0 1,-1 0-1,1 1 0,0-1 0,-1 0 0,1 1 0,0-1 0,0 1 0,-2 5 0,-3 7 57,0 0-1,2 1 1,-5 17-1,-9 26 80,8-28-124,2 0 0,2 1 1,1-1-1,-3 36 0,-3 19-1,-18 170-13,28-212 22,4 77 0,0-108 6,0 0-1,1 0 1,0 0-1,1 0 1,1-1-1,0 0 1,12 22-1,-7-18 3,1 0-1,1-1 0,0 0 0,24 22 0,5-3 32,1-2 1,87 50-1,-96-64-4,0-2 0,0-2 1,2 0-1,-1-3 1,62 13-1,187 12 123,-190-27-107,284 22 514,-53-5-1754,-293-23 469,-1 1-1508,49-1 0,-73-3 1530,0 0 1,-1 0 0,1-1-1,0 0 1,-1 0 0,1-1-1,0 1 1,-1-1-1,0 0 1,1-1 0,-1 1-1,0-1 1,0 0-1,7-6 1,-10 6 206,0 1 0,0-1 0,0 1 0,-1-1 0,1 0-1,-1 0 1,0 1 0,1-1 0,0-4 0,-2 6 421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0:35.795"/>
    </inkml:context>
    <inkml:brush xml:id="br0">
      <inkml:brushProperty name="width" value="0.1" units="cm"/>
      <inkml:brushProperty name="height" value="0.1" units="cm"/>
      <inkml:brushProperty name="color" value="#66CC00"/>
    </inkml:brush>
  </inkml:definitions>
  <inkml:trace contextRef="#ctx0" brushRef="#br0">2105 1468 4736,'-2'-8'12107,"6"-10"-12580,-2 6 1382,5-54-141,27-226 1672,-32 256-2106,4-124 130,5-251 112,-13 369-428,-2 1 0,-10-42 1,7 45-88,4 22-32,-1 1 0,-1-1 1,-1 1-1,0 0 0,-1 0 0,-1 0 0,0 1 0,-1 0 0,0 1 0,-18-19 0,-20-9-103,41 37 127,1 0 0,-1 0 1,0 1-1,0 0 0,0 0 0,-1 0 1,1 1-1,-1 0 0,-7-2 1,-1 2 65,0-1 0,-30 0 0,-33 5 39,-147 21-1,202-18-181,0 1 0,-27 11 0,25-7 22,-41 8 1,-9-4 97,-134 5 0,159-18-57,-1-2-1,1-3 1,-83-16 0,76 10 49,-58-3 1,14 3-255,84 7 150,2 1 1,-1 0 0,1 1 1,-27 1-1,4 3-7,1 2-1,1 2 1,-1 1 0,1 2 0,-64 27 0,92-33-11,-1 1 0,1 0 0,0 0-1,0 1 1,1 0 0,0 1 0,0 0 0,0 0 0,1 0 0,0 0 0,0 1 0,1 0 0,0 1 0,0-1 0,1 1 0,-5 14 0,3 0 20,0 0 0,2 0 0,0 0 0,2 0 0,0 40 0,2 735 397,0-783-477,1-1-1,0 1 1,4 18 0,-4-28 79,1-1-1,-1 1 1,1 0-1,0-1 0,0 1 1,0-1-1,0 0 1,1 1-1,0-1 1,0 0-1,0-1 1,0 1-1,6 4 1,2 0 54,0 0 0,1-2 0,-1 1 0,1-2 0,1 1 0,-1-2 0,1 0 0,0 0 0,18 2 0,15 0 61,62 1 1,-78-6-113,249 5 203,-107 2 82,246 22-106,-243-12-1739,-128-15-878,85-8 0,-61-6-1933,0-4 0,123-41 0,-91 21 1406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0:38.145"/>
    </inkml:context>
    <inkml:brush xml:id="br0">
      <inkml:brushProperty name="width" value="0.1" units="cm"/>
      <inkml:brushProperty name="height" value="0.1" units="cm"/>
      <inkml:brushProperty name="color" value="#66CC00"/>
    </inkml:brush>
  </inkml:definitions>
  <inkml:trace contextRef="#ctx0" brushRef="#br0">2192 1346 4864,'-1'-1'111,"0"0"1,0 1-1,-1-1 0,1 0 1,-1 1-1,1-1 1,0 1-1,-1-1 0,1 1 1,-1 0-1,1 0 0,-1 0 1,1 0-1,-1 0 1,1 0-1,-1 0 0,1 0 1,-1 0-1,1 1 0,-1-1 1,1 0-1,-1 1 1,1 0-1,0-1 0,-3 2 1,4-1 39,-1-1 0,1 0 1,-1 1-1,1-1 0,-1 0 0,0 1 1,1-1-1,-1 0 0,1 0 0,-1 0 1,1 0-1,-1 1 0,0-1 1,1 0-1,-1 0 0,1 0 0,-1 0 1,0 0-1,1 0 0,-1-1 0,1 1 1,-1 0-1,0 0 0,1 0 0,-1 0 1,1-1-1,-1 1 0,1 0 1,-1-1-1,1 1 0,-1 0 0,1-1 1,-1 1-1,1-1 0,-1 1 0,1 0 1,0-1-1,-1 1 0,1-1 0,0 0 1,-1 1-1,1-1 0,0 1 1,0-1-1,0 1 0,-1-1 0,1 1 1,0-1-1,0 0 0,-1-5-30,1 1 0,-1 0 0,1-1 0,1-7 0,0 5 601,-2-11-210,-6-35-1,3 35-134,0-36-1,15-490 744,-10 536-1121,2-240 258,-8 211-100,-1-1 1,-2 1-1,-15-42 0,20 74-166,1 0 0,-1 0 0,0 1 0,0-1 0,-1 1 0,1-1 0,-1 1-1,-1 0 1,1 1 0,-1-1 0,1 1 0,-1 0 0,-1 0 0,1 0 0,0 1 0,-1 0-1,0 0 1,-6-2 0,-7-2-26,1 1 1,-1 1-1,1 1 0,-34-4 1,-80 2-152,35 4-66,-29 3 273,39 2 102,-513-3-96,455-10-10,0 0 169,16 7-20,-86 2-18,180 5-215,1 1-1,-47 14 1,78-18 96,1 0 0,-1 0 1,1 0-1,-1 0 1,1 0-1,-1 1 0,1-1 1,0 1-1,0-1 1,0 1-1,0 0 0,0 0 1,0 0-1,0 0 1,1 0-1,-1 1 0,1-1 1,-1 0-1,1 1 0,0-1 1,0 1-1,0-1 1,0 1-1,1 0 0,-1-1 1,1 1-1,-1 0 1,1 4-1,0 8 65,1-1 1,0 0-1,1 0 0,5 19 0,-2-14-89,58 392 613,-47-126-394,-17-195-223,-1-23 65,11 102 1,-8-155-75,2 0 1,0 1-1,0-1 1,2-1-1,11 28 1,-13-35 25,1 1 0,0-1 0,1 0 0,0 0 0,0 0 0,0-1 0,0 1 0,1-1 0,0-1 0,0 1 0,0-1 1,1 0-1,8 4 0,11 3 80,1-1 1,-1-2-1,1 0 1,54 6-1,119 1-24,-170-14-38,664 23 44,-201-2-3994,-478-21 3069,-1 0 0,1-1 0,-1-1 0,1-1 0,-1 0 0,14-4 0,-25 5 522,-1 0 0,0 0-1,1 0 1,-1 0 0,0-1-1,0 1 1,0 0 0,0-1 0,0 0-1,0 1 1,2-4 0,-4 4 93,1 0 1,0 0-1,0 0 1,-1-1-1,1 1 1,-1 0-1,1-1 1,-1 1-1,0 0 1,1-1-1,-1 1 1,0-1 0,0 1-1,0 0 1,0-1-1,0 1 1,0-1-1,0 1 1,-1-3-1,-1 0-283,0-1 0,0 0 1,-1 1-1,1-1 0,-4-3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00.524"/>
    </inkml:context>
    <inkml:brush xml:id="br0">
      <inkml:brushProperty name="width" value="0.1" units="cm"/>
      <inkml:brushProperty name="height" value="0.1" units="cm"/>
      <inkml:brushProperty name="color" value="#66CC00"/>
    </inkml:brush>
  </inkml:definitions>
  <inkml:trace contextRef="#ctx0" brushRef="#br0">4726 222 2176,'-1'0'26,"1"0"1,0 0-1,0 0 1,0 1-1,-1-1 1,1 0-1,0 0 1,0 0-1,0 1 0,0-1 1,-1 0-1,1 0 1,0 1-1,0-1 1,0 0-1,0 0 1,0 1-1,0-1 0,0 0 1,0 0-1,0 1 1,0-1-1,0 0 1,0 1-1,0-1 1,0 0-1,0 0 0,0 1 1,0-1-1,0 0 1,0 0-1,1 1 1,-1-1-1,2 5-24,-1-5-135,0 0-1,1 0 0,-1 0 0,0 0 1,0-1-1,1 1 0,-1 0 1,0-1-1,1 1 0,1-2 1,-3 2 94,3-2 241,1 0-1,0 0 1,-1 0-1,1-1 1,-1 0 0,0 1-1,0-1 1,0 0-1,0-1 1,4-5 0,-3 2 501,0 0 0,0 1 0,-1-1 1,0-1-1,2-7 0,-4 15-640,-1-1-1,0 0 1,0 1-1,0-1 0,0 0 1,0 0-1,0 1 1,0-1-1,0 0 1,0 0-1,0 0 1,0 1-1,0-1 1,0 0-1,-1 1 1,1-1-1,0 0 1,-1 0-1,1 1 1,0-1-1,-1 1 1,1-1-1,-1 0 1,1 1-1,-1-1 1,-1-1 21,0 1 0,0 0 1,1 0-1,-1 0 0,0 0 1,0 0-1,0 0 1,0 0-1,-3 0 0,-4 0 145,0-1-1,0 1 0,-13 0 0,-13 2 193,-60-3 1006,81 0-1324,1 1-1,0-2 1,-1 0 0,1-1 0,-13-5-1,-26-15-24,30 13 182,-43-15 0,41 19-166,0 1 1,0 1 0,-1 1-1,1 1 1,-1 2 0,0 0-1,-43 5 1,-265 47 924,277-41-1035,19-6 151,-1-1 1,-54-4 0,31 0-26,-27 3-53,-102-5 259,41-16-170,85 9 184,-97-3-1,-306 13-563,281 16 378,69-3-86,-4-4 45,-238 11 45,-329-20 599,599 4-447,0 5 0,-113 25 0,76-12 74,44-4 140,45-9-1059,-55 7 0,87-16 248,1 0-1,-1-1 0,1 1 0,-1-1 1,1 1-1,-1-1 0,1-1 0,-1 1 1,1-1-1,0 1 0,0-1 0,0 0 1,0-1-1,-5-3 0,-3-4-1620,0 0 0,-19-23-1,4 4-1209,-25-19-658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01.986"/>
    </inkml:context>
    <inkml:brush xml:id="br0">
      <inkml:brushProperty name="width" value="0.1" units="cm"/>
      <inkml:brushProperty name="height" value="0.1" units="cm"/>
      <inkml:brushProperty name="color" value="#66CC00"/>
    </inkml:brush>
  </inkml:definitions>
  <inkml:trace contextRef="#ctx0" brushRef="#br0">4032 171 5632,'-11'4'724,"9"-3"-618,-1 1-1,0-1 1,1 0-1,-1 0 1,0 0-1,0-1 1,1 1-1,-1-1 1,0 1-1,0-1 1,0 0-1,0 0 1,0 0-1,1-1 1,-1 1-1,0-1 1,0 1-1,0-1 1,1 0-1,-1 0 1,-2-2-1,-33-24 1551,26 18-1301,0 0 0,0 0 0,-1 2 0,0-1 0,0 1 0,0 1 0,-21-6 0,-3 2-175,25 7-105,0 0 0,0 0 0,-1 1 0,-19-1 0,-16 3 141,-122 5 688,121 0-665,22-4-15,-35 8 1,14 1-37,-1-3 0,0-1 0,-57-2 0,-254-4 355,319 2-578,0 3-1,-76 17 0,23-3 53,-276 26 774,170-24-366,145-17-312,-62-3 1,53-2 181,-291-26-410,263 17 684,-85-23-163,3 0-7,-132 20-5,182 10-601,85 2-639,1-3 0,0-1 0,-54-13 0,64 9-1866,0 0 0,-46-23 0,27 7-733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07.116"/>
    </inkml:context>
    <inkml:brush xml:id="br0">
      <inkml:brushProperty name="width" value="0.1" units="cm"/>
      <inkml:brushProperty name="height" value="0.1" units="cm"/>
      <inkml:brushProperty name="color" value="#66CC00"/>
    </inkml:brush>
  </inkml:definitions>
  <inkml:trace contextRef="#ctx0" brushRef="#br0">6046 1 2304,'0'0'4522,"-16"5"-3396,10-2-881,-1 0 0,1 0 1,-1 0-1,0-1 0,0 0 1,-10 1-1,-52 6 1038,-124 1-1,165-9-849,-43 8 0,-11 1-8,-322-2 599,292-2-843,47-3-58,48-2 17,0 1 0,-24 5 0,24-3-17,-1-2 0,-27 2 0,-204 0 80,-571-4 730,736-3-834,35 1 171,-69 6 1,38 1-356,1-2 61,9 0 277,-97-1-15,89-4 36,-66 2-530,65-10 565,-50 6-506,39-3 918,0 0-279,35 6-529,1-3 0,-57-10-1,69 10 261,30 3-120,0 0 0,-17-4-1,10 2-69,-1 1 0,0 0 0,0 2 0,-24 1 1,-3 1 164,-113 8 12,-171-1 443,154-3-662,-66 3 203,-226-9 197,405 5-277,-71 3 77,115-6-122,-13 1 48,-35 2 32,-7 0-291,-68-1 848,90-4-2096,53 0 1252,-1-1 1,1 1-1,-1-1 1,1 1-1,-1-1 1,1 1 0,0-1-1,-1 1 1,1-1-1,0 0 1,0 1-1,-1-1 1,1 1-1,0-1 1,0 0-1,0 1 1,0-1-1,0 0 1,0 0 0,-2-28-3136,-3-14-922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08.838"/>
    </inkml:context>
    <inkml:brush xml:id="br0">
      <inkml:brushProperty name="width" value="0.1" units="cm"/>
      <inkml:brushProperty name="height" value="0.1" units="cm"/>
      <inkml:brushProperty name="color" value="#66CC00"/>
    </inkml:brush>
  </inkml:definitions>
  <inkml:trace contextRef="#ctx0" brushRef="#br0">4231 148 5376,'-5'1'369,"1"0"0,-1-1 0,1 1 0,-1-1 0,0 0 0,0 0 0,1 0 0,-6-2 1,-13 1-263,21 0-89,0 1 0,1 0 0,-1-1 0,0 1 0,0-1 0,1 1 0,-1-1 0,0 0 0,1 0-1,-1 0 1,0 0 0,1 0 0,0 0 0,-1 0 0,-1-3 0,-15-8 1108,-6 2-547,-44-12 0,59 20-470,0 0 1,0 1 0,0 0-1,-1 0 1,1 1-1,0 1 1,0-1 0,-14 4-1,-77 14 1020,39-8-770,-82 6-44,59-8-54,-126-2 614,143-7-731,-99-10 581,113 9-491,-74-13 1,5-1-229,57 11 242,-78-18 0,124 20-39,-38-1 0,-7-2-281,44 4 97,1 0-1,-40 4 1,12-1-115,2 0 149,-52 7 0,-32 3 273,82-8-392,-101 3 241,126-5-215,1 2 0,0 0 0,0 1 0,-23 8 0,-35 7 348,21-9-61,-108 4 1,134-14-207,-240-6 71,-3 2 496,7 1 31,216 0-727,0 2 0,-68 9 0,105-6-551,-1-1 0,1-1 0,0 0 0,0-1 0,0-1 0,-20-4 0,20 2-352,1-1 0,-1 0 0,1-1-1,0-1 1,1 0 0,-1-1 0,2 0-1,-1-1 1,1 0 0,-12-13 0,-21-25-1922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10.097"/>
    </inkml:context>
    <inkml:brush xml:id="br0">
      <inkml:brushProperty name="width" value="0.1" units="cm"/>
      <inkml:brushProperty name="height" value="0.1" units="cm"/>
      <inkml:brushProperty name="color" value="#66CC00"/>
    </inkml:brush>
  </inkml:definitions>
  <inkml:trace contextRef="#ctx0" brushRef="#br0">5163 0 5504,'-5'1'189,"1"-1"1,-1 1-1,1 0 1,-1 1-1,1-1 1,0 1-1,-1-1 1,1 2-1,0-1 1,0 0-1,0 1 1,1-1-1,-6 6 1,4-4-126,0 0-1,-1-1 1,0 1-1,1-1 1,-1 0 0,-9 3-1,-50 10 1970,-123 12-1,153-24-1750,-45-1 28,53-3-1,-42 6 0,-45 10 414,-209 0-1,79-24-135,-21 6-247,141 3-264,-328-1 414,256 15-268,44-2-70,-7-12 188,-60 4 56,-154 22-340,140-12 432,108-1-92,-12 1-222,27-9-120,-221 16 180,-129-14 652,286-26-2076,80 5-1108,58 9 1057,-118-19-4366,42-8 1810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37.440"/>
    </inkml:context>
    <inkml:brush xml:id="br0">
      <inkml:brushProperty name="width" value="0.1" units="cm"/>
      <inkml:brushProperty name="height" value="0.1" units="cm"/>
      <inkml:brushProperty name="color" value="#E71224"/>
    </inkml:brush>
  </inkml:definitions>
  <inkml:trace contextRef="#ctx0" brushRef="#br0">0 104 3072,'0'-2'287,"0"1"-223,0 0 0,0 1 0,0-1 0,0 0-1,0 0 1,0 1 0,0-1 0,0 0-1,0 1 1,1-1 0,-1 0 0,0 0 0,0 1-1,1-1 1,-1 1 0,0-1 0,1 0-1,-1 1 1,0-1 0,1 1 0,0-2 0,0 2 117,24 0 917,-20-1-1014,0 0 0,0-1 0,0 0 0,0 0 0,0 0 0,0 0 0,4-3 0,6-3 28,2 2 42,1 0 0,0 2 0,-1 0 0,36-3 0,-10 1 452,39-2-445,129 2 0,-176 6-99,190-5-56,-116 7 20,-48 1 482,0-3 1,65-9 0,-111 7-1030,-1 0 0,1 2 0,0-1 0,0 2 0,22 3 0,-19 0-1857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12.972"/>
    </inkml:context>
    <inkml:brush xml:id="br0">
      <inkml:brushProperty name="width" value="0.1" units="cm"/>
      <inkml:brushProperty name="height" value="0.1" units="cm"/>
      <inkml:brushProperty name="color" value="#66CC00"/>
    </inkml:brush>
  </inkml:definitions>
  <inkml:trace contextRef="#ctx0" brushRef="#br0">1886 162 1280,'16'-10'997,"16"-17"5606,-52 26-5623,12 2-574,-87 7 1130,-42-2-256,68-7-903,-199 11 30,206-6 172,-109-5 0,-123-32 424,55 5 425,38 5-101,45 4-1283,39 2-3059,95 12-544,-30-11 0,29 7 146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14.530"/>
    </inkml:context>
    <inkml:brush xml:id="br0">
      <inkml:brushProperty name="width" value="0.1" units="cm"/>
      <inkml:brushProperty name="height" value="0.1" units="cm"/>
      <inkml:brushProperty name="color" value="#66CC00"/>
    </inkml:brush>
  </inkml:definitions>
  <inkml:trace contextRef="#ctx0" brushRef="#br0">1327 30 3072,'-1'0'32,"0"-1"0,0 1 0,0 0 1,0-1-1,0 1 0,0 0 0,0-1 0,0 1 0,0-1 0,0 0 1,0 1-1,0-1 0,1 0 0,-1 1 0,0-1 0,0 0 1,1 0-1,-1 0 0,0 0 0,1 0 0,-1 1 0,1-1 0,-1 0 1,1 0-1,0-1 0,-1 1 0,1 0 0,0 0 0,0 0 1,0 0-1,0 0 0,0 0 0,0-2 0,0 3-22,-1 0 0,1 0-1,0-1 1,0 1 0,0 0 0,0 0-1,-1 0 1,1 0 0,0 0 0,0 0-1,0-1 1,0 1 0,-1 0 0,1 0-1,0 0 1,0 0 0,-1 0 0,1 0-1,0 0 1,0 0 0,0 0-1,-1 0 1,1 0 0,0 0 0,0 0-1,0 0 1,-1 0 0,1 0 0,0 0-1,0 0 1,0 1 0,-1-1 0,1 0-1,0 0 1,0 0 0,0 0 0,-1 0-1,1 0 1,0 1 0,0-1 0,-8 4 732,6-2-422,-1 1 0,1-1 0,-1 0 0,1 0 0,-1-1 0,1 1 0,-1-1 0,0 1 0,0-1 0,0 0 0,-3 1 0,-1-1-11,0 0 0,0 0 1,-12-1-1,9 0-213,-326 14 3904,-15 24-1510,282-33-2183,-123-6-1,162-1-1294,-58-12-1,72 10-244,-1 0 0,0-2-1,1 0 1,-28-14 0,16 0-1967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15.094"/>
    </inkml:context>
    <inkml:brush xml:id="br0">
      <inkml:brushProperty name="width" value="0.1" units="cm"/>
      <inkml:brushProperty name="height" value="0.1" units="cm"/>
      <inkml:brushProperty name="color" value="#66CC00"/>
    </inkml:brush>
  </inkml:definitions>
  <inkml:trace contextRef="#ctx0" brushRef="#br0">1184 52 3712,'-4'-4'254,"0"-1"0,0 1 1,0 0-1,0 1 0,0-1 1,-1 1-1,0-1 0,0 1 0,0 1 1,0-1-1,0 1 0,-7-2 1,4 2-78,0 0 0,0 1 1,-1 0-1,1 1 1,0 0-1,-1 0 1,-14 3-1,-40 10 1225,1 2 1,-81 32-1,40-12-244,-157 32 1598,209-58-2681,1-3 0,-2-1 0,-62-4 0,100-2-780,-1 0 0,-17-4 0,26 4 86,0-1 0,1 0 0,-1 0 1,0 0-1,1-1 0,0 0 0,-1 0 0,-5-4 0,-10-12-2602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15.953"/>
    </inkml:context>
    <inkml:brush xml:id="br0">
      <inkml:brushProperty name="width" value="0.1" units="cm"/>
      <inkml:brushProperty name="height" value="0.1" units="cm"/>
      <inkml:brushProperty name="color" value="#66CC00"/>
    </inkml:brush>
  </inkml:definitions>
  <inkml:trace contextRef="#ctx0" brushRef="#br0">3229 3 5632,'-28'-3'1898,"27"3"-1863,1 0 0,-1 0 0,0 0 0,0 0 0,1 0 0,-1 0 0,0 1 0,0-1 0,1 0 0,-1 0 0,0 0 0,1 1 0,-1-1 0,0 0 0,1 1 0,-1-1 0,0 1 0,1-1 0,-1 1 0,1-1 0,-1 1 0,1-1 0,-2 2 0,-5 4-208,4-4 152,1 0-1,-1-1 1,1 1 0,0 0-1,0 0 1,0 1 0,0-1-1,1 0 1,-1 1-1,1-1 1,-3 6 0,-13 16 570,5-14-102,0-1-1,0 0 0,-1-1 0,0-1 0,0 0 0,-1-1 0,0 0 0,0-1 1,-20 4-1,-17 2 194,-70 5 1,92-13-405,-264 6 350,234-9-377,-323-22 672,238 10-717,62 6-116,-444-21 698,354 27-245,-417 5 1148,317-4-3397,155-1-2179,46-1 327,-3-4-138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36.062"/>
    </inkml:context>
    <inkml:brush xml:id="br0">
      <inkml:brushProperty name="width" value="0.1" units="cm"/>
      <inkml:brushProperty name="height" value="0.1" units="cm"/>
      <inkml:brushProperty name="color" value="#66CC00"/>
    </inkml:brush>
  </inkml:definitions>
  <inkml:trace contextRef="#ctx0" brushRef="#br0">4608 1660 1664,'-1'1'99,"-1"1"0,1-1 0,-1 0 1,1 1-1,0 0 0,0-1 0,-1 1 0,1-1 0,0 1 0,1 0 1,-1 0-1,-1 3 0,2 9 4228,12 5 1555,-7-26-5674,-1 0-1,1 0 1,-1 0-1,0 0 1,-1-1-1,0 1 1,0-1-1,3-13 1,10-23 31,48-103 961,-54 123-886,7-29 1,7-17 58,-19 57-312,0-1-1,-1 1 1,-1-1-1,0 0 1,1-23-1,-4-74-27,-1 52 398,6-130-15,0 75 133,6 29-351,-10 78-198,-1 1 1,1 0-1,1 0 0,-1 0 1,1 0-1,4-10 1,4-12 81,-8 19-78,0 3-10,0 0 0,-1 0 0,0 1 0,0-1 0,-1-8 0,0-51 107,0 64-102,0-1 0,-1 1 0,1 0 0,-1 0 0,1 0 0,-1-1-1,0 1 1,1 0 0,-1 0 0,0 0 0,0 0 0,0 0 0,1 0 0,-3 0-1,-17-16 182,14 12-124,-1 1-15,0 0 0,0 0-1,0 0 1,-13-4 0,-2-1 166,9 4-178,-1 1 0,-15-4 0,-10-3-10,-15-5 191,27 9 53,-41-18 0,54 20-252,1 0 0,-1 1 0,-22-3 0,6 1 36,-135-17-91,70 12 61,38 4-44,-52-10 124,88 14-79,-26-1 1,-20-3 77,-75-8-266,41 7 287,-90-12-171,125 12 129,-97-26 0,124 25-111,-74-8 0,56 10-36,-31-2 65,-1 4-1,-160 13 1,215-6 43,0-1 0,1-2 0,-63-10 0,69 8-10,0 0-1,-37 1 0,-5 1-106,-288-13-42,311 15 123,0-3 0,-69-11 0,86 9 35,1 1 0,-1 2 1,-31 2-1,9 0 27,-183 5-286,171-3 274,43-1-62,-1-1 0,0-1 0,0-1 0,-25-4-1,6-3 24,-1 3 0,-76-2-1,81 7-10,-14-1 0,0 2 0,1 2 0,-74 14 0,6 21-75,20-5 33,84-29 22,0 0 0,1 1 0,-1 0-1,1 1 1,0 0 0,1 1 0,0 0 0,-13 11 0,17-11 25,0 1 0,1 0 1,0 0-1,-7 12 0,11-14-17,-1-1-1,1 0 1,0 1-1,1-1 1,-1 1-1,1 0 0,0-1 1,0 10-1,-5 21-2,4-27-18,0-1 0,1 1 0,0 13 0,-4 19-64,-25 77 332,26-101-201,1-1 0,0 1 1,1 0-1,1 27 0,-2 18 93,1 69 57,4-69-245,5 24-45,-3-44 89,2 4 71,23 88-1,-25-124-39,0 0-1,1 0 1,-1 0 0,2 0 0,0-1-1,11 15 1,-3-4-51,-6-10 68,1 1 1,0-2-1,1 1 1,0-1-1,0 0 0,1-1 1,0-1-1,0 1 1,17 7-1,-16-11-13,1 0 0,-1 0 0,1-1 0,0-1-1,23 2 1,69-4 162,-48-2-109,130 7 33,-139-1-52,88 19 0,-95-15-66,0-2 1,0-2 0,67-2-1,19 6 99,-30-1-47,148 20 82,-211-22-112,19 0 27,98-4 0,-74-2-94,246 15 64,-261-7-29,154 10-37,-45-1 128,-103-9-60,79 16 71,-60-7-22,-50-9-50,42 15 0,-47-12-15,66 11 0,-9-9 12,41 5-91,156-3 168,-244-14-32,10 1 24,90-11 0,-92 3-36,54-10-3,-65 9-13,77-4 0,41 9-2,-129 3-76,-25 0-51,0 0-1,0 0 0,0 1 1,0-1-1,0 1 0,0 0 1,0 0-1,0 0 0,0 0 1,-1 0-1,1 0 1,0 1-1,-1-1 0,4 3 1,-2 0-871,0 1-1,1-1 1,-2 1 0,1 0 0,5 8 0,2 6-3238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57.532"/>
    </inkml:context>
    <inkml:brush xml:id="br0">
      <inkml:brushProperty name="width" value="0.1" units="cm"/>
      <inkml:brushProperty name="height" value="0.1" units="cm"/>
      <inkml:brushProperty name="color" value="#66CC00"/>
    </inkml:brush>
  </inkml:definitions>
  <inkml:trace contextRef="#ctx0" brushRef="#br0">7744 199 3712,'-1'1'171,"0"0"1,0 0-1,0 0 0,0 0 1,0-1-1,0 1 0,-1 0 1,1-1-1,0 1 1,0-1-1,-1 0 0,1 1 1,0-1-1,-2 0 0,1 1 57,0 0-1,0 0 0,0 0 0,0 0 0,1 0 1,-1 0-1,0 0 0,-1 2 0,-2 1 171,-1-1-191,0 1 0,0-2 1,0 1-1,-1 0 0,0-1 0,1 0 0,-1-1 0,0 0 1,0 0-1,0 0 0,0-1 0,-10 0 0,-73 5 1399,10 4-268,67-9-1237,-8 0-13,1 1-1,-22 3 0,-21 0 265,19-2 56,-50-2 1,29-2-74,-819 2 1014,714-8-1227,96 3 71,28 2 195,-133-13 248,51 2-599,-81-14-77,-97-16 763,286 42-707,0 0 0,0 1 0,0 0 0,-24 4 0,30-1-21,0 1 0,-15 4 0,-21 5-119,25-9 52,-15 3 71,-59 2-1,-295-3 173,376-4-158,0 1-1,0 1 1,-21 5 0,21-3 49,0-2 0,0 0 0,-22 1 0,-189 1-105,191-4 153,20 0-67,0-1 0,0 0 0,1-2 0,-23-3 0,-84-19-16,96 15 16,-17-4 197,40 12-197,1 0-10,0 1 0,0-1-1,0 0 1,0 0-1,0-1 1,-5-2 0,0 1 19,-3-4 29,8 5-79,1 0-1,-1 0 1,0 1 0,1-1 0,-1 1-1,0-1 1,0 1 0,0 0-1,0 1 1,0-1 0,-5 1-1,-11-3 48,-17 0-92,11 2 97,-79-1-189,57 3 57,-76 3 115,18 1 171,97-5-194,5 1-9,0-1 0,1 0 0,-1 0 0,0-1 0,0 1 0,1-1 0,-1 0 0,-5-1 0,7 1-12,0 0 1,0 1 0,-1-1-1,1 1 1,0 0 0,0 0-1,-1 0 1,-2 0 0,-15-1 73,15 0-58,0 0 0,1 0 0,-1 1 0,0-1 0,-7 2 0,-20-3-63,21 0 49,1 1 0,-1 0 0,1 1 0,-19 1 0,-2 1 121,-151-11-137,50 3-107,-147-3 154,266 10-7,0 1 0,1 0-1,-23 6 1,-18 4-88,15-7 64,-14 1 5,-55 1-1,-218-3-143,296-2 178,0 0 0,-32 8 0,32-4-18,-1-2 0,-33 1 0,-51-1 16,69-1 8,0-2 0,0-1 0,-55-9 0,-199-42 968,87 12-2560,4-13-7845,148 34 4655,-19-1 796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10.482"/>
    </inkml:context>
    <inkml:brush xml:id="br0">
      <inkml:brushProperty name="width" value="0.1" units="cm"/>
      <inkml:brushProperty name="height" value="0.1" units="cm"/>
      <inkml:brushProperty name="color" value="#66CC00"/>
    </inkml:brush>
  </inkml:definitions>
  <inkml:trace contextRef="#ctx0" brushRef="#br0">7265 50 896,'-25'5'4267,"19"-4"-3925,0 1 0,0-1 0,0 1 1,0 0-1,0 1 0,1-1 0,-7 5 1,-5 1 369,-2-1-285,-1-1-1,0-1 1,0-1 0,-34 3-1,-20-3 982,-135-7 0,161-1-1122,-52-2 442,-230 29 1239,241-10-1878,-78 6 729,-32-12-514,83 1-123,-18-1-14,77-4 114,-151 12 391,163-12-569,-47 3 50,24-6 114,-212 5 426,202 1-379,-56 1-126,-211-21 209,209 6-218,78 5-161,-117-9 81,19-4-40,71 8-49,-104-9 43,-148-17 412,33-1-284,-139-34-69,408 65-131,-1 1 0,0 1 0,-61 6 0,-2 0 20,-273 5 341,193 6-141,0-1-349,139-14 128,-50 1 433,-126-16-1,174 11-424,-67 2 0,62 2 234,-58 3 573,-56-1 79,48-11-530,-61-1-1307,158 11 59,1 0-1,-1 2 1,1 0 0,0 0-1,-18 7 1,-20 5-2176,-35 1-1517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35.787"/>
    </inkml:context>
    <inkml:brush xml:id="br0">
      <inkml:brushProperty name="width" value="0.1" units="cm"/>
      <inkml:brushProperty name="height" value="0.1" units="cm"/>
      <inkml:brushProperty name="color" value="#66CC00"/>
    </inkml:brush>
  </inkml:definitions>
  <inkml:trace contextRef="#ctx0" brushRef="#br0">5995 223 1664,'-39'-7'1135,"-2"2"0,1 1-1,0 2 1,-46 4 0,12 0 487,-8 1-589,43-1-245,-52-3-1,-208-18 775,-460 10 1418,728 9-2930,-216-16 900,111 5-626,-50 5-68,-144-19 459,260 19-573,-25-1 217,53 7 108,-75-9-1,84 5-321,-47 0 0,12 2-51,-129-16 109,137 14-45,0 3 0,-99 10 1,39 1-193,44-6 169,-627 53 473,511-50-351,66-3-103,-13 4 54,83-8-171,-133-5 38,60-2 263,-9 0-580,36-2 700,-134 7-1,121 3-210,68 0-287,16 0-380,-41-3 0,71 2 274,0 0-1,0-1 1,0 1 0,0 0-1,0 0 1,0-1-1,0 1 1,0 0-1,0-1 1,1 1 0,-1-1-1,0 1 1,0-1-1,0 0 1,0 1-1,1-1 1,-1 0 0,0 0-1,1 1 1,-1-1-1,1 0 1,-1 0-1,1 0 1,-1 0 0,1 0-1,-1 0 1,1 0-1,0 0 1,-1 0-1,1 0 1,0 0 0,0-1-1,0-4-848,0 0-1,0 0 0,1 0 1,1-10-1,2-7-1017,-3-32-2259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41.121"/>
    </inkml:context>
    <inkml:brush xml:id="br0">
      <inkml:brushProperty name="width" value="0.1" units="cm"/>
      <inkml:brushProperty name="height" value="0.1" units="cm"/>
      <inkml:brushProperty name="color" value="#66CC00"/>
    </inkml:brush>
  </inkml:definitions>
  <inkml:trace contextRef="#ctx0" brushRef="#br0">7503 1731 6144,'-1'-3'2708,"5"-3"-1256,10-10-640,-5 6-403,5-9 67,-1-1 1,-1 0-1,-1-1 0,-1 0 1,9-28-1,31-118 2049,-29 87-1855,1 3 447,51-115 1,-63 170-877,17-34 295,-3-1 1,28-98-1,-32 60-358,13-50 23,-24 115-168,-2-1 0,-1 0-1,-1 0 1,-2-1 0,-1 1 0,-4-57-1,2 81-47,-1 0-1,0-1 0,-1 1 1,1 0-1,-2 0 0,1 1 1,-1-1-1,0 0 0,0 1 1,0 0-1,-1 0 0,0 0 1,-1 0-1,1 0 0,-1 1 1,0 0-1,0 0 0,-1 0 1,0 1-1,0-1 0,0 1 1,0 1-1,0-1 0,-1 1 1,1 0-1,-1 1 0,0 0 1,0 0-1,0 0 0,0 1 1,-14-1-1,-44 1-56,-1 2 0,1 4 0,-107 21 0,-114 18 238,94-16-183,-228 9 404,255-27-251,-263-4 6,268-7-119,-82 1-60,-446 3 192,198-1 59,265-3-167,-50-13 41,124 5-32,-316-7-148,204 9 67,-231-3 387,118 3-149,230 3-207,-58-7 329,-46-1-558,-117 3 159,225 2 147,1 0-11,9 6 18,-171-22 1,271 16-109,1 0 0,-50-20 1,37 12 241,21 8-246,-12-4-100,28 8 106,0 0 1,0 0 0,0 1 0,-1 0 0,1 1-1,-12-2 1,16 3-23,0 0-1,0 0 1,0 0-1,0 0 1,0 1-1,0-1 1,0 1-1,0-1 1,0 1 0,1 0-1,-1 0 1,0 1-1,0-1 1,1 0-1,-1 1 1,1 0-1,-1-1 1,-3 5-1,0 1 38,1 0 0,-1 1 0,2 0-1,-1 0 1,1 0 0,0 1 0,1-1-1,0 1 1,0 0 0,1 0 0,-2 14-1,1 9-15,1 65 1,3-53-26,0 78 57,-6 237 92,4-267-69,2-58 1,-2 1 0,-5 37 0,3-47-32,1 0 0,0 0 0,2 1 0,1-1 1,1 0-1,1 0 0,2 0 0,0 0 0,1 0 0,2-1 0,18 40 0,-19-52-34,0 0 0,1 0 0,1-1 0,0-1 0,0 1 0,1-1 0,1-1-1,-1 0 1,2-1 0,-1 0 0,25 13 0,-19-13 17,0-1 1,0-1-1,1-1 1,19 3-1,74 9-53,-93-15 35,833 39 514,77-12-492,-356 37-1738,-428-50-3722,-93-10 1199,-50-6 4080,0 0 0,0 0 0,0 0 0,0 0-1,0 0 1,0 0 0,0-1 0,0 1 0,0 0-1,0-1 1,0 1 0,0 0 0,0-1 0,0 1 0,1-2-1,-2 2 95,1-1-1,-1 1 1,0-1-1,1 1 0,-1-1 1,0 1-1,0-1 1,0 1-1,0 0 0,1-1 1,-1 0-1,0 1 1,0-1-1,0 1 0,0-1 1,0 1-1,0-1 1,0 1-1,0-1 0,0 1 1,-1-1-1,1 0 1,-2-3-327,0 0 0,0 0 1,0 0-1,-1 0 0,1 0 1,-4-3-1,-43-47-1937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47.073"/>
    </inkml:context>
    <inkml:brush xml:id="br0">
      <inkml:brushProperty name="width" value="0.1" units="cm"/>
      <inkml:brushProperty name="height" value="0.1" units="cm"/>
      <inkml:brushProperty name="color" value="#66CC00"/>
    </inkml:brush>
  </inkml:definitions>
  <inkml:trace contextRef="#ctx0" brushRef="#br0">6900 124 2816,'-1'-1'286,"-1"0"-1,1-1 1,0 1 0,-1 0 0,1 0 0,-1 0-1,1 0 1,-1 1 0,1-1 0,-1 0-1,1 1 1,-1-1 0,0 1 0,0-1 0,1 1-1,-1 0 1,0 0 0,0-1 0,1 1 0,-1 1-1,0-1 1,-2 0 0,-2 2-152,0 0 0,0 1 0,0-1 0,0 1-1,-6 4 1,7-4 100,-26 12 102,-1-2 0,0-1 0,-1-2 0,-45 9 0,13-3-122,-1-3-54,-1-2 0,-83 1 0,44-7 229,-69-2 596,94-5-786,-233 2 345,101 6 112,-171-3-128,266-2-429,-137-2-155,58-16 402,-51 3-138,161 9-53,30 2-100,-52-4 146,-93-8-137,-10 1-54,113 9-34,-1 3-1,-118 14 0,106-5 318,-148-9 0,36-3 57,-48-4-444,165 3 206,-58-7-37,105 7-172,-104 5 1,81 2 65,-25 0-105,-120-2 464,137-8-261,-26 0-107,-240 18-147,287-12 444,-102-18-1,148 17-225,-39-9 26,45 8-174,0 1 0,-1 1 0,-29-1 0,-5 5 748,-59-3-675,106 2-307,1-1 1,-1 0-1,1 0 0,-1-1 1,1 1-1,0-1 0,-6-3 0,4 1-915,-1-1 0,1 0 0,0 0 0,0-1-1,0 0 1,-9-11 0,-15-20-2915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38.081"/>
    </inkml:context>
    <inkml:brush xml:id="br0">
      <inkml:brushProperty name="width" value="0.1" units="cm"/>
      <inkml:brushProperty name="height" value="0.1" units="cm"/>
      <inkml:brushProperty name="color" value="#E71224"/>
    </inkml:brush>
  </inkml:definitions>
  <inkml:trace contextRef="#ctx0" brushRef="#br0">2 20 3200,'-2'1'1216,"6"1"-592,11 4-388,-2-1-83,-7-2-19,-1-1 1,0-1-1,1 1 0,-1-1 0,1 0 0,-1 0 1,8 0-1,42-2 1312,-21-1-1054,25 3-106,68-2-129,-113-1-49,0 0 0,0-1 1,22-8-1,14-2 147,-7 7-222,0 2-1,0 2 1,1 2 0,-1 2 0,44 7 0,-53-4-108,-1 1 1,0 2-1,0 1 0,47 20 1,-31-11-4155,-28-9 1370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47.866"/>
    </inkml:context>
    <inkml:brush xml:id="br0">
      <inkml:brushProperty name="width" value="0.1" units="cm"/>
      <inkml:brushProperty name="height" value="0.1" units="cm"/>
      <inkml:brushProperty name="color" value="#66CC00"/>
    </inkml:brush>
  </inkml:definitions>
  <inkml:trace contextRef="#ctx0" brushRef="#br0">1300 0 3072,'-4'2'189,"0"1"0,1-1 1,-1 0-1,1 1 0,-1 0 1,-3 3-1,5-3-112,0-1 1,0 0 0,-1 0-1,1 0 1,-1 0-1,1 0 1,-1-1 0,0 1-1,0-1 1,1 0-1,-7 2 1,-261 36 4575,108-18-2944,17-5-235,67-8-830,-379 20 870,457-28-1519,-10 1-579,0-1-1,1 0 1,-1-1 0,0 0-1,1-1 1,-1 1 0,1-2 0,-14-5-1,0-5-2689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3:48.457"/>
    </inkml:context>
    <inkml:brush xml:id="br0">
      <inkml:brushProperty name="width" value="0.1" units="cm"/>
      <inkml:brushProperty name="height" value="0.1" units="cm"/>
      <inkml:brushProperty name="color" value="#66CC00"/>
    </inkml:brush>
  </inkml:definitions>
  <inkml:trace contextRef="#ctx0" brushRef="#br0">1508 3 3328,'-8'-1'222,"4"1"-54,-1-1 0,0 0 1,0 1-1,0 0 0,0 0 0,0 1 1,-9 1-1,-20 1 1016,24-2-809,1-1-1,-1 1 1,-12 3-1,0 2 21,-1-1-1,0-1 0,-33 1 0,-72-4 1174,62-2-1150,-163 9 921,156-6-895,-29 2 509,-241 44 1811,158-21-3117,101-18-1861,51-8 300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12.260"/>
    </inkml:context>
    <inkml:brush xml:id="br0">
      <inkml:brushProperty name="width" value="0.1" units="cm"/>
      <inkml:brushProperty name="height" value="0.1" units="cm"/>
      <inkml:brushProperty name="color" value="#66CC00"/>
    </inkml:brush>
  </inkml:definitions>
  <inkml:trace contextRef="#ctx0" brushRef="#br0">16 20 1536,'-10'-9'608,"10"4"-480,-6-1-672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13.152"/>
    </inkml:context>
    <inkml:brush xml:id="br0">
      <inkml:brushProperty name="width" value="0.1" units="cm"/>
      <inkml:brushProperty name="height" value="0.1" units="cm"/>
      <inkml:brushProperty name="color" value="#66CC00"/>
    </inkml:brush>
  </inkml:definitions>
  <inkml:trace contextRef="#ctx0" brushRef="#br0">4326 86 4608,'1'-5'329,"0"0"-1,1 0 1,0 0-1,1 0 1,-1 0 0,1 0-1,0 1 1,0 0 0,0-1-1,0 1 1,1 0 0,0 0-1,0 1 1,0-1 0,6-4-1,-9 8-258,-1-1-48,0 1 1,0-1 0,0 1 0,-1-1 0,1 1-1,0-1 1,0 1 0,-1-1 0,1 1 0,0-1-1,-1 1 1,1-1 0,0 1 0,-1 0-1,1-1 1,-1 1 0,1 0 0,-1-1 0,1 1-1,-1 0 1,1 0 0,-1-1 0,1 1 0,-1 0-1,1 0 1,-1 0 0,1 0 0,-1 0-1,0-1 1,1 1 0,-1 0 0,1 0 0,-1 1-1,1-1 1,-1 0 0,1 0 0,-2 0 0,-23 4 202,23-3-202,-28 7 663,-32 15 0,7-3 364,9-2-537,2 2 0,1 2 1,-49 33-1,66-41-192,-1 0 1,-1-2-1,-46 14 0,38-17-82,0-3 0,-72 5 0,33-4-39,-70 10-13,-348 23 1061,45-36-341,123 1-177,42 0-436,137 3-254,0-1 37,-9-5-21,-229-10 768,7-21-166,176 15-1723,1-3-3883,185 16 4320,1 0-385,-1-1 1,1 0-1,-1 0 0,1-2 1,0 1-1,-26-12 0,30 9-105,-1-1-1,1 0 0,-18-16 1,-22-28-1794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14.867"/>
    </inkml:context>
    <inkml:brush xml:id="br0">
      <inkml:brushProperty name="width" value="0.1" units="cm"/>
      <inkml:brushProperty name="height" value="0.1" units="cm"/>
      <inkml:brushProperty name="color" value="#66CC00"/>
    </inkml:brush>
  </inkml:definitions>
  <inkml:trace contextRef="#ctx0" brushRef="#br0">3010 205 896,'27'-9'9157,"-40"16"-8405,-6 1-229,-15 4 331,9-2-306,19-8-442,-8 2 170,0 0-1,0-1 0,0-1 1,-25 1-1,-355-3 2450,368 1-2479,-27 5 1,27-2-190,-29 0 1,35-4-7,-51 0 534,-71-9 0,49 0-414,-97 3 0,51 1 138,90 2-197,-90-16 0,39 4 293,-156-4-95,23 6 198,98 2-94,-241-22-440,259 16-2483,99 13 806,0-1 0,0-1 0,1-1 0,-24-12 0,-15-9-3107,-6-10 1407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17.300"/>
    </inkml:context>
    <inkml:brush xml:id="br0">
      <inkml:brushProperty name="width" value="0.1" units="cm"/>
      <inkml:brushProperty name="height" value="0.1" units="cm"/>
      <inkml:brushProperty name="color" value="#66CC00"/>
    </inkml:brush>
  </inkml:definitions>
  <inkml:trace contextRef="#ctx0" brushRef="#br0">1555 85 6016,'-1'-1'1924,"4"1"-964,14 3-1002,18 6-1376,-24-7 1546,0 1-1,0-2 1,1 1 0,-1-2-1,0 1 1,1-2 0,14-1 0,6-4 1100,38-11 1,-6 1 60,-38 15 222,-15 1 407,-23 0-1491,-193 0 1812,160-6-1723,20 2-189,-92-20 357,86 16-575,0 2 0,0 0 0,-47-1 0,24 7 317,-13-1-450,-94 11 1,46 0 244,11-1 411,-99 15 451,158-20-1046,0-2 1,-45-3 0,14 0-1143,24 1-240,5 1-2261,-1-1-1,1-3 1,-63-12-1,33-6 29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18.442"/>
    </inkml:context>
    <inkml:brush xml:id="br0">
      <inkml:brushProperty name="width" value="0.1" units="cm"/>
      <inkml:brushProperty name="height" value="0.1" units="cm"/>
      <inkml:brushProperty name="color" value="#66CC00"/>
    </inkml:brush>
  </inkml:definitions>
  <inkml:trace contextRef="#ctx0" brushRef="#br0">2668 99 5120,'-2'-2'409,"1"0"1,-1 0-1,1 0 1,0-1-1,-1 1 1,1 0-1,-2-5 1,3 5-411,-1-1 1,0 1-1,0 0 1,0 0-1,0 0 1,0 0-1,-1 0 1,1 0-1,-1 1 1,1-1-1,-1 0 1,-2-1-1,-2-2 306,0 0-1,0 1 1,-1 0-1,1 0 0,-1 1 1,0-1-1,0 1 1,0 1-1,-1 0 1,-12-3-1,-34-1 153,1 3 0,-63 4 0,-108 17 905,-26 2-95,159-17-1047,-67 2 344,-370-15 1345,121 5-708,31 1-1090,305 3-2919,-73 7 1,67 3-1529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4:44.244"/>
    </inkml:context>
    <inkml:brush xml:id="br0">
      <inkml:brushProperty name="width" value="0.1" units="cm"/>
      <inkml:brushProperty name="height" value="0.1" units="cm"/>
      <inkml:brushProperty name="color" value="#66CC00"/>
    </inkml:brush>
  </inkml:definitions>
  <inkml:trace contextRef="#ctx0" brushRef="#br0">5168 1459 2304,'0'2'44,"0"1"1,1-1-1,-1 0 1,0 1-1,1-1 0,-1 0 1,1 1-1,0-1 1,0 0-1,-1 0 1,2 1-1,-1-1 0,0 0 1,0 0-1,1 0 1,-1 0-1,4 2 1,-1 0-128,1 0 1,0-1 0,0 0 0,1 0-1,-1 0 1,7 1 0,-3 0 740,33 15 2741,-39-17-3041,0 0 1,0 0-1,1 1 1,-1-1 0,-1 0-1,1 1 1,0 0-1,-1 0 1,4 4-1,2 9 4230,1-27-2872,-6 5-1560,-1-1-1,0 1 1,0-1-1,0 0 1,-1 0-1,0 1 1,-1-1-1,1 0 1,-1 0-1,-1 0 1,0-7-1,1-30 448,10-245 917,-12 266-1359,0 0 0,-8-33 0,5 33-32,2-1 0,-2-36 0,4-17 49,0 3-216,8-77-1,0 32 264,-4 35-119,0 50-17,-1 0 1,-2 0-1,-2 0 1,-6-39 0,2 39-46,1 1 48,-17-52 1,21 80-107,-1 0 0,0 1 0,0-1 0,-1 1 0,1 0 0,-1 0 0,0 0 0,0 0 0,-1 0 0,1 1 0,-1-1 0,-7-5 0,5 6 0,0-1-1,0 1 0,-1 0 1,1 1-1,-1 0 0,1 0 1,-1 0-1,-9-1 0,-9 1-19,1 1 1,-1 2-1,0 0 0,-27 6 0,38-6 21,-56 9 54,1 3 0,-69 21 0,106-25-28,0-3 0,-53 5 1,25-4 111,-4-1-211,-103-5 1,80-3 96,19 5 109,-116 18 0,133-16-104,0-2 0,-55-5-1,28 1-67,-226-9 57,123 8 145,95 3 63,20 0-166,-18 0 23,-90-12-1,67 3-52,-127 6-1,123 3-1,37 0-11,7 0 29,-74-8 0,100 3 22,-82 4 1,-40 16-49,-65 1 627,200-17-632,-173-5 113,149 4-104,0 3 1,-62 9 0,-57 1-287,-240-12 574,399 1-325,-1-1 1,1 1 0,-1 1 0,1 0 0,-1 1-1,1 0 1,0 1 0,0 1 0,1-1-1,-15 10 1,23-12 5,1 0 0,0 0-1,-1 0 1,1 1-1,0-1 1,0 1 0,1 0-1,-1-1 1,0 1 0,1 0-1,0 0 1,0 0 0,0 0-1,0 0 1,-1 5 0,0 3 29,1 1 0,-1 22 0,0 14-12,-8 48 1,1-23-31,3-16 57,-3 0 0,-2 0-1,-2-1 1,-3 0-1,-3-2 1,-29 63 0,27-71-59,3 0-1,1 1 1,-12 55 0,-19 148 70,44-226-25,0-6-11,2 0 0,0 0 0,1 1 1,2 25-1,-1-39-12,1-1 1,0 1-1,-1 0 1,2-1-1,-1 1 0,1-1 1,-1 1-1,1-1 1,0 0-1,1 0 0,-1 0 1,1 0-1,0 0 1,0 0-1,0-1 0,0 1 1,0-1-1,1 0 1,0 0-1,-1 0 1,1-1-1,6 3 0,6 2-18,0-1 1,1 0-1,0-1 0,24 3 0,69 3 36,-47-9-2,94-11 1,-82 3 48,154-15 150,176-6-351,1885 27 282,-1650-9-218,-55 9 917,-409 9-293,-33-2-550,-83-2-1515,67-4 1,-121-1 915,0 0 0,0-1 0,0 0 0,0 0-1,0-1 1,0 0 0,0 0 0,-1 0 0,8-4-1,-12 5 311,1 0 1,0-1-1,-1 1 0,1 0 0,-1-1 0,1 1 0,-1-1 0,0 0 0,1 1 1,-1-1-1,0 0 0,0 0 0,0 0 0,0 0 0,-1 0 0,1 0 0,-1 0 1,1 0-1,-1 0 0,1 0 0,-1 0 0,0 0 0,0 0 0,0 0 0,0 0 1,-1 0-1,1 0 0,-1-1 0,0-2 0,-17-37-3529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5:37.387"/>
    </inkml:context>
    <inkml:brush xml:id="br0">
      <inkml:brushProperty name="width" value="0.1" units="cm"/>
      <inkml:brushProperty name="height" value="0.1" units="cm"/>
      <inkml:brushProperty name="color" value="#66CC00"/>
    </inkml:brush>
  </inkml:definitions>
  <inkml:trace contextRef="#ctx0" brushRef="#br0">5248 1288 1792,'22'0'3077,"0"0"864,-17 0-3753,42-2 1784,-43 1-1825,-1 0-1,1 0 0,-1 0 1,1-1-1,-1 1 1,0-1-1,0 1 1,1-1-1,-1 0 1,4-4-1,-5 4 13,0 0 0,0-1 0,0 1 1,-1 0-1,1 0 0,-1-1 0,0 1 0,0-1 0,0 1 0,0-1 1,0 0-1,0 1 0,-1-1 0,1-5 0,0-4 309,-1-1 0,-1-13 0,-1 0-30,-3-9 191,4 29-582,0 1 0,0-1 0,-1 1 0,0 0 0,-4-9 0,-3-10 653,6 15-553,-1 1 0,0 0 1,0 1-1,-6-10 0,-6-10 7,13 18-99,0 0 0,1 0 0,0 0 0,1-1 0,0 1 0,0 0 0,1-1 0,0 1 0,2-10 0,-1-12-7,4 4 114,-4 23-153,0 0 1,0 0-1,0 0 1,0 0-1,-1-4 0,1-5 25,1 1 1,0 0-1,1 0 0,7-19 0,-8 24 3,6-19 18,-1 0-1,-1 0 0,-2-1 0,0 0 0,-1-34 1,-3 45-4,0 1 0,1-1 0,1 0 1,6-25-1,7-35-14,-12 32 55,-3 36-91,0 0-1,1 0 1,0 0-1,0 1 1,0-1-1,4-9 1,-5 15-15,7-16-112,13-25-1,-19 40 147,0 0 0,0 0-1,0 0 1,0-1 0,0 1-1,-1 0 1,1-1 0,-1 1 0,0-5-1,0 6-7,0 0 0,0 0-1,0 0 1,-1 0-1,1 0 1,-1 0 0,1 0-1,-1 0 1,0 1 0,1-1-1,-1 0 1,0 0-1,0 0 1,0 1 0,-1-1-1,-1-1 1,-4-3-2,-2 0-1,1 1 1,-1 0 0,0 0-1,0 1 1,0 0 0,0 1 0,-1 0-1,1 0 1,-19-2 0,-26-3 107,-70 2-10,40-3-102,-26 4 475,-15 1-709,99 4 262,-12 0 31,0 1-1,-47 7 1,58-4-56,-50-1 0,1 0-120,-56 8 229,92-5-190,28-4 48,0-1-1,-17 2 1,-120-2 34,-227-5 152,320-1-175,-27 0 103,-408 9-174,354 7 93,105-7 26,-20 5-69,36-6 64,0 0 1,-29 1 0,-242-1 87,59 3 6,-51-1-337,136-1 305,16 1-182,20 4 156,32-1-7,-234-2-311,239-6 266,-26 6 136,55-4-42,-80 14 0,97-12-182,-19 2 91,32-3 28,-1-1 0,0 0-1,-13 0 1,-22 3-22,-47 18-38,82-21 3,0 0 0,0-1 0,0-1 1,-13 0-1,6 0 8,5-1 17,1-1 0,-1 0 1,-23-7-1,23 6-2,1-1 1,-1 2-1,-26-2 1,-46-2 138,-31 1-368,-14 5 513,127 1-308,-1 0 0,1 0 0,-1 0 0,1 0 0,-7 4 0,2-1 28,8-4-15,1 0 0,-1 1 0,1-1 0,-1 1 0,1-1 0,-1 1 0,1-1 0,-1 1 0,1-1 0,-1 1-1,1-1 1,0 1 0,-1-1 0,1 1 0,0 0 0,0-1 0,-1 1 0,1 0 0,0-1 0,0 1 0,0 0 0,0-1-1,0 1 1,0 1 0,0 19-82,1-14 39,-1-1 34,1 0 1,-1-1-1,2 1 1,-1 0-1,3 7 1,-2-8-2,-1 0 0,1 1 0,-1-1 0,0 0 0,0 8 0,10 82 134,-6 52-129,-4-126 73,1 1 0,10 40-1,-6-35-100,-5-17 26,0-1 0,-1 1 0,-1 15 0,1-18 27,-1 1 1,1 0-1,1 0 1,-1-1-1,4 14 1,3 32-84,-5-41 84,0 0 0,-1 0 0,0 0 0,-1 0 0,-1 12 0,-12 62-22,3-20-9,6-39-23,-2 17 30,4 7 47,0-30-81,3 30 0,-1-43 13,1-1 0,1 0 1,-1 1-1,1-1 0,0 0 0,1 0 1,0 0-1,3 6 0,-3-7 36,0-1 0,0 1 0,1-1 0,-1 0 0,1 0 0,0 0 0,0-1 0,1 0 0,-1 1 0,1-2 0,0 1 0,0 0 0,1-1 0,-1 0 0,1 0 0,9 3 0,41 9-116,0-2 0,99 10 0,-91-16 142,32 1 12,69-6-67,222-8-44,-172-2-40,-29 2 76,10 0 34,-51 2 69,135 2-37,89-6-32,80-24 83,-146-7-142,-15 1 123,-110 22-120,218-48 0,-309 49 66,106-4 1,-46 6 259,44-6-54,-66 17 22,-69 3-252,-51 0-2,1-1 1,-1 1 0,1 1 0,-1-1 0,0 1 0,0 0-1,0 0 1,0 1 0,0-1 0,0 1 0,8 7 0,19 9-297,-28-17 262,5 3-412,0 0-1,1-1 1,-1 0 0,1-1-1,0 0 1,0 0 0,0-1-1,0 0 1,0-1 0,19 0-1,-18-3-301,0 1-1,0-2 1,-1 1-1,1-1 0,-1-1 1,0 0-1,0-1 0,0 1 1,-1-2-1,1 0 0,-1 0 1,-1 0-1,1-1 0,-1 0 1,11-13-1,9-18-2704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5:54.473"/>
    </inkml:context>
    <inkml:brush xml:id="br0">
      <inkml:brushProperty name="width" value="0.1" units="cm"/>
      <inkml:brushProperty name="height" value="0.1" units="cm"/>
      <inkml:brushProperty name="color" value="#66CC00"/>
    </inkml:brush>
  </inkml:definitions>
  <inkml:trace contextRef="#ctx0" brushRef="#br0">134 1844 2688,'-2'-4'343,"2"2"-194,-1 0 0,0 0-1,1 0 1,-1 0 0,1 0-1,0 0 1,0 0 0,-1 0-1,1 0 1,1-2 0,0 4-148,0 0 1,0 1-1,0-1 0,0 1 1,0-1-1,0 1 1,0-1-1,0 1 1,0-1-1,0 1 1,0 0-1,0 0 1,-1 0-1,2 1 1,-1-2 29,0 2 47,0-2 3,0 0 0,-1 1 0,1-1 1,0 1-1,-1-1 0,1 1 0,-1-1 0,1 1 0,-1 0 0,1-1 0,-1 1 1,0-1-1,1 1 0,-1 0 0,0 0 0,1-1 0,-1 1 0,0 0 1,1 4 2228,4-1-134,-4-36-1275,0 13-507,-1 0-1,-1 0 1,-4-27-1,2 32-385,1 0 1,1-1-1,0-22 1,1 26 357,1 7-381,0 0 0,1 0-1,-1 0 1,1 0 0,0 0 0,0 0 0,0 0-1,5-5 1,0-2 29,47-75 312,-51 81-217,0-2 0,0 1 0,-1 0 1,0 0-1,2-9 0,-4 11-91,1 1 0,-1 0 0,0 0 0,0 0 0,0 0 0,0 0 0,0-1 0,-1 1 0,1 0 0,-1 0-1,0 0 1,0 0 0,-2-4 0,-29-39 273,24 36-224,0-1 1,0 0-1,-6-15 0,-12-16 32,20 34-94,1-1-1,0 1 1,-7-16 0,1-3 1,-26-41 0,23 44 102,-19-46 1,29 59-106,0 0 1,0 0-1,1-1 0,1 1 1,0-1-1,1 0 0,-1-12 1,2 20-2,0-1 12,0-1-1,0 1 1,0 0-1,1-1 1,0 1 0,0 0-1,0 0 1,1-1 0,3-8-1,27-53-151,-19 48 245,-10 16-89,0-1 0,-1 1-1,0-1 1,1 1 0,-1-1 0,-1 0 0,1 0 0,0 0 0,-1 0 0,1-6 0,-1 8-20,-1-1 1,0 1 0,1 0 0,0-1-1,-1 1 1,1 0 0,0 0 0,0 0-1,0 0 1,3-4 0,8-18 68,-4-27-17,-1 1-1,-2-100 1,5-48-103,-4 131-102,-5 50 116,-1 14 23,0-1 0,1 1 1,-1-1-1,1 1 0,0-1 0,0 1 0,0-1 0,0 1 1,3-6-1,-1 5 5,0 0 0,0 1 0,0-1 0,0 1 0,1 0 0,-1 0 0,1 0 0,0 1 0,0-1 0,0 1 0,0 0 0,0 0 0,0 0 0,5-1 0,10-4 21,-1 2 0,1 0 1,0 0-1,0 2 0,20-1 1,98 0-74,-99 5 69,-6 0-2,36 7-1,-37-4-36,35 1 0,-22-5 92,73-9 0,-65 2-83,0 3 0,0 3 0,85 7 0,-83 1 34,0 3 1,56 16 0,-63-14-17,69 8 0,53-4 71,-118-12-140,200 34-111,-185-27 276,98 2 1,206 20-118,38 19 75,43 27-99,-393-68 49,353 60 29,-28-1 223,-309-58-199,93 3 0,-61-8-51,-63-3 31,157 12 176,-142-15-132,84-7 1,422-47 100,-434 31-68,-8 2-184,26 3 153,322-47-229,109-6 392,-434 59-253,251-6 31,-282 20-47,274-3-118,-174-6 198,-34 2-43,96-33 26,-162 18 28,114-21 194,-127 27-240,-77 12-40,-1-2-1,0 0 0,0-1 0,0-2 0,38-14 0,-52 16 46,3-6-16,-11 9 1,0 0 1,0 0 0,0 1-1,0-1 1,0 0 0,0 1-1,0-1 1,0 1-1,1-1 1,-1 1 0,0 0-1,0-1 1,0 1 0,1 0-1,-1 0 1,2 0-1,7-3-112,27-5 184,-35 8-87,0 0 0,0 0-1,0 0 1,-1 0-1,1 0 1,0 0 0,0 1-1,-1-1 1,1 0-1,0 1 1,-1 0 0,1-1-1,0 1 1,-1 0-1,1 0 1,-1 0 0,3 2-1,0 1-10,0 1 0,0 0 0,0 0 0,-1 0 1,0 0-1,0 1 0,4 11 0,9 43-176,-10-34 167,3 22 50,-8-35-16,2 1 1,0-1-1,6 20 1,6 3-4,10 24 34,32 58 0,-48-98-47,0 1-1,-1 0 0,-2 0 0,6 29 0,-2-12 71,23 147-175,-10-44 174,5 24 160,-25-146-230,-1 0 0,-1-1 0,-1 24-1,-1-15-2,1-23 27,0-1 0,-1 1 0,1 0 0,-1 0 0,0 0 0,0 0-1,-1-1 1,1 1 0,-1-1 0,0 1 0,0-1 0,0 1-1,0-1 1,0 0 0,-1 0 0,0 0 0,1 0 0,-1-1-1,0 1 1,0-1 0,-1 0 0,-5 4 0,-6 1 82,0 1 0,-1-2 0,-30 9 0,33-11-71,-27 7 74,-1-2 0,-67 7 0,-85-6 34,126-8 263,-38 7-646,-181 39 0,248-41 234,-205 33-52,-36 7 172,-595 89-150,505-104 23,159-15 66,-128 4 28,-114 13-96,-385 46 113,594-73-335,72-4 236,119-1 20,-378 10-35,34-1 199,-122-21 67,433 5-370,-497-71 138,442 51 23,-161-26 155,-2 26-496,1 22 413,226 3-167,-359 23 60,290-12 6,-9 4-107,-18 1 44,165-15 32,-10 0 166,-31 5 1,43-5-294,1 0-1,-1 1 1,0-1 0,1 1 0,-1 0 0,1 0-1,0 1 1,0-1 0,0 1 0,0 0-1,-5 5 1,-14 23-2416,1 1-473,15-24 1960,0-1 1,0-1-1,-12 9 0,-24 10-2443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38.906"/>
    </inkml:context>
    <inkml:brush xml:id="br0">
      <inkml:brushProperty name="width" value="0.1" units="cm"/>
      <inkml:brushProperty name="height" value="0.1" units="cm"/>
      <inkml:brushProperty name="color" value="#E71224"/>
    </inkml:brush>
  </inkml:definitions>
  <inkml:trace contextRef="#ctx0" brushRef="#br0">0 19 1792,'7'-1'349,"3"-1"19,-1 0-1,0 0 0,15 0 1,62-3 1647,-13 5-611,157-3-8,-137 1-1230,-1 4-1,139 21 0,-128-17 50,-74-6-199,1 1-1,32 7 1,-44-4-1165,0 0 0,-1 2 0,1 0 1,16 9-1,-6-4-979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21.870"/>
    </inkml:context>
    <inkml:brush xml:id="br0">
      <inkml:brushProperty name="width" value="0.1" units="cm"/>
      <inkml:brushProperty name="height" value="0.1" units="cm"/>
      <inkml:brushProperty name="color" value="#66CC00"/>
    </inkml:brush>
  </inkml:definitions>
  <inkml:trace contextRef="#ctx0" brushRef="#br0">6257 1515 3712,'14'0'13567,"-21"0"-13073,5 0-448,1 1 1,-1-1-1,0 0 0,0 0 1,0 0-1,1-1 1,-1 1-1,0 0 1,0-1-1,1 1 1,-1-1-1,0 1 1,1-1-1,-1 0 1,1 0-1,-1 0 1,1 0-1,-3-1 0,-3-3 271,6 5-302,1 0 0,-1 0-1,1 0 1,0 0-1,-1-1 1,1 1-1,-1 0 1,1 0-1,0 0 1,-1-1-1,1 1 1,0 0-1,-1-1 1,1 1-1,0 0 1,-1-1-1,1 1 1,0 0 0,0-1-1,-1 1 1,1-1-1,0 1 1,0 0-1,0-1 1,0 1-1,-1-1 1,1 0 118,-10-14 1648,10 15-1525,0-1-421,16-13 676,-14 13-492,-1-1 0,1 1 0,-1 0 0,1-1 0,-1 1 0,1-1 0,-1 1 0,0-1 0,0 0-1,0 1 1,0-1 0,0 0 0,0 0 0,0 0 0,-1 0 0,1 0 0,0 0 0,-1 0 0,0 0 0,0 0 0,1 0-1,-1 0 1,-1-4 0,-1-39 237,1 42-235,0-1 0,0 1 1,0-1-1,0 1 1,-1-1-1,0 1 0,1 0 1,-1 0-1,0 0 1,-3-4-1,-16-23 77,17 24-103,0 0 0,0 1 0,0-1 1,0 1-1,-9-8 0,10 11-4,1-1 1,-1 1-1,1-1 0,-1 1 0,1-1 0,0 0 1,0 0-1,1 0 0,-1 0 0,0-1 0,1 1 0,0 0 1,-1-5-1,0-2 15,1 1 0,0-1 1,1-15-1,0 19-9,0 3 4,0 0 0,1 0 0,0 0 0,-1 0 0,1 0 0,2-4 0,2-10-19,1-4 10,1 0-1,0 0 1,2 1-1,0 0 0,19-30 1,18-39 198,-21 39-146,52-82 0,-73 125-41,15-23 15,27-59 1,-38 70-25,-4 12 16,-1 0 1,0 0 0,0 0 0,-1-1 0,0 1-1,0-1 1,1-11 0,3-43-59,-6 35 111,-2-39 64,2 59-63,-2 0 0,1 0 0,-1 0 1,0 0-1,0 0 0,-1 0 1,-3-7-1,0 3-86,4 7 19,0-1 0,0 2-1,0-1 1,0 0 0,-1 0 0,1 1 0,-1-1 0,0 1 0,0 0-1,0 0 1,-1 0 0,1 0 0,-1 0 0,-6-3 0,-11-4 41,-12-4-124,1 4-33,10 3 191,-1 1 0,1 1-1,-1 1 1,-36-2 0,20 7-182,-60 12 0,61-7 244,-62 2 0,-55-2-28,-410-6-223,361-6 90,9 12-303,132-3 298,-247-2 176,166-2-32,2-5-151,-142-25 0,253 27-49,-50-8 413,-37-5-260,42 9-297,-5-1 231,0 3 0,-90 5 0,90 4 51,0-3-1,-87-12 1,-16 3-151,32 4 5,69 0 92,-47-4-29,125 8 62,-64-8-62,-76 0-1,48 13 224,-145 24-1,237-27-194,-86 10-474,80-11 535,0 0 0,0-1 0,0 0 1,1 0-1,-1-1 0,-15-6 0,-8-2-21,-1 1-1,0 1 1,-62-5-1,-107 7-134,162 9-37,0 1 0,-51 12 0,9-2 558,54-11-508,0-2-1,-32-3 1,7 1 173,-275 14-342,283-11 240,30-2 139,-26 4 0,6-3-197,31-2 38,1 1 0,-1 0 0,0 0 0,1 0 0,-1 1 0,-7 2 0,-1-1 4,13-2 32,0 0 0,0 1 1,0-1-1,0 0 0,0 0 1,0 0-1,0 1 0,0-1 1,0 1-1,0-1 0,0 1 1,0-1-1,1 1 0,-1-1 1,0 1-1,0 0 0,-1 0 1,-1 3 15,0 1 1,1-1-1,-1 1 1,1 0-1,0 0 1,0 0-1,0 0 1,1 0-1,0 0 1,0 0-1,-1 7 1,0 3 3,-20 105 188,20-98-178,1 36 0,2-36-36,-4 36 0,0-19-72,3-30 29,-1 1 1,0 0 0,0-1 0,-5 17-1,-37 79-170,24-62 182,13-25 211,0 0-1,0 0 0,-3 28 1,7-18-291,1 1 0,2 31 0,0-7 372,-1 108-266,1-159 12,-1-1-1,0 0 1,0 1 0,1-1 0,-1 0-1,1 0 1,-1 1 0,1-1-1,0 0 1,-1 0 0,1 0 0,0 1-1,0-1 1,0 0 0,0 0-1,0 0 1,0 0 0,0-1 0,2 2-1,27 15-9,-18-11 207,31 8-241,-33-9-5,0-1 0,1-1-1,16 4 1,12 3-127,-22-6 257,0 0 1,0-2-1,1 0 1,18 0-1,-8-1-41,129 3-41,31 1 0,49 1-481,-42-3 157,-51 8 900,-64-5-340,20 1-3,35 2-324,-2 0 76,80-3 148,68 17-213,-234-19 140,76-2 0,-20-2 103,348 37-249,-395-33 105,87-3 0,-63-2-51,3 0 65,211 6 78,-21-3-149,-145-3 124,8 6-68,201 33 1,-258-26-36,182 23 146,-77-13-90,-102-11-41,-22-6 2,86-4 0,-64-3 0,22 1 27,122 3 229,-170 3-199,-33-2-28,1-2 0,-1 0 0,1-1 0,36-5 1,138-26 259,-157 27-309,1 2 0,75 6 0,-64 4-52,-34-4-658,0-1 0,24 0 1,-38-3 78,0-1 1,0 0-1,0 0 1,0-1-1,0 0 1,-1 0-1,1 0 1,0 0-1,-1-1 1,0 1-1,6-6 1,0 2-851,-7 4 1036,-1 1 0,0-1 0,1 1 0,-1-1 0,0 0 0,0 0 0,0 0 0,-1 0 0,3-2 0,-4 2 195,1 1 0,-1 0 0,0-1 0,1 1 0,-1-1 1,0 1-1,0-1 0,0 1 0,0 0 0,0-1 0,-1 1 0,1-1 1,0 1-1,-1-2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28.574"/>
    </inkml:context>
    <inkml:brush xml:id="br0">
      <inkml:brushProperty name="width" value="0.1" units="cm"/>
      <inkml:brushProperty name="height" value="0.1" units="cm"/>
      <inkml:brushProperty name="color" value="#66CC00"/>
    </inkml:brush>
  </inkml:definitions>
  <inkml:trace contextRef="#ctx0" brushRef="#br0">7033 463 5632,'8'14'10341,"-16"-13"-9883,-14-1 252,10 1-224,-1-1 1,1-1-1,-1 0 0,-12-3 1,5-4-390,17 6-52,1 1 0,-1-1 0,0 1 1,0 0-1,1 0 0,-1 0 0,0 1 1,0-1-1,-5 0 0,-141-8 904,121 10-812,1-2 0,0-2 0,-1 0 0,1-2 0,-43-12 0,-10-6 193,46 14-75,-54-9-1,28 7 240,-150-16-241,107 16-175,55 8 129,0 2 1,-80 8 0,63-2-202,-63 1-59,-99-1 10,12-1 432,-8 12-389,-197 20 230,206-26-28,76-6-324,57 0 205,-93 7 4,-140-2-26,254-9-84,-217-9 17,204 8-17,-61 1 20,-222 6 229,216-7-175,-112-3 93,148-3-96,39 0-75,-90 2 91,26 4-193,73 1 200,-71 6-39,-3 3-134,110-8 131,-31 5-1,30-3 5,-31 1 0,-112 1-97,-60 4 389,191-7-317,-40 6 0,8 0 35,14-6-20,0-2 0,-77-10 0,29 6 143,13-1-38,44 4-238,33 1 149,0 0 1,-1 0-1,-16-4 1,22 3-35,-1 1 1,0-1-1,0 1 1,0 0 0,1 0-1,-1 1 1,-8 1-1,-16 1-23,22-1-4,0 0-1,-1 0 1,1 0-1,1 1 1,-1 0-1,0 1 1,1-1-1,-7 6 1,6-4 12,0 0 0,1 1 0,-12 12 0,-9 8 12,24-22 6,0 0 0,-1 0-1,1 0 1,1 0 0,-1 0-1,1 1 1,-1-1 0,1 1 0,1 0-1,-1-1 1,-1 6 0,-2 12-17,-2 22 0,3-3-174,2 69 1,3-57-50,2-7 306,2-2 1,2 1 0,13 43-1,-12-50-95,16 45 35,-4-18-7,6 77-21,-19-93 10,18 66 1,-18-90 37,-4-12-43,1 0 0,1 1 0,0-2 0,7 15 0,-7-20 2,-1 0-1,2 0 1,-1-1-1,1 0 1,0 0-1,0 0 1,0 0-1,1-1 1,0 0-1,0-1 1,1 1-1,-1-1 1,1-1-1,0 0 1,9 3-1,14 3 14,0-2 0,57 5-1,11 3 18,-75-10-23,81 17-48,-96-21 48,101 14 35,134 2 0,130-8-94,435-9-10,-506 10 60,7 0-260,498-6 536,-540 3-276,1 0 7,306-11-8,-262-10-9,-83 1-16,75 6-77,-128-2 203,82 4-54,-88-3-40,-60 1 54,7-1-88,49-1-43,2 0-133,-84 7 249,-33 0-68,61 5 1,-95-1 102,-1-1-1,1-1 1,30-3 0,-43 1-61,1 1 0,-1-1 0,1-1 0,-1 1 1,0-1-1,0 0 0,5-4 0,33-26-48,-42 32 43,2-2-30,0 0 0,0 0 0,0 0 0,0-1 0,0 0 0,-1 1 0,0-1 0,0 0 1,0 0-1,0 0 0,-1-1 0,1 1 0,-1 0 0,1-6 0,0-7 115,-1 0 0,0-25-1,0-10 80,1 23-120,16-131 195,-12 106-238,4-24-7,-2 30 41,-2-1-1,-1-60 1,-12-99 100,5 173-137,0-32-9,-6-61 76,4 94-176,-23-146 635,20 141-981,-3 1 0,-22-60-1,15 45-2301,16 44 2038,-1 1-1,0 0 0,-1 0 1,0 0-1,0 0 0,0 0 0,-1 1 1,-1-1-1,1 1 0,-1 0 1,-7-8-1,4 8-470,-1 0 1,0 1-1,-15-9 0,-38-17-2775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38.008"/>
    </inkml:context>
    <inkml:brush xml:id="br0">
      <inkml:brushProperty name="width" value="0.1" units="cm"/>
      <inkml:brushProperty name="height" value="0.1" units="cm"/>
      <inkml:brushProperty name="color" value="#E71224"/>
    </inkml:brush>
  </inkml:definitions>
  <inkml:trace contextRef="#ctx0" brushRef="#br0">66 24 6400,'-50'-4'2058,"49"4"-2024,1 0-1,-1 0 0,1-1 1,-1 1-1,1 0 0,-1 0 0,1 0 1,-1 0-1,1 0 0,-1 0 1,1 0-1,-1 0 0,1 0 1,-1 1-1,1-1 0,-1 0 0,1 0 1,-1 0-1,1 1 0,-1-1 1,1 0-1,0 0 0,-1 1 1,1-1-1,-1 0 0,1 1 0,0-1 1,-1 0-1,1 1 0,0-1 1,0 1-1,-1-1 0,1 1 1,0-1 19,0 1 1,0-1 0,0 1-1,1-1 1,-1 1 0,0-1 0,0 0-1,0 1 1,1-1 0,-1 0-1,0 1 1,1-1 0,-1 0 0,0 1-1,1-1 1,-1 0 0,0 0-1,1 1 1,-1-1 0,1 0 0,-1 0-1,0 0 1,2 0 0,20 4 772,0-1 1,46 0 0,-38-2-518,74 4 92,-38 0-606,2-4 0,93-9 1,-146 6-981,0-1 1,20-7 0,7-8-3994,-20 4 2405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38.332"/>
    </inkml:context>
    <inkml:brush xml:id="br0">
      <inkml:brushProperty name="width" value="0.1" units="cm"/>
      <inkml:brushProperty name="height" value="0.1" units="cm"/>
      <inkml:brushProperty name="color" value="#E71224"/>
    </inkml:brush>
  </inkml:definitions>
  <inkml:trace contextRef="#ctx0" brushRef="#br0">374 28 1792,'-1'-1'51,"1"0"0,0 0-1,-1 0 1,1 0 0,0 0 0,-1 0 0,1 0 0,0 1 0,0-1-1,0 0 1,0 0 0,0 0 0,0 0 0,0 0 0,0 0-1,0 0 1,1 0 0,-1 0 0,0 0 0,1 0 0,-1 0-1,0 0 1,1 0 0,3-3 2036,-9 15-1173,0 0 1,1 0-1,0 1 1,-4 18 0,2-6-11,-6 22 75,-53 172 2449,50-177-3050,-1-2 0,-2 0 0,-31 48 0,-13 6-204,49-76-744,-1-1 0,0 0 0,-21 17 0,34-32 412,1 0 0,-1-1 0,0 1 0,0 0 0,0 0 0,0-1 0,-1 1 0,1-1 0,0 1 0,0-1 0,0 0 0,0 1 0,0-1 0,-1 0 0,1 0 0,0 0 1,0 0-1,0 0 0,-3 0 0,4 0-2,-1-1 0,1 1 0,-1 0 1,1-1-1,-1 1 0,0-1 0,1 1 0,0-1 1,-1 1-1,1-1 0,-1 1 0,1-1 1,0 1-1,-1-1 0,1 0 0,0 1 0,-1-1 1,1 0-1,0 1 0,0-1 0,0 0 1,0 1-1,0-1 0,0 0 0,0 1 0,0-1 1,0 0-1,0 0 0,0 1 0,0-1 0,0 0 1,0 1-1,1-2 0,3-13-2784,-4-2 1115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38.663"/>
    </inkml:context>
    <inkml:brush xml:id="br0">
      <inkml:brushProperty name="width" value="0.1" units="cm"/>
      <inkml:brushProperty name="height" value="0.1" units="cm"/>
      <inkml:brushProperty name="color" value="#E71224"/>
    </inkml:brush>
  </inkml:definitions>
  <inkml:trace contextRef="#ctx0" brushRef="#br0">2 0 6016,'0'2'179,"0"-1"0,-1 1 0,1-1 0,0 0 0,0 1 0,0-1 0,0 1 0,0-1 0,0 0 0,1 1 0,-1-1 0,0 1 0,1-1 0,-1 0 0,1 1 0,-1-1 0,2 1 0,0 5 177,9 45 762,-3 2-1,-2-1 0,0 59 0,-6-108-1084,1 247 2587,5 94-4179,-2-319 4,-4-24 1273,0-1 0,1 0-1,-1 1 1,1-1 0,-1 0 0,1 1 0,-1-1 0,1 0 0,-1 0 0,1 0-1,0 0 1,0 1 0,0-1 0,0 0 0,1 1 0,15-15-6502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39.045"/>
    </inkml:context>
    <inkml:brush xml:id="br0">
      <inkml:brushProperty name="width" value="0.1" units="cm"/>
      <inkml:brushProperty name="height" value="0.1" units="cm"/>
      <inkml:brushProperty name="color" value="#E71224"/>
    </inkml:brush>
  </inkml:definitions>
  <inkml:trace contextRef="#ctx0" brushRef="#br0">30 0 8192,'-30'33'3072,"34"-10"-2400,17 11 608,-5-20 128,22 4-608,16 2-96,8-6-385,3-5-127,-1 0-96,-6 2-511,-4-2-129,-6 0-768,-5 0-288,-2 5-1280,-3-3-1632,-11-11 1376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6:51.466"/>
    </inkml:context>
    <inkml:brush xml:id="br0">
      <inkml:brushProperty name="width" value="0.1" units="cm"/>
      <inkml:brushProperty name="height" value="0.1" units="cm"/>
      <inkml:brushProperty name="color" value="#E71224"/>
    </inkml:brush>
  </inkml:definitions>
  <inkml:trace contextRef="#ctx0" brushRef="#br0">2292 1468 2944,'6'-7'2752,"5"-5"-1488,-10 11-1182,0 0 0,1-1 0,-1 1 0,0 0 1,0-1-1,0 1 0,0-1 0,0 1 0,0-1 1,0 1-1,-1-1 0,1 0 0,0 1 0,-1-1 1,0 0-1,1-2 0,0-2 100,0-1-1,0 0 0,1 0 1,0 1-1,0-1 1,1 1-1,6-12 1,8-22 665,14-40-47,14-93-72,-5 14 53,-38 148-708,0-1 1,0 0-1,-2 1 1,1-1-1,-3-19 1,1 17 20,0 0-1,1 0 1,3-21 0,3 8-47,-3 15-47,0 0 1,-2 0-1,2-19 0,-3-168 213,-1 186-189,0 0 1,-1 0-1,0 0 0,-6-16 0,-19-50 38,25 73-74,-3-4 33,0 0 0,0 1 0,-7-10 0,-5-8 12,10 18-32,1 0 0,-2 0 0,1 1-1,-1 1 1,0-1 0,-13-7 0,-8-10 137,24 21-130,0 0-1,-1 1 0,1 0 1,-1 0-1,0 0 0,1 1 0,-8-2 1,-6-4 8,11 6-12,0 0 1,-1 1-1,1 0 1,0 1-1,0-1 1,0 1-1,-13 2 1,-7-1 23,13-1-22,1 1 0,-1 0 1,0 1-1,1 0 0,-15 5 0,14-3 75,-1-2 0,1 1 0,-1-2 0,-22 0 1,-166-12 307,-73 7-304,218 1-26,42 1-31,0 0 0,0 2 0,-32 3 0,7 1-4,-69 0 0,104-4-29,-397 0 117,392 0-141,0-1 0,0 0 1,1-1-1,-1 0 0,0-1 1,1 0-1,-19-8 0,-2 1 38,25 8-5,1 1 1,0-1 0,0-1 0,0 1 0,-12-8 0,11 6-10,0 0 0,-1 0 1,1 1-1,-1 0 1,0 1-1,0-1 0,0 1 1,-12-1-1,-8 1 15,-32 1 1,43 1-38,-15-3 25,26 2 10,-1 0 1,1 0-1,-1 1 0,0 0 0,-7 1 1,-4 3-58,0 0 0,0 1 0,0 1 0,1 1 0,-28 14 0,40-17 21,1 1-1,-1-1 1,0 1 0,1 0-1,0 0 1,1 0 0,-1 0-1,-5 11 1,5-8 17,1-3 11,1 0 0,0 0 0,0 0 0,-1 7 0,-7 17 0,-4 9 29,1 0 0,-14 73 0,17-65-234,4-14 174,3 1-1,0 0 0,3 49 1,1-35 104,0-40-86,-1-1 0,2 0 1,-1 0-1,1 1 0,0-1 1,5 10-1,6 23 17,-11-29 0,1 0 1,1-1 0,0 0-1,0 1 1,6 8 0,10 22-28,-16-30 10,3 4 19,-2-1 0,0 1 1,-1 1-1,0-1 0,-1 1 1,0-1-1,0 18 0,-1-15-21,0 0 0,1-1 0,1 1-1,0-1 1,2 0 0,10 22 0,-9-23 19,2-1 1,0-1-1,0 1 1,15 14 0,-8-8-87,-5-7 95,1-1 0,1 0 0,-1-1 0,2 0 0,-1-1 0,2-1 0,-1 0 0,20 9 0,-12-10 81,1 0 1,41 8-1,-53-14-27,1-1 0,0-1 0,18-1 0,-19 0-51,-1 1-1,1 0 1,-1 0 0,1 1 0,13 3 0,0 1 52,0-1 0,1-1 0,0-1 0,-1-1 0,1-1 0,-1-1 0,45-9 0,-5 5-101,-22 2 34,129 0 151,-91 5-54,-64-1-77,0 1-1,23 5 1,-10-2 8,-8 2-88,-18-6 64,0 0 1,-1 0-1,1 0 0,0 0 1,0-1-1,0 1 0,5 0 1,134 6 95,-136-6-101,21 0-8,-16 0-2,1-1 1,13 4-1,-1 0 13,0-2 0,0 0 0,41-3 0,-14-1 70,8 1 34,-15 0-72,65 6-1,-93-3 36,-9-1-56,1 0-1,-1 0 1,0 0 0,1 1-1,-1 0 1,7 3-1,-8-2-23,-1-1-1,1 0 1,0-1-1,11 2 1,18 6 73,14 4 177,-46-12-283,0 0 0,0 0 0,0-1 0,1 1 0,-1-1-1,0 0 1,0 0 0,1-1 0,-1 1 0,0 0 0,4-2 0,10-3-1197,-6 1 93,0 0-1,0 0 1,18-10 0,4-12-2277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7:11.026"/>
    </inkml:context>
    <inkml:brush xml:id="br0">
      <inkml:brushProperty name="width" value="0.1" units="cm"/>
      <inkml:brushProperty name="height" value="0.1" units="cm"/>
      <inkml:brushProperty name="color" value="#E71224"/>
    </inkml:brush>
  </inkml:definitions>
  <inkml:trace contextRef="#ctx0" brushRef="#br0">4529 1447 1408,'7'-7'6464,"-19"5"-3392,11 2-3030,1-1 1,-1 1-1,1 0 1,-1 0-1,1 0 1,-1 0-1,1 0 1,-1-1-1,1 1 1,-1 0-1,1 0 1,-1-1-1,1 1 1,-1 0-1,1-1 1,-1 1-1,1 0 1,0-1-1,-1 1 1,1-1-1,0 1 1,-1 0-1,1-2 1,-5-16 645,4-28 31,2 32-554,-2-6 78,-1 1 1,-5-28-1,-1 23-36,6 20-168,1 0 0,-1 0-1,1 0 1,0 0 0,0 0 0,1 0 0,-1-6 0,-1-17 276,1 22-237,0-1-1,1 0 0,-1 1 0,1-1 0,1 0 0,-1 1 1,3-9-1,0 7-47,0-1 1,0 1 0,1 0-1,9-12 1,-8 13 47,-1 0 1,0-1-1,0 0 1,-1 0-1,5-11 1,-4-11 93,-3 22-100,0 1-1,0 0 1,3-12-1,3-2 121,-5 13-169,1 0 0,-1 0 0,1 0 1,1 0-1,6-10 0,0 2-8,-1-1-1,-1 0 0,0-1 1,-1 1-1,9-31 1,-10 27 95,-3 10-43,-1 0-1,-1 1 0,0-1 1,0-19-1,1-16-147,3 20 102,2 0 1,0 0-1,13-27 0,-19 46 4,1 0-1,-1 0 0,0 0 1,0 0-1,0-10 0,2-15 60,-2 23-81,-1 0 0,1 0 1,-1 1-1,0-1 0,-1 0 1,0 0-1,-3-12 0,0 6 42,4 11-30,-1-1 0,0 1 1,0 0-1,0 0 0,0 0 0,-1 0 0,1 0 1,-4-4-1,4 5-13,0 0 0,0 0 1,0 0-1,0 0 0,1 0 0,-1 0 1,1 0-1,-1 0 0,1-2 1,0 3 2,0-1 0,-1 1 0,1-1 0,0 1 1,-1-1-1,1 1 0,-1-1 0,1 1 1,-1 0-1,0-1 0,1 1 0,-1 0 1,0 0-1,-1-2 0,-25-31 230,21 30-239,1 0 0,-1 1 1,0 0-1,-1-1 0,1 2 1,0-1-1,-1 1 0,-13-3 1,-5 1 164,-27-1 0,38 3-258,-120 1 755,91 3-573,1-2-1,-42-7 1,-7 2-208,16 1 192,-164-14-117,119 15-34,10 0 154,20-2-62,-128-9 6,-262 0-49,401 14 24,26-1 16,-1-3 0,-95-20 0,-148-18 23,210 32-28,68 8 68,-215-22-28,162 20-133,-92 7 1,2 13 405,-103 4-246,-18-20-80,239 2-33,-58 11-1,59-7 66,-60 2-1,3-6-94,-51 0 126,123-4-78,-1-1-1,1-1 1,-36-9-1,57 11 34,0 0 1,0 0-1,0 1 1,0 0-1,0 0 1,-10 1-1,15 0-25,0 0-1,0 1 1,0-1 0,0 1-1,0 0 1,0-1 0,0 1-1,0 0 1,0 0 0,1 0-1,-1 1 1,0-1 0,1 0 0,-1 0-1,1 1 1,-1-1 0,1 1-1,0 0 1,0-1 0,0 1-1,-1 0 1,2 0 0,-1-1-1,0 1 1,0 0 0,0 3-1,-10 28 152,3-1 0,-7 41 0,13-54-77,0 0 0,1 0 1,1 1-1,1-1 0,5 27 0,23 237-243,-22-178 236,24 89-214,-19-136 234,-8-29-94,2 0 0,1-1 0,2 0 0,1 0 0,18 38 0,-21-56 25,0 0-1,1 0 1,1-1-1,-1 0 0,1 0 1,1-1-1,-1 0 0,1-1 1,1 0-1,-1-1 1,1 0-1,1 0 0,-1-1 1,19 5-1,2-1 5,-1-1 0,1-2 0,0 0 0,47 0 0,453-21-19,-479 12 14,442 13-35,-335-1 29,151 18 7,55 2 0,190-29 102,28-41 45,-461 30-156,-7 0-47,390-26-33,-386 35 324,0 5 0,145 21 0,-223-17-217,-1 2 0,79 26 0,-105-31-1284,-10-4-57,-54-28-7907,-21-9 4100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7:13.788"/>
    </inkml:context>
    <inkml:brush xml:id="br0">
      <inkml:brushProperty name="width" value="0.1" units="cm"/>
      <inkml:brushProperty name="height" value="0.1" units="cm"/>
      <inkml:brushProperty name="color" value="#E71224"/>
    </inkml:brush>
  </inkml:definitions>
  <inkml:trace contextRef="#ctx0" brushRef="#br0">1620 1214 2688,'-20'-4'9916,"8"3"-10328,-7-3 1300,19 4-835,-1 0 1,0-1 0,1 1-1,-1 0 1,1-1 0,-1 1-1,1-1 1,0 1-1,-1-1 1,1 1 0,-1-1-1,1 1 1,0-1 0,-1 1-1,1-1 1,0 0 0,0 1-1,-1-1 1,1 1-1,0-1 1,0 0 0,0 1-1,0-1 1,0 0 0,0 0-1,-6-33 1307,7 21-1223,1 1 0,0-1 0,1 0 0,0 1-1,5-14 1,-4 14-11,0-1-1,0 1 0,-2-1 1,0 0-1,1-15 0,-2 1-5,1 0 0,1 0 0,13-47 0,-11 47 18,0 0-1,-2 0 0,0-44 1,2-38 43,1 15-128,2-34-177,0-1 296,-8 114-188,1 9 53,-1 1 1,0 0-1,0 0 0,-1-1 1,1 1-1,-1 0 1,0 0-1,-3-7 0,-2-3 24,5 11-28,-1-1 0,0 1-1,-1-1 1,-4-7-1,5 10-41,1-1 0,-1 1 0,0-1 0,1 1-1,-1 0 1,0 0 0,-1 0 0,1 0-1,0 0 1,0 0 0,-1 1 0,1-1 0,-1 1-1,0-1 1,1 1 0,-1 0 0,0 0 0,0 0-1,1 1 1,-1-1 0,-4 0 0,-20-1 153,-47 3 1,27 0-77,-6 2-156,-99 17 0,128-16 136,-1 0-29,-8 2 86,-69 3 0,26-10 13,-89-12-1,71 3-198,45 5 111,1-1 1,-74-20 0,79 15-103,-63-7 0,53 10 34,10 3-66,-1 2 0,-58 4-1,32 0 45,69-1 57,0 1 0,0-1 0,0 0 0,0 0-1,0 0 1,0 1 0,0-1 0,0 0 0,0 1 0,0-1-1,1 1 1,-1-1 0,0 1 0,0-1 0,0 1 0,1-1 0,-1 1-1,0 0 1,1 0 0,-1-1 0,1 1 0,-1 0 0,1 0 0,-1 0-1,1-1 1,-1 1 0,1 0 0,0 0 0,-1 0 0,1 0 0,0 0-1,0 2 1,-1 3 57,0 1 0,1-1 0,1 13 0,-1-7 111,0-7-127,0 8 14,0 0 0,1 1 0,4 16 0,6 49-152,-6-35 82,15 155 88,0-39-246,-17-132 77,-2-9 178,7 30-1,-3-24-115,2 1 0,1-1-1,20 45 1,10 11 74,-21-51-101,29 38 0,-43-64 59,1 0 0,0-1 0,0 0-1,0 0 1,0 0 0,0 0-1,1 0 1,-1-1 0,1 0-1,0 0 1,-1 0 0,1-1 0,0 1-1,0-1 1,0 0 0,0-1-1,7 1 1,11-1-26,-1 0-1,38-7 1,-33 4 44,427-38 37,-375 35-52,144 3 52,0 19 27,-159-11-65,51 9 256,15 0-851,-119-14-285,0 0 0,0-1 0,0 0 0,0-1 0,12-4-1,-9 3-476,18-1-2708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8:09.559"/>
    </inkml:context>
    <inkml:brush xml:id="br0">
      <inkml:brushProperty name="width" value="0.1" units="cm"/>
      <inkml:brushProperty name="height" value="0.1" units="cm"/>
      <inkml:brushProperty name="color" value="#E71224"/>
    </inkml:brush>
  </inkml:definitions>
  <inkml:trace contextRef="#ctx0" brushRef="#br0">0 99 1536,'0'0'33,"0"-1"1,0 0-1,0 0 1,1 1-1,-1-1 1,0 0-1,0 0 1,1 1-1,-1-1 0,0 0 1,1 1-1,-1-1 1,1 0-1,-1 1 1,1-1-1,-1 1 1,1-1-1,-1 1 1,1-1-1,-1 1 0,1-1 1,0 1-1,-1-1 1,1 1-1,0 0 1,0-1-1,-1 1 1,2 0-1,26-5 326,-13 4 237,-11-1-327,0 1 0,0-1 0,-1 0 0,8-5 0,18-7 305,-28 13-573,0 1 1,0 0-1,0-1 1,0 1-1,0 0 1,1 0-1,-1 0 0,0 0 1,0 0-1,0 0 1,0 0-1,0 0 1,1 0-1,-1 1 1,0-1-1,0 0 0,0 1 1,0-1-1,0 1 1,0-1-1,0 1 1,1 1-1,10 7 218,1 0-1,0-1 1,1 0 0,24 10-1,-31-17-199,1 1 0,0-1-1,-1 0 1,1 0 0,0-1-1,0 0 1,10-2 0,7 1 29,41 2-60,-13 0 62,0-1 0,61-11 0,-81 6 4,58-12 154,-65 11-74,0 0 0,51-2 0,54 7-3,-72 1-174,-26 2 65,56 10 0,-25-2 94,6-3 121,-1-3-1,112-9 1,1 3-207,-97 3 14,-2-1 10,195-4 218,-161 0-61,32-2-150,245-27 291,-240 15-703,-92 9 268,80-1-1,1 15 106,167 27-1,-87 12 193,-190-37-177,148 19-48,-140-22-21,18-1 33,68-4 0,-35-1 82,-26-1-116,88-15 0,-90 8 40,88-2-1,-86 12-41,2-1 125,102 11-1,-91-2-74,24 4-179,-73-6 191,312 44-33,-266-43-30,89 5 195,113 6-301,-157-7 166,182 8 158,91 13-172,1 6-159,-320-32 242,101-5 0,-82-2 57,-64 1-81,70 0-130,122-15 0,11-2-51,-114 10 128,120 3 11,-179 4 63,105-6-85,255 15-277,-395-9 339,17 1-38,0-2-1,-1-1 1,64-14 0,305-64 45,-180 47 44,-66 0-216,-163 32 100,35-6 235,1 1 0,42-1 1,77 5-89,52-4-45,-118-4-36,210-12-227,-8 11 415,-189 0-276,-33 3-39,94 0 0,202 49 16,-27-5 100,-76-10-162,-180-17 96,-1-4 0,164-9 0,99-5 177,-265 9-304,183 9 232,55 0-101,-295-9-5,0 2 0,0 1 0,-1 0 0,1 2 0,-1 0 0,0 2-1,0 0 1,22 12 0,-24-11 41,0 0 0,0-1 0,1-2 0,24 4-1,87 6-67,-64-9 144,-8-3-143,110-7 0,-87-1 151,49-10-27,-29 2-69,111 3 41,-41 3 157,-172 7-214,14-1-38,0 0-1,20 3 1,-32-2-83,-1 0 0,1 1-1,-1-1 1,1 1 0,-1-1 0,1 1-1,-1 0 1,0 0 0,1 0-1,-1 0 1,0 0 0,0 0 0,1 1-1,-1-1 1,0 1 0,-1 0 0,1-1-1,0 1 1,0 0 0,2 4-1,-4-5-17,0-1 0,1 1 0,-1 0 0,0 0 0,0-1 0,0 1-1,0 0 1,0 0 0,0 0 0,0-1 0,0 1 0,0 0 0,0 0-1,0-1 1,-1 1 0,1 0 0,0 0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43.990"/>
    </inkml:context>
    <inkml:brush xml:id="br0">
      <inkml:brushProperty name="width" value="0.1" units="cm"/>
      <inkml:brushProperty name="height" value="0.1" units="cm"/>
      <inkml:brushProperty name="color" value="#E71224"/>
    </inkml:brush>
  </inkml:definitions>
  <inkml:trace contextRef="#ctx0" brushRef="#br0">1289 83 1664,'32'-48'1893,"-29"43"-1585,0 1 0,1-1 1,-1 1-1,9-8 0,-11 10-259,0 2-48,-1 0 1,0 0 0,0-1 0,0 1-1,0 0 1,0 0 0,1 0 0,-1-1 0,0 1-1,0 0 1,0 0 0,1 0 0,-1 0 0,0 0-1,0 0 1,1-1 0,-1 1 0,0 0-1,0 0 1,1 0 0,-1 0 0,0 0 0,0 0-1,1 0 1,-1 0 0,0 0 0,0 0 0,1 0-1,-1 0 1,0 0 0,0 1 0,1-1 0,-1 0-1,0 0 1,0 0 0,1 0 0,-1 0-1,0 0 1,0 0 0,0 1 0,1-1 0,-1 0-1,0 0 1,0 0 0,0 1 0,0-1 0,0 0-1,1 0 1,-1 0 0,0 1 0,0-1-1,0 0 1,0 0 0,0 1 0,0-1 0,0 0-1,0 0 1,0 1 0,0-1 0,1 1 49,-1 0 0,0 0 0,0 0 1,0 0-1,0 0 0,0 1 0,0-1 1,0 0-1,0 0 0,0 0 0,0 0 1,-1 2-1,-17 12 1238,17-14-1269,-1 0 0,0 0 0,0 0 1,1 0-1,-1 0 0,1 1 0,-1-1 0,1 0 0,-1 1 1,1 0-1,0-1 0,0 1 0,0 0 0,0-1 0,0 1 1,-1 3-1,2-5-20,0 0 0,0 1 0,0-1 0,0 1 0,-1-1 0,1 1 0,0-1 0,0 1 0,0-1 0,-1 0 0,1 1 0,0-1 0,0 0 0,-1 1 0,1-1 0,0 0-1,-1 1 1,1-1 0,0 0 0,-1 1 0,1-1 0,-1 0 0,1 0 0,0 0 0,-1 1 0,1-1 0,-1 0 0,1 0 0,-1 0 0,1 0 0,-1 0 0,0 0 0,-23 1 800,22-1-702,0 0 0,-1 0 0,1 0 0,0 0 0,-1 0 0,1 0 0,-1 1 0,1-1 0,0 1 0,-4 1 0,3 0-103,1 0 1,0 0-1,-1 0 0,1 0 1,-1 0-1,0 0 0,1-1 1,-1 0-1,0 1 0,0-1 1,0 0-1,0 0 0,0-1 1,0 1-1,-5 0 0,-60 4 448,53-5-365,-40 0 134,1 2 0,-68 11 1,81-7-101,13-2-25,1 2 0,-36 11 0,-59 21 46,102-32 94,0-1-1,0-1 0,0-1 1,0-1-1,-1 0 1,1-2-1,-1 0 0,-25-4 1,31 1-138,-1-1 1,1 0 0,0-1-1,0 0 1,-22-13 0,-14-4-111,-9-5 94,46 20-39,0 0 1,0 1-1,-1 0 1,-29-6-1,41 11-232,-1 1 0,1 0-1,-1 0 1,1 1 0,-1-1-1,1 0 1,-1 1 0,1 0-1,0 0 1,-1 0 0,1 0-1,0 1 1,0-1 0,0 1-1,-5 3 1,-9 11-2959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8:13.028"/>
    </inkml:context>
    <inkml:brush xml:id="br0">
      <inkml:brushProperty name="width" value="0.1" units="cm"/>
      <inkml:brushProperty name="height" value="0.1" units="cm"/>
      <inkml:brushProperty name="color" value="#E71224"/>
    </inkml:brush>
  </inkml:definitions>
  <inkml:trace contextRef="#ctx0" brushRef="#br0">0 221 1664,'6'-3'343,"0"0"-1,0 1 1,0-1-1,8-1 1,8-4 371,-8 3-558,-1 1 1,1 1-1,0 0 1,0 1-1,16-1 1,73 2 33,-49 2 174,124-10 635,0 1-825,63 21 298,-115-4-304,123-7-55,24 2-7,-187 4 531,-6-1-630,155-4-1,-200-5-6,155-10 218,-148 12-208,-1 2-1,66 10 0,-51-3-77,0-3 0,71-1 0,113-15 388,0 0 294,-145 6-425,96-17-1,7 0-122,-57 17-123,70-7 151,-145 2-118,36-6 60,200-3 0,-227 21-25,233-2-64,-189-7-3,223 16 0,-39 2 196,-47-4-158,81 20 109,-310-28-106,31-3 0,-14 1-72,49-5 121,32 0 118,210 12-264,-278-7 144,84-16 0,7 0 32,182 10 198,-265 5-302,82-15 0,15-1-168,42 17 215,67-5 114,-137-7-104,2 6 1,173 12 0,-23-2-232,-13 0 215,-184 5-18,-6 0 4,157-7 0,-142-8 98,149 7 1,-216 3-97,35 3 39,0-3 1,81-8-1,367-16 20,-249 10-238,56 1 263,81 19-292,-46 3 363,-308-8-101,49 4-56,138-8-1,-121-3 38,137 14 0,-118-3-104,61-8 97,-67-2 105,151 14-83,-147-3-126,117-12 198,32 3-89,-158 12 90,157 7-298,-278-18 186,352 14 96,-289-7-135,0-3-1,82-6 1,-128 1 30,394-7 296,-165 13-341,246-5 310,-209-9-239,-8 0-98,-265 9 73,421 5-21,112 21 24,-319-13-23,86 9-35,32 6 175,-259-28-89,235 4-99,11-15 141,-118-1-29,-111 11-17,148-8-97,-185 4 58,470-24 8,-475 29 15,-16-2-437,0 3 0,0 1 0,58 11 0,-16 13-2899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3:13.208"/>
    </inkml:context>
    <inkml:brush xml:id="br0">
      <inkml:brushProperty name="width" value="0.1" units="cm"/>
      <inkml:brushProperty name="height" value="0.1" units="cm"/>
      <inkml:brushProperty name="color" value="#E71224"/>
    </inkml:brush>
  </inkml:definitions>
  <inkml:trace contextRef="#ctx0" brushRef="#br0">12 35 2560,'-11'9'7045,"13"-9"-6848,66-9 1051,-9 3-564,-34 2-589,26-3 33,13-1 301,72-1 1,-95 10-228,52 8 1,-72-7-95,37-2 0,-35 0-24,34 2 0,454 55 300,-335-42 352,152 13 75,-252-18-1078,-30-2-3338,-38-8 741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3:14.101"/>
    </inkml:context>
    <inkml:brush xml:id="br0">
      <inkml:brushProperty name="width" value="0.1" units="cm"/>
      <inkml:brushProperty name="height" value="0.1" units="cm"/>
      <inkml:brushProperty name="color" value="#E71224"/>
    </inkml:brush>
  </inkml:definitions>
  <inkml:trace contextRef="#ctx0" brushRef="#br0">13 44 3712,'-1'0'78,"1"0"-1,-1 0 1,1 0 0,-1 1-1,1-1 1,-1 0 0,1 0-1,-1 0 1,1 0 0,-1 0-1,0-1 1,1 1 0,-1 0-1,1 0 1,-1 0 0,1 0 0,-1-1-1,1 1 1,-1 0 0,1 0-1,-1-1 1,1 1 0,-1-1-1,11-5 877,26-5-599,-19 8-111,0 0 1,0 2-1,0 0 1,1 0-1,19 3 0,87 16 2613,-47-5-2129,7-1-246,106 1 1,158-19-190,-139 18 78,-2-1 176,-113-10-340,110-2 87,-193 0-677,0 0 0,0 0 0,0-1 0,17-6 0,-25 7-68,1-1 0,0 1 1,-1-1-1,1 0 0,-1 1 0,0-2 0,1 1 1,-1 0-1,0-1 0,-1 1 0,1-1 0,0 0 1,-1 0-1,1 0 0,-1 0 0,2-5 1,-2 3-161,0 0 1,-1 0 0,0 0 0,1-7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3:15.083"/>
    </inkml:context>
    <inkml:brush xml:id="br0">
      <inkml:brushProperty name="width" value="0.1" units="cm"/>
      <inkml:brushProperty name="height" value="0.1" units="cm"/>
      <inkml:brushProperty name="color" value="#E71224"/>
    </inkml:brush>
  </inkml:definitions>
  <inkml:trace contextRef="#ctx0" brushRef="#br0">3 38 5120,'0'0'96,"-1"-1"0,1 1 0,0-1 0,0 0 0,-1 1 0,1-1 0,0 1 0,0-1 0,0 0 0,0 1 0,0-1 0,0 1 0,0-1 0,0 0 0,0 1 0,0-1 0,0 1 0,0-1-1,0 0 1,0 1 0,0-1 0,1 1 0,-1-1 0,0 0 0,1 0 0,0 0-15,0 0-1,0 0 0,0-1 0,0 1 0,1 0 1,-1 0-1,0 0 0,1 1 0,2-3 1,0 2-78,0-1 1,0 0 0,1 1 0,-1 0-1,0 0 1,1 0 0,4 1 0,14 1 329,0 1 1,28 6-1,-28-3 14,-1-2 1,28 1-1,-5-4-56,186-9 597,-111 0-685,132 8 1,-128 2 61,-56-1 36,125 2 332,-148 1-485,0 2-1,55 13 0,124 34-1795,-207-48 75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3:15.800"/>
    </inkml:context>
    <inkml:brush xml:id="br0">
      <inkml:brushProperty name="width" value="0.1" units="cm"/>
      <inkml:brushProperty name="height" value="0.1" units="cm"/>
      <inkml:brushProperty name="color" value="#E71224"/>
    </inkml:brush>
  </inkml:definitions>
  <inkml:trace contextRef="#ctx0" brushRef="#br0">44 84 3712,'-5'0'317,"2"0"-127,1 0 1,-1-1-1,0 1 0,1-1 0,-1 1 0,0-1 0,1 0 0,-1 0 1,1 0-1,-1-1 0,1 1 0,-5-4 1029,9 5-525,26-8-710,52-7 1,-9 2 280,-39 6 279,1 3 0,40-2-1,68 6 1255,-62 1-1371,110 0 398,357-6 25,-442-1-1090,90-1-2949,-139 9 1066,6-1-618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00.444"/>
    </inkml:context>
    <inkml:brush xml:id="br0">
      <inkml:brushProperty name="width" value="0.1" units="cm"/>
      <inkml:brushProperty name="height" value="0.1" units="cm"/>
      <inkml:brushProperty name="color" value="#E71224"/>
    </inkml:brush>
  </inkml:definitions>
  <inkml:trace contextRef="#ctx0" brushRef="#br0">1 86 1664,'4'5'3094,"30"21"-2855,-21-20-221,0-1 0,0-1 0,0 0-1,0-1 1,1 0 0,-1-1 0,1-1-1,23 1 1,15-5 447,0-3-1,74-16 0,-37 6-476,-55 10 100,65-2 0,46 2-18,94-23 70,-69 6-142,-82 13 2,-11 1 8,142 0 0,-88 20-85,191 40 0,-265-41 128,78 3 0,59-8 60,-33-1-196,256-15-18,-103-1 184,75 21 101,-328-5-209,170 16-74,89 13 191,-252-30-127,77 6 147,-120-5-264,0 0 0,0 1 0,39 15-1,-56-17-190,1 1 0,-1 0 0,-1 0 0,1 1 0,0 0 0,-1 0 0,0 1 0,0 0 0,6 8 0,-7-6-95,0 1 0,0-1 0,5 14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07.384"/>
    </inkml:context>
    <inkml:brush xml:id="br0">
      <inkml:brushProperty name="width" value="0.1" units="cm"/>
      <inkml:brushProperty name="height" value="0.1" units="cm"/>
      <inkml:brushProperty name="color" value="#E71224"/>
    </inkml:brush>
  </inkml:definitions>
  <inkml:trace contextRef="#ctx0" brushRef="#br0">0 12 1664,'2'-1'45,"-1"0"0,0 0 1,1 0-1,-1 0 0,1 0 0,0 0 1,-1 0-1,1 0 0,0 1 0,-1-1 1,1 1-1,0-1 0,0 1 0,0 0 1,-1-1-1,1 1 0,0 0 0,2 1 0,4 0-51,-1 0 0,1 1-1,8 3 1,9 1 281,62 17 902,-10-3-386,3-6-95,108 6 0,29-2-617,114 5-89,216-23 586,-419-4-404,89-1-759,-151 7-840,82 12 0,-57 4-482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30.887"/>
    </inkml:context>
    <inkml:brush xml:id="br0">
      <inkml:brushProperty name="width" value="0.1" units="cm"/>
      <inkml:brushProperty name="height" value="0.1" units="cm"/>
      <inkml:brushProperty name="color" value="#E71224"/>
    </inkml:brush>
  </inkml:definitions>
  <inkml:trace contextRef="#ctx0" brushRef="#br0">15 66 1664,'-1'0'120,"1"0"-1,-1 0 1,0-1-1,0 1 1,1 0-1,-1-1 1,0 1 0,1 0-1,-1-1 1,1 1-1,-1-1 1,1 1-1,-1-1 1,1 0-1,-1 1 1,1-1 0,-1 1-1,1-1 1,-1 0-1,1 1 1,0-1-1,0 0 1,-1 0 0,1 1-1,0-1 1,0 0-1,0 0 1,0 1-1,0-1 1,0-1 0,-1-31 2018,1 23-122,12 8-1517,-11 1-468,0 1-1,0 0 1,1-1-1,-1 1 1,0 0-1,0 0 1,1-1-1,-1 1 1,0 0-1,1 0 1,-1 1 0,2-1-1,34 10 561,-24-5-528,-1-2 0,1 0 1,0 0-1,0-1 0,16 0 1,146 2-115,-65 0 52,130-12 1,70-12 56,-304 20-53,323 11 358,-282-8-357,55 8 4,-43-8 241,-50-4-134,0 1 0,0 0 1,0 1-1,0 0 1,0 1-1,0-1 0,0 2 1,15 5-1,-17-5-24,18 12 270,-24-14-315,0 0 0,0 0 0,0 0 0,0 0 0,0 0-1,0 0 1,-1 0 0,1 1 0,0-1 0,-1 0 0,1 0-1,-1 1 1,0-1 0,1 0 0,-1 1 0,0-1 0,0 0-1,0 3 1,1-4-49,-1 1 0,0 0 0,0-1 0,0 1 0,0 0 0,0-1 0,1 1 0,-1-1 0,0 1 0,1 0 0,-1-1 0,0 1 0,1-1 0,-1 1 0,0-1 0,1 1-1,-1-1 1,1 0 0,-1 1 0,1-1 0,-1 1 0,1-1 0,0 0 0,-1 1 0,1-1 0,-1 0 0,1 0 0,0 0 0,-1 1 0,1-1 0,0 0 0,1 0-127,0 0 1,0 1 0,-1-1-1,1 0 1,0 0 0,-1-1-1,1 1 1,0 0-1,0 0 1,2-2 0,14-11-1681,7-6-1408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32.496"/>
    </inkml:context>
    <inkml:brush xml:id="br0">
      <inkml:brushProperty name="width" value="0.1" units="cm"/>
      <inkml:brushProperty name="height" value="0.1" units="cm"/>
      <inkml:brushProperty name="color" value="#E71224"/>
    </inkml:brush>
  </inkml:definitions>
  <inkml:trace contextRef="#ctx0" brushRef="#br0">0 10 2176,'4'6'4268,"-2"-4"-4237,-1-1 1,1 1-1,0 0 0,0 0 0,0-1 1,0 1-1,0-1 0,0 1 1,0-1-1,1 0 0,-1 0 0,0 0 1,1 0-1,-1 0 0,1-1 1,2 1-1,138 5 715,-84-4-396,63 12 0,-63-6-129,64 0 0,66-13 93,211-33 1,-342 33 626,76 1-1,-127 4 1008,0 0-3603,-3-1 1161,1 0 1,0 0 0,-1-1 0,0 1 0,5-3 0,2-1-509,10-3-1264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34.123"/>
    </inkml:context>
    <inkml:brush xml:id="br0">
      <inkml:brushProperty name="width" value="0.1" units="cm"/>
      <inkml:brushProperty name="height" value="0.1" units="cm"/>
      <inkml:brushProperty name="color" value="#E71224"/>
    </inkml:brush>
  </inkml:definitions>
  <inkml:trace contextRef="#ctx0" brushRef="#br0">1 0 2048,'0'2'103,"1"0"0,-1-1 1,1 1-1,0-1 0,0 1 0,-1-1 0,1 0 1,0 1-1,0-1 0,0 0 0,0 1 0,1-1 1,-1 0-1,0 0 0,3 2 0,6 6 305,-8-7-303,0 0 0,0 0 1,0 0-1,0-1 0,1 1 0,-1-1 1,0 0-1,1 1 0,-1-1 1,1 0-1,0 0 0,-1-1 1,1 1-1,0 0 0,-1-1 1,1 0-1,5 0 0,2 0 161,0 0 0,0-1 0,14-2 0,86-15 105,146-3 0,122 19-124,-203 3 268,204-1 733,-283 11-2112,-75-11-794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53.572"/>
    </inkml:context>
    <inkml:brush xml:id="br0">
      <inkml:brushProperty name="width" value="0.1" units="cm"/>
      <inkml:brushProperty name="height" value="0.1" units="cm"/>
      <inkml:brushProperty name="color" value="#E71224"/>
    </inkml:brush>
  </inkml:definitions>
  <inkml:trace contextRef="#ctx0" brushRef="#br0">0 7 1664,'13'0'2405,"-2"-2"-2069,0 0-1,0 1 0,0 0 1,1 1-1,16 2 0,5-1-155,43-2 136,-11 0-287,117 12-1,-153-8 39,1-2 0,-1-1 0,52-5-1,-40 1 30,101 1-29,-39 2-11,178 5 406,-79 1 228,-27-5-586,273 37 0,-250 0-120,-135-27-9,91 1 1,-84-7-173,-24 0 228,-1 2-1,1 3 0,-2 1 0,1 2 1,65 27-1,-100-35-5,-1-1 0,1-1 0,-1 0 0,1 0 0,0-1-1,0 0 1,0 0 0,13-2 0,8-2-105,40-10-1,-42 7 167,48-4-1,216 17-138,-270-6 60,0-1 1,0-1-1,25-5 1,69-18 159,-16 3-204,-32 9-27,-9 0 60,0 3 1,71-1-1,-117 10 4,47 0-53,72-9 0,-68-1 55,-21 3-56,0 1 0,1 2 0,82 4 0,-85 8-794,-5 2-1146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35.127"/>
    </inkml:context>
    <inkml:brush xml:id="br0">
      <inkml:brushProperty name="width" value="0.1" units="cm"/>
      <inkml:brushProperty name="height" value="0.1" units="cm"/>
      <inkml:brushProperty name="color" value="#E71224"/>
    </inkml:brush>
  </inkml:definitions>
  <inkml:trace contextRef="#ctx0" brushRef="#br0">0 38 1792,'58'0'1649,"219"5"142,-198-4-1333,99-11 0,13 0-20,45 19 32,-153-4-396,222-3 879,-161-4-615,-132 2-1052,0-2 0,0 0 0,0 0 0,-1-1 0,19-7 0,-24 9 406,37-16-1921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36.359"/>
    </inkml:context>
    <inkml:brush xml:id="br0">
      <inkml:brushProperty name="width" value="0.1" units="cm"/>
      <inkml:brushProperty name="height" value="0.1" units="cm"/>
      <inkml:brushProperty name="color" value="#E71224"/>
    </inkml:brush>
  </inkml:definitions>
  <inkml:trace contextRef="#ctx0" brushRef="#br0">22 209 2048,'0'0'8,"-2"0"73,1 0-1,0 0 1,0 0-1,-1 0 1,1 0-1,0 0 1,0 0-1,-1 1 1,1-1-1,0 0 1,0 1-1,-1-1 1,1 1-1,-2 1 401,14-12-454,12-2 648,23-14 1327,-36 20-1899,0 0 1,0 0-1,1 1 1,18-6-1,48-10-36,-69 19-38,42-8 63,98-6-1,-17 3-87,-61 3-11,132-16 46,154 16-199,-76 1 160,-151 10 24,263-7 250,169-4-114,-252 11 798,7 0-70,-202 10-1514,-62-5-796,-10-1-658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47.365"/>
    </inkml:context>
    <inkml:brush xml:id="br0">
      <inkml:brushProperty name="width" value="0.1" units="cm"/>
      <inkml:brushProperty name="height" value="0.1" units="cm"/>
      <inkml:brushProperty name="color" value="#E71224"/>
    </inkml:brush>
  </inkml:definitions>
  <inkml:trace contextRef="#ctx0" brushRef="#br0">4065 20 2176,'0'1'65,"-1"-1"1,1 0-1,-1 1 0,1-1 1,-1 0-1,1 1 0,-1-1 1,1 0-1,-1 0 1,1 0-1,-1 1 0,1-1 1,-1 0-1,1 0 0,-1 0 1,0 0-1,1 0 0,-1 0 1,1 0-1,-1 0 1,1 0-1,-1 0 0,0 0 1,1-1-1,-1 1 0,1 0 1,-1 0-1,1-1 0,-1 1 1,1 0-1,-2-1 1,-12-3 1335,1 4-739,10 1-523,0-1 1,0 1-1,0-1 0,0 0 1,0 0-1,0 0 1,0-1-1,0 1 0,0-1 1,0 0-1,0 1 1,0-1-1,-4-3 0,5 3-132,1 0-1,-1 0 1,0 0-1,0 0 1,0 0-1,1 0 1,-1 0-1,0 0 1,0 1-1,0-1 1,0 1-1,0 0 1,0-1-1,0 1 1,-2 0-1,-37 3 228,12 0 730,-82 8 1222,-15-4-1620,97-4-374,-9 0 122,-126 16-228,134-15-49,-1-1 0,-46-1 1,71-2-12,-152-3 13,-172 7 616,290 0-550,-18 2-45,-52 3-33,16-2-37,1 0 57,-302-7-26,144 5 107,243-5-110,-20 1-83,-47-7 0,-13-2 139,11 2 28,-63-9-11,-55-5-304,139 15 231,-51-2 1,-151 2 162,157 1-123,50 1-175,-63 5 0,-74 20 624,111-20-142,-16 1-362,67-3-283,22 0-97,0-1 1,0 1-1,-1 0 0,1 1 0,0-1 0,-1 1 0,1 0 1,0 0-1,-6 2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53.388"/>
    </inkml:context>
    <inkml:brush xml:id="br0">
      <inkml:brushProperty name="width" value="0.1" units="cm"/>
      <inkml:brushProperty name="height" value="0.1" units="cm"/>
      <inkml:brushProperty name="color" value="#E71224"/>
    </inkml:brush>
  </inkml:definitions>
  <inkml:trace contextRef="#ctx0" brushRef="#br0">3767 209 2816,'14'-19'5632,"-14"18"-5594,-1-1 0,1 1 0,-1-1 0,0 1 0,1 0 0,-1-1 1,0 1-1,0 0 0,0-1 0,0 1 0,0 0 0,0 0 0,0 0 0,-1 0 1,0-1-1,-24-16 620,22 15-678,-90-58 436,80 51-250,-1 1 1,-1 1-1,1 0 1,-1 1-1,-1 0 1,-26-6-1,7 5-154,-1 2-1,-40-3 1,-48 7-32,69 3 24,-63 9 155,-2 0 258,-7-11-286,-334 10 372,264-12-325,64-2 39,-205 19-116,295-11-107,-1-1-1,1-2 0,-70-10 1,-61-5 662,-96 9 0,169 7-518,-294 18 28,169-5-518,200-13-491,0-1 0,-1-1 1,1-1-1,-40-9 0,29 3-1503,-3 7-310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4:54.733"/>
    </inkml:context>
    <inkml:brush xml:id="br0">
      <inkml:brushProperty name="width" value="0.1" units="cm"/>
      <inkml:brushProperty name="height" value="0.1" units="cm"/>
      <inkml:brushProperty name="color" value="#E71224"/>
    </inkml:brush>
  </inkml:definitions>
  <inkml:trace contextRef="#ctx0" brushRef="#br0">2035 36 2048,'-59'-5'3232,"34"5"-1958,6-1-790,0 1 1,0 1-1,0 1 0,-29 6 1,26-2-335,1 0 1,-1-2-1,0 0 0,-30 0 1,-130 1 142,-82-15-21,184 4-45,-117-7-369,87 6 325,27 1-56,-118-6 23,-72 0 393,203 10-124,-23 1-1079,31 5-2534,25 4-11,1 1 416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5:05.224"/>
    </inkml:context>
    <inkml:brush xml:id="br0">
      <inkml:brushProperty name="width" value="0.1" units="cm"/>
      <inkml:brushProperty name="height" value="0.1" units="cm"/>
      <inkml:brushProperty name="color" value="#E71224"/>
    </inkml:brush>
  </inkml:definitions>
  <inkml:trace contextRef="#ctx0" brushRef="#br0">68 24 1920,'0'0'64,"0"0"1,-1 0-1,1 0 1,0 0-1,-1 0 0,1 0 1,0 0-1,-1 0 1,1 0-1,0 0 0,-1 0 1,1 0-1,0 0 1,-1 0-1,1-1 1,0 1-1,-1 0 0,1 0 1,0 0-1,-1 0 1,1-1-1,0 1 0,0 0 1,-1 0-1,1-1 1,0 1-1,0 0 0,0 0 1,-1-1-1,1 1 1,0 0-1,0-1 1,0 1-1,0 0 0,0 0 1,-1-1-1,1 1 1,0 0-1,0-1 0,0 0-28,0 1-1,0-1 1,0 1 0,0 0-1,0-1 1,0 1-1,0 0 1,-1-1-1,1 1 1,0 0-1,0-1 1,0 1-1,0 0 1,-1 0-1,1-1 1,0 1-1,0 0 1,-1-1 0,1 1-1,0 0 1,-1 0-1,1 0 1,0-1-1,-1 1 1,1 0-1,-1 0 1,-7-3 194,5 2 36,1 0-1,-1 0 1,0 0 0,0 1 0,0-1 0,0 1 0,-4-1 0,6 2-209,0 0 0,-1-1 1,1 1-1,0 0 0,0 0 0,0 0 0,0-1 0,1 1 0,-1 0 1,0 0-1,0 0 0,0 1 0,1-1 0,-1 0 0,1 0 0,-1 0 0,1 0 1,-1 1-1,1-1 0,-1 2 0,1-2-4,181 9 1302,-96-13-973,-58 0-290,1 2 0,-1 1 0,0 1 1,34 5-1,-37-3 216,-1 0 0,1-2 1,35-3-1,-8 1-133,2-2-550,-26-4-1741,-25 6 1437,0 0 0,1-1-1,-1 1 1,0 0 0,0-1-1,0 1 1,3-4 0,2-9-2148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5:07.679"/>
    </inkml:context>
    <inkml:brush xml:id="br0">
      <inkml:brushProperty name="width" value="0.1" units="cm"/>
      <inkml:brushProperty name="height" value="0.1" units="cm"/>
      <inkml:brushProperty name="color" value="#E71224"/>
    </inkml:brush>
  </inkml:definitions>
  <inkml:trace contextRef="#ctx0" brushRef="#br0">1 119 2304,'0'0'4096,"15"0"-3323,4 0-543,-3 0 93,0 0 1,30-5-1,-36 4-145,-1 0 0,18 1-1,-17 0 18,-1 0 0,1-1-1,10-1 1,61-4 205,15-19-350,-1-1 444,43 2-485,-113 22-12,0 0-1,0 2 0,39 4 1,20 3 354,93-4 0,-119-3-285,5 5-200,114 3 316,-124-5-27,54-3 0,-32-2-433,-65 2 279,36 1 114,0-3 0,75-11 0,-113 11-149,64-12 16,88-7 1,64 21 310,-156 8-293,39 1 235,713-9 1178,-759 6-1406,-20 0-8,129 6 91,-52-9 139,-17-2-212,79 1 429,-95-3-2082,-49 5-4945,-23-3 2912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5:09.433"/>
    </inkml:context>
    <inkml:brush xml:id="br0">
      <inkml:brushProperty name="width" value="0.1" units="cm"/>
      <inkml:brushProperty name="height" value="0.1" units="cm"/>
      <inkml:brushProperty name="color" value="#E71224"/>
    </inkml:brush>
  </inkml:definitions>
  <inkml:trace contextRef="#ctx0" brushRef="#br0">11 100 2048,'-10'6'1387,"11"-7"-1083,5-1 110,1 0 0,-1 0 1,0 1-1,9-1 0,7-2 458,-11 3-637,-1 0-1,19 0 1,17-1 571,6-9-386,18-3-19,-56 12-330,1-1 1,15-6-1,-17 5 60,1 0 1,24-3-1,246 3 257,-165 5-125,234 3-242,-312-4 15,141 5 35,22-3 190,-110-4-325,6-3 244,-72 2-184,122-17-76,-101 14 109,0 2 0,81 4 1,-55 1 79,106 7-119,-98-5 32,-17-1 25,61 1 39,-8 0-108,173 24 630,-273-25-516,0 1-1,19 6 1,-27-6-199,0 0 0,0 0 0,0-1 0,0-1 0,1 0 0,-1 0 0,0-1 0,0-1 0,23-3 0,32-10-6090,-37 2 3392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9:58.255"/>
    </inkml:context>
    <inkml:brush xml:id="br0">
      <inkml:brushProperty name="width" value="0.1" units="cm"/>
      <inkml:brushProperty name="height" value="0.1" units="cm"/>
      <inkml:brushProperty name="color" value="#E71224"/>
    </inkml:brush>
  </inkml:definitions>
  <inkml:trace contextRef="#ctx0" brushRef="#br0">6 43 2048,'-5'0'864,"10"-3"-672,6-8-192,0 2-64,-1 0-768,1-2-352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0:00.193"/>
    </inkml:context>
    <inkml:brush xml:id="br0">
      <inkml:brushProperty name="width" value="0.1" units="cm"/>
      <inkml:brushProperty name="height" value="0.1" units="cm"/>
      <inkml:brushProperty name="color" value="#E71224"/>
    </inkml:brush>
  </inkml:definitions>
  <inkml:trace contextRef="#ctx0" brushRef="#br0">2664 168 2688,'-7'4'749,"4"-5"55,5-13 430,1-3-1328,-3 15 148,0 1 0,0-1 0,0 1 0,0-1 0,0 1 0,0-1 0,-1 1 0,1 0 0,0-1 0,-1 1 0,1-1 0,-1 1 1,1 0-1,-1 0 0,0-1 0,1 1 0,-3-2 0,1 2 64,0 0 1,1 0 0,-1 0 0,0 1 0,0-1 0,0 1-1,0-1 1,0 1 0,0 0 0,0 0 0,0 0 0,-3 0-1,2 0 61,-16-1 847,18 1-990,1 0 0,-1 0-1,1 0 1,-1 0 0,1 0 0,0 0 0,-1 0-1,1 0 1,-1 0 0,1-1 0,0 1 0,-1 0-1,1 0 1,0 0 0,-1-1 0,1 1 0,0 0 0,-1 0-1,1-1 1,0 1 0,-1 0 0,1-1 0,0 1-1,0 0 1,-1-1 0,1 1 0,0-1 0,0 1-1,0 0 1,-1-1 0,-15-4 1500,13 4-1418,0 0-1,0 1 1,0-1-1,0 1 1,0 0-1,0 0 1,0 0-1,0 0 1,0 1 0,0-1-1,0 1 1,-3 1-1,-15 1 344,-3-4 100,17 1-487,1-1 1,-1 1 0,0 0-1,0 1 1,0 0-1,0 0 1,0 0 0,1 1-1,-11 3 1,8 0 91,-1 0 1,0-1-1,0 0 0,-1-1 1,1 0-1,-1 0 1,1-1-1,-1 0 0,-15-1 1,23-1-128,0-1 1,0 0-1,0 0 1,1 0-1,-1 0 1,0 0-1,0-1 0,1 1 1,-1-1-1,1 1 1,-3-3-1,-12-7 117,13 9-130,0 0-1,0-1 1,0 1-1,0-1 1,0 0-1,1 0 0,-1 0 1,-3-5-1,2 3 5,-1 0 0,1 0-1,-1 0 1,1 0 0,-1 1-1,-1 0 1,1 0-1,-13-5 1,-4 0 240,-32-8 0,39 13-90,2 2-232,-1 0-1,1 1 1,-1 0-1,1 1 1,-1 1-1,1 0 1,-28 7-1,-7-1-316,-15 7 518,37-5 596,24-7-718,-1-1 0,1 0 0,0 0 0,-1 0-1,1 0 1,0 0 0,-7 0 0,5-1-25,0 1-1,0 0 1,0 0-1,0 1 1,0 0-1,0-1 1,-4 4-1,-20 6-98,20-8 142,1 0 0,-1 0 0,-8 6 0,11-6 7,1 0 0,-1-1 0,1 1 0,-1-1-1,0 0 1,0 0 0,0-1 0,0 0 0,-7 0-1,-50-2 3,-71 3-102,110 1 0,-42 12 0,2 0 37,37-10 53,18-2-57,-1-1 1,1-1 0,-15 1-1,11-3 26,0 1-1,0 1 1,1 0 0,-1 1-1,0 0 1,1 1 0,-22 7-1,24-6-6,0-1 0,0 0 0,0-1-1,0 0 1,-18 0 0,-54-2 48,34-2-15,-96 2 214,128 1-231,-30 5 0,29-3 120,-31 2 0,31-5-117,-1 0 1,1-1-1,0 0 0,0-1 1,0-2-1,0 1 0,-23-10 1,-34-18 72,59 24 65,1 0 0,-18-3-1,-8-5 51,37 14-284,0 0 0,0 0 0,-1 0 0,1 1 0,0-1 0,0 1 0,-7 0 0,-1 1-2446,0 1 1,-18 4-1,-15 3-4002,-7-4 2564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5:01.726"/>
    </inkml:context>
    <inkml:brush xml:id="br0">
      <inkml:brushProperty name="width" value="0.1" units="cm"/>
      <inkml:brushProperty name="height" value="0.1" units="cm"/>
      <inkml:brushProperty name="color" value="#E71224"/>
    </inkml:brush>
  </inkml:definitions>
  <inkml:trace contextRef="#ctx0" brushRef="#br0">101 341 1664,'-1'1'55,"-1"-1"-1,0 0 1,1 1 0,-1-1-1,0 0 1,1 0 0,-1 0-1,0 0 1,1 0 0,-1-1-1,0 1 1,1 0 0,-1-1-1,0 1 1,1-1 0,-1 1 0,1-1-1,-3-1 1,1 0 74,1-1-1,-1 1 1,0-1 0,1 1-1,0-1 1,-1 0 0,1 0 0,-2-4-1,-13-17 184,14 21-259,0 0 0,1 0 0,0 0 0,0 0 1,0 0-1,0 0 0,0-1 0,1 1 0,-1 0 1,1-1-1,0 0 0,0 1 0,0-1 0,0-7 1,1 6 118,0 3-109,-1 0 0,1-1 0,0 1 0,0 0 0,0 0 0,0 0 0,1 0 0,-1-1 0,1 1 0,-1 0-1,1 0 1,0 0 0,0 0 0,0 0 0,0 0 0,0 0 0,0 1 0,0-1 0,0 0 0,1 0 0,2-2 0,28-25 269,-21 18-294,1 1 0,-1 0 1,19-11-1,0 6 7,0 1 0,1 1 0,1 1 0,-1 2 0,2 1 0,0 2 0,0 1 0,34-2 0,-37 7-5,45 4 0,-3 0-77,60-5 24,-43-1 70,167 17 0,-164-2-105,115-1 0,-71-4 510,-60-3-28,121 12-1295,-150-10 878,-1 3 0,53 16 0,-73-18 11,0-1 0,0-2-1,0 0 1,0-2 0,32 0 0,134-17 4,4 1 131,-126 13 210,84 2 1,-151 0-464,1-1 0,0 0 0,0 1 0,0 0 0,0 0 0,-1 0 1,1 0-1,0 1 0,-1-1 0,1 1 0,-1 0 0,0 0 0,1 0 0,-1 1 0,0-1 0,0 1 0,-1 0 0,1 0 0,0 0 0,-1 0 0,3 4 0,16 30-2533,1 4 260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0:02.246"/>
    </inkml:context>
    <inkml:brush xml:id="br0">
      <inkml:brushProperty name="width" value="0.1" units="cm"/>
      <inkml:brushProperty name="height" value="0.1" units="cm"/>
      <inkml:brushProperty name="color" value="#E71224"/>
    </inkml:brush>
  </inkml:definitions>
  <inkml:trace contextRef="#ctx0" brushRef="#br0">1794 183 3200,'-18'7'1061,"17"-7"-1029,1 0 0,-1 0 1,1 0-1,0 0 0,-1 0 0,1 0 0,0 0 0,-1 0 0,1 0 0,0 0 1,-1 0-1,1-1 0,0 1 0,-1 0 0,1 0 0,0 0 0,0-1 0,-1 1 1,1 0-1,0 0 0,0-1 0,-1 1 0,1 0 0,0-1 0,0 1 1,0 0-1,0-1 0,-1 1 0,1 0 0,0-1 0,0 1 0,0 0 0,0-1 1,0 1-1,0 0 0,0-1 0,0 1 0,0 0 0,0-1 0,0 1 0,0-1 1,0-22-490,1 16 604,-1 6-90,0 0 0,0 0 0,0 0 1,0 0-1,0-1 0,0 1 0,-1 0 0,1 0 0,0 0 0,0 0 0,-1 0 0,1-1 0,-1 1 0,1 0 1,-1 0-1,1 0 0,-1 0 0,0 0 0,0 1 0,1-1 0,-1 0 0,-1-1 0,0 2 63,1-1 0,0 1 0,0 0 0,0 0-1,0 0 1,-1 0 0,1 0 0,0 0 0,0 0 0,0 0-1,-1 0 1,1 1 0,0-1 0,0 0 0,0 1 0,0-1-1,0 1 1,0-1 0,0 1 0,0 0 0,0-1 0,-1 2-1,-7 4 357,1 1-1,0 0 0,-9 11 1,11-11-312,0-1 1,0 1 0,-1-1 0,0-1 0,-10 7 0,4-5-2,-1 0 0,0-1 0,0-1 0,-1 0-1,1 0 1,-1-2 0,0 0 0,0-1 0,-1 0 0,-20-1 0,-114-12 354,81 3-383,12 0 267,-78-21 1,94 19-309,37 9-65,0 0 1,0-1-1,0 0 1,0 1 0,0-1-1,-4-4 1,-13-5 37,-55-20-204,53 22 250,14 6-69,0-1-1,-19-3 1,-44-5 261,-132-4-1,17 24 193,166-6-166,-30-2-1,21-1-12,23 1-254,1 0-1,-1-1 0,1 0 0,0-1 0,-1 1 0,1-1 0,0-1 0,-7-2 1,-5-5 201,-21-14 0,25 15-1606,-1 0 0,-28-13 0,21 18-1479,-7 8-1115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5:57.316"/>
    </inkml:context>
    <inkml:brush xml:id="br0">
      <inkml:brushProperty name="width" value="0.1" units="cm"/>
      <inkml:brushProperty name="height" value="0.1" units="cm"/>
      <inkml:brushProperty name="color" value="#E71224"/>
    </inkml:brush>
  </inkml:definitions>
  <inkml:trace contextRef="#ctx0" brushRef="#br0">0 149 1408,'8'-6'301,"-1"0"1,1 0-1,-1 1 0,14-7 1,6-4 975,-13 6 424,-11 7-1684,-1 1 1,0 1-1,1-1 1,0 0-1,-1 1 1,1-1-1,0 1 0,0 0 1,-1 0-1,1 0 1,0 0-1,0 1 1,0-1-1,6 0 0,102-9-97,-9 11 194,110-3-52,-26-24-20,-63 6 130,-37 13-98,0 4 1,138 12 0,2-10-101,-91-2 20,26 9 6,-98-3 10,210-7 378,-83-1-232,124 5 970,-301 0-1186,-1 2 1,1 0-1,-1 0 1,1 2-1,17 5 0,-28-8 140,-2-1-59,-1 0 0,1 0 0,0 0 0,0 0 0,0 0 0,-1 0 0,1 0 0,0 1 0,0-1 0,0 0 0,-1 0 0,1 0 0,0 0 0,0 0-1,0 0 1,-1 0 0,1 1 0,0-1 0,0 0 0,0 0 0,0 0 0,0 0 0,-1 1 0,1-1 0,0 0 0,0 0 0,0 0 0,0 1 0,0-1 0,0 0-1,0 0 1,0 1 0,0-1 0,0 0 0,0 0 0,0 0 0,0 1 0,0-1 0,0 0 0,0 0 0,0 1 0,0-1 0,0 0 0,0 0 0,0 0 0,0 1-1,0-1 1,0 0 0,1 0 0,-1 0 0,0 1 0,0-1 0,0 0 0,23 25-2394,-4-2 229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5:58.831"/>
    </inkml:context>
    <inkml:brush xml:id="br0">
      <inkml:brushProperty name="width" value="0.1" units="cm"/>
      <inkml:brushProperty name="height" value="0.1" units="cm"/>
      <inkml:brushProperty name="color" value="#E71224"/>
    </inkml:brush>
  </inkml:definitions>
  <inkml:trace contextRef="#ctx0" brushRef="#br0">0 115 384,'13'0'768,"-8"-1"-495,0 0-1,0 0 1,0-1 0,0 0-1,0 1 1,0-1 0,0-1-1,-1 1 1,1-1 0,-1 0-1,5-4 1,-2 2-138,0 1 0,0-1 0,1 1 0,8-3 0,-7 5-114,0-1 1,1 2 0,0-1 0,-1 1 0,1 1 0,0 0 0,16 1 0,70 17-36,-32-4 82,-13-6 164,102 2 0,-49-10-239,259 4 142,-97-1-79,123 10 5,-164 1 168,-209-14-126,-9 1-12,-1-1-1,0 0 1,1 0-1,-1-1 1,0 1-1,0-1 1,9-3-1,-13 3-66,0 0 0,0 1-1,0-1 1,0 1 0,0-1-1,0 1 1,0 0 0,3 0-1,-5 0-39,9-12 534,-8-8 53,-1 15-548,1 0 0,-1 0 0,0 0 1,-1 0-1,1 0 0,-1 0 0,0 0 1,0 0-1,0 0 0,-5-8 0,0-10 66,3 12 13,2 25-170,2-11 71,0 0 0,1-1 0,-1 1 0,1 0 0,0-1 0,0 0 1,0 1-1,0-1 0,3 2 0,5 8 35,0 1-791,1-2-1,17 17 0,-7-9-1235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01.974"/>
    </inkml:context>
    <inkml:brush xml:id="br0">
      <inkml:brushProperty name="width" value="0.1" units="cm"/>
      <inkml:brushProperty name="height" value="0.1" units="cm"/>
      <inkml:brushProperty name="color" value="#E71224"/>
    </inkml:brush>
  </inkml:definitions>
  <inkml:trace contextRef="#ctx0" brushRef="#br0">1 130 1408,'2'-1'74,"1"0"0,-1 0 0,1 0 0,0 0 0,-1 1 0,1 0 0,0-1 0,0 1 0,0 0 0,-1 0 0,1 0 0,0 0 0,2 1 0,38 13 798,-36-11-655,0-1-1,-1 1 1,1-2-1,0 1 1,0 0-1,8-1 1,38 1 417,87 15 1,-111-14-552,0-1 0,0-1-1,0-2 1,30-3 0,118-26-11,-83 13-121,18-1 31,213-3-1,233 48 46,-205 0 32,-216-20-17,-78-3 61,-1-3-1,1-2 0,0-3 1,96-19-1,106-56 373,-228 67-299,68-15 0,-89 25-302,-1 0-1,1 1 1,-1 0 0,1 1-1,0 0 1,-1 1-1,1 0 1,-1 1-1,21 6 1,6 8-2119,-5-1-230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02.737"/>
    </inkml:context>
    <inkml:brush xml:id="br0">
      <inkml:brushProperty name="width" value="0.1" units="cm"/>
      <inkml:brushProperty name="height" value="0.1" units="cm"/>
      <inkml:brushProperty name="color" value="#E71224"/>
    </inkml:brush>
  </inkml:definitions>
  <inkml:trace contextRef="#ctx0" brushRef="#br0">1 25 1408,'17'-5'885,"28"5"-303,268-9 1492,145-1-1454,-304 11-189,564 3 326,-183 13-442,-395-10-593,-46 0-383,-7 10-960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06.130"/>
    </inkml:context>
    <inkml:brush xml:id="br0">
      <inkml:brushProperty name="width" value="0.1" units="cm"/>
      <inkml:brushProperty name="height" value="0.1" units="cm"/>
      <inkml:brushProperty name="color" value="#E71224"/>
    </inkml:brush>
  </inkml:definitions>
  <inkml:trace contextRef="#ctx0" brushRef="#br0">227 56 5120,'-11'6'3621,"23"-6"-3178,-10-1-313,1 1 1,-1 0-1,1 0 1,-1 0-1,1 0 1,-1 1-1,1-1 1,-1 1-1,0-1 1,1 1-1,-1 0 1,0 0 0,0 0-1,1 0 1,-1 1-1,0-1 1,0 0-1,2 3 1,-3-4-9,0 1 1,0 0 0,0-1 0,0 1 0,0-1-1,0 1 1,0-1 0,0 0 0,0 1 0,0-1-1,0 0 1,0 0 0,1 0 0,-1 0-1,0 0 1,0 0 0,0 0 0,0 0 0,0 0-1,3-1 1,-2 0-100,1 0 0,0 0-1,-1 0 1,1-1 0,-1 1-1,0-1 1,1 1 0,-1-1-1,4-4 1,-6 6 137,6-15 1605,-7 13-1732,1 0 0,-1 0-1,1 1 1,-1-1 0,0 0 0,1 0-1,-1 0 1,0 1 0,0-1 0,-1 0-1,1 1 1,0-1 0,0 1 0,-1 0-1,1-1 1,-1 1 0,1 0-1,-3-2 1,1 2 4,1-1-1,-1 0 1,0 1-1,0-1 1,0 1-1,0 0 1,0 0 0,0 0-1,0 0 1,-5 0-1,1 1-18,0 1-1,0 0 1,1 0-1,-1 1 1,0 0-1,1 0 1,0 0-1,-1 1 1,1 0-1,0 0 1,0 1-1,1 0 1,-7 5-1,-8 7-71,15-13 235,0 1 1,0 0 0,0 1-1,-5 5 1,-20 20 169,24-25-344,0-1 1,1 2-1,0-1 0,0 0 0,0 1 0,1 0 0,0 0 1,-4 7-1,-2 11 48,1-1 1,0 2-1,2-1 1,-5 32-1,10-33 17,1 0-1,2 25 1,0-6-36,6 36 109,-2-33-61,-3-13 0,3-1 0,0 0-1,2 0 1,1 0 0,2-1 0,16 35 0,-19-53-46,0 1 0,1-1 0,0 0 0,1-1 0,0 0 0,18 15 0,70 50 188,-93-73-212,16 11 136,1-1-1,0-1 0,1-1 1,26 9-1,-29-12 40,26 13 1,-72-35-6734,1 7 2704,-1-4-325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07.446"/>
    </inkml:context>
    <inkml:brush xml:id="br0">
      <inkml:brushProperty name="width" value="0.1" units="cm"/>
      <inkml:brushProperty name="height" value="0.1" units="cm"/>
      <inkml:brushProperty name="color" value="#E71224"/>
    </inkml:brush>
  </inkml:definitions>
  <inkml:trace contextRef="#ctx0" brushRef="#br0">341 298 4480,'0'1'51,"-1"-1"0,1 0 0,0 0 0,-1 1 0,1-1 0,-1 0 0,1 0 0,0 0 0,-1 0 0,1 1 0,-1-1 1,1 0-1,0 0 0,-1 0 0,1 0 0,-1 0 0,1 0 0,-1 0 0,1 0 0,-1 0 0,1 0 0,0 0 0,-1 0 0,1-1 0,-1 1 0,1 0 0,0 0 0,-1 0 0,1-1 0,-1 1 1,1 0-1,0 0 0,-1-1 0,1 1 0,0 0 0,-1-1 0,1 1 0,0 0 0,-1-1 0,1-1 5,0 0 1,1 0-1,-1 0 0,0-1 1,1 1-1,-1 0 0,1 0 1,1-3-1,48-112 1250,-20 51-95,-27 59-997,0 1 0,-1-1 0,0 1-1,0-1 1,-1 0 0,2-11-1,-3 17-148,0-1-1,0 1 1,0 0-1,-1-1 1,1 1-1,0 0 1,0-1-1,-1 1 0,1 0 1,-1 0-1,1-1 1,-1 1-1,0 0 1,1 0-1,-1 0 1,0 0-1,0 0 0,0 0 1,0 0-1,0 0 1,0 0-1,0 0 1,0 0-1,0 1 1,0-1-1,0 0 1,-1 1-1,1-1 0,0 1 1,0-1-1,-1 1 1,1 0-1,0-1 1,-1 1-1,1 0 1,0 0-1,-1 0 1,1 0-1,-1 0 0,-1 1 1,-11-2 172,0 2 0,0 0 0,0 0 0,0 1 0,0 1 0,0 0 0,1 1 0,-25 10 0,27-8-158,4-3 5,-1 1 0,0 0 0,1 1 0,0 0 0,0 0 0,-12 11 0,3 1 39,1 1 0,0 1 0,2 0 1,0 0-1,1 2 0,1 0 0,0 0 0,2 1 1,-8 28-1,8-22-114,2 1 1,1-1 0,2 1-1,-3 51 1,9-41 268,2-1 1,10 44-1,-1-5-303,-5-9 199,-1-11 131,14 56 0,-15-92-179,1-1 0,1 1-1,16 27 1,38 54 113,-57-95-164,0-1 0,0 1 0,1-1 0,0 0 0,0-1 0,0 0 0,1 0 0,0 0 0,0-1 0,0 1 0,13 4 0,4 0 217,0-2 0,37 7 0,-18-5-287,-30-5-53,10 1-2053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27.570"/>
    </inkml:context>
    <inkml:brush xml:id="br0">
      <inkml:brushProperty name="width" value="0.1" units="cm"/>
      <inkml:brushProperty name="height" value="0.1" units="cm"/>
      <inkml:brushProperty name="color" value="#E71224"/>
    </inkml:brush>
  </inkml:definitions>
  <inkml:trace contextRef="#ctx0" brushRef="#br0">6 1 2560,'-6'9'960,"6"0"-768,6 10 128,-1-10-64,0 2-128,-5 3-32,0-1-448,6 1-256,-1 1-544,6-1-160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28.432"/>
    </inkml:context>
    <inkml:brush xml:id="br0">
      <inkml:brushProperty name="width" value="0.1" units="cm"/>
      <inkml:brushProperty name="height" value="0.1" units="cm"/>
      <inkml:brushProperty name="color" value="#E71224"/>
    </inkml:brush>
  </inkml:definitions>
  <inkml:trace contextRef="#ctx0" brushRef="#br0">6 12 2944,'-5'-11'1120,"10"11"-704,-5 5-352,0 1 32,0 3-128,0 5-32,0 4 448,0 7 192,0-2-128,0 9-96,5 6-416,1 11-128,-3 2-1536,8 7-608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47.541"/>
    </inkml:context>
    <inkml:brush xml:id="br0">
      <inkml:brushProperty name="width" value="0.1" units="cm"/>
      <inkml:brushProperty name="height" value="0.1" units="cm"/>
      <inkml:brushProperty name="color" value="#E71224"/>
    </inkml:brush>
  </inkml:definitions>
  <inkml:trace contextRef="#ctx0" brushRef="#br0">27 225 1792,'-2'-5'791,"0"1"1,1-1-1,-1 0 0,1 0 0,0 1 1,0-1-1,0-8 0,2 11-717,-1 1-1,0 0 0,0-1 0,-1 1 1,1 0-1,0-1 0,0 1 0,-1-1 1,1 1-1,-1 0 0,1 0 0,-1-1 0,1 1 1,-2-2-1,-2-4 386,2 4-104,2 2-194,-1-1 0,0 1 0,1-1 0,-1 1 0,1-1 0,-1 1 0,1-1 0,0 1 1,-1-1-1,1 1 0,0-3 0,1 2-115,0 0 0,-1 0 1,1 0-1,0 0 0,0 0 1,0 0-1,1 1 0,-1-1 1,0 0-1,1 1 1,-1-1-1,3-1 0,8-8 31,1 0 0,0 1 1,1 1-1,0 0 0,0 1 0,0 0 0,1 1 0,0 1 0,1 1 0,19-5 0,-13 6 69,0 2-1,-1 1 1,34 2-1,-13 0 143,-19 0-249,1 2 0,-1 1 0,31 9 0,-3-1-19,-36-8-44,-1 0 1,0 1-1,0 0 1,23 14-1,-21-12 111,-13-6-47,-1 0 0,1 0-1,-1 0 1,1 1 0,-1-1-1,1 1 1,-1-1 0,0 1-1,0 0 1,0 0 0,0 0-1,3 3 1,-6-4-10,1 1 0,0 0 1,0-1-1,-1 1 0,1-1 0,-1 1 0,0-1 1,1 1-1,-1-1 0,0 1 0,0-1 1,0 0-1,0 1 0,0-1 0,0 0 0,0 0 1,-3 2-1,2-1-21,-1 0-1,0-1 1,0 1 0,0-1-1,0 0 1,0 0 0,0 0 0,0 0-1,0 0 1,0-1 0,-5 1 0,-39 0 6,28-2-76,2 0 53,0 0 1,-1-1 0,1-1-1,0-1 1,0 0 0,1-2-1,-25-10 1,23 9 35,0 1-1,0 1 1,-1 0 0,1 1 0,-1 1-1,0 1 1,0 1 0,0 1-1,-36 3 1,-10 9 143,65-12-176,-1 0 1,1 1 0,-1-1-1,0 0 1,1 0-1,-1 0 1,1 1 0,-1-1-1,1 0 1,-1 1-1,1-1 1,-1 1 0,1-1-1,-1 0 1,1 1-1,-1-1 1,1 1 0,0-1-1,-1 1 1,1-1-1,0 1 1,0 0 0,-1-1-1,1 1 1,0-1-1,0 1 1,0-1 0,0 1-1,-1 0 1,1-1-1,0 1 1,0 0 0,0-1-1,0 1 1,1-1-1,-1 1 1,0 0 0,0-1-1,0 1 1,0-1-1,1 1 1,-1 0 0,0-1-1,0 1 1,1-1-1,-1 1 1,1-1 0,-1 1-1,0-1 1,1 1-1,-1-1 1,1 0 0,-1 1-1,1-1 1,-1 0-1,1 1 1,-1-1 0,1 0-1,-1 0 1,1 1-1,0-1 1,0 0 0,52 1-159,-21 0 159,0-1-1,54-7 1,78-22 14,-121 24 118,78 1 0,-121 4-128,4 1 13,1-1 0,-1 1 0,0-1 0,0 1 0,0 1-1,5 1 1,-6-2 24,1 0-1,0 1 1,0-2-1,0 1 1,7 1 0,-10-2 336,-19-1-332,0 0 1,-1 2 0,1 0-1,-36 8 1,0 0 0,-45 8-80,68-11 92,1 0 1,-1-2 0,0-2-1,-34 0 1,61-3-41,1 1 0,0 0 0,0-1 0,0 1 0,0-1 0,0 0 0,0 0 0,0 0 0,0-1 0,0 1 0,0-1 0,1 1 0,-1-1 0,0 0 0,1 0 0,-4-3 0,5 3-72,1 1 0,-1-1-1,0 1 1,0-1 0,1 0 0,-1 1-1,1-1 1,-1 1 0,1-1-1,0 0 1,0 0 0,-1 1 0,1-1-1,1 0 1,-1 1 0,0-1 0,0 0-1,0 1 1,1-1 0,-1 0 0,1 1-1,0-1 1,-1 1 0,1-1-1,0 1 1,0-1 0,0 1 0,0-1-1,0 1 1,0 0 0,2-2 0,18-15-2278,14-2-1504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5:28.076"/>
    </inkml:context>
    <inkml:brush xml:id="br0">
      <inkml:brushProperty name="width" value="0.1" units="cm"/>
      <inkml:brushProperty name="height" value="0.1" units="cm"/>
      <inkml:brushProperty name="color" value="#E71224"/>
    </inkml:brush>
  </inkml:definitions>
  <inkml:trace contextRef="#ctx0" brushRef="#br0">9156 337 3456,'-5'2'238,"1"1"0,0 0 0,0-1 0,0 1 0,0 0 0,0 1 0,-3 3 0,7-7-187,-1 1 0,1-1 0,-1 1 0,1-1 0,0 0 0,-1 1 0,1-1 0,-1 0 0,1 0 0,-1 1 0,1-1 0,-1 0 0,1 0 0,-1 0 1,1 0-1,-1 0 0,0 1 0,1-1 0,-1 0 0,1 0 0,-1 0 0,1-1 0,-1 1 0,1 0 0,-1 0 0,1 0 0,-1 0 0,0 0 0,1-1 0,-1 1 0,1 0 0,0 0 0,-1-1 0,0 1 0,1-3 399,0 0 1,0 0-1,0 1 0,0-1 0,1 0 0,0 0 0,-1 1 0,1-1 0,0 1 0,0-1 0,0 1 0,3-5 0,-4 7-421,0-1 0,0 1 0,0 0 0,1 0 0,-1 0 1,0 0-1,0-1 0,0 1 0,0 0 0,0 0 0,0 0 0,0-1 0,0 1 0,0 0 0,0 0 1,0 0-1,0-1 0,0 1 0,0 0 0,0 0 0,0 0 0,0-1 0,0 1 0,0 0 0,0 0 1,0 0-1,0-1 0,0 1 0,0 0 0,0 0 0,0 0 0,0-1 0,-1 1 0,1 0 0,0 0 1,0 0-1,0 0 0,0-1 0,-1 1 0,1 0 0,0 0 0,0 0 0,0 0 0,-1 0 0,-12-2 849,-13 8-52,23-5-766,1 0 1,-1 1-1,1-1 0,-1 0 0,1 0 0,-1-1 0,1 1 1,-1 0-1,0-1 0,0 0 0,1 1 0,-1-1 1,0 0-1,0-1 0,1 1 0,-1 0 0,0-1 1,1 1-1,-1-1 0,-4-2 0,5 3-31,-1-1 0,1 0-1,0 1 1,-1 0 0,1 0 0,0-1-1,-1 1 1,1 0 0,0 1 0,-3-1-1,-13 1-168,11-4 205,0 1 0,0-1 0,0-1 0,0 1 0,1-1-1,-7-5 1,-8-4 233,14 9-359,1-1 0,0 1-1,0-1 1,1 0 0,-9-11-1,10 11 171,-1 1 0,1-1 0,-1 0 0,0 1 0,0 0 0,0 0 0,0 1 0,-9-5 0,6 5-47,1 0 0,-1 0-1,0 0 1,1 1 0,-1 0-1,0 1 1,-1 0-1,-10 0 1,-12 0 172,11 1-169,1 0 0,-1 0 1,0 2-1,-28 6 0,26-3-57,13-3-3,1 0 0,0 1-1,-9 3 1,14-5-4,0 1 0,0 0 0,1-1 0,-1 1-1,0 0 1,1 1 0,0-1 0,-1 0 0,1 1 0,0-1 0,-3 6-1,3-4 19,0-1 0,1 1 0,-1-1 1,1 1-1,0 0 0,0 0 0,1 0 0,-1 0 0,1-1 0,0 1 0,0 0 0,0 0 0,0 0 0,2 5 0,1 6 143,1 1-1,8 18 1,-1 0-10,-7-20-61,-1-2-16,1 1 1,0-1-1,0 0 0,1 0 1,1 0-1,13 20 1,3-3 4,-9-14-32,-1 1 0,11 18 0,-18-25-10,1-1 1,0 0 0,0 0-1,13 10 1,12 16 136,-24-25-146,0 0 0,-1 0 0,0 1 0,0 0 0,-1 0 0,-1 0 0,1 1 0,3 15 0,-3 4 3,-2 0 0,0 0 0,-3 43-1,0-38 61,-1-22-83,0 0 1,-1 0 0,-1-1 0,1 1 0,-2 0-1,0-1 1,-1 0 0,0 0 0,0 0-1,-1-1 1,-10 14 0,12-19 29,0 0 0,0-1 0,-1 0 0,1 0 0,-1 0 0,0-1 1,-1 1-1,1-1 0,-1-1 0,0 1 0,0-1 0,0 0 0,0 0 0,0 0 0,-1-1 0,1 0 0,-10 1 0,-8 0-86,1-1-1,0-1 0,-40-3 0,6 0 133,45 1-106,0 0-1,-19-4 0,20 2 1,-1 1 0,-18 0 0,-193-9 491,-246 11-518,315-9 16,-24 21 63,-1-1-57,-151 14 186,200-15-64,-214-10 0,259-4-133,-119-1-342,-152 8 604,233-3-39,3-1-121,-101 1 24,49 0 67,-97 6-178,139 0 47,62-4-109,-295 1-340,194-5 672,-30 9 129,3 1-482,-156 1 185,179-2-48,1 0-117,84-8 109,1-3 0,0-4 0,-89-21 0,57 10-188,79 14 210,-3 1-91,-70 3 0,56 2-73,-167 8 81,154-12 423,42 2-491,-1 0-1,-45 5 0,14 2 240,9 1-59,-2-1 1,1-4 0,-57-3 0,28 0 5,55 1-89,0-2 0,0 0 0,0-2 1,0-1-1,0-1 0,1-1 1,0-1-1,-30-14 0,7-2-6,29 14-14,-1 0 0,1 2 0,-2 0 1,1 1-1,-32-7 0,-65-8-15,-15-3-575,-69 15 570,191 10 113,1 1 0,-1 0 1,1 0-1,-14 4 0,20-5-43,0 1 0,0 0 0,0 0 0,1 0-1,-1 1 1,1-1 0,-1 1 0,1-1 0,-1 1 0,1 0-1,0 0 1,0 0 0,0 0 0,0 0 0,0 0-1,0 1 1,0-1 0,-2 6 0,0 7-46,-1 1-1,2 0 1,0 0 0,1 0 0,0 18-1,-6 41-21,-19 74 227,-36 165-165,19-162-51,-2 9 145,41-130-143,1 1 1,2 1-1,2 37 0,0-46 25,-11 250-221,7-241 193,1 0-1,2 0 1,1 0 0,8 57 0,-7-84 22,1 0 1,-1 0 0,1 0 0,1 0-1,-1-1 1,1 1 0,0-1 0,0 1-1,1-1 1,-1 0 0,1 0 0,1-1-1,6 7 1,-4-5 5,0-1 1,0-1-1,0 0 0,1 0 0,0 0 1,-1-1-1,1 0 0,16 4 1,5-3 60,1 0 0,-1-2 0,1-1 0,43-5 0,62-6-219,124-4 2,-8 5 910,-122 10-740,-1 5-1,129 24 0,-41-5-91,-142-18 167,249 22-92,30-8-415,-60 1 465,44 2 460,257 13-381,-88 1-161,416 39 86,-377-53-578,-203-16 1432,279 54-1062,-91 1 122,-332-45 106,102 6 24,201 8-109,-275-15-113,127 13 142,442 99-49,-471-76 69,-79-16-129,211 17 196,-264-37-193,215-4-40,-201-12-490,329-14 1386,-320 5-795,114-9-47,-119-1 99,213-26-102,8-11-184,-16 1 874,11-2-1055,-358 45 565,132-40 0,-132 30-136,-36 12-72,-1-1 1,1-2-1,-2-1 1,30-17 0,-30 13 100,-2-2 0,0-1 1,-1-1-1,42-45 0,236-249 107,-291 303-140,0 0-1,1 1 1,0 1 0,1 0-1,0 1 1,1 1-1,21-8 1,127-32-271,-135 41 244,102-29-25,-54 14 114,1 2 0,98-10-1,295 21 229,-275 25-349,-14-1-45,545 19 153,75-25 171,-443-18-410,-32 2 173,10 0 122,13 0 146,13 0-409,88-8-27,26 4 345,-236 9-19,76 6-32,-82 0-317,433-8 204,-421-3 351,10 0-126,165 0-277,6 0-50,-68-3 142,8 0 325,-359 10-343,472-18 79,-293 0-165,125-17 45,-258 26 9,-1-3 0,-1-3 0,85-34 0,-81 21 245,56-38-1,22-10-170,-42 31 0,100-53-64,-174 85 39,0 0 0,-2-2 0,0 0 0,0-1-1,-1-1 1,-1 0 0,16-25 0,-8 8 57,-3-1-1,0-1 1,20-51 0,-14 25-33,3 2 0,3 2 0,2 1 0,2 1 0,52-57 0,-31 45-68,-4-2 0,-2-3-1,75-143 1,-80 131 211,-32 61-151,0-2 0,-2 0 0,-1-1-1,16-50 1,-25 58-90,0 0 1,-2-1-1,0 1 0,-1 0 1,-4-26-1,3 36 24,-1-1 0,0 1 0,-1 0 0,0 1 0,0-1 0,-1 0 0,0 1 0,0 0 0,-10-13 0,5 9 37,-1 1 0,0 0 1,-1 1-1,0 0 0,-18-13 0,1 6-81,0 0 0,-1 2-1,-1 1 1,-54-17 0,-146-26 589,107 29-188,-332-47-396,401 68 57,-167-29 212,113 16-51,-144-8 0,188 26-199,-469-11 147,-382 37-121,543-22 152,183-5 10,-98 2-121,-256 2-62,263 1 62,-206 7 190,227-5-229,-5 1 48,-109 2 48,-186 15-202,251 3 195,-139 19 47,117-2-34,-44 8-33,-174 4 139,-1-47 88,431-7-231,-353-19 258,151-7-418,-42-4 367,42 1-200,-78-9-37,40 4-101,13 2 208,-232 9-211,570 23 106,-286-10-32,11 0 135,-78-4-73,-220 4-110,387 11 60,-202 8 109,33-4-148,30-1 103,-16 2-253,-134 12 265,208 0 7,146-12-98,-330 50 70,-57 24-101,479-76 150,0-2 0,0-1 0,0-2 0,0-1 0,0-2 0,-42-10 1,28 4-372,-34-10-799,72 17-239,0-2 0,1 1 0,0-2 0,0 1 0,-11-9 0,-4-3-3071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49.554"/>
    </inkml:context>
    <inkml:brush xml:id="br0">
      <inkml:brushProperty name="width" value="0.1" units="cm"/>
      <inkml:brushProperty name="height" value="0.1" units="cm"/>
      <inkml:brushProperty name="color" value="#E71224"/>
    </inkml:brush>
  </inkml:definitions>
  <inkml:trace contextRef="#ctx0" brushRef="#br0">165 45 2176,'-1'0'150,"0"0"1,0 0-1,0 0 1,0-1-1,0 1 1,0-1-1,0 1 1,0-1 0,1 1-1,-1-1 1,0 1-1,0-1 1,0 0-1,1 1 1,-1-1-1,0 0 1,1 0-1,-1 0 1,0 1-1,0-2 1,1 0-17,-1 1 1,0 0 0,0 0 0,0 0 0,0 0 0,0 0 0,0 0 0,0 0 0,-1 0-1,1 0 1,0 0 0,0 1 0,-1-1 0,-2-1 0,-65-8 1977,63 9-1817,0 0 0,-1 1 0,1 0 0,-10 0 0,-1 1 374,16-1-632,8 0 134,13 1 177,29 5 1,4 1-236,64 5 154,-53-6-207,20 1-24,-67-6 14,0-2 1,0 0-1,0-1 0,0 0 0,0-2 1,21-6-1,-26 7 44,0 0-1,0 1 1,0 1 0,0 0-1,0 1 1,17 1 0,-39 6 113,3-1-163,-6-3-16,0 0 0,0-1 1,0-1-1,0 0 1,-16-1-1,26 0-36,0-1 0,0 0-1,0 1 1,0-1 0,0 0-1,0-1 1,0 1 0,1 0-1,-4-3 1,-17-8-85,3 8 232,-1-1 0,1 2 0,-1 1-1,0 1 1,-37 2 0,17-1-54,23 0-40,0 1 0,-1 0 1,1 2-1,0 0 0,0 1 1,0 0-1,-20 9 0,23-9-157,14-4 6,8 0 31,81 1 80,104-3-95,-57-15 52,133 11 510,-224 6-309,-34 3-7,-11 3 154,-12 5-56,-2-5-260,0-1 0,-1-1 1,1 0-1,-30 2 0,-64-2-48,89-4 51,5-1 69,1-1 0,-1 0 0,-24-7 0,23 4 22,-1 1 0,-21-1 0,-18 0 3,-37-2-59,72 8 63,0 0-1,0 1 1,-37 9 0,56-11-111,0 1 0,0-1 0,0 1 0,0 0 0,0 0 0,0 0 0,0 0 0,0 0 0,1 0 0,-1 0 0,0 1 0,-1 0 0,3-1-18,0-1 0,0 0 0,0 0 0,0 0 0,-1 1 0,1-1 0,0 0 1,0 0-1,0 0 0,0 1 0,0-1 0,0 0 0,0 0 0,0 0 0,0 1 0,0-1 0,0 0 0,0 0 0,0 0 1,0 1-1,0-1 0,0 0 0,1 0 0,-1 0 0,0 1 0,0-1 0,0 0 0,0 0 0,0 0 0,0 1 1,1-1-1,-1 0 0,0 0 0,0 0 0,0 0 0,0 0 0,1 0 0,-1 1 0,0-1 0,0 0 0,0 0 0,0 0 1,1 0-1,-1 0 0,0 0 0,0 0 0,1 0 0,-1 0 0,0 0 0,14 3-1257,-4-2 1,0-1 1,1-1-1,-1 1 0,0-1 1,18-5-1,11-11-2534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51.006"/>
    </inkml:context>
    <inkml:brush xml:id="br0">
      <inkml:brushProperty name="width" value="0.1" units="cm"/>
      <inkml:brushProperty name="height" value="0.1" units="cm"/>
      <inkml:brushProperty name="color" value="#E71224"/>
    </inkml:brush>
  </inkml:definitions>
  <inkml:trace contextRef="#ctx0" brushRef="#br0">114 77 2432,'-4'3'418,"-1"-1"1,1 0-1,0 0 1,-1-1-1,0 1 0,1-1 1,-1 0-1,0 0 1,1-1-1,-1 0 0,0 1 1,0-1-1,-8-2 1,-27 3 3392,78-15-2867,93-20-635,-49 12 150,-59 17-503,-3 2-2,0 0 0,23 0 1,34-1 186,-51 2-63,-1 0 1,0 2-1,0 1 0,31 5 1,35 12 380,-91-18-446,1 0 1,-1 0 0,1 0 0,-1 0 0,1 0 0,-1 0 0,1 1-1,-1-1 1,1 0 0,-1 0 0,0 1 0,1-1 0,-1 0 0,1 0-1,-1 1 1,1-1 0,-1 0 0,0 1 0,1-1 0,-1 1 0,0-1-1,1 1 1,-7 6 120,-18 4-66,22-10-50,-27 8 82,-2-1 0,-38 6 0,30-7-80,-37 1-4,69-7 29,-1-1-1,1 0 1,0 0-1,0-1 1,0 0 0,0-1-1,0 1 1,-8-4-1,7 3 132,-1 0 0,0 0 0,0 0-1,-11 0 1,-16 2 389,47-6-1697,0 0-1,0 1 0,0 0 0,14-3 1,15-8-2612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6:52.939"/>
    </inkml:context>
    <inkml:brush xml:id="br0">
      <inkml:brushProperty name="width" value="0.1" units="cm"/>
      <inkml:brushProperty name="height" value="0.1" units="cm"/>
      <inkml:brushProperty name="color" value="#E71224"/>
    </inkml:brush>
  </inkml:definitions>
  <inkml:trace contextRef="#ctx0" brushRef="#br0">195 120 3200,'-9'0'479,"-2"-1"706,0 2-1,0-1 0,-17 4 0,-4-3 421,38-11-1125,-1 5-385,-1 0 0,1 1 1,0 0-1,0 0 0,1 0 0,-1 1 1,7-4-1,43-17 215,-38 17-214,0 2-33,0 0 0,0 1 0,25-3-1,18-4-73,-41 6 41,0 1-1,1 1 1,-1 1 0,1 1 0,-1 0-1,25 3 1,-37 0 29,0 0-1,0 0 1,-1 1 0,1 0-1,6 4 1,-12-7-51,-1 1 0,1-1 0,0 1 0,-1 0 0,1-1 0,-1 1 0,1 0 0,-1-1 0,1 1 0,-1 0 0,0 0 0,1 0 0,-1-1 0,0 1 0,0 0 0,1 0 0,-1 0 0,0 0 0,0-1 0,0 1 0,0 0 0,0 0 0,0 0 0,0 0 0,0 0 0,-1-1 0,1 1 0,0 0 0,0 0 0,-1 0 0,1-1 0,-1 2 0,-14 24 160,-3-3-129,9-10-8,-1 0-1,0-1 1,-1 0-1,0-1 0,-1 0 1,0-1-1,-18 11 1,20-15 5,0-2 0,0 0 0,0 0 1,-1-1-1,0 0 0,1 0 1,-13 0-1,-9 0 147,-35-2 0,44-1-167,23 0-19,0 0 1,0 0-1,0 0 1,0 0-1,0 0 1,0 0-1,1 0 1,-1 1-1,0-1 1,0 0-1,0 0 1,0 0-1,0 0 1,0 0-1,0 1 1,0-1-1,0 0 1,0 0-1,0 0 1,0 0-1,0 0 1,0 1-1,0-1 1,0 0-1,0 0 1,0 0-1,0 0 1,0 0-1,0 1 1,0-1-1,0 0 1,0 0-1,0 0 1,0 0-1,0 0 1,0 1-1,0-1 1,0 0-1,-1 0 1,1 0-1,0 0 1,0 0-1,0 0 1,0 0-1,0 1 1,0-1-1,-1 0 1,1 0-1,0 0 1,0 0-1,0 0 1,0 0 0,0 0-1,-1 0 1,1 0-1,0 0 1,0 0-1,0 0 1,0 0-1,-1 0 1,14 7-134,6-5 136,-1-1 0,32-2 0,-9 0 0,-7 0 27,-22 0-4,1 0-1,-1 1 1,0 1 0,1 0 0,-1 0-1,12 4 1,-13-2 50,0-1-1,0 0 1,1-1-1,12 0 1,-24-1-66,0 1-1,1-1 1,-1 0 0,0 0-1,0 0 1,0 0 0,0 0-1,0 0 1,0 1 0,0-1-1,0 0 1,0 0 0,0 0-1,0 0 1,0 0 0,0 0-1,0 1 1,0-1 0,0 0-1,0 0 1,0 0 0,0 0 0,0 0-1,-1 0 1,1 1 0,0-1-1,0 0 1,0 0 0,0 0-1,0 0 1,0 0 0,0 0-1,0 0 1,0 0 0,-1 1-1,1-1 1,0 0 0,0 0-1,0 0 1,0 0 0,0 0-1,0 0 1,0 0 0,-1 0-1,1 0 1,0 0 0,0 0 0,0 0-1,-1 0 1,-6 6 11,-52 17 259,50-17-124,-1-1 0,-1-1 0,1 0-1,-1 0 1,-14 3 0,-56 6 67,54-10-186,-48 12 1,62-11-56,-2-1-144,27-1 57,-11-2 108,13 1-6,0-1 0,-1-1 0,1 0 0,0-1 0,0-1 0,18-5 0,134-62 256,-133 60-168,0 1-1,1 2 0,46-4 1,-44 10 94,-35 1-86,-8 4 145,-61 22-29,-2-4 0,-1-2 0,0-4 1,-1-3-1,-74 4 0,111-13-194,-147 7-339,193-10-4078,9 0 1845,6-3-826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7:17.778"/>
    </inkml:context>
    <inkml:brush xml:id="br0">
      <inkml:brushProperty name="width" value="0.1" units="cm"/>
      <inkml:brushProperty name="height" value="0.1" units="cm"/>
      <inkml:brushProperty name="color" value="#E71224"/>
    </inkml:brush>
  </inkml:definitions>
  <inkml:trace contextRef="#ctx0" brushRef="#br0">2839 554 1152,'-31'-5'645,"27"2"-322,0 0 1,0-1-1,0 1 0,-6-9 0,-12-23 3713,18 27-3533,0 1 0,-1-1 0,1 1 0,-2 0 0,1 1 0,-9-9 0,-2 0 143,1-1 0,1 0-1,1-1 1,0 0 0,-16-32-1,-20-26 575,39 60-989,0 0 1,-10-25-1,14 27-122,0 0-1,-1 0 1,-1 1-1,-17-22 1,20 29-9,0 1 0,0-1 0,-1 1 0,1 0 1,-1 1-1,0-1 0,-1 1 0,1 0 0,0 1 1,-1 0-1,-7-2 0,-10-1 58,-43-4-1,60 9-133,-215-9 150,56 5-119,126 4-50,1 2-1,-68 11 0,26-1 15,-441 21-45,350-22 17,84-3 23,43-5-80,1 2 0,-1 3 0,1 1 0,-56 19-1,71-18 14,19-8 45,1 1 0,0 0-1,0 0 1,1 1 0,-1 1-1,1-1 1,0 2 0,-9 6-1,11-7 4,1 1 0,0-1-1,0 1 1,0 1 0,1-1-1,0 1 1,0-1 0,1 1-1,0 0 1,0 0 0,1 1-1,-3 9 1,-38 177 880,31-141-781,-2-1 0,-34 79 0,9-39 109,-29 101 0,38-57-106,20-82-88,-14 93-9,-7 37 0,-39 185 566,60-294-531,-6 104 1,15-157-66,2 0 0,1 0 0,0 0 0,2 0 0,1 0 0,7 22 0,1-5 18,40 98 72,-40-105-50,-1 0-1,-1 1 1,-2 0-1,10 65 1,-12-12 72,-4-31 17,2 97-259,-2-33 335,-4-80-153,4 45 0,3-36-142,20 73 0,-21-98 114,3 26 0,-5-28 31,8 33-1,13 60-26,-20-86 19,1 1-1,2-2 1,17 50-1,-16-58-29,-2 0-1,-1 1 1,6 39-1,-6-31 52,9 32 0,-13-55-32,35 94-10,-31-88 58,1 1 0,0-1-1,1 0 1,0-1 0,0 0 0,14 14-1,-5-10-20,0-1 1,1 0-1,0-1 0,1-1 0,1-1 0,0 0 0,0-1 0,22 6 1,170 41-93,-184-50 102,111 23 128,-107-22-110,0-2 0,49 4 0,65-6-190,-118-3 139,58 0 43,101-1 139,-137-5-225,-1-1 1,0-3-1,80-27 0,-16 4 47,-47 14 28,-2-2 1,0-3 0,81-44-1,-110 47 56,-1-2 0,43-38 0,-67 54-131,-2-1 0,1 0 0,-1 0 0,-1-1 1,1 0-1,-1 0 0,-1-1 0,0 1 0,5-13 1,3-13 147,10-51 1,0 1-46,4-6 98,9-29 48,-27 93-177,-2-1-1,-1 1 1,-2-2 0,2-29-1,0 4 25,2-21 44,-4 31 49,2-1 1,13-46-1,21-41-253,26-105 557,-16 38-658,-33 151 266,2 0 1,26-45-1,27-65 650,-50 91-666,-4-2 0,-2 0 0,8-88 0,-18 116-12,-3-1 1,-1 1 0,-2 0-1,-11-76 1,-27-86 193,27 152-292,-27-116 112,27 127-83,-3-1 0,-18-38 1,-27-23 192,44 79-109,0 0 1,2-1 0,1 0-1,-13-37 1,-5-67 244,-8-23-370,22 100 42,8 23-80,-2-1 0,-26-51 0,22 55-453,-21-41-3740,31 58 3115,1 0-1,0-1 0,1 1 1,0-1-1,0 1 1,0-14-1,1-23-3506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08.262"/>
    </inkml:context>
    <inkml:brush xml:id="br0">
      <inkml:brushProperty name="width" value="0.1" units="cm"/>
      <inkml:brushProperty name="height" value="0.1" units="cm"/>
      <inkml:brushProperty name="color" value="#FFFC18"/>
    </inkml:brush>
  </inkml:definitions>
  <inkml:trace contextRef="#ctx0" brushRef="#br0">1430 3999 2048,'-27'9'1189,"38"-24"-1157,-7 3 292,0 1-1,0-1 0,-1 0 0,0 0 1,-1 0-1,-1 0 0,0-1 1,-1 1-1,-1-15 0,0 10-78,-1 0 1,-1 0-1,-1 0 0,0 0 0,-14-32 0,-6-12 247,-25-104 0,41 135-425,-79-461 501,74 395-560,-26-110 34,24 137 44,2 15 131,-3 0 0,-3 2 1,-38-81-1,26 59-20,-41-145 1,38 75-282,-11-34 194,33 140-30,-3 1 0,-22-41 0,-86-131-66,38 69 138,11-2-46,48 88-172,-39-58-1,-20-13 85,10 16-9,56 80-42,-12-17 209,-31-67 1,42 75-189,-28-41 0,-1-3 41,48 81-37,0-1 1,0 0-1,0 0 0,-1 0 0,1 1 1,-1-1-1,1 1 0,-4-3 1,4 3 55,3 1-34,0 0 0,0 1 0,0-1 1,0 0-1,1 1 0,-1-1 0,0 1 0,3 1 1,8 9 57,-1 0 0,1 1 1,-2 0-1,0 1 1,0 0-1,-1 0 0,8 16 1,-3-6-104,30 34 0,-31-42 50,1 0 0,1-2 0,0 0 0,0 0 0,2-2 0,-1 0 0,1-1 0,27 10 0,-41-18-12,0-1 0,1 0 0,-1 0 1,0 0-1,1-1 0,-1 1 1,7-2-1,-10 1 4,0 0 2,0-1 0,0 1 1,0-1-1,0 0 0,0 1 1,0-1-1,0 0 0,0 0 0,0 0 1,0 0-1,0 0 0,0 0 0,-1 0 1,1 0-1,-1 0 0,1 0 0,0 0 1,-1 0-1,0 0 0,1-1 0,-1 1 1,1-2-1,-1 2-9,4-14 15,-1 0 0,0-1 0,-1 0 0,-1 1 0,-1-25-1,-1 10 19,-12-58 0,10 73-93,-1 1 1,-1-1 0,0 1-1,-1 0 1,-1 1-1,0-1 1,0 1-1,-16-19 1,9 16 128,0-1 1,-2 2-1,0 0 1,0 1-1,-27-16 0,15 11-275,-40-19-1,65 36 213,-1 1-1,1 0 1,-1 0-1,1 0 1,-1 1 0,1-1-1,-1 1 1,0 0-1,1 0 1,-1 0 0,0 0-1,1 1 1,-1-1 0,1 1-1,-1 0 1,1 0-1,-1 0 1,1 1 0,0-1-1,-1 1 1,1 0-1,-5 3 1,3-1 3,0 0 0,0 0 0,1 0 0,0 1 0,-1-1 0,2 1 0,-1 0 0,0 1 0,1-1-1,0 1 1,0-1 0,-2 9 0,-4 19 106,1-1-1,2 1 0,-4 63 1,11 101 351,6-106-383,2 40-312,-9-113 77,0-6-748,0 1-1,-1-1 1,0 1 0,-4 16-1,-5 4-2201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0.148"/>
    </inkml:context>
    <inkml:brush xml:id="br0">
      <inkml:brushProperty name="width" value="0.1" units="cm"/>
      <inkml:brushProperty name="height" value="0.1" units="cm"/>
      <inkml:brushProperty name="color" value="#FFFC18"/>
    </inkml:brush>
  </inkml:definitions>
  <inkml:trace contextRef="#ctx0" brushRef="#br0">2831 822 3968,'-7'-4'173,"1"-1"0,0 0 0,0 0 0,1-1 0,-1 0 0,1 0 0,1 0 1,-1 0-1,1-1 0,-5-9 0,-4-9-191,10 19 197,0 0-1,-1 0 0,1 1 0,-1-1 0,0 1 0,0 0 1,-6-6-1,-8-3 223,0 0 0,0 1 0,-1 1 0,-1 0 0,-30-12 0,1 6-249,-62-16-1,-55-7-51,-111-33 141,-81-29 104,296 88-391,-27-9 164,-346-71-113,235 74-3,-61-10 156,143 17-57,49 0-85,164 10-533,203-6 671,-290 9-158,107-12-42,-97 10 66,0-1-1,0-1 1,0-1 0,21-9-1,-38 14-20,0 1 0,1-1-1,-1 0 1,0 1-1,0-1 1,1 0 0,-1 0-1,0 1 1,0-1-1,0 0 1,0 0 0,0 0-1,1-2 1,-2 2-4,0 1-1,0-1 1,0 1-1,0 0 1,0-1 0,0 1-1,0 0 1,0-1-1,0 1 1,0 0 0,0-1-1,0 1 1,0 0-1,-1-1 1,1 1 0,0 0-1,0-1 1,0 1-1,0 0 1,-1-1 0,1 1-1,0 0 1,0 0-1,-1-1 1,1 1 0,0 0-1,-1 0 1,1-1-1,0 1 1,0 0 0,-1 0-1,-4-2-45,0 0-1,0 0 1,0 0-1,0 1 1,-10-1-1,-36-3-192,-1 3 0,-54 5 0,89-2 197,-84 7-5,-110 24 0,54-7 135,86-13 581,-98 28 0,169-40-663,-5 2 85,0-1-1,0 1 0,0 0 0,0 1 0,-5 2 1,9-4-70,0-1 0,0 1 0,1-1 0,-1 1 0,0 0 0,1-1 0,-1 1-1,1 0 1,-1-1 0,1 1 0,-1 0 0,1 0 0,-1-1 0,1 1 0,0 0 0,-1 0 0,1 0 0,0-1 0,0 1 0,-1 0 0,1 0 0,0 0 0,0 0 0,0 0 0,0 0 0,0 0 0,1-1 0,-1 1 0,0 0 0,0 0 0,0 0 0,1 0 0,-1-1 0,0 1 0,1 0 0,-1 0 0,1 0 0,-1-1 0,2 2 0,1 2 25,1 1 1,0-1-1,0 0 0,0 0 1,1-1-1,-1 1 1,10 4-1,40 19 197,-24-13-87,143 91 211,-45-24-25,-96-64-192,0-1 1,40 15 0,105 18-1002,-58-28-2704,-75-15 659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2.626"/>
    </inkml:context>
    <inkml:brush xml:id="br0">
      <inkml:brushProperty name="width" value="0.1" units="cm"/>
      <inkml:brushProperty name="height" value="0.1" units="cm"/>
      <inkml:brushProperty name="color" value="#FFFC18"/>
    </inkml:brush>
  </inkml:definitions>
  <inkml:trace contextRef="#ctx0" brushRef="#br0">2180 197 3840,'-23'3'1573,"-29"0"0,51-4-1579,-1 1 0,1 0 0,-1-1 1,1 1-1,0-1 0,-1 0 0,1 1 0,0-1 0,0 0 0,-2-1 0,-8-5-94,-31-9 336,0 1 0,-1 2 0,-1 2 0,0 2 0,0 2 0,-1 2 0,-56 1 0,-69 3 79,-277 5 133,351-4-354,50-1-61,-73 8 0,9-1-67,74-5 27,-48 6 0,-7 6-140,41-7 108,-1 2 0,-50 15 1,86-18 40,1 0 0,0 0 1,0 1-1,1 1 0,-1 0 1,2 1-1,-1 1 1,1 0-1,0 0 0,1 1 1,-14 17-1,9-9 33,2 2 0,-24 40 0,32-48 16,1-1 0,0 1 0,1 1 0,0-1-1,1 1 1,0-1 0,0 17 0,2-14-62,1 0 0,0-1-1,2 1 1,-1 0 0,2-1-1,0 1 1,1-1 0,10 25 0,-7-18 14,1-1 1,0 0-1,2-1 1,1 0-1,14 20 1,8 10 48,-23-33-40,22 27-1,6 2-43,135 142 661,-112-128-588,71 64-28,-112-107 54,1-1 1,0-1-1,1-1 1,0-1-1,27 10 1,59 14 35,151 30 0,-206-54 16,140 25 61,1-8-1,203 4 1,-30-36-156,-255-1 117,-112 4-139,38-1 130,-1-1 0,0-2 0,57-13 0,-82 14-91,-1-1 1,1 0 0,-1-1-1,0 0 1,-1-1 0,15-10-1,-18 10-13,-1 1 0,0-1 1,0 0-1,-1 0 0,1 0 0,-1-1 0,-1 0 0,1 0 0,-1 0 0,5-12 1,-2-3-51,0 1 0,-1-2 0,-2 1 1,0 0-1,1-28 0,-4-118 114,-2 86-64,1 33 8,-2-1 0,-3 1 0,-10-50 0,12 83 14,-14-62 27,-36-102-1,44 154-79,-2 1-1,-1 1 1,-1 0 0,-1 0-1,-1 1 1,-1 1-1,-36-38 1,25 35 57,-1 1 0,-1 2 0,-49-30 0,-103-42 178,148 79-125,-2 2 1,0 1-1,-48-9 1,25 10-25,-76-3 1,-113 11-1937,82 20-6816,113-12 6237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7.541"/>
    </inkml:context>
    <inkml:brush xml:id="br0">
      <inkml:brushProperty name="width" value="0.1" units="cm"/>
      <inkml:brushProperty name="height" value="0.1" units="cm"/>
      <inkml:brushProperty name="color" value="#FFFC18"/>
    </inkml:brush>
  </inkml:definitions>
  <inkml:trace contextRef="#ctx0" brushRef="#br0">253 20 3072,'-1'-1'86,"1"1"1,-1-1 0,0 1-1,0-1 1,1 0-1,-1 1 1,0-1-1,1 0 1,-1 0-1,1 1 1,-1-1-1,1 0 1,-1 0 0,1 0-1,0 0 1,-1 0-1,1 1 1,0-1-1,0 0 1,0 0-1,0-3 1217,-1 10-1015,-3 1-78,1 0-1,-1 0 1,-1 0 0,-8 11 0,-11 17 170,-2 22 70,2 1 0,-25 99 0,15-47-173,31-101-261,-14 42 202,-11 60 0,26-98-192,-1 1 0,2 0-1,0 0 1,0 1 0,2-1-1,0 0 1,0 0 0,1 0-1,6 21 1,-5-26 10,1 0 0,0 0 0,1-1 0,-1 1 0,2-1 1,10 14-1,-13-19-23,0 1 1,0-1 0,1 0-1,-1 0 1,1 0 0,0 0-1,-1-1 1,1 0 0,0 0 0,1 0-1,-1 0 1,0 0 0,1-1-1,-1 0 1,1 0 0,4 1-1,-3-2 11,1 0 1,-1 0-1,1-1 0,0 0 0,-1 0 0,0 0 0,1-1 0,-1 0 0,0 0 1,0 0-1,0-1 0,0 0 0,0 0 0,8-7 0,-3 1 10,-1 0 0,0-1-1,-1 0 1,0 0-1,-1-1 1,8-12 0,-13 19-15,0-1 1,-1-1 0,1 1 0,-1 0 0,0-1 0,0 1-1,-1-1 1,1 1 0,-1-1 0,0-7 0,-1 9-6,0 0 1,0 0 0,-1 0-1,1 0 1,-1 0 0,0 0 0,0 0-1,0 0 1,-1 0 0,1 1-1,-1-1 1,0 0 0,0 1 0,0 0-1,-4-6 1,0 3 41,0 0-1,-1 0 1,1 0 0,-1 0 0,-1 1 0,1 0-1,-1 1 1,1 0 0,-1 0 0,0 1-1,-1 0 1,-10-3 0,13 5-142,0 0-1,0 0 1,0 1 0,0-1-1,0 1 1,0 1 0,0-1-1,-6 3 1,7-2-337,-1 1 1,1-1-1,0 1 1,0 1-1,0-1 1,0 1-1,0 0 1,1 0-1,-7 6 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8.006"/>
    </inkml:context>
    <inkml:brush xml:id="br0">
      <inkml:brushProperty name="width" value="0.1" units="cm"/>
      <inkml:brushProperty name="height" value="0.1" units="cm"/>
      <inkml:brushProperty name="color" value="#FFFC18"/>
    </inkml:brush>
  </inkml:definitions>
  <inkml:trace contextRef="#ctx0" brushRef="#br0">90 1 2944,'-11'15'819,"1"0"-1,1 1 1,-11 24-1,14-24-562,-20 60 480,24-65-621,0-1-1,0 0 1,1 0 0,0 1 0,2 18-1,0-19-65,0-1 0,1 1-1,0 0 1,1-1-1,0 1 1,0-1-1,1 0 1,0 0-1,1 0 1,7 11 0,-9-16-10,-1-1 0,1 0 1,0-1-1,-1 1 0,1 0 1,0-1-1,1 1 0,-1-1 1,0 0-1,1 0 0,-1 0 1,1-1-1,-1 1 0,1-1 0,0 0 1,0 0-1,0 0 0,-1-1 1,1 1-1,0-1 0,0 0 1,0 0-1,0 0 0,0-1 1,0 1-1,0-1 0,0 0 1,6-2-1,-7 2-18,0 0 1,0-1-1,0 1 0,0 0 1,0-1-1,0 0 0,0 0 1,-1 0-1,1 0 0,-1 0 1,1 0-1,-1-1 0,0 1 1,0-1-1,0 0 0,0 1 1,-1-1-1,1 0 0,-1 0 1,1 0-1,-1 0 0,0 0 1,0-1-1,0 1 0,-1 0 1,1 0-1,-1-1 0,0 1 1,0 0-1,0-1 0,0 1 1,-1 0-1,1 0 0,-1-1 1,0 1-1,0 0 0,0 0 1,0 0-1,0 0 0,-1 0 1,0 0-1,-1-3 0,-5-4-27,-1 0-1,0 0 0,-1 1 1,1 1-1,-2-1 0,1 2 1,-1-1-1,-19-8 0,-11-10-1847,29 17-226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8.446"/>
    </inkml:context>
    <inkml:brush xml:id="br0">
      <inkml:brushProperty name="width" value="0.1" units="cm"/>
      <inkml:brushProperty name="height" value="0.1" units="cm"/>
      <inkml:brushProperty name="color" value="#FFFC18"/>
    </inkml:brush>
  </inkml:definitions>
  <inkml:trace contextRef="#ctx0" brushRef="#br0">235 1 4480,'-5'10'810,"0"0"-1,1 1 1,-6 19 0,-5 14-369,4-16-464,-2-1 0,-1 0 0,-1-1 0,-1 0 0,-1-2 1,-22 24-1,-31 24 204,69-72-117,14-6 203,26-12-216,35-16-105,-65 31 87,0 0 0,1 0 1,-1 1-1,1 0 0,0 1 0,10-1 0,-16 2 11,0 0-1,0 1 1,1-1-1,-1 1 1,0 0-1,0 0 1,0 0 0,0 0-1,0 1 1,0 0-1,-1 0 1,1 0-1,0 0 1,-1 0 0,0 1-1,1 0 1,-1-1-1,0 1 1,0 0-1,-1 1 1,1-1 0,0 0-1,-1 1 1,0-1-1,0 1 1,2 6-1,-1-2 92,0 1 1,-1-1-1,0 0 0,-1 1 0,0-1 0,0 1 0,-1-1 1,0 1-1,0-1 0,-1 1 0,0-1 0,-4 12 0,2-5 2,-2-1-1,0-1 0,0 1 1,-1-1-1,-1 0 0,-13 20 0,18-30-166,0 0-1,-1 0 0,1 0 0,-1-1 0,0 0 0,0 1 0,0-1 0,0 0 0,0 0 0,0 0 0,-1-1 0,1 1 0,-6 1 0,6-3-116,0 1 1,0-1-1,-1 0 1,1 0-1,0 0 1,-1-1-1,1 1 1,0-1-1,0 0 0,0 0 1,0 0-1,0 0 1,0 0-1,0-1 1,0 1-1,0-1 1,-4-3-1,-40-29-5629,25 16 3467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6:00.513"/>
    </inkml:context>
    <inkml:brush xml:id="br0">
      <inkml:brushProperty name="width" value="0.1" units="cm"/>
      <inkml:brushProperty name="height" value="0.1" units="cm"/>
      <inkml:brushProperty name="color" value="#E71224"/>
    </inkml:brush>
  </inkml:definitions>
  <inkml:trace contextRef="#ctx0" brushRef="#br0">494 1037 1792,'0'18'3003,"11"-12"-1670,-4 1-916,-1 1 1,-1 0-1,10 16 0,6 9 740,-20-31-1030,1 0 0,0-1 0,-1 1-1,1 0 1,0-1 0,0 1 0,0-1 0,0 1-1,0-1 1,1 0 0,-1 0 0,0 0-1,0 0 1,1-1 0,4 2 0,-2-1-63,0-1 1,0 0-1,0 0 1,0 0-1,0-1 1,0 0 0,7-2-1,4-2-17,-1-1-1,1 0 1,22-14-1,-14 8 20,0 0 1,1 2-1,0 1 1,0 1-1,1 1 1,0 1-1,0 1 0,1 2 1,-1 0-1,35 2 1,-51 1-106,32 1 338,1-2 0,75-13 0,-77 10-251,-32 4-99,1-1-1,16-3 1,-2-1 70,0 0 1,47-1 0,51 6 88,-50 2-73,6-1-43,90-3 395,-92-12-275,-7 0 368,-9 8-489,0 3-1,61 4 1,121 22-91,-179-19 161,66-3 1,-65-1-52,104-10 171,-2 0-228,-85 11 157,11 0-104,98-12 0,-139 6-2,-1 3 0,69 5 0,101 20-62,-148-14 104,42-4 365,2 0-283,109 15-124,-63-7 77,-8 1-54,-24-4-107,-90-7 112,43 0-1,6-1-35,-4 7 89,128 30 0,-202-37-103,0 1-1,0 0 1,0 0 0,-1 1-1,1 1 1,-1 0 0,0 0-1,17 13 1,-17-10 19,1 0 0,-1-1 0,2 0 0,20 10 0,-4 0 16,-23-14 7,0 1 1,0-1-1,0 0 0,6 2 1,-9-4-19,0-1 1,0 1 0,0-1-1,0 1 1,0-1-1,0 0 1,0 0 0,0 0-1,0 0 1,0 0-1,0-1 1,0 1 0,0-1-1,0 1 1,0-1-1,2-1 1,109-56 154,-81 40-183,0 0 150,-15 8-27,0 1 0,24-10 1,166-62 31,-151 54-63,-34 16 15,32-12 0,-51 22-72,0 0 0,0 0 0,0 0 0,0-1 0,-1 1 0,1-1-1,0 0 1,-1 0 0,1 0 0,-1 0 0,0 0 0,0-1 0,3-2 0,-1-2 12,-1 1 0,1-1 0,-2 0 0,1 1 0,3-15-1,-5 18-32,0-1 0,0 0-1,0 1 1,1-1 0,3-5-1,-5 8 9,1 0-1,-1 1 1,1-1-1,-1 0 1,1 0-1,-1 0 0,0 0 1,0 0-1,1 0 1,-1 0-1,0 0 1,0 0-1,0 0 0,0-1 1,5-60 474,-4 42-339,-1 11-99,1 0 0,-2 0-1,1 0 1,-1 0-1,0 0 1,-3-8-1,2 8-61,0-1-1,0 1 0,1 0 1,0-13-1,-1-8 80,-1-16 189,4-60 0,0 35-155,-2 60-86,0-1-1,-2 0 1,1 0-1,-1 1 1,-1-1-1,-7-16 1,-8-24 182,18 48-183,-1 0 1,0 0-1,1 1 1,-2-1 0,1 1-1,0-1 1,-1 1-1,1 0 1,-1 0-1,0 0 1,0 0-1,0 1 1,-1-1-1,1 1 1,0 0-1,-1 0 1,-7-3 0,-6-2-26,0 1 0,-30-7 1,35 10-46,-13-2-4,0 2 0,-41-1 0,12 1 110,-38-1-97,54 4 278,-66-10 0,74 6-202,0 2-1,-36 1 1,36 1-269,-60-7 0,5-4 758,-171-1 0,211 11-428,-123 7-328,15-1 149,35-2-578,-312 7 1357,385-10-360,-61-9-263,72 7-140,-56-9 0,17 0 133,-150-3 109,17 13-30,-227 3-261,309 6 189,70-3-28,0-2 0,-68-6 0,-408-16 18,161 15-48,-19 12-139,158-6 169,124-3-24,52-1 74,-54-10-1,54 5-76,-54 0-1,-41-2 67,129 8-79,0-1 0,-32-8 0,39 7 6,0 0 0,0 1 0,0 0-1,0 1 1,0 0 0,-1 1 0,1 1 0,-20 3-1,-5 4-15,27-7 10,0 1 1,0 1-1,0 0 0,0 0 1,0 1-1,-18 10 0,16-6 22,-1 1-1,2 1 0,-1 0 0,1 1 0,1 0 0,-15 19 0,12-10-31,1-1-1,2 2 1,0 0 0,1 0-1,-10 31 1,8-12 19,2 1 0,-6 47-1,14-73-6,0 0-1,2 0 0,-1 1 0,2-1 0,0 0 0,5 24 0,-3-27 42,1-1 0,-1 0 0,2 0 0,0-1 0,0 1-1,1-1 1,0 0 0,1 0 0,9 10 0,-8-11-47,1 1 0,0-2 0,1 1 0,0-1 0,0 0 0,1-1 0,0-1 0,18 9 0,200 103 195,-213-110-161,-1-1-1,1 0 0,0-1 1,0-1-1,27 5 1,-12-6 2,0-1 0,35-1 1,11-2 153,-19-2-151,1 3-1,113 16 0,-161-15-64,0 1 1,0 0-1,0 1 0,-1 0 0,1 1 1,11 7-1,-17-9-210,0 1 0,0-1 0,0 1 1,-1 1-1,1-1 0,-1 1 0,0-1 0,0 1 0,-1 0 0,1 0 0,-1 1 0,4 10 1,-4-7-568,0-1 1,-1 1 0,3 13-1,-5-17 133,0-1-1,0 1 0,0-1 0,-1 1 1,-1 5-1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8.856"/>
    </inkml:context>
    <inkml:brush xml:id="br0">
      <inkml:brushProperty name="width" value="0.1" units="cm"/>
      <inkml:brushProperty name="height" value="0.1" units="cm"/>
      <inkml:brushProperty name="color" value="#FFFC18"/>
    </inkml:brush>
  </inkml:definitions>
  <inkml:trace contextRef="#ctx0" brushRef="#br0">0 219 6784,'16'-48'2528,"6"34"-1952,8-19-96,-8 14-128,15-5-256,17 1 0,5 0-1152,-1 3-512,-5 11-832,-10 4-352,-10 10 1216,-3 9 544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19.802"/>
    </inkml:context>
    <inkml:brush xml:id="br0">
      <inkml:brushProperty name="width" value="0.1" units="cm"/>
      <inkml:brushProperty name="height" value="0.1" units="cm"/>
      <inkml:brushProperty name="color" value="#FFFC18"/>
    </inkml:brush>
  </inkml:definitions>
  <inkml:trace contextRef="#ctx0" brushRef="#br0">134 172 6784,'-4'2'386,"0"0"1,1 0 0,0 1-1,-1-1 1,1 1 0,0 0-1,-4 4 1,2 0-324,1-1 0,0 0 0,0 1 0,1 0 1,-5 13-1,6-16-92,0 1 0,1-1 0,-1 0 0,-1 0 0,1 0 0,-1-1 0,1 1 0,-1 0 0,0-1 0,-1 0 0,1 0 0,0 0 0,-1 0 0,0 0 0,-6 3 0,8-6 80,1 0 0,0 1 1,0-2-1,0 1 0,-1 0 0,1 0 1,0 0-1,0 0 0,0-1 1,-1 1-1,1-1 0,0 1 0,0-1 1,0 1-1,0-1 0,-1 0 0,-1-3 554,15 6-604,-11-2 5,1 1-1,-1 0 1,0-1 0,0 1-1,0 0 1,1 0 0,-1 0-1,0 0 1,0 0 0,0 0-1,0 0 1,0 0 0,-1 1-1,1-1 1,0 0 0,-1 0-1,1 1 1,0 1 0,7 30 203,-5-17-174,1 19 262,-2 0 0,-2 46 0,1-96-287,0 0 1,7-24-1,-1 6-9,7-48-5,35-170-174,-46 240 161,1 1-1,0 0 1,5-12-1,-8 19 11,1 1 0,-1 0-1,0-1 1,1 1 0,-1 0 0,1 0-1,0 0 1,0 0 0,0 0 0,0 0-1,0 1 1,0-1 0,0 0 0,0 1-1,1 0 1,-1 0 0,1-1 0,3 0-1,-5 2 2,1 0 1,0 1-1,-1-1 0,1 0 0,0 0 0,-1 1 1,1-1-1,-1 1 0,1-1 0,0 1 0,-1 0 1,1 0-1,-1 0 0,0 0 0,1 0 0,-1 0 1,0 0-1,0 0 0,1 0 0,-1 0 0,0 1 1,0-1-1,1 3 0,4 6-23,-1-1 0,7 16 1,-8-16 13,9 17 60,-2 0-1,-1 0 1,-1 1-1,9 44 1,-17-63 14,0 0 0,0 0 0,-1 0 0,0-1 0,0 1 0,-1 0 0,0 0-1,0 0 1,-1-1 0,0 1 0,0-1 0,-1 1 0,0-1 0,0 0 0,-1 0 0,0 0 0,0-1 0,-1 1 0,0-1 0,0 0 0,-9 9 0,7-10-53,1 0-1,-1 0 0,0 0 1,-1-1-1,1 0 0,-1 0 1,0-1-1,0 0 0,0 0 1,0-1-1,0 0 0,-1-1 1,1 0-1,-1 0 0,1 0 1,0-1-1,-1-1 0,-8-1 1,17 2-8,0 0 0,0 0 1,0 0-1,1 0 0,-1 0 1,0 0-1,0 0 0,0 0 1,0 0-1,0 0 0,0 0 1,0 0-1,0 0 1,0 0-1,0-1 0,0 1 1,0 0-1,0 0 0,0 0 1,0 0-1,1 0 0,-1 0 1,0 0-1,0 0 0,0-1 1,0 1-1,0 0 0,0 0 1,0 0-1,0 0 1,0 0-1,0 0 0,0 0 1,-1 0-1,1-1 0,0 1 1,0 0-1,0 0 0,0 0 1,0 0-1,0 0 0,0 0 1,0 0-1,0 0 0,0 0 1,0 0-1,0 0 1,0-1-1,0 1 0,-1 0 1,1 0-1,0 0 0,0 0 1,0 0-1,0 0 0,0 0 1,0 0-1,0 0 0,0 0 1,0 0-1,-1 0 1,1 0-1,6-3 15,14 0-128,-1 1-1,1 0 1,29 2 0,59 10-168,-63-5 344,-27-3-75,-1 1 0,0 1-1,17 5 1,-28-7 13,1 0 0,0 1 0,-1 0 0,0 0 0,0 1-1,0 0 1,0 0 0,0 0 0,-1 1 0,6 6 0,-10-10 17,1 1 1,-1 0-1,1 0 1,-1 0-1,0 0 1,0 0-1,0 0 1,-1 1-1,1-1 1,0 0-1,-1 0 1,1 1-1,-1-1 1,0 0-1,0 5 1,0-3-11,-1 1 0,0-1 0,0 0 0,0 0 0,0 0 0,-1 0 0,1 0 0,-4 5 0,0-1 12,0 0 1,-1-1-1,0 1 0,-1-1 0,1 0 0,-1-1 1,-9 7-1,10-8 16,0-2 0,-1 1 0,1-1-1,-1 1 1,1-2 0,-1 1 0,0-1 0,0 0 0,0-1 0,-1 1 0,1-1-1,0-1 1,0 0 0,-1 0 0,-12-1 0,10-1-12,1 0 1,0 0-1,0-1 1,0 0-1,0-1 0,1 0 1,0 0-1,-1-1 0,1 0 1,1-1-1,-14-11 1,1-1-116,-49-50-865,68 68 899,1-1 0,-1 1 0,1 0 0,0-1 1,-1 1-1,1-1 0,0 1 0,-1-1 0,1 1 0,0-1 0,0 1 1,-1-1-1,1 1 0,0-1 0,0 1 0,0-1 0,0 1 0,0-1 1,-1 0-1,1 1 0,0-1 0,1 0 0,-1 1-62,0-1 0,0 1-1,1-1 1,-1 1 0,0 0 0,1-1 0,-1 1-1,0 0 1,1 0 0,-1-1 0,1 1 0,-1 0-1,1 0 1,-1-1 0,0 1 0,1 0-1,-1 0 1,1 0 0,-1 0 0,1 0 0,28 0-4833,-8 3 2586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20.328"/>
    </inkml:context>
    <inkml:brush xml:id="br0">
      <inkml:brushProperty name="width" value="0.1" units="cm"/>
      <inkml:brushProperty name="height" value="0.1" units="cm"/>
      <inkml:brushProperty name="color" value="#FFFC18"/>
    </inkml:brush>
  </inkml:definitions>
  <inkml:trace contextRef="#ctx0" brushRef="#br0">339 45 5376,'-38'-38'3690,"37"37"-3671,1 1 0,-1-1-1,-1 0 1,1 1-1,0-1 1,0 1 0,0 0-1,0-1 1,0 1-1,0 0 1,0-1-1,-1 1 1,1 0 0,0 0-1,0 0 1,0 0-1,-1 0 1,-1 1 0,-24 5-119,13-2 145,-10 4 240,0 0-1,1 1 1,0 2-1,0 0 1,-23 17-1,45-27-279,-5 2 72,0 1 1,1 0-1,-1 0 0,1 0 0,0 0 1,0 1-1,1 0 0,-1 0 0,1 1 1,-5 7-1,7-8-35,0 0 0,0-1-1,0 1 1,1 0 0,0 0 0,0 0 0,0 0 0,0 0-1,1 0 1,0 1 0,0-1 0,1 0 0,-1 0-1,2 6 1,0-3-12,0-1-1,0 0 1,0 0 0,1 0-1,0 0 1,0 0-1,1-1 1,-1 0 0,2 1-1,-1-1 1,1-1-1,0 1 1,8 7 0,-6-7-19,1-1 1,-1 0 0,1-1-1,-1 0 1,1 0 0,1 0-1,-1-1 1,0-1 0,1 1 0,-1-1-1,13 1 1,45 2-1021,83-3-1,-24-2-1750,-49 5 94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38.349"/>
    </inkml:context>
    <inkml:brush xml:id="br0">
      <inkml:brushProperty name="width" value="0.1" units="cm"/>
      <inkml:brushProperty name="height" value="0.1" units="cm"/>
      <inkml:brushProperty name="color" value="#FFFC18"/>
    </inkml:brush>
  </inkml:definitions>
  <inkml:trace contextRef="#ctx0" brushRef="#br0">2519 217 3712,'-17'-7'2077,"15"7"-2041,1-1 1,-1 0 0,0 1-1,0-1 1,0 0 0,0 0-1,1 0 1,-1 0-1,1 0 1,-3-2 0,-2-1 89,-1 0 0,0 0 1,0 1-1,0 0 0,-1 0 1,1 0-1,-1 1 0,1 1 1,-9-2-1,-21-6 515,-18-9 416,31 9-713,-1 2 1,-47-10-1,-37-4-13,11 0-6,-51-5 146,77 11-368,1 4-1,-102-4 1,101 15-50,-258 6-40,253-1-26,1 4 0,-99 24 0,99-14 41,-105 28 39,136-33-45,-83 39-1,104-40-18,1 1-1,0 1 1,1 2-1,1 0 1,0 1-1,1 1 1,2 1-1,0 1 1,0 0-1,2 2 1,1 0-1,1 0 1,1 1-1,-13 33 1,13-27-22,2 0 0,1 0 1,2 1-1,1 1 0,-4 34 1,9-25 22,1 1 0,2-1 0,2 1 0,2-1 0,2 0 1,1-1-1,2 1 0,24 59 0,-24-78 10,0-1 0,1 0 0,2-1 1,0 0-1,1-1 0,0 0 0,2-1 0,0-1 0,1-1 0,1 0 0,0-1 1,24 14-1,0-2 63,2-3 1,1-1-1,1-2 0,81 24 1,-67-28 14,1-3 0,71 7 1,125-1 56,-74-15 73,1-9 1,211-31-1,-323 25-116,-1-4 0,0-2 0,-1-3 1,-1-4-1,-2-2 0,0-4 0,-1-2 0,-2-3 1,-2-3-1,89-69 0,-127 86-72,-2 0 1,0-2 0,-2 0-1,0-1 1,-1-2-1,20-35 1,-29 44-14,-1-1 0,-1-1 0,-1 0 0,0 0 1,-1 0-1,-1-1 0,-1 0 0,-1 0 0,0 0 1,-1 0-1,-1-21 0,-3 7 29,-2 0 1,-1 0-1,-1 1 1,-2-1-1,-1 1 1,-20-45-1,20 56-5,-2 0-1,0 1 1,-2 0-1,0 1 1,-1 0-1,-1 1 1,0 1-1,-2 1 1,0 0-1,-20-14 1,-18-10 250,-2 4 0,-90-43 0,111 63-215,0 1 0,-2 2 0,1 2 0,-2 1 0,-67-8 0,47 15-118,-1 2 0,-79 9-1,-124 27-1105,198-24-20,0 3 0,1 3 0,0 2 0,2 3-1,0 3 1,-66 37 0,5 5-2532,-3-7 1083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45.705"/>
    </inkml:context>
    <inkml:brush xml:id="br0">
      <inkml:brushProperty name="width" value="0.1" units="cm"/>
      <inkml:brushProperty name="height" value="0.1" units="cm"/>
      <inkml:brushProperty name="color" value="#FFFC18"/>
    </inkml:brush>
  </inkml:definitions>
  <inkml:trace contextRef="#ctx0" brushRef="#br0">2016 4246 2048,'0'0'62,"1"-1"0,-1 1 0,0 0 0,1-1 0,0 1 0,-1 0 0,1-1 0,-1 1 0,1 0 1,-1-1-1,1 1 0,0 0 0,-1 0 0,1 0 0,-1 0 0,1 0 0,0-1 0,-1 1 0,1 0 0,0 0 0,-1 1 0,1-1 0,-1 0 0,1 0 0,0 0 0,0 1 1,20 3-48,-14-1 144,-1-1 0,1 1 0,0-1 0,0 0 0,0 0 1,0-1-1,0 0 0,0 0 0,0-1 0,0 0 0,0 0 1,11-2-1,-4-1 17,37-5 167,-1-3 0,74-25 0,-112 31-328,-1-1-1,1 0 1,-2 0 0,1-2-1,11-8 1,46-48 234,-4 4-15,18-6 166,154-94 0,-184 130-328,3-1 73,89-66 0,-77 38 158,80-93 0,-15 14-301,102-75 345,-213 194-350,0 0-1,-1-1 0,-1-2 1,-1 0-1,27-44 1,-23 28 40,-2-1 0,-2-2 1,13-43-1,79-262 92,-92 291-109,0-17-11,-3-1 0,9-117 0,-18 128-20,0-11 73,-6-111-1,-23 15 35,9 86-75,5 24-31,-7-54-105,-34-126 0,33 182 198,-8-36 1,-67-158 0,73 210-81,-2 1 0,-2 1-1,-32-42 1,41 63-27,-1 1 0,0 1-1,-1 0 1,-1 1-1,0 1 1,-1 0 0,-1 2-1,-29-16 1,-25-4-4,-105-31 0,60 24-33,34 12 140,-1 3 1,-1 4 0,-111-12-1,80 22-126,-231 10 0,249 7 14,1 5 0,-188 47 1,227-41-16,0 2 0,2 2 1,1 3-1,0 3 0,-97 65 1,-31 56-65,2 0 74,100-92 79,16-11-16,-87 76 0,109-78-12,-50 63 0,-29 57-15,59-76-11,-42 40-107,61-76 126,-65 97 1,81-98-41,3 1-1,1 1 1,3 1 0,3 1 0,1 1-1,-13 81 1,27-107 21,1 0 1,1 0-1,2 0 1,1 0-1,2 1 0,6 30 1,51 171 84,-26-140-113,3-1 0,72 125 0,-20-35 42,8 13 23,-75-154-57,2-2 0,54 65 0,-24-47 27,94 76 1,-1-2 37,40 44-47,-146-141 45,1-2 0,84 48 0,-89-60 13,1-2 0,1-1 0,0-1 1,1-3-1,0-1 0,1-2 0,0-2 0,0-2 1,67 1-1,-39-10 241,0-3 0,104-25 0,135-53 39,-299 83-325,48-15-33,77-11-1,-107 24-189,0 2-1,1 1 1,-1 0-1,0 3 1,34 4-1,28 16-1965,-22-6-764,-20-10 432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6:48.066"/>
    </inkml:context>
    <inkml:brush xml:id="br0">
      <inkml:brushProperty name="width" value="0.1" units="cm"/>
      <inkml:brushProperty name="height" value="0.1" units="cm"/>
      <inkml:brushProperty name="color" value="#FFFC18"/>
    </inkml:brush>
  </inkml:definitions>
  <inkml:trace contextRef="#ctx0" brushRef="#br0">0 4055 384,'18'-32'45,"16"-37"1,-5-6-217,28-80 160,-33 93 161,1 1-1,38-61 1,76-108 68,31 0-21,-108 150 166,101-173 0,-118 175-326,4 2 0,3 1 1,68-73-1,198-222 288,-244 277-298,3 4 0,131-117-1,196-177-47,-333 315-7,4 4-1,158-104 1,187-78 134,88-27-74,-251 141-68,-189 102-7,131-38 0,124-4 36,-294 66 19,46-9-15,1 4 0,0 3 0,0 3 0,1 4 0,-1 3 0,117 18 0,-115-6 26,0 4 1,-1 4 0,-1 3-1,-2 3 1,0 3 0,-2 3 0,-2 4-1,77 54 1,196 132-77,-300-196 69,-1 3 0,74 70 0,-57-40 24,51 70 0,116 145 194,24 46 38,-162-194-233,62 93-16,-16 9 70,-85-128 21,90 162 231,-58-137-186,45 74 12,160 332 80,-195-371 116,-42-77-169,-28-47-113,-13-21 20,0-1 0,1-1 0,1 1 0,0-2 0,24 26 0,-34-40-100,0 1 0,0-1 1,0 0-1,0 0 0,0 0 1,0 0-1,1 0 0,-1 0 1,0 1-1,0-1 0,0 0 1,0 0-1,0 0 0,0 0 0,0 0 1,1 0-1,-1 0 0,0 0 1,0 0-1,0 0 0,0 0 1,0 0-1,1 0 0,-1 1 1,0-1-1,0 0 0,0 0 0,0 0 1,0 0-1,1-1 0,-1 1 1,0 0-1,0 0 0,0 0 1,0 0-1,0 0 0,1 0 1,-1 0-1,0 0 0,0 0 0,0 0 1,0 0-1,0 0 0,0 0 1,1-1-1,-1-8 69,-6-16-88,-3 7 44,-1 0 0,0 0 0,-2 1 0,0 0 0,-1 1 0,-24-23 1,-100-80 531,111 98-162,-394-342 693,303 259-1263,117 104 164,-1-1 0,1 1 0,-1-1 0,1 1-1,-1-1 1,1 1 0,-1-1 0,1 1 0,-1 0 0,1-1 0,-1 1 0,0 0 0,1 0 0,-1-1 0,0 1 0,1 0 0,-1 0 0,0 0 0,1 0 0,-1 0-1,0 0 1,1 0 0,-1 0 0,0 0 0,1 0 0,-1 0 0,0 0 0,1 0 0,-1 0 0,0 1 0,1-1 0,-1 0 0,0 1 0,1-1 0,-1 0 0,1 1-1,-1-1 1,1 1 0,-1-1 0,1 1 0,-1 0 0,0 1-7,0 0 0,0 0-1,0-1 1,1 1 0,-1 0 0,1 0 0,-1 0-1,1 0 1,0 1 0,0-1 0,0 0-1,0 3 1,4 31 6,2-1 0,1 1 0,2-1 0,1-1 0,2 0 0,1 0 0,1-2 0,2 1 0,2-2 0,1 0 0,1-1 0,44 50 0,309 339 167,-240-275-245,-122-133 127,1 0-1,0-1 1,0 0-1,1 0 1,0-2-1,1 1 1,0-2-1,0 0 1,0-1-1,1 0 1,0-1-1,1 0 1,27 3-1,-40-7-19,1-1-1,0 0 0,-1 0 1,1 0-1,0-1 0,-1 1 1,1-1-1,-1 0 1,1 0-1,-1 0 0,1 0 1,-1-1-1,1 1 0,-1-1 1,0 0-1,5-4 0,-4 2 16,0 0 1,0 0-1,0-1 0,-1 0 0,0 1 1,0-1-1,0 0 0,0 0 0,3-10 1,-1-6 36,0 1 1,-1 0 0,-1-1 0,1-37 0,-3 17-39,-1 0-1,-3 0 1,-1 0 0,-2 0 0,-2 0 0,-14-43-1,-138-344 520,155 416-720,4 6-210,-2 0-1,1 1 0,-1-1 0,1 1 1,-2-1-1,1 1 0,0 0 0,-7-6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3:32.300"/>
    </inkml:context>
    <inkml:brush xml:id="br0">
      <inkml:brushProperty name="width" value="0.1" units="cm"/>
      <inkml:brushProperty name="height" value="0.1" units="cm"/>
      <inkml:brushProperty name="color" value="#E71224"/>
    </inkml:brush>
  </inkml:definitions>
  <inkml:trace contextRef="#ctx0" brushRef="#br0">1 159 768,'4'3'90,"0"-1"0,1 0-1,-1-1 1,1 1 0,-1-1 0,1 0-1,0 0 1,-1 0 0,1 0 0,0-1 0,8 0-1,1 0-44,-1 2 0,18 3 0,19 3 76,37-7-66,-1-4 0,97-15 1,-66-6-1,-4 0-14,-107 24-41,248-29 869,-183 24-626,113 7-1,-52 17-114,-50-6-192,3 0 102,58 7 234,-16-15-218,1 0 30,-82-1-85,80-4-1,47-16 73,-48 4-21,-52 7-50,9 0-64,115-23 0,-124 16 38,102-4 1,-115 11 156,198 7-3,-208 0-102,3-2-2,61-9-1,24 0 64,162 4 62,-225 6-145,-12 0 14,1-2 0,63-10 1,145-23 94,-191 29-100,113 7-1,-61 0 237,-80-3-187,76 9 1,-92-3 2,124 24-237,-145-25 142,106 33 87,-73-20-13,1-3 0,1-2 0,66 8 0,-70-16-70,1-2 1,0-3-1,51-6 1,46-1 260,-78 8-187,1-3 0,102-18 0,-91 5-52,104-18 63,-131 26-108,80 0 0,-94 8 40,191-9 194,-160 0-225,1 3 0,0 3 0,83 7 0,-36 9-3,76 7-58,-6-18 217,9 1 19,-166-1-133,131 9 68,-122-11-52,0-1 1,45-7 0,-11-4-41,1 4 1,-1 3 0,127 7-1,-198-2 19,229 15-100,323-15 172,-477 1-76,-31 1 86,1-3 0,56-7-1,-12-1-14,149 4 0,-168 5-21,50 7-177,-5 0 151,-8-8 6,183 7 12,-117 8 13,-125-10-34,77-4 0,50-13 63,61-2-32,-150 16-15,102-3-18,-176 1-18,-1-1 0,15-4 0,12-2 40,16 0-26,0 2-1,1 3 1,-1 3-1,65 7 1,-86-2-8,-1 1 0,64 21 0,-73-19 0,1-2 0,30 3 0,6 1 0,16-1 39,-27-4 12,123 14-129,61 8 204,-60-4-97,-152-20 17,37 1-117,61-4 1,6 1 8,343-6 180,-60-4-90,-122 7-56,-2-15 150,-198 15-120,0-4 0,125-25 0,-168 21 22,0 1 0,1 2 0,58 0 0,-11 10-54,143 22 1,-185-18-32,85 1-1,-86-6 45,67 12 0,-28-2 110,252 30 24,-211-16-83,12 1 39,-110-23-53,40 4-129,84 22 1,-100-16 149,92 10 0,-114-21-23,1-2 0,-1-1-1,1-2 1,34-5-1,-11-3-46,267-36 16,-287 44 15,-20 1 7,-1 0 0,1-1 0,-1-1 1,25-7-1,257-74 7,-237 71 92,1 3 1,119-3-1,-138 12-118,-26 0 34,0 1-1,0 0 0,1 1 0,30 6 1,-45-6-111,-1 0 0,1 1 0,0-1 0,-1 1 0,1 0 0,-1 0 0,1 0 0,-1 0 0,0 0 0,0 1 0,0 0 0,4 4 0,15 20-1614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3:37.895"/>
    </inkml:context>
    <inkml:brush xml:id="br0">
      <inkml:brushProperty name="width" value="0.1" units="cm"/>
      <inkml:brushProperty name="height" value="0.1" units="cm"/>
      <inkml:brushProperty name="color" value="#E71224"/>
    </inkml:brush>
  </inkml:definitions>
  <inkml:trace contextRef="#ctx0" brushRef="#br0">0 47 1024,'7'2'181,"0"1"1,0-1-1,1 0 1,-1-1-1,0 0 0,1 0 1,-1-1-1,10 0 1,-8 0-34,0 0 0,0 1 0,1 0 0,16 5 0,-14-4-27,-1 1 0,1-2 0,0 1 0,0-2 0,11 0 0,18 1 7,112 15 8,131 5 26,-137-20 142,165-2-192,81-45 272,-261 22-351,-49 8 8,1 4-1,101-3 1,300 15-41,-270 19 64,3 0 0,-180-19-68,1-2-15,0 3 1,0 1 0,-1 2-1,45 10 1,285 80 135,-303-80-102,94 9-1,20 3 10,-174-25-200,0 0 0,0 1 0,0 0-1,0-1 1,0 2 0,-1-1-1,1 0 1,-1 1 0,1 0-1,-1 0 1,0 0 0,0 1-1,0 0 1,0-1 0,-1 1 0,5 7-1,5 17-1316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3:39.676"/>
    </inkml:context>
    <inkml:brush xml:id="br0">
      <inkml:brushProperty name="width" value="0.1" units="cm"/>
      <inkml:brushProperty name="height" value="0.1" units="cm"/>
      <inkml:brushProperty name="color" value="#E71224"/>
    </inkml:brush>
  </inkml:definitions>
  <inkml:trace contextRef="#ctx0" brushRef="#br0">1 144 896,'37'2'480,"-21"-1"-212,-1-1 0,1 0 0,18-3 0,342-45 591,-201 23-716,7-2-132,191 22 112,-275 6 161,-1-4 1,108-18-1,-129 13-235,93 0 0,-117 9-68,-1 3 1,89 17 0,-95-13 27,83 5 0,45-10 57,-118-4 5,90-3 25,103 4 48,-227 2-169,1 0 1,-1 2-1,-1 1 1,30 10 0,-32-8-556,0 1 0,-1 0 1,-1 2-1,1 0 0,16 14 1,9 9-216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3:52.956"/>
    </inkml:context>
    <inkml:brush xml:id="br0">
      <inkml:brushProperty name="width" value="0.1" units="cm"/>
      <inkml:brushProperty name="height" value="0.1" units="cm"/>
      <inkml:brushProperty name="color" value="#E71224"/>
    </inkml:brush>
  </inkml:definitions>
  <inkml:trace contextRef="#ctx0" brushRef="#br0">1 37 896,'101'-7'1468,"1"0"-253,-97 7-1189,30-1 195,1 2-1,41 8 1,-51-6 74,0-1 1,48-1 0,-32-2-47,90-10-122,-71 11-21,1 3-1,-1 2 0,117 26 1,-130-18-80,77 18 491,-104-27-376,1-2 0,-1 0 0,0-1 0,24-2 0,306-5 278,-211 7-268,-102-3-108,0-2 0,-1-1-1,58-17 1,-50 13 74,69-5 1,40 12-319,-84 3 444,-33 1-380,70 12 0,-29-2 177,-46-11-23,-1-1-1,1-1 1,-1-2 0,45-9 0,6-1-21,-18 7 25,0 2 0,0 3 1,68 8-1,-80-4 24,0-3 0,-1-2-1,1-2 1,56-12 0,-45 8-94,0 3 0,0 3 0,0 3 0,99 13 0,-127-10 54,1-2 0,0-1 1,-1-2-1,42-5 0,-3-1 67,117 4 0,-109 4-77,87 13 43,3 0 79,-23-19-84,-78 1-202,118 8 1,-14 15 338,-149-19-72,0-2 0,0 0-1,-1-1 1,46-13 0,28-4 288,-46 12-446,-21 3 185,40-3 0,-63 8-265,1 0 0,0 1-1,-1 0 1,1 0 0,0 1 0,-1 0-1,0 1 1,15 5 0,-20-6-127,1 1-1,-1-1 0,0 1 1,1 0-1,3 4 1,19 23-1861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3:56.127"/>
    </inkml:context>
    <inkml:brush xml:id="br0">
      <inkml:brushProperty name="width" value="0.1" units="cm"/>
      <inkml:brushProperty name="height" value="0.1" units="cm"/>
      <inkml:brushProperty name="color" value="#E71224"/>
    </inkml:brush>
  </inkml:definitions>
  <inkml:trace contextRef="#ctx0" brushRef="#br0">0 117 1792,'4'-3'147,"-1"1"0,1 0 1,-1-1-1,1 1 0,0 0 0,5-1 0,6-5 76,-14 7-166,1 1 0,-1-1-1,1 0 1,-1 1 0,0-1-1,1 0 1,-1 1 0,1 0-1,-1-1 1,1 1 0,0 0 0,-1 0-1,1 0 1,-1 0 0,1 0-1,-1 0 1,1 0 0,-1 1-1,1-1 1,-1 0 0,1 1-1,-1-1 1,1 1 0,-1 0-1,1-1 1,-1 1 0,0 0 0,2 1-1,1 2 89,0 1-1,0 0 1,0 0-1,0 0 1,5 10 0,-7-10-100,1 0 1,-1-1 0,1 0 0,0 0 0,1 0-1,5 6 1,-4-5 49,1-1 1,0 0-1,0 0 0,0 0 0,1-1 1,-1 0-1,1 0 0,0-1 0,0 1 1,0-1-1,0-1 0,0 0 0,14 1 0,132-1 813,168-2-1384,-104-20 298,-65 5 170,144 2 22,-204 10 14,-54 3 498,37-1-818,143-23 0,-106 4 362,72-16-18,-111 17-86,83-18 702,-132 33-953,0 2-1,0 1 0,1 1 0,37 4 1,-23 2-1619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0:44.619"/>
    </inkml:context>
    <inkml:brush xml:id="br0">
      <inkml:brushProperty name="width" value="0.1" units="cm"/>
      <inkml:brushProperty name="height" value="0.1" units="cm"/>
      <inkml:brushProperty name="color" value="#E71224"/>
    </inkml:brush>
  </inkml:definitions>
  <inkml:trace contextRef="#ctx0" brushRef="#br0">0 33 1280,'0'-6'512,"6"-3"-384,3 1-608,1-1-224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1:14.792"/>
    </inkml:context>
    <inkml:brush xml:id="br0">
      <inkml:brushProperty name="width" value="0.1" units="cm"/>
      <inkml:brushProperty name="height" value="0.1" units="cm"/>
      <inkml:brushProperty name="color" value="#66CC00"/>
    </inkml:brush>
  </inkml:definitions>
  <inkml:trace contextRef="#ctx0" brushRef="#br0">9182 1469 2560,'-1'-1'80,"-10"-3"663,11 4-732,-1-1 0,1 1 0,0 0 0,0 0 0,0 0 0,0 0 0,0-1 1,0 1-1,-1 0 0,1 0 0,0 0 0,0 0 0,0-1 0,0 1 0,0 0 1,0 0-1,0-1 0,0 1 0,0 0 0,0 0 0,0 0 0,0-1 0,0 1 0,0 0 1,0 0-1,0 0 0,0-1 0,0 1 0,0 0 0,0 0 0,1 0 0,-1-1 1,0 1-1,0 0 0,0 0 0,0 0 0,0 0 0,0-1 0,1 1 0,-1 0 1,0 0-1,0 0 0,1 0 0,21-6-768,14-12-471,15-15 5712,-38 17 1827,-16 13-6088,1 0 0,-1 0-1,1 0 1,-1 0 0,0 1-1,0-1 1,0 1 0,-1-1 0,-5-2-1,-36-15 755,30 14-821,7 4 101,-1 0 0,-1 0 0,1 1 0,0 0 0,0 1-1,0 0 1,-14 2 0,-7-1-216,-7-2 174,24 0-88,0 0-1,0 1 1,0 0 0,0 1 0,-26 6 0,9-1 19,24-6-89,0 1 0,0 0 1,0 0-1,-7 3 0,-16 5 360,23-8-351,-1 0 1,1 1-1,-11 5 1,10-4-53,0-1 0,0 1 1,0-1-1,-1 0 0,0-1 0,-14 1 1,-50-2 296,35-1-109,16 1-104,4 1-37,0-2 0,0 0-1,-18-3 1,-93-20 126,11-4-176,103 25 95,0 0 1,-25 0-1,-6-2-169,21 3 106,1 1 1,-37 2-1,12 0-19,48-1-25,-10 1 31,0-1 1,-1-1-1,1 0 1,0 0-1,-17-6 1,18 5-19,0 0 1,0 1-1,-15-2 1,-17-2 1,30 3-54,0 1 0,0 0 1,0 1-1,-16 2 0,-2-1-44,-25-1 84,21 5 112,-213-5 299,241 1-419,0-1 1,0 1-1,-1 0 1,-7 3-1,7-2 57,1 0 0,-1-1 1,1 0-1,-11 1 0,-33-4-69,22 1 51,-52 4 0,15 12-159,29-7 185,29-6-41,-1 0-1,0 0 0,0-1 0,-13 1 1,-25 3-22,-62-1-31,80-4 109,8 1-84,0-1 1,-23-4-1,-22-12 12,48 13 61,-1 1 0,-22-1-1,-12-1 14,-61-2 49,67 4-170,-47 3-1,-26-1 20,-360 11 243,343-3-136,-158-6 8,154-3-52,-249 1-35,268-10 196,1 0-333,-248 10 57,271-9 197,-33 4-117,-30 5 0,150 1 5,-1 0 0,1 0 0,-11 3 0,11-2 111,-1 0 1,1 0-1,-12-1 1,-39-1-229,22-2 21,0 2 0,0 2 1,-49 9-1,16-2 284,4 0-130,-38 10-138,-4 5 299,-67 14 22,161-36-233,-83 13-38,-150 5-1,175-19 106,-94 13 0,101-8 20,-97-3 0,105-3-17,-250 0 2,146 13-143,51-2 47,61-8 42,-87 4 55,-102-2-150,37 12 81,154-11-172,-176 17 123,62-21-164,90-3 605,66 0-403,-1 1 0,1-1 0,0 0 0,0-1 0,0 1 1,0-1-1,0-1 0,0 1 0,0-1 0,1 0 0,-1 0 0,1 0 0,0-1 0,0 0 1,0 0-1,0 0 0,1-1 0,0 0 0,-5-6 0,-6-9 4,2-2 0,0 1 0,-14-35 0,23 47 20,-5-13-16,0 1 1,2-2-1,-7-37 0,-4-72-129,10 64 152,-15-79 291,-13-128-336,32 12-120,17 178 142,-8 63 52,-1 0 1,0-35-1,-4 38-50,0 18-80,2 0-224,7-2 271,0 1-1,0 0 1,1 1-1,-1 0 1,0 0 0,1 1-1,10 1 1,14-1 17,72-3 5,20-2 81,106-10-38,137-4-331,-34 25 203,-54 8-49,219 5 226,359-2-65,-325-24 94,-397 2-65,205-5-24,-130-4-36,199-6-183,-78 11 129,6 0 261,603 9-294,-713-7 202,7-1-136,272-14-92,-144 18 141,-111 6 17,-125-8 107,77-1-125,343-17-118,-506 21 99,1 1 1,0 2-1,0 2 1,57 10 0,-69-7-71,-22-4 106,1 1 1,-1-1 0,1 2 0,-1-1-1,16 8 1,-15-5-72,0 2 1,-1-1-1,1 1 0,-2 1 1,1-1-1,-1 2 0,8 9 1,47 68-21,-59-79 50,-1 0-1,0 0 1,0 1-1,0-1 1,-1 1-1,0 0 1,-1 0-1,1 8 1,3 13 55,13 98-71,-5-26 24,-2-33 33,3 125 1,-13-138 48,3 0 0,13 73 0,-14-114-107,0 0-1,1 0 0,9 19 1,-10-27-194,0 0-1,0 0 1,1 0-1,-1-1 1,1 1 0,0-1-1,1 0 1,0-1 0,8 8-1,-12-11 24,1-1-1,-1 1 1,1 0 0,0-1-1,-1 1 1,1-1-1,0 1 1,-1-1 0,1 0-1,0 0 1,-1 0-1,1 0 1,0 0-1,0 0 1,-1 0 0,1 0-1,0-1 1,-1 1-1,1-1 1,0 1-1,-1-1 1,1 0 0,-1 1-1,2-2 1,3-1-671,-1-1 0,0 0 1,0 0-1,0 0 1,6-6-1,-8 6 225,0 0 0,0 0 0,0 0 0,0 0 0,-1 0 0,0 0 1,0-1-1,2-5 0,14-67-3946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1:25.794"/>
    </inkml:context>
    <inkml:brush xml:id="br0">
      <inkml:brushProperty name="width" value="0.1" units="cm"/>
      <inkml:brushProperty name="height" value="0.1" units="cm"/>
      <inkml:brushProperty name="color" value="#66CC00"/>
    </inkml:brush>
  </inkml:definitions>
  <inkml:trace contextRef="#ctx0" brushRef="#br0">2999 99 2048,'0'0'65,"-1"0"1,1 0-1,-1 0 0,1 0 1,-1 0-1,1 0 0,-1 0 1,1-1-1,0 1 0,-1 0 1,1 0-1,-1-1 0,1 1 1,-1 0-1,1 0 0,0-1 1,-1 1-1,1 0 0,0-1 1,-1 1-1,1-1 0,0 1 1,-1 0-1,1-1 0,0 1 1,0-1-1,0 1 0,-1-1 1,1 1-1,0-1 0,0 1 1,0-1-1,0 0 0,0-23 1040,1 12 1190,-1 12-2261,0 0 1,0 0-1,0-1 0,-1 1 0,1 0 0,0 0 1,0-1-1,0 1 0,0 0 0,0 0 0,0 0 1,0-1-1,0 1 0,-1 0 0,1 0 0,0 0 1,0-1-1,0 1 0,0 0 0,-1 0 0,1 0 1,0 0-1,0 0 0,0-1 0,-1 1 1,1 0-1,0 0 0,0 0 0,-1 0 0,1 0 1,0 0-1,0 0 0,-1 0 0,1 0 0,0 0 1,0 0-1,-1 0 0,1 0 0,0 0 0,0 0 1,-1 0-1,1 0 0,0 0 0,-1 0-7,1 1 0,-1-1 0,1 0-1,-1 0 1,1 0 0,0 0 0,-1 1 0,1-1 0,0 0-1,-1 0 1,1 1 0,0-1 0,-1 0 0,1 1-1,0-1 1,-1 0 0,1 1 0,0-1 0,0 0-1,0 1 1,-1-1 0,1 1 0,0-1 0,0 0-1,0 1 1,0-1 0,0 1 0,-1 0 0,1 0 103,0 0 1,-1 0-1,0 0 0,1 0 1,-1 0-1,0 0 1,1 0-1,-1 0 1,0 0-1,0-1 1,0 1-1,0 0 0,0 0 1,0-1-1,0 1 1,0-1-1,0 1 1,0-1-1,0 1 1,0-1-1,0 0 0,-2 1 1,-11 6 677,9-4-693,0 0 1,0 0 0,0-1-1,0 0 1,-8 3 0,-3 0 86,-5 2 64,0 0 0,0-2 1,-36 4-1,23-4 77,-265 43 1299,143-26-805,142-20-709,-1-2-1,-15 0 1,-17 1-9,-575 12 957,535-13-686,-139-15-498,220 14 99,-115-14 79,40 5 481,-86-1 1,11 10 8,-162-22 0,204 1-1893,98 18-9,-1-2 0,-24-11-1,-80-47-8747,47 31 5669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1:27.652"/>
    </inkml:context>
    <inkml:brush xml:id="br0">
      <inkml:brushProperty name="width" value="0.1" units="cm"/>
      <inkml:brushProperty name="height" value="0.1" units="cm"/>
      <inkml:brushProperty name="color" value="#66CC00"/>
    </inkml:brush>
  </inkml:definitions>
  <inkml:trace contextRef="#ctx0" brushRef="#br0">1978 209 3584,'1'-6'72,"0"0"0,0 0 1,0 0-1,1 0 0,0 1 0,0-1 1,0 1-1,1-1 0,0 1 0,6-9 1,-7 11-423,1 1 0,-1 0 0,1 0 0,0 0 0,0 1 0,-1-1 0,7-2 0,5-3 179,-8 3 838,0 1-1,1-1 1,-1 1 0,1 0-1,0 1 1,0-1-1,0 2 1,0-1 0,14-1-1,16-2 3916,-48 5-3126,-171 0 1623,-457-10-9,522 4-2489,-275-30 902,321 24-1059,-104-3 0,137 14-1252,0 3 0,1 0 1,-1 3-1,-58 15 0,16 6-2784,52-16 1414,1 0-1,-1-3 1,-35 6 0,-40-9-1839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1:45.945"/>
    </inkml:context>
    <inkml:brush xml:id="br0">
      <inkml:brushProperty name="width" value="0.1" units="cm"/>
      <inkml:brushProperty name="height" value="0.1" units="cm"/>
      <inkml:brushProperty name="color" value="#66CC00"/>
    </inkml:brush>
  </inkml:definitions>
  <inkml:trace contextRef="#ctx0" brushRef="#br0">7271 188 2304,'-14'-20'991,"11"15"-568,0 0 1,-1 0-1,1 1 1,-1-1-1,0 1 1,0 0-1,0 0 0,-1 0 1,1 1-1,-1-1 1,0 1-1,-9-4 1,7 4-188,0 0-1,0 0 1,0 1 0,0 0 0,0 0 0,-1 1 0,1 0-1,-9 0 1,3 1 125,2-1-47,0 1 0,0 1-1,-19 3 1,17-3 114,11-1-417,1 0 0,-1 0 0,1 0 0,0 0 0,-1 0 0,1 1 0,-1-1 0,1 0 0,0 1 1,-4 1 681,4 18-58,0-19-589,1 0 1,-1 0-1,0 0 0,0-1 1,1 1-1,-1 1 1,1-1-1,-1 0 0,1 0 1,-1 0-1,1 0 1,-1 2-1,-5 9 215,5-11-149,-15 8 331,12-6-376,0-1 0,1 0 0,-2 0 0,1 0 0,0 0 0,0 0 0,0-1 0,-1 0 0,1 0 1,-1 0-1,1-1 0,-5 1 0,-16 3 292,-61 9 383,80-12-736,-83 14 692,-162 7 0,-3-16-52,13 4-472,193-7-87,-133 1 68,-33-3 329,114-1-403,-15-6 77,-135-23 1,119 12-135,-35-2 19,134 15-29,-41-2 100,14 7-116,1-3 0,-92-15 1,139 15 17,-55-11 34,0-2-1,-94-36 1,110 34 12,0 1 0,-69-12 1,63 20-36,-1 2 0,0 3 1,-63 5-1,32-1-51,-14-1 83,-106 14-1,58-2 323,40-5-255,-162 7-121,128-7 71,0 0 56,-17 0-4,-1 0-5,143-7-110,-69 0 58,-121 15 0,133-8-5,-132-4-1,114-4-42,-18 1 28,-255-3 277,-32-17 424,359 18-559,0 1-1,-66 7 1,90-4-543,0 1 1,0 1-1,1 0 1,-1 1-1,1 0 1,0 2-1,1-1 1,-1 2-1,-19 13 1,-16 16-4105,35-29 2493,1-1 0,-18 5-1,32-12 1959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1:49.522"/>
    </inkml:context>
    <inkml:brush xml:id="br0">
      <inkml:brushProperty name="width" value="0.1" units="cm"/>
      <inkml:brushProperty name="height" value="0.1" units="cm"/>
      <inkml:brushProperty name="color" value="#66CC00"/>
    </inkml:brush>
  </inkml:definitions>
  <inkml:trace contextRef="#ctx0" brushRef="#br0">12226 246 4992,'-1'-1'93,"1"0"0,0 0-1,-1 0 1,1 0 0,0 0 0,0 0 0,0 0 0,0 0 0,0 0 0,0-1-1,0 1 1,1 0 0,-1 0 0,0 0 0,1 0 0,-1 0 0,0 0 0,1 0-1,-1 0 1,1 0 0,-1 0 0,1 0 0,1 0 0,1-2 4,0 1-1,0 0 1,0 0 0,1 0-1,-1 1 1,5-2 0,-2 0-198,60-19 432,-66 21-242,1 0 0,-1 0 0,0-1 0,1 1 0,-1 0 1,0 0-1,0 0 0,0 0 0,0-1 0,0 1 0,0 0 1,0 0-1,0 0 0,0-2 0,-1 2 83,2-10 291,-2 1 0,1 0 0,-1 0-1,-4-14 1,5 21-386,-1 1-1,0-1 1,0 1-1,0-1 1,0 1 0,-1 0-1,1 0 1,-1 0-1,1 0 1,-1 0-1,0 0 1,1 0-1,-1 0 1,0 0-1,0 1 1,-1-1-1,1 1 1,0 0-1,0-1 1,-1 1 0,1 0-1,-4-1 1,-21-4 277,-1 2 0,0 0 1,0 2-1,0 1 1,-33 3-1,1-1 117,8-1-5,-222 9 1473,72-2-1541,86-5-145,-178 3 413,89-3-348,-10 1-28,71-5 116,47 0-332,-174-7 268,-1215 9 522,1252 9-918,171-6 72,45-1 10,1-1 0,0 0 0,0-2 1,-1 0-1,-24-4 0,-6-5 69,-73-5 1,82 12-5,-121-7 104,-73 10 81,138-7-234,2 0-94,-450 7 130,518 1-51,-29 5 0,28-3 59,-29 1 1,-217 5-20,108-2-25,-2 0-8,-371-12 562,329 16-550,54-10-135,-136-2 323,241 0-250,13 1 114,-63-9 1,29 0-95,0 3 1,-99 5-1,93 2 12,-886-1 254,743-9-230,-1 0-89,-319 0 180,501 9-114,-402 8 21,113 5 225,28-2-146,44 1 75,-359 30-2031,556-34 365,-1 4 0,2 1 0,-67 26 0,-53 25-3034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27.603"/>
    </inkml:context>
    <inkml:brush xml:id="br0">
      <inkml:brushProperty name="width" value="0.1" units="cm"/>
      <inkml:brushProperty name="height" value="0.1" units="cm"/>
      <inkml:brushProperty name="color" value="#66CC00"/>
    </inkml:brush>
  </inkml:definitions>
  <inkml:trace contextRef="#ctx0" brushRef="#br0">1897 2 1152,'-14'-1'2666,"12"12"-1481,3-11-1156,-1 1 1,1 0 0,0 0-1,0 0 1,-1 0 0,1-1-1,0 1 1,0 0 0,0-1-1,0 1 1,0-1 0,0 1-1,0-1 1,0 1 0,0-1-1,0 0 1,2 1 0,23 6 550,68 13 124,-65-12-467,-15-5-164,0 1-1,0 0 1,22 11 0,-34-14-47,0 0-1,0 1 1,0 0-1,0-1 0,0 1 1,0 0-1,3 4 1,10 10 58,-5-7-43,-1 0 0,1 1 0,-1 0 1,-1 0-1,7 13 0,2-1 0,-11-12-39,0-1-1,0 1 1,-1 0-1,0 1 1,-1-1-1,4 13 1,12 69 571,-16-68-325,-1 2-124,0 0-1,-3 42 1,0-33-159,-1-11 34,-5 27 0,1-10 56,-3 31 9,-5 102-42,8-4 127,0-19-186,-1-31 47,5-91 155,-10 49 0,1-6 33,-17 150-283,23-179 208,-18 71-1,-6-26 36,-1 3-108,22-69-40,-1 0 0,-1-1-1,-1 0 1,-16 26-1,19-31 19,1 1 0,0 0-1,1 0 1,1 0 0,0 0-1,-1 23 1,-1 0-24,-6 30 25,-6 137 0,18-170-23,1-15 21,-1 0-1,0 0 1,-2-1-1,-8 37 1,7-41-32,1-1 0,0 1 0,1 0 1,1 0-1,2 17 0,-1 8-30,-1 7 83,10 78 0,59 247-91,-66-356 78,-1 1 0,-1-1 0,-1 34 0,-1-16-148,-1-2 192,-13 68 0,5-40-66,0 23-6,-7 37 71,13-84-83,1 0 0,4 62-1,0-33-15,1-13 19,11 57 1,-2-17 238,-4 221-245,-8-211-5,-4-26 237,5-61-223,-1 10-19,2 0 1,1 0-1,6 36 1,3 18-15,1 4 116,3 20-8,-12-89-54,1 27 0,-3-29-54,0 0-1,6 27 0,-2-24 86,-1 0-1,-1 0 0,-1 1 0,0 21 1,4 42 43,-6-66-112,1 0 0,4 16 0,-1-13-13,2 12 74,-1 89-88,-5-7 219,0-109-129,0 1-1,-1-1 1,0 0 0,1 0-1,-1 1 1,-2 3 0,-2 10 42,3-12-84,1 0 1,-1 1-1,0-1 0,0 0 1,-1 0-1,1-1 1,-1 1-1,-4 5 0,-32 34-48,6-6-37,29-32 90,0-1 0,-1 0 0,1-1 0,-1 1 0,0-1-1,-1 0 1,1 0 0,0-1 0,-1 1 0,0-1 0,0 0-1,-12 3 1,-63 23 166,-196 38 260,256-63-242,-4 0-266,1-1 1,-1-2 0,-36-1-1,-38 2 192,80 0-138,-51 4 72,0 3 0,-111 31 0,17 5-214,131-38 162,0-1 0,-68 2 0,-29-2-130,14 8 372,52-6-163,37-4-123,0 2 0,0 0 1,1 1-1,0 2 0,-33 15 0,47-17-444,1 0-1,0 1 0,1 0 1,-13 12-1,11-9-1260,-1 0 0,-17 11 0,-12-1-1341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33.820"/>
    </inkml:context>
    <inkml:brush xml:id="br0">
      <inkml:brushProperty name="width" value="0.1" units="cm"/>
      <inkml:brushProperty name="height" value="0.1" units="cm"/>
      <inkml:brushProperty name="color" value="#66CC00"/>
    </inkml:brush>
  </inkml:definitions>
  <inkml:trace contextRef="#ctx0" brushRef="#br0">3323 7150 1024,'-23'-16'363,"22"15"-353,0 1 0,0-1-1,-1 0 1,1 1 0,0-1 0,0 1 0,-1 0 0,1-1 0,0 1 0,0 0 0,-1 0 0,1 0 0,0 0 0,-1 0 0,1 0 0,0 0 0,0 0 0,-1 0 0,1 1 0,0-1-1,-1 1 1,1-1 0,0 1 0,0-1 0,0 1 0,0-1 0,0 1 0,0 0 0,-2 1 0,-1 2 34,0 0-1,1 0 1,-1 1-1,1-1 1,-4 7-1,1-1-16,-11 13 334,0-1 1,-2-1-1,0 0 0,-2-2 0,0 0 0,-1-1 1,-1-1-1,0-2 0,-1 0 0,-29 13 0,-12 3-249,38-17-83,-1-2-1,-44 15 1,-77 8 158,-70 21 852,-227 59-285,188-55-622,-20-6 14,19-4-58,180-29-47,-87 18 74,144-36 24,-1 0-1,1-2 1,-1 0-1,1-2 1,-36-5-1,-194-58 161,162 39-214,69 19 14,1-1 0,0 0 1,0-1-1,1-1 0,0-1 0,1-1 0,0 0 1,0-2-1,-17-15 0,30 23-37,1-1 1,-1 0-1,1 0 1,0 0-1,0-1 0,0 1 1,1-1-1,0 0 1,0 0-1,-1-9 0,-3-11 5,-3-38-1,7 47-5,0-9-58,-21-178 346,15 109-246,-3-78 98,9 114-133,-10-59 0,2 28 20,-3-92 0,-4-42-21,10 59 176,6 70-161,-9-96-72,-4-148 391,28-272-209,-14 315-200,-2 113 53,2-43 61,3-255-319,18 223 384,-3 80-139,4-569 11,-21 98-289,-5 235 316,5-219-113,1 593-49,1-1 0,3 0 1,1 1-1,23-79 0,-23 99 89,2 1-1,0 0 1,1 0 0,1 0-1,1 2 1,1-1 0,1 1-1,0 1 1,1 0-1,21-18 1,-12 14-25,1 1 0,1 1 0,54-31 1,88-30-177,-88 52 161,-8 4 44,-18 3-17,1 3 0,0 2 0,2 3 0,-1 2 0,1 2 0,1 3 0,69 1 0,-85 5 32,181-5-299,-76-1 360,178 17-1,-11 2-42,171 17 157,-351-18-94,217 9-440,104 11 334,-179 3-86,46 6 200,-103-34-215,-57-5 146,-123 0-15,0 1 0,0 2 0,45 12 0,-72-14-302,1 1-1,-1 0 1,0 1-1,-1 0 1,1 0-1,-1 1 1,0 1-1,-1 0 0,1 0 1,-1 1-1,-1 0 1,1 0-1,-1 1 1,11 16-1,9 26-2539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49.438"/>
    </inkml:context>
    <inkml:brush xml:id="br0">
      <inkml:brushProperty name="width" value="0.1" units="cm"/>
      <inkml:brushProperty name="height" value="0.1" units="cm"/>
      <inkml:brushProperty name="color" value="#66CC00"/>
    </inkml:brush>
  </inkml:definitions>
  <inkml:trace contextRef="#ctx0" brushRef="#br0">1 56 1152,'28'1'1848,"-17"-1"-1533,1 1 0,0-2 0,0 1 0,0-2 0,0 1 0,16-6 0,-15 3-269,1 1 0,-1 0 0,1 0-1,21 0 1,57 4 67,-38 0-71,212-1 427,-239-2-222,-1 0-1,43-11 0,-44 8-152,1 1-1,42-3 0,-56 7-142,2 0 61,-1 0-1,19 3 0,-29-2-83,1 0-1,-1 0 1,1 0-1,-1 0 1,1 0-1,-1 1 1,0-1-1,0 1 1,0 0 0,0 0-1,0 0 1,0 0-1,4 5 1,6 16-1560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57.234"/>
    </inkml:context>
    <inkml:brush xml:id="br0">
      <inkml:brushProperty name="width" value="0.1" units="cm"/>
      <inkml:brushProperty name="height" value="0.1" units="cm"/>
      <inkml:brushProperty name="color" value="#66CC00"/>
    </inkml:brush>
  </inkml:definitions>
  <inkml:trace contextRef="#ctx0" brushRef="#br0">11 0 768,'-11'4'352,"11"1"-288,6-5 32,5 0-512,-6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57.621"/>
    </inkml:context>
    <inkml:brush xml:id="br0">
      <inkml:brushProperty name="width" value="0.1" units="cm"/>
      <inkml:brushProperty name="height" value="0.1" units="cm"/>
      <inkml:brushProperty name="color" value="#66CC00"/>
    </inkml:brush>
  </inkml:definitions>
  <inkml:trace contextRef="#ctx0" brushRef="#br0">55 0 896,'-6'4'1504,"1"-4"-1568,-1 0-160,1 0 192,0 0-160,-1 0 64,1 0 0,5 5 64,-5 0-832,-1-1 544,1 1 192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0:46.010"/>
    </inkml:context>
    <inkml:brush xml:id="br0">
      <inkml:brushProperty name="width" value="0.1" units="cm"/>
      <inkml:brushProperty name="height" value="0.1" units="cm"/>
      <inkml:brushProperty name="color" value="#E71224"/>
    </inkml:brush>
  </inkml:definitions>
  <inkml:trace contextRef="#ctx0" brushRef="#br0">5344 15 2560,'5'5'928,"-4"-2"-827,-1-1 0,0 1 0,0-1 0,0 0-1,0 1 1,-1-1 0,1 1 0,-1-1 0,1 0 0,-1 1 0,0-1 0,0 0 0,0 0 0,0 1 0,0-1 0,-1 0 0,1 0-1,-1 0 1,1 0 0,-1-1 0,0 1 0,0 0 0,1-1 0,-1 1 0,-3 0 0,-1 2 220,-1-1 1,0 1-1,1 1 1,0-1-1,0 1 0,0 0 1,0 0-1,1 1 1,0-1-1,-7 12 1,11-15-100,1 0 0,-1 1 0,1-1-1,-1 1 1,1-1 0,0 1 0,0-1 0,0 0 0,1 5 0,0 2 887,17 4 285,-12-10-293,-15-13-503,5 7-489,0 1 0,0 0 1,1 0-1,-1 1 0,0-1 1,-9-1-1,-3-2 128,-92-32 643,-3-6-122,38 18-523,29 11-145,14 4-132,0 2 1,-1 0-1,0 2 0,0 2 0,-61-2 0,-399 11 1221,208 18-1669,193-13 532,-171 27 369,-196 35-358,339-57 144,-101 7-357,79-21 135,-64 4 152,-92 18 315,-24-12-79,-3-26-57,237 9-276,-158-15 325,65 5-198,141 13-189,-34-3 98,-75 4 1,87 5 119,-164 6 476,162-8-557,28 1-1233,0-2 0,-37-5-1,58 2-1467,0 0 0,-23-9 0,5 1-703,-53-16-1789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59.088"/>
    </inkml:context>
    <inkml:brush xml:id="br0">
      <inkml:brushProperty name="width" value="0.1" units="cm"/>
      <inkml:brushProperty name="height" value="0.1" units="cm"/>
      <inkml:brushProperty name="color" value="#66CC00"/>
    </inkml:brush>
  </inkml:definitions>
  <inkml:trace contextRef="#ctx0" brushRef="#br0">2061 44 2304,'-4'-6'1195,"2"4"-956,-8 10-254,2-1 130,3-3 503,1 0-1,-1 0 1,-11 5 0,16-37 465,-1 27-1081,0 0 1,0 0-1,1 0 1,-1 0-1,0 0 1,0 0-1,0 0 1,0 0-1,0 1 1,0-1-1,0 0 1,0 1-1,-1-1 0,1 0 1,-2 0-1,-5-3 49,5 1 3,0 1-1,0 0 0,0 0 0,-1 0 1,1 1-1,0-1 0,-1 1 0,1 0 1,-1 0-1,1 0 0,-1 0 0,0 0 1,1 1-1,-1 0 0,0 0 0,-4 0 1,-25-3 710,18 1-697,-1 1 0,-30 2 0,11 0 57,-19 3 52,47-4-160,0 1 1,-1 0-1,-10 4 0,10-3 104,1 0 0,-1-1-1,-13 1 1,-6 0 24,1 1 0,-33 8 0,-27-4 69,64-5-119,18-2-79,-1 0 1,0 0-1,1 1 1,-9 2-1,-125 40 220,123-40-225,1 0 0,-1-1 0,0 0 0,0-2 1,-22-1-1,10 1 30,-66 1-104,-104-3 432,173-1-291,-36-9 0,39 7 35,1 1 0,0 1 0,-26-1 1,-261-6 516,235 8-575,53 3-128,0-2 1,-1 0-1,-32-6 1,-56-12-28,96 14 77,11 5-31,0-1 1,-1 0-1,1 1 0,-1-1 1,0 1-1,1-1 0,-1 1 0,1 0 1,-3-1-1,12-17-5262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6:01.684"/>
    </inkml:context>
    <inkml:brush xml:id="br0">
      <inkml:brushProperty name="width" value="0.1" units="cm"/>
      <inkml:brushProperty name="height" value="0.1" units="cm"/>
      <inkml:brushProperty name="color" value="#66CC00"/>
    </inkml:brush>
  </inkml:definitions>
  <inkml:trace contextRef="#ctx0" brushRef="#br0">2180 1230 2176,'12'-1'1271,"-9"1"-986,1-1 0,-1 1 1,1 0-1,-1 0 0,1 1 0,-1-1 0,1 1 0,-1-1 0,6 3 795,-4-7-733,-1-2-243,-1 1 1,-1-1-1,1 1 1,2-10 0,5-11 225,7-9-32,-8 15-127,14-23 0,-9 16 143,14-33 0,-2 5 119,5-24 169,-15 34-542,-7 18 128,-2 0 1,7-49-1,-5 26-135,-6 27 17,0-1 0,-1 0 0,-2 0 1,-2-26-1,-3 6 32,-12-55 0,-9 2 281,22 86-325,0-1-1,-1 1 0,0 0 0,-1 0 0,0 1 1,-9-12-1,8 15-23,1 1-1,-1 0 1,-10-7-1,-8-7 142,21 16-203,-3-2 56,1 0 0,-1 0-1,0 1 1,-1 0-1,1 0 1,-12-5 0,-24-13 190,19 16-216,1 1-1,-1 1 1,-48-3 0,-76 8-3,72 1 1,22-1 16,-125 4 106,15-1-218,87-5 192,-376 2-106,342 6 95,76-5-136,-68 12 1,78-10-102,-25 0 0,7-1-56,-170 12 378,156-12-156,43-2 29,0 0 0,0 1 0,0 0 0,-21 5 1,-13 3-62,42-9 8,-1 1 0,1-1 1,0 2-1,0-1 0,0 0 0,0 1 0,0 0 1,0 1-1,0-1 0,1 1 0,-1 0 1,1 1-1,-9 6 0,10-7-4,1 0 1,0 0-1,0 1 0,0-1 1,0 0-1,1 1 1,0 0-1,-1 0 0,1 0 1,1 0-1,-1 0 0,0 0 1,1 0-1,0 0 0,0 1 1,0-1-1,0 8 1,-4 89-94,5 323 192,-6-254 193,7-146-277,0 0 0,2-1 0,0 1 0,11 35 0,8 6-2902,-12-46-107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42.505"/>
    </inkml:context>
    <inkml:brush xml:id="br0">
      <inkml:brushProperty name="width" value="0.1" units="cm"/>
      <inkml:brushProperty name="height" value="0.1" units="cm"/>
      <inkml:brushProperty name="color" value="#66CC00"/>
    </inkml:brush>
  </inkml:definitions>
  <inkml:trace contextRef="#ctx0" brushRef="#br0">1 77 896,'0'0'90,"0"1"-1,0-1 1,0 1-1,0 0 1,0-1-1,0 1 1,1-1-1,-1 1 1,0-1 0,0 1-1,1-1 1,-1 1-1,0-1 1,1 1-1,-1-1 1,1 1-1,-1-1 1,0 0 0,1 1-1,-1-1 1,1 0-1,-1 1 1,2-1-1,17 6 839,27-4-524,-40-2-269,12-1-41,0-1 1,-1-2-1,1 1 0,-1-2 1,25-10-1,26-6 49,1 4-39,83-9 0,-64 25-59,-52 1-138,-29 1 110,0 0-1,-1 0 1,1 0-1,0 1 1,-1 0-1,0 0 1,10 5-1,-10-4-8,0 0-1,1 0 1,-1-1-1,0 0 1,1-1-1,-1 0 1,11 1-1,-7-2-15,10 0 28,0 0-1,0 2 0,32 5 0,-28-2-68,0-2-1,42 2 0,23 2 29,44 6 53,-90-5-13,-14-2 17,1-1 0,45 1 1,202-12 5,-189 2-83,-58 2 47,0 0 0,1 2 0,-1 2 1,32 4-1,-30-1-1,-1-1 0,1-2 1,0-1-1,33-4 0,14-6-26,144 0-139,-186 9 56,-3-1 307,65 8-1,-89-6-330,0 1 1,-1 0-1,1 1 0,-1 0 0,0 0 1,0 1-1,0 0 0,0 1 0,0 0 1,-1 0-1,9 8 0,-15-11-92,1 0 1,-1 0-1,0 0 0,-1 0 0,1 0 0,0 1 1,0-1-1,-1 1 0,0-1 0,1 1 0,-1-1 1,0 1-1,1 5 0,-5 11-564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5:44.563"/>
    </inkml:context>
    <inkml:brush xml:id="br0">
      <inkml:brushProperty name="width" value="0.1" units="cm"/>
      <inkml:brushProperty name="height" value="0.1" units="cm"/>
      <inkml:brushProperty name="color" value="#66CC00"/>
    </inkml:brush>
  </inkml:definitions>
  <inkml:trace contextRef="#ctx0" brushRef="#br0">0 67 1152,'16'-6'535,"24"-14"1,-29 14-456,0 1 0,0 0 0,1 0 1,19-5-1,13 5 624,-33 3-535,0 1 0,1 0 0,17 0 1,-18 2-196,-8-1 36,-1 0 0,0 1 0,1-1 0,-1 1 0,0-1 0,1 1 0,-1 0 0,0 0 0,0 0 0,0 1 0,1-1 0,-1 0 0,-1 1 0,4 2 0,-3-2-1,0 0 0,0-1 0,0 1 0,1-1 0,-1 0 0,0 1 0,1-1 0,-1 0 0,6 1 0,6 0 101,0 1 1,-1 1 0,21 7-1,-26-9-57,1 0 0,-1 0-1,1-1 1,0-1 0,-1 0-1,1 0 1,12-2 0,9 1 149,4-2 0,-28 2-209,1 0 0,0 1 0,-1-1 0,1 1 1,0 1-1,-1-1 0,1 1 0,0 0 0,7 2 0,-4 1 34,0-2 0,1 1 0,0-2 0,-1 1 0,1-1 0,0-1 0,13-1 0,-7 1-4,33 3 0,-31-1-27,1-1-1,-1 0 1,28-4 0,-30 1-1,0 1 0,0 1-1,1 0 1,-1 1 0,21 5 0,-37-6 5,19 6 37,1-2 1,-1 0-1,40 2 0,-58-6-40,15-1-61,-1 2 1,0 0 0,30 6 0,-33-6 108,4 2 22,-1 3-72,-14-6 10,0 1 0,1 0 1,-1-1-1,0 1 0,1 0 1,-1 1-1,0-1 0,0 0 1,0 1-1,3 2 0,1 2 53,7 4 91,-9-9-150,-1 0-1,1 0 1,0-1-1,0 1 0,7-1 1,-10-1-82,0 1 0,0 0 0,0 1 0,0-1 0,0 0 0,0 0 0,0 0 0,0 1 0,0-1 0,0 0 0,0 1 0,0-1 0,0 1 0,0-1 0,0 1 0,0 0 0,-1-1 0,1 1 0,0 0 0,0-1 0,-1 1 0,1 0 0,0 0 0,-1 0 0,1 0 0,-1 0 0,1 0 0,-1 0 0,1 0 0,-1 0 0,1 1 0,-1 16-1677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6:10.691"/>
    </inkml:context>
    <inkml:brush xml:id="br0">
      <inkml:brushProperty name="width" value="0.1" units="cm"/>
      <inkml:brushProperty name="height" value="0.1" units="cm"/>
      <inkml:brushProperty name="color" value="#66CC00"/>
    </inkml:brush>
  </inkml:definitions>
  <inkml:trace contextRef="#ctx0" brushRef="#br0">2234 881 1792,'-10'1'512,"0"1"1,1 0-1,-1 0 1,1 1-1,0 0 0,-14 7 1,-13 5 705,32-14-1090,0 1 0,-1-1 0,1 0 0,0 0 0,-1 0 0,1 0 0,-1-1 0,1 0 0,-1 0 0,1 0 0,-1 0 0,1-1 0,-1 0 0,1 0 0,0 0 0,-1 0 0,1-1 0,-8-3 0,1-1 8,0-1-1,1 1 0,-14-12 1,14 9 64,-2 1 0,-17-10-1,19 13-75,-1 1-1,1-1 0,-1 2 1,1 0-1,-1 0 0,0 1 1,-15-2-1,23 5-100,0-1 0,0 1 0,0-1 0,0 1 0,0 0 0,0 0 0,-3 2 0,-16 3 81,4-5 21,0 0 0,0-2 0,0 0 0,1-1 0,-1-1 0,-17-5 0,23 6-63,0 0 1,-16 0 0,-2-1-118,5 2 93,1 1 0,-1 1 1,1 1-1,-1 2 0,-37 8 0,-40 6 69,32-8 2,47-5-27,0-2 1,0 0-1,0-2 0,-1 0 0,-30-4 1,38-1-77,1 0 0,-1-1 1,-25-12-1,28 11 83,0 0 0,0 2 0,-1-1 0,1 1 0,-19-2 1,5 5-90,0 2 0,0 0 0,0 2 0,-52 12 0,-53 27 7,29-9-9,79-25 39,18-5-10,0-1 1,0 0-1,0-1 1,0 1-1,0-1 1,-8 0-1,13-2-20,-1 1-1,0-1 1,1 1-1,-1-1 1,0 0 0,1 0-1,-1 0 1,1 0-1,0 0 1,-3-2-1,-7-5 82,7 7-94,0 0 0,0 0 0,1 1 0,-1-1 1,0 1-1,0 0 0,0 0 0,0 0 0,1 1 0,-1-1 0,0 1 0,-6 2 0,-2 1-20,1 1-1,-18 10 1,-4 3 54,19-12 4,0 0 0,-1 0 0,1-1 0,-1-1 0,0-1 0,-31 4 0,45-7-31,-1 0 0,1-1 0,0 1-1,-1 0 1,1-1 0,0 1 0,-1-1 0,1 1-1,0-1 1,-1 1 0,1-1 0,0 0 0,0 0-1,0 0 1,0 1 0,0-1 0,0 0 0,0 0-1,0-1 1,0 1 0,0 0 0,1 0 0,-1 0-1,0 0 1,1-1 0,-1 1 0,1 0-1,-1-1 1,1 1 0,0 0 0,-1-1 0,1-1-1,-1-7 0,0 0-1,0 0 0,2-17 0,0 11 0,-1-5 26,-1 9 23,1-1-1,0 1 0,1 0 1,1 0-1,0-1 1,5-16-1,-5 19-25,0 0 0,0 0 0,-1-1 1,0 1-1,-1 0 0,0-1 0,-2-10 0,1-14 126,1 34-152,0-23 78,1-1 0,4-28 1,-3 48-89,-1 0 0,1 0 1,0 0-1,1 1 0,-1-1 0,7-7 1,-6 8 19,-1 0 1,1-1 0,-1 1-1,1-1 1,-1 1 0,-1-1 0,4-9-1,-4-2 0,0 0 1,-1 0-1,0 0 0,-1 0 0,-4-17 1,4 23-62,0 0 1,2-18 0,-1 11 14,0 16 19,1 1 20,-1-1 1,1 1 0,-1 0 0,1 0 0,-1-1 0,1 1 0,-1 0 0,1 0-1,-1-1 1,1 1 0,-1-1 0,1 1 0,-1 0 0,1-1 0,-1 1 0,0-1 0,1 1-1,-1-1 1,0 1 0,0-1 0,1 1 0,-1-1 0,0 0 0,0 0 0,1 0 5,-1 1 0,0-1 0,1 0 1,-1 0-1,0 1 0,1-1 0,-1 1 0,0-1 1,1 0-1,-1 1 0,1-1 0,0 1 0,-1-1 1,1 1-1,-1-1 0,1 1 0,0-1 1,-1 1-1,1 0 0,1-1 0,3-1-10,1 0 0,0 0 0,-1 0 0,1-1 1,-1 0-1,1 0 0,-1-1 0,0 1 0,-1-1 0,1 0 0,-1 0 0,6-8 0,-9 11-5,4-2 6,0-1 1,0 1 0,1 0 0,-1 1 0,1-1 0,-1 1 0,7-2 0,9-4-31,-11 3 35,0-1 1,0 0-1,14-13 0,13-8 79,-19 16-96,1 1-1,20-8 0,-29 14 11,-1 1 1,1 1-1,0-1 0,0 1 0,0 1 0,16-1 1,5 2-15,1 2 0,37 5 1,-33-2 13,43 0-1,-9-1 41,-37-2-19,15 2 8,0 2-35,1-2 1,83-4 0,-57-1 45,191 1-29,-248-1 3,-1-1 0,1-1 0,26-7 0,8-2 40,-14 5-98,-21 3 12,-1 1-1,1 1 1,17-1 0,-30 3 55,1 0 1,-1-1-1,0 0 0,0 0 0,0 0 0,0-1 1,4-1-1,-4 1-20,0 0 1,0 1-1,0-1 1,0 1-1,1 0 1,-1 1-1,6-1 1,62 1 151,-69 0-162,0 1 1,0 0-1,0 0 1,0 0-1,0 0 1,0 0-1,-1 1 1,1-1-1,4 4 1,9 4-2,37 9 14,-39-14 5,-1 0 1,0 0-1,-1 2 1,21 10-1,48 50-165,-55-50 257,-11-7-46,-1 1 0,16 13 1,-20-14-98,-3-3 86,0 0 1,0 1-1,-1-1 1,0 1-1,5 9 1,-2-6-100,-8-9 55,0 0-1,0-1 1,0 1-1,0 0 0,0 0 1,-1 0-1,1 0 1,0 0-1,-1 0 1,1 0-1,-1 0 0,1 0 1,-1 0-1,1 0 1,-1 0-1,0 1 1,0-1-1,1 0 0,-1 0 1,0 2-1,3 22 42,-2-20-24,0-1 1,-1 1-1,1-1 1,-1 1-1,0 0 0,0-1 1,-2 10-1,-7 52 147,8-62-157,1 0 0,-1 0 0,1 0 1,-1-1-1,1 1 0,0 0 0,1 0 0,-1 0 0,1 0 0,0 0 0,0 0 0,0-1 0,0 1 0,1 0 1,-1-1-1,1 1 0,0-1 0,3 5 0,-2-4-4,-1 0 1,1 0-1,0 0 1,-1 0-1,0 1 1,0-1-1,-1 1 1,1 0-1,-1 0 1,0-1-1,1 7 1,0 7 13,-1 28 1,-1-42-14,1 105-285,-9 231-3291,-6-201-221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6:26.652"/>
    </inkml:context>
    <inkml:brush xml:id="br0">
      <inkml:brushProperty name="width" value="0.1" units="cm"/>
      <inkml:brushProperty name="height" value="0.1" units="cm"/>
      <inkml:brushProperty name="color" value="#E71224"/>
    </inkml:brush>
  </inkml:definitions>
  <inkml:trace contextRef="#ctx0" brushRef="#br0">2576 1065 1920,'0'0'672,"16"-23"2917,-9 16-3339,-6 6-170,0 1-1,-1 0 1,1-1 0,0 1 0,-1-1-1,1 0 1,-1 1 0,1-1 0,2-7 3368,-2 8-3414,0-1 0,0 1 0,0 0 0,0-1 0,0 1 0,-1-1 0,1 1 0,0-1 0,0 1 0,0-1 0,-1 0 0,1 1 0,0-2 0,12-7 82,-11 9-71,-1-1-1,1 1 1,-1 0 0,0 0 0,1-1-1,-1 1 1,1-1 0,-1 1-1,0-1 1,0 0 0,1 1 0,-1-1-1,0 0 1,0 0 0,1-1-1,-1 0 41,0 1 0,0-1 0,-1 0 0,1 1 0,-1-1 0,1 0-1,-1 0 1,0 1 0,0-1 0,0 0 0,0 0 0,0-1 0,5-69 2757,-6 48-2706,1 17-95,-1 0 0,1 1 0,0-1 1,0 0-1,1 0 0,0 0 0,0 1 1,4-11-1,0 6 6,-1-1-1,0 0 1,0 0 0,-1 0 0,-1 0 0,0 0 0,0-1-1,-1-19 1,-2 19 42,-1-1-1,0 1 1,0 0 0,-2-1-1,1 1 1,-11-22 0,9 23 5,-20-51 20,-39-68 1,61 127-89,0-1 0,-1 1 0,1 0-1,-1 0 1,-6-5 0,-12-13 11,14 12-26,-2 1-1,1 0 1,-1 1 0,-1 0-1,-16-10 1,8 7 17,-1 0 0,-22-7 0,-16-9 267,1 4-548,40 17 320,1 0-1,-20-11 0,22 9-38,-1 1-1,0 1 1,0 1-1,-29-7 1,-66-6 10,34 9-119,-210-15-334,250 22 689,-49-8 0,49 5-260,-48-2 0,-75 2-8,-214 1-12,-32 4-218,366 3 203,1 1 0,0 2-1,-58 17 1,73-17-22,14-4 39,0 1 0,0 1 0,0 0-1,0 0 1,0 0 0,1 1 0,0 0-1,0 1 1,0 0 0,1 0 0,0 1 0,-7 8-1,3-2 27,1 0-1,1 1 1,1 0 0,0 1-1,0 0 1,-6 20-1,9-18-50,1 1-1,1 1 0,0-1 0,1 0 0,1 1 1,3 26-1,-2-14 190,5 54 230,1-53-300,-6-26-115,1 1-1,0-1 0,0 1 0,4 10 0,2 7-85,-5-11 98,2 0 0,-1 0-1,10 20 1,-9-23-38,1 1 0,0-2 0,1 1 0,10 14 0,-12-20 34,-1 0 0,1-1-1,0 1 1,0-1 0,0 0-1,0 0 1,0 0 0,1-1-1,-1 0 1,1 1 0,0-2-1,6 3 1,81 21-15,60 16 21,-89-24 48,74 10 0,25 5-15,-73-13-8,131 10 0,-65-11-122,-62-9 139,119-3 0,-203-6-18,199 11 178,-1 1-115,-129-12-348,148-3 1104,-145-3-2416,-28 2-2581,-26 3 229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2:56.134"/>
    </inkml:context>
    <inkml:brush xml:id="br0">
      <inkml:brushProperty name="width" value="0.1" units="cm"/>
      <inkml:brushProperty name="height" value="0.1" units="cm"/>
      <inkml:brushProperty name="color" value="#E71224"/>
    </inkml:brush>
  </inkml:definitions>
  <inkml:trace contextRef="#ctx0" brushRef="#br0">1541 1270 2944,'-14'2'1792,"-26"1"0,51-13-1078,81-75 5857,-91 83-6263,0 0 0,1 1 0,0-1 0,-1 0 0,1 1 0,0-1 0,0 1 0,0-1 0,0 1 0,0 0 0,5-2 0,-7 3 17,10-4 432,-4 2-714,-1-1-1,1 0 1,-1 0-1,0 0 1,0-1-1,9-7 0,26-30-271,-31 31 257,5-5 18,-2-1-1,0 0 0,-1 0 1,0-2-1,-1 1 0,-1-1 1,-1-1-1,-1 1 0,6-23 1,-9 32 14,0-1 1,0 1-1,1 0 1,0 1-1,1-1 0,8-9 1,-9 12-49,1-1 0,-1-1 1,0 1-1,-1-1 0,0 0 0,0 0 1,0 0-1,2-12 0,-4 10 12,25-161 61,-25 144-27,-1 0 1,-1 0-1,-2-1 0,-5-37 0,5 55-43,0-1-1,0 1 1,-1 0-1,-1 0 1,1 0-1,-2 0 1,1 0-1,-1 1 1,-1 0 0,-7-10-1,10 15 3,-9-11-20,0 1 1,-2 0-1,1 1 0,-2 0 0,-27-18 0,-98-46 195,128 72-181,0 1-1,0 0 0,-1 0 1,1 1-1,-23-2 1,-6-2-213,-86-11-70,115 17 304,-159-14 272,90 8-381,-86 4-1,111 4 68,25-1-5,-1 1 0,1 2 0,0 2 0,-1 0 0,-39 13-1,43-9 14,-19 6 15,23-5-91,-28 6-1,12-3 12,-88 18 50,91-24 8,0 2 1,-50 19-1,81-25 9,-5 1-21,0 1 1,-19 11 0,27-13 14,-1 0 1,0 0-1,1 0 1,0 0-1,0 0 0,0 1 1,0 0-1,0-1 1,1 1-1,-4 7 1,-7 13-1,9-19 3,1 0 0,0 1 0,0-1 0,-3 11-1,-12 40-109,-7 26 29,22-63 95,1 0 1,0 0-1,3 34 1,-1-17-122,2-20 161,0-1 1,0 0-1,2 0 1,0 0-1,0 0 1,10 19-1,-8-17-128,0-5 59,0 0 0,1-1 0,0 0 1,0 0-1,14 13 0,5 9-9,54 66 182,-63-75-132,2-2 0,1-1 0,1 0-1,0-2 1,2 0 0,47 30 0,-52-38 3,0-2 0,0 0 0,1-1 0,0-1 0,1-1 0,-1 0 0,37 5 0,-30-9 200,43-3-1,-26 0-180,117-9-40,-105 9 59,93-12 0,-118 8-60,18-2 48,-1-1 0,72-24 0,16-11 107,-111 37-293,1 2 0,0 0-1,39-1 1,-24 5-558,-17-1-627,0 1 0,-1 1 1,1 1-1,26 6 1,-12 2-2346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00.355"/>
    </inkml:context>
    <inkml:brush xml:id="br0">
      <inkml:brushProperty name="width" value="0.1" units="cm"/>
      <inkml:brushProperty name="height" value="0.1" units="cm"/>
      <inkml:brushProperty name="color" value="#E71224"/>
    </inkml:brush>
  </inkml:definitions>
  <inkml:trace contextRef="#ctx0" brushRef="#br0">49 38 2560,'-13'-7'456,"8"5"-218,0 0 1,0-1 0,0 0 0,0 0-1,-5-5 668,11 7-811,0 0 0,0 0 0,1 0 0,-1 0 0,1 0 0,-1 1 0,0-1 0,1 1 0,-1-1 0,3 0 0,2 1 78,1 0 0,-1 0-1,0 0 1,1 0 0,-1 1 0,0 0 0,8 3 0,4 0 156,6 1-182,1 2 1,-2 0-1,40 19 1,65 43 49,2 0-56,-96-52-439,-22-10-240,-1-1-1,1 0 0,1-1 0,-1-1 0,1 0 1,-1 0-1,1-1 0,24 2 0,1-9-1578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00.701"/>
    </inkml:context>
    <inkml:brush xml:id="br0">
      <inkml:brushProperty name="width" value="0.1" units="cm"/>
      <inkml:brushProperty name="height" value="0.1" units="cm"/>
      <inkml:brushProperty name="color" value="#E71224"/>
    </inkml:brush>
  </inkml:definitions>
  <inkml:trace contextRef="#ctx0" brushRef="#br0">512 21 3840,'-42'-19'1285,"40"19"-1235,0-1 1,0 1-1,0-1 0,1 1 0,-1 0 1,0 0-1,0 0 0,0 0 0,0 1 1,1-1-1,-1 0 0,0 1 0,0-1 1,0 1-1,1-1 0,-3 2 0,1 0 88,0-1-15,1 1 0,-1 0 0,1 0 0,-1 0 0,1 0 0,0 1 0,0-1 0,0 1 0,0-1 0,0 1 0,0 0 0,1-1 0,-2 6 0,-1-1 91,-15 30-6,-23 69-1,-10 20-382,29-85 320,-51 69-1,-39 30 191,101-126-372,1 1-1,1 0 1,0 0 0,1 1-1,-9 19 1,18-34-48,-1 0-1,0 1 0,1-1 1,-1 0-1,0 1 1,1-1-1,0 1 1,-1-1-1,1 1 1,0-1-1,0 1 0,0 0 1,0-1-1,0 1 1,0-1-1,0 1 1,1-1-1,-1 1 1,0-1-1,1 1 0,0-1 1,-1 0-1,2 3 1,13 8-1947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01.062"/>
    </inkml:context>
    <inkml:brush xml:id="br0">
      <inkml:brushProperty name="width" value="0.1" units="cm"/>
      <inkml:brushProperty name="height" value="0.1" units="cm"/>
      <inkml:brushProperty name="color" value="#E71224"/>
    </inkml:brush>
  </inkml:definitions>
  <inkml:trace contextRef="#ctx0" brushRef="#br0">60 47 5632,'-8'-9'606,"-16"-15"813,23 22-1389,-1 1 0,1 0 1,-1-1-1,0 1 0,1 0 0,-1 0 0,0 0 1,0 1-1,0-1 0,0 0 0,0 1 0,1-1 1,-4 0-1,12 17 215,-2-8-115,1 0 1,-2 0-1,1 0 0,-1 1 1,-1-1-1,1 1 0,3 17 1,8 70 144,-11-63-238,81 386 103,-33-245-3182,-39-141 19,2-11 772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1:00.208"/>
    </inkml:context>
    <inkml:brush xml:id="br0">
      <inkml:brushProperty name="width" value="0.1" units="cm"/>
      <inkml:brushProperty name="height" value="0.1" units="cm"/>
      <inkml:brushProperty name="color" value="#E71224"/>
    </inkml:brush>
  </inkml:definitions>
  <inkml:trace contextRef="#ctx0" brushRef="#br0">7309 35 2304,'-1'0'32,"1"0"0,0 0 1,0 1-1,-1-1 0,1 0 1,0 0-1,0 0 0,-1 0 0,1 0 1,0 0-1,0 0 0,-1-1 0,1 1 1,0 0-1,0 0 0,-1 0 0,1 0 1,0 0-1,0 0 0,-1 0 1,1 0-1,0-1 0,0 1 0,0 0 1,-1 0-1,1 0 0,0 0 0,0-1 1,0 1-1,0 0 0,0 0 0,-1 0 1,1-1-1,3-8-619,4-13 6138,-14 33-3449,-9 22-1060,-6 24-466,21-55-398,0 0-1,0 1 1,0-1 0,0 1-1,1 0 1,-1-1 0,1 1-1,0-1 1,1 6 1786,0-23-1356,-1 12-519,-1 1 1,0 0-1,1-1 1,-1 1 0,0 0-1,0 0 1,0-1 0,-1 1-1,1 0 1,0 0 0,-1 0-1,0 0 1,-2-2-1,-1-1-11,1 1-1,-1 0 1,0 0 0,-7-4-1,7 6 14,-1 1 1,1 0-1,0 0 0,0 0 0,-1 1 1,1 0-1,0 0 0,-1 0 0,1 1 1,-9 1-1,-15 1 110,-3-2 83,24 0-168,-1 0 0,1-1 0,-1 0 0,-16-3 0,9 2-152,0-1 0,0 2-1,-21 1 1,0 1-32,33-2 73,-184-9 534,161 7-414,-48 2-1,27 2-58,-68 4 8,-65 12 271,-5 1-199,149-15-120,1 1-1,-49 13 1,40-7 14,-316 40 495,307-46-600,-201 1-84,153-8 271,-361 2 86,358-7-115,2 0-234,-322-7 568,258 13-269,93 2-226,33 1 72,-56 10-1,16-2-4,-349 14-10,301-19 38,-312 4 410,-374-9-378,589-5-86,-119 15-96,186 9 142,4 1-38,64-12 451,-111-4-320,149-4-79,2 1 73,-59-7 1,97 4-133,0 0-1,0-2 1,0 0 0,0 0 0,0-1 0,1 0 0,0-1 0,-13-9 0,20 12-273,-1 1 0,1-1 0,-1 1 0,1 0-1,-1 0 1,0 1 0,1 0 0,-1 0 0,0 0 0,0 1 0,-7 0 0,12 0 72,0 0 0,0 0 0,0-1 0,0 1 0,0 0 1,0 0-1,1-1 0,-1 1 0,0 0 0,0-1 0,0 1 0,0-1 0,1 1 1,-1-1-1,0 1 0,1-1 0,-1 0 0,0 1 0,1-1 0,-1 0 1,1 0-1,-1 1 0,1-1 0,-1 0 0,1 0 0,0 0 0,-1-1 0,-10-15-2561,1 6 457,-22-18 0,-33-22-1279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01.419"/>
    </inkml:context>
    <inkml:brush xml:id="br0">
      <inkml:brushProperty name="width" value="0.1" units="cm"/>
      <inkml:brushProperty name="height" value="0.1" units="cm"/>
      <inkml:brushProperty name="color" value="#E71224"/>
    </inkml:brush>
  </inkml:definitions>
  <inkml:trace contextRef="#ctx0" brushRef="#br0">103 72 3328,'-54'5'1216,"38"-1"-928,-5 10 96,15-8 96,1 8 64,5 0 64,5 4-64,11 2 64,17-6-32,15-5 0,20-3-288,13-21 32,8-8 96,14-11-224,13-9-96,2 5-1056,-6 9-416,-16 15-1216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15.018"/>
    </inkml:context>
    <inkml:brush xml:id="br0">
      <inkml:brushProperty name="width" value="0.1" units="cm"/>
      <inkml:brushProperty name="height" value="0.1" units="cm"/>
      <inkml:brushProperty name="color" value="#E71224"/>
    </inkml:brush>
  </inkml:definitions>
  <inkml:trace contextRef="#ctx0" brushRef="#br0">0 0 2432,'80'75'3831,"-57"-52"-3224,0-1-1,2-1 1,0-1-1,30 18 1,285 120 147,-326-152-735,73 28-51,98 26 1,1-20-3671,-132-32 1654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15.446"/>
    </inkml:context>
    <inkml:brush xml:id="br0">
      <inkml:brushProperty name="width" value="0.1" units="cm"/>
      <inkml:brushProperty name="height" value="0.1" units="cm"/>
      <inkml:brushProperty name="color" value="#E71224"/>
    </inkml:brush>
  </inkml:definitions>
  <inkml:trace contextRef="#ctx0" brushRef="#br0">554 40 2944,'-3'-5'163,"-1"1"0,0-1-1,0 1 1,-1 1 0,1-1 0,-8-4 0,10 7-108,0 0 1,1 0-1,-1 0 1,0 1-1,0-1 1,0 1 0,0-1-1,0 1 1,0 0-1,0 0 1,0-1-1,0 1 1,0 1-1,0-1 1,0 0-1,0 0 1,0 1-1,0-1 1,0 1-1,0 0 1,1 0-1,-1-1 1,0 1-1,-2 2 1,-7 5 275,1 0 0,0 0 0,0 1-1,-12 16 1,-33 46 560,51-67-844,-153 230 1055,131-189-1003,2 1 0,2 0 0,-23 74 0,21-34-1123,-17 123 0,34-160-1274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15.894"/>
    </inkml:context>
    <inkml:brush xml:id="br0">
      <inkml:brushProperty name="width" value="0.1" units="cm"/>
      <inkml:brushProperty name="height" value="0.1" units="cm"/>
      <inkml:brushProperty name="color" value="#E71224"/>
    </inkml:brush>
  </inkml:definitions>
  <inkml:trace contextRef="#ctx0" brushRef="#br0">51 24 4736,'-14'-19'1530,"14"19"-1507,-1-1 0,1 1 0,0 0 0,0-1-1,-1 1 1,1 0 0,0 0 0,-1-1 0,1 1-1,0 0 1,0 0 0,-1 0 0,1-1 0,-1 1-1,1 0 1,0 0 0,-1 0 0,1 0 0,0 0 0,-1 0-1,1 0 1,-1 0 0,1 0 0,0 0 0,-1 0-1,1 0 1,0 0 0,-1 0 0,1 0 0,-1 0-1,1 0 1,0 0 0,-1 0 0,1 1 0,0-1-1,-1 0 1,1 0 0,0 0 0,-1 1 0,1-1-1,0 0 1,0 0 0,-1 1 0,1-1 0,0 0-1,0 1 1,-1-1 0,1 0 0,0 1 0,0-1-1,0 1 1,-8 19 567,4 4-289,0-1 0,1 2 0,1-1 0,3 46 0,4-20-67,14 67 1,64 164 394,-54-193-704,23 57-1079,-15-44-1937,-27-68 617,-8-13 255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16.235"/>
    </inkml:context>
    <inkml:brush xml:id="br0">
      <inkml:brushProperty name="width" value="0.1" units="cm"/>
      <inkml:brushProperty name="height" value="0.1" units="cm"/>
      <inkml:brushProperty name="color" value="#E71224"/>
    </inkml:brush>
  </inkml:definitions>
  <inkml:trace contextRef="#ctx0" brushRef="#br0">9 234 5120,'-9'-52'2016,"24"41"-1568,22-3 512,-10 10 160,16-6-320,11-5-160,9 3-288,12-8-160,15-3-96,17-1 0,4 5 64,-3 4-480,-13 6-192,-4 4-736,-1 5-320,1 0-1152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24.541"/>
    </inkml:context>
    <inkml:brush xml:id="br0">
      <inkml:brushProperty name="width" value="0.1" units="cm"/>
      <inkml:brushProperty name="height" value="0.1" units="cm"/>
      <inkml:brushProperty name="color" value="#E71224"/>
    </inkml:brush>
  </inkml:definitions>
  <inkml:trace contextRef="#ctx0" brushRef="#br0">16 28 4096,'-16'-27'1568,"21"30"-1216,12 12 128,-7-6 0,7 1-224,8 5 0,12 3-64,6 5 32,6-3-128,4-6 96,16-5 96,17-4-224,3-5-96,3 0-288,-8-5-128,-9-4-544,-5 0-1504,-13-5 160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24.902"/>
    </inkml:context>
    <inkml:brush xml:id="br0">
      <inkml:brushProperty name="width" value="0.1" units="cm"/>
      <inkml:brushProperty name="height" value="0.1" units="cm"/>
      <inkml:brushProperty name="color" value="#E71224"/>
    </inkml:brush>
  </inkml:definitions>
  <inkml:trace contextRef="#ctx0" brushRef="#br0">202 23 4992,'-20'-23'1824,"15"27"-1408,-1 10 96,1-5-64,-1 16-96,1 22 32,0 19-640,-1 15-256,-4-1 224,-7-4 544,1-1 384,-5 6-288,5 5-192,0-2-384,-1-4-128,1-8-512,2-20-256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25.288"/>
    </inkml:context>
    <inkml:brush xml:id="br0">
      <inkml:brushProperty name="width" value="0.1" units="cm"/>
      <inkml:brushProperty name="height" value="0.1" units="cm"/>
      <inkml:brushProperty name="color" value="#E71224"/>
    </inkml:brush>
  </inkml:definitions>
  <inkml:trace contextRef="#ctx0" brushRef="#br0">11 21 4992,'-11'-20'2336,"17"25"-1856,-1 1-64,1 8-96,4 15 64,1 17-64,5 21-32,6 13-160,-1-4-32,6-1 96,4-3-96,1 3 0,0 6-32,-5 5 32,0-2-704,-6-9-288,-4-12-416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25.652"/>
    </inkml:context>
    <inkml:brush xml:id="br0">
      <inkml:brushProperty name="width" value="0.1" units="cm"/>
      <inkml:brushProperty name="height" value="0.1" units="cm"/>
      <inkml:brushProperty name="color" value="#E71224"/>
    </inkml:brush>
  </inkml:definitions>
  <inkml:trace contextRef="#ctx0" brushRef="#br0">1 43 6784,'16'-43'2624,"-5"43"-2048,16 6 64,-6-1-64,6 4-192,9 0 32,23 5-160,22-5-96,19 6-64,8 4-448,-3-4-128,12-6-1120,12-4-416,-7-2-704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29:26.327"/>
    </inkml:context>
    <inkml:brush xml:id="br0">
      <inkml:brushProperty name="width" value="0.1" units="cm"/>
      <inkml:brushProperty name="height" value="0.1" units="cm"/>
      <inkml:brushProperty name="color" value="#E71224"/>
    </inkml:brush>
  </inkml:definitions>
  <inkml:trace contextRef="#ctx0" brushRef="#br0">479 1 2304,'-21'19'864,"10"-10"-672,-5 15 448,12-15 224,-6 5 0,-6 9 128,-11 6-256,-11 9-128,-5 5-352,-9 5-160,-7 8-64,-6 21-192,1 27-32,12 0-2112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1:16.178"/>
    </inkml:context>
    <inkml:brush xml:id="br0">
      <inkml:brushProperty name="width" value="0.1" units="cm"/>
      <inkml:brushProperty name="height" value="0.1" units="cm"/>
      <inkml:brushProperty name="color" value="#E71224"/>
    </inkml:brush>
  </inkml:definitions>
  <inkml:trace contextRef="#ctx0" brushRef="#br0">3508 1743 2816,'49'-14'2853,"-6"13"503,-27 1 3805,-15 0-6910,0 0-188,0 0-1,0 0 1,0 0 0,0 0 0,0 0-1,0 0 1,0 0 0,0-1 0,0 1-1,0 0 1,0-1 0,0 1-1,-1-1 1,1 1 0,0-1 0,1 0-1,19-17 1293,-20 17-1078,17-21 822,-15 18-1036,1-3-2,0 1 0,0-1 0,0 0 0,0-1 0,-1 1 0,-1 0 0,1-1 0,-1 0 0,0 0 0,-1 0 0,1-10 0,4-73 136,-1-27-106,-5-73 714,-5 123-346,5 61-422,0-3 12,0 0-1,-1 0 0,-3-14 1,4 20-43,-2 0 1,1 1 0,0 0 0,-1-1-1,1 1 1,-1 0 0,0 0 0,0 0-1,0 0 1,-1 0 0,1 0-1,-1 1 1,-3-4 0,0 2-8,0-1 0,0 0 0,0-1 0,1 1 0,0-1 0,0 0 0,0 0 0,1 0 0,0-1 0,-5-11 0,5 7-15,0 1 0,0-1 0,1 0 0,1 0 0,0-1 0,-1-20 0,-2-55-16,3 61 13,0 0 0,2 0-1,1-1 1,7-45 0,1 3 19,-7 50 0,1-1 0,5-20 0,-5 29 8,-1 0-1,-1-1 0,0 0 1,0 1-1,-1-1 0,0 1 1,-3-17-1,-2 12 46,0 0 1,-13-29-1,7 26-44,-1 0 0,-1 0 0,-24-27 0,1 2 3,30 36-12,0 0 0,-1 1 0,0 0 0,0 0 0,-1 0 0,0 1 0,0 0 0,0 1 0,-1 0 0,0 0 0,-17-7 0,20 11 5,0 0 0,1 1 1,-1-1-1,0 1 0,1 0 0,-1 0 1,-9 2-1,-42 12-5,12-3 209,-160 19-283,98-16 249,61-10-124,-69-2 0,66-2 82,-135-6-187,-426 6 65,422 6 5,-379-6 320,376 12-473,178-11 135,-62 5 57,0-2 0,-144-14 1,146 2-140,0 3 1,-89 5-1,-4 23 201,159-21-150,0-1-1,1 1 0,-1 0 0,0 1 0,1-1 1,-1 2-1,1-1 0,0 0 0,0 1 1,0 0-1,0 1 0,1-1 0,0 1 0,-6 6 1,10-8 31,0-1 0,0 1 0,0-1 0,0 0 0,0 1 0,0 0 0,1-1 0,-1 1 0,1-1 0,0 1 0,0 0 0,0-1 0,1 5 0,7 37-7,-4-30 8,46 270 1,-35 146 219,-15-392-244,3-1 0,1 1 0,1-1-1,3 0 1,0-1 0,20 50 0,-23-73 31,1 0 1,0 0-1,1-1 1,1 0-1,-1 0 0,2-1 1,0 0-1,0-1 1,1 1-1,0-2 0,0 0 1,1 0-1,1-1 1,17 10-1,-11-7-8,1-2 0,1 0 0,-1-1-1,39 9 1,9-4 25,105 5-1,71-13 92,-87-3-150,443-20 47,-388 7 3,202-17-28,63-2 157,-197 16-105,179 17 19,-431-1-18,198-1 1041,-125-1-811,-1-12-23,-97 12-305,9 6-464,-10-5 143,0 1 0,1-1 0,-1 0-1,1 0 1,-1 0 0,1 0 0,-1 0 0,1 0 0,0 0-1,-1 0 1,3 0 0,-3-1 85,0 0 0,0 0 0,0 0 1,0 0-1,0 0 0,0 0 0,0 0 0,0-1 0,0 1 1,0 0-1,0-1 0,0 1 0,0 0 0,0-1 0,0 1 0,-1-1 1,1 0-1,0 1 0,0-1 0,0 0 0,-1 1 0,2-2 1,-2 1 62,1 1 0,-1-1 0,1 0 0,-1 1 0,1-1 0,-1 0 0,1 1 0,-1-1 1,0 0-1,1 1 0,-1-1 0,0 0 0,0 0 0,1 0 0,-1 1 0,0-1 1,0 0-1,0 0 0,0 0 0,0 1 0,0-1 0,0 0 0,0 0 0,-1 0 0,-1-2-343,1 0 0,-1 0-1,0 1 1,-1-1 0,1 1 0,0-1-1,-5-2 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0:19.578"/>
    </inkml:context>
    <inkml:brush xml:id="br0">
      <inkml:brushProperty name="width" value="0.1" units="cm"/>
      <inkml:brushProperty name="height" value="0.1" units="cm"/>
      <inkml:brushProperty name="color" value="#E71224"/>
    </inkml:brush>
  </inkml:definitions>
  <inkml:trace contextRef="#ctx0" brushRef="#br0">3865 1055 1664,'-21'0'1003,"20"0"-715,-20 3 304,14-2-321,1 0 0,-1 0 0,1-1 0,-1 0 0,1 0 0,-7-1 0,-8 0-19,4 1-74,-1-1-1,1 0 1,0-1 0,0 0 0,-32-10-1,12-1-181,1 2-1,-2 2 0,1 1 1,-1 2-1,0 2 0,0 1 1,-62 4-1,-71 18 314,135-15-287,0-2 0,0-2-1,-51-5 1,-21 0 25,-110 0 91,161 7-142,-90 16-1,126-15 36,-30 2 21,-96-4 0,73-2-124,60 1 50,-122 5-138,-16 10 272,80-9 410,-74-3 0,123-3-456,-120-9-381,-138 4 336,238 6 75,-54 11 0,23-3 54,-91-4-316,32-1-52,35-2 357,-32 3-97,-22 0 363,127-5-346,-3 1-148,23 0 116,-1 0 0,1-1 0,0 0 0,0 0 0,0 0 0,-1-1 0,1 0 0,0 0 0,0 0 0,0 0 0,-7-4 0,9 4-31,-1-1 0,-1 1 0,1 0 0,0 0 0,-5-1 0,5 2 9,1 0 1,0-1-1,0 0 0,-1 1 0,1-1 0,0-1 0,0 1 0,0 0 0,0-1 0,0 1 0,-2-3 0,3 3 31,1-1 0,0 1 0,0 0 0,0 0 0,1 0 0,-1-1 0,0 1 0,0 0-1,1-1 1,-1 1 0,1-1 0,-1 1 0,1-1 0,0 1 0,-1-1 0,1 1 0,0-1 0,0 1 0,0-4 0,7-32 90,-2 15-91,7-29-51,-7 35-5,4-32-1,-5-1 184,9-151-4,-13 178-194,-3-83-164,1 89 219,-1 1-1,0-1 0,0 1 1,-10-25-1,6 17-9,6 19-27,0 0 1,0-1-1,0 1 0,-4-8 0,2 9-1,3 2 12,-1-1 0,0 1 0,1 0 0,-1-1 0,0 1 1,1-1-1,0 1 0,-1-1 0,1 1 0,0-1 0,0 1 0,0-1 0,0 1 1,0-1-1,0 1 0,0-1 0,0 1 0,1-1 0,-1 1 0,1 0 1,0-3-1,0 2 6,0 0 0,0 0-1,0 0 1,1 0 0,-1 0 0,0 0 0,1 1 0,-1-1 0,1 1 0,0-1 0,-1 1-1,1-1 1,0 1 0,0 0 0,0 0 0,0 0 0,0 0 0,0 0 0,0 0 0,5 0 0,1-1-11,0 0 1,0 1-1,1 0 1,11 0 0,298 15-224,-254-7 344,111 14-21,-108-14-83,128-3 0,-116-5-89,74 2 130,264-7 20,-360 3-88,94-4 44,-13 9-59,151-4 159,-255-2-127,37-8 0,-39 6-54,44-3 0,227 3 123,-248 2-47,0-1 1,0-3-1,58-17 0,140-12-46,-235 35 64,173-12 71,-165 11-108,-2 0-55,1 0 1,-1-2-1,32-10 0,16-5 100,-47 14-41,27-9 1,113-40 311,-129 44-281,-24 8-93,-1 0 1,1 0-1,19-1 1,-27 4 40,-1 0 1,0 0-1,1 0 1,-1 1-1,0-1 1,1 1-1,5 2 1,-8-3 21,1 1-1,-1 0 1,0-1 0,0 1 0,1 0-1,-1 0 1,0 0 0,0 0 0,0 0-1,0 0 1,-1 0 0,1 0 0,0 0-1,0 0 1,0 0 0,-1 1 0,1-1 0,-1 0-1,1 3 1,0 1-20,0 1 0,0 0-1,-1-1 1,0 1 0,-1 11 0,0-11 54,1 1 1,0-1 0,1 14 0,0-13-29,2 10-124,1 1-1,1 0 0,8 22 1,34 45 435,-46-82-332,1 0 0,-1 0 0,0 1 0,0-1 0,0 0 0,0 1 0,-1-1 0,1 6 0,-1-5-22,1 0 1,-1 0-1,1 0 0,0 1 1,3 6-1,5 12 47,0 1 0,-2 0 0,0 0 0,5 46-1,-4-2 63,-1 86 0,-7-17-166,0-134 98,0 0-1,-1 1 0,1-1 1,-1 0-1,0 0 1,0 0-1,0 0 1,0 0-1,0 0 1,-1 0-1,1 0 1,-1 0-1,0 0 1,0-1-1,0 1 1,0-1-1,-1 1 0,1-1 1,0 0-1,-5 3 1,-4 2 27,-1 0 1,0-1-1,-23 9 0,16-7 61,-130 55-1071,143-61 710,1 1 1,-1 0-1,1 0 1,-8 6-1,-15 22-1931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0:32.114"/>
    </inkml:context>
    <inkml:brush xml:id="br0">
      <inkml:brushProperty name="width" value="0.1" units="cm"/>
      <inkml:brushProperty name="height" value="0.1" units="cm"/>
      <inkml:brushProperty name="color" value="#E71224"/>
    </inkml:brush>
  </inkml:definitions>
  <inkml:trace contextRef="#ctx0" brushRef="#br0">4113 851 1280,'0'0'2261,"6"15"-2138,-6-13-77,0 1 125,0 1 0,0-1 0,0 0 0,-1 0 0,1 0-1,-2 5 1,1-7-117,1 0-1,-1-1 1,1 1-1,0 0 1,-1-1-1,1 1 1,-1-1-1,1 1 1,-1-1-1,1 1 1,-1-1-1,0 0 0,1 1 1,-1-1-1,1 0 1,-1 1-1,0-1 1,1 0-1,-1 0 1,0 1-1,0-1 1,1 0-1,-1 0 1,0 0-1,1 0 1,-1 0-1,0 0 1,0 0-1,1 0 1,-1-1-1,0 1 1,1 0-1,-1 0 1,0 0-1,1-1 1,-2 0-1,1 1 22,0-1-1,-1 1 1,1-1 0,0 0-1,0 0 1,0 1 0,0-1-1,1 0 1,-1 0 0,0 0-1,0 0 1,0 0 0,1 0-1,-1 0 1,0 0 0,1 0-1,-1-1 1,1 1 0,-1 0-1,1 0 1,0 0 0,0-1-1,-1 0 1,1-2 36,0 1 0,-1-1-1,1 1 1,0-1 0,1 1 0,-1-1 0,1 1 0,1-5-1,4-9-47,2 0 1,0 0-1,19-27 0,-13 21 52,-13 20-71,1 0-1,-2 0 1,1 1-1,0-1 1,0 0-1,-1 0 0,0 0 1,0 0-1,1 0 1,-2 0-1,1-4 1,1-20 293,4-8-247,-1 0 1,-2 0-1,-2-58 0,-2 29-216,3 21 128,8-56 1,-7 87 10,-1-1 1,0 0-1,-1 0 0,-1 0 1,-2-16-1,2 26-27,1 0 0,-1 0 0,-1 0-1,1 1 1,0-1 0,-1 0 0,0 1 0,1-1 0,-1 0 0,0 1-1,0 0 1,-1 0 0,1-1 0,0 1 0,-1 1 0,1-1 0,-1 0-1,0 1 1,1-1 0,-5-1 0,-4-1 0,-1 0 0,0 1 1,-22-3-1,10 1 25,-42-4-54,1 2 0,-123 3-1,129 5 99,-34 3-209,65-1 212,1-1 1,-1-2-1,0-1 1,-53-8 0,40-1 17,7 2-130,-44-6 0,-210 0 16,-31 0-47,214 6 109,-183 10 0,166 4-116,-82 3 61,-200-9-129,302 7 302,1 0-209,-443-11 264,505 6-222,0 2-1,-42 9 1,42-6-17,0-1 0,-44 0 0,19-5 66,-94 12 0,117-6-88,23-3 57,0-1-1,-27 1 1,34-3 30,-1-1 1,-18 5-1,28-5-33,1 1 0,1-1 0,-1 1 0,0-1 0,0 1 0,0-1 0,0 1 0,0-1 0,0 1 1,0 0-1,1-1 0,-1 1 0,0 0 0,1 0 0,-1 0 0,0 0 0,1-1 0,-1 1 0,1 0 0,-1 0 1,1 0-1,0 0 0,-1 0 0,1 0 0,0 0 0,0 0 0,0 0 0,0 1 0,0 0 0,0 6 4,0-1-1,0 0 0,3 11 1,0 1 36,-4 40-112,0-13 106,2 1 0,11 77 0,-1-60-127,-6-27 162,16 55 1,-18-85-68,-1 0 0,0 1 1,-1-1-1,0 1 1,0-1-1,0 10 0,0-9 14,0-1-1,1 0 0,0 0 1,0 0-1,1 0 0,-1 0 1,1-1-1,8 13 0,-8-15-14,0 0 0,1 0 0,-1 0 0,1-1 0,-1 0 0,1 0 0,0 0 0,0 0 0,7 3 0,44 19 244,-41-20-252,22 9 50,1-1 0,0-2 1,1-2-1,53 6 0,5-12-77,-16-1-67,33 6 134,198 17-41,-80-13 139,-56-5-242,103 31 239,-136-17-115,-55-10-22,276 17 57,-220-22-50,-66-2 79,143-12 0,-69-6-84,71-9 39,-105 12-161,-5 2 235,-71 5-136,63 3-1,-51 2 16,6 0 150,68 12 0,-114-11-577,1 2-1,-1-1 1,22 11 0,-15-6-779,1-1-1259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0:37.176"/>
    </inkml:context>
    <inkml:brush xml:id="br0">
      <inkml:brushProperty name="width" value="0.1" units="cm"/>
      <inkml:brushProperty name="height" value="0.1" units="cm"/>
      <inkml:brushProperty name="color" value="#E71224"/>
    </inkml:brush>
  </inkml:definitions>
  <inkml:trace contextRef="#ctx0" brushRef="#br0">3969 999 1792,'6'-3'1615,"-5"7"304,-3 10-1501,2 13 1454,0-26-1494,2-2-271,-1 1 0,0-1 0,0 0 0,0 0 0,0 0 0,0 0-1,0-1 1,0 1 0,0 0 0,0 0 0,0-1 0,-1 1 0,1 0-1,-1-1 1,1 1 0,-1 0 0,1-1 0,-1-1 0,6-10 246,-4 9-337,0 0 0,-1-1-1,0 1 1,1 0 0,-1-1-1,-1 1 1,1 0 0,0-6-1,4-22-17,1-5 544,-6 31-444,1 0 0,0 0 0,0 0 0,0 0 0,3-7 1,13-35 242,48-57 315,-45 71-588,-12 22-55,0 0 0,-1-1 0,-1 0 0,9-25 0,-10 23 13,-1-1 0,0 0 0,-1 0 0,-1 0 0,0 0 0,-1 0 0,-2-20 0,0 26 7,-13-86-64,12 86 45,-1 0 1,0 0-1,0 1 1,-1-1-1,0 1 1,-1 0-1,-9-13 1,10 16-43,0 1 1,0 0-1,-1-1 1,0 1 0,0 1-1,0-1 1,-1 1 0,1 0-1,-1 0 1,0 1-1,0 0 1,0 0 0,-1 0-1,-10-3 1,-195-45-157,132 33 229,37 11 32,0 2 0,1 2 0,-63 3 0,-63-6-353,-471-37 239,393 31-78,78 2 187,-51 13-35,60 2-36,-656-9-28,680-3 1,2 0-7,83 7 32,-127 2-20,127 1 5,-76 15 1,87-12-15,0-2-1,0-2 1,-43-3 0,40 0 29,1 1 1,-61 9-1,99-9-42,-28 8 52,30-7-14,0-1 0,0 0 0,0 1-1,0-1 1,0 1 0,0-1 0,0 1-1,0-1 1,0 1 0,0 0 0,0-1-1,1 1 1,-1 0 0,0 0 0,0 0-1,1 0 1,-1-1 0,1 1-1,-1 0 1,1 0 0,-1 0 0,1 0-1,-1 0 1,1 1 0,-1 0 0,2 1-4,0 0 0,0 0 0,1 0 1,-1 0-1,1 0 0,-1-1 0,1 1 1,2 2-1,2 4 8,5 14-53,1 2 46,13 37 0,23 83 62,11 44-28,-47-155-63,19 46 213,-17-45-277,-9-24 131,-1 1 0,6 22 0,-9-31-29,-1 0 1,1 0-1,0 0 0,1 0 0,-1 0 0,0 0 0,1 0 0,-1-1 0,1 1 1,0 0-1,0-1 0,0 1 0,0-1 0,4 3 0,-2-2-2,1 0 0,-1 0 0,1 0 0,0-1 0,0 0-1,0 1 1,10 1 0,-4-1 0,0-1 0,0-1 0,0 0 0,0-1 0,0 0 0,1 0 0,17-4 0,-3 1 41,0 1 0,0 1 0,26 2 0,-1 0-77,326 22 53,-322-19 36,83-5 0,-43-1-39,-21 2-16,0 4-1,107 20 1,-149-17 31,0-2 1,0 0-1,1-3 0,0-1 1,36-3-1,30-7-48,0 5 0,0 3 0,113 15 0,-162-11 38,1-2 1,-1-2-1,52-8 0,67-3-48,193 35 35,-115-17-9,-148-8 88,215 2 188,-306 0-362,-1 1 0,0 0 1,0 0-1,13 3 0,-18-3-117,0-1 0,0 1 1,1 0-1,-1 0 1,0 0-1,0 0 0,0 1 1,0-1-1,0 0 0,0 1 1,0 0-1,-1-1 0,1 1 1,0 0-1,-1 0 0,3 3 1,-2 5-2626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0:54.366"/>
    </inkml:context>
    <inkml:brush xml:id="br0">
      <inkml:brushProperty name="width" value="0.1" units="cm"/>
      <inkml:brushProperty name="height" value="0.1" units="cm"/>
      <inkml:brushProperty name="color" value="#E71224"/>
    </inkml:brush>
  </inkml:definitions>
  <inkml:trace contextRef="#ctx0" brushRef="#br0">219 0 5504,'-13'4'1013,"-11"6"1366,7-9-283,-15 22 149,29-20-2144,1 0 0,-1 0 0,1 0 0,0 1 0,0-1 0,0 0-1,0 1 1,1 0 0,-1-1 0,-1 7 0,-6 14 378,0 0-282,1 1 0,1 0 0,1 0-1,-5 46 1,-1 6 185,-1-4-152,-4 120 0,16 77 255,2-142-268,-2 5 402,12 385-459,2-362 16,9 152 208,-20-92 386,-3-120-239,3-68-430,1-1-1,2 1 0,14 48 1,-6-22 174,-11-36-35,-2-17-199,0 1 0,0-1 1,0 1-1,0-1 1,0 1-1,0-1 0,1 1 1,-1-1-1,0 1 1,1-1-1,1 3 0,-1 16 1383,-32 5-14588,28-24 12458,0 0 0,0 0 1,-5 1-1,-1 1-218,-45 16-2948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0:55.981"/>
    </inkml:context>
    <inkml:brush xml:id="br0">
      <inkml:brushProperty name="width" value="0.1" units="cm"/>
      <inkml:brushProperty name="height" value="0.1" units="cm"/>
      <inkml:brushProperty name="color" value="#E71224"/>
    </inkml:brush>
  </inkml:definitions>
  <inkml:trace contextRef="#ctx0" brushRef="#br0">160 9 5760,'-1'-4'3199,"1"4"-3123,8-3 697,12 1 101,-20 2-814,0 0-1,0 0 0,0 0 0,0 0 0,1 0 1,-1 0-1,0 0 0,0 0 0,0 0 1,0 0-1,1 1 0,-1-1 0,1 1 593,-1-1-593,0 0 0,1 0 0,-1 0 0,0 1 1,0-1-1,0 0 0,0 0 0,0 0 0,0 0 1,0 1-1,0-1 0,0 0 0,0 0 1,0 0-1,0 0 0,0 1 0,0-1 0,0 0 1,0 0-1,0 0 0,0 0 0,0 1 0,0-1 1,0 0-1,0 0 0,0 0 0,-1 1 356,1-1-356,-8 11 524,7-10-297,-14 28 723,3-5-616,3-4-288,0 0 0,2 1 0,0 0 0,1 1 0,-2 22 0,0-7 1,-29 133 633,-21 243 0,54 60-228,6-360-420,30 501 768,-16-389-684,0 13 45,7 259 542,-13-260-250,-5-156-5,-4-69-477,0 1-1,-1 22 1,-1-9-18,1-25-17,0 0 0,0-1-1,0 1 1,1 0-1,-1 0 1,0 0-1,0-1 1,1 1 0,-1 0-1,0 0 1,1-1-1,-1 1 1,1 0 0,-1-1-1,2 2 1,3 8-101,-5-7 110,1-1 0,0 0 0,0 0 0,1 0 0,-1 0 0,0 0 0,1-1 0,-1 1 0,1 0 0,-1-1 0,1 1-1,0-1 1,0 1 0,0-1 0,-1 0 0,1 0 0,0 0 0,4 2 0,52 2-15,-52-5 12,0-1 0,0 0 1,0 0-1,0-1 0,0 1 0,0-1 0,-1-1 0,1 1 0,5-4 0,4 4 86,-14 3-80,1-1-1,-1 0 1,0 0-1,1 0 1,-1-1-1,0 1 1,1 0-1,-1 0 1,0-1-1,0 1 1,3-2-1,18-9-53,-15 8-41,0 0-1,0-1 1,-1 0-1,1 0 1,-1-1-1,10-9 1,-8 6-765,-1 0 1,-1 0-1,1-1 0,-2 0 1,8-14-1,-12 21 491,1 0 0,-1 0-1,-1 0 1,1-1 0,0 1 0,0 0-1,-1-1 1,1 1 0,-1 0-1,0-1 1,0 1 0,0-1 0,0 1-1,0-1 1,-1 1 0,1 0 0,-1-1-1,1 1 1,-1 0 0,0-1 0,0 1-1,0 0 1,0 0 0,0 0-1,-1 0 1,1 0 0,0 0 0,-1 0-1,-2-2 1,-21-12-3227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1:37.402"/>
    </inkml:context>
    <inkml:brush xml:id="br0">
      <inkml:brushProperty name="width" value="0.1" units="cm"/>
      <inkml:brushProperty name="height" value="0.1" units="cm"/>
      <inkml:brushProperty name="color" value="#E71224"/>
    </inkml:brush>
  </inkml:definitions>
  <inkml:trace contextRef="#ctx0" brushRef="#br0">3447 1059 3712,'-11'7'8323,"11"-4"-8540,-1-2 299,1 0 0,-1 0 0,0 0 0,0-1 0,0 1 0,0 0 0,0-1 0,1 1 0,-1-1 0,-1 1 0,1-1 0,-2 1 0,0 1 63,-14 5 93,0-1 0,0-1 0,-1 0 0,1-1 0,-34 3-1,30-4-16,-320 58 1102,256-46-1189,-161 8 0,161-18 72,-1 1 47,-255 11 454,215-18-685,-236 7-60,224-5 332,78-2-241,-43-6-92,4 0 56,-361 2 133,195-4-305,221 7 230,-1-3-1,-79-17 1,118 21-51,0 0-1,0-1 1,0 0 0,0 0 0,1-1-1,-1 0 1,1 0 0,-1 0-1,1 0 1,0-1 0,0 0-1,1 0 1,-1 0 0,1-1-1,0 1 1,0-1 0,0 0-1,1 0 1,0-1 0,0 1-1,0-1 1,0 1 0,1-1-1,-2-8 1,-16-85 106,-10-132 0,7 32-97,-2 86 77,12 61-188,4 22 50,6 21 16,1 1-1,-1-1 1,1 0-1,-1-16 1,-2-7-79,5 30 128,2 1-170,19-5 265,1 1 0,-1 1 0,44-3-1,72 6-193,-75 2 66,483 7 55,-506-7-98,703-1-109,-415-19-33,-229 16 148,43-1 191,145-23 0,-46-9-206,104-18-375,-6-26 1059,-306 70-629,-22 6-58,1 0 1,-1 0-1,1 2 1,-1-1-1,1 1 1,0 1-1,0 0 1,15 1-1,-23 0 63,-1 1 0,0 0 1,0 0-1,0 0 0,0 0 0,0 0 0,0 0 0,0 1 1,0-1-1,0 1 0,-1-1 0,1 1 0,0 0 0,-1 0 0,1 0 1,-1 0-1,0 0 0,2 3 0,2 5 59,-1-1-1,6 18 1,-3-4 20,-2 1-1,0 0 1,2 38 0,-4 76 88,-2-26 249,1-48-273,12 140 635,-10-172-1160,2 0 0,2 0-1,0-1 1,18 41 0,-23-66-409,1 0 0,0 0 1,6 8-1,11 17-4677,-11-8 827,-4 0 960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1:42.683"/>
    </inkml:context>
    <inkml:brush xml:id="br0">
      <inkml:brushProperty name="width" value="0.1" units="cm"/>
      <inkml:brushProperty name="height" value="0.1" units="cm"/>
      <inkml:brushProperty name="color" value="#E71224"/>
    </inkml:brush>
  </inkml:definitions>
  <inkml:trace contextRef="#ctx0" brushRef="#br0">3478 1110 3328,'16'-17'8539,"-7"8"-8230,-1-1 0,-1 0 1,0 0-1,0-1 0,8-16 0,-2-9 38,-1-1 1,-1-1-1,-2 0 0,-2 0 0,-2 0 1,-1-1-1,-2 0 0,-3-40 0,-11-1 38,7 56-165,1-1 1,-1-37-1,5-164 4,0 215-156,0 0 1,-1 1 0,-1-1 0,0 1-1,0-1 1,-1 1 0,0 0-1,-9-19 1,10 25-55,0 0 1,-1 0-1,1 1 0,-1-1 1,0 1-1,1-1 0,-1 1 1,-1 0-1,1 0 0,0 1 0,-1-1 1,0 0-1,1 1 0,-1 0 1,0 0-1,0 0 0,0 1 1,-1-1-1,1 1 0,0 0 1,0 0-1,-1 1 0,1-1 0,-5 1 1,-47 3-18,-92 17 0,140-19-13,-40 8 17,-47 6 9,-136 11 281,-56 4-230,-226-19 241,418-12-284,-238-19-285,99-24 256,62 8 252,138 30-235,-162-21-242,-96 7 215,227 15 58,-1 4 1,-91 8-1,114-1-174,1 2 0,-66 21-1,83-20 162,0 1-1,1 1 0,0 1 0,1 1 1,-30 22-1,48-32-11,1 1-1,-1 0 1,1 0-1,-1 1 0,2-1 1,-1 1-1,0 0 1,1 0-1,0 0 1,0 0-1,-3 8 1,3-3-28,1-1 0,0 1 0,0-1 0,1 1 0,0 0 1,1 11-1,-9 410 266,9-414-246,1-1 0,0 1 0,1-1 0,1 1 0,8 27 0,-9-37-3,1 0-1,0 0 1,1 0 0,0-1-1,0 1 1,0-1-1,0 0 1,1 0-1,0-1 1,1 1-1,-1-1 1,1 0-1,0-1 1,11 8-1,-1-4-27,1 0 0,0-1-1,0-1 1,28 7 0,76 9 0,-15-4 89,247 37-121,102-7-69,-159-31 224,-153-11-53,187-6-34,-2-23-14,34 0 81,-350 22-74,900-23 807,-773 31-248,-1 0-2034,-134-7 1067,13 0-834,-17 0 1145,0 0 0,1 0-1,-1 0 1,0 0 0,1 0-1,-1-1 1,0 1 0,1 0-1,-1 0 1,0 0 0,0 0-1,1 0 1,-1-1 0,0 1 0,1 0-1,-1 0 1,0-1 0,0 1-1,0 0 1,1 0 0,-1-1-1,0 1 1,0 0 0,0-1-1,0 1 1,0 0 0,1-1 0,-1 1-1,0 0 1,0-1 0,0 1-1,0 0 1,0-1 0,0 1-1,0 0 1,0-1 0,0 1-1,0 0 1,0 0 0,0-1 0,0 1-1,-1-1 1,-19-40-5702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1:49.927"/>
    </inkml:context>
    <inkml:brush xml:id="br0">
      <inkml:brushProperty name="width" value="0.1" units="cm"/>
      <inkml:brushProperty name="height" value="0.1" units="cm"/>
      <inkml:brushProperty name="color" value="#E71224"/>
    </inkml:brush>
  </inkml:definitions>
  <inkml:trace contextRef="#ctx0" brushRef="#br0">3186 1118 3968,'1'-1'168,"0"0"0,0 1-1,0-1 1,0 0 0,0 1 0,0-1 0,0 1-1,0 0 1,0-1 0,1 1 0,-1 0 0,0-1 0,0 1-1,0 0 1,0 0 0,1 0 0,-1 0 0,2 1 0,27 0 253,-26 0-198,-1 0-1,0 0 1,0-1-1,0 1 1,0-1-1,1 0 1,-1 0-1,0 0 1,0-1-1,0 1 1,4-2-1,-6 2-122,1-1-1,-1 0 1,0 1 0,0-1-1,1 0 1,-1 1-1,0-1 1,0 0-1,0 0 1,0 0-1,0 0 1,0 0 0,0-1-1,-1 1 1,1 0-1,0 0 1,0 0-1,-1-1 1,1 1 0,-1 0-1,1-1 1,-1 1-1,0 0 1,0-1-1,1 1 1,-1-1-1,0 1 1,0-3 0,-1-17 417,0 0 0,-1 1 1,-5-23-1,1 7-253,1 1 1,1-40-1,-3-25 170,-9-70-141,12 136-372,-2-17 121,-1 0 1,-22-74-1,28 124-43,-9-30 10,-1 0 0,-19-36 0,25 57-37,-1 1 0,0-1 0,0 1 0,-1 1-1,-1-1 1,1 1 0,-1 0 0,-1 1 0,1 0 0,-16-9 0,9 7 5,-1 2 0,0 0 0,0 1 0,-26-7 0,-71-7 80,87 17-70,-1 2 0,0 0 1,-37 5-1,-80 18-82,44-6 65,-343 51 30,82-34 73,111-14-24,102-12-37,8 0-104,29 3-22,-166 23 228,207-19-92,-1-4-1,-97 4 0,18-9-175,83-3 98,26-1 222,-43-3 1,26 1-492,58 1 322,-1 0 1,1 0-1,0 0 1,0 0 0,-1 0-1,1 0 1,0 0 0,0 0-1,0 0 1,-1 0 0,1 0-1,0 0 1,0 1-1,-1-1 1,1 0 0,0 0-1,0 0 1,0 0 0,-1 0-1,1 1 1,0-1 0,0 0-1,0 0 1,0 0-1,-1 0 1,1 1 0,0-1-1,0 0 1,0 0 0,0 1-1,0-1 1,0 0 0,0 0-1,0 0 1,-1 1 0,1-1-1,0 0 1,0 0-1,0 1 1,0-1 0,0 0-1,0 0 1,1 1 0,-1-1-1,0 0 1,0 0 0,0 1-1,0-1 1,0 0-1,0 0 1,0 0 0,0 1-1,1-1 1,4 10-30,-4-7 35,1 1 0,-1-1 0,0 1 0,0 0 1,-1-1-1,1 1 0,-1 0 0,0 0 0,0-1 1,0 1-1,-1 6 0,0 6-36,0 9 30,-8 43 0,-1 10 73,8-11 53,14 121-1,-1 177-57,-12-267-60,1-83 9,1 1 1,0-1 0,1 0 0,1 0 0,0 0 0,1-1-1,8 19 1,-8-24-2,0-1-1,0 0 1,1-1-1,0 1 1,0-1-1,1 0 1,0 0-1,0 0 0,0-1 1,1 0-1,0-1 1,0 1-1,13 6 1,0-2 6,0-2 0,1 0 0,0-1 0,0 0 0,1-2 0,28 3 1,11-2 54,67-2 0,9-8-3,152-25 0,134-42 22,-121 11 45,183-31 156,-210 41-456,184-19 164,-270 63 78,-42 2-69,-51-6-29,17 1-12,-111 9-189,-8 6-1359,4-3 937,0 0 0,0 0 1,1 0-1,-1 1 0,1-1 1,-1 1-1,0 3 0,0 9-2969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2:21.456"/>
    </inkml:context>
    <inkml:brush xml:id="br0">
      <inkml:brushProperty name="width" value="0.1" units="cm"/>
      <inkml:brushProperty name="height" value="0.1" units="cm"/>
      <inkml:brushProperty name="color" value="#E71224"/>
    </inkml:brush>
  </inkml:definitions>
  <inkml:trace contextRef="#ctx0" brushRef="#br0">24 1 7040,'-1'0'126,"0"0"0,0 0 0,0 0-1,0 0 1,0 0 0,0 0 0,0 0 0,0 0 0,0 0 0,0 0 0,0 1 0,0-1 0,1 0 0,-1 1 0,0-1-1,0 1 1,0-1 0,0 1 0,0-1 0,1 1 0,-1-1 0,0 1 0,1 0 0,-1-1 0,-1 2 0,2 0 6,0-1 0,1 0 1,-1 1-1,0-1 0,1 1 0,-1-1 1,0 0-1,1 0 0,0 1 1,-1-1-1,1 0 0,0 0 1,-1 0-1,1 1 0,0-1 0,0 0 1,0 0-1,0 0 0,2 1 1,9 8 135,-1 0 1,2 0 0,-1-1 0,1-1 0,23 11 0,74 25 255,-51-21 21,-24-9-194,0 2-1,-2 2 1,42 28-1,-56-32-210,-1 1-1,0 0 1,-1 1-1,0 1 1,-2 1-1,22 30 1,-11-7 86,-2 0 0,-2 2 0,-2 0 0,-1 1-1,-3 1 1,-1 1 0,-3 1 0,-1-1 0,-3 2 0,4 67 0,-11-13 59,-22 184 0,-48 99 430,51-307-501,-3-2 1,-3-1-1,-4-1 0,-3-1 0,-3-1 0,-60 91 0,-1-20-201,-123 141 1,203-267 45,2-1-473,-29 27 1,41-43 341,1 0 0,0 0 0,-1 0 0,1 0 0,0 1 0,0-1 0,-1 0 0,1 0 0,0 0 0,0 1 1,-1-1-1,1 0 0,0 0 0,0 1 0,0-1 0,0 0 0,-1 0 0,1 1 0,0-1 0,0 0 0,0 0 0,0 1 1,0-1-1,0 0 0,0 1 0,0-1 0,0 0 0,0 1 0,0-1 0,12-4-3925,9-9 669,10-4-938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4:58.123"/>
    </inkml:context>
    <inkml:brush xml:id="br0">
      <inkml:brushProperty name="width" value="0.1" units="cm"/>
      <inkml:brushProperty name="height" value="0.1" units="cm"/>
      <inkml:brushProperty name="color" value="#E71224"/>
    </inkml:brush>
  </inkml:definitions>
  <inkml:trace contextRef="#ctx0" brushRef="#br0">7724 106 1792,'0'0'26,"0"-1"0,0 1 0,0 0 0,-1-1 0,1 1-1,0 0 1,0-1 0,0 1 0,0 0 0,0-1 0,0 1 0,0 0 0,0-1 0,0 1 0,0 0 0,0-1 0,0 1 0,0 0 0,0-1-1,0 1 1,0 0 0,0-1 0,0 1 0,1 0 0,-1 0 0,0-1 0,0 1 0,0 0 0,1-1 0,-1 1 0,0 0 0,0 0-1,0-1 1,1 1 0,-1 0 0,0 0 0,1-1 0,15-13 257,-9 7-175,0 1-27,1-1 0,0 1-1,12-6 1,-11 7 557,-1-1 0,-1 1 0,11-10 1146,-24 7-99,-1 7-1571,-1 0 0,1 0 0,-1 1 1,1 0-1,-1 1 0,1-1 0,-1 1 0,-9 3 0,14-3-58,-235 37 1219,210-35-1005,1-1 1,-36-3-1,21 1-159,-166-9-47,-766 9 1648,845 7-1413,1 0-326,-134-1-327,194-1 376,-124 27 1,56 7 420,83-22-264,0-2 1,-67 9-1,106-23-139,-197 16 208,140-16-205,-132-7-16,179 2-26,0-1 1,1-2-1,-41-16 1,33 12 35,-33-9 0,-11 3 15,0 3 0,-1 4 0,-102-1 0,133 8-1,1-1 1,-48-10 0,48 6-10,-292-29 662,113 35-746,-12-1 324,-24-2 188,194 5-455,25 2-44,-48 8 0,50-4-14,-47 0 0,-278-6 192,308 2-118,-84 15-1,9 0 11,-52-14 149,98-5-71,-331 36-114,359-30 42,0-3-1,-1-2 0,-75-11 1,1 0 98,83 9-79,-18-2 72,-71 5-1,8 18 309,103-14-220,-17 1-306,32-3-202,-30-37-14235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3:12.215"/>
    </inkml:context>
    <inkml:brush xml:id="br0">
      <inkml:brushProperty name="width" value="0.1" units="cm"/>
      <inkml:brushProperty name="height" value="0.1" units="cm"/>
      <inkml:brushProperty name="color" value="#66CC00"/>
    </inkml:brush>
  </inkml:definitions>
  <inkml:trace contextRef="#ctx0" brushRef="#br0">6516 1633 3840,'-5'1'339,"4"-1"-243,0 1-1,0-1 1,0 1-1,-1-1 1,1 0 0,0 1-1,0-1 1,0 0-1,-1 0 1,1 0 0,0 0-1,0 0 1,0 0-1,-1 0 1,1-1 0,0 1-1,0 0 1,0-1-1,-1 1 1,-1-2 1317,13-17-800,6-30 15917,-16 49-16449,11-2 580,11-10-675,-16 8 68,1-1 1,-1 0-1,0-1 0,-1 0 1,1 0-1,-1 0 0,0 0 0,-1-1 1,1 0-1,-1 0 0,-1 0 0,4-9 1,1-8 39,-1 0 1,6-39-1,6-21 91,4 12-65,35-74 0,-26 85 175,-22 44-229,0-1-1,-1 0 0,-1-1 1,-1 1-1,6-25 0,-12 30-90,0 0-1,-1-24 1,0 24 52,0-1 1,3-23-1,-1 22-20,-1-1 1,0 1 0,-3-20-1,1-3 0,0 9-6,0 1 1,-2 0-1,-8-33 0,5 32-21,2 8 24,-1 0 0,0 1 0,-2-1 0,-17-37 1,2 16 0,14 29 46,2 4-38,0 1-1,0 0 1,0 0 0,-1 1 0,-8-8 0,-100-72 16,99 76-27,-1 2 1,0 0-1,0 1 0,-1 1 0,-30-9 0,23 10-15,-1 0 0,0 1-1,-44-1 1,-96 1 274,106 5-263,-171-5 10,155 2 2,-77 6 1,23 7-9,-113 4 263,-386-14-255,363-10-15,-390 10 69,418 14-172,104-4 8,-260 5 191,203-2-184,30 0 10,-67-3 22,-104 1 154,-535 21 179,520-13-400,171-17-71,97-3 147,-13 10-17,70-8 132,-24 4 0,3 0-35,-85 11 84,16-1-74,91-14 53,17-1-95,0 0 0,1 0 0,-1 0 0,1 1 0,-1 0 0,1-1 0,-5 3-1,-2 0-41,8-2 17,0 0-1,-1 0 0,1 0 1,0 0-1,0 0 1,0 0-1,-3 3 1,4-3 30,-1 1 1,1-1-1,0 1 0,0-1 1,0 1-1,0 0 0,1-1 1,-1 1-1,0 0 1,1 0-1,-1 0 0,1-1 1,-1 1-1,1 0 0,0 0 1,0 0-1,0 0 1,0 0-1,0-1 0,0 1 1,1 0-1,-1 0 0,2 3 1,1 7 22,1 0-1,9 17 1,-4-9-11,3 7-40,1-1-1,20 32 1,-5-12-8,-28-46 35,22 37 45,-2 2 1,-1 1-1,20 61 0,-38-98-31,3 9-1,-1 0 1,0 0 0,-1 1 0,-1 0-1,1 12 1,-2-11-45,1 0 0,0 0 0,1 0 0,5 20 0,15 60 33,15 143 0,-10-52-134,-25-175 141,0 1 0,1 0 0,0-1-1,1 0 1,0 0 0,0 0-1,1 0 1,0-1 0,1 1 0,0-1-1,1-1 1,0 1 0,0-1-1,1 0 1,0-1 0,0 0-1,1 0 1,15 9 0,-10-9-17,0-1 0,1 0 0,0-1 1,24 5-1,-23-6 15,47 8-10,2-2 1,74 1 0,-66-6-2,109 6 188,256-17 0,-219-1-248,29-1 16,153 0 48,-24 2 0,-54-4 7,-17 1-9,-55 2-4,-89 5 18,-65 0 42,113-6-82,304-6 2,221 14 143,-414-18-99,-183 7-25,-87 8-6,392-11 191,-389 19-157,71 15-1,-10 0-3479,-114-20 3177,1 1 1,0-1 0,0 0 0,0 0 0,0-1 0,0 1 0,-1 0 0,1 0 0,0-1 0,0 1 0,0-1 0,-1 0 0,1 1 0,0-1-1,-1 0 1,1 0 0,0 0 0,-1 0 0,3-3 0,-2 2-307,1-1 1,-1-1-1,0 1 0,0 0 1,0 0-1,0-1 0,0 1 1,-1-1-1,2-4 0,8-41-3550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4:59.219"/>
    </inkml:context>
    <inkml:brush xml:id="br0">
      <inkml:brushProperty name="width" value="0.1" units="cm"/>
      <inkml:brushProperty name="height" value="0.1" units="cm"/>
      <inkml:brushProperty name="color" value="#E71224"/>
    </inkml:brush>
  </inkml:definitions>
  <inkml:trace contextRef="#ctx0" brushRef="#br0">2781 98 4608,'-2'-4'314,"1"0"-1,0-1 1,0 1-1,0 0 1,0-1 0,0-7-1,1 11-303,0-1-1,0 0 0,1 1 1,-1-1-1,0 0 0,1 1 0,-1-1 1,1 1-1,0-1 0,-1 1 1,1-1-1,0 1 0,0 0 0,0-1 1,0 1-1,0 0 0,0 0 1,0 0-1,1 0 0,-1 0 0,2-1 1,-2 1-272,-2 0 336,1 0-1,0 0 1,-1 0-1,0 0 1,1 0-1,-1 0 1,0 0-1,1 0 1,-1 0-1,0 0 1,0 1-1,0-1 1,1 0-1,-1 1 1,0-1-1,0 0 1,0 1-1,0-1 1,0 1-1,0 0 1,-1-1-1,1 1 0,0 0 1,-1-1-1,-31-5 170,-11 3 996,-53 4 0,31 0-698,-104 5 358,-281 45-1,169-18-177,31-5-7,245-27-689,-225 29 692,172-25-557,-115-7-1,-261-12 2060,364 10-3106,0-2 1,-98-23 0,69 11-3394,41 9 606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5:00.277"/>
    </inkml:context>
    <inkml:brush xml:id="br0">
      <inkml:brushProperty name="width" value="0.1" units="cm"/>
      <inkml:brushProperty name="height" value="0.1" units="cm"/>
      <inkml:brushProperty name="color" value="#E71224"/>
    </inkml:brush>
  </inkml:definitions>
  <inkml:trace contextRef="#ctx0" brushRef="#br0">3095 16 5248,'-6'-2'238,"1"-1"-68,0 1 1,0 0-1,0 1 0,0-1 1,0 1-1,-1 0 1,1 1-1,0-1 0,-1 1 1,1 0-1,-1 0 1,-7 2-1,-186 40 491,-48 9-111,176-44 445,-134-3 1,-2 0-651,-175 3 227,237-9-270,-283-8 1149,1 2 425,88 6-734,50-31-4283,216 20 411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5:21.837"/>
    </inkml:context>
    <inkml:brush xml:id="br0">
      <inkml:brushProperty name="width" value="0.1" units="cm"/>
      <inkml:brushProperty name="height" value="0.1" units="cm"/>
      <inkml:brushProperty name="color" value="#E71224"/>
    </inkml:brush>
  </inkml:definitions>
  <inkml:trace contextRef="#ctx0" brushRef="#br0">9854 24 2048,'3'-8'10828,"-17"1"-10238,8 5-452,1 1-1,0-1 0,-1 1 0,0 0 1,1 1-1,-1-1 0,1 1 1,-1 0-1,0 0 0,-7 2 0,-9-1 39,0 0-32,0 1 0,0 2 0,-30 7 0,-28 5 106,-31 3 315,37-5-175,51-9-226,1 1 0,-24 10-1,-18 4 135,1-7-196,0-2 0,-81 2 0,74-8 40,-55 1-229,-23 3 425,-145 10 83,-21-33-453,245 8 340,-92 5 0,77 2-284,-288-15-13,43 6 147,-7-2-39,79-4 158,141 14-278,-345-15-46,253 8-63,-10-1 34,-195-28 262,297 30-185,-47-3-60,-288-1-88,295 11 187,-558-1-3,332 9-154,373-9 119,-211 9-15,-21 16 24,56-22-6,14-1-26,148 0-68,-26 8-1,-8 0 24,-591 29 71,540-44-16,-24 0 11,123 5 0,-62-1-29,-84 12 0,104-7 174,-88-3 1,64-2-64,-123-3 99,43-1 182,105 6-754,0 1 1,1 3-1,-67 15 0,114-19 127,1-1 0,-1 1 0,0-1 0,0 1 0,0 0 0,1 0 0,-1 0 0,1 0 1,-1 0-1,1 0 0,-1 0 0,1 0 0,-1 0 0,1 1 0,-2 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5:29.778"/>
    </inkml:context>
    <inkml:brush xml:id="br0">
      <inkml:brushProperty name="width" value="0.1" units="cm"/>
      <inkml:brushProperty name="height" value="0.1" units="cm"/>
      <inkml:brushProperty name="color" value="#E71224"/>
    </inkml:brush>
  </inkml:definitions>
  <inkml:trace contextRef="#ctx0" brushRef="#br0">6 6 640,'-6'0'352,"12"0"-288,-6-5-160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5:30.727"/>
    </inkml:context>
    <inkml:brush xml:id="br0">
      <inkml:brushProperty name="width" value="0.1" units="cm"/>
      <inkml:brushProperty name="height" value="0.1" units="cm"/>
      <inkml:brushProperty name="color" value="#E71224"/>
    </inkml:brush>
  </inkml:definitions>
  <inkml:trace contextRef="#ctx0" brushRef="#br0">6435 144 2944,'1'6'7014,"-8"-9"-7191,4 1 329,0 1 0,0-1 0,0 1 0,-1-1-1,1 1 1,0 0 0,-1 0 0,1 1 0,-1-1 0,1 1 0,-6-1 0,-4 0 116,-51-9 974,38 5-1055,1 1 0,-31 0-1,0 4 309,-138 5 141,107 3-510,-114 17 585,105-9-578,-110 4 0,-99-13 92,86-21 63,104 4-224,-69-10 49,-82-2-56,-190 2 967,86 15-994,218 6 287,-520-1 88,560-5-154,-137-23 0,178 18-358,-30-5 105,-117-12 361,-148 11 863,-98 17-712,353 6-1382,0 4 0,-134 31-1,-109 57-5834,300-82 5366,-110 29-2381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5:33.971"/>
    </inkml:context>
    <inkml:brush xml:id="br0">
      <inkml:brushProperty name="width" value="0.1" units="cm"/>
      <inkml:brushProperty name="height" value="0.1" units="cm"/>
      <inkml:brushProperty name="color" value="#E71224"/>
    </inkml:brush>
  </inkml:definitions>
  <inkml:trace contextRef="#ctx0" brushRef="#br0">10985 164 2560,'-1'-2'67,"1"0"0,-1 1 0,1-1 0,-1 1 1,1-1-1,0 0 0,-1 0 0,1 1 0,0-1 0,0 0 0,0 1 1,1-1-1,-1 0 0,0 1 0,1-1 0,-1 0 0,1 1 0,-1-1 0,1 0 1,0 1-1,1-3 0,-1 1-34,1 0 1,-1 0-1,0 1 0,0-1 1,-1 0-1,1 0 0,0-5 1,-1-58 5299,0 65-5291,0 0-1,-1 0 1,1 1-1,0-1 1,0 0 0,-1 0-1,1 0 1,0 1-1,-1-1 1,1 0 0,-1 1-1,1-1 1,-1 0-1,1 1 1,-1-1-1,0 0 1,1 1 0,-1-1-1,0 1 1,1-1-1,-1 1 1,0 0 0,0-1-1,1 1 1,-1 0-1,0-1 1,0 1 0,0 0-1,1 0 1,-2 0-1,-27-3 827,28 3-822,-89-1 831,-103 3 6,-11 18 103,-92-2-335,49-13-113,153-6-127,-147-16-165,130 6-113,-183-4 155,22 26-107,-98-6 269,220-6 151,-618 1-740,422 10 822,-40 18-735,128-4 66,79-15-135,-86 5 45,245-12 133,-211 12 187,0-20-252,-7-6 441,69 5-60,-160-31 128,198 19-556,-196-1 0,61 7 10,-254 2 402,341 12-271,-587 8 341,605-2-408,38 0-12,-12-2 23,-90 1 42,-43 11 69,2-1-21,-48-10 211,270-3-297,-57 13 1,25-4 18,-342 36 486,249-29-409,-111 4-3636,250-23 2396,8 1-436,1-1-1,-33-5 1,32 0-552,-25-9-1,47 14 2099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5:59.873"/>
    </inkml:context>
    <inkml:brush xml:id="br0">
      <inkml:brushProperty name="width" value="0.1" units="cm"/>
      <inkml:brushProperty name="height" value="0.1" units="cm"/>
      <inkml:brushProperty name="color" value="#FFFC18"/>
    </inkml:brush>
  </inkml:definitions>
  <inkml:trace contextRef="#ctx0" brushRef="#br0">6745 1677 512,'0'-1'66,"-1"1"0,0-1 1,1 1-1,-1-1 0,1 1 1,-1-1-1,1 1 0,-1-1 0,1 1 1,-1-1-1,1 1 0,-1-1 0,1 0 1,0 1-1,-1-1 0,1 0 0,0 0 1,0 1-1,-1-1 0,1 0 0,0 1 1,0-1-1,0-1 0,0 1-8,0 0 1,0 1-1,0-1 0,0 0 0,0 1 1,0-1-1,0 0 0,-1 1 0,1-1 1,0 1-1,0-1 0,-1 0 0,1 1 1,0-1-1,-1 1 0,1-1 0,0 1 1,-1-1-1,1 1 0,-1-1 0,1 1 0,-1-1 1,1 1-1,-1 0 0,1-1 0,-1 1 1,1 0-1,-1-1 0,0 1 0,1 0 1,-1 0-1,1 0 0,-1-1 0,0 1 1,1 0-1,-1 0 0,0 0 0,1 0 1,-2 0-1,-15 1 1262,-31-3 2177,45 2-3241,0-1 1,0 1-1,0-1 0,0 0 1,0 0-1,0 0 0,0-1 1,0 1-1,1-1 0,-1 1 0,0-1 1,-3-3-1,4 3-167,1 1 0,-1 0 0,1-1 0,0 1 0,0-1 1,-1 1-1,1-1 0,0 0 0,1 1 0,-1-1 0,0 0 0,0 0 0,1 0 0,-1 1 1,1-1-1,-1 0 0,1 0 0,0 0 0,0 0 0,0 0 0,0 0 0,0 0 0,1-2 1,1-36 579,12-68 0,-8 69-231,4-71-1,-8 72-127,2 1 0,2-1 0,13-45 1,-7 33-288,-7 34 199,0-1 1,14-26 0,6-19-38,-11 14-69,55-206 19,-66 235-88,0 0 0,-1 0 0,-1 0-1,-1 0 1,-1 0 0,0 0 0,-2 0 0,0 0 0,-9-28 0,9 39-21,0 1-1,-1-1 1,0 1 0,-1 0 0,0 0-1,0 0 1,0 0 0,-12-10 0,-1 2 34,-36-23 1,40 29-41,-42-31-168,39 26 144,-1 1 1,0 0 0,-1 2 0,-1 0 0,1 1 0,-34-11 0,-388-74 451,351 86-595,0 4 0,-108 7 0,50 1 38,-205 13-212,129-4 312,-182 12 180,285-16-150,-285 9 141,82-4-495,-363-4 354,496-9-21,-191-24-96,4-3-191,26 3 372,76 17-231,178 8 164,19-1-110,-230-9 98,273 6-4,0 2-1,0 1 0,0 2 1,-39 8-1,-138 39-360,188-42 289,0 2-1,0 1 1,1 0-1,1 2 0,-1 1 1,-29 22-1,39-24 90,0 0 0,1 1-1,0 1 1,1 0 0,0 1 0,1 0-1,1 1 1,0 0 0,1 1 0,-9 20-1,0 16-175,3 0 0,1 1 0,-8 71 1,10-52 79,-25 218 205,35-262-94,2 0-1,0 0 0,2 0 0,7 34 1,-6-46-38,1-1 0,0 0 0,2 0 0,0 0 1,0-1-1,1 0 0,1 0 0,1-1 0,10 14 0,-7-13 33,2 0 0,0-1 0,0-1-1,1 0 1,1 0 0,0-2-1,32 16 1,-15-11 24,1-2 1,0 0-1,45 8 0,192 17 652,-233-34-765,301 5 236,-125-7-106,64 16-65,-64-15-70,-24-1 130,38 20-175,-40-2 156,616 32 162,-661-46-45,40 3 229,350 1-584,-358-11 213,0 2 10,288-7 55,-147 0-157,-88 4 20,288-1 179,-275 5 176,35 3 224,-146-3-102,3 0-3402,-63 2-2826,-46-3 1669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39:35.997"/>
    </inkml:context>
    <inkml:brush xml:id="br0">
      <inkml:brushProperty name="width" value="0.1" units="cm"/>
      <inkml:brushProperty name="height" value="0.1" units="cm"/>
      <inkml:brushProperty name="color" value="#FFFC18"/>
    </inkml:brush>
  </inkml:definitions>
  <inkml:trace contextRef="#ctx0" brushRef="#br0">1 122 1280,'6'0'175,"0"-1"1,0 1-1,-1-1 1,1-1-1,0 1 0,0-1 1,-1 0-1,8-3 1,-2 2 89,1 0 1,0 0 0,0 2-1,0 0 1,0 0 0,-1 1 0,20 2-1,5-1 260,374-1 1459,-391 1-1930,-1 1 0,0 1-1,0 1 1,25 8 0,-18-5 44,31 6-1,-30-10-14,1-1-1,-1-1 1,1-1 0,0-1-1,0-2 1,-1 0 0,34-10-1,-10 2-6,0 2 0,74-4 0,103 9 105,-183 4-179,-16-1 57,0-1-1,-1-1 1,1-1 0,32-9-1,-8 0-58,1 3 0,96-6 0,109 12 10,28-2 12,-170 1-56,198 15-1,-233-6 55,101-9-1,-118 2 6,414 12 23,-412-9-30,84-9 0,18-1 245,78 21-232,-135-3-30,-30-7 11,89-11 0,21 0-20,91 24 381,-14-7-374,-168-8 55,-35 0-71,1 4-1,127 22 0,-153-17 50,0-1 0,0-2 0,45 0 0,45-11-127,-78 2 76,94 5 0,-72 6 9,-19 0 41,1-2-1,-1-3 0,58-5 1,-52-4 62,110-9-50,-128 14-62,0 2 0,43 6 1,89 10-96,-132-15 148,-1-2 1,51-7-1,-33 2-15,1 2-1,0 3 1,112 12 0,-68 0-115,159-5 0,-130-9 157,189 22 0,-233-12-67,145-9-1,-75-2 223,39 9-231,77-2 227,256 12-30,-461-12-170,0-3-1,82-11 1,-11 0 54,21 9-37,25-1 278,-65-14-232,-20 1-44,33-1 151,48 19-139,-134 1-59,-23-1-54,29 7 1,-32-5 106,0 0 1,26 0-1,123-13 54,-36-2-139,-96 11 43,36-1 69,76 11-1,-127-8-60,33-2-1,-26 0-1,-14-1-1,34-6 0,-9 0 0,249-12-96,-229 19 80,91 14 0,-119-11 16,1-1 0,-1-1 0,1-3 0,51-7 0,0 1 32,133 5 0,-119 5-123,-81-2 119,28 0-14,0-1 0,66-12-1,-23-1-21,1 3 0,0 4 0,123 7 0,-125 8 63,21 1-126,-62-9 63,66-9 0,-66 4 98,86 4-1,-71 2-118,78 8 29,-1 1 0,100-19-123,108 23 246,-266-9-171,112-10-1,-38 0 23,92 26 149,-148-9-102,117-5-178,-155-8 161,1 2 1,96 16-1,59 30 113,-185-43-111,0-1 0,63-3-1,-41-1 42,29 1-64,1 5-1,101 18 0,-150-17 54,-1-2-1,54-2 1,75-10 59,12-1-142,111 14 20,-255-6 36,-1-3 1,54-11-1,25-4 128,-38 12-113,1 3 0,-1 3 0,80 9 0,-91 0 41,7 2 23,88 1-1,171 3 47,-280-8-129,77 21 0,-94-18-21,-1-2 0,1 0 0,1-2 0,42 1 0,44-7 115,135 2-96,-155 7-11,-59-4 43,1-2-1,66-4 1,-74-1-28,212-19 6,-175 19-15,104 8 0,-144-3 62,-1-1 0,47-5 0,57-17 2,-123 20-64,83-13 63,186-1 0,-78 24-306,-159-10 293,51-7 0,-33 3-35,89 5 0,-65 1-2,91 8 112,-141-7-122,1-1-1,0-1 1,0-2 0,0-2 0,0-1 0,35-10-1,-7 2 41,116-8-1,67 16 354,-227 4-362,0 0 0,1-1 0,-1 0 0,0-2 0,0 0 0,-1-1 0,31-13 0,-40 14-9,1 1 0,0 0 0,0 0 0,0 1 0,0 0 1,1 1-1,-1 0 0,15 2 0,-24-1-38,0-1-24,0 1-1,0 0 0,0 0 0,0 0 1,0 0-1,1 0 0,-1 1 0,0-1 1,0 0-1,0 0 0,0 1 0,0-1 1,0 1-1,0-1 0,0 1 1,0-1-1,0 1 0,0 0 0,0-1 1,0 1-1,0 0 0,-1 0 0,1 0 1,0 0-1,-1-1 0,1 1 0,0 0 1,-1 0-1,1 0 0,-1 0 0,1 0 1,-1 1-1,0-1 0,0 0 0,1 2 1,0 7-568,0 0 0,-1 0 1,0 1-1,-1-1 0,0 0 1,-1 0-1,-3 13 0,2-17 128,1-1 0,-1 0 1,0 0-1,0 0 0,-7 7 0,10-12 478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0:01.867"/>
    </inkml:context>
    <inkml:brush xml:id="br0">
      <inkml:brushProperty name="width" value="0.1" units="cm"/>
      <inkml:brushProperty name="height" value="0.1" units="cm"/>
      <inkml:brushProperty name="color" value="#FFFC18"/>
    </inkml:brush>
  </inkml:definitions>
  <inkml:trace contextRef="#ctx0" brushRef="#br0">0 152 1024,'22'14'1888,"-19"-10"-1781,0-1 1,0 1 0,0 0-1,0 0 1,-1 0-1,1 0 1,1 5-1,-2-4-7,1-1 1,0 1-1,-1-1 1,1 1-1,1-1 0,3 4 1,11 9 570,-3-3-179,32 24-1,-42-34-431,0-1-1,0 0 1,0-1-1,0 1 0,1-1 1,-1 0-1,1 0 1,-1-1-1,1 0 1,0 0-1,9 1 0,-8-3 16,0 1 0,0-1 0,0 0 0,0-1 0,0 1 0,0-2 0,0 1 0,7-4 0,5-4 117,24-17 0,-23 14-124,21-10 0,-4 6-52,0 2 0,2 1 0,-1 2 0,2 2 0,60-8 0,-46 14-76,99 6 1,19-1 98,-41-18-35,-39 2 312,-39 9-329,0 1 0,0 3 1,1 2-1,58 9 0,-66-5-2,72-3 0,-64-1-35,110-15 218,-2 1-96,-137 14-117,77 1 190,197-25 0,-243 16-204,1 3 0,107 3-1,113 31 276,-229-25-372,88-3 1,-64-2 220,42-1-13,128 5 67,-198 1-15,-23-2-97,0 0 0,0-1 0,0-1 0,33-5 0,291-37 14,-295 41 27,1 3 0,72 11 0,-14 0-165,13-11 82,15 2 38,106 32 133,-86-11-22,-86-19-146,1-2-1,95-9 0,-14 0 238,12 13-249,-96-3-8,5-4 2,130-14 0,-98 3 155,303-1-178,-408 11 72,77-3 42,129-24 1,-130 14 9,131-5 1,-174 19-106,1-2-1,-1-2 0,39-8 1,170-32 42,-192 38 5,0 2 0,94 7 1,-24 19 146,-91-16-150,1-1 0,0-1 1,38 1-1,143-3 57,-143 1-7,70 14 1,-43 3-10,-66-13-64,0-1 0,1-1 0,54 2 0,401-8 171,-401 3-114,-49 0-25,0-3 0,68-6 1,-16-8-19,0 4 0,1 4 1,145 9-1,-162 0 33,0-4 0,93-12 0,3 0-81,-125 11 71,81 9 1,-104-4 54,133 13 33,-121-14-119,0-2-1,58-8 1,-79 7 39,65-11 6,113-3 0,68 30 52,-217-12-68,1-2 0,0-2 0,0-1 0,41-9 0,-72 10 23,1 0 0,0 0 0,0 1 0,15 1 0,-23-1-51,1 1 0,-1 0 0,0 0-1,0 0 1,0 0 0,0 0 0,0 0-1,0 1 1,-1 0 0,1-1 0,0 1-1,-1 0 1,1 0 0,-1 0 0,0 1-1,1-1 1,-1 1 0,0-1 0,3 6-1,-3-2-262,1-1-1,-1 1 1,0-1-1,-1 1 1,1 0-1,-1-1 1,0 1-1,0 11 1,-1-2-578,-1-1 1,-3 18-1,-10 32-1410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0:22.513"/>
    </inkml:context>
    <inkml:brush xml:id="br0">
      <inkml:brushProperty name="width" value="0.1" units="cm"/>
      <inkml:brushProperty name="height" value="0.1" units="cm"/>
      <inkml:brushProperty name="color" value="#FFFC18"/>
    </inkml:brush>
  </inkml:definitions>
  <inkml:trace contextRef="#ctx0" brushRef="#br0">0 164 896,'37'-5'318,"47"-8"64,111-1 1,-153 12-314,0-2 0,50-10 1,11-8 530,-30 6-415,128-11 0,52 21-139,-63 2-65,49-1-72,119 3 763,-188 3-469,212 14 26,-131-9-341,-176-7 134,101-6 58,-55 0-43,210-18-36,-240 16 9,117 7-14,-108 4-3,232 3 12,260 41-9,-496-35 94,83-5-60,-23-3-146,280 40 111,-296-38-52,-3-1 50,-66 3 41,177 10-4,83-12 103,-258-5-130,295-10-22,-250 0 11,233 11 0,-324 1 8,70 6-50,110-5-1,251-8 94,-404 5-15,0-3 0,0-1 0,67-16 0,87-11-236,-175 28 189,1 2 0,-1 1-1,0 2 1,45 8 0,-66-7-245,0 0 0,-1 1 0,0 0 0,1 1 0,16 10 0,14 12-1075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39.477"/>
    </inkml:context>
    <inkml:brush xml:id="br0">
      <inkml:brushProperty name="width" value="0.1" units="cm"/>
      <inkml:brushProperty name="height" value="0.1" units="cm"/>
      <inkml:brushProperty name="color" value="#66CC00"/>
    </inkml:brush>
  </inkml:definitions>
  <inkml:trace contextRef="#ctx0" brushRef="#br0">6149 219 4608,'-1'0'41,"1"-1"24,0 1-1,0-1 0,-1 1 0,1-1 0,0 1 0,-1-1 1,1 1-1,-1-1 0,1 1 0,0-1 0,-1 1 0,1 0 1,-1-1-1,1 1 0,-1 0 0,1 0 0,-1-1 0,0 1 1,1 0-1,-1 0 0,1 0 0,-1-1 0,1 1 0,-1 0 0,0 0 1,1 0-1,-1 0 0,1 0 0,-1 0 0,0 1 0,1-1 1,-1 0-1,-4 3 2129,6-3-2080,0-1 0,0 1 0,0 0 0,0 0 0,0 0 0,-1-1 0,1 1 0,0 0 0,0-1 0,0 1 0,-1-1 0,1 1 0,0-1 1,0 1-1,-1-1 0,1 1 0,0-1 0,-1 0 0,1 1 0,-1-1 0,1 0 0,-1 0 0,1 1 0,-1-1 0,1 0 0,-1 0 0,0 0 0,0 0 0,1 1 0,-1-1 1,0-2-1,1-4 83,0 1 1,-1-1-1,0-10 1,0 7 247,-1 8-416,1 0 0,-1 0 0,0 1 0,0-1 0,0 0 0,0 1 0,0-1 0,0 1 0,0-1 0,0 1 0,-1-1 0,1 1 0,0 0 1,-1 0-1,1 0 0,-1-1 0,0 2 0,1-1 0,-1 0 0,-2-1 0,-4-2-2,-1 0-1,-16-5 1,-79-16 990,-111-12 0,128 29-721,-120 5 0,14 0-69,-124 1-80,167 4 151,-47 5-266,53-1 364,31-3 81,-514 1-2,441-1-243,127-1-169,-352 1-41,178-12 102,-402 9-374,408 9 365,-5 0-14,-276-12 209,286-9-1,47 1-141,-234 5 633,238 17-1767,126-6-744,16-2 399,13-1-1375,-32 0-1,42-2 1980,-1-1 0,1 1 0,0-2-1,-1 1 1,1-1 0,0 0 0,0 0 0,-9-5 0,-38-28-2791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0:43.034"/>
    </inkml:context>
    <inkml:brush xml:id="br0">
      <inkml:brushProperty name="width" value="0.1" units="cm"/>
      <inkml:brushProperty name="height" value="0.1" units="cm"/>
      <inkml:brushProperty name="color" value="#FFFC18"/>
    </inkml:brush>
  </inkml:definitions>
  <inkml:trace contextRef="#ctx0" brushRef="#br0">13 142 1536,'-13'5'1208,"18"-9"368,19-11-824,7 4-555,37-9 1,-60 18-209,20-5-1,0 2 0,57-4 0,59 10 116,-57 0-92,-35-3-45,64-12 1,-18 2 1,1 5 116,142 9 0,-158-1-169,108-13 0,16 0 215,21 21-72,-152-6-59,119-11 0,-13-1 0,37 18 1,-130-5-18,101 0-64,47 2 76,-216-4-25,156 16 66,-72-7-25,178-5 1,-70-4-19,-23 19-32,-124-11 160,89 1-1,-66-11-99,273 4-10,-280-4-8,145-20 0,-9-1 135,19 25-151,-152 0 74,-21-5-129,107-16 0,-39 3 7,-42 8 285,97 6 0,-133 2-213,0-2-1,1-2 1,92-17 0,-61 5 12,1 4 0,122 2 0,106 13-87,-195-7 161,-27 0-92,146 15 0,-149-1-27,103-1 1,58-11 208,-207 2-219,49 6 0,-44 3 106,14-1-70,-42-6 3,0 0 1,34 0 0,-42-3-19,-7-1 0,-1 0 0,1 0 1,-1 0-1,0-1 1,1 1-1,-1-1 1,8-3-1,37-13 139,-48 16-43,0 1 14,9 1-2944,-2 2 669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2.936"/>
    </inkml:context>
    <inkml:brush xml:id="br0">
      <inkml:brushProperty name="width" value="0.1" units="cm"/>
      <inkml:brushProperty name="height" value="0.1" units="cm"/>
      <inkml:brushProperty name="color" value="#FFFC18"/>
    </inkml:brush>
  </inkml:definitions>
  <inkml:trace contextRef="#ctx0" brushRef="#br0">0 15 768,'43'-9'352,"-16"9"-288,5-6-64,-10 6-32,10 0-256,4 6-128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3.340"/>
    </inkml:context>
    <inkml:brush xml:id="br0">
      <inkml:brushProperty name="width" value="0.1" units="cm"/>
      <inkml:brushProperty name="height" value="0.1" units="cm"/>
      <inkml:brushProperty name="color" value="#FFFC18"/>
    </inkml:brush>
  </inkml:definitions>
  <inkml:trace contextRef="#ctx0" brushRef="#br0">1 33 896,'0'-29'416,"5"25"-320,-1 4-96,1 0-64,0 4-256,6 5-128,0 5 160,0 6 160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3.746"/>
    </inkml:context>
    <inkml:brush xml:id="br0">
      <inkml:brushProperty name="width" value="0.1" units="cm"/>
      <inkml:brushProperty name="height" value="0.1" units="cm"/>
      <inkml:brushProperty name="color" value="#FFFC18"/>
    </inkml:brush>
  </inkml:definitions>
  <inkml:trace contextRef="#ctx0" brushRef="#br0">1 24 512,'27'-24'256,"-6"24"-192,6 15-256,-11-10-96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4.276"/>
    </inkml:context>
    <inkml:brush xml:id="br0">
      <inkml:brushProperty name="width" value="0.1" units="cm"/>
      <inkml:brushProperty name="height" value="0.1" units="cm"/>
      <inkml:brushProperty name="color" value="#FFFC18"/>
    </inkml:brush>
  </inkml:definitions>
  <inkml:trace contextRef="#ctx0" brushRef="#br0">0 20 1152,'11'-20'512,"0"20"-384,0 0-128,-6 0-64,6 6-416,-1-3-160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4.700"/>
    </inkml:context>
    <inkml:brush xml:id="br0">
      <inkml:brushProperty name="width" value="0.1" units="cm"/>
      <inkml:brushProperty name="height" value="0.1" units="cm"/>
      <inkml:brushProperty name="color" value="#FFFC18"/>
    </inkml:brush>
  </inkml:definitions>
  <inkml:trace contextRef="#ctx0" brushRef="#br0">0 29 1792,'22'-29'768,"-12"29"-576,6 4-576,-10 1-192,-1 1-96,-10 8 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5.471"/>
    </inkml:context>
    <inkml:brush xml:id="br0">
      <inkml:brushProperty name="width" value="0.1" units="cm"/>
      <inkml:brushProperty name="height" value="0.1" units="cm"/>
      <inkml:brushProperty name="color" value="#FFFC18"/>
    </inkml:brush>
  </inkml:definitions>
  <inkml:trace contextRef="#ctx0" brushRef="#br0">6 40 128,'-5'-34'64,"15"28"-32,-4 6-96,-1 0 32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06.263"/>
    </inkml:context>
    <inkml:brush xml:id="br0">
      <inkml:brushProperty name="width" value="0.1" units="cm"/>
      <inkml:brushProperty name="height" value="0.1" units="cm"/>
      <inkml:brushProperty name="color" value="#FFFC18"/>
    </inkml:brush>
  </inkml:definitions>
  <inkml:trace contextRef="#ctx0" brushRef="#br0">0 35 896,'6'-29'416,"10"23"-320,0 6-448,-5 0-160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14.814"/>
    </inkml:context>
    <inkml:brush xml:id="br0">
      <inkml:brushProperty name="width" value="0.1" units="cm"/>
      <inkml:brushProperty name="height" value="0.1" units="cm"/>
      <inkml:brushProperty name="color" value="#FFFC18"/>
    </inkml:brush>
  </inkml:definitions>
  <inkml:trace contextRef="#ctx0" brushRef="#br0">1 72 2048,'69'-71'768,"-36"71"-576,4 10-928,-28-1-416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16.783"/>
    </inkml:context>
    <inkml:brush xml:id="br0">
      <inkml:brushProperty name="width" value="0.1" units="cm"/>
      <inkml:brushProperty name="height" value="0.1" units="cm"/>
      <inkml:brushProperty name="color" value="#FFFC18"/>
    </inkml:brush>
  </inkml:definitions>
  <inkml:trace contextRef="#ctx0" brushRef="#br0">0 52 1536,'22'-43'608,"-6"34"-480,5 9-96,-5 0-96,1 5-544,4 4-224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1.124"/>
    </inkml:context>
    <inkml:brush xml:id="br0">
      <inkml:brushProperty name="width" value="0.1" units="cm"/>
      <inkml:brushProperty name="height" value="0.1" units="cm"/>
      <inkml:brushProperty name="color" value="#66CC00"/>
    </inkml:brush>
  </inkml:definitions>
  <inkml:trace contextRef="#ctx0" brushRef="#br0">2994 165 2560,'-17'-3'1030,"7"1"-996,10 2-63,0-1 1,0 1 0,0-1 0,0 1 0,0-1 0,0 1 0,1 0 0,-1-1 0,0 1 0,0-1 0,0 1-1,0-1 1,1 1 0,-1-1 0,0 1 0,1 0 0,-1-1 0,0 1 0,0 0 0,1-1 0,-1 1-1,1 0 1,-1-1 0,57-57-1598,-36 38 2767,22-28 0,-20 24 3264,-34 28-2463,3 2-1930,0 0 1,-1-1-1,1 0 1,-1 0 0,0-1-1,-1-1 1,1 1-1,-10 1 1,-15 3 414,-34 2 1,-24 5 305,-173 46 1155,-4-24-508,-10 2-861,226-27-245,0-3 1,-1-3 0,-55 1-1,-417-13 377,326-9-37,59 2-268,60 8-27,-323-37 1730,277 24-1489,-34-8-4091,148 23 2464,0 0 1,-13-6-1,-22-18-3487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23.832"/>
    </inkml:context>
    <inkml:brush xml:id="br0">
      <inkml:brushProperty name="width" value="0.1" units="cm"/>
      <inkml:brushProperty name="height" value="0.1" units="cm"/>
      <inkml:brushProperty name="color" value="#FFFC18"/>
    </inkml:brush>
  </inkml:definitions>
  <inkml:trace contextRef="#ctx0" brushRef="#br0">6 43 1024,'5'-43'416,"-5"49"-320,-5 3-448,0 1-224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27.625"/>
    </inkml:context>
    <inkml:brush xml:id="br0">
      <inkml:brushProperty name="width" value="0.1" units="cm"/>
      <inkml:brushProperty name="height" value="0.1" units="cm"/>
      <inkml:brushProperty name="color" value="#FFFC18"/>
    </inkml:brush>
  </inkml:definitions>
  <inkml:trace contextRef="#ctx0" brushRef="#br0">1 46 2048,'6'-3'192,"0"1"0,0 0 0,0 1 0,0 0 0,0 0 0,0 0 1,0 0-1,8 1 0,52 5 376,-62-4-476,56 11 503,-47-8-341,1-1 0,0-1 0,26 2 0,-2-1 97,1 0-1,41 11 1,-4-1-219,-16-6 10,0-2 0,1-3-1,0-2 1,64-9 0,170-14-147,12 23 63,-263-2-45,59-11-1,22 0-85,61 13 70,28-2 86,-105-13-21,-25 2-54,157-7-113,-173 18 80,106 10 0,88-1 77,-45-5-99,-52 15 110,113 4-174,132-8 186,-300-3-94,175-9 1,-2-2 36,25-3 86,179 3-216,-278 2 159,88 5-1134,-226 3-731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30.577"/>
    </inkml:context>
    <inkml:brush xml:id="br0">
      <inkml:brushProperty name="width" value="0.1" units="cm"/>
      <inkml:brushProperty name="height" value="0.1" units="cm"/>
      <inkml:brushProperty name="color" value="#FFFC18"/>
    </inkml:brush>
  </inkml:definitions>
  <inkml:trace contextRef="#ctx0" brushRef="#br0">1 77 384,'39'9'343,"1"-1"0,0-1 0,0-3-1,0-1 1,1-2 0,40-4 0,26-4-84,135 9-1,106-5-241,13 1-7,-32 8 2,50 3-13,-21 9-10,169 1 198,-196-12-375,-57-4 248,-178 0 41,157-15 0,-115 2-98,169 9 0,-34-7-3,-61-2-11,-21 14 9,-89 0 15,128-12 346,-38-1-206,-48 11-26,144-4-9,259 1 271,-261-7-361,36 2 280,36 12-312,-130-6-66,-62 8 239,-64-1-264,104-8-1,290-10 167,-400 11-40,130-14 26,0 0-66,100 24 153,-158-24 20,-1 0-115,221 14-129,-253-12 68,-24 1 72,331 5 110,-181-3-175,272 23 21,-393-16-22,-50-1 7,227 17 31,-230-8-115,94-5 0,-80-2 99,133 10 61,1 0 257,-25-24 126,0 1-397,-129 15-90,-16 1 40,77-9 1,82-17 151,-124 16-262,107 6 1,-115 2 86,164 6 5,303-6 1413,-542 1-1761,1 1-1,-1 0 1,21 7 0,-21-5-1407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1:31.879"/>
    </inkml:context>
    <inkml:brush xml:id="br0">
      <inkml:brushProperty name="width" value="0.1" units="cm"/>
      <inkml:brushProperty name="height" value="0.1" units="cm"/>
      <inkml:brushProperty name="color" value="#FFFC18"/>
    </inkml:brush>
  </inkml:definitions>
  <inkml:trace contextRef="#ctx0" brushRef="#br0">1 44 1024,'103'5'1931,"349"13"383,-443-16-2296,16 1 60,-1-1 1,1-1-1,46-4 0,65-22 461,-28 4-65,84-3-53,-176 23-953,-1 1 0,1 0-1,-1 1 1,1 1-1,25 6 1,-11 1-1612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6:09.049"/>
    </inkml:context>
    <inkml:brush xml:id="br0">
      <inkml:brushProperty name="width" value="0.1" units="cm"/>
      <inkml:brushProperty name="height" value="0.1" units="cm"/>
      <inkml:brushProperty name="color" value="#FFFC18"/>
    </inkml:brush>
  </inkml:definitions>
  <inkml:trace contextRef="#ctx0" brushRef="#br0">6825 62 3712,'-12'1'1073,"12"-1"-1051,-1 1 0,1-1 0,0 0 0,0 0 0,-1 0-1,1 0 1,0 1 0,0-1 0,-1 0 0,1 0 0,0 1 0,0-1-1,0 0 1,-1 0 0,1 1 0,0-1 0,0 0 0,0 1-1,0-1 1,0 0 0,0 0 0,0 1 0,0-1 0,0 0 0,0 1-1,0-1 1,0 1 0,0 1 719,0-22 881,-1 19-1537,1-1 0,0 1 1,0 0-1,0 0 0,-1 0 0,1-1 1,-1 1-1,1 0 0,-1 0 1,1 0-1,-1 0 0,0 0 0,0 0 1,1 0-1,-1 0 0,0 0 0,0 0 1,0 1-1,0-1 0,0 0 1,0 0-1,0 1 0,0-1 0,0 1 1,0-1-1,-1 1 0,1-1 0,0 1 1,0 0-1,0 0 0,-3-1 1,-5 0 154,1 0 1,-1 1 0,-13 0 0,12 0-13,-25 0 123,-10 1 561,-89-11 1,54 1-27,-163 3 0,161 7-557,-306 13 188,126-7 203,167-8-336,-942 1 683,903-7-1075,-2-1-59,8 8 123,-871 14 1285,913-11-1317,-477 27 470,72 5-270,-170-13 74,456-14-84,55-1-81,23 0 6,-36 0 303,49-8-264,-132 3-814,234-2 81,2 0 78,0 1 1,-16 2-1,6 5-2527,0 6-3687,0 6 894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6:22.153"/>
    </inkml:context>
    <inkml:brush xml:id="br0">
      <inkml:brushProperty name="width" value="0.1" units="cm"/>
      <inkml:brushProperty name="height" value="0.1" units="cm"/>
      <inkml:brushProperty name="color" value="#FFFC18"/>
    </inkml:brush>
  </inkml:definitions>
  <inkml:trace contextRef="#ctx0" brushRef="#br0">22 240 2560,'-21'-9'3077,"26"17"-1520,3-6-935,0 0-1,0-1 0,0 0 0,8 0 0,-9-1-520,0 1 0,0 0 0,-1 0 0,1 0 1,0 0-1,-1 1 0,10 4 0,-8-3 37,0 0 1,0-1-1,1 0 0,-1 0 1,0-1-1,1 0 0,-1 0 0,16-2 1,26 3 125,33 3 308,90-4 0,-72-3-334,-64 1-84,1-3 1,-1-1 0,0-1-1,37-12 1,65-11-53,-66 15-23,36-7 77,209-51 72,-251 54-172,110-12 1,-116 21-15,128-14 171,-24-1-175,-138 21-39,1 2 1,35 2 0,-14 0 33,434-1 164,-458 1-153,-1 2 0,36 7 0,3 1 37,326 16 90,-32-22-6,-54-26-166,-186 10 23,22 0 85,-86 4-138,-37 4 28,31-1 0,-39 4 22,49 0-18,81 10 0,-6 7-49,119 23-26,-217-32 75,-1 1 1,50 22 0,-25-7 40,72 21 1,63 6-39,16 5 205,-187-49-27,-6-1-94,0-1 0,1-1 0,-1-1 0,1 0 0,19 1 0,-33-4-539,-1 0-1,1 1 1,0-1 0,-1 1 0,1 0 0,-1 0-1,1 0 1,-1 0 0,0 0 0,1 0 0,-1 1-1,3 1 1,-3-1-67,19 11-4223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6:35.239"/>
    </inkml:context>
    <inkml:brush xml:id="br0">
      <inkml:brushProperty name="width" value="0.1" units="cm"/>
      <inkml:brushProperty name="height" value="0.1" units="cm"/>
      <inkml:brushProperty name="color" value="#FFFC18"/>
    </inkml:brush>
  </inkml:definitions>
  <inkml:trace contextRef="#ctx0" brushRef="#br0">1 54 640,'10'-49'352,"1"44"-288,5 5-224,-5 5-32,0 4-96,0 6 96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6:40.741"/>
    </inkml:context>
    <inkml:brush xml:id="br0">
      <inkml:brushProperty name="width" value="0.1" units="cm"/>
      <inkml:brushProperty name="height" value="0.1" units="cm"/>
      <inkml:brushProperty name="color" value="#FFFC18"/>
    </inkml:brush>
  </inkml:definitions>
  <inkml:trace contextRef="#ctx0" brushRef="#br0">0 68 1152,'12'-3'578,"0"0"-1,0 1 1,0 0-1,1 1 1,-1 0 0,21 2-1,76 14 644,-78-9-1125,17-1 682,91 0 1,-94-4-696,-18 0-68,0-1 1,0-1-1,27-5 0,138-28 428,107-12-33,-292 45-587,0 0 0,-1 1 0,1 0 0,0 0 0,-1 0 0,1 1-1,0 0 1,-1 0 0,1 1 0,-1 0 0,1 0 0,-1 0 0,9 5-1,6 12-2685,1-7 612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7:45.590"/>
    </inkml:context>
    <inkml:brush xml:id="br0">
      <inkml:brushProperty name="width" value="0.1" units="cm"/>
      <inkml:brushProperty name="height" value="0.1" units="cm"/>
      <inkml:brushProperty name="color" value="#FFFC18"/>
    </inkml:brush>
  </inkml:definitions>
  <inkml:trace contextRef="#ctx0" brushRef="#br0">2594 115 2048,'0'-1'334,"-1"0"1,0 0-1,1 0 1,-1-1-1,0 1 1,1 0-1,0 0 1,-1 0-1,1-1 1,0 1-1,0 0 1,-1 0-1,1-1 1,0 1-1,0 0 1,0-1-1,1 0 1,-1-4 145,0 5-429,0 1 0,0-1 0,0 1 0,-1-1-1,1 1 1,0-1 0,0 1 0,0-1 0,-1 1 0,1 0 0,0-1 0,0 1-1,-1 0 1,1-1 0,0 1 0,-1-1 0,1 1 0,-1 0 0,1 0 0,0-1-1,-1 1 1,1 0 0,-1 0 0,1-1 0,-1 1 0,-17-5 852,16 5-783,0-1-1,-1 1 1,1-1-1,0 1 1,0-1-1,0 0 0,0 0 1,-4-2-1,3 0 50,-1 0-1,0 1 0,0-1 0,0 1 0,-1 0 1,1 0-1,0 0 0,-1 1 0,-8-3 0,-15-5 81,18 6-163,0 0 1,0 1 0,0 0-1,-12-1 1,-19-3 205,11 1-36,0 2 0,1 0-1,-54 4 1,28 0-41,-176 9-333,47-5 548,-37 3 79,-349 21 723,507-29-1212,-394 8 1554,374-6-1526,-27 2-938,68-1 28,8-1-2064,-49 10-1,30 4-1035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7:49.446"/>
    </inkml:context>
    <inkml:brush xml:id="br0">
      <inkml:brushProperty name="width" value="0.1" units="cm"/>
      <inkml:brushProperty name="height" value="0.1" units="cm"/>
      <inkml:brushProperty name="color" value="#FFFC18"/>
    </inkml:brush>
  </inkml:definitions>
  <inkml:trace contextRef="#ctx0" brushRef="#br0">4177 249 3328,'-32'-5'2469,"38"-5"-2858,18-14-614,-18 19 1457,0-1 0,0 0 0,-1 0 0,0 0 0,8-12 1,-12 16-327,0 0 0,0 0 1,-1 0-1,1 0 1,0 0-1,-1 0 0,0 0 1,1 0-1,-1 0 1,0 0-1,0-1 0,0 1 1,0 0-1,-1 0 1,1 0-1,0 0 0,-1 0 1,0 0-1,1 0 1,-1 0-1,0 0 1,0 0-1,0 0 0,0 1 1,-1-1-1,1 0 1,-2-1-1,0 0-55,-1 1 1,1-1-1,-1 1 0,0 0 0,0 0 1,0 0-1,0 1 0,0-1 0,-5 0 1,-7-4 41,-19-5 211,0 2 0,-1 0 0,0 3 0,-50-3 0,-26-5 492,-48-5-327,-28 17 171,100 4-610,-117 11 97,58-1 412,35-3-492,-126 8 78,125-6 42,-154 15-25,-41 4 440,-17 18-300,246-35 107,-117 3 0,61-7 121,122-8-479,-223 17 731,-1-19 27,-149-2-3359,304 5 547,-90 7-6001,157-8 7242,-92 4-3496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2.068"/>
    </inkml:context>
    <inkml:brush xml:id="br0">
      <inkml:brushProperty name="width" value="0.1" units="cm"/>
      <inkml:brushProperty name="height" value="0.1" units="cm"/>
      <inkml:brushProperty name="color" value="#66CC00"/>
    </inkml:brush>
  </inkml:definitions>
  <inkml:trace contextRef="#ctx0" brushRef="#br0">1939 15 2432,'0'0'18,"0"0"-1,0 0 1,0 0 0,0 0 0,0 0-1,0-1 1,0 1 0,0 0-1,0 0 1,0 0 0,0 0 0,0 0-1,0 0 1,0 0 0,0 0 0,0 0-1,0 0 1,0-1 0,0 1 0,0 0-1,0 0 1,0 0 0,0 0-1,0 0 1,0 0 0,0 0 0,0 0-1,0 0 1,0 0 0,0 0 0,-1-1-1,1 1 1,0 0 0,0 0-1,0 0 1,0 0 0,0 0 0,0 0-1,0 0 1,0 0 0,0 0 0,0 0-1,0 0 1,0 0 0,-1 0-1,1 0 1,0 0 0,0 0 0,0 0-1,0 0 1,0 0 0,0 0 0,0 0-1,0 0 1,0 0 0,0 0 0,-1 0-1,1 0 1,3-6 2349,-3 6-2303,-1-1 0,1 1 0,0 0 0,0 0 0,0-1 0,0 1 0,0 0 0,0 0 0,0-1 0,-1 1 0,1 0 0,0 0 0,0 0 0,0-1 0,-1 1 0,1 0 0,0 0 0,0 0 0,0 0 0,-1-1 0,1 1 0,0 0 0,-1 0 0,1 0 0,0 0 0,0 0 0,-1 0 0,1 0 0,-1 0 0,-22 1 1000,0 1 0,-40 11-1,-2-1-809,-70 6 1461,-167 2 0,199-21-1429,-326 16 1262,258 8-279,-131 5 646,234-25-2024,-73-6-1,132 3-624,0-1-1,0 0 0,1-1 0,-1 0 0,1-1 1,-1 0-1,1 0 0,-9-5 0,-3-5-3451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7:54.084"/>
    </inkml:context>
    <inkml:brush xml:id="br0">
      <inkml:brushProperty name="width" value="0.1" units="cm"/>
      <inkml:brushProperty name="height" value="0.1" units="cm"/>
      <inkml:brushProperty name="color" value="#FFFC18"/>
    </inkml:brush>
  </inkml:definitions>
  <inkml:trace contextRef="#ctx0" brushRef="#br0">3990 1 3328,'-5'0'182,"0"0"9,1 1 1,-1-1-1,0 1 0,0 0 1,0 0-1,1 1 1,-1-1-1,1 1 0,-6 3 1,7-4-71,-1 0 0,0 0 0,0 0 0,0 0 0,0 0 0,0-1 0,0 0 0,-1 0 0,1 0 0,0 0 0,-4-1 0,-11 0 944,-83-8 1266,-227 18-1350,194 3-115,-61 1 199,106-14-818,-303 10 727,76-4-44,190-6-729,-71 4 308,-199-5 181,50-7-780,-212 6 1545,481 5-1204,-27 0-180,-111 2-727,71-9-3297,139 4 3653,-12 0-1302,-25-5 0,28 2 354,1-1 0,-18-7 1,32 12 1241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7:57.816"/>
    </inkml:context>
    <inkml:brush xml:id="br0">
      <inkml:brushProperty name="width" value="0.1" units="cm"/>
      <inkml:brushProperty name="height" value="0.1" units="cm"/>
      <inkml:brushProperty name="color" value="#FFFC18"/>
    </inkml:brush>
  </inkml:definitions>
  <inkml:trace contextRef="#ctx0" brushRef="#br0">3004 81 1664,'0'0'4,"0"0"-1,0 0 1,0 0-1,0 0 1,0 0 0,0 0-1,-1 0 1,1 0 0,0 0-1,0 0 1,0 0-1,0 0 1,0 0 0,-1 0-1,1 0 1,0 0-1,0 0 1,0 0 0,0 0-1,0 0 1,-1 0 0,1 0-1,0 0 1,0 0-1,0 0 1,0 0 0,0 0-1,0 0 1,-1 0-1,1-1 1,0 1 0,0 0-1,0 0 1,0 0 0,0 0-1,0 0 1,0 0-1,0 0 1,0-1 0,0 1-1,0 0 1,0 0-1,0 0 1,9-14 6047,-9 14-6020,0-1-1,0 1 0,0 0 1,-1-1-1,1 1 0,0 0 1,0 0-1,-1 0 1,1-1-1,0 1 0,0 0 1,-1 0-1,1 0 0,0-1 1,-1 1-1,1 0 0,0 0 1,-1 0-1,1 0 0,0 0 1,-1 0-1,1 0 0,0 0 1,-1 0-1,1 0 1,0 0-1,-1 0 0,1 0 1,0 0-1,-1 0 0,1 0 1,0 0-1,-1 0 0,-59 0 1562,-72-9 0,77 4-1045,-94 4 0,72 2 34,-383-15 790,212 8-775,-25-2-9,-252-11 235,486 19-812,-126 4 97,-11 1 181,66 2-208,2 1 368,73-6-359,0 1 1,0 2-1,-46 13 0,60-14 70,-1-1-1,-23 1 0,20-3-150,-29 6 0,19 5-3970,1 4-1622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5.640"/>
    </inkml:context>
    <inkml:brush xml:id="br0">
      <inkml:brushProperty name="width" value="0.1" units="cm"/>
      <inkml:brushProperty name="height" value="0.1" units="cm"/>
      <inkml:brushProperty name="color" value="#FFFC18"/>
    </inkml:brush>
  </inkml:definitions>
  <inkml:trace contextRef="#ctx0" brushRef="#br0">1 10 128,'10'-9'0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6.034"/>
    </inkml:context>
    <inkml:brush xml:id="br0">
      <inkml:brushProperty name="width" value="0.1" units="cm"/>
      <inkml:brushProperty name="height" value="0.1" units="cm"/>
      <inkml:brushProperty name="color" value="#FFFC18"/>
    </inkml:brush>
  </inkml:definitions>
  <inkml:trace contextRef="#ctx0" brushRef="#br0">11 6 1408,'-11'-5'512,"11"10"-384,0-1-608,6 1-320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6.416"/>
    </inkml:context>
    <inkml:brush xml:id="br0">
      <inkml:brushProperty name="width" value="0.1" units="cm"/>
      <inkml:brushProperty name="height" value="0.1" units="cm"/>
      <inkml:brushProperty name="color" value="#FFFC18"/>
    </inkml:brush>
  </inkml:definitions>
  <inkml:trace contextRef="#ctx0" brushRef="#br0">6 34 5888,'-6'-14'2272,"6"9"-1664,6 1-1920,5-1-96,5-1-352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4.218"/>
    </inkml:context>
    <inkml:brush xml:id="br0">
      <inkml:brushProperty name="width" value="0.1" units="cm"/>
      <inkml:brushProperty name="height" value="0.1" units="cm"/>
      <inkml:brushProperty name="color" value="#FFFC18"/>
    </inkml:brush>
  </inkml:definitions>
  <inkml:trace contextRef="#ctx0" brushRef="#br0">0 6 128,'6'-6'0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6.880"/>
    </inkml:context>
    <inkml:brush xml:id="br0">
      <inkml:brushProperty name="width" value="0.1" units="cm"/>
      <inkml:brushProperty name="height" value="0.1" units="cm"/>
      <inkml:brushProperty name="color" value="#FFFC18"/>
    </inkml:brush>
  </inkml:definitions>
  <inkml:trace contextRef="#ctx0" brushRef="#br0">52 24 4736,'0'-20'1824,"-16"16"-1408,0 4-832,7 18-4832,-2-3 4480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7.245"/>
    </inkml:context>
    <inkml:brush xml:id="br0">
      <inkml:brushProperty name="width" value="0.1" units="cm"/>
      <inkml:brushProperty name="height" value="0.1" units="cm"/>
      <inkml:brushProperty name="color" value="#FFFC18"/>
    </inkml:brush>
  </inkml:definitions>
  <inkml:trace contextRef="#ctx0" brushRef="#br0">43 38 5376,'-11'-23'2016,"11"18"-1568,-5-4-608,-22 9-7072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7.675"/>
    </inkml:context>
    <inkml:brush xml:id="br0">
      <inkml:brushProperty name="width" value="0.1" units="cm"/>
      <inkml:brushProperty name="height" value="0.1" units="cm"/>
      <inkml:brushProperty name="color" value="#FFFC18"/>
    </inkml:brush>
  </inkml:definitions>
  <inkml:trace contextRef="#ctx0" brushRef="#br0">54 25 6016,'-16'-10'2272,"11"6"-1760,-6 4-256,5-11-4864,1 17 2336,-6-1 1024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8.819"/>
    </inkml:context>
    <inkml:brush xml:id="br0">
      <inkml:brushProperty name="width" value="0.1" units="cm"/>
      <inkml:brushProperty name="height" value="0.1" units="cm"/>
      <inkml:brushProperty name="color" value="#FFFC18"/>
    </inkml:brush>
  </inkml:definitions>
  <inkml:trace contextRef="#ctx0" brushRef="#br0">21 38 6144,'-11'-9'2272,"5"0"-1760,3 4-576,12 0-2272,7 1 288,0-1-416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3.363"/>
    </inkml:context>
    <inkml:brush xml:id="br0">
      <inkml:brushProperty name="width" value="0.1" units="cm"/>
      <inkml:brushProperty name="height" value="0.1" units="cm"/>
      <inkml:brushProperty name="color" value="#66CC00"/>
    </inkml:brush>
  </inkml:definitions>
  <inkml:trace contextRef="#ctx0" brushRef="#br0">2329 38 3200,'9'-13'5719,"-9"13"-5637,0-1 0,-1 0 0,1 0 0,-1 0 0,1 0 0,-1 1 0,1-1 0,-1 0 0,1 1 0,-1-1 0,0 0 0,0 1 0,1-1 0,-2 0 0,-1-1 41,0 0 0,-1 1 0,1-1 0,0 1 0,-1 0-1,1 0 1,-1 0 0,0 0 0,1 1 0,-1-1 0,0 1 0,1 0 0,-7 0 0,-5 1 446,-28 6 0,41-7-548,-34 7 712,-59 20 1,49-12-173,0-1 0,-1-3 1,-81 9-1,-37-10-279,91-4 46,-85-6 0,73-1-152,58-1 34,-1-1-1,1-1 0,-30-9 1,-17-3 270,9 6-187,-124-3 0,107 13 25,-187 3 1364,53 12-1639,89-10-4183,12-1-7325,73 2 7572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9.317"/>
    </inkml:context>
    <inkml:brush xml:id="br0">
      <inkml:brushProperty name="width" value="0.1" units="cm"/>
      <inkml:brushProperty name="height" value="0.1" units="cm"/>
      <inkml:brushProperty name="color" value="#FFFC18"/>
    </inkml:brush>
  </inkml:definitions>
  <inkml:trace contextRef="#ctx0" brushRef="#br0">17 6 4224,'-17'-6'1568,"17"12"-1216,0 3-1152,6-4-544,5 0-160,5 4 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09.972"/>
    </inkml:context>
    <inkml:brush xml:id="br0">
      <inkml:brushProperty name="width" value="0.1" units="cm"/>
      <inkml:brushProperty name="height" value="0.1" units="cm"/>
      <inkml:brushProperty name="color" value="#FFFC18"/>
    </inkml:brush>
  </inkml:definitions>
  <inkml:trace contextRef="#ctx0" brushRef="#br0">6 1 128,'-5'14'0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10.313"/>
    </inkml:context>
    <inkml:brush xml:id="br0">
      <inkml:brushProperty name="width" value="0.1" units="cm"/>
      <inkml:brushProperty name="height" value="0.1" units="cm"/>
      <inkml:brushProperty name="color" value="#FFFC18"/>
    </inkml:brush>
  </inkml:definitions>
  <inkml:trace contextRef="#ctx0" brushRef="#br0">267 38 6144,'-59'-28'2272,"22"22"-1760,-12 3-992,33 3-576,-4 0-1120,-1 0-320,-6 3 1120,-11-3 544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10.670"/>
    </inkml:context>
    <inkml:brush xml:id="br0">
      <inkml:brushProperty name="width" value="0.1" units="cm"/>
      <inkml:brushProperty name="height" value="0.1" units="cm"/>
      <inkml:brushProperty name="color" value="#FFFC18"/>
    </inkml:brush>
  </inkml:definitions>
  <inkml:trace contextRef="#ctx0" brushRef="#br0">0 1 128,'0'9'0</inkml:trace>
  <inkml:trace contextRef="#ctx0" brushRef="#br0" timeOffset="1">208 280 6784,'-11'-20'2528,"1"17"-1952,4 6-1504,12 3-832,-1 8-768,0-5-128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15.655"/>
    </inkml:context>
    <inkml:brush xml:id="br0">
      <inkml:brushProperty name="width" value="0.1" units="cm"/>
      <inkml:brushProperty name="height" value="0.1" units="cm"/>
      <inkml:brushProperty name="color" value="#FFFC18"/>
    </inkml:brush>
  </inkml:definitions>
  <inkml:trace contextRef="#ctx0" brushRef="#br0">9099 338 4608,'-5'-17'2415,"5"15"-2297,-1 0 1,1 1-1,0-1 0,-1 0 0,0 0 1,1 0-1,-1 1 0,0-1 0,0 0 1,0 1-1,0-1 0,0 1 0,0-1 1,0 1-1,-1 0 0,1-1 0,-1 1 1,1 0-1,0 0 0,-1 0 0,0 0 1,1 0-1,-3-1 0,-18-8 516,13 6-511,0 0 0,-1 0 0,-11-2-1,-6 0 104,-1 2-1,0 1 0,0 1 0,-39 3 0,15 3 252,-74 15 0,74-8-91,24-4-276,-1-1 0,-1-1 1,-33 0-1,36-5 14,-190 9 349,141 0-332,-131 20 492,180-25-567,4 1-61,0-1 0,0-1 0,-1-1 0,1-2 0,-1 0 0,-29-4 0,-19-7 94,-1 4 1,-84 2 0,-29-1 390,135 4-495,-87-16 0,53 6-11,-100-17 181,-64 19 192,194 10-328,-104-13 1,-103-13 467,-2 23-291,210 3-200,28-1 77,0-2 0,0-1 0,-47-14 1,-27-4 42,22 10-87,35 4 48,-87-4 0,-125 6 318,254 6-403,-28 1 114,0-2 0,-1 0 0,1-2 0,-40-10 0,57 10-112,0 1-1,-20-1 1,3 0-63,-175-13 132,158 14 3,-172-12 89,136 9 49,-24 1-284,-156 2 419,137 3-164,-46-6-111,6 0-95,-288 10 298,233-10-277,-257 5 43,343-8-39,0 1 19,-126-7 286,167 9-286,-26-3-35,69 2 184,-1 3 0,1 1 0,-69 8 0,-5 2-32,-26 2-83,73 2-1654,0 4-1,1 2 1,-126 50 0,11 8-3054,-34 1 480,214-73 3996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46.665"/>
    </inkml:context>
    <inkml:brush xml:id="br0">
      <inkml:brushProperty name="width" value="0.1" units="cm"/>
      <inkml:brushProperty name="height" value="0.1" units="cm"/>
      <inkml:brushProperty name="color" value="#FFFC18"/>
    </inkml:brush>
  </inkml:definitions>
  <inkml:trace contextRef="#ctx0" brushRef="#br0">7276 227 4224,'0'0'1365,"17"4"-464,-3-4-913,2 0 136,-3 0 4618,-13 0-4705,0-1 1,0 1-1,0 0 1,0 0-1,0-1 1,1 1-1,-1 0 1,0-1-1,0 1 1,0 0-1,0 0 1,0-1-1,0 1 1,0 0 0,0-1-1,0 1 1,0 0-1,0 0 1,0-1-1,0 1 1,0 0-1,0-1 1,-1 1-1,1 0 1,0 0-1,0-1 1,0 1-1,0 0 1,0 0-1,-1-1 1,-4-8 516,0 6-258,1 0-1,-1 0 1,0 1 0,0 0 0,-1 0-1,1 1 1,-7-2 0,-20-7 410,23 6-510,2 1-80,0 0-1,0 0 0,-1 0 1,1 1-1,-1 1 1,1-1-1,-13 0 1,-102-3 684,69 5-360,2 1 60,-59-7 0,2 1-127,-140-5 619,114 15-805,112-4-125,1 1 0,-26 6 0,-2 0 109,14-5 17,-57-4 0,32 0-207,44 1 37,-99 0 88,-148 18 0,248-16-84,-69 10 183,-115 3 0,-115-24-99,76 3 113,24-6-60,82 1-46,-184 6 36,178 10-149,135-5 0,-11 0 0,0 0 0,0-1 0,1 0 0,-26-6 0,-2-3 1,0 2-1,-53-3 0,48 7 10,-1 1-18,-60 3 1,37 2 59,-74 3-116,-64-15 368,94 2-419,20 2 230,-59 2-3,126 4-117,9-1 54,-30-6 0,31 4-13,-29-1 1,34 4-97,0-2 0,0 1 0,-18-6 0,19 4 45,0 1 0,-1 0 1,-16 0-1,-175-2-54,119-1 127,-70-1 54,126 6-147,0-1-1,-39-6 1,58 6 21,1 0 0,-1 1 0,-11 0 0,12 0 48,0 0-1,0 0 1,1 0-1,-12-3 1,8 0-63,-1 0 1,-19-9-1,30 11 17,-1 1-1,0-1 0,0 1 0,1-1 1,-1 1-1,0 0 0,0 0 0,0 0 1,0 0-1,1 0 0,-4 1 0,-14-1 65,4-3-24,-2 1 0,-19-1 0,-13-2 48,-21 0-39,39 2-69,-1 2 0,-31 3 0,4-1-5,39-1 42,0 1 1,1 0-1,-33 7 0,14 5-51,31-10 64,-1 0 1,1 0 0,-1-1 0,1 0 0,-1-1 0,-13 2 0,-35 0 7,25 0 48,24-2-70,0 0 1,0 0-1,-1-1 1,-13-1-1,-8-3 62,-37 1-1,37 2 155,-38-5 0,18 1-66,-69-1 0,3 2-3,-168-1 429,177 6-1016,102-2 255,0 1 1,0 1 0,0-1-1,0 1 1,0-1-1,0 1 1,0 0 0,-4 2-1,5-1-279,0-1 1,1 1-1,-1 0 0,0 0 0,1 1 0,-1-1 0,1 0 0,0 1 0,0-1 0,-4 6 0,-14 23-4334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48.326"/>
    </inkml:context>
    <inkml:brush xml:id="br0">
      <inkml:brushProperty name="width" value="0.1" units="cm"/>
      <inkml:brushProperty name="height" value="0.1" units="cm"/>
      <inkml:brushProperty name="color" value="#FFFC18"/>
    </inkml:brush>
  </inkml:definitions>
  <inkml:trace contextRef="#ctx0" brushRef="#br0">0 86 1280,'17'-23'512,"-7"9"-384,1-6-608,5 11-224,-5 0 320,5-2 192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49.027"/>
    </inkml:context>
    <inkml:brush xml:id="br0">
      <inkml:brushProperty name="width" value="0.1" units="cm"/>
      <inkml:brushProperty name="height" value="0.1" units="cm"/>
      <inkml:brushProperty name="color" value="#FFFC18"/>
    </inkml:brush>
  </inkml:definitions>
  <inkml:trace contextRef="#ctx0" brushRef="#br0">3553 60 2560,'1'-1'213,"1"-1"0,-1 1 0,1 0 0,0 0 1,-1 0-1,1 0 0,0 0 0,0 0 0,2 0 0,-3 1-139,-1-1 0,0 1-1,1 0 1,-1 0 0,1 0-1,-1 0 1,0 0 0,1 0 0,-1 0-1,1 0 1,-1 0 0,0 0-1,1 0 1,-1 0 0,1 0-1,-1 0 1,0 1 0,1-1 0,-1 0-1,0 0 1,1 0 0,-1 1-1,0-1 1,1 0 0,-1 0 0,0 1-1,1-1 1,-1 0 0,0 0-1,0 1 1,1-1 0,-1 0-1,0 1 1,0-1 0,0 1 0,1-1-1,-1 0 1,0 1 0,0-1-1,0 0 1,0 1 0,0-1 0,0 1-1,0-1 1,0 0 0,0 1-1,0 1 428,-77 0 3241,-1-1-3180,53-2-214,0-2 1,1-1 0,-1-1 0,-29-10-1,23 6-65,-63-9 0,30 13 14,-1 2 0,-102 11 0,-48-3 149,24-1-119,-40 27 39,95-11-263,68-14 208,-101-5 1,80-2-82,-261 15-166,307-11 154,-83-6 0,-42-16 374,92 8-359,-135-1 0,75 13-166,-112 7-710,228-5 182,1 0 0,0 1 0,0 1 0,0 1 0,0 0 0,1 2 0,0 0 0,-27 17 0,0 7-1537,29-20 440,-1 0 0,0-1 0,-22 10 0,25-16 200,-1 0 0,-25 4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48:50.454"/>
    </inkml:context>
    <inkml:brush xml:id="br0">
      <inkml:brushProperty name="width" value="0.1" units="cm"/>
      <inkml:brushProperty name="height" value="0.1" units="cm"/>
      <inkml:brushProperty name="color" value="#FFFC18"/>
    </inkml:brush>
  </inkml:definitions>
  <inkml:trace contextRef="#ctx0" brushRef="#br0">1975 55 2816,'2'-3'156,"-1"1"-46,-1 1 0,1-1 0,0 1 0,0-1 0,0 1 0,0-1 0,0 1 0,1 0 0,-1 0 0,0 0 0,1 0 0,-1 0 0,0 0 0,1 0 0,-1 0 0,3-1 1,21-16 2064,-25 17-2088,0 1-1,0-1 1,-1 1-1,1-1 1,0 1-1,0 0 1,0-1-1,0 1 0,-1-1 1,1 1-1,0 0 1,0-1-1,-1 1 1,1 0-1,0-1 1,0 1-1,-1 0 0,1-1 1,-1 1-1,1 0 1,0 0-1,-1 0 1,1-1-1,-13 0 182,1 0-1,0 1 1,-1 0-1,1 1 1,-24 4-1,-28 9 558,-81 27 0,52-12 96,45-19-475,0-2 1,0-2-1,-81 1 0,30-3 46,62-2-342,-145 3 495,37-14-411,-98-3-143,227 12-83,-424 16-2800,257 9-530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0:37.267"/>
    </inkml:context>
    <inkml:brush xml:id="br0">
      <inkml:brushProperty name="width" value="0.1" units="cm"/>
      <inkml:brushProperty name="height" value="0.1" units="cm"/>
      <inkml:brushProperty name="color" value="#E71224"/>
    </inkml:brush>
  </inkml:definitions>
  <inkml:trace contextRef="#ctx0" brushRef="#br0">3853 1603 2048,'11'-5'2308,"14"1"984,-22 4-3127,0 0 0,1 1 1,-1 0-1,0 0 0,1 0 0,-1 0 1,0 0-1,0 0 0,3 3 0,12 3 199,-14-3 97,0-1 1,0 0 0,0 1 0,-1 0-1,1 0 1,5 8 0,-8 10 5703,-2-26-6095,0-1 1,0 0-1,-1 1 0,1-1 1,-1 0-1,0 1 1,-4-7-1,-5-11 407,-28-88 797,31 82-1079,1 1 0,2-1 0,0-1-1,0-28 1,0 9-6,2 3-62,1-1-1,7-69 1,21-91 78,-21 177-107,-1-17-49,-2-1 1,-5-71-1,0 12 11,-4-25 218,2 69-183,3 26-172,-11-48 1,9 67 146,0 0 0,-1 1 0,-1 0 0,-1 0 0,-8-15 0,11 24-88,-1 1 1,0 0-1,0 0 1,0 0-1,0 0 1,-1 1 0,0 0-1,0 0 1,0 1-1,-1 0 1,0 0-1,0 0 1,0 1 0,0 0-1,0 0 1,-12-2-1,5 2 24,0 0 0,0 2-1,0-1 1,0 2 0,0 0-1,0 0 1,0 2 0,-17 2-1,-243 35-216,27-6 22,-269 18 393,505-50-200,-469 36-78,449-35 48,-763 63-236,753-60 243,-260 41-64,257-37 52,-56 15-119,73-18 151,0-1 0,-34 3 1,-16 2 90,27-1-101,-76 16-139,100-19 101,1 2-1,-44 19 1,36-12 6,18-9-16,1 1 0,0 0 0,-25 18-1,35-22 47,0 0-1,1 1 0,-1-1 0,1 1 1,0 0-1,0 0 0,0 0 1,0 1-1,1-1 0,-1 1 0,1-1 1,0 1-1,1 0 0,-1 0 0,1 0 1,-1 6-1,-43 236-57,30-170 90,-10 141 1,18 83-39,7-277 105,0 0-1,2 0 0,1 0 1,1 0-1,2 0 0,0-1 1,10 27-1,-14-47-66,-1-1 1,1 0-1,0 0 0,0 0 1,0 0-1,-1 0 0,2 0 1,-1-1-1,0 1 0,0-1 1,1 1-1,-1-1 0,0 0 1,1 0-1,-1 0 0,1 0 1,5 1-1,5 1 14,0-1 1,17 1-1,-23-3-8,136 2 24,-79-3-102,235-11-99,-2 1 140,14 18 50,-76 1-74,238 26 29,-190-8 175,-99-10 90,96 6 200,86-12-47,-241-7-362,-2-6 162,144-21 0,-180 14-132,-71 8-74,275-19 82,-218 23-474,-26-1-2825,55-4-1,-76 0-2119,40 1-1,-27 7 585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4.715"/>
    </inkml:context>
    <inkml:brush xml:id="br0">
      <inkml:brushProperty name="width" value="0.1" units="cm"/>
      <inkml:brushProperty name="height" value="0.1" units="cm"/>
      <inkml:brushProperty name="color" value="#66CC00"/>
    </inkml:brush>
  </inkml:definitions>
  <inkml:trace contextRef="#ctx0" brushRef="#br0">3201 52 3200,'-1'0'104,"-12"-7"2301,11-8-597,2 14-1784,0 1 45,0-1 1,0 1-1,0-1 1,0 1-1,0 0 0,0-1 1,0 1-1,0 0 0,0-1 1,-1 1-1,1 0 1,0-1-1,0 1 0,0 0 1,-1 0-1,1-1 0,0 1 1,0 0-1,-1 0 0,1-1 1,0 1-1,-1 0 1,1 0-1,0-1 0,-1 1 1,1 0-1,0 0 0,-1 0 1,1 0-1,0 0 0,-1 0 1,-17 0 993,-14 8-319,16-4-414,0-1 1,0-1-1,0 0 1,0-1 0,0-1-1,-23-2 1,-8 1-181,-288 1 1135,276 2-607,-64 12 0,12-1-472,34-8-318,-38 4 422,24 0 352,39-5-556,-92 21 0,109-17-2,-1-2 0,-64 4 0,-72-10 404,78-1-314,17 0-36,-156 6-71,199-4 156,1-2 1,-1-1-1,-40-8 0,-12 0 112,-265-10 914,300 16-1714,-73-13-1,7-6-3578,76 14 1521,17 4 322,-24-9-1,-27-18-1892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0:41.746"/>
    </inkml:context>
    <inkml:brush xml:id="br0">
      <inkml:brushProperty name="width" value="0.1" units="cm"/>
      <inkml:brushProperty name="height" value="0.1" units="cm"/>
      <inkml:brushProperty name="color" value="#E71224"/>
    </inkml:brush>
  </inkml:definitions>
  <inkml:trace contextRef="#ctx0" brushRef="#br0">6141 2167 2816,'-4'3'767,"3"-3"-739,1 1-1,0-1 0,0 0 0,0 0 1,-1 1-1,1-1 0,0 0 0,0 0 0,0 0 1,-1 1-1,1-1 0,0 0 0,-1 0 0,1 0 1,0 0-1,0 0 0,-1 0 0,1 1 0,0-1 1,-1 0-1,1 0 0,0 0 0,0 0 1,-1 0-1,1 0 0,0 0 0,-1 0 0,1-1 1,0 1-1,-1 0 0,1 0 0,0 0 0,0 0 1,-1 0-1,1 0 0,0 0 0,-1-1 0,1 1 1,-1-1 495,-19 0 2615,20 1-3058,-1 0 1,0-1-1,1 1 0,-1 0 1,0 0-1,1 0 0,-1 0 1,1-1-1,-1 1 1,0 0-1,1-1 0,-1 1 1,1 0-1,-1-1 0,1 1 1,-1 0-1,1-1 1,-1 1-1,1-1 0,0 1 1,-1-1-1,0 0 0,1-1 141,-1 0 0,0 1-1,0-1 1,1 0 0,-1 1-1,0-1 1,-1 1 0,1-1-1,0 1 1,0-1 0,-1 1-1,1 0 1,-1 0 0,1 0-1,-1 0 1,-2-2 0,2 3-94,0-2 1,1 1-1,-1 0 1,0 0-1,0-1 1,1 1 0,-1-1-1,1 1 1,-1-1-1,1 0 1,0 1 0,0-1-1,0 0 1,0 0-1,0 0 1,0 0 0,-1-3-1,2 3 0,-1 1 1,1 0-1,-1 0 0,1 0 0,-1 0 0,0 0 0,1 0 1,-1 0-1,0 0 0,0 0 0,0 0 0,-2-1 646,19 7-11,-12-2-628,0-1-1,0-1 0,-1 1 1,1-1-1,0 1 0,0-1 1,0 0-1,1 0 0,-1-1 1,0 1-1,7-1 0,-8 0-57,-1 0-1,1 0 1,0 0-1,-1 0 0,1-1 1,-1 1-1,1-1 1,-1 0-1,1 1 1,-1-1-1,1 0 0,-1-1 1,1 1-1,-1 0 1,0-1-1,0 1 1,0-1-1,0 1 0,0-1 1,0 0-1,0 0 1,-1 0-1,1 0 1,-1 0-1,1-1 0,-1 1 1,2-5-1,20-62 292,-4-1-1,12-82 1,-18 83-496,9-40 284,-6-1-1,5-162 1,-21 182-87,5-194-56,4 166-46,-5 0 0,-17-158 1,11 258 44,-1-1 0,0 1 0,-2-1 0,-9-22 1,11 33-39,0 0 1,-1 0-1,-1 1 1,1-1-1,-1 1 1,0 0-1,-1 0 1,1 1 0,-1 0-1,-1 0 1,-11-9-1,-4 2-57,0 1 0,0 1 0,-1 2 0,-1 0 0,-42-10-1,-126-17 163,192 36-77,-108-10-90,0 3 0,-117 10 0,-140 26-169,232-16 297,-374 57-331,439-59 280,-128 14-44,-15 2 0,-255 30 387,135-30-403,-126 3-32,294-29 62,-189-3 207,160-18-130,95 7-156,-286-16-17,209 14 313,49 2-260,10 7-184,-228 17 0,62-3 401,183-9-179,-118 14-1,207-12 7,-1 0 0,1 1 0,0 1 0,0-1 0,0 2 0,-11 4 0,17-6 12,-1 0 1,1 1-1,-1-1 0,1 1 0,0-1 0,0 1 1,0 0-1,0 0 0,0 0 0,1 1 0,0-1 1,-1 1-1,1-1 0,1 1 0,-1 0 0,0 0 0,0 4 1,-1 5-10,0 1 1,1 0 0,1 0 0,0 1-1,3 19 1,11 73 5,6-16 25,4 22 19,20 322-23,-32-194-69,-11-216 109,1 1-1,1-1 0,1 0 0,2-1 0,0 1 0,16 43 1,-16-58-29,0 0 0,1 0 1,0-1-1,1 0 0,-1 0 0,2-1 1,-1 0-1,1 0 0,1-1 1,-1 0-1,1 0 0,1-1 0,-1 0 1,14 6-1,8 2 34,0-2-1,2 0 1,46 9-1,-30-10-34,1-3 0,78 3 0,101-12 64,-203 0-43,289-17-21,-99 4-142,-215 14 143,379-15-68,-5 17 72,398 56 27,-371-23-19,-385-34-12,484 47 43,206 35-75,-578-68 69,280 20 145,-61-8 95,-32 0 64,227 27 374,-482-44-789,-27-4-1034,0-1 0,60 0 0,-89-5 700,-1 0 0,0 0 0,1-1 0,-1 0 0,0 0 0,0 0 0,5-2 0,-4 0-404,1 0-1,-1-1 0,0 0 0,7-6 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0:43.628"/>
    </inkml:context>
    <inkml:brush xml:id="br0">
      <inkml:brushProperty name="width" value="0.1" units="cm"/>
      <inkml:brushProperty name="height" value="0.1" units="cm"/>
      <inkml:brushProperty name="color" value="#E71224"/>
    </inkml:brush>
  </inkml:definitions>
  <inkml:trace contextRef="#ctx0" brushRef="#br0">3969 1932 4992,'-1'-1'106,"1"1"0,-1 0 0,1-1 1,0 1-1,-1-1 0,1 1 0,-1-1 1,1 1-1,0-1 0,-1 1 0,1-1 0,0 1 1,0-1-1,0 0 0,-1 1 0,1-1 1,0 1-1,0-1 0,0 0 0,0 1 0,0-1 1,0 1-1,0-1 0,0 0 0,0 1 0,0-1 1,1 0-1,-1 1 0,0-2 0,16-15 1028,4-1-708,-1-2 0,28-35 0,26-50 1912,2-3-776,-57 83-1296,-2-1 0,-2 0 0,0-1 0,-1-1 0,-2 0 0,8-31 0,-11 27-175,-1 0 1,-1 0 0,-2-1 0,-2 0 0,-1 0 0,-5-55 0,-44-197 186,14 110-266,25 122-35,-2 0-1,-31-88 1,34 120 13,0 1 0,-2 0 0,0 0 0,-2 1 0,0 0 0,-1 1-1,0 1 1,-2 0 0,-24-22 0,26 29 22,0 0 0,-1 2 0,0-1 0,-17-6 0,-63-22 76,87 34-87,-25-7 67,0 1-1,-1 2 0,-36-4 0,-102-3 213,150 13-231,-292-9 134,151 7-238,-87 1 89,-77-2 700,-70-2-435,78 3-369,-426 12 38,510 10-1,181-11-22,-1 1 0,-67 23 1,99-25 16,2 1 0,-1 1 1,1 2-1,1-1 0,0 2 1,0 1-1,-19 17 0,15-9 8,1 1 0,0 2-1,2 0 1,-25 39-1,17-19-1,2 2 0,1 0 0,3 1 0,2 2 0,2 0 0,-13 57 0,9-4 4,4 2 0,-6 149-1,23-212-24,2 0-1,1 0 1,14 72 0,-11-93 91,0 1 1,1-1-1,2-1 0,0 1 1,1-1-1,0 0 1,2-1-1,0 0 0,16 18 1,-17-25 19,1-1 0,1 1-1,0-2 1,0 1 0,0-2 0,1 0 0,1 0 0,20 8 0,13 2 19,58 14 1,-104-31-77,131 33 42,242 32-1,62-41-150,-1-25 19,113 8 123,-395-3 55,274 27 172,-398-29-290,323 34-312,3-28-4041,-304-12 2412,72-14-1,41-26-2050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0:45.383"/>
    </inkml:context>
    <inkml:brush xml:id="br0">
      <inkml:brushProperty name="width" value="0.1" units="cm"/>
      <inkml:brushProperty name="height" value="0.1" units="cm"/>
      <inkml:brushProperty name="color" value="#E71224"/>
    </inkml:brush>
  </inkml:definitions>
  <inkml:trace contextRef="#ctx0" brushRef="#br0">3026 160 6400,'-21'-16'448,"-1"0"0,-1 2 0,0 0 0,-1 2 0,-1 0 0,0 2 0,0 1 0,-1 0 0,-29-4 0,-30-1 464,-131-6 0,208 19-838,-508 11 1089,347-1-816,-354 37 1211,284-21-1335,81-7-268,-252 60-1,340-58 428,-84 35-1,138-48-392,0 0 1,1 2 0,0-1-1,0 2 1,1 0 0,0 1-1,1 0 1,-19 21-1,25-24 21,1 0-1,0 0 0,1 0 0,0 1 1,0 0-1,1 0 0,0 1 0,0-1 1,1 1-1,1 0 0,-1-1 1,2 1-1,-1 0 0,1 1 0,1-1 1,0 12-1,22 145 502,-2-22-249,-10 12 106,18 145 251,-19-248-566,1 9-93,30 101 0,-37-155 6,1 0-1,0 0 1,0 0-1,1 0 1,0-1-1,10 12 1,-12-16 47,1 0 0,0 0-1,0 0 1,0-1 0,1 1 0,-1-1 0,1 0-1,0 0 1,0-1 0,0 0 0,0 1 0,9 1-1,4 0 4,-1-2 0,1 0-1,0 0 1,31-3 0,73-14-152,-66 8 97,381-41-291,-166 42 574,-64 3-111,-148-1 68,91-17-1,-138 19-192,518-104 496,-443 88-501,97-35 0,-103 25 157,-78 27-133,0 0 1,0 0-1,0 0 0,1 1 1,-1-1-1,4 1 1,-5 0 25,-3-9-485,-8-20 229,4 12 248,0-1-1,-2-21 1,3-3 77,2 0 1,2 0-1,1 0 1,9-49-1,1 28 140,3 0-1,24-65 1,-22 79-382,-1-1-1,14-94 1,-27 122-576,0 1-1,-2-1 0,0 0 0,-1 1 1,-1-1-1,-2 1 0,0-1 1,-1 1-1,-11-29 0,14 44 313,-2-3-1496,0-1 0,1 0 0,-4-21 0,6 12-1410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2:53.319"/>
    </inkml:context>
    <inkml:brush xml:id="br0">
      <inkml:brushProperty name="width" value="0.1" units="cm"/>
      <inkml:brushProperty name="height" value="0.1" units="cm"/>
      <inkml:brushProperty name="color" value="#E71224"/>
    </inkml:brush>
  </inkml:definitions>
  <inkml:trace contextRef="#ctx0" brushRef="#br0">1 24 8192,'11'-23'3072,"-1"32"-2400,17 23 96,-11-12-128,11 3-512,11 14-32,3 1-320,2 0 0,6 1 96,-1-1-512,-7-9-96,2-6-576,0-5-192,6-7-1312,-3 3-544,-3-11 1792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2:53.710"/>
    </inkml:context>
    <inkml:brush xml:id="br0">
      <inkml:brushProperty name="width" value="0.1" units="cm"/>
      <inkml:brushProperty name="height" value="0.1" units="cm"/>
      <inkml:brushProperty name="color" value="#E71224"/>
    </inkml:brush>
  </inkml:definitions>
  <inkml:trace contextRef="#ctx0" brushRef="#br0">635 47 8064,'-54'-46'3072,"38"46"-2400,-5 9 320,10-6 32,2 8-352,-7 7 0,-11 16-448,-5 12-160,-6-2-32,-11 2-192,-8 6 32,-7 5-992,-1 15-448,2-2-960,4-4-1760,5-3 1024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2:54.037"/>
    </inkml:context>
    <inkml:brush xml:id="br0">
      <inkml:brushProperty name="width" value="0.1" units="cm"/>
      <inkml:brushProperty name="height" value="0.1" units="cm"/>
      <inkml:brushProperty name="color" value="#E71224"/>
    </inkml:brush>
  </inkml:definitions>
  <inkml:trace contextRef="#ctx0" brushRef="#br0">0 44 5504,'5'-32'1834,"-5"31"-1790,0 1 0,0-1-1,1 1 1,-1-1-1,0 1 1,0-1-1,0 1 1,0-1-1,0 1 1,1 0 0,-1-1-1,0 1 1,0-1-1,1 1 1,-1-1-1,0 1 1,1 0-1,-1-1 1,0 1-1,1 0 1,-1-1 0,1 1-1,-1 0 1,1-1-1,-1 1 1,0 0-1,1 0 1,-1 0-1,1-1 1,-1 1 0,1 0-1,-1 0 1,1 0-1,-1 0 1,1 0-1,-1 0 1,1 0-1,-1 0 1,1 0-1,-1 0 1,1 0 0,-1 0-1,2 1 1,-1 0 110,1 0 0,0 0 0,-1 0 0,1 0 0,-1 0-1,1 0 1,-1 0 0,1 1 0,1 1 0,4 9 49,0 0 0,-1 0 0,0 0 0,-1 1 0,0 0 0,-1 0 0,2 16 0,0-10-83,46 231 370,-19 2-768,15 86-6531,-38-284 4041,-4-6 811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3:14.271"/>
    </inkml:context>
    <inkml:brush xml:id="br0">
      <inkml:brushProperty name="width" value="0.1" units="cm"/>
      <inkml:brushProperty name="height" value="0.1" units="cm"/>
      <inkml:brushProperty name="color" value="#E71224"/>
    </inkml:brush>
  </inkml:definitions>
  <inkml:trace contextRef="#ctx0" brushRef="#br0">1 154 1536,'28'1'562,"-6"-1"211,0 0-1,36-6 1,-34 3-338,24 0 0,-10 1-63,-5 1 19,-1 2 0,60 8 0,28 1-81,-66-13 53,78-13 0,30-2 362,-103 18-602,73 10 0,-84-4-92,-1-3-1,1-1 0,53-6 1,341-28 897,-363 30-886,1-3 1,87-17 0,-107 13-15,0 3 1,100 3 0,122 25 93,-224-19-118,-1-2 1,72-7-1,-34 0-28,92 11 204,-128 0-103,-1-3 0,69-7 0,14-10-13,159 4 0,42 5 58,-205-1-194,193 14 0,-26-6 102,-16-2-28,-175 8 57,127-9 0,-235 2-59,371-10 0,-367 11 0,101 5 0,119-8 0,131-3 70,-113 4-71,-83-7 42,48-1 190,10 21-229,49-1 65,-262-12-57,470 2-46,-385 4 131,100-10 0,30 1-157,-63 14 43,-71-3-20,133-6 1,-98-6 91,249 20 0,-314-13-6,0-2 0,76-9 0,-48 2-134,182 2 156,112-7 64,-353 10-143,251 2-48,-171 3 73,109-11 1,113 1 10,-200 9 7,-40 0-211,-33 0 208,62-6 0,134-11 18,161 21-128,-275-15 80,-51 8-16,-15-1 53,125 14 1,-123-1-9,108 1 1,-74-13-23,126 3-142,-92 17 209,-48-5-111,-52-12 61,1-1 1,-1-2-1,54-9 0,24-1-9,77 10-149,-107 3 172,117-13-1,-91-3-24,0 4-1,189 10 1,-248 2-12,0-4 1,116-17 0,-118 14-8,100 4 0,-78 2 13,-51 1-10,-1 0 0,43 11 1,-43-7 35,0-1-1,44 1 1,345-6-75,-369 3-15,-1 2 0,71 17 0,-103-19 57,7 1 76,0 0 1,42 2-1,-39-8-83,1 0 0,25-6 0,-26 4-9,0 0 0,27 0 0,-1 4 35,130 3-56,-137 0 31,-1 2-1,53 13 1,-84-15 13,61 12 94,-64-14-114,0 0 0,-1-1 0,1 0 0,0 0 1,0-1-1,0 0 0,9-3 0,180-36-2,-182 38 25,66-8 59,-32 3-78,0 3 0,74 1 1,-121 3 7,2 0-19,1 0-1,0 1 1,-1-1 0,1 1-1,0 0 1,-1 0-1,1 1 1,-1-1-1,9 5 1,-11-5-128,0 1 0,0-1 1,0 1-1,0-1 0,0 1 0,-1 0 0,1 0 1,0 0-1,-1 0 0,1 0 0,-1 0 0,0 0 1,0 0-1,0 1 0,0-1 0,0 0 0,0 1 1,-1-1-1,1 1 0,-1-1 0,1 3 0,-1-1-215,0 0 0,0-1 0,-1 1-1,1 0 1,-1 0 0,0-1 0,0 1-1,-2 4 1,-1 1-599,0-1 1,-11 15-1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3:23.872"/>
    </inkml:context>
    <inkml:brush xml:id="br0">
      <inkml:brushProperty name="width" value="0.1" units="cm"/>
      <inkml:brushProperty name="height" value="0.1" units="cm"/>
      <inkml:brushProperty name="color" value="#E71224"/>
    </inkml:brush>
  </inkml:definitions>
  <inkml:trace contextRef="#ctx0" brushRef="#br0">1 15 1664,'10'-9'608,"1"4"-480,5 5 32,-5 0 64,0 0-128,0 0-64,3 0 0,2 0-32,0 5 0,0 0 64,6-1-608,-6 1-256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3:25.850"/>
    </inkml:context>
    <inkml:brush xml:id="br0">
      <inkml:brushProperty name="width" value="0.1" units="cm"/>
      <inkml:brushProperty name="height" value="0.1" units="cm"/>
      <inkml:brushProperty name="color" value="#E71224"/>
    </inkml:brush>
  </inkml:definitions>
  <inkml:trace contextRef="#ctx0" brushRef="#br0">0 35 1408,'1'-2'84,"-1"1"0,1-1 0,-1 1 0,1 0 0,-1-1 0,1 1 0,0 0 0,0 0 0,0-1 0,0 1 0,0 0-1,0 0 1,0 0 0,0 0 0,0 0 0,0 0 0,1 1 0,-1-1 0,0 0 0,2 0 0,0-1 8,0 1-1,0-1 1,0 1-1,0 0 1,1 0-1,-1 0 1,0 0-1,4 0 1,51 2 569,61 9 0,34 17-439,23 2 164,352-14 142,-364-16-608,-46 1 76,377 9 163,-76-6 102,-211-6-266,111-9 211,-3 1-151,134-4 85,-160 2-99,-149 12-10,56-3-115,-36 1 84,199 20 0,51 3 209,-158-11-349,213 1 213,-217-8-7,97-7-106,-76-1 64,139-4-56,-7 0 128,-33-5-149,-9 1 138,-59 5-13,37 1-176,-6 9 132,210 6-61,-489-5 24,612 34 55,72-7-83,-551-37 89,70 3 29,-225 6-229,39 8 1,-62-7-144,-1-1 0,1 1 0,0 1 1,-1-1-1,0 2 0,0-1 1,0 1-1,0-1 0,0 2 1,6 5-1,-10-8-34,-1 0 1,0 0-1,0 0 1,0 1-1,-1-1 1,3 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3:27.259"/>
    </inkml:context>
    <inkml:brush xml:id="br0">
      <inkml:brushProperty name="width" value="0.1" units="cm"/>
      <inkml:brushProperty name="height" value="0.1" units="cm"/>
      <inkml:brushProperty name="color" value="#E71224"/>
    </inkml:brush>
  </inkml:definitions>
  <inkml:trace contextRef="#ctx0" brushRef="#br0">0 236 1152,'100'-31'1200,"84"-19"64,-84 34-974,130-4 1,101 15 346,-301 5-575,279-17 505,-53 1-265,171 12-153,-119 4-122,104-1-203,217-34 331,-228 8-177,-232 19 118,301 2-48,-87 35-74,-105-7 26,469 21 240,-70-9-171,-370-20 3,122 5 53,-338-16-127,494-7 554,-545 1-500,435-25 253,-446 27-300,105 2 57,-121 0-214,0 0-1,-1 1 1,1 1 0,0 0-1,-1 1 1,0 1-1,24 11 1,-26-9-415,1 1 0,12 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3:58.488"/>
    </inkml:context>
    <inkml:brush xml:id="br0">
      <inkml:brushProperty name="width" value="0.1" units="cm"/>
      <inkml:brushProperty name="height" value="0.1" units="cm"/>
      <inkml:brushProperty name="color" value="#E71224"/>
    </inkml:brush>
  </inkml:definitions>
  <inkml:trace contextRef="#ctx0" brushRef="#br0">1 100 1664,'0'57'2752,"0"-57"-2716,0 1 0,0-1 0,0 0 0,0 1 0,0-1 0,0 0 0,0 0 0,0 1 0,0-1 0,0 0 0,0 0 0,0 1 0,0-1 0,0 0 0,0 0 0,1 1 0,-1-1 0,0 0 0,0 0 0,0 1 0,0-1 0,1 0 0,-1 0 0,0 0 1,0 0-1,0 1 0,1-1 0,-1 0 0,0 0 0,0 0 0,1 0 0,-1 0 0,0 0 0,0 0 0,1 1 0,-1-1 0,14-4 399,14-12-396,-26 14 63,20-12 9,1 1-1,1 2 1,0 0 0,0 1-1,1 2 1,0 0 0,46-7-1,-28 7-131,85-3 0,-42 12 756,94-3-292,-150-2-583,29-7 0,-33 5 115,45-4 0,89 9 429,-85 1-584,-38 2 237,61 10 1,-61-5-164,63 1 1,32-9 173,151 3 104,-224 1-279,68 2 358,-97-6-232,0 0 1,54-11-1,-76 10-263,1 1 0,-1 0 0,1 0 0,-1 1 0,1 0 0,-1 1-1,0 0 1,10 2 0,9 6-1825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5.495"/>
    </inkml:context>
    <inkml:brush xml:id="br0">
      <inkml:brushProperty name="width" value="0.1" units="cm"/>
      <inkml:brushProperty name="height" value="0.1" units="cm"/>
      <inkml:brushProperty name="color" value="#66CC00"/>
    </inkml:brush>
  </inkml:definitions>
  <inkml:trace contextRef="#ctx0" brushRef="#br0">1006 15 5504,'-2'-2'242,"-1"0"1,1 1-1,-1-1 1,1 1-1,-1 0 1,0 0-1,0 0 0,0 0 1,1 0-1,-1 1 1,0-1-1,-6 1 1,-16 1 966,-28 5-1,29-3-150,-30 1 0,-329-4 5635,255 0-7425,1 0-3981,18 8-4476,48-2 5829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4:04.488"/>
    </inkml:context>
    <inkml:brush xml:id="br0">
      <inkml:brushProperty name="width" value="0.1" units="cm"/>
      <inkml:brushProperty name="height" value="0.1" units="cm"/>
      <inkml:brushProperty name="color" value="#E71224"/>
    </inkml:brush>
  </inkml:definitions>
  <inkml:trace contextRef="#ctx0" brushRef="#br0">1 10 768,'9'-9'352,"-4"9"-288,11 0-64,-5 0-320,0 0-96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4:05.240"/>
    </inkml:context>
    <inkml:brush xml:id="br0">
      <inkml:brushProperty name="width" value="0.1" units="cm"/>
      <inkml:brushProperty name="height" value="0.1" units="cm"/>
      <inkml:brushProperty name="color" value="#E71224"/>
    </inkml:brush>
  </inkml:definitions>
  <inkml:trace contextRef="#ctx0" brushRef="#br0">0 12 768,'43'-11'352,"-21"11"-288,8 5-352,-13-5-128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4:06.555"/>
    </inkml:context>
    <inkml:brush xml:id="br0">
      <inkml:brushProperty name="width" value="0.1" units="cm"/>
      <inkml:brushProperty name="height" value="0.1" units="cm"/>
      <inkml:brushProperty name="color" value="#E71224"/>
    </inkml:brush>
  </inkml:definitions>
  <inkml:trace contextRef="#ctx0" brushRef="#br0">1 0 128,'0'14'0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4:10.083"/>
    </inkml:context>
    <inkml:brush xml:id="br0">
      <inkml:brushProperty name="width" value="0.1" units="cm"/>
      <inkml:brushProperty name="height" value="0.1" units="cm"/>
      <inkml:brushProperty name="color" value="#E71224"/>
    </inkml:brush>
  </inkml:definitions>
  <inkml:trace contextRef="#ctx0" brushRef="#br0">0 133 128,'30'-1'229,"-17"0"-39,0 1 1,23 3-1,-31-2 53,1 1 0,0 0-1,-1 0 1,11 7 0,5 1 170,2-2-192,0-2 0,0 0 0,0-2 0,39 3 0,-4 0-196,-2 0 91,1-2-1,80-4 1,-108-3-61,-1-2 1,27-8-1,11-1 35,271-24 96,-3 2-52,-247 26-153,158 2 0,12 0 30,292-17 80,-259 5 69,-47 1 11,17 7 384,108-2-449,-96 22-69,71-4-102,-207-6 151,398 12-166,-383-9 120,160 24 0,18-2-96,-157-15-21,-151-8 90,487 16 123,-238-16-29,107-4 51,18 1 20,-65 10-35,-26-2-19,138 4-172,-77-4 48,-85 2 0,-254-8 0,496 9 0,-247-7 0,-2 1 0,141 4 89,9 0 158,-84-7-449,-139-5 254,-63 7-12,137-4 0,229 2-29,-386 2-20,169-20 0,-266 17 11,317-3 24,-19 2-20,-30-1-43,28 38 40,-308-34-6,-4 0-134,1-1 0,-1 1 1,0 0-1,1 0 0,-1 0 0,0 0 1,0 1-1,0 0 0,0 0 1,0 0-1,0 0 0,-1 0 0,1 1 1,-1 0-1,1 0 0,-1 0 1,0 0-1,0 0 0,0 1 0,-1-1 1,4 7-1,6 18-1911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34.447"/>
    </inkml:context>
    <inkml:brush xml:id="br0">
      <inkml:brushProperty name="width" value="0.1" units="cm"/>
      <inkml:brushProperty name="height" value="0.1" units="cm"/>
      <inkml:brushProperty name="color" value="#E71224"/>
    </inkml:brush>
  </inkml:definitions>
  <inkml:trace contextRef="#ctx0" brushRef="#br0">16 53 4992,'-3'-13'654,"2"6"10,-1 0 1,0 0-1,-5-11 1761,7 21-2272,0-1 1,0 1 0,0 0 0,0 0-1,1 0 1,-1-1 0,1 1-1,-1 0 1,1 0 0,0-1 0,0 1-1,0-1 1,2 4 0,1 1 64,0 1 0,1-1 0,6 7 0,6 6 218,2-2 1,0 0 0,1-1-1,1-1 1,42 25 0,126 53 403,-145-73-684,135 51-1368,-53-39-5763,-91-24 3205,-2 1 879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34.835"/>
    </inkml:context>
    <inkml:brush xml:id="br0">
      <inkml:brushProperty name="width" value="0.1" units="cm"/>
      <inkml:brushProperty name="height" value="0.1" units="cm"/>
      <inkml:brushProperty name="color" value="#E71224"/>
    </inkml:brush>
  </inkml:definitions>
  <inkml:trace contextRef="#ctx0" brushRef="#br0">730 52 7424,'-27'-36'2448,"26"35"-2351,0 0 1,0 0 0,0-1-1,0 1 1,0 0 0,0 0-1,-1 0 1,1 0 0,0 0-1,-1 1 1,1-1 0,0 0-1,-1 1 1,1-1 0,-1 1-1,1-1 1,-2 0 0,1 1-74,1 0 1,0 1 0,0-1 0,0 0 0,0 0 0,0 1-1,0-1 1,0 0 0,0 1 0,0-1 0,0 1 0,0 0 0,0-1-1,0 1 1,0 0 0,0-1 0,0 1 0,0 1 0,-4 4-90,1 0 0,0 0 0,1 0 0,-1 1 0,-3 10 0,2-6 166,-15 29 202,-2 0-1,-32 42 1,-62 70 1652,74-101-1293,-2 8-106,3 2-1,2 2 1,-30 68-1,19-20-2287,-37 122 0,72-180-308,-6 12-2390,15-49 1796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35.248"/>
    </inkml:context>
    <inkml:brush xml:id="br0">
      <inkml:brushProperty name="width" value="0.1" units="cm"/>
      <inkml:brushProperty name="height" value="0.1" units="cm"/>
      <inkml:brushProperty name="color" value="#E71224"/>
    </inkml:brush>
  </inkml:definitions>
  <inkml:trace contextRef="#ctx0" brushRef="#br0">44 29 7296,'-13'-11'1180,"10"8"-803,0 1 1,-1-1-1,1 0 1,-1 1-1,-4-2 1,8 4-343,0 0 1,0 0-1,-1 0 0,1 0 1,0 0-1,0 0 0,0 0 1,-1 0-1,1 0 0,0 0 1,0 0-1,0 0 0,-1 0 1,1 0-1,0 1 1,0-1-1,0 0 0,-1 0 1,1 0-1,0 0 0,0 0 1,0 1-1,0-1 0,-1 0 1,1 0-1,0 0 0,0 0 1,0 1-1,0-1 0,0 0 1,0 0-1,0 1 0,0-1 1,0 0-1,0 0 0,0 0 1,0 1-1,0-1 0,0 0 1,0 0-1,0 0 0,0 1 1,0-1-1,0 0 0,0 0 1,0 1-1,0 17-35,0-12 147,2 68 231,14 82 0,22 76 335,-2-16-251,12 43-1121,-23-131-1989,-16-76 653,-7-7-815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35.594"/>
    </inkml:context>
    <inkml:brush xml:id="br0">
      <inkml:brushProperty name="width" value="0.1" units="cm"/>
      <inkml:brushProperty name="height" value="0.1" units="cm"/>
      <inkml:brushProperty name="color" value="#E71224"/>
    </inkml:brush>
  </inkml:definitions>
  <inkml:trace contextRef="#ctx0" brushRef="#br0">22 219 9344,'-21'-28'3520,"26"28"-2752,1 0-192,13-6 448,14-3-384,10-10-448,27-5-192,19 1-32,13 0-512,-7-2-160,-3 1-992,-8 6-352,-3-1-1568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43.319"/>
    </inkml:context>
    <inkml:brush xml:id="br0">
      <inkml:brushProperty name="width" value="0.1" units="cm"/>
      <inkml:brushProperty name="height" value="0.1" units="cm"/>
      <inkml:brushProperty name="color" value="#E71224"/>
    </inkml:brush>
  </inkml:definitions>
  <inkml:trace contextRef="#ctx0" brushRef="#br0">0 19 640,'278'0'613,"-193"8"-595,0-1-9,-81-7-8,13 0 36,-1-1 0,28-3 0,1-4 408,51-2 0,-35 5-231,130 0 583,-127 5-527,-49 1-195,-1 0 1,1 0-1,16 5 1,-23-5-333,-1 2 1,0-1-1,1 1 1,-1 0 0,0 0-1,0 1 1,10 7-1,0 2-724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44.629"/>
    </inkml:context>
    <inkml:brush xml:id="br0">
      <inkml:brushProperty name="width" value="0.1" units="cm"/>
      <inkml:brushProperty name="height" value="0.1" units="cm"/>
      <inkml:brushProperty name="color" value="#E71224"/>
    </inkml:brush>
  </inkml:definitions>
  <inkml:trace contextRef="#ctx0" brushRef="#br0">1 29 640,'101'-5'256,"157"25"-33,-91-3 29,-136-17 110,-1-1 0,1-1 0,54-12 0,10-1-274,-58 11-69,309-20 36,-322 24-72,57 2-75,-72-1 84,1 0 0,-1 1 0,1 1 0,-1-1 0,0 2 0,11 4 0,-11-5 20,0-1 0,0 1 0,0-2 1,0 1-1,0-2 0,1 1 0,-1-1 0,17-2 0,5 1 7,110 0-15,132 1 72,-218 3 452,0-3 0,81-11 0,-86 5-500,74 1 1,51 10 36,-174-5-64,90 7 5,42 1-7,-44-10-236,57 1-849,-120 5-71,-3 4-107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6.062"/>
    </inkml:context>
    <inkml:brush xml:id="br0">
      <inkml:brushProperty name="width" value="0.1" units="cm"/>
      <inkml:brushProperty name="height" value="0.1" units="cm"/>
      <inkml:brushProperty name="color" value="#66CC00"/>
    </inkml:brush>
  </inkml:definitions>
  <inkml:trace contextRef="#ctx0" brushRef="#br0">1706 1 7424,'-24'2'867,"8"0"-223,-1 0 1,1 1-1,-21 6 1,-28 14 747,-38 10-1815,85-29 637,0 0-1,0-1 1,-35 1 0,-54-5 1236,-168 6 412,227-2-1346,-1-2 0,1-2 1,-1-2-1,-73-14 0,72 9 14,-1 2-1,0 2 1,-57 4-1,-24 8-1440,2 5-3280,82-8 1485,-4 0-1422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49.542"/>
    </inkml:context>
    <inkml:brush xml:id="br0">
      <inkml:brushProperty name="width" value="0.1" units="cm"/>
      <inkml:brushProperty name="height" value="0.1" units="cm"/>
      <inkml:brushProperty name="color" value="#E71224"/>
    </inkml:brush>
  </inkml:definitions>
  <inkml:trace contextRef="#ctx0" brushRef="#br0">1402 122 128,'-47'5'206,"32"-4"24,0 1 0,-22 4 0,24-2-53,0-2 1,0 0-1,0 0 1,0-1-1,0-1 1,-25-2-1,16-2 29,0 0-1,0-1 1,-24-9-1,24 7-103,-31-4 1,26 5-95,-11 0 58,-1 0-1,0 3 1,0 1-1,-1 2 1,1 2-1,-50 9 1,62-9-62,1 0 1,-31-2-1,23-1 36,17 0 5,0-1 0,0-1 0,0-1-1,-26-9 1,11-3 576,8 3-298,-2 2-101,10 4-127,0 0 0,-18-4-1,27 10-84,0-1-1,0 2 1,0-1-1,0 1 1,0-1 0,0 2-1,0-1 1,-9 3-1,6-1-230,0 1-1,0 0 1,0 1-1,1 0 1,-1 1-1,1 0 1,0 0-1,1 1 1,-1 0-1,1 0 1,1 1-1,-1 0 1,1 1-1,-7 7 1,-8 17-1070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6:51.543"/>
    </inkml:context>
    <inkml:brush xml:id="br0">
      <inkml:brushProperty name="width" value="0.1" units="cm"/>
      <inkml:brushProperty name="height" value="0.1" units="cm"/>
      <inkml:brushProperty name="color" value="#E71224"/>
    </inkml:brush>
  </inkml:definitions>
  <inkml:trace contextRef="#ctx0" brushRef="#br0">1902 39 1920,'-2'0'175,"0"-1"0,1 0 0,-1 0 0,0 0 1,0 0-1,1 0 0,-1 0 0,1 0 0,-1 0 0,1-1 0,-1 1 0,0-2 0,-7-5 498,5 6-567,0-1 0,0 1-1,-1 1 1,1-1 0,0 1 0,-1 0-1,1 0 1,0 0 0,-1 0-1,0 1 1,1 0 0,-1 0 0,1 0-1,-6 1 1,-8 2 38,0 0 0,-22 9 1,4-2 71,35-10-214,-26 7 52,0-1 0,0-2 0,-44 2 0,-339-15 432,223 4-358,-10 0-118,173 5 56,-165 3 309,142 1-299,-93 18-1,59-5 27,36-9-1416,1 2 0,-53 20 1,23 5-1306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0.099"/>
    </inkml:context>
    <inkml:brush xml:id="br0">
      <inkml:brushProperty name="width" value="0.1" units="cm"/>
      <inkml:brushProperty name="height" value="0.1" units="cm"/>
      <inkml:brushProperty name="color" value="#E71224"/>
    </inkml:brush>
  </inkml:definitions>
  <inkml:trace contextRef="#ctx0" brushRef="#br0">514 331 3968,'-2'-1'156,"0"0"0,0-1 1,0 0-1,0 1 0,0-1 1,0 0-1,1 0 0,-1 0 0,1 0 1,0 0-1,-1-1 0,1 1 1,0 0-1,0 0 0,1-1 0,-1 1 1,0-1-1,1 1 0,-1-1 1,1 1-1,0-1 0,0-3 0,-1-5 273,0 0-1,-1 0 1,-1 0-1,-4-13 1,-1-6 164,5 17-285,0 0-1,-1 0 1,-1 0-1,-1 0 1,1 1-1,-2 0 0,-11-17 1,14 24-201,0 0 0,0 0 0,-1 1 1,1-1-1,-1 1 0,0 0 0,0 1 0,0-1 0,-1 1 1,1 0-1,-1 0 0,0 1 0,0-1 0,0 1 0,0 1 1,0-1-1,0 1 0,-9-1 0,8 2-2,-1-1 0,1 1 0,0 0 0,-1 1 0,1 0 0,0 0 0,0 0 0,0 1 0,0 0 0,0 1 0,0-1 0,0 1 0,1 0-1,0 1 1,-1 0 0,1 0 0,0 0 0,1 1 0,-1 0 0,1 0 0,0 0 0,0 1 0,1-1 0,-1 1 0,1 1 0,1-1 0,-5 9 0,4-6-22,0 1 0,1-1 0,0 1 0,1 0-1,0-1 1,0 1 0,1 0 0,1 0 0,0 0 0,0 0 0,0 0 0,5 20 0,-4-24-52,1 1-1,0-1 1,1 1 0,-1-1-1,1 0 1,0 0 0,1 0 0,0 0-1,-1-1 1,2 1 0,-1-1-1,1 0 1,0 0 0,0-1-1,0 0 1,0 1 0,1-2-1,0 1 1,-1-1 0,8 4-1,-7-5-9,-1 0 0,1 0-1,-1 0 1,1-1 0,0 1-1,0-1 1,-1-1-1,1 1 1,0-1 0,0 0-1,0 0 1,0-1-1,0 0 1,0 0 0,-1 0-1,1 0 1,0-1 0,-1 0-1,1-1 1,-1 1-1,0-1 1,0 0 0,0 0-1,0 0 1,0-1 0,-1 0-1,0 0 1,1 0-1,6-10 1,0-6-195,0 0 1,-1-1-1,-1 0 0,-1-1 1,-1 0-1,8-39 0,-13 45-59,0 1-1,-1-32 1,-1 36 181,9 25-81,12 53-11,19 97 0,-16-57 298,-17-76 55,-2-1 0,-1 1-1,-2 0 1,0 0 0,-2 0-1,-2 0 1,-6 38 0,5-52-59,-2 0 1,0 0-1,0 0 1,-2 0-1,0-1 1,-1 0-1,0-1 1,-1 1-1,-1-2 1,0 1-1,-1-2 1,-1 1-1,-19 17 1,14-17-81,-1-1 0,0 0 0,-1-1 1,0-1-1,0-1 0,-1-1 1,-1 0-1,1-2 0,-2 0 0,-30 5 1,41-10-157,-1 0 0,0-1 0,0-1 0,1 1 0,-1-2 0,0 0 0,-16-4 0,24 5-68,1-1 0,-1 0 0,1 0 0,0 0-1,-1 0 1,1-1 0,0 1 0,0-1 0,0 0 0,0 0 0,0 0-1,1 0 1,-1-1 0,1 1 0,-1-1 0,1 1 0,0-1 0,0 0-1,0 0 1,0 0 0,1 0 0,-1 0 0,1 0 0,-1-1 0,1 1-1,0 0 1,1-1 0,-1 1 0,0-4 0,1 1-170,0 0 1,1 1 0,-1-1-1,1 1 1,0-1-1,1 1 1,-1-1 0,1 1-1,0 0 1,0 0-1,1-1 1,3-4 0,0 1-362,0 1 1,1-1 0,0 1 0,0 0 0,12-9 0,27-17-2484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0.586"/>
    </inkml:context>
    <inkml:brush xml:id="br0">
      <inkml:brushProperty name="width" value="0.1" units="cm"/>
      <inkml:brushProperty name="height" value="0.1" units="cm"/>
      <inkml:brushProperty name="color" value="#E71224"/>
    </inkml:brush>
  </inkml:definitions>
  <inkml:trace contextRef="#ctx0" brushRef="#br0">34 247 5888,'-2'-1'170,"0"0"1,0 1-1,0-1 1,0 1-1,0 0 1,0-1-1,0 1 1,0 0-1,0 0 1,0 0-1,-2 1 1,4-1-134,-1 0 1,1 1 0,-1-1-1,1 0 1,-1 1-1,1-1 1,-1 1-1,1-1 1,0 1-1,-1-1 1,1 1-1,-1-1 1,1 1-1,0-1 1,0 1-1,-1-1 1,1 1-1,0 0 1,0-1 0,0 1-1,-1-1 1,1 1-1,0 0 1,0-1-1,0 1 1,0-1-1,0 1 1,0 0-1,0-1 1,1 1-1,-1 0 1,0-1-1,0 1 1,0-1 0,1 2-1,0 0 77,0-1 0,0 1-1,0-1 1,0 1 0,0-1 0,0 1-1,0-1 1,0 1 0,1-1 0,-1 0-1,0 0 1,1 0 0,2 2 0,4 3 400,0 0-263,0 0 1,0 0-1,1-1 0,-1 0 1,1 0-1,1-1 1,-1 0-1,1-1 1,-1 0-1,1 0 1,10 1-1,-6-3-99,1 0 0,-1 0 0,0-2 1,1 1-1,-1-2 0,0 0 0,18-5 0,-9 1-100,-1-1-1,42-20 1,-55 23-49,0-1 1,-1 0 0,1-1 0,-1 0-1,-1 0 1,1 0 0,-1-1 0,0-1-1,8-11 1,-13 16-8,10-15-141,14-25 0,-23 36 90,0 0 0,0-1-1,-1 1 1,0-1 0,0 1 0,-1-1-1,1-9 1,-1 10 23,-1 1 0,0 0 0,-1-1 0,1 1 0,-1 0 0,0 0 0,-1-1 0,-2-7 0,3 13 33,0-1-1,0 0 0,0 1 0,0-1 0,0 1 0,0-1 0,0 1 1,0 0-1,-1-1 0,1 1 0,-1 0 0,1 0 0,-1 0 1,1 0-1,-1 0 0,0 0 0,1 1 0,-1-1 0,0 0 0,0 1 1,1-1-1,-1 1 0,0 0 0,0 0 0,0 0 0,1 0 1,-1 0-1,0 0 0,0 0 0,0 0 0,0 1 0,1-1 0,-4 2 1,-2 0 78,1 0 1,-1 1-1,1 0 1,0 1-1,0-1 1,0 1-1,0 0 1,1 1-1,0-1 1,0 1-1,0 0 1,-6 9-1,-1 2 310,0 0-1,1 1 0,-9 20 0,14-25-167,1 1 0,0-1 0,1 1 0,0 0 0,1 0 0,1 0 0,-2 19 0,3-25-166,1-1 0,0 1 0,1-1 0,0 1 0,0-1 0,0 1 0,0-1 0,1 0 0,0 0 0,1 0 0,-1 0 0,1 0 0,0 0 0,1-1 0,-1 1-1,1-1 1,5 5 0,1-1-30,1 0 0,-1 0 0,2-2-1,-1 1 1,1-1 0,1-1 0,-1 0 0,1-1-1,0 0 1,0-1 0,25 4 0,-2-2-1473,0-2 0,0-2 1,47-3-1,-73 1 502,-1 0 1,1-1-1,0-1 0,-1 0 0,17-5 1,2-7-2271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1.199"/>
    </inkml:context>
    <inkml:brush xml:id="br0">
      <inkml:brushProperty name="width" value="0.1" units="cm"/>
      <inkml:brushProperty name="height" value="0.1" units="cm"/>
      <inkml:brushProperty name="color" value="#E71224"/>
    </inkml:brush>
  </inkml:definitions>
  <inkml:trace contextRef="#ctx0" brushRef="#br0">38 83 6272,'-27'-11'2058,"26"11"-2029,1 0-1,0 0 1,-1 0-1,1 0 1,0 0-1,0 0 1,-1 0-1,1 0 1,0 0-1,-1-1 1,1 1-1,0 0 0,-1 1 1,1-1-1,0 0 1,0 0-1,-1 0 1,1 0-1,0 0 1,-1 0-1,1 0 1,0 0-1,0 0 1,-1 1-1,1-1 1,0 0-1,0 0 0,-1 0 1,1 1-1,0-1 1,0 0-1,0 0 1,-1 0-1,1 1 1,0-1-1,0 0 1,0 0-1,0 1 1,0-1-1,-1 0 1,1 1-1,0-1 0,0 0 1,0 1-1,0-1 1,0 0-1,0 0 1,0 1-1,0-1 1,0 0-1,0 1 1,0-1-1,5 18 1412,-4-16-1205,14 40 1812,-4-10-920,2 0 1,19 35-1,-29-61-1058,1 0-1,0-1 0,0 0 0,1 0 0,-1 0 0,1-1 1,0 0-1,1 1 0,-1-2 0,0 1 0,8 3 0,-9-5-30,0 0 0,-1-1 0,1 1-1,0-1 1,0 0 0,-1 0 0,1-1-1,0 1 1,0-1 0,0 0 0,0 0-1,0 0 1,0 0 0,0-1 0,0 0-1,0 1 1,0-1 0,-1-1 0,1 1-1,4-2 1,-1-2-127,0 1-1,0-1 1,-1-1-1,1 1 1,-1-1 0,0 0-1,-1 0 1,0-1-1,0 0 1,0 0-1,7-14 1,0-5-295,-2-1 0,9-31-1,-7 19 51,-5 15 182,-4 13 40,0 0 0,5-13 0,-7 22 108,0 0 0,0 1-1,0-1 1,0 0-1,0 0 1,0 1 0,1-1-1,-1 0 1,0 1 0,1-1-1,-1 1 1,1 0 0,0 0-1,-1-1 1,1 1 0,0 0-1,0 0 1,2 0 0,-3 1 39,1-1 0,0 1 1,-1 0-1,1 0 1,0 1-1,-1-1 1,1 0-1,-1 0 1,1 1-1,0-1 1,-1 1-1,1 0 1,-1-1-1,0 1 0,1 0 1,-1 0-1,1 0 1,-1 0-1,0 0 1,0 0-1,0 0 1,1 0-1,-1 1 1,1 0-1,4 6 309,-1 0 0,9 15 1,-12-19-238,21 37 881,32 54 531,-52-91-1462,0 1-1,1-1 1,-1 0 0,1 0 0,-1-1 0,6 4-1,-9-6-56,1-1-1,0 1 1,0-1-1,0 0 1,-1 1-1,1-1 1,0 0-1,0 1 1,0-1-1,0 0 1,0 0-1,0 0 1,0 0-1,0 0 1,-1 0-1,1 0 1,0 0-1,0 0 1,0 0-1,0 0 1,0-1-1,0 1 1,0 0-1,0-1 1,-1 1-1,1-1 1,0 1-1,0-1 1,-1 1-1,1-1 1,0 1-1,0-1 1,-1 0-1,1 1 1,-1-1-1,1 0 1,0-1-1,4-6-230,-1 1 0,0-1 0,-1 0 0,0 0 1,0 0-1,-1 0 0,0-1 0,0 1 0,1-15 0,-2 12 65,0 0 1,1 1 0,1 0 0,0-1-1,6-13 1,-9 24 165,0-1-1,1 0 1,-1 1-1,0-1 1,1 0-1,-1 1 1,1-1-1,-1 1 1,1-1-1,-1 0 1,1 1-1,-1 0 0,1-1 1,0 1-1,-1-1 1,1 1-1,0 0 1,-1-1-1,1 1 1,0 0-1,-1 0 1,1-1-1,0 1 1,0 0-1,-1 0 1,1 0-1,0 0 1,0 0-1,-1 0 1,1 0-1,0 0 1,-1 0-1,1 1 1,0-1-1,0 0 1,-1 0-1,1 1 1,1 0-1,2 1 114,1 1 0,-1 0 0,0 0 1,7 6-1,-5-3 72,26 19 80,1-2 1,1-2 0,0-1-1,47 20 1,-38-23-1703,71 20-1,-105-34 820,0-1-1,0-1 0,0 0 1,0 0-1,1 0 0,-1-1 1,0-1-1,1 0 0,-1 0 1,15-4-1,9-6-2554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1.577"/>
    </inkml:context>
    <inkml:brush xml:id="br0">
      <inkml:brushProperty name="width" value="0.1" units="cm"/>
      <inkml:brushProperty name="height" value="0.1" units="cm"/>
      <inkml:brushProperty name="color" value="#E71224"/>
    </inkml:brush>
  </inkml:definitions>
  <inkml:trace contextRef="#ctx0" brushRef="#br0">153 80 5376,'-5'-8'620,"0"0"1,0-1-1,0 1 1,1-1-1,-5-15 0,9 23-571,0 0-1,0 1 0,0-1 0,0 0 0,-1 1 0,1-1 0,0 1 0,-1-1 0,1 0 1,0 1-1,-1-1 0,1 1 0,-1-1 0,1 1 0,-1-1 0,1 1 0,-1-1 0,1 1 1,-1 0-1,1-1 0,-1 1 0,0 0 0,1-1 0,-1 1 0,0 0 0,1 0 1,-2-1-1,1 1 48,-1 0 1,1 1-1,-1-1 1,1 0 0,-1 0-1,1 1 1,-1-1 0,1 1-1,-1-1 1,1 1-1,-3 1 1,0 1 137,-1 0 0,1 0 0,-1 1 0,1-1-1,0 1 1,-3 5 0,0 2 9,0 0-1,1 0 0,0 1 1,1 0-1,0 0 1,1 1-1,1-1 0,0 1 1,0 0-1,1 0 1,1 0-1,0 0 0,1 0 1,0 0-1,1 0 1,1 0-1,0 0 0,0-1 1,5 14-1,-6-24-217,0 1 0,0 0 1,0-1-1,0 0 0,1 1 0,-1-1 0,1 1 0,-1-1 0,1 0 1,0 0-1,0 0 0,0 0 0,0 0 0,0-1 0,0 1 1,0 0-1,1-1 0,-1 0 0,0 1 0,1-1 0,3 1 0,-3-2-53,0 0 0,0 0 0,0 0 0,0 0-1,0 0 1,0-1 0,-1 1 0,1-1 0,0 0-1,0 0 1,0 0 0,0 0 0,-1 0 0,1-1-1,-1 1 1,1-1 0,-1 0 0,0 0 0,4-3-1,4-5-324,0-2 0,-1 1-1,-1-1 1,0 0 0,0-1-1,-1 0 1,10-26 0,13-24-458,-29 62 800,0 0-1,-1-1 1,1 1-1,0 0 0,0 0 1,-1 0-1,1 0 1,0 0-1,0 0 1,0 0-1,0 0 0,0 1 1,1-1-1,-1 0 1,0 0-1,3 0 1,-4 1 33,1 0 0,0 0 1,0 0-1,0 0 0,0 0 1,0 0-1,-1 0 0,1 0 1,0 1-1,0-1 0,0 0 1,-1 1-1,1-1 0,0 0 1,0 1-1,-1-1 0,1 1 1,0-1-1,-1 1 0,2 0 1,2 5 222,0-1 1,1 1-1,-2 0 1,1 0-1,3 8 1,-1-1 8,9 11 155,0 0 0,2-1 0,33 36 0,-39-48-680,1 0 0,0 0 0,0-1-1,1-1 1,1 0 0,-1-1-1,1 0 1,17 6 0,-27-12-146,0-1 0,1 0 0,-1 0 1,0 0-1,8 0 0,-10-1 196,0 0-1,-1 0 1,1 0 0,-1 0-1,1-1 1,-1 1 0,1 0-1,-1-1 1,1 1 0,-1-1-1,1 0 1,-1 0-1,1 1 1,-1-1 0,0 0-1,1 0 1,-1 0 0,0 0-1,2-2 1,8-18-2824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1.931"/>
    </inkml:context>
    <inkml:brush xml:id="br0">
      <inkml:brushProperty name="width" value="0.1" units="cm"/>
      <inkml:brushProperty name="height" value="0.1" units="cm"/>
      <inkml:brushProperty name="color" value="#E71224"/>
    </inkml:brush>
  </inkml:definitions>
  <inkml:trace contextRef="#ctx0" brushRef="#br0">11 1 8832,'-1'1'170,"0"-1"1,0 1 0,0 0 0,0 0-1,1 0 1,-1 1 0,0-1-1,1 0 1,-1 0 0,1 0 0,-1 0-1,1 1 1,0-1 0,-1 0 0,1 0-1,0 1 1,0-1 0,0 0-1,0 1 1,0-1 0,0 0 0,0 0-1,1 1 1,-1-1 0,0 0-1,1 0 1,0 3 0,2 7 222,25 161 4416,-18-102-3792,36 137-1,-36-177-1021,-1 0-450,0-2 1,2 0-1,26 46 0,-36-71 37,1-1-1,0 1 0,0-1 0,0 1 0,0-1 0,0 0 0,1 0 0,-1 0 0,4 2 0,-4-3 155,-1-1 0,0 1 1,0-1-1,0 1 0,0-1 0,0 0 0,1 1 0,-1-1 0,0 0 0,0 0 0,0 0 1,1 0-1,-1 0 0,0 0 0,0 0 0,1-1 0,-1 1 0,0 0 0,0-1 0,0 1 1,0-1-1,0 1 0,1-1 0,-1 1 0,1-2 0,10-11-2717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2.324"/>
    </inkml:context>
    <inkml:brush xml:id="br0">
      <inkml:brushProperty name="width" value="0.1" units="cm"/>
      <inkml:brushProperty name="height" value="0.1" units="cm"/>
      <inkml:brushProperty name="color" value="#E71224"/>
    </inkml:brush>
  </inkml:definitions>
  <inkml:trace contextRef="#ctx0" brushRef="#br0">64 165 8192,'-58'-14'3072,"53"11"-2400,10-3 32,10 1-96,6-10 64,11 7 160,6-7-256,5 1-96,0-1-256,-2-2-96,2 2 0,0 1-288,0 5-64,9-2-992,-9 8-416,0 3-928,-10 3-320,-1-3 64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2.719"/>
    </inkml:context>
    <inkml:brush xml:id="br0">
      <inkml:brushProperty name="width" value="0.1" units="cm"/>
      <inkml:brushProperty name="height" value="0.1" units="cm"/>
      <inkml:brushProperty name="color" value="#E71224"/>
    </inkml:brush>
  </inkml:definitions>
  <inkml:trace contextRef="#ctx0" brushRef="#br0">74 366 5632,'1'4'173,"0"-1"-1,0 1 1,1 0 0,-1-1 0,1 1-1,0-1 1,0 1 0,0-1 0,1 0-1,-1 0 1,1 0 0,0 0 0,0 0-1,0-1 1,0 1 0,0-1 0,0 0-1,1 0 1,-1 0 0,1 0 0,-1-1-1,5 2 1,9 6 1746,-17-8-1873,1-1 0,-1 0 0,0 0 0,0 0 0,1 0 0,-1 0 0,0 1 0,0-1 0,0 0 0,1 0 0,-1 0 0,0 1-1,0-1 1,0 0 0,1 0 0,-1 1 0,0-1 0,0 0 0,0 1 0,0-1 0,0 0 0,0 0 0,0 1 0,0-1 0,1 0 0,-1 1 0,0-1 0,0 0 0,0 0 0,-1 1 0,1-1 0,0 0 0,0 1 0,0-1 0,0 0-1,0 1 1,0-1 0,0 0 0,0 0 0,-1 1 0,1-1 0,0 0 0,0 0 0,0 1 0,0-1 0,-1 0 0,1 0 0,0 0 0,0 1 0,-1-1 0,1 0 0,0 0 0,0 0 0,-1 0 0,1 0 0,-1 1 0,-1-2 37,0 1 1,0 0 0,0 0-1,0-1 1,0 1 0,0-1 0,1 0-1,-1 0 1,0 0 0,0 0-1,0 0 1,1 0 0,-1 0 0,0 0-1,-2-3 1,3 3-47,-10-7 48,1-1 1,-1 0-1,2-1 1,-1 0-1,1-1 1,1 0-1,0 0 1,0-1-1,1 0 1,-6-15-1,10 19-18,0 0-1,1-1 1,0 1-1,0 0 1,1 0 0,0-1-1,0 1 1,1-1-1,0 1 1,1-1-1,0 1 1,0-1-1,1 1 1,0 0-1,0 0 1,1 0 0,7-15-1,-5 12-100,2 1 0,-1 0 0,1 1 0,1-1-1,0 2 1,0-1 0,1 1 0,-1 0 0,2 1 0,-1 0 0,1 0 0,0 1-1,1 0 1,0 1 0,0 0 0,0 1 0,0 0 0,0 1 0,23-4-1,-30 7-199,1 0 0,0 0 0,-1 0 0,1 1-1,-1-1 1,1 1 0,-1 0 0,0 0-1,1 1 1,-1 0 0,0-1 0,0 1-1,6 4 1,-1 1-994,-1 0 1,1 0-1,-1 0 0,9 13 0,4 0-1561</inkml:trace>
  <inkml:trace contextRef="#ctx0" brushRef="#br0" timeOffset="1">536 328 6144,'-5'18'2368,"10"-9"-1856,0 11 224,1-11-32,-1 5 96,-5 0 160,0 1-32,0-1 64,0 0-544,6 1-128,-1-1 32,0-5-288,1 0-32,4-4-960,1-5-416,0-5-864,0-9-3328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3.080"/>
    </inkml:context>
    <inkml:brush xml:id="br0">
      <inkml:brushProperty name="width" value="0.1" units="cm"/>
      <inkml:brushProperty name="height" value="0.1" units="cm"/>
      <inkml:brushProperty name="color" value="#E71224"/>
    </inkml:brush>
  </inkml:definitions>
  <inkml:trace contextRef="#ctx0" brushRef="#br0">0 71 8192,'9'-14'3072,"7"-4"-2400,17-2-256,-12 11-288,6 4-512,5 1-96,6 4-608,3 4-160,2 6-288,-5 5-64,-1 8-480,-4 0-192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2:46.910"/>
    </inkml:context>
    <inkml:brush xml:id="br0">
      <inkml:brushProperty name="width" value="0.1" units="cm"/>
      <inkml:brushProperty name="height" value="0.1" units="cm"/>
      <inkml:brushProperty name="color" value="#66CC00"/>
    </inkml:brush>
  </inkml:definitions>
  <inkml:trace contextRef="#ctx0" brushRef="#br0">2689 65 4608,'-1'0'141,"0"0"0,-1 0 0,1 0 0,0 0 0,0 0 0,-1 0 0,1 0 1,0-1-1,0 1 0,-1 0 0,1-1 0,0 1 0,0-1 0,0 1 0,0-1 0,-1 1 0,1-1 0,0 0 1,0 0-1,0 0 0,-1-1 0,-3-1 14,0-1 0,0 1 0,-1 0 1,1 0-1,-1 1 0,0-1 0,0 1 1,0 1-1,0-1 0,0 1 0,-9-1 0,-9 1 1080,-40 2-1,22 0-669,-177 14 2071,81-2-1395,-58-11-317,104-3-654,-290-5 621,167-6-328,51 2-283,-215-2 770,183 3-468,75 6-832,57 0-1706,0 3 0,-73 9 1,49 8-2509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03.450"/>
    </inkml:context>
    <inkml:brush xml:id="br0">
      <inkml:brushProperty name="width" value="0.1" units="cm"/>
      <inkml:brushProperty name="height" value="0.1" units="cm"/>
      <inkml:brushProperty name="color" value="#E71224"/>
    </inkml:brush>
  </inkml:definitions>
  <inkml:trace contextRef="#ctx0" brushRef="#br0">185 1 6656,'-6'0'584,"0"0"1,0 0-1,0 1 1,-1 0-1,1 0 1,0 0-1,0 1 1,0 0-1,0 0 1,1 0-1,-1 1 1,0 0-1,1 0 1,-8 5 0,7-3-112,-5 2 126,0 1-1,1 0 0,0 0 1,-11 13-1,19-18-536,0-1 0,0 0 1,0 1-1,1-1 0,-1 1 0,1-1 0,0 1 1,-1 0-1,1 0 0,0-1 0,1 1 0,-1 0 1,0 0-1,1 0 0,0 0 0,0 0 0,0 0 1,0 0-1,0 0 0,0 0 0,1 0 0,-1 0 0,1 0 1,0-1-1,1 4 0,2 0-30,-1 0 0,1-1 0,0 1 0,0-1 0,1 0 0,-1-1 0,1 1 0,0-1 0,1 0 0,10 7 0,-10-7-84,0-1-1,1 1 0,0-1 0,-1 0 0,1-1 0,0 0 1,0 0-1,0 0 0,14 0 0,-17-2-51,1 0 0,-1 0-1,0-1 1,1 0 0,-1 0-1,0 0 1,0-1 0,1 1 0,-1-1-1,0 0 1,-1 0 0,1 0 0,0-1-1,5-4 1,0-2-309,0 0 1,0-1-1,10-15 0,3-3-169,-20 26 618,-1 0 0,1 1 1,0-1-1,0 1 0,0 0 0,0 0 1,1 0-1,-1 0 0,0 0 1,0 0-1,1 0 0,-1 1 0,0-1 1,1 1-1,-1 0 0,1-1 0,-1 1 1,0 0-1,1 1 0,-1-1 1,3 1-1,6 1 452,0 0 1,-1 1-1,12 4 0,-21-6-466,45 17 1168,75 41-1,-17 5-3643,-100-62 1933,0 0-1,-1 1 0,0 0 0,1-1 1,-1 1-1,0 0 0,0 1 0,-1-1 1,1 1-1,-1-1 0,4 7 0,-3 10-3872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44.127"/>
    </inkml:context>
    <inkml:brush xml:id="br0">
      <inkml:brushProperty name="width" value="0.1" units="cm"/>
      <inkml:brushProperty name="height" value="0.1" units="cm"/>
      <inkml:brushProperty name="color" value="#E71224"/>
    </inkml:brush>
  </inkml:definitions>
  <inkml:trace contextRef="#ctx0" brushRef="#br0">30 58 2688,'-1'-1'53,"-1"1"67,1-1 0,-1 0 1,0 0-1,1 0 0,-1 0 0,1 0 0,0 0 1,-1 0-1,1 0 0,0-1 0,0 1 1,0 0-1,0-1 0,0 1 0,0-1 0,0 0 1,0 1-1,0-1 0,1 1 0,-1-1 0,1 0 1,-1 0-1,1 1 0,0-1 0,0-3 0,-3-6 651,3 5 97,13 4-608,-3 3-108,0 0 0,-1 0 0,1 1-1,0 0 1,15 6 0,46 22 895,-24-8-925,-4 0 253,-32-15-292,1-1 0,14 6 0,22 3 141,1-2 1,63 8-1,-66-13-145,81 17-15,-60-10 194,0-2-1,125 5 1,-38-16-73,175-5 121,-56-28-412,-29 1 84,-61 28 33,50-5 218,-207 4-47,142-13 568,-129 14-712,-1 2 0,52 6-1,-72-3 0,1-1-66,-1 1-1,35 10 1,-47-11-176,0 1 1,1 0-1,-1 0 0,0 0 1,0 1-1,-1 0 1,1 0-1,-1 0 0,0 1 1,0 0-1,6 8 1,-3-3-866,-1 0 1,0 1 0,-1 0-1,0 0 1,6 14 0,-10-6-1827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45.930"/>
    </inkml:context>
    <inkml:brush xml:id="br0">
      <inkml:brushProperty name="width" value="0.1" units="cm"/>
      <inkml:brushProperty name="height" value="0.1" units="cm"/>
      <inkml:brushProperty name="color" value="#E71224"/>
    </inkml:brush>
  </inkml:definitions>
  <inkml:trace contextRef="#ctx0" brushRef="#br0">2755 61 2304,'2'-2'175,"0"-1"1,0 1 0,-1 0-1,2-1 1,-1 1-1,0 0 1,0 0-1,1 0 1,-1 1-1,1-1 1,-1 0-1,1 1 1,0 0-1,5-2 1,2 0 83,1 1 0,-1 0 0,12 0 1,23-6 432,-18 3-570,-1 1 0,1 2 0,0 0 0,0 2-1,42 4 1,166 33 291,-163-23-58,-37-9-238,0-3 0,66-2 0,-36-2-249,98 2 516,-161 0-272,-2 0-107,0 0 1,0 0 0,0-1-1,0 1 1,-1 0-1,1 0 1,0-1 0,0 1-1,0 0 1,0 0 0,0-1-1,0 1 1,-1 0-1,1 0 1,0 0 0,0-1-1,0 1 1,0 0 0,-1 0-1,1 0 1,0 0-1,0 0 1,-1-1 0,1 1-1,0 0 1,0 0 0,-1 0-1,1 0 1,0 0-1,0 0 1,-1 0 0,1 0-1,0 0 1,0 0-1,-1 0 1,1 0 0,-222 10 175,58-3-210,29-4 5,119-2 25,-246 26 19,-252 17 619,381-36-745,54-5 170,-1-4 0,-146-20 0,88 1 80,-181-3 0,56 6-312,4 1 230,94 15 59,-188 3 291,318 0-484,0 2 1,-35 7-1,52-7-280,0 2-1,0-1 0,0 2 1,1 0-1,-24 15 0,-21 22-2070,-2 2-513,41-34 1986,-27 11 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7:58.441"/>
    </inkml:context>
    <inkml:brush xml:id="br0">
      <inkml:brushProperty name="width" value="0.1" units="cm"/>
      <inkml:brushProperty name="height" value="0.1" units="cm"/>
      <inkml:brushProperty name="color" value="#E71224"/>
    </inkml:brush>
  </inkml:definitions>
  <inkml:trace contextRef="#ctx0" brushRef="#br0">863 104 1408,'-1'1'54,"0"0"1,1 0-1,-1 0 0,0-1 1,0 1-1,0 0 0,0-1 1,0 1-1,0-1 0,0 1 1,0-1-1,0 1 1,0-1-1,0 0 0,0 0 1,0 1-1,0-1 0,0 0 1,0 0-1,0 0 0,0 0 1,0 0-1,-1 0 0,1 0 1,0-1-1,0 1 0,0 0 1,-1-1-1,-4-2 286,0 0 0,0 0 0,1 0 0,-6-5 0,-15-8-64,-49-17 87,35 20-39,-51-9 1,75 19-306,1 1 0,-1 0 0,0 2 1,1-1-1,-1 2 0,-24 4 0,-102 18 423,122-21-381,-1-1 0,0-1 0,0-1 0,-38-6 0,52 6-21,0-1 0,0 1 0,0 1 0,0 0-1,-1 0 1,1 0 0,0 1 0,-11 2 0,13-2-308,1 1 1,-1 0-1,0 0 1,0 0-1,1 0 0,-1 1 1,1 0-1,0 0 1,0 0-1,0 0 0,0 1 1,-5 6-1,-2 7-1833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01.989"/>
    </inkml:context>
    <inkml:brush xml:id="br0">
      <inkml:brushProperty name="width" value="0.1" units="cm"/>
      <inkml:brushProperty name="height" value="0.1" units="cm"/>
      <inkml:brushProperty name="color" value="#E71224"/>
    </inkml:brush>
  </inkml:definitions>
  <inkml:trace contextRef="#ctx0" brushRef="#br0">1476 1 512,'-17'0'125,"-11"-1"544,0 2 1,-53 8-1,-71 12 11,122-17-613,-241 5 900,224-9-798,-206-6 172,168 6-432,-126 2 130,170 1-509,1 2 1,0 1-1,-47 14 1,23 2-1094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06.027"/>
    </inkml:context>
    <inkml:brush xml:id="br0">
      <inkml:brushProperty name="width" value="0.1" units="cm"/>
      <inkml:brushProperty name="height" value="0.1" units="cm"/>
      <inkml:brushProperty name="color" value="#E71224"/>
    </inkml:brush>
  </inkml:definitions>
  <inkml:trace contextRef="#ctx0" brushRef="#br0">1635 1 1536,'-8'1'390,"0"0"0,-1 0 1,1 1-1,0 0 0,0 0 0,0 1 1,-9 5-1,-32 9 435,-3-7-478,-77 5 1,39-7-324,-86 1 210,44-5 482,-109 2 206,44-18-183,27-1-330,135 13-722,0 1 0,-67 11-1,28 6-912,-5 9-870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09.199"/>
    </inkml:context>
    <inkml:brush xml:id="br0">
      <inkml:brushProperty name="width" value="0.1" units="cm"/>
      <inkml:brushProperty name="height" value="0.1" units="cm"/>
      <inkml:brushProperty name="color" value="#E71224"/>
    </inkml:brush>
  </inkml:definitions>
  <inkml:trace contextRef="#ctx0" brushRef="#br0">1 42 2816,'0'-2'66,"0"0"-1,1 0 1,0 0 0,-1 0 0,1 0 0,0 0-1,0 0 1,0 0 0,0 0 0,0 1-1,1-1 1,-1 0 0,1 1 0,-1-1 0,1 1-1,-1-1 1,1 1 0,0 0 0,-1 0-1,1-1 1,0 1 0,0 1 0,0-1 0,0 0-1,0 0 1,0 1 0,0-1 0,0 1-1,1 0 1,-1-1 0,0 1 0,0 0 0,0 0-1,0 1 1,4-1 0,14 5 66,-1-1 1,1 2 0,-1 1-1,0 0 1,29 17-1,-1-2 134,-41-19-211,28 13 276,0-2-1,1-1 0,0-1 0,38 6 1,0-4-202,-49-8-44,1-1 0,0-1 0,30 0 0,341-32 588,-393 28-674,174-29 60,-48 6 90,-17 9-122,152-1-1,-96 14 205,187 3-216,-172 19-93,-117-12 149,91 3 0,86-22 627,-170 3-295,-2 0-223,1 2 1,81 6-1,-147 0-333,0-1 0,-1 1 0,1 0-1,0 0 1,0 0 0,-1 1 0,1 0-1,-1 0 1,0 1 0,1-1-1,-1 1 1,0 0 0,-1 1 0,1-1-1,0 1 1,-1 0 0,0 0 0,7 9-1,6 22-2416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4.449"/>
    </inkml:context>
    <inkml:brush xml:id="br0">
      <inkml:brushProperty name="width" value="0.1" units="cm"/>
      <inkml:brushProperty name="height" value="0.1" units="cm"/>
      <inkml:brushProperty name="color" value="#E71224"/>
    </inkml:brush>
  </inkml:definitions>
  <inkml:trace contextRef="#ctx0" brushRef="#br0">20 40 1536,'-15'-25'608,"15"21"-480,-5-1-672,5-1-320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4.936"/>
    </inkml:context>
    <inkml:brush xml:id="br0">
      <inkml:brushProperty name="width" value="0.1" units="cm"/>
      <inkml:brushProperty name="height" value="0.1" units="cm"/>
      <inkml:brushProperty name="color" value="#E71224"/>
    </inkml:brush>
  </inkml:definitions>
  <inkml:trace contextRef="#ctx0" brushRef="#br0">229 35 2816,'6'-5'297,"-1"1"0,0 0 0,1 0 1,-1 0-1,1 1 0,7-3 0,-11 5-145,0 0-1,0 1 1,0-1-1,0 1 1,0-1-1,0 1 1,0 0 0,0 0-1,0 0 1,0 0-1,0 0 1,0 0-1,0 0 1,0 1-1,0-1 1,0 1-1,0-1 1,0 1-1,0 0 1,0 0-1,0 0 1,-1 0 0,4 2-1,-5-2-91,1 0 0,0 1 0,-1-1 0,1 0 0,-1 1 0,1-1 0,-1 0 0,0 1 0,1-1 0,-1 0 0,0 1 0,0-1 0,0 1 0,0-1 0,0 0-1,0 1 1,-1-1 0,1 1 0,0-1 0,-1 0 0,1 1 0,-1-1 0,1 0 0,-2 2 0,-16 31 1118,3-16-782,-1 0-1,-2 0 0,1-2 0,-2 0 0,-37 24 1,-35 30-1285,75-55 13,-20 18-1228,33-30 1557,1 0-1,-1 0 1,1 1-1,0-1 1,0 1-1,0-1 1,1 1-1,-1-1 1,1 1-1,-1 4 1,1 7-1672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5.339"/>
    </inkml:context>
    <inkml:brush xml:id="br0">
      <inkml:brushProperty name="width" value="0.1" units="cm"/>
      <inkml:brushProperty name="height" value="0.1" units="cm"/>
      <inkml:brushProperty name="color" value="#E71224"/>
    </inkml:brush>
  </inkml:definitions>
  <inkml:trace contextRef="#ctx0" brushRef="#br0">16 20 5120,'-16'-20'1754,"33"90"2481,57 166-1225,-53-185-2555,2-1-1,45 71 0,114 185-1622,-125-207-2272,-34-60 470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3:46.306"/>
    </inkml:context>
    <inkml:brush xml:id="br0">
      <inkml:brushProperty name="width" value="0.1" units="cm"/>
      <inkml:brushProperty name="height" value="0.1" units="cm"/>
      <inkml:brushProperty name="color" value="#66CC00"/>
    </inkml:brush>
  </inkml:definitions>
  <inkml:trace contextRef="#ctx0" brushRef="#br0">1352 1478 2176,'0'0'752,"-17"0"1760,10 0-1886,1 1-1,-1-1 1,1 1 0,-1 1 0,-11 3-1,15-5-504,1 1 15,0 0-1,1-1 1,-1 1 0,0 0-1,0 0 1,1 0 0,-1 0-1,1 0 1,-3 2 0,-8 2 1016,12-5-1069,0 0-1,-1 0 1,1 0-1,-1 0 1,1 0-1,0 0 0,-1 0 1,1 0-1,-1 0 1,1 0-1,0 1 0,-1-1 1,1 0-1,0 0 1,-1 0-1,1 1 0,0-1 1,-1 0-1,1 1 1,0-1-1,0 0 1,-1 0-1,1 1 0,0-1 1,0 0-1,0 1 1,-1-1-1,1 1 0,0-1 1,0 0-1,0 1 1,0-1-1,0 0 0,0 1 1,0 0 226,0 1-126,1-1 0,-1 0 1,1 0-1,0 0 0,-1 0 0,1 0 0,0 0 0,0 0 0,0 0 0,0 0 0,1 1 0,1-2-48,0 1-1,0-1 0,0 0 1,0 1-1,0-2 0,0 1 0,0 0 1,0 0-1,0-1 0,0 0 0,0 0 1,0 0-1,0 0 0,0 0 1,-1 0-1,6-4 0,-7 4-80,1 0-1,-1-1 1,0 0-1,0 1 1,0-1-1,0 1 1,-1-1-1,1 0 1,0 0-1,-1 1 1,1-1-1,-1 0 1,0 0-1,1 0 1,-1 0-1,0 1 1,0-1-1,0 0 1,0 0-1,-1 0 1,1 0-1,-1-1 1,2-26 171,21-60-151,18-87 23,-5 27 122,-11 57-252,-22 82 61,1 0 0,-2-1 0,1 1 0,-1 0 0,-1 0 0,0-1 0,-1 1 0,0 0-1,0-1 1,-1 1 0,0 0 0,-6-14 0,2 3-21,0 0-1,2-1 1,0 0 0,0-23-1,-9-46 78,-19-70 18,13 86 4,-31-102-207,48 172 145,-1 0 0,0 1-1,0-1 1,0 0 0,-1 1 0,0 0 0,0 0-1,-8-7 1,4 5-11,0 0 1,0 1-1,0 0 0,-13-6 0,-3 1-40,12 4 15,0 1 0,-1 0-1,0 1 1,-24-5 0,-36 4-57,-95 4 0,72 3 78,24-2-164,-89-1 270,136-2-292,-29-7 1,34 6 116,0 0 1,-37-1-1,-91-1 40,136 6 9,3 0-76,1 0 1,-1 0 0,1 1-1,-1 0 1,-12 3-1,20-3 44,0-1 0,0 1 0,0 0 1,0 0-1,0-1 0,0 1 0,1 0 0,-1 0 0,0 0 0,0 0 0,1 0 0,-1 0 0,0 0 0,1 0 0,-1 0 0,0 2 0,-7 24-59,3-10 133,-14 37-66,1 1 1,4 0-1,-15 107 0,14 56-113,16-177 102,9 69-1,14 161-3,-22 0 27,-3-164 4,1-103-15,1 0-1,-1 1 1,1-1-1,0 0 1,0 0 0,0 0-1,0 0 1,1 0-1,0 0 1,-1-1-1,2 1 1,-1 0 0,0-1-1,1 0 1,4 6-1,-2-5-14,-1 0 0,1 0 0,0 0 0,0-1 1,0 1-1,0-1 0,1-1 0,-1 1 0,1-1 0,7 2 0,16 5 4,1-2 1,0 0-1,0-2 1,48 1-1,-33-7 52,53-8-1,148-14 108,-222 22-72,0 2 0,26 4 1,13 0 102,-20-2-80,0 2 0,82 19 1,-105-14-400,-18-9 73,-1 0 1,1 0-1,0 0 1,0 0-1,-1 0 1,1 0-1,0 0 1,0 0-1,0-1 1,0 1-1,0-1 1,0 0-1,0 1 1,0-1-1,1 0 1,-1 0-1,0 0 1,0-1-1,0 1 1,0 0-1,2-2 1,17-8-3120,5-7-736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5.716"/>
    </inkml:context>
    <inkml:brush xml:id="br0">
      <inkml:brushProperty name="width" value="0.1" units="cm"/>
      <inkml:brushProperty name="height" value="0.1" units="cm"/>
      <inkml:brushProperty name="color" value="#E71224"/>
    </inkml:brush>
  </inkml:definitions>
  <inkml:trace contextRef="#ctx0" brushRef="#br0">65 19 5376,'-28'-16'1834,"28"16"-1799,-1-1 0,1 1-1,-1 0 1,0-1-1,1 1 1,-1 0-1,0 0 1,0 0 0,1 0-1,-1 0 1,0-1-1,1 1 1,-1 1-1,0-1 1,0 0-1,1 0 1,-1 0 0,0 0-1,1 0 1,-1 1-1,0-1 1,1 0-1,-1 0 1,0 1 0,1-1-1,-1 1 1,1-1-1,-1 0 1,1 1-1,-1-1 1,1 1 0,-1 0-1,1-1 1,-1 1-1,0 0 106,0 2-34,-1-1 0,1 0 1,-1 1-1,1 0 1,0-1-1,0 1 0,0 0 1,1-1-1,-1 1 1,1 0-1,-1 0 0,1 0 1,0 4-1,0-3 53,-2 48 445,3-1 1,2-1 0,14 71-1,-10-76-148,69 339 840,-53-293-3170,36 90-1,-42-136-530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6.073"/>
    </inkml:context>
    <inkml:brush xml:id="br0">
      <inkml:brushProperty name="width" value="0.1" units="cm"/>
      <inkml:brushProperty name="height" value="0.1" units="cm"/>
      <inkml:brushProperty name="color" value="#E71224"/>
    </inkml:brush>
  </inkml:definitions>
  <inkml:trace contextRef="#ctx0" brushRef="#br0">17 136 7936,'-17'6'2976,"28"-6"-2304,16 5 160,-5-5-96,10 0-480,16 0-128,10 0-192,1-11-32,11-3 64,14-4-1056,13-5-448,-2-2-1856,-9 2-704,-23-10 2144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6.417"/>
    </inkml:context>
    <inkml:brush xml:id="br0">
      <inkml:brushProperty name="width" value="0.1" units="cm"/>
      <inkml:brushProperty name="height" value="0.1" units="cm"/>
      <inkml:brushProperty name="color" value="#E71224"/>
    </inkml:brush>
  </inkml:definitions>
  <inkml:trace contextRef="#ctx0" brushRef="#br0">470 0 5888,'-38'5'2272,"33"-1"-1760,-16 16 128,15-6 0,-10 13-32,2 27 32,-8 12-96,-5 4 64,-5 2-320,0 3-32,0 11 64,-1 4-128,3 8-32,-8 3-576,6-6-256,0-6-896,-1-14-352,6-17-1024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58:17.008"/>
    </inkml:context>
    <inkml:brush xml:id="br0">
      <inkml:brushProperty name="width" value="0.1" units="cm"/>
      <inkml:brushProperty name="height" value="0.1" units="cm"/>
      <inkml:brushProperty name="color" value="#E71224"/>
    </inkml:brush>
  </inkml:definitions>
  <inkml:trace contextRef="#ctx0" brushRef="#br0">17 15 4480,'-16'-15'3584,"27"19"-2848,5 7 32,11 7-64,8 10-64,14 10-320,5 5-64,3 4 64,8 5-352,-1-4-32,10-1-2016,12 10-2048,-11-11 992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7.103"/>
    </inkml:context>
    <inkml:brush xml:id="br0">
      <inkml:brushProperty name="width" value="0.1" units="cm"/>
      <inkml:brushProperty name="height" value="0.1" units="cm"/>
      <inkml:brushProperty name="color" value="#E71224"/>
    </inkml:brush>
  </inkml:definitions>
  <inkml:trace contextRef="#ctx0" brushRef="#br0">1306 87 4736,'-13'0'2471,"1"2"0,-24 4 1,23-3-1520,1 0 1,-26 1 0,-648-4 6753,612 1-7670,41 1-1019,0-1 0,0-2-1,0-2 1,-34-6 0,43 4-929,1-1 0,0-1 0,0 0 0,1-2 0,-22-12 0,-19-19-1954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8.477"/>
    </inkml:context>
    <inkml:brush xml:id="br0">
      <inkml:brushProperty name="width" value="0.1" units="cm"/>
      <inkml:brushProperty name="height" value="0.1" units="cm"/>
      <inkml:brushProperty name="color" value="#E71224"/>
    </inkml:brush>
  </inkml:definitions>
  <inkml:trace contextRef="#ctx0" brushRef="#br0">2974 219 4992,'-4'5'679,"3"-4"-527,-1 1 0,1-1 0,-1 1 0,1 0 0,-1 0 0,1 0 0,0 0 0,0 0 0,0 0 0,0 0 0,0 0 0,1 0 1,-1 0-1,1 0 0,-1 1 0,1 3 0,-1-5-5,1 0 0,-1 1 0,1-1 0,-1 0 0,1 0 0,-1 1 0,0-1 0,1 0 0,-1 0 0,0 0 0,0 0 0,0 0 0,0 0 0,0 0 0,0-1 0,0 1 0,0 0 0,-1 0 1,-1 0-1,-28 14 1797,27-14-1864,-9 5 271,4-2-152,-1 0 0,0 0 1,0-1-1,0 0 0,-15 1 1,-57 10 779,56-9-669,-1 0 0,-40 0 0,-139 4 415,89-7-395,-134-4 887,172-6-1181,0-4 1,-79-21-1,65 12-97,45 9 45,-61-26 0,70 24 167,0 1 0,-73-15 0,-198-9-23,249 35-11,-21-2 310,-17-8-207,11-1 246,-98 1 0,113 13-372,-63-1-1007,112-2-856,-40-8 0,52 6 559,0 0 1,1 0-1,-1-1 1,1 0 0,1-1-1,-1-1 1,1 0-1,-11-8 1,-26-21-2391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9.775"/>
    </inkml:context>
    <inkml:brush xml:id="br0">
      <inkml:brushProperty name="width" value="0.1" units="cm"/>
      <inkml:brushProperty name="height" value="0.1" units="cm"/>
      <inkml:brushProperty name="color" value="#E71224"/>
    </inkml:brush>
  </inkml:definitions>
  <inkml:trace contextRef="#ctx0" brushRef="#br0">2866 185 6400,'-32'0'4736,"11"-10"-1062,17 10-3488,1-1 0,-1 0 0,1 1 0,0 0-1,-1-1 1,1 2 0,-1-1 0,-4 1 0,-5-1 152,-147-8 680,114 7-645,-4 0 113,-99 12-1,107-7-222,0-1-1,-83-7 0,20 0-142,78 4-92,-54 0 138,1 2 1,-93 16 0,153-14-121,0-1-1,0-2 1,-1 0 0,1-1-1,-1-1 1,1 0-1,0-2 1,-21-5 0,-138-27-43,166 32-12,-77-7 409,-165 1 0,238 9-362,-174-16 627,83 3-482,11 6-150,-120-15-2386,40-19-8783,124 27 7973,-31-5-559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0:14.763"/>
    </inkml:context>
    <inkml:brush xml:id="br0">
      <inkml:brushProperty name="width" value="0.1" units="cm"/>
      <inkml:brushProperty name="height" value="0.1" units="cm"/>
      <inkml:brushProperty name="color" value="#E71224"/>
    </inkml:brush>
  </inkml:definitions>
  <inkml:trace contextRef="#ctx0" brushRef="#br0">2165 1526 3712,'11'-19'9424,"5"4"-6432,-12 11-2853,1 0 1,-1 0 0,1-1 0,-2 0 0,1 0 0,0 0-1,2-7 1,12-15 469,-16 26-558,-1-1 0,-1 0 0,1 0 0,0 0-1,0 0 1,-1 0 0,1 0 0,-1 0 0,0 0-1,1 0 1,-1-3 0,-1-30 920,0 17-413,0-18-356,1 9 78,4-48 1,-3 60-55,0-1 1,-1 0-1,-1 1 1,-3-22-1,-2-30-281,6 34 62,2-69 91,-1 87-56,1 0 0,1 0 0,0 0 0,7-21 0,-4 22-92,14-23 0,2-7 16,-21 43 31,4-10 32,0 0 0,0 0 0,-2-1-1,1 1 1,-1-1 0,-1 0 0,0 0 0,0-13-1,-2 12-3,0 8-26,1-1-1,-1 0 0,-1 0 0,1 0 0,-1 1 1,0-1-1,-3-7 0,2 4 15,0 0-1,1 0 1,-1 0 0,2 0-1,-1 0 1,1-1 0,2-13-1,-1-5 4,-2-12-67,-2 0-1,-10-50 1,10 80 82,0-1 0,-1 1 0,0 0 0,0 1 0,-1-1 0,-1 1 0,1 0 0,-2 0 0,1 1 0,-11-11 0,8 12-3,0 1-1,0 1 1,0-1 0,-1 2-1,0-1 1,-15-4 0,1 0-158,4 0 131,1 2 0,-1 0-1,0 2 1,0 0 0,-1 1 0,-30-2-1,-130 1 182,-261 5 106,271-4-496,94 3 202,-143 6 6,178 1-41,22-2-2,-30 0-1,-61 5 44,97-9 7,1-1 0,0 0 0,0-1 0,0 0 0,0-1-1,-15-6 1,17 6-22,1 1 0,0 0-1,-1 1 1,1 0 0,-22 1-1,20 0 13,-1 0-1,1-1 0,-23-3 1,-4-4-4,0 2 0,0 2 1,-72 2-1,100 3-11,1 0 0,-1 1 1,1 0-1,-1 1 0,1 0 0,0 0 1,0 2-1,-19 9 0,27-13 1,1 1 0,-1 0 0,0 0 1,0-1-1,1 1 0,-1 0 0,1 0 0,0 0 0,-1 1 0,1-1 1,0 0-1,0 0 0,0 1 0,1-1 0,-1 0 0,1 1 0,-1 3 1,0 5-54,0 0 1,2 18-1,0-8 97,-2 11-72,1-11 100,0-1 0,1 1 1,4 24-1,-1-15-72,-1 1 1,-1 0 0,-4 38 0,1-9 214,1-47-192,0-4 1,0 1-1,0-1 0,-1 0 0,-4 17 0,-2 8-6,0 1 0,-1 44 0,3-23 0,-1 79-27,1-1 33,0 52 144,5-126-113,1-58-40,-1 1 0,0-1 0,1 1 0,-1-1 0,1 0 1,0 1-1,0-1 0,0 0 0,0 0 0,0 0 0,0 0 0,1 0 1,-1 0-1,1 0 0,-1 0 0,1 0 0,0-1 0,0 1 0,0 0 1,0-1-1,0 0 0,0 0 0,0 1 0,0-1 0,0 0 0,1-1 1,-1 1-1,3 0 0,5 2 45,0 0 0,1-1 1,-1-1-1,1 0 0,12 0 0,28-1 192,21-1-345,139 16-1,-146-6 116,0-3 0,95-4 1,132-23-29,-178 11 56,19-2 202,182-8-185,-203 24 34,139 24-1,-231-25-574,-1-1 1,1-1-1,-1-1 0,25-2 0,-38 1-39,-1 0 0,1 0-1,0 0 1,-1 0 0,0-1-1,1 0 1,-1 0 0,0-1-1,0 1 1,0-1 0,0 0-1,0-1 1,-1 1 0,1-1-1,-1 0 1,0 0 0,0 0-1,6-9 1,-9 10 171,1 1 0,-1-1 1,1 0-1,-1 0 0,0 0 0,0 0 1,-1 0-1,1 0 0,0 0 0,-1 0 0,0 0 1,0-6-1,-1 4-88,0 0 0,-1 1 0,0-1 0,0 0 0,0 1 0,0 0 0,-5-8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0:20.755"/>
    </inkml:context>
    <inkml:brush xml:id="br0">
      <inkml:brushProperty name="width" value="0.1" units="cm"/>
      <inkml:brushProperty name="height" value="0.1" units="cm"/>
      <inkml:brushProperty name="color" value="#E71224"/>
    </inkml:brush>
  </inkml:definitions>
  <inkml:trace contextRef="#ctx0" brushRef="#br0">1883 1720 3712,'-20'-16'10586,"29"-15"-9588,-8 27-897,-1 1 1,1 0-1,-1 0 1,1-1-1,-1 1 1,0 0-1,0-1 1,0 1-1,-1-4 1,0-8 488,11-91 412,-9 100-820,0 0 0,0 0 0,0 0 0,0 0 0,1 0-1,3-5 1,6-27 252,-2-20-250,2-97 0,-11-176 168,2 307-284,0 1 0,8-34 0,-5 33-75,-2 1-1,2-34 0,-5 35 84,1-6 10,-2 1 1,0-1-1,-9-37 1,-3-5 76,-6-21 186,15 74-353,1 3 20,-1-1 0,-1 1-1,0 0 1,-1 0 0,-15-26-1,5 14-37,12 20 23,0-1 1,0 1 0,0 0 0,-1 0-1,0 0 1,0 1 0,0-1 0,-1 1-1,-10-7 1,7 7-1,-1 0 0,0 0 0,-1 1-1,1 0 1,-18-3 0,-55-6 67,14 4-40,16-1-49,-1 2 0,-73-1-1,118 9-10,-37 0 144,-90-10 0,62 1-20,0 3-1,-86 5 1,84 2 60,13 0-264,23 1 253,-54-6 1,66-3-386,23 6 199,0-1-1,1 1 0,-1 0 1,0 1-1,-6-1 0,-102-8-60,-125 9-401,238 0 501,-1 1-1,1 0 1,-1-1-1,1 1 1,-1 0-1,1 0 1,-1 0-1,1-1 1,0 1-1,-1 0 1,1 0-1,0 0 1,0 0-1,0 0 1,0 1-1,-2 4 15,0 4 13,0 0 0,1 0-1,0 0 1,0 0 0,1 0 0,2 16-1,-1 6-37,-2 33 46,-14 115 1,-42 95-1,44-213 11,-1 8-24,3 0 0,4 1 0,1 81 0,5-112-60,0-22 45,1 1 0,0-1 0,1 1 0,1-1 0,1 0 0,9 32 0,-10-43-18,1-1 1,0 1 0,0-1-1,1 0 1,-1 1 0,1-2-1,1 1 1,-1 0 0,1-1-1,0 0 1,0 0 0,1 0-1,-1-1 1,1 0 0,12 7-1,-1-4 41,0 0 0,0-1 0,1 0-1,-1-2 1,37 5 0,-29-5-76,1-1 39,0 0 0,0-2 1,0 0-1,29-5 0,84-4 56,128 1-16,-199 7-28,172 6 1,111-6 550,-190-6-177,-152 6-832,0 0 0,-1-1 0,1 0 0,0 0 0,10-3 0,-17 3 142,0 0-1,1 0 0,-1 0 1,0 0-1,0 0 0,0 0 1,0-1-1,0 1 0,0-1 0,0 1 1,0-1-1,0 0 0,-1 1 1,1-1-1,-1 0 0,1 0 1,-1 0-1,0 0 0,0-1 0,0 1 1,0 0-1,0 0 0,0-4 1,2-39-4019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0:44.163"/>
    </inkml:context>
    <inkml:brush xml:id="br0">
      <inkml:brushProperty name="width" value="0.1" units="cm"/>
      <inkml:brushProperty name="height" value="0.1" units="cm"/>
      <inkml:brushProperty name="color" value="#E71224"/>
    </inkml:brush>
  </inkml:definitions>
  <inkml:trace contextRef="#ctx0" brushRef="#br0">4432 1463 3456,'0'-7'13328,"7"5"-14694,-6 2 1728,1 0-1,-1 0 1,1 0-1,-1-1 0,1 1 1,0 0-1,-1-1 1,1 1-1,-1-1 1,0 1-1,1-1 0,-1 0 1,1 0-1,1-1 1,-2 1-255,1-1 0,-1 1 0,0-1 0,0 1 0,0-1 1,0 1-1,0-1 0,0 0 0,0 1 0,0-4 0,1-2-62,0-1-1,-1 0 0,-1 1 0,1-16 0,0 10-9,0 1 0,1-1 1,1 0-1,5-15 0,4-16 56,8-102 228,-8 41-323,53-268 353,-30 180-309,-26 136-31,-2 0 0,-1-62 0,-6 113 17,-1 1 1,1 0 0,-1 0-1,0 0 1,0 0 0,0 0 0,-1 0-1,0 0 1,0 0 0,0 0-1,0 1 1,-1-1 0,0 1 0,0 0-1,0 0 1,0 0 0,-1 0-1,-5-4 1,2 2-54,-1 1 1,1 0-1,-1 0 0,-1 1 0,1 0 1,0 0-1,-1 1 0,0 0 0,-13-2 1,-3 0-61,-2-2 173,-1 2 0,-57-3-1,-178 0 347,152 2-218,34 1-250,-78 5 0,62 1 6,91-1 30,-24 0-61,-47-5 0,32 0 60,-1 2 1,-54 4 0,30 0 43,12-1-20,-178 5-334,-91 1 564,244-6-458,-81-7 12,-3 0 221,-206 1 489,-67 6-543,255 9-22,-245-9-123,402 1 172,-30 5-1,30-2 45,-29 0 0,-11 1 100,-6 0-776,-249-5 951,224 9-357,30-3-246,34 1 657,25-5-455,-1 0-1,1-1 1,-12 1-1,16-2 90,1 0 0,0 0-1,0 1 1,0-1 0,-1 0 0,1 1-1,0-1 1,0 1 0,0-1 0,0 1-1,0-1 1,0 1 0,0 0 0,0 0-1,0-1 1,0 1 0,0 0 0,0 0-1,0 0 1,1 0 0,-1 0 0,0 1-1,-1 0 17,1 1-1,0-1 0,0 0 0,1 0 1,-1 1-1,0-1 0,1 0 0,-1 1 1,1 3-1,0 29 119,2-1 0,7 35 1,-6-36-74,-1 0 0,-1 0 0,-7 61 0,0 15 524,5-87-588,-1 0 0,-5 23 1,2-23 10,2 0 0,0 25 0,3 21 257,-5 151-338,4-94 173,1-68-8,1-52-89,0 1 0,-1-1 0,2 0 0,-1 1 0,1-1 0,-1 0 0,6 9 0,-1-1-31,17 22 0,-20-30 23,1-1 0,-1 1 0,1-1 0,0 1 0,1-1 0,-1-1 0,1 1 0,-1-1 0,1 1 0,0-1 0,0-1 0,1 1 0,-1-1 0,0 0 0,7 2 0,14 3-16,197 47 223,-62-20-82,-104-22-162,-38-7 25,1-1 0,0-1 1,30 2-1,460-17-44,-308-3 36,-4 0 130,700 9-343,-789 12 272,83 2-57,-171-8-19,239-9 127,-156 1-112,58-7-48,-21 7 196,-73 5-44,176 2 49,-131 2-98,-95-2-140,1 2 0,0 0-1,-1 1 1,1 1 0,-1 1 0,1 0 0,-1 1-1,-1 2 1,1-1 0,23 14 0,-19-8-2314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00.062"/>
    </inkml:context>
    <inkml:brush xml:id="br0">
      <inkml:brushProperty name="width" value="0.1" units="cm"/>
      <inkml:brushProperty name="height" value="0.1" units="cm"/>
      <inkml:brushProperty name="color" value="#E71224"/>
    </inkml:brush>
  </inkml:definitions>
  <inkml:trace contextRef="#ctx0" brushRef="#br0">0 7 2048,'17'-5'2059,"123"3"565,209 9-1873,-219-1-733,18 3-4414,-105-4 2572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30.273"/>
    </inkml:context>
    <inkml:brush xml:id="br0">
      <inkml:brushProperty name="width" value="0.1" units="cm"/>
      <inkml:brushProperty name="height" value="0.1" units="cm"/>
      <inkml:brushProperty name="color" value="#E71224"/>
    </inkml:brush>
  </inkml:definitions>
  <inkml:trace contextRef="#ctx0" brushRef="#br0">6611 48 1664,'0'10'9125,"0"-5"-9354,0-2 330,-1-1 1,0 0 0,0 1-1,0-1 1,0 0 0,0 0-1,0 1 1,0-1 0,-1 0-1,1-1 1,-1 1 0,1 0-1,-1 0 1,0 0 0,-2 1-1,-14 19 721,17-22-739,1 1 0,0 0 1,-1 0-1,1 0 0,-1 0 1,1-1-1,-1 1 0,0 0 1,1-1-1,-1 1 1,0 0-1,1-1 0,-1 1 1,0-1-1,0 1 0,0-1 1,1 1-1,-1-1 0,0 1 1,0-1-1,0 0 1,0 0-1,0 1 0,0-1 1,0 0-1,0 0 0,1 0 1,-1 0-1,0 0 0,0 0 1,0 0-1,0-1 0,0 1 1,0 0-1,0 0 1,0-1-1,0 1 0,-1-1 1,-10-2 275,-41-12 365,41 11-620,0 0 1,0 1-1,-17-2 0,-123-21 540,91 13-317,-82-20 254,105 23-495,20 7 30,-1 0 1,-27 0-1,-4-1 148,25 2-63,-38 2 0,22 1-176,-118 8-41,-153 5 725,121-12-459,103-3-244,-247-5 218,202-3 16,78 11-280,-78 11 0,65-7 490,-109-2 0,107-5-497,-99 11-1,-200 9 1187,158-13-358,-349 11-317,420-10-497,79-3-67,5 3 19,38-4 215,-30 1 0,19-4-73,18 1-57,0 0 0,1-1 0,-1-1 0,0 0 0,-20-5 0,11 1-15,-1 1-1,0 1 1,-31-2 0,28 3-40,-150-1 71,34 3-83,40-2 122,-40-2-160,-81-10 162,-42-5 139,213 13-305,-216-16 130,87 26 683,139-1-923,0 2 0,-57 14 1,-19 19-3999,14-3-3990,99-34 8017,0-1-1,0 1 1,0 0-1,-1-1 1,1 0-1,0 1 1,-6-2-1,6 1 392,0-1 0,1 0 0,-1 0 0,0 0 0,1 0 0,-1 0-1,1-1 1,-4-2 0,4 3-88,0 0 0,0 0 0,0 0 0,0 1 0,0-1 0,0 0 0,0 1 0,0 0 0,-1-1 0,1 1 0,0 0 0,0 0 0,0 0 0,0 0 0,-1 1 0,1-1 0,0 1 0,0-1 0,0 1 0,0-1 0,0 1 0,0 0 0,-4 2 0,-16 6-3218,-23 8-2190,4-7 2449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31.081"/>
    </inkml:context>
    <inkml:brush xml:id="br0">
      <inkml:brushProperty name="width" value="0.1" units="cm"/>
      <inkml:brushProperty name="height" value="0.1" units="cm"/>
      <inkml:brushProperty name="color" value="#E71224"/>
    </inkml:brush>
  </inkml:definitions>
  <inkml:trace contextRef="#ctx0" brushRef="#br0">1023 61 4352,'-79'-15'2645,"-60"-12"2134,107 20-3997,0 3 0,-42-2 0,56 5-616,-153 1 1471,67 3-555,-174 8-895,219-11-5371,23 3 1238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38.026"/>
    </inkml:context>
    <inkml:brush xml:id="br0">
      <inkml:brushProperty name="width" value="0.1" units="cm"/>
      <inkml:brushProperty name="height" value="0.1" units="cm"/>
      <inkml:brushProperty name="color" value="#E71224"/>
    </inkml:brush>
  </inkml:definitions>
  <inkml:trace contextRef="#ctx0" brushRef="#br0">1875 99 2304,'-6'-2'371,"5"2"-267,1 0 0,-1 0 0,0 0 0,1 0 0,-1 0 0,0 0 0,1 0 0,-1-1 0,1 1 0,-1 0 0,0 0 0,1-1 0,-1 1 0,1-1 0,-1 1 0,1 0 0,-1-1 0,1 1 0,-1-1 0,1 1 0,-1-1 0,1 1 0,0-1 0,-1 1 0,1-1 0,0 0 0,0 1 0,-1-1 0,1 0 0,0 1 0,0-1 0,0 1 0,0-1-1,0-2 988,-15-7 850,14 9-1803,-1 1 1,0 0-1,1-1 0,-1 1 0,0-1 0,1 0 0,-1 1 0,1-1 0,-1 0 0,1 0 1,0 0-1,-1 0 0,-1-2 0,2 2-49,0 0 0,-1 0 0,1 0 0,-1 0 0,1 0-1,-1 0 1,0 0 0,1 0 0,-1 1 0,0-1 0,0 0 0,1 1 0,-4-1 0,-2 1 10,1 0 0,-1 0 1,1 1-1,-1-1 0,1 2 0,0-1 0,-1 1 1,1-1-1,-11 7 0,6-3 68,1-1 0,0 0 0,-1 0 0,0-1 0,0-1 1,0 1-1,0-2 0,-15 1 0,12-1 269,1 1-1,-20 4 1,-9 1 33,-239 1 1035,216-8-912,32-2-110,-1-2 0,-49-11 0,20 3-483,11 4 252,-98-3-1,-25 5 582,79 2-166,55 2-479,-73 4 0,16 2-3959,78-5 1942,1 0 0,-1-2 0,0 0 1,1-1-1,-25-9 0,-31-17-2922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38.857"/>
    </inkml:context>
    <inkml:brush xml:id="br0">
      <inkml:brushProperty name="width" value="0.1" units="cm"/>
      <inkml:brushProperty name="height" value="0.1" units="cm"/>
      <inkml:brushProperty name="color" value="#E71224"/>
    </inkml:brush>
  </inkml:definitions>
  <inkml:trace contextRef="#ctx0" brushRef="#br0">1811 142 6016,'-2'-1'235,"0"-1"1,0 1-1,-1 0 1,1 0-1,-1 0 0,1 1 1,-1-1-1,1 0 1,-1 1-1,1 0 0,-1 0 1,0 0-1,-3 0 1,5 0-274,-1 0 1,1 0 0,0 0 0,-1 0 0,1 0-1,0-1 1,0 1 0,-1 0 0,1-1 0,0 1-1,0-1 1,0 1 0,-1-1 0,1 0-1,0 1 1,0-1 0,0 0 0,0 0 0,0 0-1,0 0 1,1 0 0,-1 0 0,0 0-1,0 0 1,1 0 0,-2-1 0,-6-9 935,3 4-426,-1 2-1,1-1 1,-1 1 0,-1 0-1,1 0 1,-1 0 0,0 1-1,0 0 1,0 1 0,0-1-1,-13-2 1,-4-1-27,0 2-1,-35-3 1,39 6-159,-43-3 658,-83 5 0,62 1-294,-50 0 451,-153-3 1201,159-8-1666,60 4-821,-131 4 1,117 10-3259,-120 27 1,137-19-254,6-9-544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39.500"/>
    </inkml:context>
    <inkml:brush xml:id="br0">
      <inkml:brushProperty name="width" value="0.1" units="cm"/>
      <inkml:brushProperty name="height" value="0.1" units="cm"/>
      <inkml:brushProperty name="color" value="#E71224"/>
    </inkml:brush>
  </inkml:definitions>
  <inkml:trace contextRef="#ctx0" brushRef="#br0">0 15 128,'6'-14'0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0.289"/>
    </inkml:context>
    <inkml:brush xml:id="br0">
      <inkml:brushProperty name="width" value="0.1" units="cm"/>
      <inkml:brushProperty name="height" value="0.1" units="cm"/>
      <inkml:brushProperty name="color" value="#E71224"/>
    </inkml:brush>
  </inkml:definitions>
  <inkml:trace contextRef="#ctx0" brushRef="#br0">3601 175 4736,'-3'0'330,"0"0"0,0 0 0,0 0 1,-1-1-1,1 1 0,0-1 0,0 0 1,0 1-1,0-1 0,0-1 0,-5-1 0,1 0-125,-1 0 0,1 1 0,-1 0 0,0 0 0,0 0 0,-10 1 0,-267-8 3823,241 9-3597,8-2 233,1-1 1,-62-14 0,68 11-324,-45-8-7,-110-4-1,145 17-223,-48-4 351,16-1-119,-17-2-2,-52-6-105,120 10-195,-13-2 260,-1 2-1,-34-1 1,-448 0 409,307 21-44,93-4-34,-225 7 1145,220-12-1664,-3 0 208,88-7 168,-252-6-4560,230 1-706,-1-2-1,-107-29 0,69 6 897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1.340"/>
    </inkml:context>
    <inkml:brush xml:id="br0">
      <inkml:brushProperty name="width" value="0.1" units="cm"/>
      <inkml:brushProperty name="height" value="0.1" units="cm"/>
      <inkml:brushProperty name="color" value="#E71224"/>
    </inkml:brush>
  </inkml:definitions>
  <inkml:trace contextRef="#ctx0" brushRef="#br0">1705 203 7936,'-7'1'1008,"-1"0"1,0 0 0,-12 4-1,11-3-578,0 0-301,0-1 1,-1-1-1,1 1 1,-17-3 0,1 1 11,-97-9 2016,80 5-1429,-49-4 984,-137-34 0,168 32-1064,0 1 0,-114-1 0,173 11-645,-339-3 1645,180 5-2000,136-2-510,1-1 1,0-2 0,-33-6 0,45 6 52,-1 0 0,1-1 0,0 0 0,0-1 0,1 0 0,-1-1 0,1 0 1,-16-13-1,-21-26-3559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2.353"/>
    </inkml:context>
    <inkml:brush xml:id="br0">
      <inkml:brushProperty name="width" value="0.1" units="cm"/>
      <inkml:brushProperty name="height" value="0.1" units="cm"/>
      <inkml:brushProperty name="color" value="#E71224"/>
    </inkml:brush>
  </inkml:definitions>
  <inkml:trace contextRef="#ctx0" brushRef="#br0">1301 170 4992,'-12'2'1528,"11"-2"-1424,0 0 0,0 0-1,0 0 1,0 0 0,0 1-1,-1-1 1,1 0 0,0 0-1,0 1 1,0-1-1,0 1 1,0-1 0,0 1-1,0 0 1,0-1 0,-1 2-1,-21 13 926,8-7-202,11-6-605,0 1-1,0-1 0,0-1 0,-1 1 1,1-1-1,-1 1 0,1-1 1,-1-1-1,-5 2 0,-46-2 923,28-1-890,-158-5 1421,142 4-1107,0-1 1,0-3-1,0-1 1,-51-16-1,31-4 714,45 18-691,-37-12 0,-15 3-1018,0 2 1,-97-7-1,137 21-679,8 1-517,-24-5 0,40 5 568,0-1 0,0 0-1,1 0 1,-1 0 0,0-1-1,1 0 1,-11-7 0,-10-12-2913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3.229"/>
    </inkml:context>
    <inkml:brush xml:id="br0">
      <inkml:brushProperty name="width" value="0.1" units="cm"/>
      <inkml:brushProperty name="height" value="0.1" units="cm"/>
      <inkml:brushProperty name="color" value="#E71224"/>
    </inkml:brush>
  </inkml:definitions>
  <inkml:trace contextRef="#ctx0" brushRef="#br0">2386 43 5120,'-1'0'177,"-1"1"0,1-1 1,0 0-1,-1 1 0,1-1 0,0 1 1,0-1-1,-1 1 0,1-1 0,0 1 1,0 0-1,0 0 0,-2 1 0,2-1-200,0 0 0,0 0 0,0 0 0,0 0 0,0-1 0,-1 1 1,1-1-1,0 1 0,0-1 0,0 1 0,-1-1 0,1 1 0,-3-1 0,-20 6 282,0 0 644,-71 8 1673,-32 3-314,-230 26 154,318-38-2029,0-3 1,-56-2-1,33-1-200,-232 9 1237,137-6-367,86-3-589,-413-28 1708,247 5-5221,220 22 1845,-1-1 0,1 0 0,0-1 0,0-1 0,1-1 0,-1 0 0,1-2 0,0 1 0,-23-16 0,-14-19-3109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5.090"/>
    </inkml:context>
    <inkml:brush xml:id="br0">
      <inkml:brushProperty name="width" value="0.1" units="cm"/>
      <inkml:brushProperty name="height" value="0.1" units="cm"/>
      <inkml:brushProperty name="color" value="#E71224"/>
    </inkml:brush>
  </inkml:definitions>
  <inkml:trace contextRef="#ctx0" brushRef="#br0">1243 114 3712,'-12'-3'842,"11"2"-758,0 1 1,0-1 0,0 1-1,0 0 1,-1-1 0,1 1-1,0 0 1,0 0 0,0 0-1,0 0 1,0 0 0,0 0-1,-1 0 1,-1 1 0,-10-16 379,11 10-285,1 0 1,0 0 0,0 0-1,0 0 1,1-7-1,-3-11 1453,1 16-1178,2 5-255,0 1-1,0 0 1,0-1-1,-1 1 0,1 0 1,-1-1-1,1 1 1,-1 0-1,1-1 1,-1 1-1,0 0 1,1 0-1,-2-1 1,0 1-31,0 0 1,0 1 0,1-1-1,-1 1 1,0-1 0,0 1-1,0 0 1,0 0 0,0 0-1,-3 0 1,-11 1 879,-31 5-1,31-3-511,-33 2 1,-142 0 1287,-88 0 901,88-9-2330,63-2-4070,89 5 1854,-89-8-8096,56 1 5821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03.621"/>
    </inkml:context>
    <inkml:brush xml:id="br0">
      <inkml:brushProperty name="width" value="0.1" units="cm"/>
      <inkml:brushProperty name="height" value="0.1" units="cm"/>
      <inkml:brushProperty name="color" value="#E71224"/>
    </inkml:brush>
  </inkml:definitions>
  <inkml:trace contextRef="#ctx0" brushRef="#br0">1 76 1536,'32'-9'1339,"-25"8"-1207,-1 0 0,1 0 1,-1-1-1,0 0 0,12-5 1,-4 1 161,0 1-245,8-3 91,0 0 0,0 1 0,0 2 0,1 0 0,0 1 0,31 0 0,-40 5-90,-1 0 1,1 1-1,-1 1 1,1 0-1,14 6 1,-8-2 93,25 3 1,-23-7 67,-1-2 0,38-2 0,-12-1-224,40-4 70,-26 1-42,105-9 96,302 10-154,-286 5 26,78 20 36,1 1 24,16-4-34,-167-2 99,68 5-100,187-20 116,-192-2-218,91-13 57,-1-1 50,-55 14 50,170 2-129,0 24 56,-141-6 9,90 15 0,-325-34-3,134 29-432,-76-12-1047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49:45.604"/>
    </inkml:context>
    <inkml:brush xml:id="br0">
      <inkml:brushProperty name="width" value="0.1" units="cm"/>
      <inkml:brushProperty name="height" value="0.1" units="cm"/>
      <inkml:brushProperty name="color" value="#E71224"/>
    </inkml:brush>
  </inkml:definitions>
  <inkml:trace contextRef="#ctx0" brushRef="#br0">1837 78 7424,'-28'5'1650,"0"-1"-1,-44 0 1,-29-1 907,60 0-1452,0-2-1,0-1 1,-50-8 0,-57-10 443,57 9-952,-432-10 1497,424 19-2384,-28 4-827,12-1-1650,-2-7-3399,97 2 4224,0-2 0,-21-5 0,-52-22-2590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51:01.634"/>
    </inkml:context>
    <inkml:brush xml:id="br0">
      <inkml:brushProperty name="width" value="0.1" units="cm"/>
      <inkml:brushProperty name="height" value="0.1" units="cm"/>
      <inkml:brushProperty name="color" value="#E71224"/>
    </inkml:brush>
  </inkml:definitions>
  <inkml:trace contextRef="#ctx0" brushRef="#br0">12198 1662 3968,'-30'6'2986,"27"-9"-2139,-12-8 5141,15 11-5811,0 0 0,0-1 0,-3-9 479,2 9-612,1-1 0,0 1 1,-1-1-1,1 0 0,0 0 1,0 1-1,0-1 0,0 0 1,0 1-1,1-1 0,-1 0 1,0 1-1,1-1 0,-1 1 1,1-1-1,0 0 0,-1 1 1,2-3-1,18-22 600,-16 22-468,0-1-1,0 0 0,-1 0 1,0 0-1,0 0 1,3-7-1,-1 1-40,1 0-1,9-13 1,2-5 362,11-6 346,-26 31-784,-1 3-19,0 0 0,0 0 0,0 0 0,-1 0 0,1 0 0,-1-1 0,1 1 0,-1 0 0,1 0 0,-1-1 0,0 1 0,0 0 0,1-3 0,-1 2 11,0-1 1,1 1-1,0 0 0,-1 0 1,1 0-1,0 0 1,0 0-1,1-2 0,8-18-1,32-118 355,-32 101-254,-6 26-69,0 0 0,-1 0-1,-1-1 1,2-22 0,-4 5 12,4-109 41,-1 56-110,0 8-44,-1-95 190,-4 91-28,1 55-31,-7-39 1,0 10-140,-5-28 52,1 22 46,10 46-15,-7-25 1,8 35-51,0-1 1,-1 1-1,0 0 0,0 0 0,0 0 1,-1 0-1,1 0 0,-1 1 0,-6-7 1,4 6-16,1-1 0,-1 1-1,0 1 1,0-1 0,0 1 0,0-1 0,-1 2 0,1-1 0,-9-3 0,-20-2-10,1 2 1,-60-5-1,-69 8 326,132 3-270,-39-3-65,-72-13 0,72 7 40,-73-1 0,-177 5-60,154 0 272,-138 1-27,-85-7-85,269 12-96,-238-5 224,149 3 163,113 2-640,-269 23 103,275-16 118,-219 25 358,121-31-23,101-3-174,23 1-56,-150 3-146,10-3 78,64-14-5,-196 2 0,213 6-59,-11 1 91,-59-2 46,1 0-70,-395 7 109,400 5-261,94 2 88,2 0-85,-49 2 167,-58 0-79,-21-3 213,74 3-309,9 1-43,-188-6 357,254-3-122,-128-7-177,101-8 289,48 8-338,-69-7-935,-260 9 2080,221 5-954,43-7 67,-184-3-75,211-1-27,-102 6-389,-295 4 939,335 9-672,127-8 219,-31 5 0,31-3-1,-31 1-1,-43 2 167,-699-6 431,636 3-698,-66 6-10,154-5-60,43-2 115,0-1-1,-32-3 1,-26-6-56,0 3 0,-105 9 1,99 1 125,-49 6-6,128-10-140,0 1 1,0 0-1,1 1 1,-1 0-1,1 1 1,-18 8-1,25-10 42,1 1 0,0-1 0,0 0 0,1 1 0,-1 0 0,0 0-1,1-1 1,0 1 0,-1 1 0,1-1 0,1 0 0,-1 1 0,0-1 0,1 1-1,-2 6 1,-1 5-39,1 1 0,-2 25 0,1-10 13,3-25 28,-6 39 85,-1 59-1,6-65-64,-2 1-1,-9 41 1,6-43 18,1 1 0,0 42 0,16 273-185,-8-276 115,1 24 113,-1-86-47,-1-3-48,1 1-1,4 15 0,-5-24 12,1 0 0,0 0 1,0 0-1,0 0 0,1-1 0,0 1 0,0-1 1,0 0-1,4 5 0,3 1 7,0 0 0,0-1 0,1 0 0,0 0 0,1-1 0,0-1 0,0 0 0,1 0 1,14 4-1,19 4 47,71 14 1,-62-17-29,63 9 64,-44-9-45,12 3 1,1-3 1,108-1 0,295-11-30,-335-11 83,-16-1-12,38 13-46,125-8-3,161-6-94,-185 11 53,8-14-56,2 10 96,-5-9-6,-72 2-36,270-11-1,-336 17 71,24-1-24,447-26-36,-107 31 11,-268-2-22,98 1 134,37 7-186,37 2 41,-194 1-17,255 12 51,-167-8-19,-137-7 62,374 0-124,-289-5 31,249 12 219,1 0 28,-109-1-423,-202 0 262,70-3 43,-182-7-16,237-4 223,-43-13-321,-114 3-28,-32 6-308,57-3-2089,-64 6-6537,-121 5 8807,3 2-468,-1-1 1,1-1 0,-1 1 0,1-1 0,0 1 0,-1-1 0,1-1 0,-1 1-1,0-1 1,0 1 0,1-1 0,3-3 0,15-14-3019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0:25.104"/>
    </inkml:context>
    <inkml:brush xml:id="br0">
      <inkml:brushProperty name="width" value="0.1" units="cm"/>
      <inkml:brushProperty name="height" value="0.1" units="cm"/>
      <inkml:brushProperty name="color" value="#66CC00"/>
    </inkml:brush>
  </inkml:definitions>
  <inkml:trace contextRef="#ctx0" brushRef="#br0">4796 186 4992,'17'-6'2394,"-55"3"2675,-26-3-3722,-112 1 387,-974 5 2644,729-22-3898,266 12-229,-171-16-379,-2 23 0,289 3 160,-168 6 229,-22 3 205,-267 5-404,393-14-25,-235-5-165,192 0 235,-24-2 44,-35-5-206,131 9-20,56 3-33,-1-1 0,1 0 0,-36-7 0,44 6 6,11 4 38,19 6 182,35 3-46,75 4 0,-66-8-13,57 1 76,191-12 1,-184 0-215,516-23 20,-160 23 67,-86 1 27,-66-5-99,50-1 43,-323 5 147,-46 3-126,0 0 1,15 1 0,-552-43-270,436 39 202,1 0 25,-302-5-151,204 13 301,-364 20-163,193 3 92,-65 7-10,115-10-17,23-2-25,263-18-122,15-2-27,15-3 38,91-8 202,-27 4 94,90-12-62,437-41 2,-6 49-14,-558 10-96,592 31 75,-264 1-11,179 3 177,1-26-781,-437-14-2476,182-30 1,-267 30 1899,0-1 0,-1-2 0,0 0 0,0-1 0,-1-1 0,0 0 0,31-21 0,12-22-2420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1:26.784"/>
    </inkml:context>
    <inkml:brush xml:id="br0">
      <inkml:brushProperty name="width" value="0.1" units="cm"/>
      <inkml:brushProperty name="height" value="0.1" units="cm"/>
      <inkml:brushProperty name="color" value="#66CC00"/>
    </inkml:brush>
  </inkml:definitions>
  <inkml:trace contextRef="#ctx0" brushRef="#br0">8075 1552 2816,'0'0'62,"0"0"1,-1 1 0,1-1-1,0 0 1,-1 0-1,1 1 1,0-1-1,0 0 1,-1 1-1,1-1 1,0 0-1,0 1 1,-1-1-1,1 1 1,0-1 0,0 0-1,0 1 1,0-1-1,0 1 1,0-1-1,-1 0 1,1 1-1,0-1 1,0 1-1,0-1 1,0 1-1,1-1 1,-1 0 0,0 1-1,0-1 1,0 1-1,1 0 1,-1-1 0,1 1 0,0-1 0,0 1 0,-1-1 0,1 1-1,0-1 1,0 0 0,0 1 0,-1-1 0,1 0 0,0 0 0,0 1 0,1-1 0,38 2 544,-34-2-405,1-1-58,-1 0 0,1 0 0,11-3 0,-10 2 335,-1 0 0,1 1 0,0-1 0,7 1 0,-14 1-425,-1 0-1,1 1 1,0-1 0,-1 0 0,1 0-1,-1 0 1,1 1 0,-1-1 0,1 0-1,-1 0 1,1 1 0,-1-1-1,1 0 1,-1 1 0,0-1 0,1 1-1,-1-1 1,1 1 0,-1-1 0,0 1-1,0-1 1,1 1 0,-1-1-1,0 1 1,0-1 0,1 1 0,-1-1-1,0 1 1,0-1 0,0 1 0,0-1-1,0 1 1,0 0 0,0-1-1,0 1 1,0-1 0,0 1 0,0 0-1,-1 0 1,1 1 50,0 0 0,0-1 0,1 1 0,-1 0 0,0 0 0,1 0 0,-1-1 0,1 1 0,1 2 0,2 3 159,-2-5-191,-1 0 1,0 0-1,0 0 1,1 0-1,-1 0 0,0 0 1,-1 0-1,3 12 5742,-9-65-4369,7 41-1324,1 0-1,-1 1 0,2-1 1,-1 1-1,1 0 0,1 0 1,0 0-1,0 0 0,0 1 1,9-13-1,-1 1 18,-7 11-58,-1-1 1,0 1-1,0-1 1,-1 0-1,-1 0 1,0 0 0,2-16-1,-2-7 186,-3-34 0,0 19-82,1-737 40,-2 750-162,-1 0 0,-9-42 0,11 73-52,0-1-1,0 1 0,-1 0 0,1 0 1,-1 0-1,0 0 0,0 0 1,-1 1-1,1-1 0,-1 1 0,-4-6 1,1 3 20,0 1 0,-1 0 0,0 0 0,-14-8 0,-13-10-11,27 18 8,0 0 0,0 1 0,0 0 0,0 0 0,-1 0 0,-10-3 0,16 7-33,-9-4-14,-1 1 0,1 1-1,-1 0 1,-22-1 0,-20 4 174,28 1-123,0-2-1,0-1 1,-45-6 0,27 0 44,-1 2 0,0 1-1,-57 5 1,46-1-22,-205 15 193,100-6-323,40-4 127,-230 27 153,-178-16-137,365-17-4,-111-13 55,134 5-197,-171-1 128,55-10-76,70 2 179,65 12-177,-220-15 57,-39 2 123,23 2-84,-281-5 58,386 14-62,6 1-63,61 8 21,-337-5 187,275 8-53,58 1-289,-342 14 120,264-10 192,242-9-303,-341 4 196,293 1-351,72-5 263,-1 1 0,1-1 0,-1 1 0,1-1 0,0 1 0,-1 0 0,-2 1 0,4-1 18,0-1 0,0 0 0,0 1 0,0-1 0,0 1 0,1 0 0,-1-1 0,0 1 0,0 0 0,1-1 0,-1 1 0,0 0 0,1 0 0,-1-1 0,1 1 0,-1 0 0,1 0 0,-1 0 0,1 0 0,0 0 0,-1 0 0,1 0 0,0 1 0,-6 102-159,17 131 182,27 117-160,-19-137 220,24 151-4,-40-352-46,1 1 0,0-1 1,0-1-1,11 22 0,-11-29-27,-1-1 0,0 1 0,1-1 0,0 0-1,0 0 1,1 0 0,-1-1 0,1 0 0,0 0 0,0 0 0,1 0 0,10 5 0,11 3 28,1-2 1,0-1-1,1-1 0,29 5 1,-23-7-40,84 13 21,-101-18-2,0 0-1,1-2 1,-1 0-1,32-6 1,47-13 43,130-11 0,-168 28-122,197-22 58,-146 11 39,128 0 0,-230 14-38,164-3-29,89-4-40,200-13 71,-336 16 0,131-1 48,285-1-195,-353 7 177,173 10 22,-82-1-35,118 6 88,-54 0-44,-64-3-89,139 2 18,206-6-16,-177 7-13,-209-4 78,12-9 19,-15-1-4,-34 1-119,-143-4 231,83-14-1,-49-1-185,0 5 0,1 3 0,98 6 0,-181 2-178,-1 1 1,1 1-1,-1 0 0,0 0 0,0 1 0,14 6 0,12 9-3086,0 4-4302,-34-21 7078,-27 13-10584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54.832"/>
    </inkml:context>
    <inkml:brush xml:id="br0">
      <inkml:brushProperty name="width" value="0.1" units="cm"/>
      <inkml:brushProperty name="height" value="0.1" units="cm"/>
      <inkml:brushProperty name="color" value="#66CC00"/>
    </inkml:brush>
  </inkml:definitions>
  <inkml:trace contextRef="#ctx0" brushRef="#br0">3256 5 3328,'0'5'2906,"14"-4"1148,-14 0-3896,0 0 0,0 0 0,0 0 0,0 0 0,-1 0 0,1 0 0,0-1 0,-1 1 0,1 0 0,0 0 1,-1 0-1,1 0 0,-1 0 0,1 0 0,-1-1 0,0 1 0,1 0 0,-1-1 0,0 1 0,1 0 0,-1-1 0,0 1 0,0-1 0,0 1 1,0-1-1,0 1 0,1-1 0,-1 0 0,0 1 0,0-1 0,0 0 0,0 0 0,0 1 0,-1-1 0,-12 4-138,-49 18 1102,41-15-459,-38 17-1,52-20-513,-1 0 0,0 0 0,0-1 0,0 0-1,0 0 1,0-1 0,0 0 0,-1 0 0,-15-1-1,3-2 63,-1-1 0,1-1 0,-25-6 0,29 5-153,-59-5 278,38 4-255,-1 2 1,-66 4 0,36 0-71,-610-1 581,448 11-86,-341 7 433,184-11-833,240-9 103,6-3-1097,116 2-280,0-2 1,0 0 0,-31-11-1,20 3-1056,-64-23-4111,29 1 2335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56.426"/>
    </inkml:context>
    <inkml:brush xml:id="br0">
      <inkml:brushProperty name="width" value="0.1" units="cm"/>
      <inkml:brushProperty name="height" value="0.1" units="cm"/>
      <inkml:brushProperty name="color" value="#66CC00"/>
    </inkml:brush>
  </inkml:definitions>
  <inkml:trace contextRef="#ctx0" brushRef="#br0">922 18 4736,'-10'-2'690,"8"1"-544,0 1-1,-1 0 1,1-1-1,0 1 1,0 0-1,0 0 1,0 0-1,-3 1 1,6-2-142,0 1 1,0 0-1,0-1 1,0 1-1,0-1 0,0 1 1,0-1-1,0 0 1,0 1-1,0-1 1,0 0-1,8-7 3239,-16 8-1499,-8 2-1158,0 0 1,0 0 0,1 1 0,-1 1-1,-18 8 1,11-4 5,-28 5 0,5-7 16,1-2 0,-79-3 0,57-2-513,-128-5-1422,64-5-3271,71 5 1196,-5 0-38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57.256"/>
    </inkml:context>
    <inkml:brush xml:id="br0">
      <inkml:brushProperty name="width" value="0.1" units="cm"/>
      <inkml:brushProperty name="height" value="0.1" units="cm"/>
      <inkml:brushProperty name="color" value="#66CC00"/>
    </inkml:brush>
  </inkml:definitions>
  <inkml:trace contextRef="#ctx0" brushRef="#br0">1805 128 3968,'1'-1'161,"1"0"0,-1 0 0,0 0 0,1 0 0,-1 0 0,1 0 0,-1 0 0,1 0 0,-1 1 0,1-1 0,0 0 0,-1 1 0,1 0 0,0-1 0,3 1 0,16-6 569,-17 4-662,0 0-97,-1 0-1,1 0 1,-1 1-1,1-1 1,0 1-1,7-1 1489,-17-3-131,-2 1-964,0 0 1,-1 1 0,1 0-1,-1 1 1,1 0 0,-1 0-1,-12-1 1,-64 2 663,54 1-728,-375 0 1636,261 7-1722,-2 0 217,-35-13 530,139 2-534,1-2-1,-53-15 0,45 8-214,0 3 1,-1 1-1,0 3 0,-67 1 0,-16 8-794,3-1-3977,87-2 981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58.696"/>
    </inkml:context>
    <inkml:brush xml:id="br0">
      <inkml:brushProperty name="width" value="0.1" units="cm"/>
      <inkml:brushProperty name="height" value="0.1" units="cm"/>
      <inkml:brushProperty name="color" value="#66CC00"/>
    </inkml:brush>
  </inkml:definitions>
  <inkml:trace contextRef="#ctx0" brushRef="#br0">1903 67 4096,'11'-29'3024,"-33"29"-1974,1 1-288,-1 1-1,1 1 0,0 0 0,-31 10 0,-79 35 847,95-31-979,19-9-263,-1 0 0,-27 8 1,-22 2 237,11-3-58,-82 13-1,110-25-549,0-1 0,-48-3-1,59-1 35,0 0 0,1-2-1,0 1 1,-1-2 0,-28-12 0,27 9 102,1 0 0,1-1 0,-18-13 0,17 11-32,1 0 0,-2 0 0,1 2 0,-28-11-1,-78-18 452,92 31-423,-1 1 0,-55-3 0,-66 7 643,94 2-352,-16 5-116,47-2-908,-33-1 0,50-3-309,0 0-1,0 0 0,-16-5 1,-10-3-2473,-5 0-794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4:00.724"/>
    </inkml:context>
    <inkml:brush xml:id="br0">
      <inkml:brushProperty name="width" value="0.1" units="cm"/>
      <inkml:brushProperty name="height" value="0.1" units="cm"/>
      <inkml:brushProperty name="color" value="#66CC00"/>
    </inkml:brush>
  </inkml:definitions>
  <inkml:trace contextRef="#ctx0" brushRef="#br0">1544 166 4608,'-2'-2'1046,"2"2"-966,0 0 0,-1 0 1,1 0-1,0 0 1,0-1-1,0 1 1,-1 0-1,1 0 1,0 0-1,0 0 0,0 0 1,-1 0-1,1 0 1,0 0-1,0 0 1,0 0-1,-1 1 0,1-1 1,0 0-1,0 0 1,-1 0-28,1 0 0,0 0 0,-1 0 1,1 0-1,0 0 0,-1 0 0,1 0 0,-1 0 0,1 0 1,0 0-1,-1 0 0,1 0 0,0 0 0,-1 0 1,1 0-1,0 0 0,-1 0 0,1 0 0,0-1 0,-1 1 1,1 0-1,0 0 0,-1 0 0,1-1 0,0 1 1,0 0-1,-1 0 0,1-1 0,-6-3 245,1 0 1,-1 0-1,0 1 1,0 0-1,-1 0 1,1 0-1,-1 1 1,1 0-1,-1 1 0,0-1 1,-8 0-1,-10 0 29,-45 3-1,25 0 187,-253-1 1849,262-2-1992,-1-2 0,1-1 0,-51-15 0,-4-1 369,-3 6-92,-1 5 0,-126 1 0,183 8-1640,-45-8-1,4-3-3640,12 1-2713,26 3 3593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4:01.224"/>
    </inkml:context>
    <inkml:brush xml:id="br0">
      <inkml:brushProperty name="width" value="0.1" units="cm"/>
      <inkml:brushProperty name="height" value="0.1" units="cm"/>
      <inkml:brushProperty name="color" value="#66CC00"/>
    </inkml:brush>
  </inkml:definitions>
  <inkml:trace contextRef="#ctx0" brushRef="#br0">974 45 3712,'-36'-38'3605,"35"37"-3520,0 1 0,0-1 0,0 0 0,0 1 0,0-1 0,0 1 0,-1-1 0,1 1 0,0-1 0,0 1 0,0 0 0,-1 0 0,1 0 0,0 0 0,-2 0 0,-24 0 1180,15 1-626,-74 10 1932,-157 6 780,3 21-2260,192-29-1161,-70 10-1070,103-18-35,0 0 1,1-1-1,-1-1 0,0-1 0,1 0 0,-16-4 0,5-2-1897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05.302"/>
    </inkml:context>
    <inkml:brush xml:id="br0">
      <inkml:brushProperty name="width" value="0.1" units="cm"/>
      <inkml:brushProperty name="height" value="0.1" units="cm"/>
      <inkml:brushProperty name="color" value="#E71224"/>
    </inkml:brush>
  </inkml:definitions>
  <inkml:trace contextRef="#ctx0" brushRef="#br0">2 47 896,'0'-1'69,"-1"0"1,1 0-1,0 1 0,0-1 1,-1 0-1,1 0 0,0 0 0,0 0 1,0 0-1,0 0 0,0 0 1,0 0-1,1 1 0,-1-1 1,0 0-1,0 0 0,1 0 1,-1 0-1,0 0 0,1 1 1,-1-1-1,1 0 0,-1 0 1,1 1-1,0-1 0,-1 0 0,1 1 1,-1-1-1,1 0 0,0 1 1,0-1-1,2-1 70,-1-1 1,0 1-1,1 0 0,-1 0 0,1 1 1,0-1-1,-1 0 0,1 1 0,4-2 1,-4 3-121,-1 0 1,1 0 0,-1 0 0,0 0 0,1 0 0,-1 0 0,0 1 0,1-1 0,-1 1 0,0 0 0,0 0 0,4 1 0,27 18 46,-22-13 51,25 21 138,-29-22-164,0 0 1,1-1 0,-1 0 0,1 0 0,11 5-1,4-1 28,2-1-1,-1-2 1,0 0-1,35 3 0,32-1 29,158-5 0,-224-4-102,28 0 91,0-3 0,56-10 0,-77 7-59,1 2-1,-1 1 1,35 1 0,-49 3-187,-1 2-1,1 0 1,-1 0-1,0 2 1,0 0 0,0 1-1,22 10 1,9 7-2023,-4 2-267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4:02.084"/>
    </inkml:context>
    <inkml:brush xml:id="br0">
      <inkml:brushProperty name="width" value="0.1" units="cm"/>
      <inkml:brushProperty name="height" value="0.1" units="cm"/>
      <inkml:brushProperty name="color" value="#66CC00"/>
    </inkml:brush>
  </inkml:definitions>
  <inkml:trace contextRef="#ctx0" brushRef="#br0">3101 41 3072,'0'-1'136,"0"0"1,0 0-1,0 0 1,0 1-1,0-1 1,0 0-1,0 0 0,0 0 1,0 1-1,0-1 1,0 0-1,0 0 1,1 1-1,-1-1 0,0 0 1,1 0-1,-1 1 1,0-1-1,1 0 1,-1 1-1,1-2 0,5-13 2726,-6 15-2836,0-1 1,0 1-1,0 0 0,0-1 0,0 1 1,0 0-1,0-1 0,-1 1 0,1 0 0,0 0 1,0-1-1,0 1 0,-1 0 0,1-1 1,0 1-1,0 0 0,-1 0 0,1-1 0,0 1 1,0 0-1,-1 0 0,1 0 0,0-1 1,-1 1-1,1 0 0,0 0 0,-1 0 0,1 0 1,0 0-1,-1 0 0,1 0 0,0 0 1,-1 0-1,1 0 0,0 0 0,-1 0 0,1 0 1,0 0-1,-1 0 0,0 0 0,-18 2 289,0 1 0,-1 0 0,1 2 0,0 0 0,-28 12 1,-6 2 1,-133 36 1571,165-50-1682,0-2 0,0 0-1,0-1 1,-28-1 0,-87-11 652,58 3-606,-172-8 174,118 6-80,-83-1 252,-147 23 627,163-3-588,-243 28 491,83-5-1574,184-29-2313,141-6 88,-48-10 0,71 10 1337,-1-1-1,1-1 0,-20-8 1,15 4-714,-24-18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4:43.927"/>
    </inkml:context>
    <inkml:brush xml:id="br0">
      <inkml:brushProperty name="width" value="0.1" units="cm"/>
      <inkml:brushProperty name="height" value="0.1" units="cm"/>
      <inkml:brushProperty name="color" value="#66CC00"/>
    </inkml:brush>
  </inkml:definitions>
  <inkml:trace contextRef="#ctx0" brushRef="#br0">6058 1433 3584,'7'-1'2576,"-1"-3"-2446,0-1 0,0 1-1,12-7 1,4-1 3537,-34 30-3251,4-8-268,8-10-96,-1 1 0,0 0 0,1-1 0,-1 1 0,1 0 1,-1-1-1,1 1 0,-1 0 0,1 0 0,-1 0 0,1 0 0,0-1 1,0 1-1,-1 0 0,1 0 0,0 0 0,0 0 0,0 0 1,0 0-1,0 1 0,0-25 6743,4 0-6038,3 3-48,-7-141 1360,-11 32-1567,11-254 346,-1 375-785,0 1 0,0 0 1,0-1-1,-1 1 0,-5-13 1,4 12-50,0 1 0,1-1 0,0 1 0,1-1 0,-2-15 0,3-31-99,-1 0-107,7-59-1,-5 90 396,-1-34 0,-1 22 37,1 31-228,0 1 0,-1-1 1,0 1-1,0 0 1,0-1-1,0 1 0,0 0 1,-1 0-1,0 0 0,1 0 1,-1 0-1,0 0 1,0 0-1,-5-3 0,3 1-1,-1 1 0,0-1 0,0 1 0,0 0-1,-1 1 1,-9-6 0,-1 2 17,-1 1 0,0 0-1,1 1 1,-2 1 0,1 1 0,0 0 0,-1 1 0,-22 1 0,-58 0-105,-107 2 148,91 11-55,8 0 75,-32 2-59,-276 8 16,344-19-13,-79-6-1,-30-17-141,65 7 118,-71-22-11,136 23 59,-73-21-90,73 17 1,-68-11 0,40 18 46,-1 4 0,-128 6 0,164 3-27,-62 15 0,63-11 1,-61 6 0,-37-3 32,-95 2-44,101-2 53,69-3-52,27-7 32,0-1 0,1-2 1,-1-2-1,-39-8 0,29 4-47,-83-4 0,-103 7 159,226 5-116,-87 0-43,-115-14 1,-69-24 88,206 33-122,-90 5-1,67 1 97,65 0-29,3-1-90,-54-5 0,58 2 161,-1 2 0,-36 3 0,13-1-90,14-1 21,6-1 0,-1 2 0,-28 3 0,46-3-34,0 0-1,0-1 0,-13-1 0,16 0 29,-1 0 0,1 1 0,-1 0 0,0 1 0,1 0 0,-13 2 0,4 0-41,15-3 41,0 0 1,0 0-1,0 0 1,0 0 0,0 0-1,0 0 1,0 0 0,1 0-1,-1 1 1,0-1 0,0 0-1,0 1 1,0-1 0,1 1-1,-1-1 1,0 1-1,0-1 1,1 1 0,-1-1-1,0 1 1,1 0 0,-1-1-1,1 1 1,-1 0 0,1 0-1,-1 1 1,-6 10 25,0 0 0,2 0 0,-1 1 0,-5 23 0,-8 56-261,16-74 201,-11 133 191,5-41-100,9-110-52,-3 32-9,-2 0-1,-13 46 1,7-36 71,7-24 42,-12 30 0,-41 111-106,40-107 16,-1-1 1,-45 85-1,55-122-21,-3 3-25,1 1-1,1 0 0,1 0 1,-10 29-1,18-45 27,-1 0-1,1 0 1,0 0-1,-1 1 1,1-1 0,0 0-1,0 0 1,0 0-1,1 0 1,-1 0-1,0 0 1,1 0-1,-1 0 1,1 0-1,0 0 1,0 0 0,1 3-1,1-2 10,-1 0 0,1 0-1,0 0 1,1 0 0,-1 0 0,6 3-1,12 10-7,-16-12 10,1 0 0,-1-1 0,1 0-1,-1 0 1,12 4 0,15 8 64,-22-10-88,0 0-1,1 0 1,13 3-1,16 7-4,-22-9-2,0 0-1,0-1 0,1-1 0,0-1 0,32 2 1,-18-1 108,356 10 143,-358-14-219,87-9-46,0 0-46,0 8 80,214 5 126,-29-5-183,-25-1 182,-153 13-153,29 1-90,-62-12 152,169 2-55,-2 19 45,107 13 7,-122-16 53,-202-13-88,34 3 17,129-2-1,64-14-113,-184 9 167,98 16 1,-121-12-51,0-2 1,69-6 0,30 1-31,-129 3-45,-1 2 0,1 1 0,32 9 0,-5 4-1077,9 1-3965,-29-11-262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4:47.007"/>
    </inkml:context>
    <inkml:brush xml:id="br0">
      <inkml:brushProperty name="width" value="0.1" units="cm"/>
      <inkml:brushProperty name="height" value="0.1" units="cm"/>
      <inkml:brushProperty name="color" value="#66CC00"/>
    </inkml:brush>
  </inkml:definitions>
  <inkml:trace contextRef="#ctx0" brushRef="#br0">17 15 2560,'-16'-11'1280,"16"8"-1664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02.805"/>
    </inkml:context>
    <inkml:brush xml:id="br0">
      <inkml:brushProperty name="width" value="0.1" units="cm"/>
      <inkml:brushProperty name="height" value="0.1" units="cm"/>
      <inkml:brushProperty name="color" value="#66CC00"/>
    </inkml:brush>
  </inkml:definitions>
  <inkml:trace contextRef="#ctx0" brushRef="#br0">1951 34 1536,'-6'-8'10688,"0"11"-10494,1 0-1,-2-1 1,1 0 0,0 0 0,0 0 0,-1 0 0,1-1 0,-1 0 0,1-1 0,-8 1 0,-145-12 2520,59 5-2505,41 4-274,-146-1 149,-50-4 1363,-346-9 636,410 18-2337,66 1-2187,2 12-3315,72-5 1666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04.189"/>
    </inkml:context>
    <inkml:brush xml:id="br0">
      <inkml:brushProperty name="width" value="0.1" units="cm"/>
      <inkml:brushProperty name="height" value="0.1" units="cm"/>
      <inkml:brushProperty name="color" value="#66CC00"/>
    </inkml:brush>
  </inkml:definitions>
  <inkml:trace contextRef="#ctx0" brushRef="#br0">1987 214 5760,'-1'0'155,"0"0"1,1 0-1,-1 0 1,0-1-1,0 1 1,0 0-1,1-1 0,-1 1 1,0 0-1,1-1 1,-1 1-1,0-1 1,1 1-1,-1-1 1,1 1-1,-1-1 0,0 0 1,1 1-1,0-1 1,-1 0-1,1 1 1,-1-2-1,-1-1-152,-4-5 305,5 8-162,0-1 1,1 0-1,-1 0 0,0 0 0,0 0 1,1 0-1,-1 0 0,0 0 0,1 0 0,0 0 1,-1 0-1,1 0 0,-1 0 0,1-3 1,-3 3 211,-1-1 1,1 1-1,0 0 1,0 0-1,-1 0 1,1 0-1,-1 1 1,-5-1-1,-66 10 1173,67-9-1409,-21 0 281,1 0 0,-1-2-1,-43-9 1,14 0 83,-113-6 0,154 16-429,-30-4 101,-38 0 90,-74 1-35,107 2 198,-51-10 0,22 3-118,-295-17 837,215 7-2545,25 2-4455,-8 1-3308,57-1 5594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4:51.182"/>
    </inkml:context>
    <inkml:brush xml:id="br0">
      <inkml:brushProperty name="width" value="0.1" units="cm"/>
      <inkml:brushProperty name="height" value="0.1" units="cm"/>
      <inkml:brushProperty name="color" value="#66CC00"/>
    </inkml:brush>
  </inkml:definitions>
  <inkml:trace contextRef="#ctx0" brushRef="#br0">5142 1601 3840,'0'0'139,"0"-1"0,0 1 0,-1-1 0,1 0 0,0 1 0,0-1 0,0 1 0,0-1 0,-1 1 1,1-1-1,0 1 0,0-1 0,-1 1 0,1-1 0,0 1 0,-1-1 0,1 1 0,-1 0 0,1-1 0,0 1 0,-1-1 0,1 1 0,-1 0 0,1 0 1,-1-1-1,1 1 0,-1 0 0,1 0 0,-1 0 0,0-1 0,1 1 0,-1 0 0,1 0 0,-1 0 0,1 0 0,-1 0 0,0 0 0,1 0 0,-1 0 0,1 0 1,-1 1-1,1-1 0,-1 0 0,1 0 0,-1 0 0,1 1 0,-1-1 0,1 0 0,-1 0 0,1 1 0,-1-1 0,0 1 0,1 0 1,-1 0 0,1 0 0,-1 0 0,1 0-1,-1-1 1,0 1 0,1 0 0,-1 0 0,0-1 0,0 1-1,1 0 1,-1-1 0,0 1 0,0 0 0,0-1-1,0 0 1,0 1 0,-6 1 2964,7-3-3065,1 0 0,0 0-1,-1 0 1,1 0 0,0 0-1,0 0 1,0 0-1,0 1 1,0-1 0,0 0-1,0 1 1,0-1 0,0 0-1,0 1 1,2-1-1,2-2 128,8-5-150,0 1 0,24-10 0,-25 13 485,-15 4 619,1 0-936,0 0-1,0 0 1,0 1-1,0-1 1,-1 0-1,1-1 1,0 1-1,0 0 1,-3-1-1,2-1-111,-2 1 0,1 0-1,0 0 1,0 1 0,0-1 0,-8 1-1,-16-3-29,21 1-13,0 1 1,-1 1-1,-8-1 0,-16-1 153,2-1 124,-41 0 0,6 0 79,-118 1 124,96 4-452,30 0-34,-64 12 0,65-6-43,18-6 19,-59-2 0,34-1 62,-47 1 166,-195 27-1,262-23-175,1-1 0,-53-4-1,29 0 92,-154-8 80,0 0-124,177 7-124,0-2 1,-45-11 0,10 2 5,65 11 27,-55-8 51,-91-1-1,-90 11-174,168 3 229,45-1 21,-60-3 1,-189-5-401,175 8 486,94-2-238,1 2 1,-17 3 0,18-2 3,-30 1-1,-21 5 187,-41 0-203,-593-9 224,615-9-267,-150 9 59,85 9 38,127-8-56,1 1 1,-1 1 0,-32 10-1,44-12 62,0 0 1,0 0-1,0-1 0,-13-1 0,-3 0 29,25 1 12,-15-15 27,15 13-83,0 0 1,-1 0-1,2-1 1,-1 1 0,0 0-1,0-1 1,1 1-1,-1-1 1,1 1-1,-1-1 1,1-3-1,-3-14 65,-2 0-8,0 0 1,1-1-1,1 1 0,0-41 1,3 28 14,10-321 155,-5 244-362,-1 71 122,-1-1 0,-5-66 0,-2 76 16,2 11 24,-1-26 0,0-24 3,1 43-103,1 0 0,1 0-1,5-30 1,-3 42-3,-2 10 37,0 1 0,1-1 1,-1 1-1,1-1 0,0 1 0,0 0 1,0-1-1,0 1 0,1 0 0,0-1 1,-1 1-1,1 0 0,0 0 0,0 1 0,1-1 1,2-3-1,3-1 7,1 1 0,-1 0 0,1 1 1,0-1-1,0 2 0,20-8 0,-2 3-27,37-6 0,-25 8 57,75-2 0,43 9 17,-64 1-110,122-15 53,-3 0 21,-192 14 11,515-15 4,-186 1-151,-82-7 349,-100 4-287,23 7 15,88-8 75,366-1-50,-504 20 180,46-7-63,169 1-96,-291 2 14,92-16 1,30-3-56,-117 17 131,22-2-26,138 2-128,-91 0 47,-131 5 23,1 0 0,-1 1 1,0 0-1,1 1 0,-1-1 0,0 2 0,0-1 0,0 1 0,-1 0 0,1 0 1,7 5-1,-9-5-6,0 1 1,-1-1 0,0 1 0,0 0 0,0 0 0,0 1-1,0-1 1,-1 1 0,0-1 0,0 1 0,0 0 0,0 0-1,-1 1 1,0-1 0,2 7 0,3 24 47,-1 0 0,3 57 0,-9 78 10,-1-82-80,1-8 67,-16 128 0,6-115 62,4 149 1,6-193-47,1-30-20,0 1 0,2-1-1,0 1 1,1-1 0,2 0 0,8 24 0,-12-40-8,-1 0 0,-1 0 0,1 0 0,0 1 0,-1-1 0,0 0 0,0 0 1,0 1-1,0-1 0,-1 0 0,0 0 0,0 1 0,0-1 0,0 0 0,-1 0 0,1 0 1,-1 0-1,0-1 0,0 1 0,-1 0 0,1-1 0,-6 7 0,-5 4-8,-1 0 0,-1 0 0,-26 18 0,31-24 86,-3 0-22,0 1 0,0-2 0,-1 0 1,1 0-1,-2-1 0,1-1 1,-24 6-1,0-4 211,-74 5 0,75-10-339,-53-4 0,77 1-511,0 0 0,0-1 0,0-1 0,1 0 0,-1-1 0,1 0 0,-23-12 0,9-3-2859,4-4-1017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25.587"/>
    </inkml:context>
    <inkml:brush xml:id="br0">
      <inkml:brushProperty name="width" value="0.1" units="cm"/>
      <inkml:brushProperty name="height" value="0.1" units="cm"/>
      <inkml:brushProperty name="color" value="#66CC00"/>
    </inkml:brush>
  </inkml:definitions>
  <inkml:trace contextRef="#ctx0" brushRef="#br0">2190 16 1792,'4'3'177,"0"0"0,0 0 1,-1 0-1,1 0 0,0 0 0,5 8 1,-8-9-71,1 1-1,-1 0 1,0 0 0,0 0 0,0-1 0,0 1-1,0 0 1,0 0 0,-1 0 0,0 0 0,1 0-1,-1 4 1,5 111 5450,-6-118-5487,0 0 0,0 0 0,0 0 0,0 0 0,0 0 0,1 0 0,-1 0 0,0 0 0,0 0 0,0-1 0,0 1 0,0 0 0,0 0 0,1-1 0,-1 1 0,-1-1 0,-48-28 1242,36 20-1138,0 0 0,-1 1 0,0 0 0,-1 1 0,0 1 0,0 0 0,-20-3 0,3 2-40,-1-2 1,2 0 0,-39-18-1,38 14 162,0 2 0,-1 2 0,-63-10 0,61 15-230,0 3-1,0 0 0,0 3 1,-41 6-1,15-2 62,-70 8 390,-71 4 133,-72-16 513,-4 1-91,11 1-1573,241-6-2141,-1-2 0,1 0 0,0-2 0,-34-11-1,9-5-887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27.283"/>
    </inkml:context>
    <inkml:brush xml:id="br0">
      <inkml:brushProperty name="width" value="0.1" units="cm"/>
      <inkml:brushProperty name="height" value="0.1" units="cm"/>
      <inkml:brushProperty name="color" value="#66CC00"/>
    </inkml:brush>
  </inkml:definitions>
  <inkml:trace contextRef="#ctx0" brushRef="#br0">2521 67 4480,'-2'-1'108,"1"-1"1,-1 1-1,1 0 1,-1 0-1,0 0 1,0 0-1,1 0 0,-1 0 1,0 1-1,0-1 1,0 1-1,0-1 1,0 1-1,0 0 0,0 0 1,0 0-1,0 0 1,0 0-1,0 0 1,-2 1-1,2-1 37,0 0 0,1 0 0,-1 0 0,0-1 0,1 1 0,-1 0 0,1-1 0,-1 1 0,1 0 0,-1-1 0,0 0 0,1 1 0,0-1 0,-1 0 0,1 0 0,-1 0 0,1 0 0,0 0 0,0 0 0,0 0 0,0-1-1,-2-1 1,1 1-43,1 1 0,-1-1 0,1 1-1,-1-1 1,0 1 0,0 0 0,0 0-1,0 0 1,-2-1 0,-22-3 591,-1 2 0,1 2 1,-41 1-1,-27 0 54,-123-3 228,114 5-451,-190 17 137,247-15-523,-361 20 769,286-26-647,-135 4 1565,180 4-1485,-63 2 179,71-8-450,-141-4-456,107-11-2708,78 9 796,1-1 1,-29-12-1,4-5-1674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29.213"/>
    </inkml:context>
    <inkml:brush xml:id="br0">
      <inkml:brushProperty name="width" value="0.1" units="cm"/>
      <inkml:brushProperty name="height" value="0.1" units="cm"/>
      <inkml:brushProperty name="color" value="#66CC00"/>
    </inkml:brush>
  </inkml:definitions>
  <inkml:trace contextRef="#ctx0" brushRef="#br0">2829 101 4736,'-5'-3'415,"4"2"-350,0 0 0,1 1 0,-1-1 0,0 0 0,0 1 0,0-1 0,0 1 0,0-1 0,0 1 0,0-1 0,0 1 0,0 0 0,0 0 0,0-1 0,0 1 0,0 0 0,0 0 0,0 0 0,-1 0 0,1 0 0,0 0 0,0 1 0,0-1 0,0 0 0,0 0-1,0 1 1,-1 0 0,-3 1 127,0-1-1,0 1 0,0-1 0,0 0 0,0-1 0,0 1 0,0-1 0,0 0 0,0 0 1,0 0-1,-10-3 0,-4-1 1040,-35-14 0,7 2-675,34 12-391,0 1-1,0 0 1,0 1-1,0 1 0,-13 0 1,-13-1 462,1-2 1,-71-15 0,92 16-464,-1 1 0,-25 1 0,-7-2 0,-20 2 158,45 1-89,-30-3 1,-17-3 6,-98 5 1,78 3-8,-68 7 253,54-1-181,-122-6-1,114-3 297,-153 10 413,201-7-605,0-4 1,-74-11 0,-66-1 302,112 13-930,-8 0-2197,-3 3-4264,43 3 2381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30.840"/>
    </inkml:context>
    <inkml:brush xml:id="br0">
      <inkml:brushProperty name="width" value="0.1" units="cm"/>
      <inkml:brushProperty name="height" value="0.1" units="cm"/>
      <inkml:brushProperty name="color" value="#66CC00"/>
    </inkml:brush>
  </inkml:definitions>
  <inkml:trace contextRef="#ctx0" brushRef="#br0">3336 0 4480,'-2'0'174,"0"0"1,0 1-1,1-1 1,-1 0-1,0 1 1,0-1-1,0 1 1,1 0-1,-1-1 1,0 1-1,1 0 1,-1 0-1,0 0 1,1 0-1,-3 2 1,-16 23 750,11-13-1202,8-12 372,0 0 0,-1 0 0,1 0 0,0 0-1,-1 0 1,1 0 0,0 0 0,-1-1 0,1 1 0,-1 0 0,1-1 0,-1 0 0,1 1 0,-1-1 0,0 0 0,-2 1 0,-30-2 1667,20 0-1256,-35-1 469,31 0-713,-32 2 0,-25 7-11,-90 5 847,-27-3-31,39-11-350,-172 4-501,231 4-79,-74 2 403,-294 6 468,319-9-473,-193-17-1,84-1 259,173 7-505,-142-29 1,19 1-2872,182 32 2031,-108-8-4501,58 13 915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14.869"/>
    </inkml:context>
    <inkml:brush xml:id="br0">
      <inkml:brushProperty name="width" value="0.1" units="cm"/>
      <inkml:brushProperty name="height" value="0.1" units="cm"/>
      <inkml:brushProperty name="color" value="#E71224"/>
    </inkml:brush>
  </inkml:definitions>
  <inkml:trace contextRef="#ctx0" brushRef="#br0">230 1029 1664,'-5'-3'3159,"7"3"-2965,-1 0-1,1 0 1,0 0 0,-1 0-1,1 0 1,-1 0-1,1 0 1,-1 0 0,1 1-1,0-1 1,1 1-1,-1 0-79,-1 0 0,1-1-1,0 1 1,-1-1 0,1 0-1,0 0 1,-1 0-1,1 1 1,0-2 0,-1 1-1,1 0 1,0 0 0,-1 0-1,3-1 1,26-11 541,-25 10-573,0 0 0,0 0-1,0 0 1,8-1-1,10 1 119,-1 2 0,29 3 0,-29-1 265,1-1 0,28-3 0,68-21 646,3-1-361,-23 4-833,-73 14 120,-1 0 0,1 2-1,37-2 1,2 6 82,9-1-88,101 11 1,-99-3 113,91-3 1,-134-4-11,-21-1-120,-1 0 0,17-3-1,7-2-26,92-12 188,57 13-220,-128 6 200,-24 0-188,0 2 0,40 9 0,-50-7 29,1 0 0,0-2 0,-1-1 0,1-1 0,0-1 0,30-4 0,6-6 59,1 3-1,0 2 1,-1 3-1,1 3 1,0 2 0,94 17-1,-104-11-28,0-2 0,101 1-1,133 17-15,-254-22 26,182 26 33,22 9-129,-174-24 39,-26-7 46,38 5 0,9-2 33,72 5-81,-79-11 91,-32 0-23,0-3 1,50-4-1,12-10-20,38-5-14,-29 12-71,114 8 0,263 36 11,-383-26 79,-33-1-14,-13-4 13,82 5-124,50-5 347,1 0-324,-72-4 100,125-6 70,-187 0-123,-1 3 1,1 3-1,-1 2 1,106 23-1,-50-12 73,6 2 30,-69-9-111,1-2 0,-1-2 0,57-3 0,108-19 221,-120 6 22,-21 10-450,-46 1 201,1 3-7,-27-2 43,1-1 0,-1 1 0,1-1 0,0 0 0,-1 0 0,1-1 0,0 1 1,-1-1-1,6-2 0,74-19-35,-59 15 64,1 1 0,50-4 0,-52 7-14,1 0 0,-1-1 0,38-12 0,13-18-9,-55 23 18,2 1-1,-1 2 1,28-9 0,-40 15-7,0-2 1,0 1 0,9-6 0,-14 7-4,0 0-1,0 0 0,0 0 0,-1-1 1,1 0-1,-1 0 0,0 0 1,5-5-1,-5 2 1,0 0 0,0 0 0,-1 0 0,0-1 0,0 1 1,1-9-1,3-10 26,-5 18 7,1 0 0,-1-1 1,0 1-1,0-1 0,-1 1 1,0-1-1,-1 1 0,1 0 1,-1-1-1,-1 1 0,1 0 1,-1 0-1,-4-8 0,-8-20-212,9 21 262,-1 0 0,0 1 0,-10-15 0,13 24-65,1-1-1,0 1 0,0-1 0,-2-7 0,-9-19-79,-14-16 126,-36-95 0,56 127-57,-1-4-71,-32-85 375,33 84-300,1-1 0,2 0 0,-4-25 0,2-63 3,6 108-27,0 0 0,0 0 0,0 0-1,0 0 1,0 0 0,0 0 0,-1 0 0,1 0-1,0 0 1,-1 0 0,1 0 0,0 0-1,-1 0 1,0 1 0,1-1 0,-1 0-1,1 0 1,-1 0 0,0 1 0,1-1-1,-1 0 1,0 1 0,0-1 0,0 1-1,1-1 1,-1 1 0,0-1 0,0 1-1,0-1 1,0 1 0,0 0 0,0 0-1,0-1 1,0 1 0,0 0 0,0 0-1,0 0 1,-2 0 0,-4 1-13,-1-1 1,1 2-1,0-1 1,-10 3-1,8-1 8,-114 17 438,38 6-702,-14 4 294,84-27-35,1 0-1,-1-2 1,1 1-1,-1-2 1,-15 0-1,-64-15-41,12 2 213,-8 1-45,41 4-7,-67-1-1,58 10-233,-1-3 0,-102-17 0,95 6 146,-1 4 1,1 2-1,-2 3 1,1 3-1,-103 12 0,123-5-56,0-2 0,0-2 0,-86-9 0,28-2 100,-167 5 0,184 12-230,-27 1 290,25-10-257,18-1 266,-96 11 0,70 1-246,-103 17-3,188-24 158,0-2 0,0 1 0,0-2 0,0 0 0,-26-3 0,16-1-80,-1-1 0,-31-12 0,22 7 20,0 1-1,-1 2 0,-60-5 0,-104 7 133,190 5-94,-93 3-28,52 0-5,0-3 0,-57-6-1,45 1-38,-92 3-1,75 3 19,-156 14 306,193-12-257,1-2 0,0-1 0,0-2 0,-45-9 0,-25 0 68,-187 6 1,172 7-432,79-4 497,-70-13 0,28 3-495,-133 4 299,0 20 8,170-11 11,-98-10 0,-3-1 31,-263 15 56,200-22-112,116 6 191,-169-4-117,190 15-106,-184-3 5,193 1 80,0 3 0,1 2 0,-93 18 0,-15 21-224,149-34 250,19-6 116,0 1 0,0-1 0,0-1 0,-14 2 0,-27 2-963,49-5 821,0 0 0,0 0 0,0 0 1,-1 0-1,1 0 0,0 1 0,0-1 1,0 0-1,0 0 0,-1 0 0,1 0 0,0 0 1,0 1-1,0-1 0,0 0 0,0 0 0,-1 0 1,1 0-1,0 1 0,0-1 0,0 0 1,0 0-1,0 0 0,0 1 0,0-1 0,0 0 1,0 0-1,0 0 0,0 1 0,0-1 1,0 0-1,0 0 0,0 1 0,0-1 0,0 0 1,0 0-1,0 0 0,0 1 0,0-1 0,0 0 1,0 0-1,1 0 0,-1 1 0,0-1 1,0 0-1,0 0 0,0 0 0,0 0 0,1 0 1,-1 1-1,0-1 0,10 15-72,-7-11 69,0 4 5,-1-1 1,0 1 0,0 0-1,0-1 1,-1 1-1,0 0 1,-1 0 0,0 8-1,2 15-52,0 4 47,-1 1 0,-5 47 0,-16 70 17,11-113-11,-1-1-1,-3 0 0,-17 39 0,9-23-5,16-43 38,1 0 0,1 1 0,-1-1 0,2 1 1,-2 21-1,4-29-4,0 0 1,0 0-1,1 1 1,-1-1-1,1 0 1,1 0-1,-1 0 1,1 0-1,0 0 1,0 0-1,0 0 1,1 0-1,-1-1 1,1 1-1,0-1 1,6 6-1,6 5 12,1 0-1,1-1 0,0-1 0,1-1 0,1 0 1,-1-1-1,2-1 0,-1-1 0,2-1 0,39 11 0,-41-15-150,0 2-1,1 0 1,22 11-1,-36-14-163,0 1 1,-1-1-1,1 1 0,-1 0 0,0 0 0,0 1 0,0 0 1,0 0-1,-1 0 0,0 0 0,0 1 0,0-1 0,3 9 1,-3-5-535,-1-1 1,0 0 0,-1 1-1,3 15 1,-2 26-3184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49.677"/>
    </inkml:context>
    <inkml:brush xml:id="br0">
      <inkml:brushProperty name="width" value="0.1" units="cm"/>
      <inkml:brushProperty name="height" value="0.1" units="cm"/>
      <inkml:brushProperty name="color" value="#66CC00"/>
    </inkml:brush>
  </inkml:definitions>
  <inkml:trace contextRef="#ctx0" brushRef="#br0">4788 90 1408,'5'-1'266,"0"0"0,-1 0-1,1-1 1,0 1 0,-1-1 0,1 0 0,-1-1-1,0 1 1,0-1 0,0 0 0,0 0 0,0 0 0,0 0-1,-1-1 1,0 1 0,0-1 0,0 0 0,5-8-1,-8 12-123,0-1-1,1 1 0,-1-1 0,0 1 0,0-1 1,1 1-1,-1-1 0,0 1 0,0-1 0,0 1 1,0-1-1,0 1 0,0-1 0,0 1 0,0-1 1,0 1-1,0-1 0,0 1 0,0-1 0,0 1 0,0-1 1,0 1-1,-1-1 0,1 1 0,0-1 0,0 1 1,-1-1-1,0 0-12,0 0-1,0 0 1,0 1 0,0-1 0,0 0-1,0 1 1,0-1 0,0 1 0,0 0-1,-1-1 1,1 1 0,-1 0 0,-7-2 90,0 2 1,-16-1 0,17 2 139,-102-10 1278,95 9-1615,-15-1 305,-1 2 0,-47 8 0,13 0 380,40-6-453,-39 9 0,31-3-143,1 1 26,-53 8-1,-272 30 536,263-34 210,56-7-612,0-2-1,-42 1 1,-67 1-263,43 0-25,-28 5-17,-28 0 428,94-10-460,41 0 80,0-2 0,1 0-1,-49-8 1,-5-8 363,-84-6 0,103 17-344,-101-4 10,127 10-13,11-1 54,-1 0 0,-42-6 0,36 1-32,-37 0 1,16 1-134,-135 2 164,99 4 76,24-3 42,-111 16 0,121-9-157,1-3 0,-60-3 0,49 0 4,-60-2-45,42-1 154,-133 13 1,182-6-28,1-1 0,-1-2 0,0-1 0,-56-8 0,-63-12-148,-231-3 1,375 23-48,-31 0-4344,-46-6 1,22-6-231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52.037"/>
    </inkml:context>
    <inkml:brush xml:id="br0">
      <inkml:brushProperty name="width" value="0.1" units="cm"/>
      <inkml:brushProperty name="height" value="0.1" units="cm"/>
      <inkml:brushProperty name="color" value="#66CC00"/>
    </inkml:brush>
  </inkml:definitions>
  <inkml:trace contextRef="#ctx0" brushRef="#br0">2856 20 2304,'-5'24'5418,"5"-23"-5350,-1 0-1,1 1 0,0-1 1,-1 1-1,1-1 0,-1 1 1,1-1-1,-1 0 0,1 0 1,-1 1-1,0-1 0,0 0 1,0 0-1,0 0 0,0 1 0,0-1 1,0 0-1,0-1 0,0 1 1,0 0-1,-1 0 0,1 0 1,0-1-1,-1 1 0,1-1 1,0 1-1,-1-1 0,1 1 1,-1-1-1,1 0 0,-3 1 1,-7 0 430,-1 0 1,1 0 0,-14-1 0,11-1-227,-482 1 4687,411 9-4441,-6-3-92,-398-6 1302,466-1-1711,-22-4-1,-5-1 175,-94-10 331,0 0-324,64 10-24,-74-2 223,-11 1 113,-2 0 164,107 7-437,-267-5-2330,191 2-5752,48-9 3104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2:53.399"/>
    </inkml:context>
    <inkml:brush xml:id="br0">
      <inkml:brushProperty name="width" value="0.1" units="cm"/>
      <inkml:brushProperty name="height" value="0.1" units="cm"/>
      <inkml:brushProperty name="color" value="#66CC00"/>
    </inkml:brush>
  </inkml:definitions>
  <inkml:trace contextRef="#ctx0" brushRef="#br0">0 6 128,'0'-5'0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2:55.017"/>
    </inkml:context>
    <inkml:brush xml:id="br0">
      <inkml:brushProperty name="width" value="0.1" units="cm"/>
      <inkml:brushProperty name="height" value="0.1" units="cm"/>
      <inkml:brushProperty name="color" value="#66CC00"/>
    </inkml:brush>
  </inkml:definitions>
  <inkml:trace contextRef="#ctx0" brushRef="#br0">7382 0 4224,'-2'0'526,"-1"0"1,1 1-1,-1-1 0,1 1 1,-1-1-1,1 1 1,-1 0-1,1 0 1,0 0-1,-1 0 0,1 1 1,-4 2-1,-23 23-405,23-20-42,0-1 0,0 0 0,-8 5 0,6-6 138,0-1 0,-1 0 1,0 0-1,0-1 1,0 0-1,0-1 0,0 0 1,-15 2-1,-81-1 782,80-3-962,-47-1 165,1 0 515,-109 12 1,-396 50 295,432-45-683,-108 6-41,-23-6-113,180-6 60,0-5 1,-110-8-1,-151-15-92,111 8-245,-6-18 175,202 24 37,-135-6 392,-7 5-557,134 2 143,-70-11 0,38 3 11,-369-8 438,350 12-546,2 0 203,64 5-71,-43-7-1,0-1-2,-53 6-184,20 1 121,79 2-117,-29-3 112,42 2 166,-32 1-1,-8 0-201,-19-1-3,-100 10 0,94-3 118,7 2-38,-34 1-119,11 3-87,-117-2 624,166-6-522,-76 13 0,71-7 126,-76 10 44,93-14-3,-85 0 1,-33-1 911,-187 30 0,289-27-2262,-4 0-6963,24-3 3650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2:57.455"/>
    </inkml:context>
    <inkml:brush xml:id="br0">
      <inkml:brushProperty name="width" value="0.1" units="cm"/>
      <inkml:brushProperty name="height" value="0.1" units="cm"/>
      <inkml:brushProperty name="color" value="#66CC00"/>
    </inkml:brush>
  </inkml:definitions>
  <inkml:trace contextRef="#ctx0" brushRef="#br0">3446 13 3968,'-9'-4'4136,"8"3"-3929,0 0-97,1 1 1,-1-1-1,1 0 1,-1 1-1,1-1 0,-1 1 1,0 0-1,1-1 1,-1 1-1,1-1 1,-1 1-1,0 0 1,0 0-1,1-1 1,-1 1-1,0 0 1,1 0-1,-1 0 1,0 0-1,0 0 1,0 0-1,-59 3 1461,-112 20-1,137-17-1202,-97 25 459,2-1-315,98-24-221,-1-2 1,-35 0-1,-512-4 467,388-9-358,166 9-392,-43 0 73,-127 15 0,136-8 15,-116 0 0,155-8-118,-30-5 0,30 3 81,-30-1 1,-173-5-60,165 8 107,-68 2 85,95 3-136,-28 1 128,33-5 45,-100-5 171,-11-4 437,19 8-364,69 1-258,25 1-225,-1 0-1,-38 7 0,50-4-914,-27 9 0,31-9-455,1 0 0,0 1 0,-13 8 0,14-8 188,0 0-1,-1 0 1,1-1 0,-1-1-1,0 1 1,-16 3 0,-31 6-1923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2:58.582"/>
    </inkml:context>
    <inkml:brush xml:id="br0">
      <inkml:brushProperty name="width" value="0.1" units="cm"/>
      <inkml:brushProperty name="height" value="0.1" units="cm"/>
      <inkml:brushProperty name="color" value="#66CC00"/>
    </inkml:brush>
  </inkml:definitions>
  <inkml:trace contextRef="#ctx0" brushRef="#br0">2392 44 4736,'-6'-2'523,"1"0"-1,-1 1 1,0 0-1,0 0 1,-7-1 0,12 2-395,-21-1-123,12-3 528,-1-1 1,1 2-1,-1-1 0,-1 2 0,1-1 1,-12 0-1,-69 0 683,-95-3 256,122 6-890,-124 15-1,158-12-394,-1-1 1,-35-2-1,25 0-50,-58-3 74,-55 1 121,-202 45 1050,315-39-904,0-1 1,-84-7 0,22 1-11,-290 3 1196,239-12-5997,135 10 2831,-18-2-2508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3:00.205"/>
    </inkml:context>
    <inkml:brush xml:id="br0">
      <inkml:brushProperty name="width" value="0.1" units="cm"/>
      <inkml:brushProperty name="height" value="0.1" units="cm"/>
      <inkml:brushProperty name="color" value="#66CC00"/>
    </inkml:brush>
  </inkml:definitions>
  <inkml:trace contextRef="#ctx0" brushRef="#br0">3329 78 3584,'-7'-2'338,"0"0"-1,1 1 1,-1-1-1,0 2 1,0-1 0,0 1-1,0 0 1,0 0 0,0 1-1,0 0 1,0 0-1,-11 4 1,-39 5 1457,-31 8 239,62-12-1421,0-2 0,-1-1 0,1-2 0,-43-1 0,25-1-344,-94-2 851,-165 3-209,206 9-84,7-4-576,66-5-106,-4 0 145,-54-5 0,35 0-209,-1 2 0,-51 4 0,27 0 209,-110-2 247,-211 3 41,289 3-427,-231 0 999,-125-16-259,311 5-2183,121 3-1438,-41-11 0,63 13 2045,0-1 0,1 0-1,-1 0 1,1 0 0,0-1-1,-1 1 1,1-1 0,1-1-1,-1 1 1,0-1 0,1 0-1,-1 0 1,-3-5 0,-34-41-3283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5:19.675"/>
    </inkml:context>
    <inkml:brush xml:id="br0">
      <inkml:brushProperty name="width" value="0.1" units="cm"/>
      <inkml:brushProperty name="height" value="0.1" units="cm"/>
      <inkml:brushProperty name="color" value="#66CC00"/>
    </inkml:brush>
  </inkml:definitions>
  <inkml:trace contextRef="#ctx0" brushRef="#br0">7595 1609 2560,'-5'5'6821,"5"-5"-6747,0 1 1,1-1-1,-1 0 1,0 0-1,0 0 0,1 0 1,-1 0-1,0 0 0,1 0 1,-1 0-1,0 0 1,1 0-1,-1 0 0,0 0 1,1 0-1,-1 0 1,0-1-1,0 1 0,1 0 1,-1 0-1,0 0 0,1 0 1,-1 0-1,0-1 1,0 1-1,1 0 0,-1 0 1,0-1-1,0 1 1,0 0-1,1-1 0,10-11 1803,-4 4 442,-5 8-2147,-1-1 0,1 1 0,-1-1 0,0 1-1,1-1 1,-1 0 0,0 1 0,0-1 0,0 0 0,0 0 0,1 0 0,-1 0 0,0 0 0,1-1 0,15-19 422,-12 15-493,-2 1 4,1 0-1,-1 0 0,0-1 1,-1 1-1,1-1 0,-1 1 0,0-1 1,0 0-1,-1 0 0,0 0 0,1-6 1,-1-10 346,-1-38 1,-2 21-180,8-472 1333,-6 71-1519,0 434-76,-1-1 0,1 1 0,-1 0 0,-1 0 0,1-1 0,-1 1 0,0 0 0,0 0 0,-1 1 0,0-1 0,0 0 1,0 1-1,-1 0 0,1-1 0,-1 2 0,0-1 0,-1 0 0,1 1 0,-1 0 0,0 0 0,0 0 0,-1 0 0,1 1 0,-1 0 0,1 0 1,-9-2-1,-38-16 285,37 14-351,-1 0 0,0 2 0,0 0 0,-18-4 1,-261-15-62,-4 24 190,138 1-115,-145 16 190,160-6-221,-20-13-3,59-1 77,-6 3-31,-232 5-84,167-4-84,101-1 370,-338-6-242,-357 3 54,508-12 56,6 1-42,177 14-13,-309-9 419,32 2-644,223 9 181,-73-14 195,5 0 54,41 5-547,117 4 335,-154-22 53,40 3-9,5 4-144,-43-14 148,139 20 102,0 2 0,-89-2 0,60 9-262,-42 1 167,78 5 8,-192 17-2,223-17-65,0 0 1,0 2-1,-19 7 0,32-10-6,-1 1 0,1 0-1,1 1 1,-1 0 0,0 0-1,1 0 1,0 1 0,0 0-1,0 0 1,1 1 0,-6 6-1,5-4 36,-1 1-17,-1 1 0,1 0 0,1 0 0,0 1 0,0 0-1,-7 22 1,-33 168-43,13-49 24,-14 12 91,20-76-10,-21 129 0,30-95-48,-2 162 0,20-278 4,1-1 0,-1 0 0,1 1 0,0-1 0,0 0 0,0 1 0,1-1-1,-1 0 1,2 0 0,-1 0 0,4 7 0,-3-9-1,-1 0 1,1 0-1,0 0 1,0 0-1,0 0 0,0 0 1,0-1-1,1 1 1,-1-1-1,1 0 1,0 0-1,-1 0 0,1-1 1,0 0-1,8 3 1,35 3 101,0-2 0,0-2-1,64-3 1,-42-1-359,479-7 115,-448 5 77,330-19 364,-93-3-467,-76 7-38,400-19 203,34 26-213,-632 11 222,304 6 89,-54 0-185,30 2 24,309 6 229,-424-10 206,156-4-520,-89-12 227,141-8 66,78 32-1167,-401-5-564,-108-7 1482,16 2-1150,0-1 0,0-1 1,0-1-1,21-3 0,-40 3 943,0 1 1,0-1 0,1 1-1,-1-1 1,0 0 0,0 0-1,0 0 1,0 0 0,0 0-1,0 0 1,0-1 0,0 1-1,0-1 1,0 1 0,1-4-1,-2 3 11,0 0 0,-1 0 0,1 0 0,-1 0-1,1 0 1,-1 0 0,0 0 0,0 0 0,0 0 0,0 0-1,0 0 1,0 0 0,-2-3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5:25.950"/>
    </inkml:context>
    <inkml:brush xml:id="br0">
      <inkml:brushProperty name="width" value="0.1" units="cm"/>
      <inkml:brushProperty name="height" value="0.1" units="cm"/>
      <inkml:brushProperty name="color" value="#FFFC18"/>
    </inkml:brush>
  </inkml:definitions>
  <inkml:trace contextRef="#ctx0" brushRef="#br0">15842 456 5504,'0'0'93,"0"-1"1,0 1-1,0 0 0,0-1 1,1 1-1,-1-1 1,0 1-1,0 0 0,0-1 1,1 1-1,-1 0 0,0-1 1,0 1-1,1 0 1,-1-1-1,0 1 0,0 0 1,1 0-1,-1-1 1,0 1-1,1 0 0,-1 0 1,1 0-1,-1-1 1,0 1-1,1 0 0,-1 0 1,1 0-1,17-3-585,-1 0 334,6-8 736,18-10 4466,-58 21-3135,-17 0-1150,-9 0-213,-55-6-1,38 1-212,-88 4-1,73 2-293,-234-10 847,141-3-404,-217-23-351,-173-17 408,296 29-523,-41-1-6,-162 18 49,60 6-160,83 3 204,-106 4 124,138-3-190,-21 1 22,271-2-56,-380 14 176,-73 15-46,275-15 13,-33 4-207,55 2 75,-493 44 122,240-57 221,-238-10-432,236-5 214,294-1-131,77 2 11,-27-1 0,-161-3 10,-94-16-119,131 5 41,-105 0 358,175 1-233,-24-3-77,-34 15 340,-10-1 101,152 3-344,-286-11-16,79-5-11,71 2-165,-142 8 64,192 2 142,-80-2-97,-625 15 360,382-15-464,152 10-69,266 4 160,-78 2 48,26-7-96,2-1 8,-181 20 0,209-6 104,-114 2 0,14-1-228,104-5 243,41-4-79,0 2 0,0 2 0,-60 20 0,102-27 0,0 1-1,0 0 1,-1 0-1,1 0 1,0 0-1,1 1 1,-1-1-1,0 1 1,1-1-1,-1 1 1,1 0-1,0 0 1,0 0 0,0 1-1,0-1 1,1 0-1,-1 1 1,-1 4-1,-2 7-47,1 1-1,-4 26 1,8-42 47,-12 79-25,-3 140-1,15-217 29,11 308 215,-3-217-191,17 117 172,-18-178-188,2 1 1,1-1 0,29 60-1,-29-74 9,1-1 0,0 0 0,2-1 0,0-1 1,0 0-1,2 0 0,18 14 0,120 78 134,-149-104-171,45 27 130,1-1 0,72 28 0,-88-44 10,1-1-1,0-2 1,1-1 0,68 6-1,299-14-814,-220-4 759,64-5-137,-142-1 59,187-9 50,470-16-294,-538 15 78,208-23 698,281-39-734,-265 43 118,-181 19 283,285 0-276,-307 15 242,221 17 60,-209 1-540,130 11 265,-289-14 194,280 33-66,-6 24-147,238 39 81,-570-101 0,-5-1-29,568 71 624,-100-24-1027,-329-40 432,141 14 149,290 19-244,-553-43 142,745 9 165,-524-12-253,557-5 329,-376-3-214,109-5-191,-306 4 219,34-3-172,78 6-47,20-1 442,-69 7-442,-30 1-481,-219-7 884,69-17-1,40-5-605,-115 22 507,0-3-1,119-36 1,-166 40-152,-1-1 1,0 0-1,-1-2 1,1 0-1,-2 0 1,1-2-1,-1 0 1,-1 0-1,0-2 0,-1 1 1,0-2-1,-1 0 1,0 0-1,-1-1 1,-1-1-1,9-17 1,-12 17-39,0-1 0,-2 0 1,0 0-1,0-1 0,-2 0 1,0 1-1,1-32 0,-5-5 165,-8-66 0,-1 2 149,-12-335 670,15 359-1889,-4 0-1,-26-102 1,20 137-2234,-48-108-1,4 11-5644,39 90 4985,-3 2 842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09:10.047"/>
    </inkml:context>
    <inkml:brush xml:id="br0">
      <inkml:brushProperty name="width" value="0.1" units="cm"/>
      <inkml:brushProperty name="height" value="0.1" units="cm"/>
      <inkml:brushProperty name="color" value="#FFFC18"/>
    </inkml:brush>
  </inkml:definitions>
  <inkml:trace contextRef="#ctx0" brushRef="#br0">4771 1582 2048,'-59'0'8122,"60"0"-8023,1-1 0,-1 0 0,0 0 0,0 0 0,0 0-1,1 0 1,-1 0 0,0-1 0,0 1 0,-1 0 0,1 0-1,0-1 1,0 1 0,-1 0 0,2-3 0,2-4 362,1 4-236,-1 0-1,0 1 1,1-1 0,0 1-1,0 0 1,6-3 0,20-14 922,-22 13-849,0 2-1,0-1 1,12-5-1,16-9 475,-31 16-644,1 0 0,-1-1 0,0 0 0,0 0 0,-1-1 0,1 1 0,-1-1 0,-1 0 0,9-13 0,0-3 266,-9 16-311,0 0 0,0 0 0,3-10 0,19-39 201,-18 40-144,-1 1-1,-1-1 1,6-20-1,35-153 432,-30 139-529,-13 39 3,-1 1 0,1-1 0,-2 1 0,1-1 0,-1 0 0,1-16 0,2-64 345,-5 80-324,0 0-35,0 1 1,0 0-1,-1-1 1,-3-14 0,-3-5-74,-4-37 1,8 43-36,0-14 102,3 29-5,0-1 1,-1 0 0,0 0 0,-1 1-1,-3-11 1,3 13-19,1-1 1,-1 0-1,1 0 0,0-7 1,0 8-8,1 1 1,-1 0 0,0 0 0,0-1-1,0 1 1,-1 0 0,0 0 0,-3-7-1,-12-22 102,15 28-71,-1 0 0,0 0 0,0 0 0,-1 0 0,0 0 0,0 1 0,0-1 0,-9-8 0,-10-6-245,18 14 217,-1 0 1,0 1-1,-1 0 1,1 0 0,-1 1-1,-10-6 1,-10-3-17,0 2-1,0 1 1,-1 0 0,-49-8 0,-24 2 221,-59-7-289,63 11 41,4 1-27,-43-1 220,-81-5-115,156 14-91,-37-2 143,-95-6-1,45 2 72,-113-6 25,117 4-181,0-1 0,53 5 0,-31 0 0,-64-2-160,-1 0 70,90 9 140,-268 9 252,228 1-327,-47 4-41,53-6 76,7-2-116,-190 28 10,232-17 55,14-1 18,-12-5 68,-82 0 0,-82-10-6,128-1-147,109-1 97,0 2-1,0-1 1,0 1-1,1 0 1,-1 0-1,0 1 1,0 0-1,1 0 1,-1 1-1,1 0 1,0 0-1,-10 7 1,10-6 8,0 2 0,0-1-1,1 1 1,0 0 0,0 0 0,1 0 0,-1 1 0,1-1 0,1 1 0,-1 0 0,-2 9 0,-5 18 29,2 1 1,2 1 0,-6 59 0,5-36-118,4-19 119,1 1 0,2-1 0,5 44 0,17 61-2,46 208-173,-65-341 145,3 3 27,0-1 0,0 1 1,1-1-1,1 0 0,9 13 0,-10-17-16,-4-6-9,1 0 0,0 0 0,1-1-1,-1 1 1,0-1 0,1 0 0,0 0 0,5 3 0,34 17-127,-21-14 170,1-2 0,0-1-1,0 0 1,40 3 0,1 1-102,82 12 7,0-7 1,192-3-1,35-9 73,-102 3-138,59 3-54,-200-9 169,449-5-38,-32 3 344,-285 3-374,2 4-274,-1 21-3274,-178-8-3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20.659"/>
    </inkml:context>
    <inkml:brush xml:id="br0">
      <inkml:brushProperty name="width" value="0.1" units="cm"/>
      <inkml:brushProperty name="height" value="0.1" units="cm"/>
      <inkml:brushProperty name="color" value="#E71224"/>
    </inkml:brush>
  </inkml:definitions>
  <inkml:trace contextRef="#ctx0" brushRef="#br0">1 43 640,'0'-5'256,"5"-1"-192,6-3-32,-6 6 64,6-8-352,0 2-128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03.276"/>
    </inkml:context>
    <inkml:brush xml:id="br0">
      <inkml:brushProperty name="width" value="0.1" units="cm"/>
      <inkml:brushProperty name="height" value="0.1" units="cm"/>
      <inkml:brushProperty name="color" value="#FFFC18"/>
    </inkml:brush>
  </inkml:definitions>
  <inkml:trace contextRef="#ctx0" brushRef="#br0">12566 1455 4736,'-16'21'2485,"15"-17"-2399,0-1 0,-1 0 0,1 0-1,-1 0 1,0 0 0,0 0 0,0 0 0,0 0-1,-1 0 1,-3 3 0,3-4 191,3-2-194,0 1 0,-1-1 0,1 0 0,-1 0 1,1 1-1,-1-1 0,1 0 0,-1 0 0,1 0 0,-1 1 0,1-1 0,-1 0 0,1 0 0,-1 0 0,1 0 0,-1 0 0,1 0 0,-1 0 0,1 0 0,-1 0 0,1-1 0,-1 1 0,1 0 0,-1 0 0,1 0 0,0 0 0,-1-1 0,1 1 0,-1 0 0,1-1 0,-1 1 0,1 0 0,-1-1 0,-9-12 1436,8 7-1066,1 0 1,1-1-1,-1 1 0,1 0 1,0 0-1,2-8 1,-1-7 291,-2 13-564,1 5-71,0 0 1,0 0 0,0 0-1,0 0 1,0 0 0,1 0-1,-1 0 1,1 0-1,0 0 1,2-5 0,-1 4 188,-1-1 0,1 0 0,-1 0 0,0 0 0,0 0 1,-1 0-1,0 0 0,0-10 0,2-17 475,16-48 229,-2-5-502,-10 42-272,-2 13 11,1-39 1,1-49-599,-1-25 1777,-4 129-1456,-1-1 1,-1 0-1,0 1 1,-1-1-1,-1 1 0,-7-26 1,-1 8 88,1 1 0,1-2 0,-5-42 0,-8-25-143,18 76 107,-1-12 59,4 25-45,0-1 0,-1 1 0,0-1-1,-1 1 1,0 0 0,-1 0 0,0 0 0,0 1 0,-11-17 0,12 23-31,0-1 1,-1 1-1,1 1 1,-1-1-1,0 0 1,0 1 0,-1 0-1,1 0 1,-1 0-1,1 1 1,-1-1 0,0 1-1,-9-3 1,-7-1 0,0 1 0,-22-2 1,30 5-2,-51-4-23,-126 3 0,104 4 72,-8-8-22,-4-1 71,51 8-167,-59 0 46,-128 15 1,128-1 71,-136-1 0,241-13-48,-439 9 80,196-6-112,130-5 16,-321 2 112,330-6-77,22 1-12,13 3-7,-94-4 0,-18-1 0,-15 0 0,-248-17 91,396 24-127,-32 1 70,-132-16 0,-126-17-125,131 31 213,112 1-137,-90 16-16,89-5 153,-259 37-96,297-38-54,-1-3-1,-67 0 1,-379-16 300,452 6-269,-77-13 0,-30-2-52,-30 13 103,-30 6 171,84 2-264,19-4 107,-136 3 62,108 12-74,73-6-43,-105-6-82,94-3 122,-212 10 80,236-9-138,-10 1-11,-100-12 0,54-1 176,-146 1 0,150 4-397,2 0 202,12-4-40,-40 2 97,41 8-201,16-1 210,1 4 0,-94 14 0,130-12 12,0-1 0,-60-4 0,30 0-129,-4 1 80,-180-5 97,158 3-145,-14-1-4,74-1 145,-95-5-51,-135 3-4,-375 6 213,479 6-266,45-3 21,8 6 117,94-8-89,-1 0 0,1 1 0,-35 9 0,50-10-44,0 1 1,0-1-1,0 1 0,0 0 0,0 0 0,1 1 1,-1-1-1,1 1 0,-1 0 0,1 0 0,0 0 1,0 0-1,-4 6 0,3-4 31,1 1 0,-1 1 0,1-1 0,0 0 0,1 1 0,-1-1 0,-1 13 0,-37 311-143,40-293 115,2 0 0,1 0 0,14 67 0,-9-64-90,-3 1 181,-1-1-1,-5 57 0,1-56-69,1 0 0,6 49 0,2-34-157,-5-27 118,1 0 0,1-1 0,2 0 0,20 54 0,38 43-1,-60-116 19,1-1 0,0 1-1,1-1 1,0 0 0,0 0-1,1-1 1,0 0 0,0 0-1,1-1 1,0 0 0,16 8-1,-12-10 16,0 0 0,1-1 0,-1-1 0,1 0 0,-1 0 0,1-2 0,0 0 0,14-1 0,8 0-9,22 1 24,336-6 211,-225-14-306,-45 3 28,332 3 22,-432 14 30,223-8 23,-196 6-24,253 2 31,-255 0-110,79-10-1,-39 1 76,27 1 88,456-26-138,-503 30 26,127-2 22,150-2 139,-115 6-274,-126 3 157,311 4 95,132-10-240,-481 8 140,36-2 13,325-6-137,-260 6 123,94 4 64,94 4-134,-275-6-2,35-1 106,184-7 59,-210 5-48,342 6 93,-13-17-506,-277 10 421,256 7-107,12 21 22,-197-21 74,-64 4-361,144 5 488,85-11-233,-177 6 90,96 3-42,236 11-288,-283-19 407,-19 0-58,-146 1-82,0 2 20,167-8 1,172-23 53,-369 21-335,0-3 1,-1-2-1,70-17 0,-112 21-84,24-7-5828,-34 9 5590,0 1 0,0-1 1,-1 0-1,1 0 1,0 0-1,-1 0 0,1 0 1,-1 0-1,1 0 0,3-5-1825,-4 4 1825,1-1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29.763"/>
    </inkml:context>
    <inkml:brush xml:id="br0">
      <inkml:brushProperty name="width" value="0.1" units="cm"/>
      <inkml:brushProperty name="height" value="0.1" units="cm"/>
      <inkml:brushProperty name="color" value="#E71224"/>
    </inkml:brush>
  </inkml:definitions>
  <inkml:trace contextRef="#ctx0" brushRef="#br0">1422 279 4352,'-8'2'661,"-9"1"1168,17-3-1461,0-14-192,0 9 75,0 0 0,0 1-1,0-1 1,0 0 0,-1 1-1,0-1 1,0 0 0,0 1-1,-1-1 1,1 1 0,-1-1-1,0 1 1,0 0 0,0 0-1,-1 0 1,0 0 0,0 0-1,-6-6 1,-5-1 57,0 1 0,-1 0-1,-1 1 1,1 1 0,-1 0 0,-28-8 0,-39-16 622,-44-13-61,108 39-696,-1 1-1,0 2 0,0 0 1,-32-1-1,-255 1 2854,-4 1-3487,217 0-3711,-11 0-4824,33 2 5130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0.566"/>
    </inkml:context>
    <inkml:brush xml:id="br0">
      <inkml:brushProperty name="width" value="0.1" units="cm"/>
      <inkml:brushProperty name="height" value="0.1" units="cm"/>
      <inkml:brushProperty name="color" value="#E71224"/>
    </inkml:brush>
  </inkml:definitions>
  <inkml:trace contextRef="#ctx0" brushRef="#br0">3026 175 7936,'-16'2'1007,"12"-1"-765,0 0 1,0 0-1,-1-1 0,1 0 0,0 1 0,0-2 0,0 1 0,0 0 0,0-1 0,0 0 0,0 0 0,-4-1 0,-9-10-413,14 9 115,0 1 0,0 0 0,0 0 0,0 0 1,0 1-1,0-1 0,-4-1 0,-69-15 2540,-2-1-931,43 8-1349,0 3 0,-67-9 0,-76 6 56,167 10-225,-64-1 116,-86-6 599,61 0-231,-433-21 167,341 22-101,49 0-397,-215 8 724,135 1 64,-4-2-980,77 0-2733,121 1-485,-48 9 1,19-2-2090,-9-2 1247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1.780"/>
    </inkml:context>
    <inkml:brush xml:id="br0">
      <inkml:brushProperty name="width" value="0.1" units="cm"/>
      <inkml:brushProperty name="height" value="0.1" units="cm"/>
      <inkml:brushProperty name="color" value="#E71224"/>
    </inkml:brush>
  </inkml:definitions>
  <inkml:trace contextRef="#ctx0" brushRef="#br0">1881 260 4224,'-1'0'111,"0"-1"1,0 0-1,1 0 1,-1 1-1,0-1 1,0 0-1,0 0 1,1 0-1,-1 0 1,0 0-1,1 0 0,-1 0 1,1 0-1,-1 0 1,1 0-1,0 0 1,-1-1-1,1 1 1,0 0-1,0 0 1,0 0-1,0 0 1,0-1-1,0 1 1,0-2-1,1 1-27,-1 0 0,0 0 0,-1 0 1,1 0-1,0 0 0,-1 0 0,1 0 0,-1 0 0,1 0 1,-2-2-1,0 1 109,-1-3 443,-1 0 0,0 0 0,0 0-1,-9-8 1,11 12-495,0 1 0,0-1 0,0 0 0,-1 1 0,1 0 0,0-1-1,-1 1 1,0 0 0,1 1 0,-1-1 0,1 0 0,-1 1 0,0-1 0,0 1-1,-4 0 1,-9 0 76,0 1 1,0 0-1,0 2 0,1-1 0,-1 2 0,1 0 1,0 1-1,0 1 0,0 0 0,-16 10 1,20-10-17,-1-1 0,1 0 0,-23 6 0,-11 4-51,41-14-102,-1 1 1,1-1-1,-1 0 0,1-1 1,-1 1-1,1-1 0,-1 0 1,1 0-1,-1 0 0,0-1 0,1 1 1,-1-1-1,-4-2 0,-9-2 224,1-2-1,-18-8 0,-3-2 95,9 8-61,1 2 0,-54-8 0,19 5 1,-96-13 116,115 14-262,-87-3 0,108 11-85,1-2 1,0-1 0,0 0 0,-37-13 0,-3-1 89,-53-4-574,-122-9 1,155 22-2237,59 7-330,-37 1-1,8 4-1056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2.821"/>
    </inkml:context>
    <inkml:brush xml:id="br0">
      <inkml:brushProperty name="width" value="0.1" units="cm"/>
      <inkml:brushProperty name="height" value="0.1" units="cm"/>
      <inkml:brushProperty name="color" value="#E71224"/>
    </inkml:brush>
  </inkml:definitions>
  <inkml:trace contextRef="#ctx0" brushRef="#br0">3367 47 3968,'-10'-6'974,"8"6"-861,1-1-1,-1 0 1,0 0 0,1 0 0,-1 0 0,1 0 0,-1 0 0,1 0 0,0 0 0,-1-1 0,1 1 0,0-1 0,-1-1-1,0 1-104,1 1-1,0 0 1,0 0-1,-1 0 1,1 0-1,0 0 0,-1 1 1,1-1-1,-1 0 1,1 1-1,-1-1 1,1 1-1,-3-1 0,-24-6 1347,24 7-1094,-9-2 161,0 1 0,0 0 0,-20 3 0,-1-1 49,-44-2 665,20-1-476,-99 10 1,38 4-431,94-10-160,-176 0 1622,108-3-1291,-46 3 64,-169 24 0,1-3 547,200-17-444,72-4-353,-295 10 1279,-137 1-533,216-6-3185,51-3-2862,9 4-3296,82-7 5396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5.349"/>
    </inkml:context>
    <inkml:brush xml:id="br0">
      <inkml:brushProperty name="width" value="0.1" units="cm"/>
      <inkml:brushProperty name="height" value="0.1" units="cm"/>
      <inkml:brushProperty name="color" value="#E71224"/>
    </inkml:brush>
  </inkml:definitions>
  <inkml:trace contextRef="#ctx0" brushRef="#br0">2323 0 1536,'-21'0'3728,"5"0"-3398,14 1-208,0-1-1,0 1 0,-1 0 0,1 0 0,0 0 0,0 0 0,0 0 0,0 0 1,0 1-1,1-1 0,-4 3 0,-6 5 687,-41 15 913,30-14-1139,-21 13 0,25-13-227,-28 21 426,35-23-378,-1 0 0,-25 12 1,13-7 23,14-9-212,0 0-1,0 0 0,-17 4 1,16-5 15,0 0-1,-18 8 1,22-9-100,0 0-1,-1 0 1,1-1 0,0 0 0,-1-1 0,1 1-1,0-1 1,-14-2 0,-6 1 14,-4 0 277,-60-9 0,-3-1-109,0 4 0,-96 6 0,104 2-106,38-3 52,-55-10 1,30 2 8,-44-2 210,-196 4 0,208 11-1133,-115-10 0,115-8-4692,89 11 2898,-1 0 0,-16-8 0,0-6-1235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6.632"/>
    </inkml:context>
    <inkml:brush xml:id="br0">
      <inkml:brushProperty name="width" value="0.1" units="cm"/>
      <inkml:brushProperty name="height" value="0.1" units="cm"/>
      <inkml:brushProperty name="color" value="#E71224"/>
    </inkml:brush>
  </inkml:definitions>
  <inkml:trace contextRef="#ctx0" brushRef="#br0">2148 30 3712,'3'-2'845,"1"-1"1,0 1-1,-1 0 0,0-1 0,6-5 1,-8 8-827,-1 0-1,0 0 1,0 0 0,0 0 0,0-1 0,0 1 0,0 0 0,0 0-1,0 0 1,0 0 0,0 0 0,0 0 0,0 0 0,0 0 0,0-1-1,0 1 1,0 0 0,0 0 0,0 0 0,0 0 0,0 0 0,0 0-1,0 0 1,0 0 0,0-1 0,0 1 0,0 0 0,0 0 0,0 0-1,0 0 1,0 0 0,0 0 0,0 0 0,0 0 0,0-1 0,0 1-1,0 0 1,0 0 0,0 0 0,0 0 0,-1 0 0,1 0-1,0 0 1,0 0 0,0 0 0,0 0 0,0 0 0,0 0 0,0 0-1,-9-3 558,-8 1 103,-86 2 3412,51 9-2993,42-8-909,-1 0 0,0 0 0,-13 5-1,-6 0-47,-65 12 30,-15-2 37,-47 6 117,123-18-243,-305 19 700,109-34 460,2-1-452,193 12-806,-215-3-430,170-2-2830,-87-16 1,40-7-5130,72 10 5141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8.693"/>
    </inkml:context>
    <inkml:brush xml:id="br0">
      <inkml:brushProperty name="width" value="0.1" units="cm"/>
      <inkml:brushProperty name="height" value="0.1" units="cm"/>
      <inkml:brushProperty name="color" value="#E71224"/>
    </inkml:brush>
  </inkml:definitions>
  <inkml:trace contextRef="#ctx0" brushRef="#br0">1668 72 4992,'0'0'12,"-6"-11"1417,6 11-1397,0-1 1,0 1-1,0 0 1,0 0-1,-1-1 1,1 1-1,0 0 0,0 0 1,0-1-1,0 1 1,-1 0-1,1 0 1,0 0-1,0-1 1,-1 1-1,1 0 0,0 0 1,0 0-1,0 0 1,-1 0-1,1 0 1,0-1-1,-1 1 1,1 0-1,0 0 1,0 0-1,-1 0 0,1 0 1,0 0-1,-1 0 1,1 0-1,0 0 1,0 0-1,-1 0 1,1 0-1,0 1 0,0-1 1,-1 0-1,1 0 1,0 0-1,0 0 1,-1 0-1,1 0 1,0 1-1,-1-2-30,1 1 0,0-1 0,0 0 0,-1 1 0,1-1 0,0 1 0,-1-1 0,1 1 0,-1-1 0,1 1 0,-1-1 0,1 1 0,-1-1 0,1 1 0,-1-1 0,1 1 0,-1 0-1,1-1 1,-2 1 0,-14-9 1415,-1 6-491,-1 1-1,1 1 1,-1 0 0,-22 3 0,0-1-467,-215 2 1306,185-1-1180,38 0-309,0-1 0,-42-6 0,19-2-17,-41-7 353,-125-2 0,-52 18 517,135 0-2258,-1-1-3639,93-2 1808,2-3-794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39.753"/>
    </inkml:context>
    <inkml:brush xml:id="br0">
      <inkml:brushProperty name="width" value="0.1" units="cm"/>
      <inkml:brushProperty name="height" value="0.1" units="cm"/>
      <inkml:brushProperty name="color" value="#E71224"/>
    </inkml:brush>
  </inkml:definitions>
  <inkml:trace contextRef="#ctx0" brushRef="#br0">2702 73 3200,'3'-59'4720,"-2"59"-4604,-1-1 1,0 1 0,0-1-1,0 1 1,0-1-1,0 1 1,0-1 0,-1 1-1,1-1 1,0 1-1,0-1 1,0 1 0,0-1-1,-1 1 1,1-1-1,0 1 1,0-1 0,-1 1-1,1-1 1,0 1-1,-1 0 1,1-1 0,-1 1-1,1 0 1,0-1-1,-1 0 1,-15 0 274,7 2-80,-15 0-50,1 2 1,-31 6-1,-6 1 59,-43 2 133,-221 33 1169,115-9-566,-241 8 0,390-43-947,1-3 0,0-2-1,-89-18 1,-171-59 613,266 68-551,0 2 1,-1 2-1,0 3 0,-62 0 0,-220 22-4744,278-12 1629,0-8-837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40.871"/>
    </inkml:context>
    <inkml:brush xml:id="br0">
      <inkml:brushProperty name="width" value="0.1" units="cm"/>
      <inkml:brushProperty name="height" value="0.1" units="cm"/>
      <inkml:brushProperty name="color" value="#E71224"/>
    </inkml:brush>
  </inkml:definitions>
  <inkml:trace contextRef="#ctx0" brushRef="#br0">2429 82 4608,'-5'-2'400,"3"1"-201,-1 0-1,1 0 1,-1 0-1,0 0 1,1 1-1,-1-1 1,1 1-1,-5-1 0,4 0-153,1 1-1,0-1 0,0 0 0,-1-1 1,1 1-1,0 0 0,0 0 0,0-1 1,1 0-1,-1 1 0,0-1 0,0 0 0,-1-2 1,0 1-69,0 0 0,0 0-1,0 0 1,-1 0 0,-5-3 0,-3 1 485,0 1-1,0 0 0,0 0 1,-1 2-1,-24-4 1,-67 5 1594,-1-2-1022,-56 1 187,87 3-920,-38 4 373,-130 23 1,234-27-656,-45 4 392,-92-4-1,65-3-55,-239 13 217,-202 12 133,389-29-2912,2-11-3477,72 6 2069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2:34:21.297"/>
    </inkml:context>
    <inkml:brush xml:id="br0">
      <inkml:brushProperty name="width" value="0.1" units="cm"/>
      <inkml:brushProperty name="height" value="0.1" units="cm"/>
      <inkml:brushProperty name="color" value="#E71224"/>
    </inkml:brush>
  </inkml:definitions>
  <inkml:trace contextRef="#ctx0" brushRef="#br0">1567 3 2304,'0'0'29,"0"0"1,0-1-1,0 1 1,0 0-1,0 0 1,0 0-1,1 0 0,-1 0 1,0 0-1,0-1 1,0 1-1,0 0 1,0 0-1,0 0 1,0 0-1,0 0 0,1 0 1,-1 0-1,0 0 1,0 0-1,0 0 1,0 0-1,0 0 0,1 0 1,-1-1-1,0 1 1,0 0-1,0 0 1,0 0-1,0 0 1,1 0-1,-1 0 0,0 0 1,0 1-1,0-1 1,0 0-1,0 0 1,1 0-1,-1 0 0,0 0 1,0 0-1,0 0 1,0 0-1,0 0 1,1 9 768,-7 11-414,5-17-371,-15 20 739,16-23-707,0 1 0,-1-1 0,1 1 0,0-1 0,-1 1 0,1-1 0,-1 0 1,1 1-1,-1-1 0,1 0 0,-1 1 0,0-1 0,1 0 0,-1 0 0,1 1 0,-1-1 0,1 0 0,-1 0 0,0 0 0,1 0 0,-1 0 0,0 0 0,1 0 0,-1 0 0,1 0 0,-1 0 0,0 0 0,1 0 0,-1-1 0,1 1 0,-1 0 0,0 0 0,1-1 0,-1 1 0,1 0 0,-2-1 0,-2-3 113,0 1 0,0 0 0,0 1 0,-1-1-1,1 1 1,-7-3 0,9 5-170,1-1 0,-1 0 0,0 1 0,0 0-1,0-1 1,0 1 0,0 0 0,0 0 0,0 0 0,0 0 0,0 0 0,0 1 0,0-1 0,0 1-1,0-1 1,1 1 0,-1 0 0,-4 1 0,3 0 96,-1 0 1,1 0-1,-1-1 1,0 1-1,0-1 0,0 0 1,0 0-1,0-1 0,-6 1 1,-8 1 559,2 2-203,-12 1-77,-131-11 623,129 2-726,-49-12-1,-15-3 491,83 17-696,-1 1 1,0 1-1,1 0 0,-1 1 0,1 0 0,-15 4 1,-1 3-38,1 2 0,0 1-1,1 1 1,0 1 0,-26 19 0,-40 21 83,41-31 201,-1-2 0,-1-2 0,0-2 0,-1-2 1,-100 11-1,133-22-1066,-1 2-1,1 0 1,-1 1 0,-25 13 0,22-10-967,-32 10-1586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0:42.270"/>
    </inkml:context>
    <inkml:brush xml:id="br0">
      <inkml:brushProperty name="width" value="0.1" units="cm"/>
      <inkml:brushProperty name="height" value="0.1" units="cm"/>
      <inkml:brushProperty name="color" value="#E71224"/>
    </inkml:brush>
  </inkml:definitions>
  <inkml:trace contextRef="#ctx0" brushRef="#br0">1945 33 4608,'-1'-1'103,"0"0"1,0 0-1,0 0 0,-1 0 1,1 0-1,0 0 1,-1 0-1,1 1 0,-1-1 1,1 0-1,-1 1 0,1-1 1,-1 1-1,1 0 1,-1-1-1,0 1 0,1 0 1,-1 0-1,0 0 0,1 0 1,-1 0-1,1 1 1,-1-1-1,0 0 0,-2 2 1,-3-1 33,-1 0 1,1 0 0,0-1-1,-1 0 1,-9-1 0,-7 0 33,-4-1 846,-49-8 1,48 5-342,-49-2 0,40 7-379,-11-1 261,-88 11 0,23-1-37,25-3-45,-173 27 1137,-61 6 261,241-33-2113,-159-10-1,31-24-5845,142 16 2496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6:13.624"/>
    </inkml:context>
    <inkml:brush xml:id="br0">
      <inkml:brushProperty name="width" value="0.1" units="cm"/>
      <inkml:brushProperty name="height" value="0.1" units="cm"/>
      <inkml:brushProperty name="color" value="#FFFC18"/>
    </inkml:brush>
  </inkml:definitions>
  <inkml:trace contextRef="#ctx0" brushRef="#br0">5519 1471 3456,'-1'0'52,"0"0"50,0 0 0,0 0 0,0 0 0,0 0 0,0 1 0,0-1-1,1 0 1,-1 0 0,0-1 0,0 1 0,0 0 0,0 0 0,0 0 0,0-1-1,1 1 1,-1 0 0,0-1 0,0 1 0,0-1 0,1 1 0,-1-1 0,0 1-1,1-1 1,-1 1 0,0-1 0,1 0 0,-1 1 0,1-1 0,-1 0 0,0-1-1,-13-10 30,13 11-23,0 1-1,-1-1 0,1 0 1,0 0-1,0 1 1,0-1-1,0 0 0,0 0 1,0 0-1,0-1 1,0 1-1,1 0 0,-1 0 1,0 0-1,0-1 1,1 1-1,-1-2 0,-5-17 5093,5 2-3392,0 15-1688,-1 0 0,0 1-1,0-1 1,0 1 0,0 0 0,-1 0-1,1 0 1,-1 0 0,1 0 0,-1 0-1,0 1 1,-3-3 0,-3 1 97,-1 0 0,-15-3 0,1 0 98,9 3-247,0 1-1,0 1 1,0 0 0,-29 3 0,5-1 14,24-1-38,1 1-1,-1 0 1,1 1-1,0 1 1,-15 4-1,0 1 192,-49 7 0,-8-10 95,-111 9 129,-96 28-27,195-27-173,-117 4-1,116-18-290,-26 2 32,-349 9 31,49-5-51,199-5 340,120-3-304,-603 1 341,418-9-357,113 8-167,-274 5 404,365 0-158,-141 3-164,-176-7 405,398 0-268,0 0 0,-1 0 0,1-1 0,0 0 0,0-1 0,0 1 0,0-1 0,0 0 0,-9-5 0,11 4-26,0 1 0,0-1 0,1 1 1,0-1-1,-1 0 0,1-1 0,0 1 0,0 0 0,1-1 1,-1 0-1,1 0 0,0 1 0,0-2 0,-2-4 0,-55-176 129,44 122 9,11 40-149,-2 0 1,0 1-1,-2 0 0,-13-29 0,20 49-21,0 1 0,0-1 0,0 1 0,0-1 0,0 1 1,0-1-1,0 1 0,-1 0 0,1-1 0,-1 1 0,1 0 0,-1 0 0,1 0 0,-1 0 0,0 0 0,0 1 1,1-1-1,-1 1 0,0-1 0,0 1 0,0-1 0,1 1 0,-1 0 0,0 0 0,0 0 0,0 0 1,-2 0-1,3 0-16,0 0-4,-3 0 4,3 0-47,1 4 7,1-4 60,-1 0 0,0 1 0,0-1 0,0 0 0,0 1 0,0-1 0,0 0 0,0 1 0,0-1 0,0 0 0,0 1 0,0-1 0,0 0 0,0 1 0,0-1 0,0 0 0,0 1 0,0-1 0,0 0 0,-1 1 0,1-1 0,0 0 0,0 1 0,0-1 0,0 0 0,-1 0 0,1 1 0,0-1-1,0 0 1,-1 0 0,1 0 0,0 1 0,0-1 0,-1 0 0,1 0 0,0 0 0,-1 1 0,0-1-14,0 5 219,-3-5-160,-3 4-43,7-5-1,-1 1 1,1-1-1,-1 1 1,1 0 0,0-1-1,-1 1 1,1-1 0,0 1-1,-1-1 1,1 0-1,0 1 1,-1-1 0,1 1-1,0-1 1,0 1 0,0-1-1,0 0 1,0 1-1,0-1 1,0 1 0,0-1-1,0 0 1,0 1 0,0-1-1,0 1 1,0-1-1,0 0 1,1 0 0,-1-1-11,0-13 1,0-1-1,1 1 0,1 0 1,6-23-1,43-176 16,-40 162 81,-8 35 18,-1-1 0,0-20 0,1-7-150,0 17-9,-1 7-11,5-24 1,-2 19 31,2 0 1,17-44 0,-20 61 10,0 1 1,1 0-1,-1 0 0,2 1 0,-1-1 0,1 1 0,0 1 1,1-1-1,-1 1 0,1 0 0,16-10 0,-6 6-1,0 1 0,1 1 0,30-9 0,59-11 28,-92 24-29,76-13-84,16-3 95,-33 4-16,1 3 0,95-4-1,153 11-29,-273 6 115,99-7-90,1 0 86,90 6-168,275 2 288,-212 17-245,51 1-151,-149-11 279,-88-2-39,91-14 89,-116 2-53,333-13-243,17-14 267,-106 20 101,-313 12-198,13 0-5,38-6 1,-27 1 63,0 3 0,62 4 0,-34 1-31,-26-1-18,-1 3-1,68 14 1,-100-14 20,0-1 0,0 2 0,0 0 0,29 14 0,-37-14-19,0 0 0,0 0 0,0 1 1,-1 0-1,0 0 0,0 1 0,-1 0 0,0 0 0,0 1 0,6 9 0,-2 1 32,-1 1 1,0 0-1,-2 0 0,10 36 1,10 83 143,-17-68-43,-4 1-1,-2-1 1,-4 1-1,-14 118 1,-1-72-69,-51 200 1,-34 10-2481,88-276-288,11-49 1619,1-2 1018,0 1 0,0-1-1,0 0 1,0 0 0,0 0-1,0 1 1,0-1 0,0 0 0,0 0-1,0 0 1,0 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6:18.169"/>
    </inkml:context>
    <inkml:brush xml:id="br0">
      <inkml:brushProperty name="width" value="0.1" units="cm"/>
      <inkml:brushProperty name="height" value="0.1" units="cm"/>
      <inkml:brushProperty name="color" value="#FFFC18"/>
    </inkml:brush>
  </inkml:definitions>
  <inkml:trace contextRef="#ctx0" brushRef="#br0">10335 1773 3328,'2'-1'3412,"-2"1"-3360,6 8 1775,-5-7-1494,0 1 0,0 0 0,0 0 0,0 0 0,-1 0 0,1 1 0,0-1 0,0 3 0,0-2-4,1 0 1,0 0-1,-1 0 0,1-1 1,1 1-1,-1 0 1,0-1-1,6 5 1,-4-4 49,-2-1-166,0 0 0,0-1 1,0 0-1,0 1 0,0-1 1,0 0-1,1 0 0,-1 0 0,0-1 1,1 1-1,-1 0 0,1-1 1,5 1 900,-7-4-952,0 0-1,0 0 0,1 1 0,-1-1 0,1 1 0,-1-1 0,4-3 0,-2 1 60,9-14 41,-2-1 0,0-1 0,-1 0 0,10-39 1,16-34 106,2 20-173,15-33-65,-47 93-78,-1 1 0,0-1 0,-1 0 0,0 0 0,-1 0 0,0-21 0,0-78 40,-5-133-138,0 206 66,-2 1-1,-2 0 0,-1 0 0,-22-60 1,25 90-10,1 1 0,-1-1-1,-10-12 1,10 14-13,0 0 0,1 0 1,0 0-1,0 0 0,-3-10 0,5 11 2,-1 1 0,1-1 0,-1 1 0,0 0 1,-1 0-1,1 0 0,-1 0 0,0 0 0,0 1 1,-7-6-1,3 4-23,0-1 1,0 2-1,-1-1 0,0 1 1,-12-5-1,14 8 14,1 1 0,0-1 0,-1 1 0,1 1 0,-1-1 0,1 1 0,-13 2 0,-5-1-41,-162 1-69,-176-4 462,283 1-330,-48-4 0,-293-32-71,387 33 129,-240-15-132,-225-13 117,252 11-176,-25-12 222,207 24-92,-110-19 67,-90-11 44,-204-36-217,-80-11 261,365 67 11,-267-14-352,408 33 169,-189-5 105,65-4-80,-185 14 1,242 0-8,-181-15-1,-159-1-18,296 13-16,59-4 77,-74 3-79,89 1-70,-70 6 69,148-8 26,-276 19 104,-46 0-109,167 3-54,-53 4 280,70-15-249,57-4-123,-122 23 61,-9 1 97,-15-32 69,89-2-44,-98 13-11,191-7-40,-126-4 20,61-2 0,-399 3 0,487-2 0,-1 0 0,1-2 0,-31-8 0,17 3 0,1 0-71,22 5 102,1 1 1,0 0-1,-1 1 0,-18 0 1,26 2-4,1 0-72,-1-1 1,0 2-1,1-1 1,-1 1-1,1 0 1,-8 2-1,11-2 35,1-1 1,-1 1-1,1 0 0,0 0 0,-1 0 0,1 0 1,0 0-1,0 0 0,-1 0 0,1 0 0,0 0 1,0 1-1,1-1 0,-1 0 0,0 1 1,0-1-1,1 1 0,-1-1 0,0 1 0,1-1 1,0 1-1,-1-1 0,1 1 0,0 0 0,0-1 1,0 1-1,0 2 0,1 19 107,2 0 1,8 39-1,1 0-36,-1 10-114,0 2 134,5 117 0,-16 290 20,-1-468-90,2 0 1,0 0-1,0-1 1,1 1-1,1-1 1,0 1-1,0-1 1,2 0-1,-1 0 1,1 0-1,1-1 1,0 0 0,1 0-1,0 0 1,1-1-1,0 0 1,0-1-1,1 1 1,17 12-1,-5-7-19,0-1-1,1-1 0,0-1 0,1-1 0,28 10 1,-12-8-1,2-2 1,56 8-1,63 10 104,-75-12-48,159 11 0,497 7-149,-686-32 48,405 35 170,-287-21-16,292-10 0,-320-13-134,86-1 104,71 8-28,276-2-65,-136 2-147,222-8 146,-245-6 121,-75 3-196,-14 1-46,70-2 165,-202 3 60,205-11-274,-9 7-21,-80 5-2404,-112 2-2456,-70 4-1345,-74 1 2393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06.318"/>
    </inkml:context>
    <inkml:brush xml:id="br0">
      <inkml:brushProperty name="width" value="0.1" units="cm"/>
      <inkml:brushProperty name="height" value="0.1" units="cm"/>
      <inkml:brushProperty name="color" value="#FFFC18"/>
    </inkml:brush>
  </inkml:definitions>
  <inkml:trace contextRef="#ctx0" brushRef="#br0">6263 123 3840,'-8'-10'564,"6"9"-426,1-1 0,-1 0-1,0 0 1,1 0 0,-1 0 0,1 0 0,0 0 0,0 0 0,0 0-1,0-1 1,0 1 0,0 0 0,1-1 0,-1 1 0,1-1-1,-1 1 1,1-5 0,1-1 227,-2-11 1812,1 18-2128,0 1-1,0 0 1,0-1-1,0 1 1,0-1-1,0 1 1,-1-1-1,1 1 1,0-1-1,0 1 1,0 0-1,-1-1 1,1 1 0,0 0-1,-1-1 1,1 1-1,0 0 1,-1-1-1,1 1 1,0 0-1,-1-1 1,1 1-1,-1 0 1,1 0-1,-1 0 1,1-1-1,0 1 1,-1 0-1,1 0 1,-1 0-1,1 0 1,-1 0-1,0 0 1,1 0-17,-1 0-1,1 0 1,-1 0-1,0-1 1,1 1-1,-1 0 1,1 0 0,-1 0-1,1-1 1,-1 1-1,1 0 1,-1-1-1,1 1 1,-1 0-1,1-1 1,-1 1 0,0-1-1,-9-5 564,-15 1 336,1 1 1,-39-1-1,21 5-427,-76 10 0,38 8-391,57-11-90,-1-2-1,0 0 0,-44 2 1,-188-19 454,155 5-576,31 3 122,-142-11-125,-82-6 513,206 20-404,-120 14 1,-230 16 448,172-15-752,186-8 188,-145 6-8,-167 21 171,269-19-41,-234 20 162,-57 23-122,141-38-290,1-19 468,124-1-271,-213-25 308,2 0 731,-82 23 72,309-2-3918,94 2-2669,-59-15-1,28 1 2002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07.289"/>
    </inkml:context>
    <inkml:brush xml:id="br0">
      <inkml:brushProperty name="width" value="0.1" units="cm"/>
      <inkml:brushProperty name="height" value="0.1" units="cm"/>
      <inkml:brushProperty name="color" value="#FFFC18"/>
    </inkml:brush>
  </inkml:definitions>
  <inkml:trace contextRef="#ctx0" brushRef="#br0">2159 156 3968,'-8'-3'260,"1"1"0,0-1-1,-1 1 1,1 1 0,-1-1 0,1 1 0,-1 0 0,0 1 0,-12 1 0,16-1-326,-16-1 604,0-1-1,0-1 0,-22-7 1,-20-3 309,31 11-471,1 1-1,-1 2 1,1 0-1,-50 10 1,10-1-67,-83 12 671,-72 7-72,46-28-62,103-1-369,29-3-203,0-1 1,-66-16 0,21 4 85,-301-36 2557,348 46-3751,-70-18 1,87 15-3606,-47-20 1,32 7 977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07.943"/>
    </inkml:context>
    <inkml:brush xml:id="br0">
      <inkml:brushProperty name="width" value="0.1" units="cm"/>
      <inkml:brushProperty name="height" value="0.1" units="cm"/>
      <inkml:brushProperty name="color" value="#FFFC18"/>
    </inkml:brush>
  </inkml:definitions>
  <inkml:trace contextRef="#ctx0" brushRef="#br0">1827 202 6144,'-12'-1'612,"6"0"-303,-1 0 0,1 1-1,0 0 1,-1 0 0,1 1-1,-11 2 1,7-1-401,0 0 1,0-1-1,0 0 0,-1-1 0,1 0 1,0 0-1,0-1 0,-1-1 0,-12-3 1,-169-69 2115,143 53-1216,15 7-454,-2 2 1,0 1 0,-1 1-1,1 3 1,-2 1 0,1 1-1,-48 1 1,4 5 221,1 0 1085,-132-14 0,117 0-1613,-124 0 0,177 16-2301,1 1-1,-52 11 0,13-1-2019,-42 1 204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10.370"/>
    </inkml:context>
    <inkml:brush xml:id="br0">
      <inkml:brushProperty name="width" value="0.1" units="cm"/>
      <inkml:brushProperty name="height" value="0.1" units="cm"/>
      <inkml:brushProperty name="color" value="#FFFC18"/>
    </inkml:brush>
  </inkml:definitions>
  <inkml:trace contextRef="#ctx0" brushRef="#br0">5060 393 3456,'-1'0'75,"0"-1"-1,0 0 1,0 0 0,0 0-1,0 0 1,1 0 0,-1 0-1,0 0 1,0 0 0,1 0-1,-1 0 1,1 0 0,-1-1-1,1 1 1,-1 0 0,1 0-1,0-1 1,-1 1 0,1 0-1,0-1 1,0 1 0,0-2 0,1-1-189,0 0 0,0 0 0,1 0 1,0 0-1,-1 1 0,3-5 1,-2 5 34,43-75-2145,-27 50 3134,1 1 0,2 0-1,0 2 1,34-31 0,-24 24 258,2-3 330,-11 12-122,-29 23-666,1 1-559,-1 0 1,1 0 0,0 1 0,0 0-1,0 0 1,0 1 0,0-1 0,0 1-1,-7 5 1,-29 13 347,9-12-2,0-1 0,-1-1 0,0-2 0,-62 1 0,-203 27 1125,2 24-403,89-15-476,-78 19-493,93-23 172,-86 8-333,234-40-88,-281 13 127,221-11-70,2-1 7,102-7-66,-215-4-119,162 0 153,1-3 0,-54-12 1,68 9-40,-11-2-42,-69-9 0,-95-5 166,100 11-38,51 7-70,-319-24 150,232 33 46,-173-3 730,166-6-455,-65-1-77,151 10-368,-12 0-1046,-159-18 0,161 3-1630,-16 0-1594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16.338"/>
    </inkml:context>
    <inkml:brush xml:id="br0">
      <inkml:brushProperty name="width" value="0.1" units="cm"/>
      <inkml:brushProperty name="height" value="0.1" units="cm"/>
      <inkml:brushProperty name="color" value="#FFFC18"/>
    </inkml:brush>
  </inkml:definitions>
  <inkml:trace contextRef="#ctx0" brushRef="#br0">4374 271 3328,'-27'-29'2170,"26"28"-2177,0 0 0,1 0 0,-1 0 0,0 0 0,1 0 0,-1 0-1,1 0 1,0 0 0,-1 0 0,1-1 0,0 1 0,-1 0-1,1 0 1,0 0 0,0 0 0,0-1 0,0-1 0,1 2 80,-1-1 0,0 1 1,-1-1-1,1 1 1,0-1-1,0 1 0,-1-1 1,1 1-1,0-1 1,-1 1-1,-1-3 0,-5-7 788,6 9-779,0 1 1,1 0-1,-1 0 1,0 0-1,1 0 1,-1 0-1,0 0 1,0 0-1,0 0 1,0 0-1,0 0 1,0 1-1,0-1 1,0 0-1,0 1 1,0-1 0,0 1-1,0-1 1,-1 1-1,1-1 1,0 1-1,0 0 1,-1 0-1,1-1 1,0 1-1,0 0 1,-1 0-1,-1 0 1,-13 2 301,-1-1 0,1 2 0,-20 5 0,-10 2 16,-178 24 1984,137-18-2001,56-9-56,0-1 0,-59 2 1,11-11 159,1-3 0,-101-22 0,13 5-387,-52-12 1075,164 24-1122,1 2 0,-78-3-1,-109 13-13,143 5 65,-25 2 80,-331-19-243,377 11 253,-17 1 312,-97-12 0,-231-5 513,175 14 10,-251 7-1120,476-4-643,0 0 0,0-1 0,0-2 0,-31-4 0,41 3-277,-1 0-1,1 0 1,0-1 0,1 0 0,-1-1-1,1 0 1,0 0 0,0-1-1,0-1 1,-10-8 0,4-1-1037,-16-21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17.462"/>
    </inkml:context>
    <inkml:brush xml:id="br0">
      <inkml:brushProperty name="width" value="0.1" units="cm"/>
      <inkml:brushProperty name="height" value="0.1" units="cm"/>
      <inkml:brushProperty name="color" value="#FFFC18"/>
    </inkml:brush>
  </inkml:definitions>
  <inkml:trace contextRef="#ctx0" brushRef="#br0">2477 153 4224,'-1'-1'154,"-1"0"0,0 0-1,0 1 1,0-1 0,0 1 0,0-1 0,0 1 0,0 0-1,0 0 1,0 0 0,0 0 0,0 0 0,0 0 0,0 1 0,1-1-1,-4 1 1,-14 2-289,11-4 413,0 0 1,1 0 0,-1-1-1,1 1 1,-1-2 0,1 1-1,0-1 1,0 0 0,0 0-1,-8-6 1,14 9-262,-33-16 994,-60-19 0,75 30-848,-1 1 0,0 0 0,1 2 0,-24-1 0,-81 6 857,114-3-925,-64 7 274,-28 0 30,-260-7 1537,266 4-1532,52-1-102,-56-3 0,32-5-183,-241-11 759,271 16-894,-218-3 40,0-19-3242,88-2-2585,91 15 2385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23:17:31.276"/>
    </inkml:context>
    <inkml:brush xml:id="br0">
      <inkml:brushProperty name="width" value="0.1" units="cm"/>
      <inkml:brushProperty name="height" value="0.1" units="cm"/>
      <inkml:brushProperty name="color" value="#FFFC18"/>
    </inkml:brush>
  </inkml:definitions>
  <inkml:trace contextRef="#ctx0" brushRef="#br0">3994 53 2944,'-9'-3'1220,"7"9"-497,-3 11-335,4-15-214,0-1 1,0 1 0,0 0 0,-1-1 0,1 1-1,0-1 1,-1 1 0,1-1 0,-1 0 0,0 0-1,1 0 1,-1 0 0,0 0 0,0 0 0,1 0-1,-1 0 1,0-1 0,0 1 0,-2 0 0,-4 0 304,1-1 1,-1 1 0,-14-2 0,0 0-264,-67-3 1390,-157-27-1,180 21-1354,-119-3-1,42 2 162,-2-1 243,-57 3-186,-97 9-783,80-5 1023,168 4-531,-28 1-78,-130 14 0,97-2 269,-174-2-1,8-3 495,212-2-774,-281 29 1181,263-21-806,1 3 1,-88 29-1,113-25-362,17-5-887,-76 17 0,105-30 172,-1 0-1,1-1 0,0 0 1,-1-1-1,1 0 0,-1-1 1,1-1-1,0 0 0,-1 0 1,-21-9-1,15 3-1546,1-1 0,0 0 0,-28-21 0,4-6-693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54486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10538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65335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80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99074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97017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51644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399036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34004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41077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25223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58558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7712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3611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04997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10620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5526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766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6/25/2022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6/25/2022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188.xml"/><Relationship Id="rId18" Type="http://schemas.openxmlformats.org/officeDocument/2006/relationships/image" Target="../media/image195.png"/><Relationship Id="rId26" Type="http://schemas.openxmlformats.org/officeDocument/2006/relationships/image" Target="../media/image199.png"/><Relationship Id="rId3" Type="http://schemas.openxmlformats.org/officeDocument/2006/relationships/image" Target="../media/image1.jpg"/><Relationship Id="rId21" Type="http://schemas.openxmlformats.org/officeDocument/2006/relationships/customXml" Target="../ink/ink192.xml"/><Relationship Id="rId7" Type="http://schemas.openxmlformats.org/officeDocument/2006/relationships/customXml" Target="../ink/ink185.xml"/><Relationship Id="rId12" Type="http://schemas.openxmlformats.org/officeDocument/2006/relationships/image" Target="../media/image192.png"/><Relationship Id="rId17" Type="http://schemas.openxmlformats.org/officeDocument/2006/relationships/customXml" Target="../ink/ink190.xml"/><Relationship Id="rId25" Type="http://schemas.openxmlformats.org/officeDocument/2006/relationships/customXml" Target="../ink/ink194.xml"/><Relationship Id="rId2" Type="http://schemas.openxmlformats.org/officeDocument/2006/relationships/notesSlide" Target="../notesSlides/notesSlide10.xml"/><Relationship Id="rId16" Type="http://schemas.openxmlformats.org/officeDocument/2006/relationships/image" Target="../media/image194.png"/><Relationship Id="rId20" Type="http://schemas.openxmlformats.org/officeDocument/2006/relationships/image" Target="../media/image196.png"/><Relationship Id="rId1" Type="http://schemas.openxmlformats.org/officeDocument/2006/relationships/slideLayout" Target="../slideLayouts/slideLayout1.xml"/><Relationship Id="rId6" Type="http://schemas.openxmlformats.org/officeDocument/2006/relationships/image" Target="../media/image189.png"/><Relationship Id="rId11" Type="http://schemas.openxmlformats.org/officeDocument/2006/relationships/customXml" Target="../ink/ink187.xml"/><Relationship Id="rId24" Type="http://schemas.openxmlformats.org/officeDocument/2006/relationships/image" Target="../media/image198.png"/><Relationship Id="rId5" Type="http://schemas.openxmlformats.org/officeDocument/2006/relationships/customXml" Target="../ink/ink184.xml"/><Relationship Id="rId15" Type="http://schemas.openxmlformats.org/officeDocument/2006/relationships/customXml" Target="../ink/ink189.xml"/><Relationship Id="rId23" Type="http://schemas.openxmlformats.org/officeDocument/2006/relationships/customXml" Target="../ink/ink193.xml"/><Relationship Id="rId28" Type="http://schemas.openxmlformats.org/officeDocument/2006/relationships/image" Target="../media/image200.png"/><Relationship Id="rId10" Type="http://schemas.openxmlformats.org/officeDocument/2006/relationships/image" Target="../media/image191.png"/><Relationship Id="rId19" Type="http://schemas.openxmlformats.org/officeDocument/2006/relationships/customXml" Target="../ink/ink191.xml"/><Relationship Id="rId4" Type="http://schemas.openxmlformats.org/officeDocument/2006/relationships/image" Target="../media/image188.png"/><Relationship Id="rId9" Type="http://schemas.openxmlformats.org/officeDocument/2006/relationships/customXml" Target="../ink/ink186.xml"/><Relationship Id="rId14" Type="http://schemas.openxmlformats.org/officeDocument/2006/relationships/image" Target="../media/image193.png"/><Relationship Id="rId22" Type="http://schemas.openxmlformats.org/officeDocument/2006/relationships/image" Target="../media/image197.png"/><Relationship Id="rId27" Type="http://schemas.openxmlformats.org/officeDocument/2006/relationships/customXml" Target="../ink/ink195.xml"/></Relationships>
</file>

<file path=ppt/slides/_rels/slide11.xml.rels><?xml version="1.0" encoding="UTF-8" standalone="yes"?>
<Relationships xmlns="http://schemas.openxmlformats.org/package/2006/relationships"><Relationship Id="rId8" Type="http://schemas.openxmlformats.org/officeDocument/2006/relationships/customXml" Target="../ink/ink198.xml"/><Relationship Id="rId3" Type="http://schemas.openxmlformats.org/officeDocument/2006/relationships/image" Target="../media/image1.jpg"/><Relationship Id="rId7" Type="http://schemas.openxmlformats.org/officeDocument/2006/relationships/image" Target="../media/image20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204.png"/><Relationship Id="rId5" Type="http://schemas.openxmlformats.org/officeDocument/2006/relationships/image" Target="../media/image201.png"/><Relationship Id="rId10" Type="http://schemas.openxmlformats.org/officeDocument/2006/relationships/customXml" Target="../ink/ink199.xml"/><Relationship Id="rId4" Type="http://schemas.openxmlformats.org/officeDocument/2006/relationships/customXml" Target="../ink/ink196.xml"/><Relationship Id="rId9" Type="http://schemas.openxmlformats.org/officeDocument/2006/relationships/image" Target="../media/image203.png"/></Relationships>
</file>

<file path=ppt/slides/_rels/slide12.xml.rels><?xml version="1.0" encoding="UTF-8" standalone="yes"?>
<Relationships xmlns="http://schemas.openxmlformats.org/package/2006/relationships"><Relationship Id="rId8" Type="http://schemas.openxmlformats.org/officeDocument/2006/relationships/customXml" Target="../ink/ink202.xml"/><Relationship Id="rId13" Type="http://schemas.openxmlformats.org/officeDocument/2006/relationships/image" Target="../media/image209.png"/><Relationship Id="rId3" Type="http://schemas.openxmlformats.org/officeDocument/2006/relationships/image" Target="../media/image1.jpg"/><Relationship Id="rId7" Type="http://schemas.openxmlformats.org/officeDocument/2006/relationships/image" Target="../media/image206.png"/><Relationship Id="rId12" Type="http://schemas.openxmlformats.org/officeDocument/2006/relationships/customXml" Target="../ink/ink20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01.xml"/><Relationship Id="rId11" Type="http://schemas.openxmlformats.org/officeDocument/2006/relationships/image" Target="../media/image208.png"/><Relationship Id="rId5" Type="http://schemas.openxmlformats.org/officeDocument/2006/relationships/image" Target="../media/image205.png"/><Relationship Id="rId10" Type="http://schemas.openxmlformats.org/officeDocument/2006/relationships/customXml" Target="../ink/ink203.xml"/><Relationship Id="rId4" Type="http://schemas.openxmlformats.org/officeDocument/2006/relationships/customXml" Target="../ink/ink200.xml"/><Relationship Id="rId9" Type="http://schemas.openxmlformats.org/officeDocument/2006/relationships/image" Target="../media/image207.png"/></Relationships>
</file>

<file path=ppt/slides/_rels/slide13.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customXml" Target="../ink/ink209.xml"/><Relationship Id="rId18" Type="http://schemas.openxmlformats.org/officeDocument/2006/relationships/image" Target="../media/image217.png"/><Relationship Id="rId26" Type="http://schemas.openxmlformats.org/officeDocument/2006/relationships/image" Target="../media/image221.png"/><Relationship Id="rId3" Type="http://schemas.openxmlformats.org/officeDocument/2006/relationships/image" Target="../media/image1.jpg"/><Relationship Id="rId21" Type="http://schemas.openxmlformats.org/officeDocument/2006/relationships/customXml" Target="../ink/ink213.xml"/><Relationship Id="rId7" Type="http://schemas.openxmlformats.org/officeDocument/2006/relationships/customXml" Target="../ink/ink206.xml"/><Relationship Id="rId12" Type="http://schemas.openxmlformats.org/officeDocument/2006/relationships/image" Target="../media/image214.png"/><Relationship Id="rId17" Type="http://schemas.openxmlformats.org/officeDocument/2006/relationships/customXml" Target="../ink/ink211.xml"/><Relationship Id="rId25" Type="http://schemas.openxmlformats.org/officeDocument/2006/relationships/customXml" Target="../ink/ink215.xml"/><Relationship Id="rId2" Type="http://schemas.openxmlformats.org/officeDocument/2006/relationships/notesSlide" Target="../notesSlides/notesSlide13.xml"/><Relationship Id="rId16" Type="http://schemas.openxmlformats.org/officeDocument/2006/relationships/image" Target="../media/image216.png"/><Relationship Id="rId20" Type="http://schemas.openxmlformats.org/officeDocument/2006/relationships/image" Target="../media/image218.png"/><Relationship Id="rId1" Type="http://schemas.openxmlformats.org/officeDocument/2006/relationships/slideLayout" Target="../slideLayouts/slideLayout1.xml"/><Relationship Id="rId6" Type="http://schemas.openxmlformats.org/officeDocument/2006/relationships/image" Target="../media/image211.png"/><Relationship Id="rId11" Type="http://schemas.openxmlformats.org/officeDocument/2006/relationships/customXml" Target="../ink/ink208.xml"/><Relationship Id="rId24" Type="http://schemas.openxmlformats.org/officeDocument/2006/relationships/image" Target="../media/image220.png"/><Relationship Id="rId5" Type="http://schemas.openxmlformats.org/officeDocument/2006/relationships/customXml" Target="../ink/ink205.xml"/><Relationship Id="rId15" Type="http://schemas.openxmlformats.org/officeDocument/2006/relationships/customXml" Target="../ink/ink210.xml"/><Relationship Id="rId23" Type="http://schemas.openxmlformats.org/officeDocument/2006/relationships/customXml" Target="../ink/ink214.xml"/><Relationship Id="rId28" Type="http://schemas.openxmlformats.org/officeDocument/2006/relationships/image" Target="../media/image222.png"/><Relationship Id="rId10" Type="http://schemas.openxmlformats.org/officeDocument/2006/relationships/image" Target="../media/image213.png"/><Relationship Id="rId19" Type="http://schemas.openxmlformats.org/officeDocument/2006/relationships/customXml" Target="../ink/ink212.xml"/><Relationship Id="rId4" Type="http://schemas.openxmlformats.org/officeDocument/2006/relationships/image" Target="../media/image210.png"/><Relationship Id="rId9" Type="http://schemas.openxmlformats.org/officeDocument/2006/relationships/customXml" Target="../ink/ink207.xml"/><Relationship Id="rId14" Type="http://schemas.openxmlformats.org/officeDocument/2006/relationships/image" Target="../media/image215.png"/><Relationship Id="rId22" Type="http://schemas.openxmlformats.org/officeDocument/2006/relationships/image" Target="../media/image219.png"/><Relationship Id="rId27" Type="http://schemas.openxmlformats.org/officeDocument/2006/relationships/customXml" Target="../ink/ink216.xml"/></Relationships>
</file>

<file path=ppt/slides/_rels/slide14.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image" Target="../media/image227.png"/><Relationship Id="rId18" Type="http://schemas.openxmlformats.org/officeDocument/2006/relationships/customXml" Target="../ink/ink224.xml"/><Relationship Id="rId26" Type="http://schemas.openxmlformats.org/officeDocument/2006/relationships/customXml" Target="../ink/ink228.xml"/><Relationship Id="rId39" Type="http://schemas.openxmlformats.org/officeDocument/2006/relationships/image" Target="../media/image240.png"/><Relationship Id="rId3" Type="http://schemas.openxmlformats.org/officeDocument/2006/relationships/image" Target="../media/image1.jpg"/><Relationship Id="rId21" Type="http://schemas.openxmlformats.org/officeDocument/2006/relationships/image" Target="../media/image231.png"/><Relationship Id="rId34" Type="http://schemas.openxmlformats.org/officeDocument/2006/relationships/customXml" Target="../ink/ink232.xml"/><Relationship Id="rId42" Type="http://schemas.openxmlformats.org/officeDocument/2006/relationships/customXml" Target="../ink/ink236.xml"/><Relationship Id="rId47" Type="http://schemas.openxmlformats.org/officeDocument/2006/relationships/image" Target="../media/image244.png"/><Relationship Id="rId7" Type="http://schemas.openxmlformats.org/officeDocument/2006/relationships/image" Target="../media/image224.png"/><Relationship Id="rId12" Type="http://schemas.openxmlformats.org/officeDocument/2006/relationships/customXml" Target="../ink/ink221.xml"/><Relationship Id="rId17" Type="http://schemas.openxmlformats.org/officeDocument/2006/relationships/image" Target="../media/image229.png"/><Relationship Id="rId25" Type="http://schemas.openxmlformats.org/officeDocument/2006/relationships/image" Target="../media/image233.png"/><Relationship Id="rId33" Type="http://schemas.openxmlformats.org/officeDocument/2006/relationships/image" Target="../media/image237.png"/><Relationship Id="rId38" Type="http://schemas.openxmlformats.org/officeDocument/2006/relationships/customXml" Target="../ink/ink234.xml"/><Relationship Id="rId46" Type="http://schemas.openxmlformats.org/officeDocument/2006/relationships/customXml" Target="../ink/ink238.xml"/><Relationship Id="rId2" Type="http://schemas.openxmlformats.org/officeDocument/2006/relationships/notesSlide" Target="../notesSlides/notesSlide14.xml"/><Relationship Id="rId16" Type="http://schemas.openxmlformats.org/officeDocument/2006/relationships/customXml" Target="../ink/ink223.xml"/><Relationship Id="rId20" Type="http://schemas.openxmlformats.org/officeDocument/2006/relationships/customXml" Target="../ink/ink225.xml"/><Relationship Id="rId29" Type="http://schemas.openxmlformats.org/officeDocument/2006/relationships/image" Target="../media/image235.png"/><Relationship Id="rId41" Type="http://schemas.openxmlformats.org/officeDocument/2006/relationships/image" Target="../media/image241.png"/><Relationship Id="rId1" Type="http://schemas.openxmlformats.org/officeDocument/2006/relationships/slideLayout" Target="../slideLayouts/slideLayout1.xml"/><Relationship Id="rId6" Type="http://schemas.openxmlformats.org/officeDocument/2006/relationships/customXml" Target="../ink/ink218.xml"/><Relationship Id="rId11" Type="http://schemas.openxmlformats.org/officeDocument/2006/relationships/image" Target="../media/image226.png"/><Relationship Id="rId24" Type="http://schemas.openxmlformats.org/officeDocument/2006/relationships/customXml" Target="../ink/ink227.xml"/><Relationship Id="rId32" Type="http://schemas.openxmlformats.org/officeDocument/2006/relationships/customXml" Target="../ink/ink231.xml"/><Relationship Id="rId37" Type="http://schemas.openxmlformats.org/officeDocument/2006/relationships/image" Target="../media/image239.png"/><Relationship Id="rId40" Type="http://schemas.openxmlformats.org/officeDocument/2006/relationships/customXml" Target="../ink/ink235.xml"/><Relationship Id="rId45" Type="http://schemas.openxmlformats.org/officeDocument/2006/relationships/image" Target="../media/image243.png"/><Relationship Id="rId5" Type="http://schemas.openxmlformats.org/officeDocument/2006/relationships/image" Target="../media/image223.png"/><Relationship Id="rId15" Type="http://schemas.openxmlformats.org/officeDocument/2006/relationships/image" Target="../media/image228.png"/><Relationship Id="rId23" Type="http://schemas.openxmlformats.org/officeDocument/2006/relationships/image" Target="../media/image232.png"/><Relationship Id="rId28" Type="http://schemas.openxmlformats.org/officeDocument/2006/relationships/customXml" Target="../ink/ink229.xml"/><Relationship Id="rId36" Type="http://schemas.openxmlformats.org/officeDocument/2006/relationships/customXml" Target="../ink/ink233.xml"/><Relationship Id="rId10" Type="http://schemas.openxmlformats.org/officeDocument/2006/relationships/customXml" Target="../ink/ink220.xml"/><Relationship Id="rId19" Type="http://schemas.openxmlformats.org/officeDocument/2006/relationships/image" Target="../media/image230.png"/><Relationship Id="rId31" Type="http://schemas.openxmlformats.org/officeDocument/2006/relationships/image" Target="../media/image236.png"/><Relationship Id="rId44" Type="http://schemas.openxmlformats.org/officeDocument/2006/relationships/customXml" Target="../ink/ink237.xml"/><Relationship Id="rId4" Type="http://schemas.openxmlformats.org/officeDocument/2006/relationships/customXml" Target="../ink/ink217.xml"/><Relationship Id="rId9" Type="http://schemas.openxmlformats.org/officeDocument/2006/relationships/image" Target="../media/image225.png"/><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234.png"/><Relationship Id="rId30" Type="http://schemas.openxmlformats.org/officeDocument/2006/relationships/customXml" Target="../ink/ink230.xml"/><Relationship Id="rId35" Type="http://schemas.openxmlformats.org/officeDocument/2006/relationships/image" Target="../media/image238.png"/><Relationship Id="rId43" Type="http://schemas.openxmlformats.org/officeDocument/2006/relationships/image" Target="../media/image242.png"/></Relationships>
</file>

<file path=ppt/slides/_rels/slide15.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9.png"/><Relationship Id="rId18" Type="http://schemas.openxmlformats.org/officeDocument/2006/relationships/customXml" Target="../ink/ink246.xml"/><Relationship Id="rId3" Type="http://schemas.openxmlformats.org/officeDocument/2006/relationships/image" Target="../media/image1.jpg"/><Relationship Id="rId7" Type="http://schemas.openxmlformats.org/officeDocument/2006/relationships/image" Target="../media/image246.png"/><Relationship Id="rId12" Type="http://schemas.openxmlformats.org/officeDocument/2006/relationships/customXml" Target="../ink/ink243.xml"/><Relationship Id="rId17" Type="http://schemas.openxmlformats.org/officeDocument/2006/relationships/image" Target="../media/image251.png"/><Relationship Id="rId2" Type="http://schemas.openxmlformats.org/officeDocument/2006/relationships/notesSlide" Target="../notesSlides/notesSlide15.xml"/><Relationship Id="rId16" Type="http://schemas.openxmlformats.org/officeDocument/2006/relationships/customXml" Target="../ink/ink245.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8.png"/><Relationship Id="rId5" Type="http://schemas.openxmlformats.org/officeDocument/2006/relationships/image" Target="../media/image245.png"/><Relationship Id="rId15" Type="http://schemas.openxmlformats.org/officeDocument/2006/relationships/image" Target="../media/image250.png"/><Relationship Id="rId10" Type="http://schemas.openxmlformats.org/officeDocument/2006/relationships/customXml" Target="../ink/ink242.xml"/><Relationship Id="rId19" Type="http://schemas.openxmlformats.org/officeDocument/2006/relationships/image" Target="../media/image252.png"/><Relationship Id="rId4" Type="http://schemas.openxmlformats.org/officeDocument/2006/relationships/customXml" Target="../ink/ink239.xml"/><Relationship Id="rId9" Type="http://schemas.openxmlformats.org/officeDocument/2006/relationships/image" Target="../media/image247.png"/><Relationship Id="rId14" Type="http://schemas.openxmlformats.org/officeDocument/2006/relationships/customXml" Target="../ink/ink24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249.xml"/><Relationship Id="rId13" Type="http://schemas.openxmlformats.org/officeDocument/2006/relationships/image" Target="../media/image257.png"/><Relationship Id="rId18" Type="http://schemas.openxmlformats.org/officeDocument/2006/relationships/customXml" Target="../ink/ink254.xml"/><Relationship Id="rId26" Type="http://schemas.openxmlformats.org/officeDocument/2006/relationships/customXml" Target="../ink/ink258.xml"/><Relationship Id="rId3" Type="http://schemas.openxmlformats.org/officeDocument/2006/relationships/image" Target="../media/image1.jpg"/><Relationship Id="rId21" Type="http://schemas.openxmlformats.org/officeDocument/2006/relationships/image" Target="../media/image261.png"/><Relationship Id="rId34" Type="http://schemas.openxmlformats.org/officeDocument/2006/relationships/customXml" Target="../ink/ink262.xml"/><Relationship Id="rId7" Type="http://schemas.openxmlformats.org/officeDocument/2006/relationships/image" Target="../media/image254.png"/><Relationship Id="rId12" Type="http://schemas.openxmlformats.org/officeDocument/2006/relationships/customXml" Target="../ink/ink251.xml"/><Relationship Id="rId17" Type="http://schemas.openxmlformats.org/officeDocument/2006/relationships/image" Target="../media/image259.png"/><Relationship Id="rId25" Type="http://schemas.openxmlformats.org/officeDocument/2006/relationships/image" Target="../media/image263.png"/><Relationship Id="rId33" Type="http://schemas.openxmlformats.org/officeDocument/2006/relationships/image" Target="../media/image267.png"/><Relationship Id="rId2" Type="http://schemas.openxmlformats.org/officeDocument/2006/relationships/notesSlide" Target="../notesSlides/notesSlide17.xml"/><Relationship Id="rId16" Type="http://schemas.openxmlformats.org/officeDocument/2006/relationships/customXml" Target="../ink/ink253.xml"/><Relationship Id="rId20" Type="http://schemas.openxmlformats.org/officeDocument/2006/relationships/customXml" Target="../ink/ink255.xml"/><Relationship Id="rId29" Type="http://schemas.openxmlformats.org/officeDocument/2006/relationships/image" Target="../media/image265.png"/><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6.png"/><Relationship Id="rId24" Type="http://schemas.openxmlformats.org/officeDocument/2006/relationships/customXml" Target="../ink/ink257.xml"/><Relationship Id="rId32" Type="http://schemas.openxmlformats.org/officeDocument/2006/relationships/customXml" Target="../ink/ink261.xml"/><Relationship Id="rId37" Type="http://schemas.openxmlformats.org/officeDocument/2006/relationships/image" Target="../media/image269.png"/><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59.xml"/><Relationship Id="rId36" Type="http://schemas.openxmlformats.org/officeDocument/2006/relationships/customXml" Target="../ink/ink263.xml"/><Relationship Id="rId10" Type="http://schemas.openxmlformats.org/officeDocument/2006/relationships/customXml" Target="../ink/ink250.xml"/><Relationship Id="rId19" Type="http://schemas.openxmlformats.org/officeDocument/2006/relationships/image" Target="../media/image260.png"/><Relationship Id="rId31" Type="http://schemas.openxmlformats.org/officeDocument/2006/relationships/image" Target="../media/image266.png"/><Relationship Id="rId4" Type="http://schemas.openxmlformats.org/officeDocument/2006/relationships/customXml" Target="../ink/ink247.xml"/><Relationship Id="rId9" Type="http://schemas.openxmlformats.org/officeDocument/2006/relationships/image" Target="../media/image255.png"/><Relationship Id="rId14" Type="http://schemas.openxmlformats.org/officeDocument/2006/relationships/customXml" Target="../ink/ink252.xml"/><Relationship Id="rId22" Type="http://schemas.openxmlformats.org/officeDocument/2006/relationships/customXml" Target="../ink/ink256.xml"/><Relationship Id="rId27" Type="http://schemas.openxmlformats.org/officeDocument/2006/relationships/image" Target="../media/image264.png"/><Relationship Id="rId30" Type="http://schemas.openxmlformats.org/officeDocument/2006/relationships/customXml" Target="../ink/ink260.xml"/><Relationship Id="rId35" Type="http://schemas.openxmlformats.org/officeDocument/2006/relationships/image" Target="../media/image268.png"/></Relationships>
</file>

<file path=ppt/slides/_rels/slide18.xml.rels><?xml version="1.0" encoding="UTF-8" standalone="yes"?>
<Relationships xmlns="http://schemas.openxmlformats.org/package/2006/relationships"><Relationship Id="rId8" Type="http://schemas.openxmlformats.org/officeDocument/2006/relationships/customXml" Target="../ink/ink266.xml"/><Relationship Id="rId3" Type="http://schemas.openxmlformats.org/officeDocument/2006/relationships/image" Target="../media/image1.jpg"/><Relationship Id="rId7" Type="http://schemas.openxmlformats.org/officeDocument/2006/relationships/image" Target="../media/image27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3.png"/><Relationship Id="rId5" Type="http://schemas.openxmlformats.org/officeDocument/2006/relationships/image" Target="../media/image270.png"/><Relationship Id="rId10" Type="http://schemas.openxmlformats.org/officeDocument/2006/relationships/customXml" Target="../ink/ink267.xml"/><Relationship Id="rId4" Type="http://schemas.openxmlformats.org/officeDocument/2006/relationships/customXml" Target="../ink/ink264.xml"/><Relationship Id="rId9" Type="http://schemas.openxmlformats.org/officeDocument/2006/relationships/image" Target="../media/image272.png"/></Relationships>
</file>

<file path=ppt/slides/_rels/slide19.xml.rels><?xml version="1.0" encoding="UTF-8" standalone="yes"?>
<Relationships xmlns="http://schemas.openxmlformats.org/package/2006/relationships"><Relationship Id="rId13" Type="http://schemas.openxmlformats.org/officeDocument/2006/relationships/image" Target="../media/image278.png"/><Relationship Id="rId18" Type="http://schemas.openxmlformats.org/officeDocument/2006/relationships/customXml" Target="../ink/ink275.xml"/><Relationship Id="rId26" Type="http://schemas.openxmlformats.org/officeDocument/2006/relationships/customXml" Target="../ink/ink279.xml"/><Relationship Id="rId39" Type="http://schemas.openxmlformats.org/officeDocument/2006/relationships/image" Target="../media/image291.png"/><Relationship Id="rId3" Type="http://schemas.openxmlformats.org/officeDocument/2006/relationships/image" Target="../media/image1.jpg"/><Relationship Id="rId21" Type="http://schemas.openxmlformats.org/officeDocument/2006/relationships/image" Target="../media/image282.png"/><Relationship Id="rId34" Type="http://schemas.openxmlformats.org/officeDocument/2006/relationships/customXml" Target="../ink/ink283.xml"/><Relationship Id="rId42" Type="http://schemas.openxmlformats.org/officeDocument/2006/relationships/customXml" Target="../ink/ink287.xml"/><Relationship Id="rId47" Type="http://schemas.openxmlformats.org/officeDocument/2006/relationships/image" Target="../media/image295.png"/><Relationship Id="rId50" Type="http://schemas.openxmlformats.org/officeDocument/2006/relationships/customXml" Target="../ink/ink291.xml"/><Relationship Id="rId7" Type="http://schemas.openxmlformats.org/officeDocument/2006/relationships/image" Target="../media/image275.png"/><Relationship Id="rId12" Type="http://schemas.openxmlformats.org/officeDocument/2006/relationships/customXml" Target="../ink/ink272.xml"/><Relationship Id="rId17" Type="http://schemas.openxmlformats.org/officeDocument/2006/relationships/image" Target="../media/image280.png"/><Relationship Id="rId25" Type="http://schemas.openxmlformats.org/officeDocument/2006/relationships/image" Target="../media/image284.png"/><Relationship Id="rId33" Type="http://schemas.openxmlformats.org/officeDocument/2006/relationships/image" Target="../media/image288.png"/><Relationship Id="rId38" Type="http://schemas.openxmlformats.org/officeDocument/2006/relationships/customXml" Target="../ink/ink285.xml"/><Relationship Id="rId46" Type="http://schemas.openxmlformats.org/officeDocument/2006/relationships/customXml" Target="../ink/ink289.xml"/><Relationship Id="rId2" Type="http://schemas.openxmlformats.org/officeDocument/2006/relationships/notesSlide" Target="../notesSlides/notesSlide19.xml"/><Relationship Id="rId16" Type="http://schemas.openxmlformats.org/officeDocument/2006/relationships/customXml" Target="../ink/ink274.xml"/><Relationship Id="rId20" Type="http://schemas.openxmlformats.org/officeDocument/2006/relationships/customXml" Target="../ink/ink276.xml"/><Relationship Id="rId29" Type="http://schemas.openxmlformats.org/officeDocument/2006/relationships/image" Target="../media/image286.png"/><Relationship Id="rId41" Type="http://schemas.openxmlformats.org/officeDocument/2006/relationships/image" Target="../media/image292.png"/><Relationship Id="rId1" Type="http://schemas.openxmlformats.org/officeDocument/2006/relationships/slideLayout" Target="../slideLayouts/slideLayout1.xml"/><Relationship Id="rId6" Type="http://schemas.openxmlformats.org/officeDocument/2006/relationships/customXml" Target="../ink/ink269.xml"/><Relationship Id="rId11" Type="http://schemas.openxmlformats.org/officeDocument/2006/relationships/image" Target="../media/image277.png"/><Relationship Id="rId24" Type="http://schemas.openxmlformats.org/officeDocument/2006/relationships/customXml" Target="../ink/ink278.xml"/><Relationship Id="rId32" Type="http://schemas.openxmlformats.org/officeDocument/2006/relationships/customXml" Target="../ink/ink282.xml"/><Relationship Id="rId37" Type="http://schemas.openxmlformats.org/officeDocument/2006/relationships/image" Target="../media/image290.png"/><Relationship Id="rId40" Type="http://schemas.openxmlformats.org/officeDocument/2006/relationships/customXml" Target="../ink/ink286.xml"/><Relationship Id="rId45" Type="http://schemas.openxmlformats.org/officeDocument/2006/relationships/image" Target="../media/image294.png"/><Relationship Id="rId53" Type="http://schemas.openxmlformats.org/officeDocument/2006/relationships/image" Target="../media/image298.png"/><Relationship Id="rId5" Type="http://schemas.openxmlformats.org/officeDocument/2006/relationships/image" Target="../media/image274.png"/><Relationship Id="rId15" Type="http://schemas.openxmlformats.org/officeDocument/2006/relationships/image" Target="../media/image279.png"/><Relationship Id="rId23" Type="http://schemas.openxmlformats.org/officeDocument/2006/relationships/image" Target="../media/image283.png"/><Relationship Id="rId28" Type="http://schemas.openxmlformats.org/officeDocument/2006/relationships/customXml" Target="../ink/ink280.xml"/><Relationship Id="rId36" Type="http://schemas.openxmlformats.org/officeDocument/2006/relationships/customXml" Target="../ink/ink284.xml"/><Relationship Id="rId49" Type="http://schemas.openxmlformats.org/officeDocument/2006/relationships/image" Target="../media/image296.png"/><Relationship Id="rId10" Type="http://schemas.openxmlformats.org/officeDocument/2006/relationships/customXml" Target="../ink/ink271.xml"/><Relationship Id="rId19" Type="http://schemas.openxmlformats.org/officeDocument/2006/relationships/image" Target="../media/image281.png"/><Relationship Id="rId31" Type="http://schemas.openxmlformats.org/officeDocument/2006/relationships/image" Target="../media/image287.png"/><Relationship Id="rId44" Type="http://schemas.openxmlformats.org/officeDocument/2006/relationships/customXml" Target="../ink/ink288.xml"/><Relationship Id="rId52" Type="http://schemas.openxmlformats.org/officeDocument/2006/relationships/customXml" Target="../ink/ink292.xml"/><Relationship Id="rId4" Type="http://schemas.openxmlformats.org/officeDocument/2006/relationships/customXml" Target="../ink/ink268.xml"/><Relationship Id="rId9" Type="http://schemas.openxmlformats.org/officeDocument/2006/relationships/image" Target="../media/image276.png"/><Relationship Id="rId14" Type="http://schemas.openxmlformats.org/officeDocument/2006/relationships/customXml" Target="../ink/ink273.xml"/><Relationship Id="rId22" Type="http://schemas.openxmlformats.org/officeDocument/2006/relationships/customXml" Target="../ink/ink277.xml"/><Relationship Id="rId27" Type="http://schemas.openxmlformats.org/officeDocument/2006/relationships/image" Target="../media/image285.png"/><Relationship Id="rId30" Type="http://schemas.openxmlformats.org/officeDocument/2006/relationships/customXml" Target="../ink/ink281.xml"/><Relationship Id="rId35" Type="http://schemas.openxmlformats.org/officeDocument/2006/relationships/image" Target="../media/image289.png"/><Relationship Id="rId43" Type="http://schemas.openxmlformats.org/officeDocument/2006/relationships/image" Target="../media/image293.png"/><Relationship Id="rId48" Type="http://schemas.openxmlformats.org/officeDocument/2006/relationships/customXml" Target="../ink/ink290.xml"/><Relationship Id="rId8" Type="http://schemas.openxmlformats.org/officeDocument/2006/relationships/customXml" Target="../ink/ink270.xml"/><Relationship Id="rId51" Type="http://schemas.openxmlformats.org/officeDocument/2006/relationships/image" Target="../media/image297.pn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1.png"/><Relationship Id="rId3" Type="http://schemas.openxmlformats.org/officeDocument/2006/relationships/image" Target="../media/image1.jpg"/><Relationship Id="rId21" Type="http://schemas.openxmlformats.org/officeDocument/2006/relationships/image" Target="../media/image12.png"/><Relationship Id="rId34" Type="http://schemas.openxmlformats.org/officeDocument/2006/relationships/customXml" Target="../ink/ink16.xml"/><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png"/><Relationship Id="rId41"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customXml" Target="../ink/ink295.xml"/><Relationship Id="rId13" Type="http://schemas.openxmlformats.org/officeDocument/2006/relationships/image" Target="../media/image303.png"/><Relationship Id="rId18" Type="http://schemas.openxmlformats.org/officeDocument/2006/relationships/customXml" Target="../ink/ink300.xml"/><Relationship Id="rId3" Type="http://schemas.openxmlformats.org/officeDocument/2006/relationships/image" Target="../media/image1.jpg"/><Relationship Id="rId21" Type="http://schemas.openxmlformats.org/officeDocument/2006/relationships/image" Target="../media/image307.png"/><Relationship Id="rId7" Type="http://schemas.openxmlformats.org/officeDocument/2006/relationships/image" Target="../media/image300.png"/><Relationship Id="rId12" Type="http://schemas.openxmlformats.org/officeDocument/2006/relationships/customXml" Target="../ink/ink297.xml"/><Relationship Id="rId17" Type="http://schemas.openxmlformats.org/officeDocument/2006/relationships/image" Target="../media/image305.png"/><Relationship Id="rId25" Type="http://schemas.openxmlformats.org/officeDocument/2006/relationships/image" Target="../media/image309.png"/><Relationship Id="rId2" Type="http://schemas.openxmlformats.org/officeDocument/2006/relationships/notesSlide" Target="../notesSlides/notesSlide20.xml"/><Relationship Id="rId16" Type="http://schemas.openxmlformats.org/officeDocument/2006/relationships/customXml" Target="../ink/ink299.xml"/><Relationship Id="rId20" Type="http://schemas.openxmlformats.org/officeDocument/2006/relationships/customXml" Target="../ink/ink301.xml"/><Relationship Id="rId1" Type="http://schemas.openxmlformats.org/officeDocument/2006/relationships/slideLayout" Target="../slideLayouts/slideLayout1.xml"/><Relationship Id="rId6" Type="http://schemas.openxmlformats.org/officeDocument/2006/relationships/customXml" Target="../ink/ink294.xml"/><Relationship Id="rId11" Type="http://schemas.openxmlformats.org/officeDocument/2006/relationships/image" Target="../media/image302.png"/><Relationship Id="rId24" Type="http://schemas.openxmlformats.org/officeDocument/2006/relationships/customXml" Target="../ink/ink303.xml"/><Relationship Id="rId5" Type="http://schemas.openxmlformats.org/officeDocument/2006/relationships/image" Target="../media/image299.png"/><Relationship Id="rId15" Type="http://schemas.openxmlformats.org/officeDocument/2006/relationships/image" Target="../media/image304.png"/><Relationship Id="rId23" Type="http://schemas.openxmlformats.org/officeDocument/2006/relationships/image" Target="../media/image308.png"/><Relationship Id="rId10" Type="http://schemas.openxmlformats.org/officeDocument/2006/relationships/customXml" Target="../ink/ink296.xml"/><Relationship Id="rId19" Type="http://schemas.openxmlformats.org/officeDocument/2006/relationships/image" Target="../media/image306.png"/><Relationship Id="rId4" Type="http://schemas.openxmlformats.org/officeDocument/2006/relationships/customXml" Target="../ink/ink293.xml"/><Relationship Id="rId9" Type="http://schemas.openxmlformats.org/officeDocument/2006/relationships/image" Target="../media/image301.png"/><Relationship Id="rId14" Type="http://schemas.openxmlformats.org/officeDocument/2006/relationships/customXml" Target="../ink/ink298.xml"/><Relationship Id="rId22" Type="http://schemas.openxmlformats.org/officeDocument/2006/relationships/customXml" Target="../ink/ink302.xml"/></Relationships>
</file>

<file path=ppt/slides/_rels/slide21.xml.rels><?xml version="1.0" encoding="UTF-8" standalone="yes"?>
<Relationships xmlns="http://schemas.openxmlformats.org/package/2006/relationships"><Relationship Id="rId13" Type="http://schemas.openxmlformats.org/officeDocument/2006/relationships/image" Target="../media/image314.png"/><Relationship Id="rId18" Type="http://schemas.openxmlformats.org/officeDocument/2006/relationships/customXml" Target="../ink/ink311.xml"/><Relationship Id="rId26" Type="http://schemas.openxmlformats.org/officeDocument/2006/relationships/customXml" Target="../ink/ink315.xml"/><Relationship Id="rId39" Type="http://schemas.openxmlformats.org/officeDocument/2006/relationships/image" Target="../media/image327.png"/><Relationship Id="rId21" Type="http://schemas.openxmlformats.org/officeDocument/2006/relationships/image" Target="../media/image318.png"/><Relationship Id="rId34" Type="http://schemas.openxmlformats.org/officeDocument/2006/relationships/customXml" Target="../ink/ink319.xml"/><Relationship Id="rId42" Type="http://schemas.openxmlformats.org/officeDocument/2006/relationships/customXml" Target="../ink/ink323.xml"/><Relationship Id="rId47" Type="http://schemas.openxmlformats.org/officeDocument/2006/relationships/image" Target="../media/image331.png"/><Relationship Id="rId50" Type="http://schemas.openxmlformats.org/officeDocument/2006/relationships/customXml" Target="../ink/ink327.xml"/><Relationship Id="rId55" Type="http://schemas.openxmlformats.org/officeDocument/2006/relationships/image" Target="../media/image335.png"/><Relationship Id="rId63" Type="http://schemas.openxmlformats.org/officeDocument/2006/relationships/image" Target="../media/image339.png"/><Relationship Id="rId7" Type="http://schemas.openxmlformats.org/officeDocument/2006/relationships/image" Target="../media/image311.png"/><Relationship Id="rId2" Type="http://schemas.openxmlformats.org/officeDocument/2006/relationships/notesSlide" Target="../notesSlides/notesSlide21.xml"/><Relationship Id="rId16" Type="http://schemas.openxmlformats.org/officeDocument/2006/relationships/customXml" Target="../ink/ink310.xml"/><Relationship Id="rId20" Type="http://schemas.openxmlformats.org/officeDocument/2006/relationships/customXml" Target="../ink/ink312.xml"/><Relationship Id="rId29" Type="http://schemas.openxmlformats.org/officeDocument/2006/relationships/image" Target="../media/image322.png"/><Relationship Id="rId41" Type="http://schemas.openxmlformats.org/officeDocument/2006/relationships/image" Target="../media/image328.png"/><Relationship Id="rId54" Type="http://schemas.openxmlformats.org/officeDocument/2006/relationships/customXml" Target="../ink/ink329.xml"/><Relationship Id="rId62" Type="http://schemas.openxmlformats.org/officeDocument/2006/relationships/customXml" Target="../ink/ink333.xml"/><Relationship Id="rId1" Type="http://schemas.openxmlformats.org/officeDocument/2006/relationships/slideLayout" Target="../slideLayouts/slideLayout1.xml"/><Relationship Id="rId6" Type="http://schemas.openxmlformats.org/officeDocument/2006/relationships/customXml" Target="../ink/ink305.xml"/><Relationship Id="rId11" Type="http://schemas.openxmlformats.org/officeDocument/2006/relationships/image" Target="../media/image313.png"/><Relationship Id="rId24" Type="http://schemas.openxmlformats.org/officeDocument/2006/relationships/customXml" Target="../ink/ink314.xml"/><Relationship Id="rId32" Type="http://schemas.openxmlformats.org/officeDocument/2006/relationships/customXml" Target="../ink/ink318.xml"/><Relationship Id="rId37" Type="http://schemas.openxmlformats.org/officeDocument/2006/relationships/image" Target="../media/image326.png"/><Relationship Id="rId40" Type="http://schemas.openxmlformats.org/officeDocument/2006/relationships/customXml" Target="../ink/ink322.xml"/><Relationship Id="rId45" Type="http://schemas.openxmlformats.org/officeDocument/2006/relationships/image" Target="../media/image330.png"/><Relationship Id="rId53" Type="http://schemas.openxmlformats.org/officeDocument/2006/relationships/image" Target="../media/image334.png"/><Relationship Id="rId58" Type="http://schemas.openxmlformats.org/officeDocument/2006/relationships/customXml" Target="../ink/ink331.xml"/><Relationship Id="rId5" Type="http://schemas.openxmlformats.org/officeDocument/2006/relationships/image" Target="../media/image310.png"/><Relationship Id="rId15" Type="http://schemas.openxmlformats.org/officeDocument/2006/relationships/image" Target="../media/image315.png"/><Relationship Id="rId23" Type="http://schemas.openxmlformats.org/officeDocument/2006/relationships/image" Target="../media/image319.png"/><Relationship Id="rId28" Type="http://schemas.openxmlformats.org/officeDocument/2006/relationships/customXml" Target="../ink/ink316.xml"/><Relationship Id="rId36" Type="http://schemas.openxmlformats.org/officeDocument/2006/relationships/customXml" Target="../ink/ink320.xml"/><Relationship Id="rId49" Type="http://schemas.openxmlformats.org/officeDocument/2006/relationships/image" Target="../media/image332.png"/><Relationship Id="rId57" Type="http://schemas.openxmlformats.org/officeDocument/2006/relationships/image" Target="../media/image336.png"/><Relationship Id="rId61" Type="http://schemas.openxmlformats.org/officeDocument/2006/relationships/image" Target="../media/image338.png"/><Relationship Id="rId10" Type="http://schemas.openxmlformats.org/officeDocument/2006/relationships/customXml" Target="../ink/ink307.xml"/><Relationship Id="rId19" Type="http://schemas.openxmlformats.org/officeDocument/2006/relationships/image" Target="../media/image317.png"/><Relationship Id="rId31" Type="http://schemas.openxmlformats.org/officeDocument/2006/relationships/image" Target="../media/image323.png"/><Relationship Id="rId44" Type="http://schemas.openxmlformats.org/officeDocument/2006/relationships/customXml" Target="../ink/ink324.xml"/><Relationship Id="rId52" Type="http://schemas.openxmlformats.org/officeDocument/2006/relationships/customXml" Target="../ink/ink328.xml"/><Relationship Id="rId60" Type="http://schemas.openxmlformats.org/officeDocument/2006/relationships/customXml" Target="../ink/ink332.xml"/><Relationship Id="rId4" Type="http://schemas.openxmlformats.org/officeDocument/2006/relationships/customXml" Target="../ink/ink304.xml"/><Relationship Id="rId9" Type="http://schemas.openxmlformats.org/officeDocument/2006/relationships/image" Target="../media/image312.png"/><Relationship Id="rId14" Type="http://schemas.openxmlformats.org/officeDocument/2006/relationships/customXml" Target="../ink/ink309.xml"/><Relationship Id="rId22" Type="http://schemas.openxmlformats.org/officeDocument/2006/relationships/customXml" Target="../ink/ink313.xml"/><Relationship Id="rId27" Type="http://schemas.openxmlformats.org/officeDocument/2006/relationships/image" Target="../media/image321.png"/><Relationship Id="rId30" Type="http://schemas.openxmlformats.org/officeDocument/2006/relationships/customXml" Target="../ink/ink317.xml"/><Relationship Id="rId35" Type="http://schemas.openxmlformats.org/officeDocument/2006/relationships/image" Target="../media/image325.png"/><Relationship Id="rId43" Type="http://schemas.openxmlformats.org/officeDocument/2006/relationships/image" Target="../media/image329.png"/><Relationship Id="rId48" Type="http://schemas.openxmlformats.org/officeDocument/2006/relationships/customXml" Target="../ink/ink326.xml"/><Relationship Id="rId56" Type="http://schemas.openxmlformats.org/officeDocument/2006/relationships/customXml" Target="../ink/ink330.xml"/><Relationship Id="rId8" Type="http://schemas.openxmlformats.org/officeDocument/2006/relationships/customXml" Target="../ink/ink306.xml"/><Relationship Id="rId51" Type="http://schemas.openxmlformats.org/officeDocument/2006/relationships/image" Target="../media/image333.png"/><Relationship Id="rId3" Type="http://schemas.openxmlformats.org/officeDocument/2006/relationships/image" Target="../media/image1.jpg"/><Relationship Id="rId12" Type="http://schemas.openxmlformats.org/officeDocument/2006/relationships/customXml" Target="../ink/ink308.xml"/><Relationship Id="rId17" Type="http://schemas.openxmlformats.org/officeDocument/2006/relationships/image" Target="../media/image316.png"/><Relationship Id="rId25" Type="http://schemas.openxmlformats.org/officeDocument/2006/relationships/image" Target="../media/image320.png"/><Relationship Id="rId33" Type="http://schemas.openxmlformats.org/officeDocument/2006/relationships/image" Target="../media/image324.png"/><Relationship Id="rId38" Type="http://schemas.openxmlformats.org/officeDocument/2006/relationships/customXml" Target="../ink/ink321.xml"/><Relationship Id="rId46" Type="http://schemas.openxmlformats.org/officeDocument/2006/relationships/customXml" Target="../ink/ink325.xml"/><Relationship Id="rId59" Type="http://schemas.openxmlformats.org/officeDocument/2006/relationships/image" Target="../media/image337.png"/></Relationships>
</file>

<file path=ppt/slides/_rels/slide3.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21.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117" Type="http://schemas.openxmlformats.org/officeDocument/2006/relationships/image" Target="../media/image83.png"/><Relationship Id="rId21" Type="http://schemas.openxmlformats.org/officeDocument/2006/relationships/image" Target="../media/image35.png"/><Relationship Id="rId42" Type="http://schemas.openxmlformats.org/officeDocument/2006/relationships/customXml" Target="../ink/ink43.xml"/><Relationship Id="rId63" Type="http://schemas.openxmlformats.org/officeDocument/2006/relationships/image" Target="../media/image56.png"/><Relationship Id="rId84" Type="http://schemas.openxmlformats.org/officeDocument/2006/relationships/customXml" Target="../ink/ink64.xml"/><Relationship Id="rId138" Type="http://schemas.openxmlformats.org/officeDocument/2006/relationships/customXml" Target="../ink/ink91.xml"/><Relationship Id="rId159" Type="http://schemas.openxmlformats.org/officeDocument/2006/relationships/image" Target="../media/image104.png"/><Relationship Id="rId170" Type="http://schemas.openxmlformats.org/officeDocument/2006/relationships/customXml" Target="../ink/ink107.xml"/><Relationship Id="rId191" Type="http://schemas.openxmlformats.org/officeDocument/2006/relationships/image" Target="../media/image120.png"/><Relationship Id="rId205" Type="http://schemas.openxmlformats.org/officeDocument/2006/relationships/image" Target="../media/image127.png"/><Relationship Id="rId226" Type="http://schemas.openxmlformats.org/officeDocument/2006/relationships/customXml" Target="../ink/ink135.xml"/><Relationship Id="rId107" Type="http://schemas.openxmlformats.org/officeDocument/2006/relationships/image" Target="../media/image78.png"/><Relationship Id="rId11" Type="http://schemas.openxmlformats.org/officeDocument/2006/relationships/image" Target="../media/image30.png"/><Relationship Id="rId32" Type="http://schemas.openxmlformats.org/officeDocument/2006/relationships/customXml" Target="../ink/ink38.xml"/><Relationship Id="rId53" Type="http://schemas.openxmlformats.org/officeDocument/2006/relationships/image" Target="../media/image51.png"/><Relationship Id="rId74" Type="http://schemas.openxmlformats.org/officeDocument/2006/relationships/customXml" Target="../ink/ink59.xml"/><Relationship Id="rId128" Type="http://schemas.openxmlformats.org/officeDocument/2006/relationships/customXml" Target="../ink/ink86.xml"/><Relationship Id="rId149" Type="http://schemas.openxmlformats.org/officeDocument/2006/relationships/image" Target="../media/image99.png"/><Relationship Id="rId5" Type="http://schemas.openxmlformats.org/officeDocument/2006/relationships/image" Target="../media/image27.png"/><Relationship Id="rId95" Type="http://schemas.openxmlformats.org/officeDocument/2006/relationships/image" Target="../media/image72.png"/><Relationship Id="rId160" Type="http://schemas.openxmlformats.org/officeDocument/2006/relationships/customXml" Target="../ink/ink102.xml"/><Relationship Id="rId181" Type="http://schemas.openxmlformats.org/officeDocument/2006/relationships/image" Target="../media/image115.png"/><Relationship Id="rId216" Type="http://schemas.openxmlformats.org/officeDocument/2006/relationships/customXml" Target="../ink/ink130.xml"/><Relationship Id="rId22" Type="http://schemas.openxmlformats.org/officeDocument/2006/relationships/customXml" Target="../ink/ink33.xml"/><Relationship Id="rId27"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customXml" Target="../ink/ink46.xml"/><Relationship Id="rId64" Type="http://schemas.openxmlformats.org/officeDocument/2006/relationships/customXml" Target="../ink/ink54.xml"/><Relationship Id="rId69" Type="http://schemas.openxmlformats.org/officeDocument/2006/relationships/image" Target="../media/image59.png"/><Relationship Id="rId113" Type="http://schemas.openxmlformats.org/officeDocument/2006/relationships/image" Target="../media/image81.png"/><Relationship Id="rId118" Type="http://schemas.openxmlformats.org/officeDocument/2006/relationships/customXml" Target="../ink/ink81.xml"/><Relationship Id="rId134" Type="http://schemas.openxmlformats.org/officeDocument/2006/relationships/customXml" Target="../ink/ink89.xml"/><Relationship Id="rId139" Type="http://schemas.openxmlformats.org/officeDocument/2006/relationships/image" Target="../media/image94.png"/><Relationship Id="rId80" Type="http://schemas.openxmlformats.org/officeDocument/2006/relationships/customXml" Target="../ink/ink62.xml"/><Relationship Id="rId85" Type="http://schemas.openxmlformats.org/officeDocument/2006/relationships/image" Target="../media/image67.png"/><Relationship Id="rId150" Type="http://schemas.openxmlformats.org/officeDocument/2006/relationships/customXml" Target="../ink/ink97.xml"/><Relationship Id="rId155" Type="http://schemas.openxmlformats.org/officeDocument/2006/relationships/image" Target="../media/image102.png"/><Relationship Id="rId171" Type="http://schemas.openxmlformats.org/officeDocument/2006/relationships/image" Target="../media/image110.png"/><Relationship Id="rId176" Type="http://schemas.openxmlformats.org/officeDocument/2006/relationships/customXml" Target="../ink/ink110.xml"/><Relationship Id="rId192" Type="http://schemas.openxmlformats.org/officeDocument/2006/relationships/customXml" Target="../ink/ink118.xml"/><Relationship Id="rId197" Type="http://schemas.openxmlformats.org/officeDocument/2006/relationships/image" Target="../media/image123.png"/><Relationship Id="rId206" Type="http://schemas.openxmlformats.org/officeDocument/2006/relationships/customXml" Target="../ink/ink125.xml"/><Relationship Id="rId227" Type="http://schemas.openxmlformats.org/officeDocument/2006/relationships/image" Target="../media/image138.png"/><Relationship Id="rId201" Type="http://schemas.openxmlformats.org/officeDocument/2006/relationships/image" Target="../media/image125.png"/><Relationship Id="rId222" Type="http://schemas.openxmlformats.org/officeDocument/2006/relationships/customXml" Target="../ink/ink133.xml"/><Relationship Id="rId12" Type="http://schemas.openxmlformats.org/officeDocument/2006/relationships/customXml" Target="../ink/ink28.xml"/><Relationship Id="rId17"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customXml" Target="../ink/ink41.xml"/><Relationship Id="rId59" Type="http://schemas.openxmlformats.org/officeDocument/2006/relationships/image" Target="../media/image54.png"/><Relationship Id="rId103" Type="http://schemas.openxmlformats.org/officeDocument/2006/relationships/image" Target="../media/image76.png"/><Relationship Id="rId108" Type="http://schemas.openxmlformats.org/officeDocument/2006/relationships/customXml" Target="../ink/ink76.xml"/><Relationship Id="rId124" Type="http://schemas.openxmlformats.org/officeDocument/2006/relationships/customXml" Target="../ink/ink84.xml"/><Relationship Id="rId129" Type="http://schemas.openxmlformats.org/officeDocument/2006/relationships/image" Target="../media/image89.png"/><Relationship Id="rId54" Type="http://schemas.openxmlformats.org/officeDocument/2006/relationships/customXml" Target="../ink/ink49.xml"/><Relationship Id="rId70" Type="http://schemas.openxmlformats.org/officeDocument/2006/relationships/customXml" Target="../ink/ink57.xml"/><Relationship Id="rId75" Type="http://schemas.openxmlformats.org/officeDocument/2006/relationships/image" Target="../media/image62.png"/><Relationship Id="rId91" Type="http://schemas.openxmlformats.org/officeDocument/2006/relationships/image" Target="../media/image70.png"/><Relationship Id="rId96" Type="http://schemas.openxmlformats.org/officeDocument/2006/relationships/customXml" Target="../ink/ink70.xml"/><Relationship Id="rId140" Type="http://schemas.openxmlformats.org/officeDocument/2006/relationships/customXml" Target="../ink/ink92.xml"/><Relationship Id="rId145" Type="http://schemas.openxmlformats.org/officeDocument/2006/relationships/image" Target="../media/image97.png"/><Relationship Id="rId161" Type="http://schemas.openxmlformats.org/officeDocument/2006/relationships/image" Target="../media/image105.png"/><Relationship Id="rId166" Type="http://schemas.openxmlformats.org/officeDocument/2006/relationships/customXml" Target="../ink/ink105.xml"/><Relationship Id="rId182" Type="http://schemas.openxmlformats.org/officeDocument/2006/relationships/customXml" Target="../ink/ink113.xml"/><Relationship Id="rId187" Type="http://schemas.openxmlformats.org/officeDocument/2006/relationships/image" Target="../media/image118.png"/><Relationship Id="rId217"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customXml" Target="../ink/ink25.xml"/><Relationship Id="rId212" Type="http://schemas.openxmlformats.org/officeDocument/2006/relationships/customXml" Target="../ink/ink128.xml"/><Relationship Id="rId23" Type="http://schemas.openxmlformats.org/officeDocument/2006/relationships/image" Target="../media/image36.png"/><Relationship Id="rId28" Type="http://schemas.openxmlformats.org/officeDocument/2006/relationships/customXml" Target="../ink/ink36.xml"/><Relationship Id="rId49" Type="http://schemas.openxmlformats.org/officeDocument/2006/relationships/image" Target="../media/image49.png"/><Relationship Id="rId114" Type="http://schemas.openxmlformats.org/officeDocument/2006/relationships/customXml" Target="../ink/ink79.xml"/><Relationship Id="rId119" Type="http://schemas.openxmlformats.org/officeDocument/2006/relationships/image" Target="../media/image84.png"/><Relationship Id="rId44" Type="http://schemas.openxmlformats.org/officeDocument/2006/relationships/customXml" Target="../ink/ink44.xml"/><Relationship Id="rId60" Type="http://schemas.openxmlformats.org/officeDocument/2006/relationships/customXml" Target="../ink/ink52.xml"/><Relationship Id="rId65" Type="http://schemas.openxmlformats.org/officeDocument/2006/relationships/image" Target="../media/image57.png"/><Relationship Id="rId81" Type="http://schemas.openxmlformats.org/officeDocument/2006/relationships/image" Target="../media/image65.png"/><Relationship Id="rId86" Type="http://schemas.openxmlformats.org/officeDocument/2006/relationships/customXml" Target="../ink/ink65.xml"/><Relationship Id="rId130" Type="http://schemas.openxmlformats.org/officeDocument/2006/relationships/customXml" Target="../ink/ink87.xml"/><Relationship Id="rId135" Type="http://schemas.openxmlformats.org/officeDocument/2006/relationships/image" Target="../media/image92.png"/><Relationship Id="rId151" Type="http://schemas.openxmlformats.org/officeDocument/2006/relationships/image" Target="../media/image100.png"/><Relationship Id="rId156" Type="http://schemas.openxmlformats.org/officeDocument/2006/relationships/customXml" Target="../ink/ink100.xml"/><Relationship Id="rId177" Type="http://schemas.openxmlformats.org/officeDocument/2006/relationships/image" Target="../media/image113.png"/><Relationship Id="rId198" Type="http://schemas.openxmlformats.org/officeDocument/2006/relationships/customXml" Target="../ink/ink121.xml"/><Relationship Id="rId172" Type="http://schemas.openxmlformats.org/officeDocument/2006/relationships/customXml" Target="../ink/ink108.xml"/><Relationship Id="rId193" Type="http://schemas.openxmlformats.org/officeDocument/2006/relationships/image" Target="../media/image121.png"/><Relationship Id="rId202" Type="http://schemas.openxmlformats.org/officeDocument/2006/relationships/customXml" Target="../ink/ink123.xml"/><Relationship Id="rId207" Type="http://schemas.openxmlformats.org/officeDocument/2006/relationships/image" Target="../media/image128.png"/><Relationship Id="rId223" Type="http://schemas.openxmlformats.org/officeDocument/2006/relationships/image" Target="../media/image136.png"/><Relationship Id="rId228" Type="http://schemas.openxmlformats.org/officeDocument/2006/relationships/customXml" Target="../ink/ink136.xml"/><Relationship Id="rId13" Type="http://schemas.openxmlformats.org/officeDocument/2006/relationships/image" Target="../media/image31.png"/><Relationship Id="rId18" Type="http://schemas.openxmlformats.org/officeDocument/2006/relationships/customXml" Target="../ink/ink31.xml"/><Relationship Id="rId39" Type="http://schemas.openxmlformats.org/officeDocument/2006/relationships/image" Target="../media/image44.png"/><Relationship Id="rId109" Type="http://schemas.openxmlformats.org/officeDocument/2006/relationships/image" Target="../media/image79.png"/><Relationship Id="rId34" Type="http://schemas.openxmlformats.org/officeDocument/2006/relationships/customXml" Target="../ink/ink39.xml"/><Relationship Id="rId50" Type="http://schemas.openxmlformats.org/officeDocument/2006/relationships/customXml" Target="../ink/ink47.xml"/><Relationship Id="rId55" Type="http://schemas.openxmlformats.org/officeDocument/2006/relationships/image" Target="../media/image52.png"/><Relationship Id="rId76" Type="http://schemas.openxmlformats.org/officeDocument/2006/relationships/customXml" Target="../ink/ink60.xml"/><Relationship Id="rId97" Type="http://schemas.openxmlformats.org/officeDocument/2006/relationships/image" Target="../media/image73.png"/><Relationship Id="rId104" Type="http://schemas.openxmlformats.org/officeDocument/2006/relationships/customXml" Target="../ink/ink74.xml"/><Relationship Id="rId120" Type="http://schemas.openxmlformats.org/officeDocument/2006/relationships/customXml" Target="../ink/ink82.xml"/><Relationship Id="rId125" Type="http://schemas.openxmlformats.org/officeDocument/2006/relationships/image" Target="../media/image87.png"/><Relationship Id="rId141" Type="http://schemas.openxmlformats.org/officeDocument/2006/relationships/image" Target="../media/image95.png"/><Relationship Id="rId146" Type="http://schemas.openxmlformats.org/officeDocument/2006/relationships/customXml" Target="../ink/ink95.xml"/><Relationship Id="rId167" Type="http://schemas.openxmlformats.org/officeDocument/2006/relationships/image" Target="../media/image108.png"/><Relationship Id="rId188" Type="http://schemas.openxmlformats.org/officeDocument/2006/relationships/customXml" Target="../ink/ink116.xml"/><Relationship Id="rId7" Type="http://schemas.openxmlformats.org/officeDocument/2006/relationships/image" Target="../media/image28.png"/><Relationship Id="rId71" Type="http://schemas.openxmlformats.org/officeDocument/2006/relationships/image" Target="../media/image60.png"/><Relationship Id="rId92" Type="http://schemas.openxmlformats.org/officeDocument/2006/relationships/customXml" Target="../ink/ink68.xml"/><Relationship Id="rId162" Type="http://schemas.openxmlformats.org/officeDocument/2006/relationships/customXml" Target="../ink/ink103.xml"/><Relationship Id="rId183" Type="http://schemas.openxmlformats.org/officeDocument/2006/relationships/image" Target="../media/image116.png"/><Relationship Id="rId213" Type="http://schemas.openxmlformats.org/officeDocument/2006/relationships/image" Target="../media/image131.png"/><Relationship Id="rId218" Type="http://schemas.openxmlformats.org/officeDocument/2006/relationships/customXml" Target="../ink/ink131.xml"/><Relationship Id="rId2" Type="http://schemas.openxmlformats.org/officeDocument/2006/relationships/notesSlide" Target="../notesSlides/notesSlide4.xml"/><Relationship Id="rId29" Type="http://schemas.openxmlformats.org/officeDocument/2006/relationships/image" Target="../media/image39.png"/><Relationship Id="rId24" Type="http://schemas.openxmlformats.org/officeDocument/2006/relationships/customXml" Target="../ink/ink34.xml"/><Relationship Id="rId40" Type="http://schemas.openxmlformats.org/officeDocument/2006/relationships/customXml" Target="../ink/ink42.xml"/><Relationship Id="rId45" Type="http://schemas.openxmlformats.org/officeDocument/2006/relationships/image" Target="../media/image47.png"/><Relationship Id="rId66" Type="http://schemas.openxmlformats.org/officeDocument/2006/relationships/customXml" Target="../ink/ink55.xml"/><Relationship Id="rId87" Type="http://schemas.openxmlformats.org/officeDocument/2006/relationships/image" Target="../media/image68.png"/><Relationship Id="rId110" Type="http://schemas.openxmlformats.org/officeDocument/2006/relationships/customXml" Target="../ink/ink77.xml"/><Relationship Id="rId115" Type="http://schemas.openxmlformats.org/officeDocument/2006/relationships/image" Target="../media/image82.png"/><Relationship Id="rId131" Type="http://schemas.openxmlformats.org/officeDocument/2006/relationships/image" Target="../media/image90.png"/><Relationship Id="rId136" Type="http://schemas.openxmlformats.org/officeDocument/2006/relationships/customXml" Target="../ink/ink90.xml"/><Relationship Id="rId157" Type="http://schemas.openxmlformats.org/officeDocument/2006/relationships/image" Target="../media/image103.png"/><Relationship Id="rId178" Type="http://schemas.openxmlformats.org/officeDocument/2006/relationships/customXml" Target="../ink/ink111.xml"/><Relationship Id="rId61" Type="http://schemas.openxmlformats.org/officeDocument/2006/relationships/image" Target="../media/image55.png"/><Relationship Id="rId82" Type="http://schemas.openxmlformats.org/officeDocument/2006/relationships/customXml" Target="../ink/ink63.xml"/><Relationship Id="rId152" Type="http://schemas.openxmlformats.org/officeDocument/2006/relationships/customXml" Target="../ink/ink98.xml"/><Relationship Id="rId173" Type="http://schemas.openxmlformats.org/officeDocument/2006/relationships/image" Target="../media/image111.png"/><Relationship Id="rId194" Type="http://schemas.openxmlformats.org/officeDocument/2006/relationships/customXml" Target="../ink/ink119.xml"/><Relationship Id="rId199" Type="http://schemas.openxmlformats.org/officeDocument/2006/relationships/image" Target="../media/image124.png"/><Relationship Id="rId203" Type="http://schemas.openxmlformats.org/officeDocument/2006/relationships/image" Target="../media/image126.png"/><Relationship Id="rId208" Type="http://schemas.openxmlformats.org/officeDocument/2006/relationships/customXml" Target="../ink/ink126.xml"/><Relationship Id="rId229" Type="http://schemas.openxmlformats.org/officeDocument/2006/relationships/image" Target="../media/image139.png"/><Relationship Id="rId19" Type="http://schemas.openxmlformats.org/officeDocument/2006/relationships/image" Target="../media/image34.png"/><Relationship Id="rId224" Type="http://schemas.openxmlformats.org/officeDocument/2006/relationships/customXml" Target="../ink/ink134.xml"/><Relationship Id="rId14" Type="http://schemas.openxmlformats.org/officeDocument/2006/relationships/customXml" Target="../ink/ink29.xml"/><Relationship Id="rId30" Type="http://schemas.openxmlformats.org/officeDocument/2006/relationships/customXml" Target="../ink/ink37.xml"/><Relationship Id="rId35" Type="http://schemas.openxmlformats.org/officeDocument/2006/relationships/image" Target="../media/image42.png"/><Relationship Id="rId56" Type="http://schemas.openxmlformats.org/officeDocument/2006/relationships/customXml" Target="../ink/ink50.xml"/><Relationship Id="rId77" Type="http://schemas.openxmlformats.org/officeDocument/2006/relationships/image" Target="../media/image63.png"/><Relationship Id="rId100" Type="http://schemas.openxmlformats.org/officeDocument/2006/relationships/customXml" Target="../ink/ink72.xml"/><Relationship Id="rId105" Type="http://schemas.openxmlformats.org/officeDocument/2006/relationships/image" Target="../media/image77.png"/><Relationship Id="rId126" Type="http://schemas.openxmlformats.org/officeDocument/2006/relationships/customXml" Target="../ink/ink85.xml"/><Relationship Id="rId147" Type="http://schemas.openxmlformats.org/officeDocument/2006/relationships/image" Target="../media/image98.png"/><Relationship Id="rId168" Type="http://schemas.openxmlformats.org/officeDocument/2006/relationships/customXml" Target="../ink/ink106.xml"/><Relationship Id="rId8" Type="http://schemas.openxmlformats.org/officeDocument/2006/relationships/customXml" Target="../ink/ink26.xml"/><Relationship Id="rId51" Type="http://schemas.openxmlformats.org/officeDocument/2006/relationships/image" Target="../media/image50.png"/><Relationship Id="rId72" Type="http://schemas.openxmlformats.org/officeDocument/2006/relationships/customXml" Target="../ink/ink58.xml"/><Relationship Id="rId93" Type="http://schemas.openxmlformats.org/officeDocument/2006/relationships/image" Target="../media/image71.png"/><Relationship Id="rId98" Type="http://schemas.openxmlformats.org/officeDocument/2006/relationships/customXml" Target="../ink/ink71.xml"/><Relationship Id="rId121" Type="http://schemas.openxmlformats.org/officeDocument/2006/relationships/image" Target="../media/image85.png"/><Relationship Id="rId142" Type="http://schemas.openxmlformats.org/officeDocument/2006/relationships/customXml" Target="../ink/ink93.xml"/><Relationship Id="rId163" Type="http://schemas.openxmlformats.org/officeDocument/2006/relationships/image" Target="../media/image106.png"/><Relationship Id="rId184" Type="http://schemas.openxmlformats.org/officeDocument/2006/relationships/customXml" Target="../ink/ink114.xml"/><Relationship Id="rId189" Type="http://schemas.openxmlformats.org/officeDocument/2006/relationships/image" Target="../media/image119.png"/><Relationship Id="rId219" Type="http://schemas.openxmlformats.org/officeDocument/2006/relationships/image" Target="../media/image134.png"/><Relationship Id="rId3" Type="http://schemas.openxmlformats.org/officeDocument/2006/relationships/image" Target="../media/image1.jpg"/><Relationship Id="rId214" Type="http://schemas.openxmlformats.org/officeDocument/2006/relationships/customXml" Target="../ink/ink129.xml"/><Relationship Id="rId230" Type="http://schemas.openxmlformats.org/officeDocument/2006/relationships/customXml" Target="../ink/ink137.xml"/><Relationship Id="rId25" Type="http://schemas.openxmlformats.org/officeDocument/2006/relationships/image" Target="../media/image37.png"/><Relationship Id="rId46" Type="http://schemas.openxmlformats.org/officeDocument/2006/relationships/customXml" Target="../ink/ink45.xml"/><Relationship Id="rId67" Type="http://schemas.openxmlformats.org/officeDocument/2006/relationships/image" Target="../media/image58.png"/><Relationship Id="rId116" Type="http://schemas.openxmlformats.org/officeDocument/2006/relationships/customXml" Target="../ink/ink80.xml"/><Relationship Id="rId137" Type="http://schemas.openxmlformats.org/officeDocument/2006/relationships/image" Target="../media/image93.png"/><Relationship Id="rId158" Type="http://schemas.openxmlformats.org/officeDocument/2006/relationships/customXml" Target="../ink/ink101.xml"/><Relationship Id="rId20" Type="http://schemas.openxmlformats.org/officeDocument/2006/relationships/customXml" Target="../ink/ink32.xml"/><Relationship Id="rId41" Type="http://schemas.openxmlformats.org/officeDocument/2006/relationships/image" Target="../media/image45.png"/><Relationship Id="rId62" Type="http://schemas.openxmlformats.org/officeDocument/2006/relationships/customXml" Target="../ink/ink53.xml"/><Relationship Id="rId83" Type="http://schemas.openxmlformats.org/officeDocument/2006/relationships/image" Target="../media/image66.png"/><Relationship Id="rId88" Type="http://schemas.openxmlformats.org/officeDocument/2006/relationships/customXml" Target="../ink/ink66.xml"/><Relationship Id="rId111" Type="http://schemas.openxmlformats.org/officeDocument/2006/relationships/image" Target="../media/image80.png"/><Relationship Id="rId132" Type="http://schemas.openxmlformats.org/officeDocument/2006/relationships/customXml" Target="../ink/ink88.xml"/><Relationship Id="rId153" Type="http://schemas.openxmlformats.org/officeDocument/2006/relationships/image" Target="../media/image101.png"/><Relationship Id="rId174" Type="http://schemas.openxmlformats.org/officeDocument/2006/relationships/customXml" Target="../ink/ink109.xml"/><Relationship Id="rId179" Type="http://schemas.openxmlformats.org/officeDocument/2006/relationships/image" Target="../media/image114.png"/><Relationship Id="rId195" Type="http://schemas.openxmlformats.org/officeDocument/2006/relationships/image" Target="../media/image122.png"/><Relationship Id="rId209" Type="http://schemas.openxmlformats.org/officeDocument/2006/relationships/image" Target="../media/image129.png"/><Relationship Id="rId190" Type="http://schemas.openxmlformats.org/officeDocument/2006/relationships/customXml" Target="../ink/ink117.xml"/><Relationship Id="rId204" Type="http://schemas.openxmlformats.org/officeDocument/2006/relationships/customXml" Target="../ink/ink124.xml"/><Relationship Id="rId220" Type="http://schemas.openxmlformats.org/officeDocument/2006/relationships/customXml" Target="../ink/ink132.xml"/><Relationship Id="rId225" Type="http://schemas.openxmlformats.org/officeDocument/2006/relationships/image" Target="../media/image137.png"/><Relationship Id="rId15" Type="http://schemas.openxmlformats.org/officeDocument/2006/relationships/image" Target="../media/image32.png"/><Relationship Id="rId36" Type="http://schemas.openxmlformats.org/officeDocument/2006/relationships/customXml" Target="../ink/ink40.xml"/><Relationship Id="rId57" Type="http://schemas.openxmlformats.org/officeDocument/2006/relationships/image" Target="../media/image53.png"/><Relationship Id="rId106" Type="http://schemas.openxmlformats.org/officeDocument/2006/relationships/customXml" Target="../ink/ink75.xml"/><Relationship Id="rId127" Type="http://schemas.openxmlformats.org/officeDocument/2006/relationships/image" Target="../media/image88.png"/><Relationship Id="rId10" Type="http://schemas.openxmlformats.org/officeDocument/2006/relationships/customXml" Target="../ink/ink27.xml"/><Relationship Id="rId31" Type="http://schemas.openxmlformats.org/officeDocument/2006/relationships/image" Target="../media/image40.png"/><Relationship Id="rId52" Type="http://schemas.openxmlformats.org/officeDocument/2006/relationships/customXml" Target="../ink/ink48.xml"/><Relationship Id="rId73" Type="http://schemas.openxmlformats.org/officeDocument/2006/relationships/image" Target="../media/image61.png"/><Relationship Id="rId78" Type="http://schemas.openxmlformats.org/officeDocument/2006/relationships/customXml" Target="../ink/ink61.xml"/><Relationship Id="rId94" Type="http://schemas.openxmlformats.org/officeDocument/2006/relationships/customXml" Target="../ink/ink69.xml"/><Relationship Id="rId99" Type="http://schemas.openxmlformats.org/officeDocument/2006/relationships/image" Target="../media/image74.png"/><Relationship Id="rId101" Type="http://schemas.openxmlformats.org/officeDocument/2006/relationships/image" Target="../media/image75.png"/><Relationship Id="rId122" Type="http://schemas.openxmlformats.org/officeDocument/2006/relationships/customXml" Target="../ink/ink83.xml"/><Relationship Id="rId143" Type="http://schemas.openxmlformats.org/officeDocument/2006/relationships/image" Target="../media/image96.png"/><Relationship Id="rId148" Type="http://schemas.openxmlformats.org/officeDocument/2006/relationships/customXml" Target="../ink/ink96.xml"/><Relationship Id="rId164" Type="http://schemas.openxmlformats.org/officeDocument/2006/relationships/customXml" Target="../ink/ink104.xml"/><Relationship Id="rId169" Type="http://schemas.openxmlformats.org/officeDocument/2006/relationships/image" Target="../media/image109.png"/><Relationship Id="rId185" Type="http://schemas.openxmlformats.org/officeDocument/2006/relationships/image" Target="../media/image117.png"/><Relationship Id="rId4" Type="http://schemas.openxmlformats.org/officeDocument/2006/relationships/customXml" Target="../ink/ink24.xml"/><Relationship Id="rId9" Type="http://schemas.openxmlformats.org/officeDocument/2006/relationships/image" Target="../media/image29.png"/><Relationship Id="rId180" Type="http://schemas.openxmlformats.org/officeDocument/2006/relationships/customXml" Target="../ink/ink112.xml"/><Relationship Id="rId210" Type="http://schemas.openxmlformats.org/officeDocument/2006/relationships/customXml" Target="../ink/ink127.xml"/><Relationship Id="rId215" Type="http://schemas.openxmlformats.org/officeDocument/2006/relationships/image" Target="../media/image132.png"/><Relationship Id="rId26" Type="http://schemas.openxmlformats.org/officeDocument/2006/relationships/customXml" Target="../ink/ink35.xml"/><Relationship Id="rId231" Type="http://schemas.openxmlformats.org/officeDocument/2006/relationships/image" Target="../media/image140.png"/><Relationship Id="rId47" Type="http://schemas.openxmlformats.org/officeDocument/2006/relationships/image" Target="../media/image48.png"/><Relationship Id="rId68" Type="http://schemas.openxmlformats.org/officeDocument/2006/relationships/customXml" Target="../ink/ink56.xml"/><Relationship Id="rId89" Type="http://schemas.openxmlformats.org/officeDocument/2006/relationships/image" Target="../media/image69.png"/><Relationship Id="rId112" Type="http://schemas.openxmlformats.org/officeDocument/2006/relationships/customXml" Target="../ink/ink78.xml"/><Relationship Id="rId133" Type="http://schemas.openxmlformats.org/officeDocument/2006/relationships/image" Target="../media/image91.png"/><Relationship Id="rId154" Type="http://schemas.openxmlformats.org/officeDocument/2006/relationships/customXml" Target="../ink/ink99.xml"/><Relationship Id="rId175" Type="http://schemas.openxmlformats.org/officeDocument/2006/relationships/image" Target="../media/image112.png"/><Relationship Id="rId196" Type="http://schemas.openxmlformats.org/officeDocument/2006/relationships/customXml" Target="../ink/ink120.xml"/><Relationship Id="rId200" Type="http://schemas.openxmlformats.org/officeDocument/2006/relationships/customXml" Target="../ink/ink122.xml"/><Relationship Id="rId16" Type="http://schemas.openxmlformats.org/officeDocument/2006/relationships/customXml" Target="../ink/ink30.xml"/><Relationship Id="rId221" Type="http://schemas.openxmlformats.org/officeDocument/2006/relationships/image" Target="../media/image135.png"/><Relationship Id="rId37" Type="http://schemas.openxmlformats.org/officeDocument/2006/relationships/image" Target="../media/image43.png"/><Relationship Id="rId58" Type="http://schemas.openxmlformats.org/officeDocument/2006/relationships/customXml" Target="../ink/ink51.xml"/><Relationship Id="rId79" Type="http://schemas.openxmlformats.org/officeDocument/2006/relationships/image" Target="../media/image64.png"/><Relationship Id="rId102" Type="http://schemas.openxmlformats.org/officeDocument/2006/relationships/customXml" Target="../ink/ink73.xml"/><Relationship Id="rId123" Type="http://schemas.openxmlformats.org/officeDocument/2006/relationships/image" Target="../media/image86.png"/><Relationship Id="rId144" Type="http://schemas.openxmlformats.org/officeDocument/2006/relationships/customXml" Target="../ink/ink94.xml"/><Relationship Id="rId90" Type="http://schemas.openxmlformats.org/officeDocument/2006/relationships/customXml" Target="../ink/ink67.xml"/><Relationship Id="rId165" Type="http://schemas.openxmlformats.org/officeDocument/2006/relationships/image" Target="../media/image107.png"/><Relationship Id="rId186" Type="http://schemas.openxmlformats.org/officeDocument/2006/relationships/customXml" Target="../ink/ink115.xml"/><Relationship Id="rId211" Type="http://schemas.openxmlformats.org/officeDocument/2006/relationships/image" Target="../media/image130.png"/></Relationships>
</file>

<file path=ppt/slides/_rels/slide5.xml.rels><?xml version="1.0" encoding="UTF-8" standalone="yes"?>
<Relationships xmlns="http://schemas.openxmlformats.org/package/2006/relationships"><Relationship Id="rId8" Type="http://schemas.openxmlformats.org/officeDocument/2006/relationships/customXml" Target="../ink/ink140.xml"/><Relationship Id="rId13" Type="http://schemas.openxmlformats.org/officeDocument/2006/relationships/image" Target="../media/image145.png"/><Relationship Id="rId18" Type="http://schemas.openxmlformats.org/officeDocument/2006/relationships/customXml" Target="../ink/ink145.xml"/><Relationship Id="rId3" Type="http://schemas.openxmlformats.org/officeDocument/2006/relationships/image" Target="../media/image1.jpg"/><Relationship Id="rId21" Type="http://schemas.openxmlformats.org/officeDocument/2006/relationships/image" Target="../media/image149.png"/><Relationship Id="rId7" Type="http://schemas.openxmlformats.org/officeDocument/2006/relationships/image" Target="../media/image142.png"/><Relationship Id="rId12" Type="http://schemas.openxmlformats.org/officeDocument/2006/relationships/customXml" Target="../ink/ink142.xml"/><Relationship Id="rId17" Type="http://schemas.openxmlformats.org/officeDocument/2006/relationships/image" Target="../media/image147.png"/><Relationship Id="rId25" Type="http://schemas.openxmlformats.org/officeDocument/2006/relationships/image" Target="../media/image151.png"/><Relationship Id="rId2" Type="http://schemas.openxmlformats.org/officeDocument/2006/relationships/notesSlide" Target="../notesSlides/notesSlide5.xml"/><Relationship Id="rId16" Type="http://schemas.openxmlformats.org/officeDocument/2006/relationships/customXml" Target="../ink/ink144.xml"/><Relationship Id="rId20" Type="http://schemas.openxmlformats.org/officeDocument/2006/relationships/customXml" Target="../ink/ink146.xml"/><Relationship Id="rId1" Type="http://schemas.openxmlformats.org/officeDocument/2006/relationships/slideLayout" Target="../slideLayouts/slideLayout1.xml"/><Relationship Id="rId6" Type="http://schemas.openxmlformats.org/officeDocument/2006/relationships/customXml" Target="../ink/ink139.xml"/><Relationship Id="rId11" Type="http://schemas.openxmlformats.org/officeDocument/2006/relationships/image" Target="../media/image144.png"/><Relationship Id="rId24" Type="http://schemas.openxmlformats.org/officeDocument/2006/relationships/customXml" Target="../ink/ink148.xml"/><Relationship Id="rId5" Type="http://schemas.openxmlformats.org/officeDocument/2006/relationships/image" Target="../media/image141.png"/><Relationship Id="rId15" Type="http://schemas.openxmlformats.org/officeDocument/2006/relationships/image" Target="../media/image146.png"/><Relationship Id="rId23" Type="http://schemas.openxmlformats.org/officeDocument/2006/relationships/image" Target="../media/image150.png"/><Relationship Id="rId10" Type="http://schemas.openxmlformats.org/officeDocument/2006/relationships/customXml" Target="../ink/ink141.xml"/><Relationship Id="rId19" Type="http://schemas.openxmlformats.org/officeDocument/2006/relationships/image" Target="../media/image148.png"/><Relationship Id="rId4" Type="http://schemas.openxmlformats.org/officeDocument/2006/relationships/customXml" Target="../ink/ink138.xml"/><Relationship Id="rId9" Type="http://schemas.openxmlformats.org/officeDocument/2006/relationships/image" Target="../media/image143.png"/><Relationship Id="rId14" Type="http://schemas.openxmlformats.org/officeDocument/2006/relationships/customXml" Target="../ink/ink143.xml"/><Relationship Id="rId22" Type="http://schemas.openxmlformats.org/officeDocument/2006/relationships/customXml" Target="../ink/ink14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50.xml"/><Relationship Id="rId5" Type="http://schemas.openxmlformats.org/officeDocument/2006/relationships/image" Target="../media/image152.png"/><Relationship Id="rId4" Type="http://schemas.openxmlformats.org/officeDocument/2006/relationships/customXml" Target="../ink/ink149.xml"/></Relationships>
</file>

<file path=ppt/slides/_rels/slide7.xml.rels><?xml version="1.0" encoding="UTF-8" standalone="yes"?>
<Relationships xmlns="http://schemas.openxmlformats.org/package/2006/relationships"><Relationship Id="rId8" Type="http://schemas.openxmlformats.org/officeDocument/2006/relationships/customXml" Target="../ink/ink153.xml"/><Relationship Id="rId13" Type="http://schemas.openxmlformats.org/officeDocument/2006/relationships/image" Target="../media/image158.png"/><Relationship Id="rId3" Type="http://schemas.openxmlformats.org/officeDocument/2006/relationships/image" Target="../media/image1.jpg"/><Relationship Id="rId7" Type="http://schemas.openxmlformats.org/officeDocument/2006/relationships/image" Target="../media/image155.png"/><Relationship Id="rId12" Type="http://schemas.openxmlformats.org/officeDocument/2006/relationships/customXml" Target="../ink/ink15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157.png"/><Relationship Id="rId5" Type="http://schemas.openxmlformats.org/officeDocument/2006/relationships/image" Target="../media/image154.png"/><Relationship Id="rId15" Type="http://schemas.openxmlformats.org/officeDocument/2006/relationships/image" Target="../media/image159.png"/><Relationship Id="rId10" Type="http://schemas.openxmlformats.org/officeDocument/2006/relationships/customXml" Target="../ink/ink154.xml"/><Relationship Id="rId4" Type="http://schemas.openxmlformats.org/officeDocument/2006/relationships/customXml" Target="../ink/ink151.xml"/><Relationship Id="rId9" Type="http://schemas.openxmlformats.org/officeDocument/2006/relationships/image" Target="../media/image156.png"/><Relationship Id="rId14" Type="http://schemas.openxmlformats.org/officeDocument/2006/relationships/customXml" Target="../ink/ink156.xml"/></Relationships>
</file>

<file path=ppt/slides/_rels/slide8.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customXml" Target="../ink/ink161.xml"/><Relationship Id="rId18" Type="http://schemas.openxmlformats.org/officeDocument/2006/relationships/image" Target="../media/image167.png"/><Relationship Id="rId26" Type="http://schemas.openxmlformats.org/officeDocument/2006/relationships/image" Target="../media/image171.png"/><Relationship Id="rId3" Type="http://schemas.openxmlformats.org/officeDocument/2006/relationships/image" Target="../media/image1.jpg"/><Relationship Id="rId21" Type="http://schemas.openxmlformats.org/officeDocument/2006/relationships/customXml" Target="../ink/ink165.xml"/><Relationship Id="rId7" Type="http://schemas.openxmlformats.org/officeDocument/2006/relationships/customXml" Target="../ink/ink158.xml"/><Relationship Id="rId12" Type="http://schemas.openxmlformats.org/officeDocument/2006/relationships/image" Target="../media/image164.png"/><Relationship Id="rId17" Type="http://schemas.openxmlformats.org/officeDocument/2006/relationships/customXml" Target="../ink/ink163.xml"/><Relationship Id="rId25" Type="http://schemas.openxmlformats.org/officeDocument/2006/relationships/customXml" Target="../ink/ink167.xml"/><Relationship Id="rId2" Type="http://schemas.openxmlformats.org/officeDocument/2006/relationships/notesSlide" Target="../notesSlides/notesSlide8.xml"/><Relationship Id="rId16" Type="http://schemas.openxmlformats.org/officeDocument/2006/relationships/image" Target="../media/image166.png"/><Relationship Id="rId20" Type="http://schemas.openxmlformats.org/officeDocument/2006/relationships/image" Target="../media/image168.png"/><Relationship Id="rId29" Type="http://schemas.openxmlformats.org/officeDocument/2006/relationships/customXml" Target="../ink/ink169.xml"/><Relationship Id="rId1" Type="http://schemas.openxmlformats.org/officeDocument/2006/relationships/slideLayout" Target="../slideLayouts/slideLayout1.xml"/><Relationship Id="rId6" Type="http://schemas.openxmlformats.org/officeDocument/2006/relationships/image" Target="../media/image161.png"/><Relationship Id="rId11" Type="http://schemas.openxmlformats.org/officeDocument/2006/relationships/customXml" Target="../ink/ink160.xml"/><Relationship Id="rId24" Type="http://schemas.openxmlformats.org/officeDocument/2006/relationships/image" Target="../media/image170.png"/><Relationship Id="rId32" Type="http://schemas.openxmlformats.org/officeDocument/2006/relationships/image" Target="../media/image174.png"/><Relationship Id="rId5" Type="http://schemas.openxmlformats.org/officeDocument/2006/relationships/customXml" Target="../ink/ink157.xml"/><Relationship Id="rId15" Type="http://schemas.openxmlformats.org/officeDocument/2006/relationships/customXml" Target="../ink/ink162.xml"/><Relationship Id="rId23" Type="http://schemas.openxmlformats.org/officeDocument/2006/relationships/customXml" Target="../ink/ink166.xml"/><Relationship Id="rId28" Type="http://schemas.openxmlformats.org/officeDocument/2006/relationships/image" Target="../media/image172.png"/><Relationship Id="rId10" Type="http://schemas.openxmlformats.org/officeDocument/2006/relationships/image" Target="../media/image163.png"/><Relationship Id="rId19" Type="http://schemas.openxmlformats.org/officeDocument/2006/relationships/customXml" Target="../ink/ink164.xml"/><Relationship Id="rId31" Type="http://schemas.openxmlformats.org/officeDocument/2006/relationships/customXml" Target="../ink/ink170.xml"/><Relationship Id="rId4" Type="http://schemas.openxmlformats.org/officeDocument/2006/relationships/image" Target="../media/image160.png"/><Relationship Id="rId9" Type="http://schemas.openxmlformats.org/officeDocument/2006/relationships/customXml" Target="../ink/ink159.xml"/><Relationship Id="rId14" Type="http://schemas.openxmlformats.org/officeDocument/2006/relationships/image" Target="../media/image165.png"/><Relationship Id="rId22" Type="http://schemas.openxmlformats.org/officeDocument/2006/relationships/image" Target="../media/image169.png"/><Relationship Id="rId27" Type="http://schemas.openxmlformats.org/officeDocument/2006/relationships/customXml" Target="../ink/ink168.xml"/><Relationship Id="rId30" Type="http://schemas.openxmlformats.org/officeDocument/2006/relationships/image" Target="../media/image173.png"/></Relationships>
</file>

<file path=ppt/slides/_rels/slide9.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79.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1.jpg"/><Relationship Id="rId21" Type="http://schemas.openxmlformats.org/officeDocument/2006/relationships/image" Target="../media/image183.png"/><Relationship Id="rId7" Type="http://schemas.openxmlformats.org/officeDocument/2006/relationships/image" Target="../media/image176.png"/><Relationship Id="rId12" Type="http://schemas.openxmlformats.org/officeDocument/2006/relationships/customXml" Target="../ink/ink175.xml"/><Relationship Id="rId17" Type="http://schemas.openxmlformats.org/officeDocument/2006/relationships/image" Target="../media/image181.png"/><Relationship Id="rId25" Type="http://schemas.openxmlformats.org/officeDocument/2006/relationships/image" Target="../media/image185.png"/><Relationship Id="rId2" Type="http://schemas.openxmlformats.org/officeDocument/2006/relationships/notesSlide" Target="../notesSlides/notesSlide9.xml"/><Relationship Id="rId16" Type="http://schemas.openxmlformats.org/officeDocument/2006/relationships/customXml" Target="../ink/ink177.xml"/><Relationship Id="rId20" Type="http://schemas.openxmlformats.org/officeDocument/2006/relationships/customXml" Target="../ink/ink179.xml"/><Relationship Id="rId29"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8.png"/><Relationship Id="rId24" Type="http://schemas.openxmlformats.org/officeDocument/2006/relationships/customXml" Target="../ink/ink181.xml"/><Relationship Id="rId5" Type="http://schemas.openxmlformats.org/officeDocument/2006/relationships/image" Target="../media/image175.png"/><Relationship Id="rId15" Type="http://schemas.openxmlformats.org/officeDocument/2006/relationships/image" Target="../media/image180.png"/><Relationship Id="rId23" Type="http://schemas.openxmlformats.org/officeDocument/2006/relationships/image" Target="../media/image184.png"/><Relationship Id="rId28" Type="http://schemas.openxmlformats.org/officeDocument/2006/relationships/customXml" Target="../ink/ink183.xml"/><Relationship Id="rId10" Type="http://schemas.openxmlformats.org/officeDocument/2006/relationships/customXml" Target="../ink/ink174.xml"/><Relationship Id="rId19" Type="http://schemas.openxmlformats.org/officeDocument/2006/relationships/image" Target="../media/image182.png"/><Relationship Id="rId4" Type="http://schemas.openxmlformats.org/officeDocument/2006/relationships/customXml" Target="../ink/ink171.xml"/><Relationship Id="rId9" Type="http://schemas.openxmlformats.org/officeDocument/2006/relationships/image" Target="../media/image177.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21:1-9</a:t>
            </a:r>
          </a:p>
          <a:p>
            <a:pPr algn="ctr"/>
            <a:r>
              <a:rPr lang="he-IL" sz="9600" b="1">
                <a:ln w="15875">
                  <a:solidFill>
                    <a:schemeClr val="tx1"/>
                  </a:solidFill>
                  <a:prstDash val="solid"/>
                </a:ln>
                <a:solidFill>
                  <a:srgbClr val="FFFF00"/>
                </a:solidFill>
                <a:cs typeface="+mj-cs"/>
              </a:rPr>
              <a:t>ישעיהו כא:א-ט</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239003"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C35071D9-468E-CF8C-BB5C-B2CBB9249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50372"/>
            <a:ext cx="8825345" cy="5869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C559C99-CFA5-9344-C9D0-7E15D9EFA931}"/>
                  </a:ext>
                </a:extLst>
              </p14:cNvPr>
              <p14:cNvContentPartPr/>
              <p14:nvPr/>
            </p14:nvContentPartPr>
            <p14:xfrm>
              <a:off x="6451816" y="1772437"/>
              <a:ext cx="517320" cy="1442880"/>
            </p14:xfrm>
          </p:contentPart>
        </mc:Choice>
        <mc:Fallback xmlns="">
          <p:pic>
            <p:nvPicPr>
              <p:cNvPr id="2" name="Ink 1">
                <a:extLst>
                  <a:ext uri="{FF2B5EF4-FFF2-40B4-BE49-F238E27FC236}">
                    <a16:creationId xmlns:a16="http://schemas.microsoft.com/office/drawing/2014/main" id="{0C559C99-CFA5-9344-C9D0-7E15D9EFA931}"/>
                  </a:ext>
                </a:extLst>
              </p:cNvPr>
              <p:cNvPicPr/>
              <p:nvPr/>
            </p:nvPicPr>
            <p:blipFill>
              <a:blip r:embed="rId6"/>
              <a:stretch>
                <a:fillRect/>
              </a:stretch>
            </p:blipFill>
            <p:spPr>
              <a:xfrm>
                <a:off x="6434176" y="1754797"/>
                <a:ext cx="552960" cy="1478520"/>
              </a:xfrm>
              <a:prstGeom prst="rect">
                <a:avLst/>
              </a:prstGeom>
            </p:spPr>
          </p:pic>
        </mc:Fallback>
      </mc:AlternateContent>
      <p:grpSp>
        <p:nvGrpSpPr>
          <p:cNvPr id="5" name="Group 4">
            <a:extLst>
              <a:ext uri="{FF2B5EF4-FFF2-40B4-BE49-F238E27FC236}">
                <a16:creationId xmlns:a16="http://schemas.microsoft.com/office/drawing/2014/main" id="{010ED394-DCA7-C7A2-4CD4-F7E2FCFC8C3D}"/>
              </a:ext>
            </a:extLst>
          </p:cNvPr>
          <p:cNvGrpSpPr/>
          <p:nvPr/>
        </p:nvGrpSpPr>
        <p:grpSpPr>
          <a:xfrm>
            <a:off x="3422416" y="678037"/>
            <a:ext cx="2077200" cy="799200"/>
            <a:chOff x="3422416" y="678037"/>
            <a:chExt cx="2077200" cy="79920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99D133D-AD50-2B3E-2DC2-B593B1E747F7}"/>
                    </a:ext>
                  </a:extLst>
                </p14:cNvPr>
                <p14:cNvContentPartPr/>
                <p14:nvPr/>
              </p14:nvContentPartPr>
              <p14:xfrm>
                <a:off x="4480096" y="1180957"/>
                <a:ext cx="1019520" cy="296280"/>
              </p14:xfrm>
            </p:contentPart>
          </mc:Choice>
          <mc:Fallback xmlns="">
            <p:pic>
              <p:nvPicPr>
                <p:cNvPr id="3" name="Ink 2">
                  <a:extLst>
                    <a:ext uri="{FF2B5EF4-FFF2-40B4-BE49-F238E27FC236}">
                      <a16:creationId xmlns:a16="http://schemas.microsoft.com/office/drawing/2014/main" id="{999D133D-AD50-2B3E-2DC2-B593B1E747F7}"/>
                    </a:ext>
                  </a:extLst>
                </p:cNvPr>
                <p:cNvPicPr/>
                <p:nvPr/>
              </p:nvPicPr>
              <p:blipFill>
                <a:blip r:embed="rId8"/>
                <a:stretch>
                  <a:fillRect/>
                </a:stretch>
              </p:blipFill>
              <p:spPr>
                <a:xfrm>
                  <a:off x="4462096" y="1162957"/>
                  <a:ext cx="10551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69001EDA-F78E-F2BB-A1D3-392EDEB1DECF}"/>
                    </a:ext>
                  </a:extLst>
                </p14:cNvPr>
                <p14:cNvContentPartPr/>
                <p14:nvPr/>
              </p14:nvContentPartPr>
              <p14:xfrm>
                <a:off x="3422416" y="678037"/>
                <a:ext cx="1011240" cy="583920"/>
              </p14:xfrm>
            </p:contentPart>
          </mc:Choice>
          <mc:Fallback xmlns="">
            <p:pic>
              <p:nvPicPr>
                <p:cNvPr id="4" name="Ink 3">
                  <a:extLst>
                    <a:ext uri="{FF2B5EF4-FFF2-40B4-BE49-F238E27FC236}">
                      <a16:creationId xmlns:a16="http://schemas.microsoft.com/office/drawing/2014/main" id="{69001EDA-F78E-F2BB-A1D3-392EDEB1DECF}"/>
                    </a:ext>
                  </a:extLst>
                </p:cNvPr>
                <p:cNvPicPr/>
                <p:nvPr/>
              </p:nvPicPr>
              <p:blipFill>
                <a:blip r:embed="rId10"/>
                <a:stretch>
                  <a:fillRect/>
                </a:stretch>
              </p:blipFill>
              <p:spPr>
                <a:xfrm>
                  <a:off x="3404776" y="660037"/>
                  <a:ext cx="1046880" cy="619560"/>
                </a:xfrm>
                <a:prstGeom prst="rect">
                  <a:avLst/>
                </a:prstGeom>
              </p:spPr>
            </p:pic>
          </mc:Fallback>
        </mc:AlternateContent>
      </p:grpSp>
      <p:grpSp>
        <p:nvGrpSpPr>
          <p:cNvPr id="15" name="Group 14">
            <a:extLst>
              <a:ext uri="{FF2B5EF4-FFF2-40B4-BE49-F238E27FC236}">
                <a16:creationId xmlns:a16="http://schemas.microsoft.com/office/drawing/2014/main" id="{6478D04A-6902-178B-5790-0214FAA6B207}"/>
              </a:ext>
            </a:extLst>
          </p:cNvPr>
          <p:cNvGrpSpPr/>
          <p:nvPr/>
        </p:nvGrpSpPr>
        <p:grpSpPr>
          <a:xfrm>
            <a:off x="4160056" y="242437"/>
            <a:ext cx="1209240" cy="329400"/>
            <a:chOff x="4160056" y="242437"/>
            <a:chExt cx="1209240" cy="329400"/>
          </a:xfrm>
        </p:grpSpPr>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7ED26198-2D37-3818-14FE-169A8FEEDCE9}"/>
                    </a:ext>
                  </a:extLst>
                </p14:cNvPr>
                <p14:cNvContentPartPr/>
                <p14:nvPr/>
              </p14:nvContentPartPr>
              <p14:xfrm>
                <a:off x="4160056" y="242437"/>
                <a:ext cx="116640" cy="329400"/>
              </p14:xfrm>
            </p:contentPart>
          </mc:Choice>
          <mc:Fallback xmlns="">
            <p:pic>
              <p:nvPicPr>
                <p:cNvPr id="7" name="Ink 6">
                  <a:extLst>
                    <a:ext uri="{FF2B5EF4-FFF2-40B4-BE49-F238E27FC236}">
                      <a16:creationId xmlns:a16="http://schemas.microsoft.com/office/drawing/2014/main" id="{7ED26198-2D37-3818-14FE-169A8FEEDCE9}"/>
                    </a:ext>
                  </a:extLst>
                </p:cNvPr>
                <p:cNvPicPr/>
                <p:nvPr/>
              </p:nvPicPr>
              <p:blipFill>
                <a:blip r:embed="rId12"/>
                <a:stretch>
                  <a:fillRect/>
                </a:stretch>
              </p:blipFill>
              <p:spPr>
                <a:xfrm>
                  <a:off x="4142056" y="224437"/>
                  <a:ext cx="15228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786C7D07-BC30-5AA7-A24F-9DF833E8A9BE}"/>
                    </a:ext>
                  </a:extLst>
                </p14:cNvPr>
                <p14:cNvContentPartPr/>
                <p14:nvPr/>
              </p14:nvContentPartPr>
              <p14:xfrm>
                <a:off x="4410616" y="353317"/>
                <a:ext cx="73800" cy="149040"/>
              </p14:xfrm>
            </p:contentPart>
          </mc:Choice>
          <mc:Fallback xmlns="">
            <p:pic>
              <p:nvPicPr>
                <p:cNvPr id="9" name="Ink 8">
                  <a:extLst>
                    <a:ext uri="{FF2B5EF4-FFF2-40B4-BE49-F238E27FC236}">
                      <a16:creationId xmlns:a16="http://schemas.microsoft.com/office/drawing/2014/main" id="{786C7D07-BC30-5AA7-A24F-9DF833E8A9BE}"/>
                    </a:ext>
                  </a:extLst>
                </p:cNvPr>
                <p:cNvPicPr/>
                <p:nvPr/>
              </p:nvPicPr>
              <p:blipFill>
                <a:blip r:embed="rId14"/>
                <a:stretch>
                  <a:fillRect/>
                </a:stretch>
              </p:blipFill>
              <p:spPr>
                <a:xfrm>
                  <a:off x="4392616" y="335677"/>
                  <a:ext cx="109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E6E90BE4-0D78-47D1-B022-B5B7653A4B57}"/>
                    </a:ext>
                  </a:extLst>
                </p14:cNvPr>
                <p14:cNvContentPartPr/>
                <p14:nvPr/>
              </p14:nvContentPartPr>
              <p14:xfrm>
                <a:off x="4580896" y="305437"/>
                <a:ext cx="111600" cy="231480"/>
              </p14:xfrm>
            </p:contentPart>
          </mc:Choice>
          <mc:Fallback xmlns="">
            <p:pic>
              <p:nvPicPr>
                <p:cNvPr id="11" name="Ink 10">
                  <a:extLst>
                    <a:ext uri="{FF2B5EF4-FFF2-40B4-BE49-F238E27FC236}">
                      <a16:creationId xmlns:a16="http://schemas.microsoft.com/office/drawing/2014/main" id="{E6E90BE4-0D78-47D1-B022-B5B7653A4B57}"/>
                    </a:ext>
                  </a:extLst>
                </p:cNvPr>
                <p:cNvPicPr/>
                <p:nvPr/>
              </p:nvPicPr>
              <p:blipFill>
                <a:blip r:embed="rId16"/>
                <a:stretch>
                  <a:fillRect/>
                </a:stretch>
              </p:blipFill>
              <p:spPr>
                <a:xfrm>
                  <a:off x="4562896" y="287797"/>
                  <a:ext cx="147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40A0D03C-4097-D917-8FC4-DE1D425FB8EE}"/>
                    </a:ext>
                  </a:extLst>
                </p14:cNvPr>
                <p14:cNvContentPartPr/>
                <p14:nvPr/>
              </p14:nvContentPartPr>
              <p14:xfrm>
                <a:off x="4665496" y="262957"/>
                <a:ext cx="164880" cy="79200"/>
              </p14:xfrm>
            </p:contentPart>
          </mc:Choice>
          <mc:Fallback xmlns="">
            <p:pic>
              <p:nvPicPr>
                <p:cNvPr id="12" name="Ink 11">
                  <a:extLst>
                    <a:ext uri="{FF2B5EF4-FFF2-40B4-BE49-F238E27FC236}">
                      <a16:creationId xmlns:a16="http://schemas.microsoft.com/office/drawing/2014/main" id="{40A0D03C-4097-D917-8FC4-DE1D425FB8EE}"/>
                    </a:ext>
                  </a:extLst>
                </p:cNvPr>
                <p:cNvPicPr/>
                <p:nvPr/>
              </p:nvPicPr>
              <p:blipFill>
                <a:blip r:embed="rId18"/>
                <a:stretch>
                  <a:fillRect/>
                </a:stretch>
              </p:blipFill>
              <p:spPr>
                <a:xfrm>
                  <a:off x="4647496" y="245317"/>
                  <a:ext cx="200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213FD0CD-44CE-6E91-54A8-ED54113540BF}"/>
                    </a:ext>
                  </a:extLst>
                </p14:cNvPr>
                <p14:cNvContentPartPr/>
                <p14:nvPr/>
              </p14:nvContentPartPr>
              <p14:xfrm>
                <a:off x="4876096" y="308317"/>
                <a:ext cx="192600" cy="254160"/>
              </p14:xfrm>
            </p:contentPart>
          </mc:Choice>
          <mc:Fallback xmlns="">
            <p:pic>
              <p:nvPicPr>
                <p:cNvPr id="13" name="Ink 12">
                  <a:extLst>
                    <a:ext uri="{FF2B5EF4-FFF2-40B4-BE49-F238E27FC236}">
                      <a16:creationId xmlns:a16="http://schemas.microsoft.com/office/drawing/2014/main" id="{213FD0CD-44CE-6E91-54A8-ED54113540BF}"/>
                    </a:ext>
                  </a:extLst>
                </p:cNvPr>
                <p:cNvPicPr/>
                <p:nvPr/>
              </p:nvPicPr>
              <p:blipFill>
                <a:blip r:embed="rId20"/>
                <a:stretch>
                  <a:fillRect/>
                </a:stretch>
              </p:blipFill>
              <p:spPr>
                <a:xfrm>
                  <a:off x="4858096" y="290317"/>
                  <a:ext cx="2282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8965EF51-3425-7ABF-436A-EF2824F71123}"/>
                    </a:ext>
                  </a:extLst>
                </p14:cNvPr>
                <p14:cNvContentPartPr/>
                <p14:nvPr/>
              </p14:nvContentPartPr>
              <p14:xfrm>
                <a:off x="5159056" y="417397"/>
                <a:ext cx="210240" cy="137520"/>
              </p14:xfrm>
            </p:contentPart>
          </mc:Choice>
          <mc:Fallback xmlns="">
            <p:pic>
              <p:nvPicPr>
                <p:cNvPr id="14" name="Ink 13">
                  <a:extLst>
                    <a:ext uri="{FF2B5EF4-FFF2-40B4-BE49-F238E27FC236}">
                      <a16:creationId xmlns:a16="http://schemas.microsoft.com/office/drawing/2014/main" id="{8965EF51-3425-7ABF-436A-EF2824F71123}"/>
                    </a:ext>
                  </a:extLst>
                </p:cNvPr>
                <p:cNvPicPr/>
                <p:nvPr/>
              </p:nvPicPr>
              <p:blipFill>
                <a:blip r:embed="rId22"/>
                <a:stretch>
                  <a:fillRect/>
                </a:stretch>
              </p:blipFill>
              <p:spPr>
                <a:xfrm>
                  <a:off x="5141056" y="399757"/>
                  <a:ext cx="24588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D522DB5A-89F6-3542-8C38-0102DDFDC21E}"/>
                  </a:ext>
                </a:extLst>
              </p14:cNvPr>
              <p14:cNvContentPartPr/>
              <p14:nvPr/>
            </p14:nvContentPartPr>
            <p14:xfrm>
              <a:off x="6729016" y="3291997"/>
              <a:ext cx="1050480" cy="586440"/>
            </p14:xfrm>
          </p:contentPart>
        </mc:Choice>
        <mc:Fallback xmlns="">
          <p:pic>
            <p:nvPicPr>
              <p:cNvPr id="16" name="Ink 15">
                <a:extLst>
                  <a:ext uri="{FF2B5EF4-FFF2-40B4-BE49-F238E27FC236}">
                    <a16:creationId xmlns:a16="http://schemas.microsoft.com/office/drawing/2014/main" id="{D522DB5A-89F6-3542-8C38-0102DDFDC21E}"/>
                  </a:ext>
                </a:extLst>
              </p:cNvPr>
              <p:cNvPicPr/>
              <p:nvPr/>
            </p:nvPicPr>
            <p:blipFill>
              <a:blip r:embed="rId24"/>
              <a:stretch>
                <a:fillRect/>
              </a:stretch>
            </p:blipFill>
            <p:spPr>
              <a:xfrm>
                <a:off x="6711376" y="3273997"/>
                <a:ext cx="1086120" cy="622080"/>
              </a:xfrm>
              <a:prstGeom prst="rect">
                <a:avLst/>
              </a:prstGeom>
            </p:spPr>
          </p:pic>
        </mc:Fallback>
      </mc:AlternateContent>
      <p:grpSp>
        <p:nvGrpSpPr>
          <p:cNvPr id="19" name="Group 18">
            <a:extLst>
              <a:ext uri="{FF2B5EF4-FFF2-40B4-BE49-F238E27FC236}">
                <a16:creationId xmlns:a16="http://schemas.microsoft.com/office/drawing/2014/main" id="{275C346A-EE72-42CA-76CA-A957F8DCC7E3}"/>
              </a:ext>
            </a:extLst>
          </p:cNvPr>
          <p:cNvGrpSpPr/>
          <p:nvPr/>
        </p:nvGrpSpPr>
        <p:grpSpPr>
          <a:xfrm>
            <a:off x="1951096" y="1849117"/>
            <a:ext cx="4394520" cy="2773800"/>
            <a:chOff x="1951096" y="1849117"/>
            <a:chExt cx="4394520" cy="2773800"/>
          </a:xfrm>
        </p:grpSpPr>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67CDD030-804D-8859-D01A-5F9C69095231}"/>
                    </a:ext>
                  </a:extLst>
                </p14:cNvPr>
                <p14:cNvContentPartPr/>
                <p14:nvPr/>
              </p14:nvContentPartPr>
              <p14:xfrm>
                <a:off x="1951096" y="3087517"/>
                <a:ext cx="1506600" cy="1535400"/>
              </p14:xfrm>
            </p:contentPart>
          </mc:Choice>
          <mc:Fallback xmlns="">
            <p:pic>
              <p:nvPicPr>
                <p:cNvPr id="17" name="Ink 16">
                  <a:extLst>
                    <a:ext uri="{FF2B5EF4-FFF2-40B4-BE49-F238E27FC236}">
                      <a16:creationId xmlns:a16="http://schemas.microsoft.com/office/drawing/2014/main" id="{67CDD030-804D-8859-D01A-5F9C69095231}"/>
                    </a:ext>
                  </a:extLst>
                </p:cNvPr>
                <p:cNvPicPr/>
                <p:nvPr/>
              </p:nvPicPr>
              <p:blipFill>
                <a:blip r:embed="rId26"/>
                <a:stretch>
                  <a:fillRect/>
                </a:stretch>
              </p:blipFill>
              <p:spPr>
                <a:xfrm>
                  <a:off x="1933096" y="3069517"/>
                  <a:ext cx="1542240" cy="1571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93E51AC9-3D57-9A8C-DAB3-30841ADE0E95}"/>
                    </a:ext>
                  </a:extLst>
                </p14:cNvPr>
                <p14:cNvContentPartPr/>
                <p14:nvPr/>
              </p14:nvContentPartPr>
              <p14:xfrm>
                <a:off x="3315496" y="1849117"/>
                <a:ext cx="3030120" cy="1480320"/>
              </p14:xfrm>
            </p:contentPart>
          </mc:Choice>
          <mc:Fallback xmlns="">
            <p:pic>
              <p:nvPicPr>
                <p:cNvPr id="18" name="Ink 17">
                  <a:extLst>
                    <a:ext uri="{FF2B5EF4-FFF2-40B4-BE49-F238E27FC236}">
                      <a16:creationId xmlns:a16="http://schemas.microsoft.com/office/drawing/2014/main" id="{93E51AC9-3D57-9A8C-DAB3-30841ADE0E95}"/>
                    </a:ext>
                  </a:extLst>
                </p:cNvPr>
                <p:cNvPicPr/>
                <p:nvPr/>
              </p:nvPicPr>
              <p:blipFill>
                <a:blip r:embed="rId28"/>
                <a:stretch>
                  <a:fillRect/>
                </a:stretch>
              </p:blipFill>
              <p:spPr>
                <a:xfrm>
                  <a:off x="3297496" y="1831477"/>
                  <a:ext cx="3065760" cy="1515960"/>
                </a:xfrm>
                <a:prstGeom prst="rect">
                  <a:avLst/>
                </a:prstGeom>
              </p:spPr>
            </p:pic>
          </mc:Fallback>
        </mc:AlternateContent>
      </p:grpSp>
    </p:spTree>
    <p:extLst>
      <p:ext uri="{BB962C8B-B14F-4D97-AF65-F5344CB8AC3E}">
        <p14:creationId xmlns:p14="http://schemas.microsoft.com/office/powerpoint/2010/main" val="33432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93730" cy="675660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01396"/>
            <a:ext cx="10178224" cy="5940088"/>
          </a:xfrm>
          <a:prstGeom prst="rect">
            <a:avLst/>
          </a:prstGeom>
          <a:noFill/>
        </p:spPr>
        <p:txBody>
          <a:bodyPr wrap="square" rtlCol="0">
            <a:spAutoFit/>
          </a:bodyPr>
          <a:lstStyle/>
          <a:p>
            <a:r>
              <a:rPr lang="en-US" sz="2000" b="1">
                <a:solidFill>
                  <a:srgbClr val="FFC000"/>
                </a:solidFill>
                <a:cs typeface="+mj-cs"/>
              </a:rPr>
              <a:t>Mark 13:28-37</a:t>
            </a:r>
          </a:p>
          <a:p>
            <a:r>
              <a:rPr lang="en-US" sz="2000">
                <a:solidFill>
                  <a:srgbClr val="FFC000"/>
                </a:solidFill>
                <a:cs typeface="+mj-cs"/>
              </a:rPr>
              <a:t>28 And, from the fig-tree, learn ye a simile. When its twigs are tender, and its leaves bud forth, ye know that summer approacheth. 29 So also, when ye shall see these occurrences, know ye, that it is near, at the door. 30 Verily I say to you, That this generation shall not pass away, until all these things occur. 31 Heaven and earth will pass away, but my words will not pass away.—32 But of that day and that hour, knoweth no man; nor the angels of heaven; neither the Son, but the Father. 33 Take heed, watch, and pray; for ye know not when the time is. 34 For it is as a man, who took a journey, and left his home; and he gave authority to his servants, and to each his service; and he commanded the porter to be watchful. 35 Watch ye, therefore; for ye know not when the lord of the house cometh; at evening, or at midnight, or at the cock-crowing, or in the morning: 36 lest he come suddenly, and find you sleeping. 37 And what I say to you, I say to you all: Be ye watchful. (JM, </a:t>
            </a:r>
            <a:r>
              <a:rPr lang="syr-SY" sz="2000">
                <a:solidFill>
                  <a:srgbClr val="FFFF00"/>
                </a:solidFill>
                <a:cs typeface="+mj-cs"/>
              </a:rPr>
              <a:t>ܡܶܢ ܬܻ݁ܬܴ݁ܐ ܕܷ݁ܝܢ ܝܺܠܱܦ݂ܘ ܦܷ݁ܠܷܐܬ݂ܴܐ ܂ ܕ݁ܡܳܐ ܕ݁ܪܱܟ݂ ܣܰܘܟܷ݁ܝ̈ܗ ܁ ܘܰܦ݂ܪܱܥܘ ܛܱܪ̈ܦ݂ܶܝܗ ܆ ܝܳܕ݂ܥܺܝܢ ܐܢ̄ܬܾ݁ܘܢ ܂ ܕܱ݁ܡܛܴܐ ܩܰܝܛܴܐ ܂ܗܳܟ݂ܰܢܳܐ ܐܴܦ݂ ܐܱܢ̄ܬܾ݁ܘܢ ܡܳܐ ܕܱ݁ܚܙܰܝܬܾ݁ܘܢ ܗܳܠܷܝܢ ܕ݁ܗܳܘܝܴ̈ܢ ܆ ܕܱ݁ܥܘ ܁ ܕ݁ܩܰܪܻܝܒ݂ܳܐ ܗ̄ܝ ܥܰܠ ܬܱ݁ܪܥܳܐ ܂ ܐܱܡܺܝܢ ܐܴܡܰܪ ܐ̱ܢܳܐ ܠܟ݂ܽܘܢ ܆ ܕ݁ܠܴܐ ܬܷ݁ܥܒܱ݁ܪ ܫܰܪܒ݁ܬ݂ܴܐ ܗܳܕ݂ܶܐ ܇ ܥܕ݂ܰܡܳܐ ܕ݁ܗܳܠܷܝܢ ܟܾ݁ܠܗܶܝܢ ܢܶܗܘܝܴ̈ܢ ܂ ܫܡܰܝܳܐ ܘܰܐܪܥܳܐ ܢܶܥܒ݁ܪܾܘܢ ܆ ܘܡܶܠܱܝ̈ ܠܴܐ ܢܶܥܒ݁ܪܴ̈ܢ ܀ ܥܰܠ ܕܷ݁ܝܢ ܝܰܘܡܳܐ ܗܰܘ ܁ ܘܥܰܠ ܫܳܥܬ݂ܴܐ ܗܳܝ ܆ ܐ̱ܢܳܫ ܠܴܐ ܝܳܕ݂ܰܥ ܂ ܐܴܦ݂ܠܴܐ ܡܰܠܱܐܟ݂ܷ̈ܐ ܕܱ݁ܫܡܰܝܳܐ ܂ ܘܠܴܐ ܒ݁ܪܴܐ ܂ ܐܷܠܴܐ ܐܷܢ ܐܱܒ݂ܳܐ ܀ ܚܙܰܘ ܁ ܐܷܬ݁ܬ݁ܥܺܝܪܘ ܂ ܘܨܱܠܱܘ ܂ ܠܴܐ ܓܷ݁ܝܪ ܝܳܕ݂ܥܺܝܢ ܐܢ̄ܬܾ݁ܘܢ ܐܷܡܰܬ݂ܝ ܗ̄ܽܘ ܙܰܒ݂ܢܳܐ ܀ ܐܱܝܟ݂ ܓܱ݁ܒ݂ܪܴܐ ܗ̄ܘ ܓܷ݁ܝܪ ܕܱ݁ܚܙܰܩ ܂ ܘܰܫܒ݂ܰܩ ܒܱ݁ܝܬܷ݁ܗ ܆ ܘܝܰܗ̄ܒ݂ ܫܽܘܠܛܴܢܳܐ ܠܥܰܒ݂ܕܱ݁ܘܗ̄ܝ̈ ܂ ܘܰܠܐ̱ܢܳܫ ܐ̱ܢܳܫ ܥܒ݂ܳܕ݂ܶܗ ܂ ܘܰܠܬ݂ܴܪܥܳܐ ܦܱ݁ܩܶܕ݂ ܂ ܕ݁ܢܶܗܘܶܐ ܥܺܝܪ ܂ ܐܷܬ݁ܬ݁ܥܺܝܪܘ ܗܳܟ݂ܺܝܠ ܂ ܕ݁ܠܴܐ ܝܳܕ݂ܥܺܝܢ ܐܢ̄ܬܾ݁ܘܢ ܐܷܡܰܬ݂ܝ ܐܴܬ݂ܷܐ ܡܳܪܷܗ ܕ݁ܒ݂ܰܝܬܴ݁ܐ ܂ ܒ݁ܪܱܡܫܳܐ ܁ ܐܱܘ ܒ݁ܦ݂ܶܠܓܷ݁ܗ ܕ݁ܠܻܠܝܳܐ ܂ ܐܱܘ ܒ݁ܡܰܩܪܴܐ ܬܱ݁ܪܢܳܓ݂ܠܴܐ ܁ ܐܱܘ ܒ݁ܨܱܦ݂ܪܴܐ ܂ ܕܱ݁ܠܡܳܐ ܢܺܐܬ݂ܷܐ ܡܶܢ ܫܶܠܝܳܐ ܂ ܘܢܶܫܟܱ݁ܚܟ݂ܽܘܢ ܟܱ݁ܕ݂ ܕܱ݁ܡܟܻ݁ܝܢ ܐܢ̄ܬܾ݁ܘܢ ܂ ܡܶܕܷ݁ܡ ܕܱ݁ܠܟ݂ܽܘܢ ܕܷ݁ܝܢ ܐܴܡܰܪ ܐ̱ܢܳܐ ܂ ܠܟ݂ܽܠܟ݂ܽܘܢ ܗ̄ܽܘ ܐܴܡܰܪ ܐ̱ܢܳܐ ܆ ܗܘܰܝܬܾ݁ܘܢ ܥܺܝܪܻܝܢ ܀</a:t>
            </a:r>
            <a:r>
              <a:rPr lang="syr-SY"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A20BF86-0F1B-A0B2-F000-3D996FF8EA61}"/>
                  </a:ext>
                </a:extLst>
              </p14:cNvPr>
              <p14:cNvContentPartPr/>
              <p14:nvPr/>
            </p14:nvContentPartPr>
            <p14:xfrm>
              <a:off x="3123616" y="1608637"/>
              <a:ext cx="7028280" cy="118440"/>
            </p14:xfrm>
          </p:contentPart>
        </mc:Choice>
        <mc:Fallback xmlns="">
          <p:pic>
            <p:nvPicPr>
              <p:cNvPr id="2" name="Ink 1">
                <a:extLst>
                  <a:ext uri="{FF2B5EF4-FFF2-40B4-BE49-F238E27FC236}">
                    <a16:creationId xmlns:a16="http://schemas.microsoft.com/office/drawing/2014/main" id="{EA20BF86-0F1B-A0B2-F000-3D996FF8EA61}"/>
                  </a:ext>
                </a:extLst>
              </p:cNvPr>
              <p:cNvPicPr/>
              <p:nvPr/>
            </p:nvPicPr>
            <p:blipFill>
              <a:blip r:embed="rId5"/>
              <a:stretch>
                <a:fillRect/>
              </a:stretch>
            </p:blipFill>
            <p:spPr>
              <a:xfrm>
                <a:off x="3105976" y="1590997"/>
                <a:ext cx="7063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3E03BE1-02AE-D15E-DE70-72CC5679E87A}"/>
                  </a:ext>
                </a:extLst>
              </p14:cNvPr>
              <p14:cNvContentPartPr/>
              <p14:nvPr/>
            </p14:nvContentPartPr>
            <p14:xfrm>
              <a:off x="8529376" y="1918237"/>
              <a:ext cx="1472760" cy="106200"/>
            </p14:xfrm>
          </p:contentPart>
        </mc:Choice>
        <mc:Fallback xmlns="">
          <p:pic>
            <p:nvPicPr>
              <p:cNvPr id="4" name="Ink 3">
                <a:extLst>
                  <a:ext uri="{FF2B5EF4-FFF2-40B4-BE49-F238E27FC236}">
                    <a16:creationId xmlns:a16="http://schemas.microsoft.com/office/drawing/2014/main" id="{D3E03BE1-02AE-D15E-DE70-72CC5679E87A}"/>
                  </a:ext>
                </a:extLst>
              </p:cNvPr>
              <p:cNvPicPr/>
              <p:nvPr/>
            </p:nvPicPr>
            <p:blipFill>
              <a:blip r:embed="rId7"/>
              <a:stretch>
                <a:fillRect/>
              </a:stretch>
            </p:blipFill>
            <p:spPr>
              <a:xfrm>
                <a:off x="8511376" y="1900237"/>
                <a:ext cx="1508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4C63A9C-08FB-008E-ED2B-6E70342A4C3F}"/>
                  </a:ext>
                </a:extLst>
              </p14:cNvPr>
              <p14:cNvContentPartPr/>
              <p14:nvPr/>
            </p14:nvContentPartPr>
            <p14:xfrm>
              <a:off x="751576" y="2195437"/>
              <a:ext cx="1152720" cy="62640"/>
            </p14:xfrm>
          </p:contentPart>
        </mc:Choice>
        <mc:Fallback xmlns="">
          <p:pic>
            <p:nvPicPr>
              <p:cNvPr id="5" name="Ink 4">
                <a:extLst>
                  <a:ext uri="{FF2B5EF4-FFF2-40B4-BE49-F238E27FC236}">
                    <a16:creationId xmlns:a16="http://schemas.microsoft.com/office/drawing/2014/main" id="{34C63A9C-08FB-008E-ED2B-6E70342A4C3F}"/>
                  </a:ext>
                </a:extLst>
              </p:cNvPr>
              <p:cNvPicPr/>
              <p:nvPr/>
            </p:nvPicPr>
            <p:blipFill>
              <a:blip r:embed="rId9"/>
              <a:stretch>
                <a:fillRect/>
              </a:stretch>
            </p:blipFill>
            <p:spPr>
              <a:xfrm>
                <a:off x="733936" y="2177437"/>
                <a:ext cx="1188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CAA26E9-312F-F3D9-A407-7B6AEA8C48FD}"/>
                  </a:ext>
                </a:extLst>
              </p14:cNvPr>
              <p14:cNvContentPartPr/>
              <p14:nvPr/>
            </p14:nvContentPartPr>
            <p14:xfrm>
              <a:off x="4221976" y="2866477"/>
              <a:ext cx="2175120" cy="42480"/>
            </p14:xfrm>
          </p:contentPart>
        </mc:Choice>
        <mc:Fallback xmlns="">
          <p:pic>
            <p:nvPicPr>
              <p:cNvPr id="7" name="Ink 6">
                <a:extLst>
                  <a:ext uri="{FF2B5EF4-FFF2-40B4-BE49-F238E27FC236}">
                    <a16:creationId xmlns:a16="http://schemas.microsoft.com/office/drawing/2014/main" id="{ACAA26E9-312F-F3D9-A407-7B6AEA8C48FD}"/>
                  </a:ext>
                </a:extLst>
              </p:cNvPr>
              <p:cNvPicPr/>
              <p:nvPr/>
            </p:nvPicPr>
            <p:blipFill>
              <a:blip r:embed="rId11"/>
              <a:stretch>
                <a:fillRect/>
              </a:stretch>
            </p:blipFill>
            <p:spPr>
              <a:xfrm>
                <a:off x="4204336" y="2848837"/>
                <a:ext cx="2210760" cy="78120"/>
              </a:xfrm>
              <a:prstGeom prst="rect">
                <a:avLst/>
              </a:prstGeom>
            </p:spPr>
          </p:pic>
        </mc:Fallback>
      </mc:AlternateContent>
    </p:spTree>
    <p:extLst>
      <p:ext uri="{BB962C8B-B14F-4D97-AF65-F5344CB8AC3E}">
        <p14:creationId xmlns:p14="http://schemas.microsoft.com/office/powerpoint/2010/main" val="317371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93730" cy="496982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1891" y="101396"/>
            <a:ext cx="9553699" cy="4462760"/>
          </a:xfrm>
          <a:prstGeom prst="rect">
            <a:avLst/>
          </a:prstGeom>
          <a:noFill/>
        </p:spPr>
        <p:txBody>
          <a:bodyPr wrap="square" rtlCol="0">
            <a:spAutoFit/>
          </a:bodyPr>
          <a:lstStyle/>
          <a:p>
            <a:pPr algn="r"/>
            <a:r>
              <a:rPr lang="he-IL" sz="3200" b="1">
                <a:solidFill>
                  <a:srgbClr val="FFFF00"/>
                </a:solidFill>
                <a:cs typeface="+mj-cs"/>
              </a:rPr>
              <a:t>ספר תהילים פרק סח</a:t>
            </a:r>
          </a:p>
          <a:p>
            <a:pPr algn="r"/>
            <a:r>
              <a:rPr lang="he-IL" sz="3200">
                <a:solidFill>
                  <a:srgbClr val="FFFF00"/>
                </a:solidFill>
                <a:cs typeface="+mj-cs"/>
              </a:rPr>
              <a:t> יח  רֶ֤כֶב אֱלֹהִ֗ים רִבֹּתַ֣יִם אַלְפֵ֣י שִׁנְאָ֑ן אֲדֹנָ֥י בָ֝֗ם סִינַ֥י בַּקֹּֽדֶשׁ׃ יט  עָ֘לִ֤יתָ לַמָּר֨וֹם׀ שָׁ֘בִ֤יתָ שֶּׁ֗בִי לָקַ֣חְתָּ מַ֭תָּנוֹת בָּאָדָ֑ם וְאַ֥ף ס֝וֹרְרִ֗ים לִשְׁכֹּ֤ן׀ יָ֬הּ אֱלֹהִֽים׃</a:t>
            </a:r>
          </a:p>
          <a:p>
            <a:endParaRPr lang="he-IL" sz="2000" b="1">
              <a:solidFill>
                <a:srgbClr val="FFC000"/>
              </a:solidFill>
              <a:cs typeface="+mj-cs"/>
            </a:endParaRPr>
          </a:p>
          <a:p>
            <a:r>
              <a:rPr lang="en-US" sz="2800" b="1">
                <a:solidFill>
                  <a:srgbClr val="FFC000"/>
                </a:solidFill>
                <a:cs typeface="+mj-cs"/>
              </a:rPr>
              <a:t>Tehillim / Psalm 68:17-18</a:t>
            </a:r>
          </a:p>
          <a:p>
            <a:r>
              <a:rPr lang="en-US" sz="2800">
                <a:solidFill>
                  <a:srgbClr val="FFC000"/>
                </a:solidFill>
                <a:cs typeface="+mj-cs"/>
              </a:rPr>
              <a:t>68:17 The chariots of God are twenty thousand, even thousands of angels: the Lord is among them, as in Sinai, in the holy place. 68:18 Thou hast ascended on high, thou hast led captivity captive: thou hast received gifts for men; yea, for the rebellious also, that the Lord God might dwell among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9A53C7A-D535-F64F-36C7-C70B13C46BCD}"/>
                  </a:ext>
                </a:extLst>
              </p14:cNvPr>
              <p14:cNvContentPartPr/>
              <p14:nvPr/>
            </p14:nvContentPartPr>
            <p14:xfrm>
              <a:off x="6153736" y="653197"/>
              <a:ext cx="3416760" cy="561600"/>
            </p14:xfrm>
          </p:contentPart>
        </mc:Choice>
        <mc:Fallback xmlns="">
          <p:pic>
            <p:nvPicPr>
              <p:cNvPr id="2" name="Ink 1">
                <a:extLst>
                  <a:ext uri="{FF2B5EF4-FFF2-40B4-BE49-F238E27FC236}">
                    <a16:creationId xmlns:a16="http://schemas.microsoft.com/office/drawing/2014/main" id="{E9A53C7A-D535-F64F-36C7-C70B13C46BCD}"/>
                  </a:ext>
                </a:extLst>
              </p:cNvPr>
              <p:cNvPicPr/>
              <p:nvPr/>
            </p:nvPicPr>
            <p:blipFill>
              <a:blip r:embed="rId5"/>
              <a:stretch>
                <a:fillRect/>
              </a:stretch>
            </p:blipFill>
            <p:spPr>
              <a:xfrm>
                <a:off x="6135736" y="635557"/>
                <a:ext cx="345240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48056C9-1E6B-3902-84A4-0A7EE7BE100F}"/>
                  </a:ext>
                </a:extLst>
              </p14:cNvPr>
              <p14:cNvContentPartPr/>
              <p14:nvPr/>
            </p14:nvContentPartPr>
            <p14:xfrm>
              <a:off x="985216" y="1120477"/>
              <a:ext cx="1080000" cy="80280"/>
            </p14:xfrm>
          </p:contentPart>
        </mc:Choice>
        <mc:Fallback xmlns="">
          <p:pic>
            <p:nvPicPr>
              <p:cNvPr id="4" name="Ink 3">
                <a:extLst>
                  <a:ext uri="{FF2B5EF4-FFF2-40B4-BE49-F238E27FC236}">
                    <a16:creationId xmlns:a16="http://schemas.microsoft.com/office/drawing/2014/main" id="{B48056C9-1E6B-3902-84A4-0A7EE7BE100F}"/>
                  </a:ext>
                </a:extLst>
              </p:cNvPr>
              <p:cNvPicPr/>
              <p:nvPr/>
            </p:nvPicPr>
            <p:blipFill>
              <a:blip r:embed="rId7"/>
              <a:stretch>
                <a:fillRect/>
              </a:stretch>
            </p:blipFill>
            <p:spPr>
              <a:xfrm>
                <a:off x="967576" y="1102837"/>
                <a:ext cx="111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9C57660-9A24-CD17-57FF-BE96F4E1B82F}"/>
                  </a:ext>
                </a:extLst>
              </p14:cNvPr>
              <p14:cNvContentPartPr/>
              <p14:nvPr/>
            </p14:nvContentPartPr>
            <p14:xfrm>
              <a:off x="9161536" y="1701877"/>
              <a:ext cx="779400" cy="75240"/>
            </p14:xfrm>
          </p:contentPart>
        </mc:Choice>
        <mc:Fallback xmlns="">
          <p:pic>
            <p:nvPicPr>
              <p:cNvPr id="5" name="Ink 4">
                <a:extLst>
                  <a:ext uri="{FF2B5EF4-FFF2-40B4-BE49-F238E27FC236}">
                    <a16:creationId xmlns:a16="http://schemas.microsoft.com/office/drawing/2014/main" id="{99C57660-9A24-CD17-57FF-BE96F4E1B82F}"/>
                  </a:ext>
                </a:extLst>
              </p:cNvPr>
              <p:cNvPicPr/>
              <p:nvPr/>
            </p:nvPicPr>
            <p:blipFill>
              <a:blip r:embed="rId9"/>
              <a:stretch>
                <a:fillRect/>
              </a:stretch>
            </p:blipFill>
            <p:spPr>
              <a:xfrm>
                <a:off x="9143896" y="1683877"/>
                <a:ext cx="815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EC03A19-E041-35FF-38A9-280BD10E4640}"/>
                  </a:ext>
                </a:extLst>
              </p14:cNvPr>
              <p14:cNvContentPartPr/>
              <p14:nvPr/>
            </p14:nvContentPartPr>
            <p14:xfrm>
              <a:off x="4817056" y="1637797"/>
              <a:ext cx="2617560" cy="93240"/>
            </p14:xfrm>
          </p:contentPart>
        </mc:Choice>
        <mc:Fallback xmlns="">
          <p:pic>
            <p:nvPicPr>
              <p:cNvPr id="7" name="Ink 6">
                <a:extLst>
                  <a:ext uri="{FF2B5EF4-FFF2-40B4-BE49-F238E27FC236}">
                    <a16:creationId xmlns:a16="http://schemas.microsoft.com/office/drawing/2014/main" id="{1EC03A19-E041-35FF-38A9-280BD10E4640}"/>
                  </a:ext>
                </a:extLst>
              </p:cNvPr>
              <p:cNvPicPr/>
              <p:nvPr/>
            </p:nvPicPr>
            <p:blipFill>
              <a:blip r:embed="rId11"/>
              <a:stretch>
                <a:fillRect/>
              </a:stretch>
            </p:blipFill>
            <p:spPr>
              <a:xfrm>
                <a:off x="4799056" y="1619797"/>
                <a:ext cx="2653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3093E5A-5B4A-079F-0540-C0AD16190D14}"/>
                  </a:ext>
                </a:extLst>
              </p14:cNvPr>
              <p14:cNvContentPartPr/>
              <p14:nvPr/>
            </p14:nvContentPartPr>
            <p14:xfrm>
              <a:off x="402376" y="1739317"/>
              <a:ext cx="4439520" cy="88920"/>
            </p14:xfrm>
          </p:contentPart>
        </mc:Choice>
        <mc:Fallback xmlns="">
          <p:pic>
            <p:nvPicPr>
              <p:cNvPr id="9" name="Ink 8">
                <a:extLst>
                  <a:ext uri="{FF2B5EF4-FFF2-40B4-BE49-F238E27FC236}">
                    <a16:creationId xmlns:a16="http://schemas.microsoft.com/office/drawing/2014/main" id="{73093E5A-5B4A-079F-0540-C0AD16190D14}"/>
                  </a:ext>
                </a:extLst>
              </p:cNvPr>
              <p:cNvPicPr/>
              <p:nvPr/>
            </p:nvPicPr>
            <p:blipFill>
              <a:blip r:embed="rId13"/>
              <a:stretch>
                <a:fillRect/>
              </a:stretch>
            </p:blipFill>
            <p:spPr>
              <a:xfrm>
                <a:off x="384736" y="1721677"/>
                <a:ext cx="4475160" cy="124560"/>
              </a:xfrm>
              <a:prstGeom prst="rect">
                <a:avLst/>
              </a:prstGeom>
            </p:spPr>
          </p:pic>
        </mc:Fallback>
      </mc:AlternateContent>
    </p:spTree>
    <p:extLst>
      <p:ext uri="{BB962C8B-B14F-4D97-AF65-F5344CB8AC3E}">
        <p14:creationId xmlns:p14="http://schemas.microsoft.com/office/powerpoint/2010/main" val="399423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61221" cy="63889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1BFDAD3E-5234-F943-D16F-D17250EB5559}"/>
              </a:ext>
            </a:extLst>
          </p:cNvPr>
          <p:cNvPicPr>
            <a:picLocks noChangeAspect="1"/>
          </p:cNvPicPr>
          <p:nvPr/>
        </p:nvPicPr>
        <p:blipFill>
          <a:blip r:embed="rId4"/>
          <a:stretch>
            <a:fillRect/>
          </a:stretch>
        </p:blipFill>
        <p:spPr>
          <a:xfrm>
            <a:off x="87988" y="91981"/>
            <a:ext cx="10061274" cy="5899119"/>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1E12575-C4FB-FD9D-6DDA-EBA93ADB3E13}"/>
                  </a:ext>
                </a:extLst>
              </p14:cNvPr>
              <p14:cNvContentPartPr/>
              <p14:nvPr/>
            </p14:nvContentPartPr>
            <p14:xfrm>
              <a:off x="3086896" y="751477"/>
              <a:ext cx="830880" cy="2479320"/>
            </p14:xfrm>
          </p:contentPart>
        </mc:Choice>
        <mc:Fallback xmlns="">
          <p:pic>
            <p:nvPicPr>
              <p:cNvPr id="2" name="Ink 1">
                <a:extLst>
                  <a:ext uri="{FF2B5EF4-FFF2-40B4-BE49-F238E27FC236}">
                    <a16:creationId xmlns:a16="http://schemas.microsoft.com/office/drawing/2014/main" id="{E1E12575-C4FB-FD9D-6DDA-EBA93ADB3E13}"/>
                  </a:ext>
                </a:extLst>
              </p:cNvPr>
              <p:cNvPicPr/>
              <p:nvPr/>
            </p:nvPicPr>
            <p:blipFill>
              <a:blip r:embed="rId6"/>
              <a:stretch>
                <a:fillRect/>
              </a:stretch>
            </p:blipFill>
            <p:spPr>
              <a:xfrm>
                <a:off x="3069256" y="733837"/>
                <a:ext cx="866520" cy="251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FDA51A9C-3199-B863-7979-39D98322EC47}"/>
                  </a:ext>
                </a:extLst>
              </p14:cNvPr>
              <p14:cNvContentPartPr/>
              <p14:nvPr/>
            </p14:nvContentPartPr>
            <p14:xfrm>
              <a:off x="2044336" y="590197"/>
              <a:ext cx="1818000" cy="2850840"/>
            </p14:xfrm>
          </p:contentPart>
        </mc:Choice>
        <mc:Fallback xmlns="">
          <p:pic>
            <p:nvPicPr>
              <p:cNvPr id="3" name="Ink 2">
                <a:extLst>
                  <a:ext uri="{FF2B5EF4-FFF2-40B4-BE49-F238E27FC236}">
                    <a16:creationId xmlns:a16="http://schemas.microsoft.com/office/drawing/2014/main" id="{FDA51A9C-3199-B863-7979-39D98322EC47}"/>
                  </a:ext>
                </a:extLst>
              </p:cNvPr>
              <p:cNvPicPr/>
              <p:nvPr/>
            </p:nvPicPr>
            <p:blipFill>
              <a:blip r:embed="rId8"/>
              <a:stretch>
                <a:fillRect/>
              </a:stretch>
            </p:blipFill>
            <p:spPr>
              <a:xfrm>
                <a:off x="2026336" y="572197"/>
                <a:ext cx="1853640" cy="288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0792866A-6E96-272F-A414-2B9146329BE4}"/>
                  </a:ext>
                </a:extLst>
              </p14:cNvPr>
              <p14:cNvContentPartPr/>
              <p14:nvPr/>
            </p14:nvContentPartPr>
            <p14:xfrm>
              <a:off x="3357256" y="1059277"/>
              <a:ext cx="361080" cy="21240"/>
            </p14:xfrm>
          </p:contentPart>
        </mc:Choice>
        <mc:Fallback xmlns="">
          <p:pic>
            <p:nvPicPr>
              <p:cNvPr id="11" name="Ink 10">
                <a:extLst>
                  <a:ext uri="{FF2B5EF4-FFF2-40B4-BE49-F238E27FC236}">
                    <a16:creationId xmlns:a16="http://schemas.microsoft.com/office/drawing/2014/main" id="{0792866A-6E96-272F-A414-2B9146329BE4}"/>
                  </a:ext>
                </a:extLst>
              </p:cNvPr>
              <p:cNvPicPr/>
              <p:nvPr/>
            </p:nvPicPr>
            <p:blipFill>
              <a:blip r:embed="rId10"/>
              <a:stretch>
                <a:fillRect/>
              </a:stretch>
            </p:blipFill>
            <p:spPr>
              <a:xfrm>
                <a:off x="3339616" y="1041277"/>
                <a:ext cx="396720" cy="56880"/>
              </a:xfrm>
              <a:prstGeom prst="rect">
                <a:avLst/>
              </a:prstGeom>
            </p:spPr>
          </p:pic>
        </mc:Fallback>
      </mc:AlternateContent>
      <p:grpSp>
        <p:nvGrpSpPr>
          <p:cNvPr id="17" name="Group 16">
            <a:extLst>
              <a:ext uri="{FF2B5EF4-FFF2-40B4-BE49-F238E27FC236}">
                <a16:creationId xmlns:a16="http://schemas.microsoft.com/office/drawing/2014/main" id="{B621DBC3-7694-DC1F-E781-9FEA453BA2E7}"/>
              </a:ext>
            </a:extLst>
          </p:cNvPr>
          <p:cNvGrpSpPr/>
          <p:nvPr/>
        </p:nvGrpSpPr>
        <p:grpSpPr>
          <a:xfrm>
            <a:off x="5186776" y="1206517"/>
            <a:ext cx="891360" cy="492480"/>
            <a:chOff x="5186776" y="1206517"/>
            <a:chExt cx="891360" cy="49248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AA4997A-6971-A51B-39AE-5AEA5BA898BD}"/>
                    </a:ext>
                  </a:extLst>
                </p14:cNvPr>
                <p14:cNvContentPartPr/>
                <p14:nvPr/>
              </p14:nvContentPartPr>
              <p14:xfrm>
                <a:off x="5948176" y="1638877"/>
                <a:ext cx="8280" cy="3600"/>
              </p14:xfrm>
            </p:contentPart>
          </mc:Choice>
          <mc:Fallback xmlns="">
            <p:pic>
              <p:nvPicPr>
                <p:cNvPr id="12" name="Ink 11">
                  <a:extLst>
                    <a:ext uri="{FF2B5EF4-FFF2-40B4-BE49-F238E27FC236}">
                      <a16:creationId xmlns:a16="http://schemas.microsoft.com/office/drawing/2014/main" id="{FAA4997A-6971-A51B-39AE-5AEA5BA898BD}"/>
                    </a:ext>
                  </a:extLst>
                </p:cNvPr>
                <p:cNvPicPr/>
                <p:nvPr/>
              </p:nvPicPr>
              <p:blipFill>
                <a:blip r:embed="rId12"/>
                <a:stretch>
                  <a:fillRect/>
                </a:stretch>
              </p:blipFill>
              <p:spPr>
                <a:xfrm>
                  <a:off x="5930176" y="1620877"/>
                  <a:ext cx="4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A03F74F-448B-3A17-43D3-B379376E948E}"/>
                    </a:ext>
                  </a:extLst>
                </p14:cNvPr>
                <p14:cNvContentPartPr/>
                <p14:nvPr/>
              </p14:nvContentPartPr>
              <p14:xfrm>
                <a:off x="5934496" y="1657597"/>
                <a:ext cx="19800" cy="8640"/>
              </p14:xfrm>
            </p:contentPart>
          </mc:Choice>
          <mc:Fallback xmlns="">
            <p:pic>
              <p:nvPicPr>
                <p:cNvPr id="13" name="Ink 12">
                  <a:extLst>
                    <a:ext uri="{FF2B5EF4-FFF2-40B4-BE49-F238E27FC236}">
                      <a16:creationId xmlns:a16="http://schemas.microsoft.com/office/drawing/2014/main" id="{3A03F74F-448B-3A17-43D3-B379376E948E}"/>
                    </a:ext>
                  </a:extLst>
                </p:cNvPr>
                <p:cNvPicPr/>
                <p:nvPr/>
              </p:nvPicPr>
              <p:blipFill>
                <a:blip r:embed="rId14"/>
                <a:stretch>
                  <a:fillRect/>
                </a:stretch>
              </p:blipFill>
              <p:spPr>
                <a:xfrm>
                  <a:off x="5916856" y="1639597"/>
                  <a:ext cx="55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0D4FEE21-0BE5-9943-66C9-2176D81683D0}"/>
                    </a:ext>
                  </a:extLst>
                </p14:cNvPr>
                <p14:cNvContentPartPr/>
                <p14:nvPr/>
              </p14:nvContentPartPr>
              <p14:xfrm>
                <a:off x="5225656" y="1661917"/>
                <a:ext cx="741960" cy="37080"/>
              </p14:xfrm>
            </p:contentPart>
          </mc:Choice>
          <mc:Fallback xmlns="">
            <p:pic>
              <p:nvPicPr>
                <p:cNvPr id="14" name="Ink 13">
                  <a:extLst>
                    <a:ext uri="{FF2B5EF4-FFF2-40B4-BE49-F238E27FC236}">
                      <a16:creationId xmlns:a16="http://schemas.microsoft.com/office/drawing/2014/main" id="{0D4FEE21-0BE5-9943-66C9-2176D81683D0}"/>
                    </a:ext>
                  </a:extLst>
                </p:cNvPr>
                <p:cNvPicPr/>
                <p:nvPr/>
              </p:nvPicPr>
              <p:blipFill>
                <a:blip r:embed="rId16"/>
                <a:stretch>
                  <a:fillRect/>
                </a:stretch>
              </p:blipFill>
              <p:spPr>
                <a:xfrm>
                  <a:off x="5208016" y="1643917"/>
                  <a:ext cx="777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AB7EBAA0-C97C-9DCC-F025-CAB8ABACDF1B}"/>
                    </a:ext>
                  </a:extLst>
                </p14:cNvPr>
                <p14:cNvContentPartPr/>
                <p14:nvPr/>
              </p14:nvContentPartPr>
              <p14:xfrm>
                <a:off x="5186776" y="1206517"/>
                <a:ext cx="891360" cy="444240"/>
              </p14:xfrm>
            </p:contentPart>
          </mc:Choice>
          <mc:Fallback xmlns="">
            <p:pic>
              <p:nvPicPr>
                <p:cNvPr id="16" name="Ink 15">
                  <a:extLst>
                    <a:ext uri="{FF2B5EF4-FFF2-40B4-BE49-F238E27FC236}">
                      <a16:creationId xmlns:a16="http://schemas.microsoft.com/office/drawing/2014/main" id="{AB7EBAA0-C97C-9DCC-F025-CAB8ABACDF1B}"/>
                    </a:ext>
                  </a:extLst>
                </p:cNvPr>
                <p:cNvPicPr/>
                <p:nvPr/>
              </p:nvPicPr>
              <p:blipFill>
                <a:blip r:embed="rId18"/>
                <a:stretch>
                  <a:fillRect/>
                </a:stretch>
              </p:blipFill>
              <p:spPr>
                <a:xfrm>
                  <a:off x="5168776" y="1188877"/>
                  <a:ext cx="927000" cy="479880"/>
                </a:xfrm>
                <a:prstGeom prst="rect">
                  <a:avLst/>
                </a:prstGeom>
              </p:spPr>
            </p:pic>
          </mc:Fallback>
        </mc:AlternateContent>
      </p:grpSp>
      <p:grpSp>
        <p:nvGrpSpPr>
          <p:cNvPr id="19" name="Group 18">
            <a:extLst>
              <a:ext uri="{FF2B5EF4-FFF2-40B4-BE49-F238E27FC236}">
                <a16:creationId xmlns:a16="http://schemas.microsoft.com/office/drawing/2014/main" id="{8BF18819-0788-0032-BD91-007E9B153C75}"/>
              </a:ext>
            </a:extLst>
          </p:cNvPr>
          <p:cNvGrpSpPr/>
          <p:nvPr/>
        </p:nvGrpSpPr>
        <p:grpSpPr>
          <a:xfrm>
            <a:off x="165856" y="1065397"/>
            <a:ext cx="1349640" cy="478080"/>
            <a:chOff x="165856" y="1065397"/>
            <a:chExt cx="1349640" cy="478080"/>
          </a:xfrm>
        </p:grpSpPr>
        <mc:AlternateContent xmlns:mc="http://schemas.openxmlformats.org/markup-compatibility/2006" xmlns:p14="http://schemas.microsoft.com/office/powerpoint/2010/main">
          <mc:Choice Requires="p14">
            <p:contentPart p14:bwMode="auto" r:id="rId19">
              <p14:nvContentPartPr>
                <p14:cNvPr id="5" name="Ink 4">
                  <a:extLst>
                    <a:ext uri="{FF2B5EF4-FFF2-40B4-BE49-F238E27FC236}">
                      <a16:creationId xmlns:a16="http://schemas.microsoft.com/office/drawing/2014/main" id="{AEB27DA7-37E7-545F-F6A9-282149F8293F}"/>
                    </a:ext>
                  </a:extLst>
                </p14:cNvPr>
                <p14:cNvContentPartPr/>
                <p14:nvPr/>
              </p14:nvContentPartPr>
              <p14:xfrm>
                <a:off x="530896" y="1065397"/>
                <a:ext cx="984600" cy="72360"/>
              </p14:xfrm>
            </p:contentPart>
          </mc:Choice>
          <mc:Fallback xmlns="">
            <p:pic>
              <p:nvPicPr>
                <p:cNvPr id="5" name="Ink 4">
                  <a:extLst>
                    <a:ext uri="{FF2B5EF4-FFF2-40B4-BE49-F238E27FC236}">
                      <a16:creationId xmlns:a16="http://schemas.microsoft.com/office/drawing/2014/main" id="{AEB27DA7-37E7-545F-F6A9-282149F8293F}"/>
                    </a:ext>
                  </a:extLst>
                </p:cNvPr>
                <p:cNvPicPr/>
                <p:nvPr/>
              </p:nvPicPr>
              <p:blipFill>
                <a:blip r:embed="rId20"/>
                <a:stretch>
                  <a:fillRect/>
                </a:stretch>
              </p:blipFill>
              <p:spPr>
                <a:xfrm>
                  <a:off x="513256" y="1047757"/>
                  <a:ext cx="1020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Ink 6">
                  <a:extLst>
                    <a:ext uri="{FF2B5EF4-FFF2-40B4-BE49-F238E27FC236}">
                      <a16:creationId xmlns:a16="http://schemas.microsoft.com/office/drawing/2014/main" id="{9C8AA4AF-22D5-5C31-43BA-2DC39603C742}"/>
                    </a:ext>
                  </a:extLst>
                </p14:cNvPr>
                <p14:cNvContentPartPr/>
                <p14:nvPr/>
              </p14:nvContentPartPr>
              <p14:xfrm>
                <a:off x="312376" y="1391557"/>
                <a:ext cx="493200" cy="66960"/>
              </p14:xfrm>
            </p:contentPart>
          </mc:Choice>
          <mc:Fallback xmlns="">
            <p:pic>
              <p:nvPicPr>
                <p:cNvPr id="7" name="Ink 6">
                  <a:extLst>
                    <a:ext uri="{FF2B5EF4-FFF2-40B4-BE49-F238E27FC236}">
                      <a16:creationId xmlns:a16="http://schemas.microsoft.com/office/drawing/2014/main" id="{9C8AA4AF-22D5-5C31-43BA-2DC39603C742}"/>
                    </a:ext>
                  </a:extLst>
                </p:cNvPr>
                <p:cNvPicPr/>
                <p:nvPr/>
              </p:nvPicPr>
              <p:blipFill>
                <a:blip r:embed="rId22"/>
                <a:stretch>
                  <a:fillRect/>
                </a:stretch>
              </p:blipFill>
              <p:spPr>
                <a:xfrm>
                  <a:off x="294376" y="1373557"/>
                  <a:ext cx="528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769FD696-9862-5CE4-3803-542C28B53D11}"/>
                    </a:ext>
                  </a:extLst>
                </p14:cNvPr>
                <p14:cNvContentPartPr/>
                <p14:nvPr/>
              </p14:nvContentPartPr>
              <p14:xfrm>
                <a:off x="165856" y="1104997"/>
                <a:ext cx="839520" cy="438480"/>
              </p14:xfrm>
            </p:contentPart>
          </mc:Choice>
          <mc:Fallback xmlns="">
            <p:pic>
              <p:nvPicPr>
                <p:cNvPr id="18" name="Ink 17">
                  <a:extLst>
                    <a:ext uri="{FF2B5EF4-FFF2-40B4-BE49-F238E27FC236}">
                      <a16:creationId xmlns:a16="http://schemas.microsoft.com/office/drawing/2014/main" id="{769FD696-9862-5CE4-3803-542C28B53D11}"/>
                    </a:ext>
                  </a:extLst>
                </p:cNvPr>
                <p:cNvPicPr/>
                <p:nvPr/>
              </p:nvPicPr>
              <p:blipFill>
                <a:blip r:embed="rId24"/>
                <a:stretch>
                  <a:fillRect/>
                </a:stretch>
              </p:blipFill>
              <p:spPr>
                <a:xfrm>
                  <a:off x="147856" y="1087357"/>
                  <a:ext cx="875160" cy="47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359FFE07-833F-A746-B3FF-46095C05BF2D}"/>
                  </a:ext>
                </a:extLst>
              </p14:cNvPr>
              <p14:cNvContentPartPr/>
              <p14:nvPr/>
            </p14:nvContentPartPr>
            <p14:xfrm>
              <a:off x="760216" y="745717"/>
              <a:ext cx="971280" cy="383760"/>
            </p14:xfrm>
          </p:contentPart>
        </mc:Choice>
        <mc:Fallback xmlns="">
          <p:pic>
            <p:nvPicPr>
              <p:cNvPr id="20" name="Ink 19">
                <a:extLst>
                  <a:ext uri="{FF2B5EF4-FFF2-40B4-BE49-F238E27FC236}">
                    <a16:creationId xmlns:a16="http://schemas.microsoft.com/office/drawing/2014/main" id="{359FFE07-833F-A746-B3FF-46095C05BF2D}"/>
                  </a:ext>
                </a:extLst>
              </p:cNvPr>
              <p:cNvPicPr/>
              <p:nvPr/>
            </p:nvPicPr>
            <p:blipFill>
              <a:blip r:embed="rId26"/>
              <a:stretch>
                <a:fillRect/>
              </a:stretch>
            </p:blipFill>
            <p:spPr>
              <a:xfrm>
                <a:off x="742216" y="727717"/>
                <a:ext cx="100692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494426B0-2608-1803-EC85-4EECCA69F827}"/>
                  </a:ext>
                </a:extLst>
              </p14:cNvPr>
              <p14:cNvContentPartPr/>
              <p14:nvPr/>
            </p14:nvContentPartPr>
            <p14:xfrm>
              <a:off x="3155656" y="704317"/>
              <a:ext cx="700560" cy="459360"/>
            </p14:xfrm>
          </p:contentPart>
        </mc:Choice>
        <mc:Fallback xmlns="">
          <p:pic>
            <p:nvPicPr>
              <p:cNvPr id="21" name="Ink 20">
                <a:extLst>
                  <a:ext uri="{FF2B5EF4-FFF2-40B4-BE49-F238E27FC236}">
                    <a16:creationId xmlns:a16="http://schemas.microsoft.com/office/drawing/2014/main" id="{494426B0-2608-1803-EC85-4EECCA69F827}"/>
                  </a:ext>
                </a:extLst>
              </p:cNvPr>
              <p:cNvPicPr/>
              <p:nvPr/>
            </p:nvPicPr>
            <p:blipFill>
              <a:blip r:embed="rId28"/>
              <a:stretch>
                <a:fillRect/>
              </a:stretch>
            </p:blipFill>
            <p:spPr>
              <a:xfrm>
                <a:off x="3137656" y="686317"/>
                <a:ext cx="736200" cy="495000"/>
              </a:xfrm>
              <a:prstGeom prst="rect">
                <a:avLst/>
              </a:prstGeom>
            </p:spPr>
          </p:pic>
        </mc:Fallback>
      </mc:AlternateContent>
    </p:spTree>
    <p:extLst>
      <p:ext uri="{BB962C8B-B14F-4D97-AF65-F5344CB8AC3E}">
        <p14:creationId xmlns:p14="http://schemas.microsoft.com/office/powerpoint/2010/main" val="311528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93730"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1891" y="101396"/>
            <a:ext cx="9553699" cy="5878532"/>
          </a:xfrm>
          <a:prstGeom prst="rect">
            <a:avLst/>
          </a:prstGeom>
          <a:noFill/>
        </p:spPr>
        <p:txBody>
          <a:bodyPr wrap="square" rtlCol="0">
            <a:spAutoFit/>
          </a:bodyPr>
          <a:lstStyle/>
          <a:p>
            <a:r>
              <a:rPr lang="en-US" sz="2400" b="1">
                <a:solidFill>
                  <a:srgbClr val="FFC000"/>
                </a:solidFill>
                <a:cs typeface="+mj-cs"/>
              </a:rPr>
              <a:t>Matthew 26:41</a:t>
            </a:r>
          </a:p>
          <a:p>
            <a:r>
              <a:rPr lang="en-US" sz="2400">
                <a:solidFill>
                  <a:srgbClr val="FFC000"/>
                </a:solidFill>
                <a:cs typeface="+mj-cs"/>
              </a:rPr>
              <a:t>26:41  Watch and pray, that ye enter not into temptation: the spirit indeed is willing, but the flesh is weak. (KJV, </a:t>
            </a:r>
            <a:r>
              <a:rPr lang="el-GR" sz="2400">
                <a:solidFill>
                  <a:srgbClr val="FFC000"/>
                </a:solidFill>
                <a:cs typeface="+mj-cs"/>
              </a:rPr>
              <a:t>γρηγορεῖτε καὶ προσεύχεσθε ἵνα μὴ εἰσέλθητε εἰς πειρασμόν. τὸ μὲν πνεῦμα πρόθυμον ἡ δὲ σὰρξ ἀσθενής. </a:t>
            </a:r>
            <a:r>
              <a:rPr lang="syr-SY" sz="2400">
                <a:solidFill>
                  <a:srgbClr val="FFFF00"/>
                </a:solidFill>
                <a:cs typeface="+mj-cs"/>
              </a:rPr>
              <a:t>ܐܷܬ݁ܬ݁ܥܺܝܪܘ ܁ ܘܨܱܠܱܘ ܂ ܕ݁ܠܴܐ ܬܷ݁ܥܠܾܘܢ ܠܢܶܣܝܽܘܢܳܐ ܂ ܪܾܘܚܳܐ ܂ ܡܛܱܝܒ݂ܳܐ ܂ ܦܱ݁ܓ݂ܪܴܐ ܕܷ݁ܝܢ ܟ݁ܪܻܝܗ ܀</a:t>
            </a:r>
            <a:r>
              <a:rPr lang="syr-SY" sz="2400">
                <a:solidFill>
                  <a:srgbClr val="FFC000"/>
                </a:solidFill>
                <a:cs typeface="+mj-cs"/>
              </a:rPr>
              <a:t>)</a:t>
            </a:r>
          </a:p>
          <a:p>
            <a:endParaRPr lang="en-US" sz="800" b="1">
              <a:solidFill>
                <a:srgbClr val="92D050"/>
              </a:solidFill>
              <a:cs typeface="+mj-cs"/>
            </a:endParaRPr>
          </a:p>
          <a:p>
            <a:r>
              <a:rPr lang="en-US" sz="2400" b="1">
                <a:solidFill>
                  <a:srgbClr val="92D050"/>
                </a:solidFill>
                <a:cs typeface="+mj-cs"/>
              </a:rPr>
              <a:t>Mark 13:33</a:t>
            </a:r>
          </a:p>
          <a:p>
            <a:r>
              <a:rPr lang="en-US" sz="2400">
                <a:solidFill>
                  <a:srgbClr val="92D050"/>
                </a:solidFill>
                <a:cs typeface="+mj-cs"/>
              </a:rPr>
              <a:t>13:33  Take ye heed, watch and pray: for ye know not when the time is. (KJV, </a:t>
            </a:r>
            <a:r>
              <a:rPr lang="el-GR" sz="2400">
                <a:solidFill>
                  <a:srgbClr val="FFFF00"/>
                </a:solidFill>
                <a:cs typeface="+mj-cs"/>
              </a:rPr>
              <a:t>βλέπετε, ἀγρυπνεῖτε καὶ προσεύχεσθε· οὐκ οἴδατε γὰρ πότε ὁ καιρός ἐστιν.</a:t>
            </a:r>
            <a:r>
              <a:rPr lang="el-GR" sz="2400">
                <a:solidFill>
                  <a:srgbClr val="92D050"/>
                </a:solidFill>
                <a:cs typeface="+mj-cs"/>
              </a:rPr>
              <a:t> </a:t>
            </a:r>
            <a:r>
              <a:rPr lang="syr-SY" sz="2400">
                <a:solidFill>
                  <a:srgbClr val="FFFF00"/>
                </a:solidFill>
                <a:cs typeface="+mj-cs"/>
              </a:rPr>
              <a:t>ܚܙܰܘ ܁ ܐܷܬ݁ܬ݁ܥܺܝܪܘ ܂ ܘܨܱܠܱܘ ܂ ܠܴܐ ܓܷ݁ܝܪ ܝܳܕ݂ܥܺܝܢ ܐܢ̄ܬܾ݁ܘܢ ܐܷܡܰܬ݂ܝ ܗ̄ܽܘ ܙܰܒ݂ܢܳܐ ܀</a:t>
            </a:r>
            <a:r>
              <a:rPr lang="syr-SY" sz="2400">
                <a:solidFill>
                  <a:srgbClr val="92D050"/>
                </a:solidFill>
                <a:cs typeface="+mj-cs"/>
              </a:rPr>
              <a:t>)</a:t>
            </a:r>
          </a:p>
          <a:p>
            <a:endParaRPr lang="en-US" sz="800" b="1">
              <a:solidFill>
                <a:srgbClr val="00B0F0"/>
              </a:solidFill>
              <a:cs typeface="+mj-cs"/>
            </a:endParaRPr>
          </a:p>
          <a:p>
            <a:r>
              <a:rPr lang="en-US" sz="2400" b="1">
                <a:solidFill>
                  <a:srgbClr val="00B0F0"/>
                </a:solidFill>
                <a:cs typeface="+mj-cs"/>
              </a:rPr>
              <a:t>Mark 14:38</a:t>
            </a:r>
          </a:p>
          <a:p>
            <a:r>
              <a:rPr lang="en-US" sz="2400">
                <a:solidFill>
                  <a:srgbClr val="00B0F0"/>
                </a:solidFill>
                <a:cs typeface="+mj-cs"/>
              </a:rPr>
              <a:t>14:38  Watch ye and pray, lest ye enter into temptation. The spirit truly is ready, but the flesh is weak. (KJV, </a:t>
            </a:r>
            <a:r>
              <a:rPr lang="el-GR" sz="2400">
                <a:solidFill>
                  <a:srgbClr val="00B0F0"/>
                </a:solidFill>
                <a:cs typeface="+mj-cs"/>
              </a:rPr>
              <a:t>γρηγορεῖτε καὶ προσεύχεσθε ἵνα μὴ ἔλθητε εἰς πειρασμόν. τὸ μὲν πνεῦμα πρόθυμον, ἡ δὲ σὰρξ ἀσθενής. </a:t>
            </a:r>
            <a:r>
              <a:rPr lang="syr-SY" sz="2400">
                <a:solidFill>
                  <a:srgbClr val="FFFF00"/>
                </a:solidFill>
                <a:cs typeface="+mj-cs"/>
              </a:rPr>
              <a:t>ܐܷܬ݁ܬ݁ܥܺܝܪܘ ܘܨܱܠܱܘ ܂ ܕ݁ܠܴܐ ܬܷ݁ܥܠܾܘܢ ܠܢܶܣܝܽܘܢܳܐ ܂ ܪܾܘܚܳܐ ܨܴܒ݂ܝܳܐ ܂ ܘܰܡܛܱܝܒ݂ܳܐ ܂ ܐܷܠܴܐ ܦܱ݁ܓ݂ܪܴܐ ܟ݁ܪܻܝܗ ܀</a:t>
            </a:r>
            <a:r>
              <a:rPr lang="syr-SY" sz="2400">
                <a:solidFill>
                  <a:srgbClr val="00B0F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228FDE53-201E-9A14-5581-5B2C591ADF5F}"/>
              </a:ext>
            </a:extLst>
          </p:cNvPr>
          <p:cNvGrpSpPr/>
          <p:nvPr/>
        </p:nvGrpSpPr>
        <p:grpSpPr>
          <a:xfrm>
            <a:off x="2666776" y="201757"/>
            <a:ext cx="324720" cy="316080"/>
            <a:chOff x="2666776" y="201757"/>
            <a:chExt cx="324720" cy="3160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6FA1347-08A6-69E8-312E-B0522F3A9085}"/>
                    </a:ext>
                  </a:extLst>
                </p14:cNvPr>
                <p14:cNvContentPartPr/>
                <p14:nvPr/>
              </p14:nvContentPartPr>
              <p14:xfrm>
                <a:off x="2666776" y="300397"/>
                <a:ext cx="250200" cy="91800"/>
              </p14:xfrm>
            </p:contentPart>
          </mc:Choice>
          <mc:Fallback xmlns="">
            <p:pic>
              <p:nvPicPr>
                <p:cNvPr id="2" name="Ink 1">
                  <a:extLst>
                    <a:ext uri="{FF2B5EF4-FFF2-40B4-BE49-F238E27FC236}">
                      <a16:creationId xmlns:a16="http://schemas.microsoft.com/office/drawing/2014/main" id="{06FA1347-08A6-69E8-312E-B0522F3A9085}"/>
                    </a:ext>
                  </a:extLst>
                </p:cNvPr>
                <p:cNvPicPr/>
                <p:nvPr/>
              </p:nvPicPr>
              <p:blipFill>
                <a:blip r:embed="rId5"/>
                <a:stretch>
                  <a:fillRect/>
                </a:stretch>
              </p:blipFill>
              <p:spPr>
                <a:xfrm>
                  <a:off x="2649136" y="282757"/>
                  <a:ext cx="285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CD421FF-7764-3B6E-4609-0A06E4670A59}"/>
                    </a:ext>
                  </a:extLst>
                </p14:cNvPr>
                <p14:cNvContentPartPr/>
                <p14:nvPr/>
              </p14:nvContentPartPr>
              <p14:xfrm>
                <a:off x="2734456" y="240277"/>
                <a:ext cx="184320" cy="277560"/>
              </p14:xfrm>
            </p:contentPart>
          </mc:Choice>
          <mc:Fallback xmlns="">
            <p:pic>
              <p:nvPicPr>
                <p:cNvPr id="4" name="Ink 3">
                  <a:extLst>
                    <a:ext uri="{FF2B5EF4-FFF2-40B4-BE49-F238E27FC236}">
                      <a16:creationId xmlns:a16="http://schemas.microsoft.com/office/drawing/2014/main" id="{0CD421FF-7764-3B6E-4609-0A06E4670A59}"/>
                    </a:ext>
                  </a:extLst>
                </p:cNvPr>
                <p:cNvPicPr/>
                <p:nvPr/>
              </p:nvPicPr>
              <p:blipFill>
                <a:blip r:embed="rId7"/>
                <a:stretch>
                  <a:fillRect/>
                </a:stretch>
              </p:blipFill>
              <p:spPr>
                <a:xfrm>
                  <a:off x="2716816" y="222277"/>
                  <a:ext cx="219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D3F4317-A2EC-896C-66EC-1283F5F78E2D}"/>
                    </a:ext>
                  </a:extLst>
                </p14:cNvPr>
                <p14:cNvContentPartPr/>
                <p14:nvPr/>
              </p14:nvContentPartPr>
              <p14:xfrm>
                <a:off x="2762896" y="201757"/>
                <a:ext cx="82800" cy="316080"/>
              </p14:xfrm>
            </p:contentPart>
          </mc:Choice>
          <mc:Fallback xmlns="">
            <p:pic>
              <p:nvPicPr>
                <p:cNvPr id="5" name="Ink 4">
                  <a:extLst>
                    <a:ext uri="{FF2B5EF4-FFF2-40B4-BE49-F238E27FC236}">
                      <a16:creationId xmlns:a16="http://schemas.microsoft.com/office/drawing/2014/main" id="{2D3F4317-A2EC-896C-66EC-1283F5F78E2D}"/>
                    </a:ext>
                  </a:extLst>
                </p:cNvPr>
                <p:cNvPicPr/>
                <p:nvPr/>
              </p:nvPicPr>
              <p:blipFill>
                <a:blip r:embed="rId9"/>
                <a:stretch>
                  <a:fillRect/>
                </a:stretch>
              </p:blipFill>
              <p:spPr>
                <a:xfrm>
                  <a:off x="2745256" y="183757"/>
                  <a:ext cx="11844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B5DC40D-4053-8600-2EE7-48D0762D7B4A}"/>
                    </a:ext>
                  </a:extLst>
                </p14:cNvPr>
                <p14:cNvContentPartPr/>
                <p14:nvPr/>
              </p14:nvContentPartPr>
              <p14:xfrm>
                <a:off x="2672536" y="370237"/>
                <a:ext cx="318960" cy="70560"/>
              </p14:xfrm>
            </p:contentPart>
          </mc:Choice>
          <mc:Fallback xmlns="">
            <p:pic>
              <p:nvPicPr>
                <p:cNvPr id="7" name="Ink 6">
                  <a:extLst>
                    <a:ext uri="{FF2B5EF4-FFF2-40B4-BE49-F238E27FC236}">
                      <a16:creationId xmlns:a16="http://schemas.microsoft.com/office/drawing/2014/main" id="{6B5DC40D-4053-8600-2EE7-48D0762D7B4A}"/>
                    </a:ext>
                  </a:extLst>
                </p:cNvPr>
                <p:cNvPicPr/>
                <p:nvPr/>
              </p:nvPicPr>
              <p:blipFill>
                <a:blip r:embed="rId11"/>
                <a:stretch>
                  <a:fillRect/>
                </a:stretch>
              </p:blipFill>
              <p:spPr>
                <a:xfrm>
                  <a:off x="2654896" y="352237"/>
                  <a:ext cx="354600" cy="106200"/>
                </a:xfrm>
                <a:prstGeom prst="rect">
                  <a:avLst/>
                </a:prstGeom>
              </p:spPr>
            </p:pic>
          </mc:Fallback>
        </mc:AlternateContent>
      </p:grpSp>
      <p:grpSp>
        <p:nvGrpSpPr>
          <p:cNvPr id="15" name="Group 14">
            <a:extLst>
              <a:ext uri="{FF2B5EF4-FFF2-40B4-BE49-F238E27FC236}">
                <a16:creationId xmlns:a16="http://schemas.microsoft.com/office/drawing/2014/main" id="{9B3B521C-4B99-6BA0-6EA2-62A22245AFC7}"/>
              </a:ext>
            </a:extLst>
          </p:cNvPr>
          <p:cNvGrpSpPr/>
          <p:nvPr/>
        </p:nvGrpSpPr>
        <p:grpSpPr>
          <a:xfrm>
            <a:off x="2180416" y="2117317"/>
            <a:ext cx="498600" cy="373680"/>
            <a:chOff x="2180416" y="2117317"/>
            <a:chExt cx="498600" cy="37368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695F55D-A1A7-CAEB-2B2D-33937D29BE49}"/>
                    </a:ext>
                  </a:extLst>
                </p14:cNvPr>
                <p14:cNvContentPartPr/>
                <p14:nvPr/>
              </p14:nvContentPartPr>
              <p14:xfrm>
                <a:off x="2283736" y="2170597"/>
                <a:ext cx="395280" cy="182160"/>
              </p14:xfrm>
            </p:contentPart>
          </mc:Choice>
          <mc:Fallback xmlns="">
            <p:pic>
              <p:nvPicPr>
                <p:cNvPr id="11" name="Ink 10">
                  <a:extLst>
                    <a:ext uri="{FF2B5EF4-FFF2-40B4-BE49-F238E27FC236}">
                      <a16:creationId xmlns:a16="http://schemas.microsoft.com/office/drawing/2014/main" id="{F695F55D-A1A7-CAEB-2B2D-33937D29BE49}"/>
                    </a:ext>
                  </a:extLst>
                </p:cNvPr>
                <p:cNvPicPr/>
                <p:nvPr/>
              </p:nvPicPr>
              <p:blipFill>
                <a:blip r:embed="rId13"/>
                <a:stretch>
                  <a:fillRect/>
                </a:stretch>
              </p:blipFill>
              <p:spPr>
                <a:xfrm>
                  <a:off x="2265736" y="2152597"/>
                  <a:ext cx="430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35456E3-6739-B59B-C5CF-609C8359E0CB}"/>
                    </a:ext>
                  </a:extLst>
                </p14:cNvPr>
                <p14:cNvContentPartPr/>
                <p14:nvPr/>
              </p14:nvContentPartPr>
              <p14:xfrm>
                <a:off x="2350696" y="2138917"/>
                <a:ext cx="199800" cy="352080"/>
              </p14:xfrm>
            </p:contentPart>
          </mc:Choice>
          <mc:Fallback xmlns="">
            <p:pic>
              <p:nvPicPr>
                <p:cNvPr id="12" name="Ink 11">
                  <a:extLst>
                    <a:ext uri="{FF2B5EF4-FFF2-40B4-BE49-F238E27FC236}">
                      <a16:creationId xmlns:a16="http://schemas.microsoft.com/office/drawing/2014/main" id="{835456E3-6739-B59B-C5CF-609C8359E0CB}"/>
                    </a:ext>
                  </a:extLst>
                </p:cNvPr>
                <p:cNvPicPr/>
                <p:nvPr/>
              </p:nvPicPr>
              <p:blipFill>
                <a:blip r:embed="rId15"/>
                <a:stretch>
                  <a:fillRect/>
                </a:stretch>
              </p:blipFill>
              <p:spPr>
                <a:xfrm>
                  <a:off x="2332696" y="2120917"/>
                  <a:ext cx="2354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B853911-3848-D227-C85C-0EDB6A4774D6}"/>
                    </a:ext>
                  </a:extLst>
                </p14:cNvPr>
                <p14:cNvContentPartPr/>
                <p14:nvPr/>
              </p14:nvContentPartPr>
              <p14:xfrm>
                <a:off x="2395696" y="2117317"/>
                <a:ext cx="85680" cy="370440"/>
              </p14:xfrm>
            </p:contentPart>
          </mc:Choice>
          <mc:Fallback xmlns="">
            <p:pic>
              <p:nvPicPr>
                <p:cNvPr id="13" name="Ink 12">
                  <a:extLst>
                    <a:ext uri="{FF2B5EF4-FFF2-40B4-BE49-F238E27FC236}">
                      <a16:creationId xmlns:a16="http://schemas.microsoft.com/office/drawing/2014/main" id="{BB853911-3848-D227-C85C-0EDB6A4774D6}"/>
                    </a:ext>
                  </a:extLst>
                </p:cNvPr>
                <p:cNvPicPr/>
                <p:nvPr/>
              </p:nvPicPr>
              <p:blipFill>
                <a:blip r:embed="rId17"/>
                <a:stretch>
                  <a:fillRect/>
                </a:stretch>
              </p:blipFill>
              <p:spPr>
                <a:xfrm>
                  <a:off x="2377696" y="2099677"/>
                  <a:ext cx="12132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F47CBBB-F19F-2942-99E6-98AFD92BF27F}"/>
                    </a:ext>
                  </a:extLst>
                </p14:cNvPr>
                <p14:cNvContentPartPr/>
                <p14:nvPr/>
              </p14:nvContentPartPr>
              <p14:xfrm>
                <a:off x="2180416" y="2282557"/>
                <a:ext cx="395280" cy="84240"/>
              </p14:xfrm>
            </p:contentPart>
          </mc:Choice>
          <mc:Fallback xmlns="">
            <p:pic>
              <p:nvPicPr>
                <p:cNvPr id="14" name="Ink 13">
                  <a:extLst>
                    <a:ext uri="{FF2B5EF4-FFF2-40B4-BE49-F238E27FC236}">
                      <a16:creationId xmlns:a16="http://schemas.microsoft.com/office/drawing/2014/main" id="{7F47CBBB-F19F-2942-99E6-98AFD92BF27F}"/>
                    </a:ext>
                  </a:extLst>
                </p:cNvPr>
                <p:cNvPicPr/>
                <p:nvPr/>
              </p:nvPicPr>
              <p:blipFill>
                <a:blip r:embed="rId19"/>
                <a:stretch>
                  <a:fillRect/>
                </a:stretch>
              </p:blipFill>
              <p:spPr>
                <a:xfrm>
                  <a:off x="2162416" y="2264917"/>
                  <a:ext cx="430920" cy="119880"/>
                </a:xfrm>
                <a:prstGeom prst="rect">
                  <a:avLst/>
                </a:prstGeom>
              </p:spPr>
            </p:pic>
          </mc:Fallback>
        </mc:AlternateContent>
      </p:grpSp>
      <p:grpSp>
        <p:nvGrpSpPr>
          <p:cNvPr id="21" name="Group 20">
            <a:extLst>
              <a:ext uri="{FF2B5EF4-FFF2-40B4-BE49-F238E27FC236}">
                <a16:creationId xmlns:a16="http://schemas.microsoft.com/office/drawing/2014/main" id="{7E120E5F-112B-4E2D-B959-834E30408151}"/>
              </a:ext>
            </a:extLst>
          </p:cNvPr>
          <p:cNvGrpSpPr/>
          <p:nvPr/>
        </p:nvGrpSpPr>
        <p:grpSpPr>
          <a:xfrm>
            <a:off x="2224336" y="3650197"/>
            <a:ext cx="393120" cy="345960"/>
            <a:chOff x="2224336" y="3650197"/>
            <a:chExt cx="393120" cy="34596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9789CF17-30BE-691D-2FDB-B07BD28B7EBF}"/>
                    </a:ext>
                  </a:extLst>
                </p14:cNvPr>
                <p14:cNvContentPartPr/>
                <p14:nvPr/>
              </p14:nvContentPartPr>
              <p14:xfrm>
                <a:off x="2224336" y="3806797"/>
                <a:ext cx="316440" cy="51480"/>
              </p14:xfrm>
            </p:contentPart>
          </mc:Choice>
          <mc:Fallback xmlns="">
            <p:pic>
              <p:nvPicPr>
                <p:cNvPr id="16" name="Ink 15">
                  <a:extLst>
                    <a:ext uri="{FF2B5EF4-FFF2-40B4-BE49-F238E27FC236}">
                      <a16:creationId xmlns:a16="http://schemas.microsoft.com/office/drawing/2014/main" id="{9789CF17-30BE-691D-2FDB-B07BD28B7EBF}"/>
                    </a:ext>
                  </a:extLst>
                </p:cNvPr>
                <p:cNvPicPr/>
                <p:nvPr/>
              </p:nvPicPr>
              <p:blipFill>
                <a:blip r:embed="rId21"/>
                <a:stretch>
                  <a:fillRect/>
                </a:stretch>
              </p:blipFill>
              <p:spPr>
                <a:xfrm>
                  <a:off x="2206336" y="3789157"/>
                  <a:ext cx="352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2BBEFEA-73D7-DA12-3AB6-A79EAA26A6E7}"/>
                    </a:ext>
                  </a:extLst>
                </p14:cNvPr>
                <p14:cNvContentPartPr/>
                <p14:nvPr/>
              </p14:nvContentPartPr>
              <p14:xfrm>
                <a:off x="2448616" y="3650197"/>
                <a:ext cx="72720" cy="335880"/>
              </p14:xfrm>
            </p:contentPart>
          </mc:Choice>
          <mc:Fallback xmlns="">
            <p:pic>
              <p:nvPicPr>
                <p:cNvPr id="17" name="Ink 16">
                  <a:extLst>
                    <a:ext uri="{FF2B5EF4-FFF2-40B4-BE49-F238E27FC236}">
                      <a16:creationId xmlns:a16="http://schemas.microsoft.com/office/drawing/2014/main" id="{12BBEFEA-73D7-DA12-3AB6-A79EAA26A6E7}"/>
                    </a:ext>
                  </a:extLst>
                </p:cNvPr>
                <p:cNvPicPr/>
                <p:nvPr/>
              </p:nvPicPr>
              <p:blipFill>
                <a:blip r:embed="rId23"/>
                <a:stretch>
                  <a:fillRect/>
                </a:stretch>
              </p:blipFill>
              <p:spPr>
                <a:xfrm>
                  <a:off x="2430976" y="3632197"/>
                  <a:ext cx="1083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EFF8234-5662-374F-E301-686A06291BB8}"/>
                    </a:ext>
                  </a:extLst>
                </p14:cNvPr>
                <p14:cNvContentPartPr/>
                <p14:nvPr/>
              </p14:nvContentPartPr>
              <p14:xfrm>
                <a:off x="2335216" y="3659557"/>
                <a:ext cx="111960" cy="336600"/>
              </p14:xfrm>
            </p:contentPart>
          </mc:Choice>
          <mc:Fallback xmlns="">
            <p:pic>
              <p:nvPicPr>
                <p:cNvPr id="18" name="Ink 17">
                  <a:extLst>
                    <a:ext uri="{FF2B5EF4-FFF2-40B4-BE49-F238E27FC236}">
                      <a16:creationId xmlns:a16="http://schemas.microsoft.com/office/drawing/2014/main" id="{DEFF8234-5662-374F-E301-686A06291BB8}"/>
                    </a:ext>
                  </a:extLst>
                </p:cNvPr>
                <p:cNvPicPr/>
                <p:nvPr/>
              </p:nvPicPr>
              <p:blipFill>
                <a:blip r:embed="rId25"/>
                <a:stretch>
                  <a:fillRect/>
                </a:stretch>
              </p:blipFill>
              <p:spPr>
                <a:xfrm>
                  <a:off x="2317216" y="3641917"/>
                  <a:ext cx="1476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7369749-44BD-6052-D65C-8BDADD3D9D50}"/>
                    </a:ext>
                  </a:extLst>
                </p14:cNvPr>
                <p14:cNvContentPartPr/>
                <p14:nvPr/>
              </p14:nvContentPartPr>
              <p14:xfrm>
                <a:off x="2271856" y="3864397"/>
                <a:ext cx="345600" cy="42840"/>
              </p14:xfrm>
            </p:contentPart>
          </mc:Choice>
          <mc:Fallback xmlns="">
            <p:pic>
              <p:nvPicPr>
                <p:cNvPr id="19" name="Ink 18">
                  <a:extLst>
                    <a:ext uri="{FF2B5EF4-FFF2-40B4-BE49-F238E27FC236}">
                      <a16:creationId xmlns:a16="http://schemas.microsoft.com/office/drawing/2014/main" id="{97369749-44BD-6052-D65C-8BDADD3D9D50}"/>
                    </a:ext>
                  </a:extLst>
                </p:cNvPr>
                <p:cNvPicPr/>
                <p:nvPr/>
              </p:nvPicPr>
              <p:blipFill>
                <a:blip r:embed="rId27"/>
                <a:stretch>
                  <a:fillRect/>
                </a:stretch>
              </p:blipFill>
              <p:spPr>
                <a:xfrm>
                  <a:off x="2254216" y="3846397"/>
                  <a:ext cx="38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6764044-6596-66D7-A40D-0ECB819960D1}"/>
                    </a:ext>
                  </a:extLst>
                </p14:cNvPr>
                <p14:cNvContentPartPr/>
                <p14:nvPr/>
              </p14:nvContentPartPr>
              <p14:xfrm>
                <a:off x="2433136" y="3738397"/>
                <a:ext cx="172800" cy="215280"/>
              </p14:xfrm>
            </p:contentPart>
          </mc:Choice>
          <mc:Fallback xmlns="">
            <p:pic>
              <p:nvPicPr>
                <p:cNvPr id="20" name="Ink 19">
                  <a:extLst>
                    <a:ext uri="{FF2B5EF4-FFF2-40B4-BE49-F238E27FC236}">
                      <a16:creationId xmlns:a16="http://schemas.microsoft.com/office/drawing/2014/main" id="{C6764044-6596-66D7-A40D-0ECB819960D1}"/>
                    </a:ext>
                  </a:extLst>
                </p:cNvPr>
                <p:cNvPicPr/>
                <p:nvPr/>
              </p:nvPicPr>
              <p:blipFill>
                <a:blip r:embed="rId29"/>
                <a:stretch>
                  <a:fillRect/>
                </a:stretch>
              </p:blipFill>
              <p:spPr>
                <a:xfrm>
                  <a:off x="2415496" y="3720757"/>
                  <a:ext cx="208440" cy="25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4061A6C-1E75-CF55-7E8F-809B3565A6A5}"/>
                  </a:ext>
                </a:extLst>
              </p14:cNvPr>
              <p14:cNvContentPartPr/>
              <p14:nvPr/>
            </p14:nvContentPartPr>
            <p14:xfrm>
              <a:off x="5163016" y="892597"/>
              <a:ext cx="1523520" cy="398520"/>
            </p14:xfrm>
          </p:contentPart>
        </mc:Choice>
        <mc:Fallback xmlns="">
          <p:pic>
            <p:nvPicPr>
              <p:cNvPr id="22" name="Ink 21">
                <a:extLst>
                  <a:ext uri="{FF2B5EF4-FFF2-40B4-BE49-F238E27FC236}">
                    <a16:creationId xmlns:a16="http://schemas.microsoft.com/office/drawing/2014/main" id="{54061A6C-1E75-CF55-7E8F-809B3565A6A5}"/>
                  </a:ext>
                </a:extLst>
              </p:cNvPr>
              <p:cNvPicPr/>
              <p:nvPr/>
            </p:nvPicPr>
            <p:blipFill>
              <a:blip r:embed="rId31"/>
              <a:stretch>
                <a:fillRect/>
              </a:stretch>
            </p:blipFill>
            <p:spPr>
              <a:xfrm>
                <a:off x="5145376" y="874957"/>
                <a:ext cx="15591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1E250D69-C0C9-721E-1006-30154C3C7E81}"/>
                  </a:ext>
                </a:extLst>
              </p14:cNvPr>
              <p14:cNvContentPartPr/>
              <p14:nvPr/>
            </p14:nvContentPartPr>
            <p14:xfrm>
              <a:off x="2415496" y="2856037"/>
              <a:ext cx="1501200" cy="391320"/>
            </p14:xfrm>
          </p:contentPart>
        </mc:Choice>
        <mc:Fallback xmlns="">
          <p:pic>
            <p:nvPicPr>
              <p:cNvPr id="23" name="Ink 22">
                <a:extLst>
                  <a:ext uri="{FF2B5EF4-FFF2-40B4-BE49-F238E27FC236}">
                    <a16:creationId xmlns:a16="http://schemas.microsoft.com/office/drawing/2014/main" id="{1E250D69-C0C9-721E-1006-30154C3C7E81}"/>
                  </a:ext>
                </a:extLst>
              </p:cNvPr>
              <p:cNvPicPr/>
              <p:nvPr/>
            </p:nvPicPr>
            <p:blipFill>
              <a:blip r:embed="rId33"/>
              <a:stretch>
                <a:fillRect/>
              </a:stretch>
            </p:blipFill>
            <p:spPr>
              <a:xfrm>
                <a:off x="2397856" y="2838397"/>
                <a:ext cx="153684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FD10D855-B9CB-6049-E1E2-767C5668488A}"/>
                  </a:ext>
                </a:extLst>
              </p14:cNvPr>
              <p14:cNvContentPartPr/>
              <p14:nvPr/>
            </p14:nvContentPartPr>
            <p14:xfrm>
              <a:off x="4797616" y="4418437"/>
              <a:ext cx="1509480" cy="375480"/>
            </p14:xfrm>
          </p:contentPart>
        </mc:Choice>
        <mc:Fallback xmlns="">
          <p:pic>
            <p:nvPicPr>
              <p:cNvPr id="24" name="Ink 23">
                <a:extLst>
                  <a:ext uri="{FF2B5EF4-FFF2-40B4-BE49-F238E27FC236}">
                    <a16:creationId xmlns:a16="http://schemas.microsoft.com/office/drawing/2014/main" id="{FD10D855-B9CB-6049-E1E2-767C5668488A}"/>
                  </a:ext>
                </a:extLst>
              </p:cNvPr>
              <p:cNvPicPr/>
              <p:nvPr/>
            </p:nvPicPr>
            <p:blipFill>
              <a:blip r:embed="rId35"/>
              <a:stretch>
                <a:fillRect/>
              </a:stretch>
            </p:blipFill>
            <p:spPr>
              <a:xfrm>
                <a:off x="4779616" y="4400797"/>
                <a:ext cx="15451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CC7DAB1A-3475-F578-78B4-A7EF5C48F44D}"/>
                  </a:ext>
                </a:extLst>
              </p14:cNvPr>
              <p14:cNvContentPartPr/>
              <p14:nvPr/>
            </p14:nvContentPartPr>
            <p14:xfrm>
              <a:off x="475456" y="585157"/>
              <a:ext cx="79200" cy="996120"/>
            </p14:xfrm>
          </p:contentPart>
        </mc:Choice>
        <mc:Fallback xmlns="">
          <p:pic>
            <p:nvPicPr>
              <p:cNvPr id="25" name="Ink 24">
                <a:extLst>
                  <a:ext uri="{FF2B5EF4-FFF2-40B4-BE49-F238E27FC236}">
                    <a16:creationId xmlns:a16="http://schemas.microsoft.com/office/drawing/2014/main" id="{CC7DAB1A-3475-F578-78B4-A7EF5C48F44D}"/>
                  </a:ext>
                </a:extLst>
              </p:cNvPr>
              <p:cNvPicPr/>
              <p:nvPr/>
            </p:nvPicPr>
            <p:blipFill>
              <a:blip r:embed="rId37"/>
              <a:stretch>
                <a:fillRect/>
              </a:stretch>
            </p:blipFill>
            <p:spPr>
              <a:xfrm>
                <a:off x="457816" y="567157"/>
                <a:ext cx="11484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3DA75E78-FD43-E3AC-CA19-7BC6838A7469}"/>
                  </a:ext>
                </a:extLst>
              </p14:cNvPr>
              <p14:cNvContentPartPr/>
              <p14:nvPr/>
            </p14:nvContentPartPr>
            <p14:xfrm>
              <a:off x="489136" y="3835957"/>
              <a:ext cx="156960" cy="1247760"/>
            </p14:xfrm>
          </p:contentPart>
        </mc:Choice>
        <mc:Fallback xmlns="">
          <p:pic>
            <p:nvPicPr>
              <p:cNvPr id="26" name="Ink 25">
                <a:extLst>
                  <a:ext uri="{FF2B5EF4-FFF2-40B4-BE49-F238E27FC236}">
                    <a16:creationId xmlns:a16="http://schemas.microsoft.com/office/drawing/2014/main" id="{3DA75E78-FD43-E3AC-CA19-7BC6838A7469}"/>
                  </a:ext>
                </a:extLst>
              </p:cNvPr>
              <p:cNvPicPr/>
              <p:nvPr/>
            </p:nvPicPr>
            <p:blipFill>
              <a:blip r:embed="rId39"/>
              <a:stretch>
                <a:fillRect/>
              </a:stretch>
            </p:blipFill>
            <p:spPr>
              <a:xfrm>
                <a:off x="471496" y="3817957"/>
                <a:ext cx="192600" cy="128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41E0F4B1-0938-D0BC-5FCE-13BC410BE94C}"/>
                  </a:ext>
                </a:extLst>
              </p14:cNvPr>
              <p14:cNvContentPartPr/>
              <p14:nvPr/>
            </p14:nvContentPartPr>
            <p14:xfrm>
              <a:off x="7821616" y="1620157"/>
              <a:ext cx="1361880" cy="450000"/>
            </p14:xfrm>
          </p:contentPart>
        </mc:Choice>
        <mc:Fallback xmlns="">
          <p:pic>
            <p:nvPicPr>
              <p:cNvPr id="27" name="Ink 26">
                <a:extLst>
                  <a:ext uri="{FF2B5EF4-FFF2-40B4-BE49-F238E27FC236}">
                    <a16:creationId xmlns:a16="http://schemas.microsoft.com/office/drawing/2014/main" id="{41E0F4B1-0938-D0BC-5FCE-13BC410BE94C}"/>
                  </a:ext>
                </a:extLst>
              </p:cNvPr>
              <p:cNvPicPr/>
              <p:nvPr/>
            </p:nvPicPr>
            <p:blipFill>
              <a:blip r:embed="rId41"/>
              <a:stretch>
                <a:fillRect/>
              </a:stretch>
            </p:blipFill>
            <p:spPr>
              <a:xfrm>
                <a:off x="7803616" y="1602517"/>
                <a:ext cx="139752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03DCA92B-744B-50C4-9BF9-C5A9CE8668C1}"/>
                  </a:ext>
                </a:extLst>
              </p14:cNvPr>
              <p14:cNvContentPartPr/>
              <p14:nvPr/>
            </p14:nvContentPartPr>
            <p14:xfrm>
              <a:off x="7053016" y="3193717"/>
              <a:ext cx="1415520" cy="412200"/>
            </p14:xfrm>
          </p:contentPart>
        </mc:Choice>
        <mc:Fallback xmlns="">
          <p:pic>
            <p:nvPicPr>
              <p:cNvPr id="28" name="Ink 27">
                <a:extLst>
                  <a:ext uri="{FF2B5EF4-FFF2-40B4-BE49-F238E27FC236}">
                    <a16:creationId xmlns:a16="http://schemas.microsoft.com/office/drawing/2014/main" id="{03DCA92B-744B-50C4-9BF9-C5A9CE8668C1}"/>
                  </a:ext>
                </a:extLst>
              </p:cNvPr>
              <p:cNvPicPr/>
              <p:nvPr/>
            </p:nvPicPr>
            <p:blipFill>
              <a:blip r:embed="rId43"/>
              <a:stretch>
                <a:fillRect/>
              </a:stretch>
            </p:blipFill>
            <p:spPr>
              <a:xfrm>
                <a:off x="7035016" y="3176077"/>
                <a:ext cx="14511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B8A332B8-EC39-D480-492C-6A28FE9E52CF}"/>
                  </a:ext>
                </a:extLst>
              </p14:cNvPr>
              <p14:cNvContentPartPr/>
              <p14:nvPr/>
            </p14:nvContentPartPr>
            <p14:xfrm>
              <a:off x="8661496" y="5091997"/>
              <a:ext cx="1231920" cy="554400"/>
            </p14:xfrm>
          </p:contentPart>
        </mc:Choice>
        <mc:Fallback xmlns="">
          <p:pic>
            <p:nvPicPr>
              <p:cNvPr id="29" name="Ink 28">
                <a:extLst>
                  <a:ext uri="{FF2B5EF4-FFF2-40B4-BE49-F238E27FC236}">
                    <a16:creationId xmlns:a16="http://schemas.microsoft.com/office/drawing/2014/main" id="{B8A332B8-EC39-D480-492C-6A28FE9E52CF}"/>
                  </a:ext>
                </a:extLst>
              </p:cNvPr>
              <p:cNvPicPr/>
              <p:nvPr/>
            </p:nvPicPr>
            <p:blipFill>
              <a:blip r:embed="rId45"/>
              <a:stretch>
                <a:fillRect/>
              </a:stretch>
            </p:blipFill>
            <p:spPr>
              <a:xfrm>
                <a:off x="8643496" y="5073997"/>
                <a:ext cx="126756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BB2343DE-559C-BF7C-E007-70B7FD560BCF}"/>
                  </a:ext>
                </a:extLst>
              </p14:cNvPr>
              <p14:cNvContentPartPr/>
              <p14:nvPr/>
            </p14:nvContentPartPr>
            <p14:xfrm>
              <a:off x="9893416" y="2457877"/>
              <a:ext cx="282960" cy="1029600"/>
            </p14:xfrm>
          </p:contentPart>
        </mc:Choice>
        <mc:Fallback xmlns="">
          <p:pic>
            <p:nvPicPr>
              <p:cNvPr id="30" name="Ink 29">
                <a:extLst>
                  <a:ext uri="{FF2B5EF4-FFF2-40B4-BE49-F238E27FC236}">
                    <a16:creationId xmlns:a16="http://schemas.microsoft.com/office/drawing/2014/main" id="{BB2343DE-559C-BF7C-E007-70B7FD560BCF}"/>
                  </a:ext>
                </a:extLst>
              </p:cNvPr>
              <p:cNvPicPr/>
              <p:nvPr/>
            </p:nvPicPr>
            <p:blipFill>
              <a:blip r:embed="rId47"/>
              <a:stretch>
                <a:fillRect/>
              </a:stretch>
            </p:blipFill>
            <p:spPr>
              <a:xfrm>
                <a:off x="9875416" y="2440237"/>
                <a:ext cx="318600" cy="1065240"/>
              </a:xfrm>
              <a:prstGeom prst="rect">
                <a:avLst/>
              </a:prstGeom>
            </p:spPr>
          </p:pic>
        </mc:Fallback>
      </mc:AlternateContent>
    </p:spTree>
    <p:extLst>
      <p:ext uri="{BB962C8B-B14F-4D97-AF65-F5344CB8AC3E}">
        <p14:creationId xmlns:p14="http://schemas.microsoft.com/office/powerpoint/2010/main" val="368324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93730" cy="435824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0015" y="237963"/>
            <a:ext cx="9553699" cy="3539430"/>
          </a:xfrm>
          <a:prstGeom prst="rect">
            <a:avLst/>
          </a:prstGeom>
          <a:noFill/>
        </p:spPr>
        <p:txBody>
          <a:bodyPr wrap="square" rtlCol="0">
            <a:spAutoFit/>
          </a:bodyPr>
          <a:lstStyle/>
          <a:p>
            <a:pPr algn="r"/>
            <a:r>
              <a:rPr lang="he-IL" sz="3200" b="1">
                <a:solidFill>
                  <a:srgbClr val="FFFF00"/>
                </a:solidFill>
                <a:cs typeface="+mj-cs"/>
              </a:rPr>
              <a:t>ספר ישעיה פרק כא</a:t>
            </a:r>
          </a:p>
          <a:p>
            <a:pPr algn="r"/>
            <a:r>
              <a:rPr lang="he-IL" sz="3200">
                <a:solidFill>
                  <a:srgbClr val="FFFF00"/>
                </a:solidFill>
                <a:cs typeface="+mj-cs"/>
              </a:rPr>
              <a:t> ז   וְרָאָה רֶכֶב צֶמֶד פָּרָשִׁים רֶכֶב חֲמוֹר רֶכֶב גָּמָל וְהִקְשִׁיב קֶשֶׁב רַב-קָשֶׁב: </a:t>
            </a:r>
          </a:p>
          <a:p>
            <a:pPr algn="r"/>
            <a:endParaRPr lang="he-IL" sz="3200" b="1">
              <a:solidFill>
                <a:srgbClr val="FFFF00"/>
              </a:solidFill>
              <a:cs typeface="+mj-cs"/>
            </a:endParaRPr>
          </a:p>
          <a:p>
            <a:pPr algn="r"/>
            <a:r>
              <a:rPr lang="he-IL" sz="3200" b="1">
                <a:solidFill>
                  <a:srgbClr val="92D050"/>
                </a:solidFill>
                <a:cs typeface="+mj-cs"/>
              </a:rPr>
              <a:t>ספר ישעיה פרק כא</a:t>
            </a:r>
          </a:p>
          <a:p>
            <a:pPr algn="r"/>
            <a:r>
              <a:rPr lang="he-IL" sz="3200">
                <a:solidFill>
                  <a:srgbClr val="92D050"/>
                </a:solidFill>
                <a:cs typeface="+mj-cs"/>
              </a:rPr>
              <a:t>ט   וְהִנֵּה-זֶה בָא רֶכֶב אִישׁ צֶמֶד פָּרָשִׁים וַיַּעַן וַיֹּאמֶר נָפְלָה נָפְלָה בָּבֶל וְכָל-פְּסִילֵי אֱלֹהֶיהָ שִׁבַּר לָאָרֶץ:</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14D39A6F-C6B9-4FF1-2A67-23B534695E3C}"/>
              </a:ext>
            </a:extLst>
          </p:cNvPr>
          <p:cNvGrpSpPr/>
          <p:nvPr/>
        </p:nvGrpSpPr>
        <p:grpSpPr>
          <a:xfrm>
            <a:off x="3779176" y="1274917"/>
            <a:ext cx="5745600" cy="76320"/>
            <a:chOff x="3779176" y="1274917"/>
            <a:chExt cx="5745600" cy="763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F63AA8F-81D6-432F-D9E5-AD256D73DBF0}"/>
                    </a:ext>
                  </a:extLst>
                </p14:cNvPr>
                <p14:cNvContentPartPr/>
                <p14:nvPr/>
              </p14:nvContentPartPr>
              <p14:xfrm>
                <a:off x="6703816" y="1274917"/>
                <a:ext cx="2820960" cy="76320"/>
              </p14:xfrm>
            </p:contentPart>
          </mc:Choice>
          <mc:Fallback xmlns="">
            <p:pic>
              <p:nvPicPr>
                <p:cNvPr id="2" name="Ink 1">
                  <a:extLst>
                    <a:ext uri="{FF2B5EF4-FFF2-40B4-BE49-F238E27FC236}">
                      <a16:creationId xmlns:a16="http://schemas.microsoft.com/office/drawing/2014/main" id="{3F63AA8F-81D6-432F-D9E5-AD256D73DBF0}"/>
                    </a:ext>
                  </a:extLst>
                </p:cNvPr>
                <p:cNvPicPr/>
                <p:nvPr/>
              </p:nvPicPr>
              <p:blipFill>
                <a:blip r:embed="rId5"/>
                <a:stretch>
                  <a:fillRect/>
                </a:stretch>
              </p:blipFill>
              <p:spPr>
                <a:xfrm>
                  <a:off x="6685816" y="1256917"/>
                  <a:ext cx="2856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F939127-E842-B646-4D4B-9DED70361991}"/>
                    </a:ext>
                  </a:extLst>
                </p14:cNvPr>
                <p14:cNvContentPartPr/>
                <p14:nvPr/>
              </p14:nvContentPartPr>
              <p14:xfrm>
                <a:off x="5340136" y="1277797"/>
                <a:ext cx="1005120" cy="56520"/>
              </p14:xfrm>
            </p:contentPart>
          </mc:Choice>
          <mc:Fallback xmlns="">
            <p:pic>
              <p:nvPicPr>
                <p:cNvPr id="4" name="Ink 3">
                  <a:extLst>
                    <a:ext uri="{FF2B5EF4-FFF2-40B4-BE49-F238E27FC236}">
                      <a16:creationId xmlns:a16="http://schemas.microsoft.com/office/drawing/2014/main" id="{7F939127-E842-B646-4D4B-9DED70361991}"/>
                    </a:ext>
                  </a:extLst>
                </p:cNvPr>
                <p:cNvPicPr/>
                <p:nvPr/>
              </p:nvPicPr>
              <p:blipFill>
                <a:blip r:embed="rId7"/>
                <a:stretch>
                  <a:fillRect/>
                </a:stretch>
              </p:blipFill>
              <p:spPr>
                <a:xfrm>
                  <a:off x="5322496" y="1260157"/>
                  <a:ext cx="1040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6A39F11-60D6-260C-3491-4DFEF4BD7786}"/>
                    </a:ext>
                  </a:extLst>
                </p14:cNvPr>
                <p14:cNvContentPartPr/>
                <p14:nvPr/>
              </p14:nvContentPartPr>
              <p14:xfrm>
                <a:off x="3779176" y="1307317"/>
                <a:ext cx="1114200" cy="42480"/>
              </p14:xfrm>
            </p:contentPart>
          </mc:Choice>
          <mc:Fallback xmlns="">
            <p:pic>
              <p:nvPicPr>
                <p:cNvPr id="5" name="Ink 4">
                  <a:extLst>
                    <a:ext uri="{FF2B5EF4-FFF2-40B4-BE49-F238E27FC236}">
                      <a16:creationId xmlns:a16="http://schemas.microsoft.com/office/drawing/2014/main" id="{26A39F11-60D6-260C-3491-4DFEF4BD7786}"/>
                    </a:ext>
                  </a:extLst>
                </p:cNvPr>
                <p:cNvPicPr/>
                <p:nvPr/>
              </p:nvPicPr>
              <p:blipFill>
                <a:blip r:embed="rId9"/>
                <a:stretch>
                  <a:fillRect/>
                </a:stretch>
              </p:blipFill>
              <p:spPr>
                <a:xfrm>
                  <a:off x="3761536" y="1289677"/>
                  <a:ext cx="114984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7E307A3-E8E2-A273-5EAD-94D990873469}"/>
                  </a:ext>
                </a:extLst>
              </p14:cNvPr>
              <p14:cNvContentPartPr/>
              <p14:nvPr/>
            </p14:nvContentPartPr>
            <p14:xfrm>
              <a:off x="6007936" y="3198397"/>
              <a:ext cx="3548880" cy="69840"/>
            </p14:xfrm>
          </p:contentPart>
        </mc:Choice>
        <mc:Fallback xmlns="">
          <p:pic>
            <p:nvPicPr>
              <p:cNvPr id="9" name="Ink 8">
                <a:extLst>
                  <a:ext uri="{FF2B5EF4-FFF2-40B4-BE49-F238E27FC236}">
                    <a16:creationId xmlns:a16="http://schemas.microsoft.com/office/drawing/2014/main" id="{D7E307A3-E8E2-A273-5EAD-94D990873469}"/>
                  </a:ext>
                </a:extLst>
              </p:cNvPr>
              <p:cNvPicPr/>
              <p:nvPr/>
            </p:nvPicPr>
            <p:blipFill>
              <a:blip r:embed="rId11"/>
              <a:stretch>
                <a:fillRect/>
              </a:stretch>
            </p:blipFill>
            <p:spPr>
              <a:xfrm>
                <a:off x="5989936" y="3180757"/>
                <a:ext cx="3584520" cy="105480"/>
              </a:xfrm>
              <a:prstGeom prst="rect">
                <a:avLst/>
              </a:prstGeom>
            </p:spPr>
          </p:pic>
        </mc:Fallback>
      </mc:AlternateContent>
      <p:grpSp>
        <p:nvGrpSpPr>
          <p:cNvPr id="13" name="Group 12">
            <a:extLst>
              <a:ext uri="{FF2B5EF4-FFF2-40B4-BE49-F238E27FC236}">
                <a16:creationId xmlns:a16="http://schemas.microsoft.com/office/drawing/2014/main" id="{9988F362-179A-CDF1-6E29-11928C14DBDF}"/>
              </a:ext>
            </a:extLst>
          </p:cNvPr>
          <p:cNvGrpSpPr/>
          <p:nvPr/>
        </p:nvGrpSpPr>
        <p:grpSpPr>
          <a:xfrm>
            <a:off x="1060096" y="3199477"/>
            <a:ext cx="2316960" cy="80640"/>
            <a:chOff x="1060096" y="3199477"/>
            <a:chExt cx="2316960" cy="8064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72DB411-FBFC-8BDD-202F-8308DAEE2E45}"/>
                    </a:ext>
                  </a:extLst>
                </p14:cNvPr>
                <p14:cNvContentPartPr/>
                <p14:nvPr/>
              </p14:nvContentPartPr>
              <p14:xfrm>
                <a:off x="3370936" y="3252397"/>
                <a:ext cx="2160" cy="2160"/>
              </p14:xfrm>
            </p:contentPart>
          </mc:Choice>
          <mc:Fallback xmlns="">
            <p:pic>
              <p:nvPicPr>
                <p:cNvPr id="11" name="Ink 10">
                  <a:extLst>
                    <a:ext uri="{FF2B5EF4-FFF2-40B4-BE49-F238E27FC236}">
                      <a16:creationId xmlns:a16="http://schemas.microsoft.com/office/drawing/2014/main" id="{E72DB411-FBFC-8BDD-202F-8308DAEE2E45}"/>
                    </a:ext>
                  </a:extLst>
                </p:cNvPr>
                <p:cNvPicPr/>
                <p:nvPr/>
              </p:nvPicPr>
              <p:blipFill>
                <a:blip r:embed="rId13"/>
                <a:stretch>
                  <a:fillRect/>
                </a:stretch>
              </p:blipFill>
              <p:spPr>
                <a:xfrm>
                  <a:off x="3352936" y="3234757"/>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A0A6134-BF81-6978-1191-8B9985C8D4D4}"/>
                    </a:ext>
                  </a:extLst>
                </p14:cNvPr>
                <p14:cNvContentPartPr/>
                <p14:nvPr/>
              </p14:nvContentPartPr>
              <p14:xfrm>
                <a:off x="1060096" y="3199477"/>
                <a:ext cx="2316960" cy="80640"/>
              </p14:xfrm>
            </p:contentPart>
          </mc:Choice>
          <mc:Fallback xmlns="">
            <p:pic>
              <p:nvPicPr>
                <p:cNvPr id="12" name="Ink 11">
                  <a:extLst>
                    <a:ext uri="{FF2B5EF4-FFF2-40B4-BE49-F238E27FC236}">
                      <a16:creationId xmlns:a16="http://schemas.microsoft.com/office/drawing/2014/main" id="{8A0A6134-BF81-6978-1191-8B9985C8D4D4}"/>
                    </a:ext>
                  </a:extLst>
                </p:cNvPr>
                <p:cNvPicPr/>
                <p:nvPr/>
              </p:nvPicPr>
              <p:blipFill>
                <a:blip r:embed="rId15"/>
                <a:stretch>
                  <a:fillRect/>
                </a:stretch>
              </p:blipFill>
              <p:spPr>
                <a:xfrm>
                  <a:off x="1042456" y="3181477"/>
                  <a:ext cx="235260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A6A3C36-9642-7D3E-526C-DE166B8BDAD4}"/>
                  </a:ext>
                </a:extLst>
              </p14:cNvPr>
              <p14:cNvContentPartPr/>
              <p14:nvPr/>
            </p14:nvContentPartPr>
            <p14:xfrm>
              <a:off x="6064816" y="3751357"/>
              <a:ext cx="3958560" cy="70920"/>
            </p14:xfrm>
          </p:contentPart>
        </mc:Choice>
        <mc:Fallback xmlns="">
          <p:pic>
            <p:nvPicPr>
              <p:cNvPr id="14" name="Ink 13">
                <a:extLst>
                  <a:ext uri="{FF2B5EF4-FFF2-40B4-BE49-F238E27FC236}">
                    <a16:creationId xmlns:a16="http://schemas.microsoft.com/office/drawing/2014/main" id="{EA6A3C36-9642-7D3E-526C-DE166B8BDAD4}"/>
                  </a:ext>
                </a:extLst>
              </p:cNvPr>
              <p:cNvPicPr/>
              <p:nvPr/>
            </p:nvPicPr>
            <p:blipFill>
              <a:blip r:embed="rId17"/>
              <a:stretch>
                <a:fillRect/>
              </a:stretch>
            </p:blipFill>
            <p:spPr>
              <a:xfrm>
                <a:off x="6047176" y="3733717"/>
                <a:ext cx="3994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74F858F-18C5-EB21-0AB2-1664137E1647}"/>
                  </a:ext>
                </a:extLst>
              </p14:cNvPr>
              <p14:cNvContentPartPr/>
              <p14:nvPr/>
            </p14:nvContentPartPr>
            <p14:xfrm>
              <a:off x="1042096" y="2715637"/>
              <a:ext cx="2454480" cy="605880"/>
            </p14:xfrm>
          </p:contentPart>
        </mc:Choice>
        <mc:Fallback xmlns="">
          <p:pic>
            <p:nvPicPr>
              <p:cNvPr id="15" name="Ink 14">
                <a:extLst>
                  <a:ext uri="{FF2B5EF4-FFF2-40B4-BE49-F238E27FC236}">
                    <a16:creationId xmlns:a16="http://schemas.microsoft.com/office/drawing/2014/main" id="{874F858F-18C5-EB21-0AB2-1664137E1647}"/>
                  </a:ext>
                </a:extLst>
              </p:cNvPr>
              <p:cNvPicPr/>
              <p:nvPr/>
            </p:nvPicPr>
            <p:blipFill>
              <a:blip r:embed="rId19"/>
              <a:stretch>
                <a:fillRect/>
              </a:stretch>
            </p:blipFill>
            <p:spPr>
              <a:xfrm>
                <a:off x="1024456" y="2697997"/>
                <a:ext cx="2490120" cy="641520"/>
              </a:xfrm>
              <a:prstGeom prst="rect">
                <a:avLst/>
              </a:prstGeom>
            </p:spPr>
          </p:pic>
        </mc:Fallback>
      </mc:AlternateContent>
    </p:spTree>
    <p:extLst>
      <p:ext uri="{BB962C8B-B14F-4D97-AF65-F5344CB8AC3E}">
        <p14:creationId xmlns:p14="http://schemas.microsoft.com/office/powerpoint/2010/main" val="41423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93730" cy="62404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1891" y="101396"/>
            <a:ext cx="9553699" cy="5724644"/>
          </a:xfrm>
          <a:prstGeom prst="rect">
            <a:avLst/>
          </a:prstGeom>
          <a:noFill/>
        </p:spPr>
        <p:txBody>
          <a:bodyPr wrap="square" rtlCol="0">
            <a:spAutoFit/>
          </a:bodyPr>
          <a:lstStyle/>
          <a:p>
            <a:r>
              <a:rPr lang="en-US" sz="2400" b="1">
                <a:solidFill>
                  <a:srgbClr val="FFC000"/>
                </a:solidFill>
                <a:cs typeface="+mj-cs"/>
              </a:rPr>
              <a:t>Targum Jonathan son of Uziel Isaiah 21:1-9</a:t>
            </a:r>
          </a:p>
          <a:p>
            <a:r>
              <a:rPr lang="en-US" sz="1900">
                <a:solidFill>
                  <a:srgbClr val="FFC000"/>
                </a:solidFill>
                <a:cs typeface="+mj-cs"/>
              </a:rPr>
              <a:t>21:1 The burden of the armies which are coming from the wilderness, as the waters of the sea, rushing along as the tempests: yea, they are coming by the way of the south, hurrying along; ea, they are coming from the wilderness, from the land, in which terrible things are done. </a:t>
            </a:r>
            <a:r>
              <a:rPr lang="en-US" sz="1900">
                <a:solidFill>
                  <a:srgbClr val="92D050"/>
                </a:solidFill>
                <a:cs typeface="+mj-cs"/>
              </a:rPr>
              <a:t>21:2 The prophet said: a dreadful vision has been declared unto me. The violent deal violently, and the spoilers spoil. Come up, ye Elamites; encompass, ye Media! I will give rest to all who sigh on account of the king of Babylon.</a:t>
            </a:r>
            <a:r>
              <a:rPr lang="en-US" sz="1900">
                <a:solidFill>
                  <a:srgbClr val="FFC000"/>
                </a:solidFill>
                <a:cs typeface="+mj-cs"/>
              </a:rPr>
              <a:t> </a:t>
            </a:r>
            <a:r>
              <a:rPr lang="en-US" sz="1900">
                <a:solidFill>
                  <a:srgbClr val="00B0F0"/>
                </a:solidFill>
                <a:cs typeface="+mj-cs"/>
              </a:rPr>
              <a:t>21:3 Therefore their loins shall be full of terror: behold, fear shall seize them, like the pangs of a woman that travaileth. They are become foolish, so that they cannot hear; they have erred, so that they cannot see. 21:4 Their heart is bewildered; distress and terrors have seized them, because the place of their confidence hath become destruction unto them. 21:5 Prepare the table, place the watchmen, eat ye, drink ye; rise, ye princes, polish, and make bright the arms! 21:6 For thus hath the Lord said unto me: Go, set a watchman, let him report what he seeth. 21:7 And he saw a chariot, a man, and with him a couple of horsemen: a rider on an ass, a rider on a camel. The prophet said, I listened diligently, and, behold, I saw mighty armies!</a:t>
            </a:r>
            <a:r>
              <a:rPr lang="en-US" sz="1900">
                <a:solidFill>
                  <a:srgbClr val="FFC000"/>
                </a:solidFill>
                <a:cs typeface="+mj-cs"/>
              </a:rPr>
              <a:t> 21:8 The prophet said, the voice of armies, coming with coats of mail, is as a lion; and I stand continually upon the watchtower before the Lord in the day, and as a guard I stand all the night. 21:9 And, behold, this was coming: A chariot! a man! and with him a couple of horsemen. He answered, and said, She is fallen! Yea, it shall come to pass, that Babylon shall fall, and all the images of her idols shall be dashed to pieces to the ground.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82E8F69-15D5-C645-D362-408A1604515E}"/>
                  </a:ext>
                </a:extLst>
              </p14:cNvPr>
              <p14:cNvContentPartPr/>
              <p14:nvPr/>
            </p14:nvContentPartPr>
            <p14:xfrm>
              <a:off x="1186456" y="765534"/>
              <a:ext cx="8735040" cy="87480"/>
            </p14:xfrm>
          </p:contentPart>
        </mc:Choice>
        <mc:Fallback xmlns="">
          <p:pic>
            <p:nvPicPr>
              <p:cNvPr id="2" name="Ink 1">
                <a:extLst>
                  <a:ext uri="{FF2B5EF4-FFF2-40B4-BE49-F238E27FC236}">
                    <a16:creationId xmlns:a16="http://schemas.microsoft.com/office/drawing/2014/main" id="{982E8F69-15D5-C645-D362-408A1604515E}"/>
                  </a:ext>
                </a:extLst>
              </p:cNvPr>
              <p:cNvPicPr/>
              <p:nvPr/>
            </p:nvPicPr>
            <p:blipFill>
              <a:blip r:embed="rId5"/>
              <a:stretch>
                <a:fillRect/>
              </a:stretch>
            </p:blipFill>
            <p:spPr>
              <a:xfrm>
                <a:off x="1168816" y="747894"/>
                <a:ext cx="8770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86F4623-662C-68E3-61EC-325BE3AFC660}"/>
                  </a:ext>
                </a:extLst>
              </p14:cNvPr>
              <p14:cNvContentPartPr/>
              <p14:nvPr/>
            </p14:nvContentPartPr>
            <p14:xfrm>
              <a:off x="2473456" y="1614054"/>
              <a:ext cx="4366080" cy="119520"/>
            </p14:xfrm>
          </p:contentPart>
        </mc:Choice>
        <mc:Fallback xmlns="">
          <p:pic>
            <p:nvPicPr>
              <p:cNvPr id="4" name="Ink 3">
                <a:extLst>
                  <a:ext uri="{FF2B5EF4-FFF2-40B4-BE49-F238E27FC236}">
                    <a16:creationId xmlns:a16="http://schemas.microsoft.com/office/drawing/2014/main" id="{E86F4623-662C-68E3-61EC-325BE3AFC660}"/>
                  </a:ext>
                </a:extLst>
              </p:cNvPr>
              <p:cNvPicPr/>
              <p:nvPr/>
            </p:nvPicPr>
            <p:blipFill>
              <a:blip r:embed="rId7"/>
              <a:stretch>
                <a:fillRect/>
              </a:stretch>
            </p:blipFill>
            <p:spPr>
              <a:xfrm>
                <a:off x="2455456" y="1596414"/>
                <a:ext cx="440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CC8E203-E04E-C942-FC69-7B1150EF14E0}"/>
                  </a:ext>
                </a:extLst>
              </p14:cNvPr>
              <p14:cNvContentPartPr/>
              <p14:nvPr/>
            </p14:nvContentPartPr>
            <p14:xfrm>
              <a:off x="2935336" y="2487414"/>
              <a:ext cx="3262320" cy="59040"/>
            </p14:xfrm>
          </p:contentPart>
        </mc:Choice>
        <mc:Fallback xmlns="">
          <p:pic>
            <p:nvPicPr>
              <p:cNvPr id="5" name="Ink 4">
                <a:extLst>
                  <a:ext uri="{FF2B5EF4-FFF2-40B4-BE49-F238E27FC236}">
                    <a16:creationId xmlns:a16="http://schemas.microsoft.com/office/drawing/2014/main" id="{1CC8E203-E04E-C942-FC69-7B1150EF14E0}"/>
                  </a:ext>
                </a:extLst>
              </p:cNvPr>
              <p:cNvPicPr/>
              <p:nvPr/>
            </p:nvPicPr>
            <p:blipFill>
              <a:blip r:embed="rId9"/>
              <a:stretch>
                <a:fillRect/>
              </a:stretch>
            </p:blipFill>
            <p:spPr>
              <a:xfrm>
                <a:off x="2917336" y="2469774"/>
                <a:ext cx="3297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DCCD220-CEF0-67A0-48AF-9FA6B8B56CB6}"/>
                  </a:ext>
                </a:extLst>
              </p14:cNvPr>
              <p14:cNvContentPartPr/>
              <p14:nvPr/>
            </p14:nvContentPartPr>
            <p14:xfrm>
              <a:off x="1596496" y="3654174"/>
              <a:ext cx="3111120" cy="53280"/>
            </p14:xfrm>
          </p:contentPart>
        </mc:Choice>
        <mc:Fallback xmlns="">
          <p:pic>
            <p:nvPicPr>
              <p:cNvPr id="7" name="Ink 6">
                <a:extLst>
                  <a:ext uri="{FF2B5EF4-FFF2-40B4-BE49-F238E27FC236}">
                    <a16:creationId xmlns:a16="http://schemas.microsoft.com/office/drawing/2014/main" id="{1DCCD220-CEF0-67A0-48AF-9FA6B8B56CB6}"/>
                  </a:ext>
                </a:extLst>
              </p:cNvPr>
              <p:cNvPicPr/>
              <p:nvPr/>
            </p:nvPicPr>
            <p:blipFill>
              <a:blip r:embed="rId11"/>
              <a:stretch>
                <a:fillRect/>
              </a:stretch>
            </p:blipFill>
            <p:spPr>
              <a:xfrm>
                <a:off x="1578496" y="3636534"/>
                <a:ext cx="3146760" cy="88920"/>
              </a:xfrm>
              <a:prstGeom prst="rect">
                <a:avLst/>
              </a:prstGeom>
            </p:spPr>
          </p:pic>
        </mc:Fallback>
      </mc:AlternateContent>
      <p:grpSp>
        <p:nvGrpSpPr>
          <p:cNvPr id="17" name="Group 16">
            <a:extLst>
              <a:ext uri="{FF2B5EF4-FFF2-40B4-BE49-F238E27FC236}">
                <a16:creationId xmlns:a16="http://schemas.microsoft.com/office/drawing/2014/main" id="{543DCA4D-1DF6-9D48-A837-B062A0246C08}"/>
              </a:ext>
            </a:extLst>
          </p:cNvPr>
          <p:cNvGrpSpPr/>
          <p:nvPr/>
        </p:nvGrpSpPr>
        <p:grpSpPr>
          <a:xfrm>
            <a:off x="5706256" y="4218294"/>
            <a:ext cx="282240" cy="45000"/>
            <a:chOff x="5706256" y="4218294"/>
            <a:chExt cx="282240" cy="450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C55A5A9-BE98-9341-2896-7D390D941920}"/>
                    </a:ext>
                  </a:extLst>
                </p14:cNvPr>
                <p14:cNvContentPartPr/>
                <p14:nvPr/>
              </p14:nvContentPartPr>
              <p14:xfrm>
                <a:off x="5706256" y="4218294"/>
                <a:ext cx="69480" cy="5400"/>
              </p14:xfrm>
            </p:contentPart>
          </mc:Choice>
          <mc:Fallback xmlns="">
            <p:pic>
              <p:nvPicPr>
                <p:cNvPr id="9" name="Ink 8">
                  <a:extLst>
                    <a:ext uri="{FF2B5EF4-FFF2-40B4-BE49-F238E27FC236}">
                      <a16:creationId xmlns:a16="http://schemas.microsoft.com/office/drawing/2014/main" id="{DC55A5A9-BE98-9341-2896-7D390D941920}"/>
                    </a:ext>
                  </a:extLst>
                </p:cNvPr>
                <p:cNvPicPr/>
                <p:nvPr/>
              </p:nvPicPr>
              <p:blipFill>
                <a:blip r:embed="rId13"/>
                <a:stretch>
                  <a:fillRect/>
                </a:stretch>
              </p:blipFill>
              <p:spPr>
                <a:xfrm>
                  <a:off x="5688256" y="4200294"/>
                  <a:ext cx="105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0307F6F-A623-AEC2-ABCB-9FA614B2679C}"/>
                    </a:ext>
                  </a:extLst>
                </p14:cNvPr>
                <p14:cNvContentPartPr/>
                <p14:nvPr/>
              </p14:nvContentPartPr>
              <p14:xfrm>
                <a:off x="5969416" y="4246014"/>
                <a:ext cx="19080" cy="17280"/>
              </p14:xfrm>
            </p:contentPart>
          </mc:Choice>
          <mc:Fallback xmlns="">
            <p:pic>
              <p:nvPicPr>
                <p:cNvPr id="11" name="Ink 10">
                  <a:extLst>
                    <a:ext uri="{FF2B5EF4-FFF2-40B4-BE49-F238E27FC236}">
                      <a16:creationId xmlns:a16="http://schemas.microsoft.com/office/drawing/2014/main" id="{00307F6F-A623-AEC2-ABCB-9FA614B2679C}"/>
                    </a:ext>
                  </a:extLst>
                </p:cNvPr>
                <p:cNvPicPr/>
                <p:nvPr/>
              </p:nvPicPr>
              <p:blipFill>
                <a:blip r:embed="rId15"/>
                <a:stretch>
                  <a:fillRect/>
                </a:stretch>
              </p:blipFill>
              <p:spPr>
                <a:xfrm>
                  <a:off x="5951776" y="4228014"/>
                  <a:ext cx="5472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5BA62F3-E686-EB89-5068-F84F612408FE}"/>
                  </a:ext>
                </a:extLst>
              </p14:cNvPr>
              <p14:cNvContentPartPr/>
              <p14:nvPr/>
            </p14:nvContentPartPr>
            <p14:xfrm>
              <a:off x="7284496" y="4289934"/>
              <a:ext cx="33120" cy="8640"/>
            </p14:xfrm>
          </p:contentPart>
        </mc:Choice>
        <mc:Fallback xmlns="">
          <p:pic>
            <p:nvPicPr>
              <p:cNvPr id="12" name="Ink 11">
                <a:extLst>
                  <a:ext uri="{FF2B5EF4-FFF2-40B4-BE49-F238E27FC236}">
                    <a16:creationId xmlns:a16="http://schemas.microsoft.com/office/drawing/2014/main" id="{F5BA62F3-E686-EB89-5068-F84F612408FE}"/>
                  </a:ext>
                </a:extLst>
              </p:cNvPr>
              <p:cNvPicPr/>
              <p:nvPr/>
            </p:nvPicPr>
            <p:blipFill>
              <a:blip r:embed="rId17"/>
              <a:stretch>
                <a:fillRect/>
              </a:stretch>
            </p:blipFill>
            <p:spPr>
              <a:xfrm>
                <a:off x="7266856" y="4271934"/>
                <a:ext cx="68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C028294-5B41-BFDC-406D-DD7B8CEEE30D}"/>
                  </a:ext>
                </a:extLst>
              </p14:cNvPr>
              <p14:cNvContentPartPr/>
              <p14:nvPr/>
            </p14:nvContentPartPr>
            <p14:xfrm>
              <a:off x="8563576" y="4196334"/>
              <a:ext cx="21600" cy="7560"/>
            </p14:xfrm>
          </p:contentPart>
        </mc:Choice>
        <mc:Fallback xmlns="">
          <p:pic>
            <p:nvPicPr>
              <p:cNvPr id="13" name="Ink 12">
                <a:extLst>
                  <a:ext uri="{FF2B5EF4-FFF2-40B4-BE49-F238E27FC236}">
                    <a16:creationId xmlns:a16="http://schemas.microsoft.com/office/drawing/2014/main" id="{AC028294-5B41-BFDC-406D-DD7B8CEEE30D}"/>
                  </a:ext>
                </a:extLst>
              </p:cNvPr>
              <p:cNvPicPr/>
              <p:nvPr/>
            </p:nvPicPr>
            <p:blipFill>
              <a:blip r:embed="rId19"/>
              <a:stretch>
                <a:fillRect/>
              </a:stretch>
            </p:blipFill>
            <p:spPr>
              <a:xfrm>
                <a:off x="8545576" y="4178334"/>
                <a:ext cx="57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B3B00D0-045E-0DEC-5848-2EEB38742668}"/>
                  </a:ext>
                </a:extLst>
              </p14:cNvPr>
              <p14:cNvContentPartPr/>
              <p14:nvPr/>
            </p14:nvContentPartPr>
            <p14:xfrm>
              <a:off x="9497416" y="4193094"/>
              <a:ext cx="21600" cy="10800"/>
            </p14:xfrm>
          </p:contentPart>
        </mc:Choice>
        <mc:Fallback xmlns="">
          <p:pic>
            <p:nvPicPr>
              <p:cNvPr id="14" name="Ink 13">
                <a:extLst>
                  <a:ext uri="{FF2B5EF4-FFF2-40B4-BE49-F238E27FC236}">
                    <a16:creationId xmlns:a16="http://schemas.microsoft.com/office/drawing/2014/main" id="{CB3B00D0-045E-0DEC-5848-2EEB38742668}"/>
                  </a:ext>
                </a:extLst>
              </p:cNvPr>
              <p:cNvPicPr/>
              <p:nvPr/>
            </p:nvPicPr>
            <p:blipFill>
              <a:blip r:embed="rId21"/>
              <a:stretch>
                <a:fillRect/>
              </a:stretch>
            </p:blipFill>
            <p:spPr>
              <a:xfrm>
                <a:off x="9479416" y="4175094"/>
                <a:ext cx="57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F46564A-E3AA-934A-802D-56C1D429A2C1}"/>
                  </a:ext>
                </a:extLst>
              </p14:cNvPr>
              <p14:cNvContentPartPr/>
              <p14:nvPr/>
            </p14:nvContentPartPr>
            <p14:xfrm>
              <a:off x="1280776" y="4497654"/>
              <a:ext cx="8280" cy="14400"/>
            </p14:xfrm>
          </p:contentPart>
        </mc:Choice>
        <mc:Fallback xmlns="">
          <p:pic>
            <p:nvPicPr>
              <p:cNvPr id="15" name="Ink 14">
                <a:extLst>
                  <a:ext uri="{FF2B5EF4-FFF2-40B4-BE49-F238E27FC236}">
                    <a16:creationId xmlns:a16="http://schemas.microsoft.com/office/drawing/2014/main" id="{9F46564A-E3AA-934A-802D-56C1D429A2C1}"/>
                  </a:ext>
                </a:extLst>
              </p:cNvPr>
              <p:cNvPicPr/>
              <p:nvPr/>
            </p:nvPicPr>
            <p:blipFill>
              <a:blip r:embed="rId23"/>
              <a:stretch>
                <a:fillRect/>
              </a:stretch>
            </p:blipFill>
            <p:spPr>
              <a:xfrm>
                <a:off x="1263136" y="4479654"/>
                <a:ext cx="43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D0B54388-BC87-5B76-D072-18B300E28EE0}"/>
                  </a:ext>
                </a:extLst>
              </p14:cNvPr>
              <p14:cNvContentPartPr/>
              <p14:nvPr/>
            </p14:nvContentPartPr>
            <p14:xfrm>
              <a:off x="3645256" y="4475694"/>
              <a:ext cx="17640" cy="12600"/>
            </p14:xfrm>
          </p:contentPart>
        </mc:Choice>
        <mc:Fallback xmlns="">
          <p:pic>
            <p:nvPicPr>
              <p:cNvPr id="16" name="Ink 15">
                <a:extLst>
                  <a:ext uri="{FF2B5EF4-FFF2-40B4-BE49-F238E27FC236}">
                    <a16:creationId xmlns:a16="http://schemas.microsoft.com/office/drawing/2014/main" id="{D0B54388-BC87-5B76-D072-18B300E28EE0}"/>
                  </a:ext>
                </a:extLst>
              </p:cNvPr>
              <p:cNvPicPr/>
              <p:nvPr/>
            </p:nvPicPr>
            <p:blipFill>
              <a:blip r:embed="rId25"/>
              <a:stretch>
                <a:fillRect/>
              </a:stretch>
            </p:blipFill>
            <p:spPr>
              <a:xfrm>
                <a:off x="3627256" y="4457694"/>
                <a:ext cx="53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0A267197-9DF3-1587-C881-1996C4E1B784}"/>
                  </a:ext>
                </a:extLst>
              </p14:cNvPr>
              <p14:cNvContentPartPr/>
              <p14:nvPr/>
            </p14:nvContentPartPr>
            <p14:xfrm>
              <a:off x="9439816" y="4845414"/>
              <a:ext cx="54000" cy="26280"/>
            </p14:xfrm>
          </p:contentPart>
        </mc:Choice>
        <mc:Fallback xmlns="">
          <p:pic>
            <p:nvPicPr>
              <p:cNvPr id="18" name="Ink 17">
                <a:extLst>
                  <a:ext uri="{FF2B5EF4-FFF2-40B4-BE49-F238E27FC236}">
                    <a16:creationId xmlns:a16="http://schemas.microsoft.com/office/drawing/2014/main" id="{0A267197-9DF3-1587-C881-1996C4E1B784}"/>
                  </a:ext>
                </a:extLst>
              </p:cNvPr>
              <p:cNvPicPr/>
              <p:nvPr/>
            </p:nvPicPr>
            <p:blipFill>
              <a:blip r:embed="rId27"/>
              <a:stretch>
                <a:fillRect/>
              </a:stretch>
            </p:blipFill>
            <p:spPr>
              <a:xfrm>
                <a:off x="9422176" y="4827774"/>
                <a:ext cx="89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90425F29-843F-9AA1-BEEF-60E80500AD24}"/>
                  </a:ext>
                </a:extLst>
              </p14:cNvPr>
              <p14:cNvContentPartPr/>
              <p14:nvPr/>
            </p14:nvContentPartPr>
            <p14:xfrm>
              <a:off x="4435096" y="5089494"/>
              <a:ext cx="41040" cy="19080"/>
            </p14:xfrm>
          </p:contentPart>
        </mc:Choice>
        <mc:Fallback xmlns="">
          <p:pic>
            <p:nvPicPr>
              <p:cNvPr id="19" name="Ink 18">
                <a:extLst>
                  <a:ext uri="{FF2B5EF4-FFF2-40B4-BE49-F238E27FC236}">
                    <a16:creationId xmlns:a16="http://schemas.microsoft.com/office/drawing/2014/main" id="{90425F29-843F-9AA1-BEEF-60E80500AD24}"/>
                  </a:ext>
                </a:extLst>
              </p:cNvPr>
              <p:cNvPicPr/>
              <p:nvPr/>
            </p:nvPicPr>
            <p:blipFill>
              <a:blip r:embed="rId29"/>
              <a:stretch>
                <a:fillRect/>
              </a:stretch>
            </p:blipFill>
            <p:spPr>
              <a:xfrm>
                <a:off x="4417096" y="5071494"/>
                <a:ext cx="76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87DFF68C-01F6-4952-E219-3589B83E00F3}"/>
                  </a:ext>
                </a:extLst>
              </p14:cNvPr>
              <p14:cNvContentPartPr/>
              <p14:nvPr/>
            </p14:nvContentPartPr>
            <p14:xfrm>
              <a:off x="9616576" y="5425014"/>
              <a:ext cx="4320" cy="15840"/>
            </p14:xfrm>
          </p:contentPart>
        </mc:Choice>
        <mc:Fallback xmlns="">
          <p:pic>
            <p:nvPicPr>
              <p:cNvPr id="20" name="Ink 19">
                <a:extLst>
                  <a:ext uri="{FF2B5EF4-FFF2-40B4-BE49-F238E27FC236}">
                    <a16:creationId xmlns:a16="http://schemas.microsoft.com/office/drawing/2014/main" id="{87DFF68C-01F6-4952-E219-3589B83E00F3}"/>
                  </a:ext>
                </a:extLst>
              </p:cNvPr>
              <p:cNvPicPr/>
              <p:nvPr/>
            </p:nvPicPr>
            <p:blipFill>
              <a:blip r:embed="rId31"/>
              <a:stretch>
                <a:fillRect/>
              </a:stretch>
            </p:blipFill>
            <p:spPr>
              <a:xfrm>
                <a:off x="9598936" y="5407014"/>
                <a:ext cx="39960" cy="51480"/>
              </a:xfrm>
              <a:prstGeom prst="rect">
                <a:avLst/>
              </a:prstGeom>
            </p:spPr>
          </p:pic>
        </mc:Fallback>
      </mc:AlternateContent>
      <p:grpSp>
        <p:nvGrpSpPr>
          <p:cNvPr id="23" name="Group 22">
            <a:extLst>
              <a:ext uri="{FF2B5EF4-FFF2-40B4-BE49-F238E27FC236}">
                <a16:creationId xmlns:a16="http://schemas.microsoft.com/office/drawing/2014/main" id="{BF34C291-850C-24B9-517E-FA50E94D6066}"/>
              </a:ext>
            </a:extLst>
          </p:cNvPr>
          <p:cNvGrpSpPr/>
          <p:nvPr/>
        </p:nvGrpSpPr>
        <p:grpSpPr>
          <a:xfrm>
            <a:off x="1261336" y="5716254"/>
            <a:ext cx="8088840" cy="57960"/>
            <a:chOff x="1261336" y="5716254"/>
            <a:chExt cx="8088840" cy="57960"/>
          </a:xfrm>
        </p:grpSpPr>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4C29703-94C1-E5EF-2B55-2E0E4877ACC8}"/>
                    </a:ext>
                  </a:extLst>
                </p14:cNvPr>
                <p14:cNvContentPartPr/>
                <p14:nvPr/>
              </p14:nvContentPartPr>
              <p14:xfrm>
                <a:off x="1261336" y="5724174"/>
                <a:ext cx="2234520" cy="40680"/>
              </p14:xfrm>
            </p:contentPart>
          </mc:Choice>
          <mc:Fallback xmlns="">
            <p:pic>
              <p:nvPicPr>
                <p:cNvPr id="21" name="Ink 20">
                  <a:extLst>
                    <a:ext uri="{FF2B5EF4-FFF2-40B4-BE49-F238E27FC236}">
                      <a16:creationId xmlns:a16="http://schemas.microsoft.com/office/drawing/2014/main" id="{A4C29703-94C1-E5EF-2B55-2E0E4877ACC8}"/>
                    </a:ext>
                  </a:extLst>
                </p:cNvPr>
                <p:cNvPicPr/>
                <p:nvPr/>
              </p:nvPicPr>
              <p:blipFill>
                <a:blip r:embed="rId33"/>
                <a:stretch>
                  <a:fillRect/>
                </a:stretch>
              </p:blipFill>
              <p:spPr>
                <a:xfrm>
                  <a:off x="1243696" y="5706174"/>
                  <a:ext cx="2270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2F2D7129-8F22-1EBF-FCC5-EF404B61835F}"/>
                    </a:ext>
                  </a:extLst>
                </p14:cNvPr>
                <p14:cNvContentPartPr/>
                <p14:nvPr/>
              </p14:nvContentPartPr>
              <p14:xfrm>
                <a:off x="3794656" y="5716254"/>
                <a:ext cx="5555520" cy="57960"/>
              </p14:xfrm>
            </p:contentPart>
          </mc:Choice>
          <mc:Fallback xmlns="">
            <p:pic>
              <p:nvPicPr>
                <p:cNvPr id="22" name="Ink 21">
                  <a:extLst>
                    <a:ext uri="{FF2B5EF4-FFF2-40B4-BE49-F238E27FC236}">
                      <a16:creationId xmlns:a16="http://schemas.microsoft.com/office/drawing/2014/main" id="{2F2D7129-8F22-1EBF-FCC5-EF404B61835F}"/>
                    </a:ext>
                  </a:extLst>
                </p:cNvPr>
                <p:cNvPicPr/>
                <p:nvPr/>
              </p:nvPicPr>
              <p:blipFill>
                <a:blip r:embed="rId35"/>
                <a:stretch>
                  <a:fillRect/>
                </a:stretch>
              </p:blipFill>
              <p:spPr>
                <a:xfrm>
                  <a:off x="3777016" y="5698614"/>
                  <a:ext cx="559116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7721F93-8296-9F35-014A-03AB5BD2527F}"/>
                  </a:ext>
                </a:extLst>
              </p14:cNvPr>
              <p14:cNvContentPartPr/>
              <p14:nvPr/>
            </p14:nvContentPartPr>
            <p14:xfrm>
              <a:off x="770296" y="5985534"/>
              <a:ext cx="466200" cy="27360"/>
            </p14:xfrm>
          </p:contentPart>
        </mc:Choice>
        <mc:Fallback xmlns="">
          <p:pic>
            <p:nvPicPr>
              <p:cNvPr id="24" name="Ink 23">
                <a:extLst>
                  <a:ext uri="{FF2B5EF4-FFF2-40B4-BE49-F238E27FC236}">
                    <a16:creationId xmlns:a16="http://schemas.microsoft.com/office/drawing/2014/main" id="{E7721F93-8296-9F35-014A-03AB5BD2527F}"/>
                  </a:ext>
                </a:extLst>
              </p:cNvPr>
              <p:cNvPicPr/>
              <p:nvPr/>
            </p:nvPicPr>
            <p:blipFill>
              <a:blip r:embed="rId37"/>
              <a:stretch>
                <a:fillRect/>
              </a:stretch>
            </p:blipFill>
            <p:spPr>
              <a:xfrm>
                <a:off x="752656" y="5967894"/>
                <a:ext cx="501840" cy="63000"/>
              </a:xfrm>
              <a:prstGeom prst="rect">
                <a:avLst/>
              </a:prstGeom>
            </p:spPr>
          </p:pic>
        </mc:Fallback>
      </mc:AlternateContent>
    </p:spTree>
    <p:extLst>
      <p:ext uri="{BB962C8B-B14F-4D97-AF65-F5344CB8AC3E}">
        <p14:creationId xmlns:p14="http://schemas.microsoft.com/office/powerpoint/2010/main" val="2247053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7502"/>
            <a:ext cx="10693730" cy="62404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7321" y="208274"/>
            <a:ext cx="9553699" cy="4832092"/>
          </a:xfrm>
          <a:prstGeom prst="rect">
            <a:avLst/>
          </a:prstGeom>
          <a:noFill/>
        </p:spPr>
        <p:txBody>
          <a:bodyPr wrap="square" rtlCol="0">
            <a:spAutoFit/>
          </a:bodyPr>
          <a:lstStyle/>
          <a:p>
            <a:r>
              <a:rPr lang="en-US" sz="2800" b="1">
                <a:solidFill>
                  <a:srgbClr val="FFC000"/>
                </a:solidFill>
                <a:cs typeface="+mj-cs"/>
              </a:rPr>
              <a:t>Zohar 1:60a:5</a:t>
            </a:r>
          </a:p>
          <a:p>
            <a:r>
              <a:rPr lang="en-US" sz="2800">
                <a:solidFill>
                  <a:srgbClr val="FFC000"/>
                </a:solidFill>
                <a:cs typeface="+mj-cs"/>
              </a:rPr>
              <a:t>Rabbi Elazar opened his discourse </a:t>
            </a:r>
            <a:r>
              <a:rPr lang="en-US" sz="2800">
                <a:solidFill>
                  <a:srgbClr val="00B0F0"/>
                </a:solidFill>
                <a:cs typeface="+mj-cs"/>
              </a:rPr>
              <a:t>"Come, behold the works of Hashem, who has made desolations in the earth" </a:t>
            </a:r>
            <a:r>
              <a:rPr lang="en-US" sz="2800">
                <a:solidFill>
                  <a:srgbClr val="FFC000"/>
                </a:solidFill>
                <a:cs typeface="+mj-cs"/>
              </a:rPr>
              <a:t>(</a:t>
            </a:r>
            <a:r>
              <a:rPr lang="en-US" sz="2800">
                <a:solidFill>
                  <a:srgbClr val="00B0F0"/>
                </a:solidFill>
                <a:cs typeface="+mj-cs"/>
              </a:rPr>
              <a:t>Tehilim 46:9</a:t>
            </a:r>
            <a:r>
              <a:rPr lang="en-US" sz="2800">
                <a:solidFill>
                  <a:srgbClr val="FFC000"/>
                </a:solidFill>
                <a:cs typeface="+mj-cs"/>
              </a:rPr>
              <a:t>). "Come, behold (Heb. </a:t>
            </a:r>
            <a:r>
              <a:rPr lang="he-IL" sz="2800">
                <a:solidFill>
                  <a:srgbClr val="FFFF00"/>
                </a:solidFill>
                <a:cs typeface="+mj-cs"/>
              </a:rPr>
              <a:t>חֲזוּ</a:t>
            </a:r>
            <a:r>
              <a:rPr lang="he-IL" sz="2800">
                <a:solidFill>
                  <a:srgbClr val="FFC000"/>
                </a:solidFill>
                <a:cs typeface="+mj-cs"/>
              </a:rPr>
              <a:t>)": </a:t>
            </a:r>
            <a:r>
              <a:rPr lang="en-US" sz="2800">
                <a:solidFill>
                  <a:srgbClr val="FFC000"/>
                </a:solidFill>
                <a:cs typeface="+mj-cs"/>
              </a:rPr>
              <a:t> what is the meaning of </a:t>
            </a:r>
            <a:r>
              <a:rPr lang="en-US" sz="2800">
                <a:solidFill>
                  <a:srgbClr val="00B0F0"/>
                </a:solidFill>
                <a:cs typeface="+mj-cs"/>
              </a:rPr>
              <a:t>"behold?" </a:t>
            </a:r>
            <a:r>
              <a:rPr lang="en-US" sz="2800">
                <a:solidFill>
                  <a:srgbClr val="FFC000"/>
                </a:solidFill>
                <a:cs typeface="+mj-cs"/>
              </a:rPr>
              <a:t>It is related to the verse, "a grievous vision (Heb. </a:t>
            </a:r>
            <a:r>
              <a:rPr lang="he-IL" sz="2800">
                <a:solidFill>
                  <a:srgbClr val="FFFF00"/>
                </a:solidFill>
                <a:cs typeface="+mj-cs"/>
              </a:rPr>
              <a:t>חָזוּת</a:t>
            </a:r>
            <a:r>
              <a:rPr lang="he-IL" sz="2800">
                <a:solidFill>
                  <a:srgbClr val="FFC000"/>
                </a:solidFill>
                <a:cs typeface="+mj-cs"/>
              </a:rPr>
              <a:t>) </a:t>
            </a:r>
            <a:r>
              <a:rPr lang="en-US" sz="2800">
                <a:solidFill>
                  <a:srgbClr val="FFC000"/>
                </a:solidFill>
                <a:cs typeface="+mj-cs"/>
              </a:rPr>
              <a:t> has been declared to me (</a:t>
            </a:r>
            <a:r>
              <a:rPr lang="en-US" sz="2800">
                <a:solidFill>
                  <a:srgbClr val="00B0F0"/>
                </a:solidFill>
                <a:cs typeface="+mj-cs"/>
              </a:rPr>
              <a:t>Yeshayah 21:2</a:t>
            </a:r>
            <a:r>
              <a:rPr lang="en-US" sz="2800">
                <a:solidFill>
                  <a:srgbClr val="FFC000"/>
                </a:solidFill>
                <a:cs typeface="+mj-cs"/>
              </a:rPr>
              <a:t>). Because by His deeds, the Holy One, blessed be He, reveals his prophecy to man. And when a prophecy is revealed by preceding grievous deeds, it is called 'a grievous vision.' "Who has made desolations (Heb. </a:t>
            </a:r>
            <a:r>
              <a:rPr lang="he-IL" sz="2800">
                <a:solidFill>
                  <a:srgbClr val="FFFF00"/>
                </a:solidFill>
                <a:cs typeface="+mj-cs"/>
              </a:rPr>
              <a:t>שַׁמּוֹת</a:t>
            </a:r>
            <a:r>
              <a:rPr lang="he-IL" sz="2800">
                <a:solidFill>
                  <a:srgbClr val="FFC000"/>
                </a:solidFill>
                <a:cs typeface="+mj-cs"/>
              </a:rPr>
              <a:t>)" </a:t>
            </a:r>
            <a:r>
              <a:rPr lang="en-US" sz="2800">
                <a:solidFill>
                  <a:srgbClr val="FFC000"/>
                </a:solidFill>
                <a:cs typeface="+mj-cs"/>
              </a:rPr>
              <a:t>assuredly alludes to names (Heb. </a:t>
            </a:r>
            <a:r>
              <a:rPr lang="he-IL" sz="2800">
                <a:solidFill>
                  <a:srgbClr val="FFFF00"/>
                </a:solidFill>
                <a:cs typeface="+mj-cs"/>
              </a:rPr>
              <a:t>שֵׁמוֹת</a:t>
            </a:r>
            <a:r>
              <a:rPr lang="he-IL" sz="2800">
                <a:solidFill>
                  <a:srgbClr val="FFC000"/>
                </a:solidFill>
                <a:cs typeface="+mj-cs"/>
              </a:rPr>
              <a:t>), </a:t>
            </a:r>
            <a:r>
              <a:rPr lang="en-US" sz="2800">
                <a:solidFill>
                  <a:srgbClr val="FFC000"/>
                </a:solidFill>
                <a:cs typeface="+mj-cs"/>
              </a:rPr>
              <a:t> for a name is the cause of everything that happens.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9FDA02A-903A-FA07-E2B5-B0B9AB08EE7A}"/>
                  </a:ext>
                </a:extLst>
              </p14:cNvPr>
              <p14:cNvContentPartPr/>
              <p14:nvPr/>
            </p14:nvContentPartPr>
            <p14:xfrm>
              <a:off x="2697736" y="2798454"/>
              <a:ext cx="2457000" cy="66960"/>
            </p14:xfrm>
          </p:contentPart>
        </mc:Choice>
        <mc:Fallback xmlns="">
          <p:pic>
            <p:nvPicPr>
              <p:cNvPr id="2" name="Ink 1">
                <a:extLst>
                  <a:ext uri="{FF2B5EF4-FFF2-40B4-BE49-F238E27FC236}">
                    <a16:creationId xmlns:a16="http://schemas.microsoft.com/office/drawing/2014/main" id="{F9FDA02A-903A-FA07-E2B5-B0B9AB08EE7A}"/>
                  </a:ext>
                </a:extLst>
              </p:cNvPr>
              <p:cNvPicPr/>
              <p:nvPr/>
            </p:nvPicPr>
            <p:blipFill>
              <a:blip r:embed="rId5"/>
              <a:stretch>
                <a:fillRect/>
              </a:stretch>
            </p:blipFill>
            <p:spPr>
              <a:xfrm>
                <a:off x="2680096" y="2780454"/>
                <a:ext cx="2492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CF59035-A580-7642-60A6-979667006D7A}"/>
                  </a:ext>
                </a:extLst>
              </p14:cNvPr>
              <p14:cNvContentPartPr/>
              <p14:nvPr/>
            </p14:nvContentPartPr>
            <p14:xfrm>
              <a:off x="741856" y="4050174"/>
              <a:ext cx="2124720" cy="127800"/>
            </p14:xfrm>
          </p:contentPart>
        </mc:Choice>
        <mc:Fallback xmlns="">
          <p:pic>
            <p:nvPicPr>
              <p:cNvPr id="4" name="Ink 3">
                <a:extLst>
                  <a:ext uri="{FF2B5EF4-FFF2-40B4-BE49-F238E27FC236}">
                    <a16:creationId xmlns:a16="http://schemas.microsoft.com/office/drawing/2014/main" id="{6CF59035-A580-7642-60A6-979667006D7A}"/>
                  </a:ext>
                </a:extLst>
              </p:cNvPr>
              <p:cNvPicPr/>
              <p:nvPr/>
            </p:nvPicPr>
            <p:blipFill>
              <a:blip r:embed="rId7"/>
              <a:stretch>
                <a:fillRect/>
              </a:stretch>
            </p:blipFill>
            <p:spPr>
              <a:xfrm>
                <a:off x="724216" y="4032534"/>
                <a:ext cx="2160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7BCB0C7-6E61-F8D9-CDD2-FCC544BC06F8}"/>
                  </a:ext>
                </a:extLst>
              </p14:cNvPr>
              <p14:cNvContentPartPr/>
              <p14:nvPr/>
            </p14:nvContentPartPr>
            <p14:xfrm>
              <a:off x="4162576" y="4564254"/>
              <a:ext cx="25560" cy="19800"/>
            </p14:xfrm>
          </p:contentPart>
        </mc:Choice>
        <mc:Fallback xmlns="">
          <p:pic>
            <p:nvPicPr>
              <p:cNvPr id="5" name="Ink 4">
                <a:extLst>
                  <a:ext uri="{FF2B5EF4-FFF2-40B4-BE49-F238E27FC236}">
                    <a16:creationId xmlns:a16="http://schemas.microsoft.com/office/drawing/2014/main" id="{87BCB0C7-6E61-F8D9-CDD2-FCC544BC06F8}"/>
                  </a:ext>
                </a:extLst>
              </p:cNvPr>
              <p:cNvPicPr/>
              <p:nvPr/>
            </p:nvPicPr>
            <p:blipFill>
              <a:blip r:embed="rId9"/>
              <a:stretch>
                <a:fillRect/>
              </a:stretch>
            </p:blipFill>
            <p:spPr>
              <a:xfrm>
                <a:off x="4144936" y="4546254"/>
                <a:ext cx="61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0D22031-0EEE-B766-4C01-9BA594511A8C}"/>
                  </a:ext>
                </a:extLst>
              </p14:cNvPr>
              <p14:cNvContentPartPr/>
              <p14:nvPr/>
            </p14:nvContentPartPr>
            <p14:xfrm>
              <a:off x="6041776" y="4560294"/>
              <a:ext cx="449640" cy="32400"/>
            </p14:xfrm>
          </p:contentPart>
        </mc:Choice>
        <mc:Fallback xmlns="">
          <p:pic>
            <p:nvPicPr>
              <p:cNvPr id="7" name="Ink 6">
                <a:extLst>
                  <a:ext uri="{FF2B5EF4-FFF2-40B4-BE49-F238E27FC236}">
                    <a16:creationId xmlns:a16="http://schemas.microsoft.com/office/drawing/2014/main" id="{50D22031-0EEE-B766-4C01-9BA594511A8C}"/>
                  </a:ext>
                </a:extLst>
              </p:cNvPr>
              <p:cNvPicPr/>
              <p:nvPr/>
            </p:nvPicPr>
            <p:blipFill>
              <a:blip r:embed="rId11"/>
              <a:stretch>
                <a:fillRect/>
              </a:stretch>
            </p:blipFill>
            <p:spPr>
              <a:xfrm>
                <a:off x="6023776" y="4542654"/>
                <a:ext cx="485280" cy="68040"/>
              </a:xfrm>
              <a:prstGeom prst="rect">
                <a:avLst/>
              </a:prstGeom>
            </p:spPr>
          </p:pic>
        </mc:Fallback>
      </mc:AlternateContent>
    </p:spTree>
    <p:extLst>
      <p:ext uri="{BB962C8B-B14F-4D97-AF65-F5344CB8AC3E}">
        <p14:creationId xmlns:p14="http://schemas.microsoft.com/office/powerpoint/2010/main" val="141338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7502"/>
            <a:ext cx="10693730" cy="62404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7321" y="208274"/>
            <a:ext cx="9553699" cy="6001643"/>
          </a:xfrm>
          <a:prstGeom prst="rect">
            <a:avLst/>
          </a:prstGeom>
          <a:noFill/>
        </p:spPr>
        <p:txBody>
          <a:bodyPr wrap="square" rtlCol="0">
            <a:spAutoFit/>
          </a:bodyPr>
          <a:lstStyle/>
          <a:p>
            <a:pPr algn="r"/>
            <a:r>
              <a:rPr lang="he-IL" sz="3200" b="1">
                <a:solidFill>
                  <a:srgbClr val="FFFF00"/>
                </a:solidFill>
                <a:cs typeface="+mj-cs"/>
              </a:rPr>
              <a:t>ספר ישעיה פרק נה</a:t>
            </a:r>
          </a:p>
          <a:p>
            <a:pPr algn="r"/>
            <a:r>
              <a:rPr lang="he-IL" sz="3200">
                <a:solidFill>
                  <a:srgbClr val="FFFF00"/>
                </a:solidFill>
                <a:cs typeface="+mj-cs"/>
              </a:rPr>
              <a:t>ז  יוֹצֵ֥ר אוֹר֙ וּבוֹרֵ֣א חֹ֔שֶׁךְ עֹשֶׂ֥ה שָׁל֖וֹם וּב֣וֹרֵא רָ֑ע אֲנִ֥י יְהוָ֖ה עֹשֶׂ֥ה כָל־אֵֽלֶּה׃</a:t>
            </a:r>
          </a:p>
          <a:p>
            <a:r>
              <a:rPr lang="en-US" sz="2800" b="1">
                <a:solidFill>
                  <a:srgbClr val="FFC000"/>
                </a:solidFill>
                <a:cs typeface="+mj-cs"/>
              </a:rPr>
              <a:t>Isaiah 45:7</a:t>
            </a:r>
          </a:p>
          <a:p>
            <a:r>
              <a:rPr lang="en-US" sz="2800">
                <a:solidFill>
                  <a:srgbClr val="FFC000"/>
                </a:solidFill>
                <a:cs typeface="+mj-cs"/>
              </a:rPr>
              <a:t>45:7  I form the light, and create darkness: I make peace, and create evil: I the LORD do all these things. (KJV)</a:t>
            </a:r>
          </a:p>
          <a:p>
            <a:endParaRPr lang="en-US" sz="2800" b="1">
              <a:solidFill>
                <a:srgbClr val="FFC000"/>
              </a:solidFill>
              <a:cs typeface="+mj-cs"/>
            </a:endParaRPr>
          </a:p>
          <a:p>
            <a:pPr algn="r"/>
            <a:r>
              <a:rPr lang="he-IL" sz="3200" b="1">
                <a:solidFill>
                  <a:srgbClr val="FFFF00"/>
                </a:solidFill>
                <a:cs typeface="+mj-cs"/>
              </a:rPr>
              <a:t>ספר עמוס פרק ג</a:t>
            </a:r>
          </a:p>
          <a:p>
            <a:pPr algn="r"/>
            <a:r>
              <a:rPr lang="he-IL" sz="3200">
                <a:solidFill>
                  <a:srgbClr val="FFFF00"/>
                </a:solidFill>
                <a:cs typeface="+mj-cs"/>
              </a:rPr>
              <a:t>ו  אִם־יִתָּקַ֤ע שׁוֹפָר֙ בְּעִ֔יר וְעָ֖ם לֹ֣א יֶחֱרָ֑דוּ אִם־תִּהְיֶ֤ה רָעָה֙ בְּעִ֔יר וַיהוָ֖ה לֹ֥א עָשָֽׂה׃</a:t>
            </a:r>
          </a:p>
          <a:p>
            <a:r>
              <a:rPr lang="en-US" sz="2800" b="1">
                <a:solidFill>
                  <a:srgbClr val="92D050"/>
                </a:solidFill>
                <a:cs typeface="+mj-cs"/>
              </a:rPr>
              <a:t>Amos 3:6</a:t>
            </a:r>
          </a:p>
          <a:p>
            <a:r>
              <a:rPr lang="en-US" sz="2800">
                <a:solidFill>
                  <a:srgbClr val="92D050"/>
                </a:solidFill>
                <a:cs typeface="+mj-cs"/>
              </a:rPr>
              <a:t>3:6  Shall a trumpet be blown in the city, and the people not be afraid? shall there be evil in a city, and the LORD hath not done it?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F27A0FD-4E49-622D-E076-83BBAEEDEDC0}"/>
                  </a:ext>
                </a:extLst>
              </p14:cNvPr>
              <p14:cNvContentPartPr/>
              <p14:nvPr/>
            </p14:nvContentPartPr>
            <p14:xfrm>
              <a:off x="8715136" y="1259094"/>
              <a:ext cx="934200" cy="41760"/>
            </p14:xfrm>
          </p:contentPart>
        </mc:Choice>
        <mc:Fallback xmlns="">
          <p:pic>
            <p:nvPicPr>
              <p:cNvPr id="2" name="Ink 1">
                <a:extLst>
                  <a:ext uri="{FF2B5EF4-FFF2-40B4-BE49-F238E27FC236}">
                    <a16:creationId xmlns:a16="http://schemas.microsoft.com/office/drawing/2014/main" id="{1F27A0FD-4E49-622D-E076-83BBAEEDEDC0}"/>
                  </a:ext>
                </a:extLst>
              </p:cNvPr>
              <p:cNvPicPr/>
              <p:nvPr/>
            </p:nvPicPr>
            <p:blipFill>
              <a:blip r:embed="rId5"/>
              <a:stretch>
                <a:fillRect/>
              </a:stretch>
            </p:blipFill>
            <p:spPr>
              <a:xfrm>
                <a:off x="8697496" y="1241094"/>
                <a:ext cx="969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AE5D14E-CB4C-F4C7-1511-9130AA60EBC4}"/>
                  </a:ext>
                </a:extLst>
              </p14:cNvPr>
              <p14:cNvContentPartPr/>
              <p14:nvPr/>
            </p14:nvContentPartPr>
            <p14:xfrm>
              <a:off x="6987136" y="1241814"/>
              <a:ext cx="1520280" cy="90000"/>
            </p14:xfrm>
          </p:contentPart>
        </mc:Choice>
        <mc:Fallback xmlns="">
          <p:pic>
            <p:nvPicPr>
              <p:cNvPr id="4" name="Ink 3">
                <a:extLst>
                  <a:ext uri="{FF2B5EF4-FFF2-40B4-BE49-F238E27FC236}">
                    <a16:creationId xmlns:a16="http://schemas.microsoft.com/office/drawing/2014/main" id="{4AE5D14E-CB4C-F4C7-1511-9130AA60EBC4}"/>
                  </a:ext>
                </a:extLst>
              </p:cNvPr>
              <p:cNvPicPr/>
              <p:nvPr/>
            </p:nvPicPr>
            <p:blipFill>
              <a:blip r:embed="rId7"/>
              <a:stretch>
                <a:fillRect/>
              </a:stretch>
            </p:blipFill>
            <p:spPr>
              <a:xfrm>
                <a:off x="6969136" y="1223814"/>
                <a:ext cx="1555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A9C11E1-1E49-F9D4-8E88-6BF401B77A98}"/>
                  </a:ext>
                </a:extLst>
              </p14:cNvPr>
              <p14:cNvContentPartPr/>
              <p14:nvPr/>
            </p14:nvContentPartPr>
            <p14:xfrm>
              <a:off x="5364976" y="1235694"/>
              <a:ext cx="1436760" cy="21240"/>
            </p14:xfrm>
          </p:contentPart>
        </mc:Choice>
        <mc:Fallback xmlns="">
          <p:pic>
            <p:nvPicPr>
              <p:cNvPr id="5" name="Ink 4">
                <a:extLst>
                  <a:ext uri="{FF2B5EF4-FFF2-40B4-BE49-F238E27FC236}">
                    <a16:creationId xmlns:a16="http://schemas.microsoft.com/office/drawing/2014/main" id="{FA9C11E1-1E49-F9D4-8E88-6BF401B77A98}"/>
                  </a:ext>
                </a:extLst>
              </p:cNvPr>
              <p:cNvPicPr/>
              <p:nvPr/>
            </p:nvPicPr>
            <p:blipFill>
              <a:blip r:embed="rId9"/>
              <a:stretch>
                <a:fillRect/>
              </a:stretch>
            </p:blipFill>
            <p:spPr>
              <a:xfrm>
                <a:off x="5346976" y="1218054"/>
                <a:ext cx="1472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457BD8B-CF9F-631E-2368-54550BB012AE}"/>
                  </a:ext>
                </a:extLst>
              </p14:cNvPr>
              <p14:cNvContentPartPr/>
              <p14:nvPr/>
            </p14:nvContentPartPr>
            <p14:xfrm>
              <a:off x="4111096" y="1264854"/>
              <a:ext cx="1083600" cy="36000"/>
            </p14:xfrm>
          </p:contentPart>
        </mc:Choice>
        <mc:Fallback xmlns="">
          <p:pic>
            <p:nvPicPr>
              <p:cNvPr id="7" name="Ink 6">
                <a:extLst>
                  <a:ext uri="{FF2B5EF4-FFF2-40B4-BE49-F238E27FC236}">
                    <a16:creationId xmlns:a16="http://schemas.microsoft.com/office/drawing/2014/main" id="{8457BD8B-CF9F-631E-2368-54550BB012AE}"/>
                  </a:ext>
                </a:extLst>
              </p:cNvPr>
              <p:cNvPicPr/>
              <p:nvPr/>
            </p:nvPicPr>
            <p:blipFill>
              <a:blip r:embed="rId11"/>
              <a:stretch>
                <a:fillRect/>
              </a:stretch>
            </p:blipFill>
            <p:spPr>
              <a:xfrm>
                <a:off x="4093096" y="1246854"/>
                <a:ext cx="1119240" cy="71640"/>
              </a:xfrm>
              <a:prstGeom prst="rect">
                <a:avLst/>
              </a:prstGeom>
            </p:spPr>
          </p:pic>
        </mc:Fallback>
      </mc:AlternateContent>
      <p:grpSp>
        <p:nvGrpSpPr>
          <p:cNvPr id="18" name="Group 17">
            <a:extLst>
              <a:ext uri="{FF2B5EF4-FFF2-40B4-BE49-F238E27FC236}">
                <a16:creationId xmlns:a16="http://schemas.microsoft.com/office/drawing/2014/main" id="{DAE15394-D585-C120-FDFD-3D532197353E}"/>
              </a:ext>
            </a:extLst>
          </p:cNvPr>
          <p:cNvGrpSpPr/>
          <p:nvPr/>
        </p:nvGrpSpPr>
        <p:grpSpPr>
          <a:xfrm>
            <a:off x="9658696" y="1315614"/>
            <a:ext cx="11880" cy="5400"/>
            <a:chOff x="9658696" y="1315614"/>
            <a:chExt cx="11880" cy="54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A5D35F0-9FEB-757F-6143-3669DC56DB99}"/>
                    </a:ext>
                  </a:extLst>
                </p14:cNvPr>
                <p14:cNvContentPartPr/>
                <p14:nvPr/>
              </p14:nvContentPartPr>
              <p14:xfrm>
                <a:off x="9666256" y="1315614"/>
                <a:ext cx="4320" cy="3600"/>
              </p14:xfrm>
            </p:contentPart>
          </mc:Choice>
          <mc:Fallback xmlns="">
            <p:pic>
              <p:nvPicPr>
                <p:cNvPr id="11" name="Ink 10">
                  <a:extLst>
                    <a:ext uri="{FF2B5EF4-FFF2-40B4-BE49-F238E27FC236}">
                      <a16:creationId xmlns:a16="http://schemas.microsoft.com/office/drawing/2014/main" id="{2A5D35F0-9FEB-757F-6143-3669DC56DB99}"/>
                    </a:ext>
                  </a:extLst>
                </p:cNvPr>
                <p:cNvPicPr/>
                <p:nvPr/>
              </p:nvPicPr>
              <p:blipFill>
                <a:blip r:embed="rId13"/>
                <a:stretch>
                  <a:fillRect/>
                </a:stretch>
              </p:blipFill>
              <p:spPr>
                <a:xfrm>
                  <a:off x="9648616" y="1297974"/>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8FE19D6-5163-545D-750B-60A8A48E5F75}"/>
                    </a:ext>
                  </a:extLst>
                </p14:cNvPr>
                <p14:cNvContentPartPr/>
                <p14:nvPr/>
              </p14:nvContentPartPr>
              <p14:xfrm>
                <a:off x="9658696" y="1315614"/>
                <a:ext cx="4320" cy="5400"/>
              </p14:xfrm>
            </p:contentPart>
          </mc:Choice>
          <mc:Fallback xmlns="">
            <p:pic>
              <p:nvPicPr>
                <p:cNvPr id="12" name="Ink 11">
                  <a:extLst>
                    <a:ext uri="{FF2B5EF4-FFF2-40B4-BE49-F238E27FC236}">
                      <a16:creationId xmlns:a16="http://schemas.microsoft.com/office/drawing/2014/main" id="{78FE19D6-5163-545D-750B-60A8A48E5F75}"/>
                    </a:ext>
                  </a:extLst>
                </p:cNvPr>
                <p:cNvPicPr/>
                <p:nvPr/>
              </p:nvPicPr>
              <p:blipFill>
                <a:blip r:embed="rId15"/>
                <a:stretch>
                  <a:fillRect/>
                </a:stretch>
              </p:blipFill>
              <p:spPr>
                <a:xfrm>
                  <a:off x="9640696" y="1297974"/>
                  <a:ext cx="3996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352AE34-57B6-149B-895A-193BC5526CF0}"/>
                  </a:ext>
                </a:extLst>
              </p14:cNvPr>
              <p14:cNvContentPartPr/>
              <p14:nvPr/>
            </p14:nvContentPartPr>
            <p14:xfrm>
              <a:off x="8864896" y="1290054"/>
              <a:ext cx="11880" cy="12600"/>
            </p14:xfrm>
          </p:contentPart>
        </mc:Choice>
        <mc:Fallback xmlns="">
          <p:pic>
            <p:nvPicPr>
              <p:cNvPr id="13" name="Ink 12">
                <a:extLst>
                  <a:ext uri="{FF2B5EF4-FFF2-40B4-BE49-F238E27FC236}">
                    <a16:creationId xmlns:a16="http://schemas.microsoft.com/office/drawing/2014/main" id="{4352AE34-57B6-149B-895A-193BC5526CF0}"/>
                  </a:ext>
                </a:extLst>
              </p:cNvPr>
              <p:cNvPicPr/>
              <p:nvPr/>
            </p:nvPicPr>
            <p:blipFill>
              <a:blip r:embed="rId17"/>
              <a:stretch>
                <a:fillRect/>
              </a:stretch>
            </p:blipFill>
            <p:spPr>
              <a:xfrm>
                <a:off x="8846896" y="1272054"/>
                <a:ext cx="47520" cy="48240"/>
              </a:xfrm>
              <a:prstGeom prst="rect">
                <a:avLst/>
              </a:prstGeom>
            </p:spPr>
          </p:pic>
        </mc:Fallback>
      </mc:AlternateContent>
      <p:grpSp>
        <p:nvGrpSpPr>
          <p:cNvPr id="17" name="Group 16">
            <a:extLst>
              <a:ext uri="{FF2B5EF4-FFF2-40B4-BE49-F238E27FC236}">
                <a16:creationId xmlns:a16="http://schemas.microsoft.com/office/drawing/2014/main" id="{6680B854-61D0-1DA7-8060-44ACF149EBCB}"/>
              </a:ext>
            </a:extLst>
          </p:cNvPr>
          <p:cNvGrpSpPr/>
          <p:nvPr/>
        </p:nvGrpSpPr>
        <p:grpSpPr>
          <a:xfrm>
            <a:off x="8026816" y="1288614"/>
            <a:ext cx="191880" cy="25560"/>
            <a:chOff x="8026816" y="1288614"/>
            <a:chExt cx="191880" cy="25560"/>
          </a:xfrm>
        </p:grpSpPr>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EEB0132D-95A4-3ADA-495A-E37070DBA111}"/>
                    </a:ext>
                  </a:extLst>
                </p14:cNvPr>
                <p14:cNvContentPartPr/>
                <p14:nvPr/>
              </p14:nvContentPartPr>
              <p14:xfrm>
                <a:off x="8168656" y="1308774"/>
                <a:ext cx="2160" cy="2160"/>
              </p14:xfrm>
            </p:contentPart>
          </mc:Choice>
          <mc:Fallback xmlns="">
            <p:pic>
              <p:nvPicPr>
                <p:cNvPr id="9" name="Ink 8">
                  <a:extLst>
                    <a:ext uri="{FF2B5EF4-FFF2-40B4-BE49-F238E27FC236}">
                      <a16:creationId xmlns:a16="http://schemas.microsoft.com/office/drawing/2014/main" id="{EEB0132D-95A4-3ADA-495A-E37070DBA111}"/>
                    </a:ext>
                  </a:extLst>
                </p:cNvPr>
                <p:cNvPicPr/>
                <p:nvPr/>
              </p:nvPicPr>
              <p:blipFill>
                <a:blip r:embed="rId19"/>
                <a:stretch>
                  <a:fillRect/>
                </a:stretch>
              </p:blipFill>
              <p:spPr>
                <a:xfrm>
                  <a:off x="8150656" y="1290774"/>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3F45BA3-509E-37AD-88D6-94D34C428658}"/>
                    </a:ext>
                  </a:extLst>
                </p14:cNvPr>
                <p14:cNvContentPartPr/>
                <p14:nvPr/>
              </p14:nvContentPartPr>
              <p14:xfrm>
                <a:off x="8199616" y="1302294"/>
                <a:ext cx="19080" cy="11880"/>
              </p14:xfrm>
            </p:contentPart>
          </mc:Choice>
          <mc:Fallback xmlns="">
            <p:pic>
              <p:nvPicPr>
                <p:cNvPr id="14" name="Ink 13">
                  <a:extLst>
                    <a:ext uri="{FF2B5EF4-FFF2-40B4-BE49-F238E27FC236}">
                      <a16:creationId xmlns:a16="http://schemas.microsoft.com/office/drawing/2014/main" id="{C3F45BA3-509E-37AD-88D6-94D34C428658}"/>
                    </a:ext>
                  </a:extLst>
                </p:cNvPr>
                <p:cNvPicPr/>
                <p:nvPr/>
              </p:nvPicPr>
              <p:blipFill>
                <a:blip r:embed="rId21"/>
                <a:stretch>
                  <a:fillRect/>
                </a:stretch>
              </p:blipFill>
              <p:spPr>
                <a:xfrm>
                  <a:off x="8181616" y="1284294"/>
                  <a:ext cx="54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C6E86720-64AC-09D6-E569-82883282872A}"/>
                    </a:ext>
                  </a:extLst>
                </p14:cNvPr>
                <p14:cNvContentPartPr/>
                <p14:nvPr/>
              </p14:nvContentPartPr>
              <p14:xfrm>
                <a:off x="8026816" y="1288614"/>
                <a:ext cx="15840" cy="14040"/>
              </p14:xfrm>
            </p:contentPart>
          </mc:Choice>
          <mc:Fallback xmlns="">
            <p:pic>
              <p:nvPicPr>
                <p:cNvPr id="15" name="Ink 14">
                  <a:extLst>
                    <a:ext uri="{FF2B5EF4-FFF2-40B4-BE49-F238E27FC236}">
                      <a16:creationId xmlns:a16="http://schemas.microsoft.com/office/drawing/2014/main" id="{C6E86720-64AC-09D6-E569-82883282872A}"/>
                    </a:ext>
                  </a:extLst>
                </p:cNvPr>
                <p:cNvPicPr/>
                <p:nvPr/>
              </p:nvPicPr>
              <p:blipFill>
                <a:blip r:embed="rId23"/>
                <a:stretch>
                  <a:fillRect/>
                </a:stretch>
              </p:blipFill>
              <p:spPr>
                <a:xfrm>
                  <a:off x="8008816" y="1270974"/>
                  <a:ext cx="5148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FE26E24F-E215-3210-76D1-CE3E7DB235AC}"/>
                  </a:ext>
                </a:extLst>
              </p14:cNvPr>
              <p14:cNvContentPartPr/>
              <p14:nvPr/>
            </p14:nvContentPartPr>
            <p14:xfrm>
              <a:off x="7233016" y="1308774"/>
              <a:ext cx="19800" cy="9360"/>
            </p14:xfrm>
          </p:contentPart>
        </mc:Choice>
        <mc:Fallback xmlns="">
          <p:pic>
            <p:nvPicPr>
              <p:cNvPr id="16" name="Ink 15">
                <a:extLst>
                  <a:ext uri="{FF2B5EF4-FFF2-40B4-BE49-F238E27FC236}">
                    <a16:creationId xmlns:a16="http://schemas.microsoft.com/office/drawing/2014/main" id="{FE26E24F-E215-3210-76D1-CE3E7DB235AC}"/>
                  </a:ext>
                </a:extLst>
              </p:cNvPr>
              <p:cNvPicPr/>
              <p:nvPr/>
            </p:nvPicPr>
            <p:blipFill>
              <a:blip r:embed="rId25"/>
              <a:stretch>
                <a:fillRect/>
              </a:stretch>
            </p:blipFill>
            <p:spPr>
              <a:xfrm>
                <a:off x="7215016" y="1290774"/>
                <a:ext cx="55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D6B9A04-8952-6CBF-1C7A-2F1D6D1678DD}"/>
                  </a:ext>
                </a:extLst>
              </p14:cNvPr>
              <p14:cNvContentPartPr/>
              <p14:nvPr/>
            </p14:nvContentPartPr>
            <p14:xfrm>
              <a:off x="6581056" y="1295094"/>
              <a:ext cx="15120" cy="14040"/>
            </p14:xfrm>
          </p:contentPart>
        </mc:Choice>
        <mc:Fallback xmlns="">
          <p:pic>
            <p:nvPicPr>
              <p:cNvPr id="19" name="Ink 18">
                <a:extLst>
                  <a:ext uri="{FF2B5EF4-FFF2-40B4-BE49-F238E27FC236}">
                    <a16:creationId xmlns:a16="http://schemas.microsoft.com/office/drawing/2014/main" id="{1D6B9A04-8952-6CBF-1C7A-2F1D6D1678DD}"/>
                  </a:ext>
                </a:extLst>
              </p:cNvPr>
              <p:cNvPicPr/>
              <p:nvPr/>
            </p:nvPicPr>
            <p:blipFill>
              <a:blip r:embed="rId27"/>
              <a:stretch>
                <a:fillRect/>
              </a:stretch>
            </p:blipFill>
            <p:spPr>
              <a:xfrm>
                <a:off x="6563416" y="1277454"/>
                <a:ext cx="50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02B555D7-0CF8-4099-9D49-B0D3B1B01447}"/>
                  </a:ext>
                </a:extLst>
              </p14:cNvPr>
              <p14:cNvContentPartPr/>
              <p14:nvPr/>
            </p14:nvContentPartPr>
            <p14:xfrm>
              <a:off x="5727496" y="1327494"/>
              <a:ext cx="11880" cy="12600"/>
            </p14:xfrm>
          </p:contentPart>
        </mc:Choice>
        <mc:Fallback xmlns="">
          <p:pic>
            <p:nvPicPr>
              <p:cNvPr id="20" name="Ink 19">
                <a:extLst>
                  <a:ext uri="{FF2B5EF4-FFF2-40B4-BE49-F238E27FC236}">
                    <a16:creationId xmlns:a16="http://schemas.microsoft.com/office/drawing/2014/main" id="{02B555D7-0CF8-4099-9D49-B0D3B1B01447}"/>
                  </a:ext>
                </a:extLst>
              </p:cNvPr>
              <p:cNvPicPr/>
              <p:nvPr/>
            </p:nvPicPr>
            <p:blipFill>
              <a:blip r:embed="rId29"/>
              <a:stretch>
                <a:fillRect/>
              </a:stretch>
            </p:blipFill>
            <p:spPr>
              <a:xfrm>
                <a:off x="5709496" y="1309494"/>
                <a:ext cx="47520" cy="48240"/>
              </a:xfrm>
              <a:prstGeom prst="rect">
                <a:avLst/>
              </a:prstGeom>
            </p:spPr>
          </p:pic>
        </mc:Fallback>
      </mc:AlternateContent>
      <p:grpSp>
        <p:nvGrpSpPr>
          <p:cNvPr id="26" name="Group 25">
            <a:extLst>
              <a:ext uri="{FF2B5EF4-FFF2-40B4-BE49-F238E27FC236}">
                <a16:creationId xmlns:a16="http://schemas.microsoft.com/office/drawing/2014/main" id="{D825A373-3AA2-2E2A-3E2C-1D5D70D8C124}"/>
              </a:ext>
            </a:extLst>
          </p:cNvPr>
          <p:cNvGrpSpPr/>
          <p:nvPr/>
        </p:nvGrpSpPr>
        <p:grpSpPr>
          <a:xfrm>
            <a:off x="584536" y="1204734"/>
            <a:ext cx="4310640" cy="176040"/>
            <a:chOff x="584536" y="1204734"/>
            <a:chExt cx="4310640" cy="17604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00BB229-C92D-DE26-1AC1-5DE74EFAF1A2}"/>
                    </a:ext>
                  </a:extLst>
                </p14:cNvPr>
                <p14:cNvContentPartPr/>
                <p14:nvPr/>
              </p14:nvContentPartPr>
              <p14:xfrm>
                <a:off x="4893016" y="1303374"/>
                <a:ext cx="2160" cy="5400"/>
              </p14:xfrm>
            </p:contentPart>
          </mc:Choice>
          <mc:Fallback xmlns="">
            <p:pic>
              <p:nvPicPr>
                <p:cNvPr id="21" name="Ink 20">
                  <a:extLst>
                    <a:ext uri="{FF2B5EF4-FFF2-40B4-BE49-F238E27FC236}">
                      <a16:creationId xmlns:a16="http://schemas.microsoft.com/office/drawing/2014/main" id="{000BB229-C92D-DE26-1AC1-5DE74EFAF1A2}"/>
                    </a:ext>
                  </a:extLst>
                </p:cNvPr>
                <p:cNvPicPr/>
                <p:nvPr/>
              </p:nvPicPr>
              <p:blipFill>
                <a:blip r:embed="rId31"/>
                <a:stretch>
                  <a:fillRect/>
                </a:stretch>
              </p:blipFill>
              <p:spPr>
                <a:xfrm>
                  <a:off x="4875376" y="1285734"/>
                  <a:ext cx="37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749112A0-6A83-949C-DD23-1FABE79D11B3}"/>
                    </a:ext>
                  </a:extLst>
                </p14:cNvPr>
                <p14:cNvContentPartPr/>
                <p14:nvPr/>
              </p14:nvContentPartPr>
              <p14:xfrm>
                <a:off x="4446616" y="1235694"/>
                <a:ext cx="96480" cy="14040"/>
              </p14:xfrm>
            </p:contentPart>
          </mc:Choice>
          <mc:Fallback xmlns="">
            <p:pic>
              <p:nvPicPr>
                <p:cNvPr id="22" name="Ink 21">
                  <a:extLst>
                    <a:ext uri="{FF2B5EF4-FFF2-40B4-BE49-F238E27FC236}">
                      <a16:creationId xmlns:a16="http://schemas.microsoft.com/office/drawing/2014/main" id="{749112A0-6A83-949C-DD23-1FABE79D11B3}"/>
                    </a:ext>
                  </a:extLst>
                </p:cNvPr>
                <p:cNvPicPr/>
                <p:nvPr/>
              </p:nvPicPr>
              <p:blipFill>
                <a:blip r:embed="rId33"/>
                <a:stretch>
                  <a:fillRect/>
                </a:stretch>
              </p:blipFill>
              <p:spPr>
                <a:xfrm>
                  <a:off x="4428616" y="1218054"/>
                  <a:ext cx="13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8526DD9E-BE67-CFE1-074B-893591455EE7}"/>
                    </a:ext>
                  </a:extLst>
                </p14:cNvPr>
                <p14:cNvContentPartPr/>
                <p14:nvPr/>
              </p14:nvContentPartPr>
              <p14:xfrm>
                <a:off x="4024696" y="1276374"/>
                <a:ext cx="75240" cy="104400"/>
              </p14:xfrm>
            </p:contentPart>
          </mc:Choice>
          <mc:Fallback xmlns="">
            <p:pic>
              <p:nvPicPr>
                <p:cNvPr id="23" name="Ink 22">
                  <a:extLst>
                    <a:ext uri="{FF2B5EF4-FFF2-40B4-BE49-F238E27FC236}">
                      <a16:creationId xmlns:a16="http://schemas.microsoft.com/office/drawing/2014/main" id="{8526DD9E-BE67-CFE1-074B-893591455EE7}"/>
                    </a:ext>
                  </a:extLst>
                </p:cNvPr>
                <p:cNvPicPr/>
                <p:nvPr/>
              </p:nvPicPr>
              <p:blipFill>
                <a:blip r:embed="rId35"/>
                <a:stretch>
                  <a:fillRect/>
                </a:stretch>
              </p:blipFill>
              <p:spPr>
                <a:xfrm>
                  <a:off x="4006696" y="1258734"/>
                  <a:ext cx="110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AD170926-3B5A-265E-5A24-94D8A0D4DA08}"/>
                    </a:ext>
                  </a:extLst>
                </p14:cNvPr>
                <p14:cNvContentPartPr/>
                <p14:nvPr/>
              </p14:nvContentPartPr>
              <p14:xfrm>
                <a:off x="584536" y="1204734"/>
                <a:ext cx="3276000" cy="131760"/>
              </p14:xfrm>
            </p:contentPart>
          </mc:Choice>
          <mc:Fallback xmlns="">
            <p:pic>
              <p:nvPicPr>
                <p:cNvPr id="25" name="Ink 24">
                  <a:extLst>
                    <a:ext uri="{FF2B5EF4-FFF2-40B4-BE49-F238E27FC236}">
                      <a16:creationId xmlns:a16="http://schemas.microsoft.com/office/drawing/2014/main" id="{AD170926-3B5A-265E-5A24-94D8A0D4DA08}"/>
                    </a:ext>
                  </a:extLst>
                </p:cNvPr>
                <p:cNvPicPr/>
                <p:nvPr/>
              </p:nvPicPr>
              <p:blipFill>
                <a:blip r:embed="rId37"/>
                <a:stretch>
                  <a:fillRect/>
                </a:stretch>
              </p:blipFill>
              <p:spPr>
                <a:xfrm>
                  <a:off x="566536" y="1186734"/>
                  <a:ext cx="3311640" cy="167400"/>
                </a:xfrm>
                <a:prstGeom prst="rect">
                  <a:avLst/>
                </a:prstGeom>
              </p:spPr>
            </p:pic>
          </mc:Fallback>
        </mc:AlternateContent>
      </p:grpSp>
      <p:grpSp>
        <p:nvGrpSpPr>
          <p:cNvPr id="30" name="Group 29">
            <a:extLst>
              <a:ext uri="{FF2B5EF4-FFF2-40B4-BE49-F238E27FC236}">
                <a16:creationId xmlns:a16="http://schemas.microsoft.com/office/drawing/2014/main" id="{D2E2B341-C040-4C93-A5BD-FC02D0D81B83}"/>
              </a:ext>
            </a:extLst>
          </p:cNvPr>
          <p:cNvGrpSpPr/>
          <p:nvPr/>
        </p:nvGrpSpPr>
        <p:grpSpPr>
          <a:xfrm>
            <a:off x="853096" y="3850734"/>
            <a:ext cx="3994920" cy="175680"/>
            <a:chOff x="853096" y="3850734"/>
            <a:chExt cx="3994920" cy="17568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9B35E0D8-DDA2-D4B7-E6F4-D0225D8A7E4F}"/>
                    </a:ext>
                  </a:extLst>
                </p14:cNvPr>
                <p14:cNvContentPartPr/>
                <p14:nvPr/>
              </p14:nvContentPartPr>
              <p14:xfrm>
                <a:off x="2206696" y="3850734"/>
                <a:ext cx="2641320" cy="83520"/>
              </p14:xfrm>
            </p:contentPart>
          </mc:Choice>
          <mc:Fallback xmlns="">
            <p:pic>
              <p:nvPicPr>
                <p:cNvPr id="27" name="Ink 26">
                  <a:extLst>
                    <a:ext uri="{FF2B5EF4-FFF2-40B4-BE49-F238E27FC236}">
                      <a16:creationId xmlns:a16="http://schemas.microsoft.com/office/drawing/2014/main" id="{9B35E0D8-DDA2-D4B7-E6F4-D0225D8A7E4F}"/>
                    </a:ext>
                  </a:extLst>
                </p:cNvPr>
                <p:cNvPicPr/>
                <p:nvPr/>
              </p:nvPicPr>
              <p:blipFill>
                <a:blip r:embed="rId39"/>
                <a:stretch>
                  <a:fillRect/>
                </a:stretch>
              </p:blipFill>
              <p:spPr>
                <a:xfrm>
                  <a:off x="2189056" y="3832734"/>
                  <a:ext cx="2676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70C89F04-80AC-D385-AAF3-19B1C16F80CF}"/>
                    </a:ext>
                  </a:extLst>
                </p14:cNvPr>
                <p14:cNvContentPartPr/>
                <p14:nvPr/>
              </p14:nvContentPartPr>
              <p14:xfrm>
                <a:off x="2064856" y="3995094"/>
                <a:ext cx="29520" cy="31320"/>
              </p14:xfrm>
            </p:contentPart>
          </mc:Choice>
          <mc:Fallback xmlns="">
            <p:pic>
              <p:nvPicPr>
                <p:cNvPr id="28" name="Ink 27">
                  <a:extLst>
                    <a:ext uri="{FF2B5EF4-FFF2-40B4-BE49-F238E27FC236}">
                      <a16:creationId xmlns:a16="http://schemas.microsoft.com/office/drawing/2014/main" id="{70C89F04-80AC-D385-AAF3-19B1C16F80CF}"/>
                    </a:ext>
                  </a:extLst>
                </p:cNvPr>
                <p:cNvPicPr/>
                <p:nvPr/>
              </p:nvPicPr>
              <p:blipFill>
                <a:blip r:embed="rId41"/>
                <a:stretch>
                  <a:fillRect/>
                </a:stretch>
              </p:blipFill>
              <p:spPr>
                <a:xfrm>
                  <a:off x="2046856" y="3977094"/>
                  <a:ext cx="65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6D03B9D4-DF03-6DC8-9793-07795C9C7076}"/>
                    </a:ext>
                  </a:extLst>
                </p14:cNvPr>
                <p14:cNvContentPartPr/>
                <p14:nvPr/>
              </p14:nvContentPartPr>
              <p14:xfrm>
                <a:off x="853096" y="3943254"/>
                <a:ext cx="1290960" cy="83160"/>
              </p14:xfrm>
            </p:contentPart>
          </mc:Choice>
          <mc:Fallback xmlns="">
            <p:pic>
              <p:nvPicPr>
                <p:cNvPr id="29" name="Ink 28">
                  <a:extLst>
                    <a:ext uri="{FF2B5EF4-FFF2-40B4-BE49-F238E27FC236}">
                      <a16:creationId xmlns:a16="http://schemas.microsoft.com/office/drawing/2014/main" id="{6D03B9D4-DF03-6DC8-9793-07795C9C7076}"/>
                    </a:ext>
                  </a:extLst>
                </p:cNvPr>
                <p:cNvPicPr/>
                <p:nvPr/>
              </p:nvPicPr>
              <p:blipFill>
                <a:blip r:embed="rId43"/>
                <a:stretch>
                  <a:fillRect/>
                </a:stretch>
              </p:blipFill>
              <p:spPr>
                <a:xfrm>
                  <a:off x="835096" y="3925254"/>
                  <a:ext cx="132660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3CFD23BA-D099-821E-CB15-F43B7804C423}"/>
                  </a:ext>
                </a:extLst>
              </p14:cNvPr>
              <p14:cNvContentPartPr/>
              <p14:nvPr/>
            </p14:nvContentPartPr>
            <p14:xfrm>
              <a:off x="9338656" y="4434294"/>
              <a:ext cx="729000" cy="55080"/>
            </p14:xfrm>
          </p:contentPart>
        </mc:Choice>
        <mc:Fallback xmlns="">
          <p:pic>
            <p:nvPicPr>
              <p:cNvPr id="31" name="Ink 30">
                <a:extLst>
                  <a:ext uri="{FF2B5EF4-FFF2-40B4-BE49-F238E27FC236}">
                    <a16:creationId xmlns:a16="http://schemas.microsoft.com/office/drawing/2014/main" id="{3CFD23BA-D099-821E-CB15-F43B7804C423}"/>
                  </a:ext>
                </a:extLst>
              </p:cNvPr>
              <p:cNvPicPr/>
              <p:nvPr/>
            </p:nvPicPr>
            <p:blipFill>
              <a:blip r:embed="rId45"/>
              <a:stretch>
                <a:fillRect/>
              </a:stretch>
            </p:blipFill>
            <p:spPr>
              <a:xfrm>
                <a:off x="9320656" y="4416654"/>
                <a:ext cx="764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E1D42D17-C35F-E170-A4B5-E70997674B69}"/>
                  </a:ext>
                </a:extLst>
              </p14:cNvPr>
              <p14:cNvContentPartPr/>
              <p14:nvPr/>
            </p14:nvContentPartPr>
            <p14:xfrm>
              <a:off x="3897976" y="680934"/>
              <a:ext cx="1563480" cy="634680"/>
            </p14:xfrm>
          </p:contentPart>
        </mc:Choice>
        <mc:Fallback xmlns="">
          <p:pic>
            <p:nvPicPr>
              <p:cNvPr id="32" name="Ink 31">
                <a:extLst>
                  <a:ext uri="{FF2B5EF4-FFF2-40B4-BE49-F238E27FC236}">
                    <a16:creationId xmlns:a16="http://schemas.microsoft.com/office/drawing/2014/main" id="{E1D42D17-C35F-E170-A4B5-E70997674B69}"/>
                  </a:ext>
                </a:extLst>
              </p:cNvPr>
              <p:cNvPicPr/>
              <p:nvPr/>
            </p:nvPicPr>
            <p:blipFill>
              <a:blip r:embed="rId47"/>
              <a:stretch>
                <a:fillRect/>
              </a:stretch>
            </p:blipFill>
            <p:spPr>
              <a:xfrm>
                <a:off x="3880336" y="663294"/>
                <a:ext cx="1599120" cy="670320"/>
              </a:xfrm>
              <a:prstGeom prst="rect">
                <a:avLst/>
              </a:prstGeom>
            </p:spPr>
          </p:pic>
        </mc:Fallback>
      </mc:AlternateContent>
      <p:grpSp>
        <p:nvGrpSpPr>
          <p:cNvPr id="35" name="Group 34">
            <a:extLst>
              <a:ext uri="{FF2B5EF4-FFF2-40B4-BE49-F238E27FC236}">
                <a16:creationId xmlns:a16="http://schemas.microsoft.com/office/drawing/2014/main" id="{F2C9936D-94FF-E822-4F5D-290D7CF58357}"/>
              </a:ext>
            </a:extLst>
          </p:cNvPr>
          <p:cNvGrpSpPr/>
          <p:nvPr/>
        </p:nvGrpSpPr>
        <p:grpSpPr>
          <a:xfrm>
            <a:off x="718816" y="3333054"/>
            <a:ext cx="3807000" cy="789840"/>
            <a:chOff x="718816" y="3333054"/>
            <a:chExt cx="3807000" cy="789840"/>
          </a:xfrm>
        </p:grpSpPr>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00DE488B-F24E-1E7C-ECAF-9E91ADD9786C}"/>
                    </a:ext>
                  </a:extLst>
                </p14:cNvPr>
                <p14:cNvContentPartPr/>
                <p14:nvPr/>
              </p14:nvContentPartPr>
              <p14:xfrm>
                <a:off x="2128936" y="3333054"/>
                <a:ext cx="2396880" cy="789840"/>
              </p14:xfrm>
            </p:contentPart>
          </mc:Choice>
          <mc:Fallback xmlns="">
            <p:pic>
              <p:nvPicPr>
                <p:cNvPr id="33" name="Ink 32">
                  <a:extLst>
                    <a:ext uri="{FF2B5EF4-FFF2-40B4-BE49-F238E27FC236}">
                      <a16:creationId xmlns:a16="http://schemas.microsoft.com/office/drawing/2014/main" id="{00DE488B-F24E-1E7C-ECAF-9E91ADD9786C}"/>
                    </a:ext>
                  </a:extLst>
                </p:cNvPr>
                <p:cNvPicPr/>
                <p:nvPr/>
              </p:nvPicPr>
              <p:blipFill>
                <a:blip r:embed="rId49"/>
                <a:stretch>
                  <a:fillRect/>
                </a:stretch>
              </p:blipFill>
              <p:spPr>
                <a:xfrm>
                  <a:off x="2110936" y="3315054"/>
                  <a:ext cx="2432520" cy="82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4BC91D6D-9FA6-3CCB-71BD-AE2475FDD6C2}"/>
                    </a:ext>
                  </a:extLst>
                </p14:cNvPr>
                <p14:cNvContentPartPr/>
                <p14:nvPr/>
              </p14:nvContentPartPr>
              <p14:xfrm>
                <a:off x="718816" y="3359694"/>
                <a:ext cx="1565280" cy="714240"/>
              </p14:xfrm>
            </p:contentPart>
          </mc:Choice>
          <mc:Fallback xmlns="">
            <p:pic>
              <p:nvPicPr>
                <p:cNvPr id="34" name="Ink 33">
                  <a:extLst>
                    <a:ext uri="{FF2B5EF4-FFF2-40B4-BE49-F238E27FC236}">
                      <a16:creationId xmlns:a16="http://schemas.microsoft.com/office/drawing/2014/main" id="{4BC91D6D-9FA6-3CCB-71BD-AE2475FDD6C2}"/>
                    </a:ext>
                  </a:extLst>
                </p:cNvPr>
                <p:cNvPicPr/>
                <p:nvPr/>
              </p:nvPicPr>
              <p:blipFill>
                <a:blip r:embed="rId51"/>
                <a:stretch>
                  <a:fillRect/>
                </a:stretch>
              </p:blipFill>
              <p:spPr>
                <a:xfrm>
                  <a:off x="700816" y="3341694"/>
                  <a:ext cx="1600920" cy="74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B244EDD8-6A84-50B5-3839-6A20B7019E8E}"/>
                  </a:ext>
                </a:extLst>
              </p14:cNvPr>
              <p14:cNvContentPartPr/>
              <p14:nvPr/>
            </p14:nvContentPartPr>
            <p14:xfrm>
              <a:off x="9234616" y="3903294"/>
              <a:ext cx="1089360" cy="617040"/>
            </p14:xfrm>
          </p:contentPart>
        </mc:Choice>
        <mc:Fallback xmlns="">
          <p:pic>
            <p:nvPicPr>
              <p:cNvPr id="36" name="Ink 35">
                <a:extLst>
                  <a:ext uri="{FF2B5EF4-FFF2-40B4-BE49-F238E27FC236}">
                    <a16:creationId xmlns:a16="http://schemas.microsoft.com/office/drawing/2014/main" id="{B244EDD8-6A84-50B5-3839-6A20B7019E8E}"/>
                  </a:ext>
                </a:extLst>
              </p:cNvPr>
              <p:cNvPicPr/>
              <p:nvPr/>
            </p:nvPicPr>
            <p:blipFill>
              <a:blip r:embed="rId53"/>
              <a:stretch>
                <a:fillRect/>
              </a:stretch>
            </p:blipFill>
            <p:spPr>
              <a:xfrm>
                <a:off x="9216976" y="3885294"/>
                <a:ext cx="1125000" cy="652680"/>
              </a:xfrm>
              <a:prstGeom prst="rect">
                <a:avLst/>
              </a:prstGeom>
            </p:spPr>
          </p:pic>
        </mc:Fallback>
      </mc:AlternateContent>
    </p:spTree>
    <p:extLst>
      <p:ext uri="{BB962C8B-B14F-4D97-AF65-F5344CB8AC3E}">
        <p14:creationId xmlns:p14="http://schemas.microsoft.com/office/powerpoint/2010/main" val="205186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5324" y="205534"/>
            <a:ext cx="10013768" cy="5940088"/>
          </a:xfrm>
          <a:prstGeom prst="rect">
            <a:avLst/>
          </a:prstGeom>
          <a:noFill/>
        </p:spPr>
        <p:txBody>
          <a:bodyPr wrap="square" rtlCol="0">
            <a:spAutoFit/>
          </a:bodyPr>
          <a:lstStyle/>
          <a:p>
            <a:r>
              <a:rPr lang="en-US" sz="2800" b="1">
                <a:solidFill>
                  <a:srgbClr val="FFC000"/>
                </a:solidFill>
                <a:cs typeface="+mj-cs"/>
              </a:rPr>
              <a:t>John Oswalt Commentary on Isaiah 21</a:t>
            </a:r>
          </a:p>
          <a:p>
            <a:r>
              <a:rPr lang="en-US" sz="2200">
                <a:solidFill>
                  <a:srgbClr val="FFC000"/>
                </a:solidFill>
                <a:cs typeface="+mj-cs"/>
              </a:rPr>
              <a:t>“Verse 9 makes it appear that the entire address is to Babylon, but that is by no means clear, so that Penna and Kissane see </a:t>
            </a:r>
            <a:r>
              <a:rPr lang="en-US" sz="2200">
                <a:solidFill>
                  <a:srgbClr val="00B0F0"/>
                </a:solidFill>
                <a:cs typeface="+mj-cs"/>
              </a:rPr>
              <a:t>vv. 1–5 </a:t>
            </a:r>
            <a:r>
              <a:rPr lang="en-US" sz="2200">
                <a:solidFill>
                  <a:srgbClr val="FFC000"/>
                </a:solidFill>
                <a:cs typeface="+mj-cs"/>
              </a:rPr>
              <a:t>as speaking about Judah. The strange title only compounds the difficulty. Also, it is not clear what destruction of Babylon is being spoken of. The reference to Elam and Media (</a:t>
            </a:r>
            <a:r>
              <a:rPr lang="en-US" sz="2200">
                <a:solidFill>
                  <a:srgbClr val="00B0F0"/>
                </a:solidFill>
                <a:cs typeface="+mj-cs"/>
              </a:rPr>
              <a:t>v. 2</a:t>
            </a:r>
            <a:r>
              <a:rPr lang="en-US" sz="2200">
                <a:solidFill>
                  <a:srgbClr val="FFC000"/>
                </a:solidFill>
                <a:cs typeface="+mj-cs"/>
              </a:rPr>
              <a:t>) seems to point to the Persian overthrow in </a:t>
            </a:r>
            <a:r>
              <a:rPr lang="en-US" sz="2200">
                <a:solidFill>
                  <a:srgbClr val="92D050"/>
                </a:solidFill>
                <a:cs typeface="+mj-cs"/>
              </a:rPr>
              <a:t>539 B.C.</a:t>
            </a:r>
            <a:r>
              <a:rPr lang="en-US" sz="2200">
                <a:solidFill>
                  <a:srgbClr val="FFC000"/>
                </a:solidFill>
                <a:cs typeface="+mj-cs"/>
              </a:rPr>
              <a:t>, as does </a:t>
            </a:r>
            <a:r>
              <a:rPr lang="en-US" sz="2200">
                <a:solidFill>
                  <a:srgbClr val="00B0F0"/>
                </a:solidFill>
                <a:cs typeface="+mj-cs"/>
              </a:rPr>
              <a:t>v. 5 </a:t>
            </a:r>
            <a:r>
              <a:rPr lang="en-US" sz="2200">
                <a:solidFill>
                  <a:srgbClr val="FFC000"/>
                </a:solidFill>
                <a:cs typeface="+mj-cs"/>
              </a:rPr>
              <a:t>with its apparent allusion to Belshazzar’s feast (</a:t>
            </a:r>
            <a:r>
              <a:rPr lang="en-US" sz="2200">
                <a:solidFill>
                  <a:srgbClr val="00B0F0"/>
                </a:solidFill>
                <a:cs typeface="+mj-cs"/>
              </a:rPr>
              <a:t>Dan. 5</a:t>
            </a:r>
            <a:r>
              <a:rPr lang="en-US" sz="2200">
                <a:solidFill>
                  <a:srgbClr val="FFC000"/>
                </a:solidFill>
                <a:cs typeface="+mj-cs"/>
              </a:rPr>
              <a:t>). As a result, given the rise of the Deutero-Isaiah hypothesis, many commentators assigned the oracle a date of about </a:t>
            </a:r>
            <a:r>
              <a:rPr lang="en-US" sz="2200">
                <a:solidFill>
                  <a:srgbClr val="92D050"/>
                </a:solidFill>
                <a:cs typeface="+mj-cs"/>
              </a:rPr>
              <a:t>540</a:t>
            </a:r>
            <a:r>
              <a:rPr lang="en-US" sz="2200">
                <a:solidFill>
                  <a:srgbClr val="FFC000"/>
                </a:solidFill>
                <a:cs typeface="+mj-cs"/>
              </a:rPr>
              <a:t> (e.g., Delitzsch). Toward the end of the nineteenth century, however, such influential commentators as G. A. Smith and T. K. Cheyne reverted to the idea of Isaianic authorship on the grounds that the reference was to one of the defeats in </a:t>
            </a:r>
            <a:r>
              <a:rPr lang="en-US" sz="2200">
                <a:solidFill>
                  <a:srgbClr val="92D050"/>
                </a:solidFill>
                <a:cs typeface="+mj-cs"/>
              </a:rPr>
              <a:t>710, 702, </a:t>
            </a:r>
            <a:r>
              <a:rPr lang="en-US" sz="2200">
                <a:solidFill>
                  <a:srgbClr val="FFC000"/>
                </a:solidFill>
                <a:cs typeface="+mj-cs"/>
              </a:rPr>
              <a:t>or </a:t>
            </a:r>
            <a:r>
              <a:rPr lang="en-US" sz="2200">
                <a:solidFill>
                  <a:srgbClr val="92D050"/>
                </a:solidFill>
                <a:cs typeface="+mj-cs"/>
              </a:rPr>
              <a:t>689</a:t>
            </a:r>
            <a:r>
              <a:rPr lang="en-US" sz="2200">
                <a:solidFill>
                  <a:srgbClr val="FFC000"/>
                </a:solidFill>
                <a:cs typeface="+mj-cs"/>
              </a:rPr>
              <a:t>. More recently the move is back toward the </a:t>
            </a:r>
            <a:r>
              <a:rPr lang="en-US" sz="2200">
                <a:solidFill>
                  <a:srgbClr val="92D050"/>
                </a:solidFill>
                <a:cs typeface="+mj-cs"/>
              </a:rPr>
              <a:t>540</a:t>
            </a:r>
            <a:r>
              <a:rPr lang="en-US" sz="2200">
                <a:solidFill>
                  <a:srgbClr val="FFC000"/>
                </a:solidFill>
                <a:cs typeface="+mj-cs"/>
              </a:rPr>
              <a:t> date or even later. The most recent treatment of the chapter concludes that both points of view are correct. A. A. Macintosh refers to the material as a palimpsest, by which he means that there was a sixth-century rewriting of an eighth-century document. This point of view seems to represent the most accurate observation of the data, for materials reflecting data from both centuries seem to be present (see below for further discussion).”</a:t>
            </a:r>
            <a:endParaRPr lang="syr-SY" sz="2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688A6B86-999B-C768-4425-1A2EF13C1702}"/>
                  </a:ext>
                </a:extLst>
              </p14:cNvPr>
              <p14:cNvContentPartPr/>
              <p14:nvPr/>
            </p14:nvContentPartPr>
            <p14:xfrm>
              <a:off x="5681776" y="1994608"/>
              <a:ext cx="583200" cy="82440"/>
            </p14:xfrm>
          </p:contentPart>
        </mc:Choice>
        <mc:Fallback xmlns="">
          <p:pic>
            <p:nvPicPr>
              <p:cNvPr id="9" name="Ink 8">
                <a:extLst>
                  <a:ext uri="{FF2B5EF4-FFF2-40B4-BE49-F238E27FC236}">
                    <a16:creationId xmlns:a16="http://schemas.microsoft.com/office/drawing/2014/main" id="{688A6B86-999B-C768-4425-1A2EF13C1702}"/>
                  </a:ext>
                </a:extLst>
              </p:cNvPr>
              <p:cNvPicPr/>
              <p:nvPr/>
            </p:nvPicPr>
            <p:blipFill>
              <a:blip r:embed="rId5"/>
              <a:stretch>
                <a:fillRect/>
              </a:stretch>
            </p:blipFill>
            <p:spPr>
              <a:xfrm>
                <a:off x="5663776" y="1976968"/>
                <a:ext cx="618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470B12C-4A52-C3A8-B594-8DC76B521619}"/>
                  </a:ext>
                </a:extLst>
              </p14:cNvPr>
              <p14:cNvContentPartPr/>
              <p14:nvPr/>
            </p14:nvContentPartPr>
            <p14:xfrm>
              <a:off x="8740336" y="1981648"/>
              <a:ext cx="912960" cy="76320"/>
            </p14:xfrm>
          </p:contentPart>
        </mc:Choice>
        <mc:Fallback xmlns="">
          <p:pic>
            <p:nvPicPr>
              <p:cNvPr id="11" name="Ink 10">
                <a:extLst>
                  <a:ext uri="{FF2B5EF4-FFF2-40B4-BE49-F238E27FC236}">
                    <a16:creationId xmlns:a16="http://schemas.microsoft.com/office/drawing/2014/main" id="{7470B12C-4A52-C3A8-B594-8DC76B521619}"/>
                  </a:ext>
                </a:extLst>
              </p:cNvPr>
              <p:cNvPicPr/>
              <p:nvPr/>
            </p:nvPicPr>
            <p:blipFill>
              <a:blip r:embed="rId7"/>
              <a:stretch>
                <a:fillRect/>
              </a:stretch>
            </p:blipFill>
            <p:spPr>
              <a:xfrm>
                <a:off x="8722336" y="1963648"/>
                <a:ext cx="948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85555F2-2A01-5DD4-6741-EBBF2BB80FD8}"/>
                  </a:ext>
                </a:extLst>
              </p14:cNvPr>
              <p14:cNvContentPartPr/>
              <p14:nvPr/>
            </p14:nvContentPartPr>
            <p14:xfrm>
              <a:off x="2082136" y="2355688"/>
              <a:ext cx="819360" cy="59400"/>
            </p14:xfrm>
          </p:contentPart>
        </mc:Choice>
        <mc:Fallback xmlns="">
          <p:pic>
            <p:nvPicPr>
              <p:cNvPr id="12" name="Ink 11">
                <a:extLst>
                  <a:ext uri="{FF2B5EF4-FFF2-40B4-BE49-F238E27FC236}">
                    <a16:creationId xmlns:a16="http://schemas.microsoft.com/office/drawing/2014/main" id="{085555F2-2A01-5DD4-6741-EBBF2BB80FD8}"/>
                  </a:ext>
                </a:extLst>
              </p:cNvPr>
              <p:cNvPicPr/>
              <p:nvPr/>
            </p:nvPicPr>
            <p:blipFill>
              <a:blip r:embed="rId9"/>
              <a:stretch>
                <a:fillRect/>
              </a:stretch>
            </p:blipFill>
            <p:spPr>
              <a:xfrm>
                <a:off x="2064496" y="2338048"/>
                <a:ext cx="855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31BEB5EE-5CC9-083B-BF12-0C663CA383A5}"/>
                  </a:ext>
                </a:extLst>
              </p14:cNvPr>
              <p14:cNvContentPartPr/>
              <p14:nvPr/>
            </p14:nvContentPartPr>
            <p14:xfrm>
              <a:off x="4101376" y="2375488"/>
              <a:ext cx="297720" cy="10080"/>
            </p14:xfrm>
          </p:contentPart>
        </mc:Choice>
        <mc:Fallback xmlns="">
          <p:pic>
            <p:nvPicPr>
              <p:cNvPr id="13" name="Ink 12">
                <a:extLst>
                  <a:ext uri="{FF2B5EF4-FFF2-40B4-BE49-F238E27FC236}">
                    <a16:creationId xmlns:a16="http://schemas.microsoft.com/office/drawing/2014/main" id="{31BEB5EE-5CC9-083B-BF12-0C663CA383A5}"/>
                  </a:ext>
                </a:extLst>
              </p:cNvPr>
              <p:cNvPicPr/>
              <p:nvPr/>
            </p:nvPicPr>
            <p:blipFill>
              <a:blip r:embed="rId11"/>
              <a:stretch>
                <a:fillRect/>
              </a:stretch>
            </p:blipFill>
            <p:spPr>
              <a:xfrm>
                <a:off x="4083376" y="2357488"/>
                <a:ext cx="333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BAFA4563-6C97-1D0A-C371-9DC2F81329DA}"/>
                  </a:ext>
                </a:extLst>
              </p14:cNvPr>
              <p14:cNvContentPartPr/>
              <p14:nvPr/>
            </p14:nvContentPartPr>
            <p14:xfrm>
              <a:off x="7830976" y="2342368"/>
              <a:ext cx="1962000" cy="73440"/>
            </p14:xfrm>
          </p:contentPart>
        </mc:Choice>
        <mc:Fallback xmlns="">
          <p:pic>
            <p:nvPicPr>
              <p:cNvPr id="14" name="Ink 13">
                <a:extLst>
                  <a:ext uri="{FF2B5EF4-FFF2-40B4-BE49-F238E27FC236}">
                    <a16:creationId xmlns:a16="http://schemas.microsoft.com/office/drawing/2014/main" id="{BAFA4563-6C97-1D0A-C371-9DC2F81329DA}"/>
                  </a:ext>
                </a:extLst>
              </p:cNvPr>
              <p:cNvPicPr/>
              <p:nvPr/>
            </p:nvPicPr>
            <p:blipFill>
              <a:blip r:embed="rId13"/>
              <a:stretch>
                <a:fillRect/>
              </a:stretch>
            </p:blipFill>
            <p:spPr>
              <a:xfrm>
                <a:off x="7813336" y="2324728"/>
                <a:ext cx="1997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6FB3F81-0977-42E4-0389-48670866D586}"/>
                  </a:ext>
                </a:extLst>
              </p14:cNvPr>
              <p14:cNvContentPartPr/>
              <p14:nvPr/>
            </p14:nvContentPartPr>
            <p14:xfrm>
              <a:off x="666616" y="2650888"/>
              <a:ext cx="489960" cy="68040"/>
            </p14:xfrm>
          </p:contentPart>
        </mc:Choice>
        <mc:Fallback xmlns="">
          <p:pic>
            <p:nvPicPr>
              <p:cNvPr id="15" name="Ink 14">
                <a:extLst>
                  <a:ext uri="{FF2B5EF4-FFF2-40B4-BE49-F238E27FC236}">
                    <a16:creationId xmlns:a16="http://schemas.microsoft.com/office/drawing/2014/main" id="{76FB3F81-0977-42E4-0389-48670866D586}"/>
                  </a:ext>
                </a:extLst>
              </p:cNvPr>
              <p:cNvPicPr/>
              <p:nvPr/>
            </p:nvPicPr>
            <p:blipFill>
              <a:blip r:embed="rId15"/>
              <a:stretch>
                <a:fillRect/>
              </a:stretch>
            </p:blipFill>
            <p:spPr>
              <a:xfrm>
                <a:off x="648616" y="2633248"/>
                <a:ext cx="525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4B46BD46-8181-93C9-2440-3C67B9E39E80}"/>
                  </a:ext>
                </a:extLst>
              </p14:cNvPr>
              <p14:cNvContentPartPr/>
              <p14:nvPr/>
            </p14:nvContentPartPr>
            <p14:xfrm>
              <a:off x="5123416" y="2336608"/>
              <a:ext cx="3174480" cy="476640"/>
            </p14:xfrm>
          </p:contentPart>
        </mc:Choice>
        <mc:Fallback xmlns="">
          <p:pic>
            <p:nvPicPr>
              <p:cNvPr id="16" name="Ink 15">
                <a:extLst>
                  <a:ext uri="{FF2B5EF4-FFF2-40B4-BE49-F238E27FC236}">
                    <a16:creationId xmlns:a16="http://schemas.microsoft.com/office/drawing/2014/main" id="{4B46BD46-8181-93C9-2440-3C67B9E39E80}"/>
                  </a:ext>
                </a:extLst>
              </p:cNvPr>
              <p:cNvPicPr/>
              <p:nvPr/>
            </p:nvPicPr>
            <p:blipFill>
              <a:blip r:embed="rId17"/>
              <a:stretch>
                <a:fillRect/>
              </a:stretch>
            </p:blipFill>
            <p:spPr>
              <a:xfrm>
                <a:off x="5105776" y="2318968"/>
                <a:ext cx="3210120" cy="512280"/>
              </a:xfrm>
              <a:prstGeom prst="rect">
                <a:avLst/>
              </a:prstGeom>
            </p:spPr>
          </p:pic>
        </mc:Fallback>
      </mc:AlternateContent>
      <p:grpSp>
        <p:nvGrpSpPr>
          <p:cNvPr id="19" name="Group 18">
            <a:extLst>
              <a:ext uri="{FF2B5EF4-FFF2-40B4-BE49-F238E27FC236}">
                <a16:creationId xmlns:a16="http://schemas.microsoft.com/office/drawing/2014/main" id="{489822D6-9C45-03CC-A0D7-B97991C7CE00}"/>
              </a:ext>
            </a:extLst>
          </p:cNvPr>
          <p:cNvGrpSpPr/>
          <p:nvPr/>
        </p:nvGrpSpPr>
        <p:grpSpPr>
          <a:xfrm>
            <a:off x="6262456" y="2968768"/>
            <a:ext cx="566280" cy="123840"/>
            <a:chOff x="6262456" y="2968768"/>
            <a:chExt cx="566280" cy="12384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4BE757F6-089F-9E45-5B49-0D0870A805BA}"/>
                    </a:ext>
                  </a:extLst>
                </p14:cNvPr>
                <p14:cNvContentPartPr/>
                <p14:nvPr/>
              </p14:nvContentPartPr>
              <p14:xfrm>
                <a:off x="6745576" y="3034288"/>
                <a:ext cx="15840" cy="15840"/>
              </p14:xfrm>
            </p:contentPart>
          </mc:Choice>
          <mc:Fallback xmlns="">
            <p:pic>
              <p:nvPicPr>
                <p:cNvPr id="17" name="Ink 16">
                  <a:extLst>
                    <a:ext uri="{FF2B5EF4-FFF2-40B4-BE49-F238E27FC236}">
                      <a16:creationId xmlns:a16="http://schemas.microsoft.com/office/drawing/2014/main" id="{4BE757F6-089F-9E45-5B49-0D0870A805BA}"/>
                    </a:ext>
                  </a:extLst>
                </p:cNvPr>
                <p:cNvPicPr/>
                <p:nvPr/>
              </p:nvPicPr>
              <p:blipFill>
                <a:blip r:embed="rId19"/>
                <a:stretch>
                  <a:fillRect/>
                </a:stretch>
              </p:blipFill>
              <p:spPr>
                <a:xfrm>
                  <a:off x="6727936" y="3016288"/>
                  <a:ext cx="51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0C480AC5-C83C-748C-C94A-9A70184C11D4}"/>
                    </a:ext>
                  </a:extLst>
                </p14:cNvPr>
                <p14:cNvContentPartPr/>
                <p14:nvPr/>
              </p14:nvContentPartPr>
              <p14:xfrm>
                <a:off x="6262456" y="2968768"/>
                <a:ext cx="566280" cy="123840"/>
              </p14:xfrm>
            </p:contentPart>
          </mc:Choice>
          <mc:Fallback xmlns="">
            <p:pic>
              <p:nvPicPr>
                <p:cNvPr id="18" name="Ink 17">
                  <a:extLst>
                    <a:ext uri="{FF2B5EF4-FFF2-40B4-BE49-F238E27FC236}">
                      <a16:creationId xmlns:a16="http://schemas.microsoft.com/office/drawing/2014/main" id="{0C480AC5-C83C-748C-C94A-9A70184C11D4}"/>
                    </a:ext>
                  </a:extLst>
                </p:cNvPr>
                <p:cNvPicPr/>
                <p:nvPr/>
              </p:nvPicPr>
              <p:blipFill>
                <a:blip r:embed="rId21"/>
                <a:stretch>
                  <a:fillRect/>
                </a:stretch>
              </p:blipFill>
              <p:spPr>
                <a:xfrm>
                  <a:off x="6244456" y="2950768"/>
                  <a:ext cx="60192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DE988CAC-824E-0742-D1E2-6C017F0EBF6B}"/>
                  </a:ext>
                </a:extLst>
              </p14:cNvPr>
              <p14:cNvContentPartPr/>
              <p14:nvPr/>
            </p14:nvContentPartPr>
            <p14:xfrm>
              <a:off x="9177016" y="3373408"/>
              <a:ext cx="905760" cy="20880"/>
            </p14:xfrm>
          </p:contentPart>
        </mc:Choice>
        <mc:Fallback xmlns="">
          <p:pic>
            <p:nvPicPr>
              <p:cNvPr id="20" name="Ink 19">
                <a:extLst>
                  <a:ext uri="{FF2B5EF4-FFF2-40B4-BE49-F238E27FC236}">
                    <a16:creationId xmlns:a16="http://schemas.microsoft.com/office/drawing/2014/main" id="{DE988CAC-824E-0742-D1E2-6C017F0EBF6B}"/>
                  </a:ext>
                </a:extLst>
              </p:cNvPr>
              <p:cNvPicPr/>
              <p:nvPr/>
            </p:nvPicPr>
            <p:blipFill>
              <a:blip r:embed="rId23"/>
              <a:stretch>
                <a:fillRect/>
              </a:stretch>
            </p:blipFill>
            <p:spPr>
              <a:xfrm>
                <a:off x="9159376" y="3355768"/>
                <a:ext cx="941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75EB1A2E-815C-C3F9-5631-5AF643CDF544}"/>
                  </a:ext>
                </a:extLst>
              </p14:cNvPr>
              <p14:cNvContentPartPr/>
              <p14:nvPr/>
            </p14:nvContentPartPr>
            <p14:xfrm>
              <a:off x="1144696" y="3663928"/>
              <a:ext cx="1005120" cy="96480"/>
            </p14:xfrm>
          </p:contentPart>
        </mc:Choice>
        <mc:Fallback xmlns="">
          <p:pic>
            <p:nvPicPr>
              <p:cNvPr id="21" name="Ink 20">
                <a:extLst>
                  <a:ext uri="{FF2B5EF4-FFF2-40B4-BE49-F238E27FC236}">
                    <a16:creationId xmlns:a16="http://schemas.microsoft.com/office/drawing/2014/main" id="{75EB1A2E-815C-C3F9-5631-5AF643CDF544}"/>
                  </a:ext>
                </a:extLst>
              </p:cNvPr>
              <p:cNvPicPr/>
              <p:nvPr/>
            </p:nvPicPr>
            <p:blipFill>
              <a:blip r:embed="rId25"/>
              <a:stretch>
                <a:fillRect/>
              </a:stretch>
            </p:blipFill>
            <p:spPr>
              <a:xfrm>
                <a:off x="1126696" y="3645928"/>
                <a:ext cx="1040760" cy="132120"/>
              </a:xfrm>
              <a:prstGeom prst="rect">
                <a:avLst/>
              </a:prstGeom>
            </p:spPr>
          </p:pic>
        </mc:Fallback>
      </mc:AlternateContent>
      <p:grpSp>
        <p:nvGrpSpPr>
          <p:cNvPr id="25" name="Group 24">
            <a:extLst>
              <a:ext uri="{FF2B5EF4-FFF2-40B4-BE49-F238E27FC236}">
                <a16:creationId xmlns:a16="http://schemas.microsoft.com/office/drawing/2014/main" id="{BA5DAAD8-CAA0-C7AD-100F-68010AD6FB8E}"/>
              </a:ext>
            </a:extLst>
          </p:cNvPr>
          <p:cNvGrpSpPr/>
          <p:nvPr/>
        </p:nvGrpSpPr>
        <p:grpSpPr>
          <a:xfrm>
            <a:off x="4953136" y="3971368"/>
            <a:ext cx="1877760" cy="102600"/>
            <a:chOff x="4953136" y="3971368"/>
            <a:chExt cx="1877760" cy="102600"/>
          </a:xfrm>
        </p:grpSpPr>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6F39CDC4-1C34-F63A-82C5-F957419C24F5}"/>
                    </a:ext>
                  </a:extLst>
                </p14:cNvPr>
                <p14:cNvContentPartPr/>
                <p14:nvPr/>
              </p14:nvContentPartPr>
              <p14:xfrm>
                <a:off x="4953136" y="4036528"/>
                <a:ext cx="466560" cy="37440"/>
              </p14:xfrm>
            </p:contentPart>
          </mc:Choice>
          <mc:Fallback xmlns="">
            <p:pic>
              <p:nvPicPr>
                <p:cNvPr id="22" name="Ink 21">
                  <a:extLst>
                    <a:ext uri="{FF2B5EF4-FFF2-40B4-BE49-F238E27FC236}">
                      <a16:creationId xmlns:a16="http://schemas.microsoft.com/office/drawing/2014/main" id="{6F39CDC4-1C34-F63A-82C5-F957419C24F5}"/>
                    </a:ext>
                  </a:extLst>
                </p:cNvPr>
                <p:cNvPicPr/>
                <p:nvPr/>
              </p:nvPicPr>
              <p:blipFill>
                <a:blip r:embed="rId27"/>
                <a:stretch>
                  <a:fillRect/>
                </a:stretch>
              </p:blipFill>
              <p:spPr>
                <a:xfrm>
                  <a:off x="4935136" y="4018528"/>
                  <a:ext cx="502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FEBF4B9B-BBC5-97EC-CF1C-56C8AB13B8C6}"/>
                    </a:ext>
                  </a:extLst>
                </p14:cNvPr>
                <p14:cNvContentPartPr/>
                <p14:nvPr/>
              </p14:nvContentPartPr>
              <p14:xfrm>
                <a:off x="5560456" y="3981448"/>
                <a:ext cx="386280" cy="34560"/>
              </p14:xfrm>
            </p:contentPart>
          </mc:Choice>
          <mc:Fallback xmlns="">
            <p:pic>
              <p:nvPicPr>
                <p:cNvPr id="23" name="Ink 22">
                  <a:extLst>
                    <a:ext uri="{FF2B5EF4-FFF2-40B4-BE49-F238E27FC236}">
                      <a16:creationId xmlns:a16="http://schemas.microsoft.com/office/drawing/2014/main" id="{FEBF4B9B-BBC5-97EC-CF1C-56C8AB13B8C6}"/>
                    </a:ext>
                  </a:extLst>
                </p:cNvPr>
                <p:cNvPicPr/>
                <p:nvPr/>
              </p:nvPicPr>
              <p:blipFill>
                <a:blip r:embed="rId29"/>
                <a:stretch>
                  <a:fillRect/>
                </a:stretch>
              </p:blipFill>
              <p:spPr>
                <a:xfrm>
                  <a:off x="5542456" y="3963448"/>
                  <a:ext cx="421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749482D-FC4D-EFD5-EDC7-D530298B1116}"/>
                    </a:ext>
                  </a:extLst>
                </p14:cNvPr>
                <p14:cNvContentPartPr/>
                <p14:nvPr/>
              </p14:nvContentPartPr>
              <p14:xfrm>
                <a:off x="6390976" y="3971368"/>
                <a:ext cx="439920" cy="31320"/>
              </p14:xfrm>
            </p:contentPart>
          </mc:Choice>
          <mc:Fallback xmlns="">
            <p:pic>
              <p:nvPicPr>
                <p:cNvPr id="24" name="Ink 23">
                  <a:extLst>
                    <a:ext uri="{FF2B5EF4-FFF2-40B4-BE49-F238E27FC236}">
                      <a16:creationId xmlns:a16="http://schemas.microsoft.com/office/drawing/2014/main" id="{C749482D-FC4D-EFD5-EDC7-D530298B1116}"/>
                    </a:ext>
                  </a:extLst>
                </p:cNvPr>
                <p:cNvPicPr/>
                <p:nvPr/>
              </p:nvPicPr>
              <p:blipFill>
                <a:blip r:embed="rId31"/>
                <a:stretch>
                  <a:fillRect/>
                </a:stretch>
              </p:blipFill>
              <p:spPr>
                <a:xfrm>
                  <a:off x="6372976" y="3953368"/>
                  <a:ext cx="47556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FB745822-AFA1-D81E-9D70-47F14231C5DA}"/>
                  </a:ext>
                </a:extLst>
              </p14:cNvPr>
              <p14:cNvContentPartPr/>
              <p14:nvPr/>
            </p14:nvContentPartPr>
            <p14:xfrm>
              <a:off x="2425576" y="4316968"/>
              <a:ext cx="489600" cy="77400"/>
            </p14:xfrm>
          </p:contentPart>
        </mc:Choice>
        <mc:Fallback xmlns="">
          <p:pic>
            <p:nvPicPr>
              <p:cNvPr id="26" name="Ink 25">
                <a:extLst>
                  <a:ext uri="{FF2B5EF4-FFF2-40B4-BE49-F238E27FC236}">
                    <a16:creationId xmlns:a16="http://schemas.microsoft.com/office/drawing/2014/main" id="{FB745822-AFA1-D81E-9D70-47F14231C5DA}"/>
                  </a:ext>
                </a:extLst>
              </p:cNvPr>
              <p:cNvPicPr/>
              <p:nvPr/>
            </p:nvPicPr>
            <p:blipFill>
              <a:blip r:embed="rId33"/>
              <a:stretch>
                <a:fillRect/>
              </a:stretch>
            </p:blipFill>
            <p:spPr>
              <a:xfrm>
                <a:off x="2407576" y="4298968"/>
                <a:ext cx="525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ECE42AAF-87E1-9870-670C-190A7272567B}"/>
                  </a:ext>
                </a:extLst>
              </p14:cNvPr>
              <p14:cNvContentPartPr/>
              <p14:nvPr/>
            </p14:nvContentPartPr>
            <p14:xfrm>
              <a:off x="5982376" y="4722328"/>
              <a:ext cx="1693440" cy="74880"/>
            </p14:xfrm>
          </p:contentPart>
        </mc:Choice>
        <mc:Fallback xmlns="">
          <p:pic>
            <p:nvPicPr>
              <p:cNvPr id="27" name="Ink 26">
                <a:extLst>
                  <a:ext uri="{FF2B5EF4-FFF2-40B4-BE49-F238E27FC236}">
                    <a16:creationId xmlns:a16="http://schemas.microsoft.com/office/drawing/2014/main" id="{ECE42AAF-87E1-9870-670C-190A7272567B}"/>
                  </a:ext>
                </a:extLst>
              </p:cNvPr>
              <p:cNvPicPr/>
              <p:nvPr/>
            </p:nvPicPr>
            <p:blipFill>
              <a:blip r:embed="rId35"/>
              <a:stretch>
                <a:fillRect/>
              </a:stretch>
            </p:blipFill>
            <p:spPr>
              <a:xfrm>
                <a:off x="5964376" y="4704688"/>
                <a:ext cx="1729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D9C6641-D480-9343-2CA6-152A9FC8D248}"/>
                  </a:ext>
                </a:extLst>
              </p14:cNvPr>
              <p14:cNvContentPartPr/>
              <p14:nvPr/>
            </p14:nvContentPartPr>
            <p14:xfrm>
              <a:off x="1067656" y="4982248"/>
              <a:ext cx="1046160" cy="123840"/>
            </p14:xfrm>
          </p:contentPart>
        </mc:Choice>
        <mc:Fallback xmlns="">
          <p:pic>
            <p:nvPicPr>
              <p:cNvPr id="28" name="Ink 27">
                <a:extLst>
                  <a:ext uri="{FF2B5EF4-FFF2-40B4-BE49-F238E27FC236}">
                    <a16:creationId xmlns:a16="http://schemas.microsoft.com/office/drawing/2014/main" id="{5D9C6641-D480-9343-2CA6-152A9FC8D248}"/>
                  </a:ext>
                </a:extLst>
              </p:cNvPr>
              <p:cNvPicPr/>
              <p:nvPr/>
            </p:nvPicPr>
            <p:blipFill>
              <a:blip r:embed="rId37"/>
              <a:stretch>
                <a:fillRect/>
              </a:stretch>
            </p:blipFill>
            <p:spPr>
              <a:xfrm>
                <a:off x="1049656" y="4964248"/>
                <a:ext cx="1081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0B8A22F7-B0B5-DB08-E194-6915FCBA89F4}"/>
                  </a:ext>
                </a:extLst>
              </p14:cNvPr>
              <p14:cNvContentPartPr/>
              <p14:nvPr/>
            </p14:nvContentPartPr>
            <p14:xfrm>
              <a:off x="427936" y="4958488"/>
              <a:ext cx="9933840" cy="1353960"/>
            </p14:xfrm>
          </p:contentPart>
        </mc:Choice>
        <mc:Fallback xmlns="">
          <p:pic>
            <p:nvPicPr>
              <p:cNvPr id="29" name="Ink 28">
                <a:extLst>
                  <a:ext uri="{FF2B5EF4-FFF2-40B4-BE49-F238E27FC236}">
                    <a16:creationId xmlns:a16="http://schemas.microsoft.com/office/drawing/2014/main" id="{0B8A22F7-B0B5-DB08-E194-6915FCBA89F4}"/>
                  </a:ext>
                </a:extLst>
              </p:cNvPr>
              <p:cNvPicPr/>
              <p:nvPr/>
            </p:nvPicPr>
            <p:blipFill>
              <a:blip r:embed="rId39"/>
              <a:stretch>
                <a:fillRect/>
              </a:stretch>
            </p:blipFill>
            <p:spPr>
              <a:xfrm>
                <a:off x="410296" y="4940488"/>
                <a:ext cx="996948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372D781-BA24-493E-0552-54D39E654C75}"/>
                  </a:ext>
                </a:extLst>
              </p14:cNvPr>
              <p14:cNvContentPartPr/>
              <p14:nvPr/>
            </p14:nvContentPartPr>
            <p14:xfrm>
              <a:off x="5008936" y="3341008"/>
              <a:ext cx="2289960" cy="452160"/>
            </p14:xfrm>
          </p:contentPart>
        </mc:Choice>
        <mc:Fallback xmlns="">
          <p:pic>
            <p:nvPicPr>
              <p:cNvPr id="30" name="Ink 29">
                <a:extLst>
                  <a:ext uri="{FF2B5EF4-FFF2-40B4-BE49-F238E27FC236}">
                    <a16:creationId xmlns:a16="http://schemas.microsoft.com/office/drawing/2014/main" id="{9372D781-BA24-493E-0552-54D39E654C75}"/>
                  </a:ext>
                </a:extLst>
              </p:cNvPr>
              <p:cNvPicPr/>
              <p:nvPr/>
            </p:nvPicPr>
            <p:blipFill>
              <a:blip r:embed="rId41"/>
              <a:stretch>
                <a:fillRect/>
              </a:stretch>
            </p:blipFill>
            <p:spPr>
              <a:xfrm>
                <a:off x="4990936" y="3323008"/>
                <a:ext cx="2325600" cy="48780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7502"/>
            <a:ext cx="10693730" cy="62404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7321" y="208274"/>
            <a:ext cx="9553699" cy="5632311"/>
          </a:xfrm>
          <a:prstGeom prst="rect">
            <a:avLst/>
          </a:prstGeom>
          <a:noFill/>
        </p:spPr>
        <p:txBody>
          <a:bodyPr wrap="square" rtlCol="0">
            <a:spAutoFit/>
          </a:bodyPr>
          <a:lstStyle/>
          <a:p>
            <a:r>
              <a:rPr lang="en-US" sz="2400" b="1">
                <a:solidFill>
                  <a:srgbClr val="FFC000"/>
                </a:solidFill>
                <a:cs typeface="+mj-cs"/>
              </a:rPr>
              <a:t>Rashi on Isaiah 21:7 Part 1-2</a:t>
            </a:r>
          </a:p>
          <a:p>
            <a:pPr algn="r"/>
            <a:r>
              <a:rPr lang="he-IL" sz="2400">
                <a:solidFill>
                  <a:srgbClr val="FFFF00"/>
                </a:solidFill>
                <a:cs typeface="+mj-cs"/>
              </a:rPr>
              <a:t>וראה רכב. וראה המצפה רכב צמד פרשים רכב שרוכבים עליו זוג פרשים: </a:t>
            </a:r>
          </a:p>
          <a:p>
            <a:r>
              <a:rPr lang="en-US" sz="2000">
                <a:solidFill>
                  <a:srgbClr val="FFC000"/>
                </a:solidFill>
                <a:cs typeface="+mj-cs"/>
              </a:rPr>
              <a:t>And he shall see a chariot and I will show him there a sort of chariot with a pair of riders, one riding a donkey</a:t>
            </a:r>
          </a:p>
          <a:p>
            <a:pPr algn="r"/>
            <a:r>
              <a:rPr lang="he-IL" sz="2400">
                <a:solidFill>
                  <a:srgbClr val="FFFF00"/>
                </a:solidFill>
                <a:cs typeface="+mj-cs"/>
              </a:rPr>
              <a:t>וראה גם כן רכב חמור רכב גמל: והקשיב קשב רב קשב. יקשיב אם הם קרובים אם ישמע קול פרסותם, ויונתן תרגם ויחזי רתך אינש ועמיה זוג פרשים וגומר:</a:t>
            </a:r>
          </a:p>
          <a:p>
            <a:r>
              <a:rPr lang="en-US" sz="2000">
                <a:solidFill>
                  <a:srgbClr val="FFC000"/>
                </a:solidFill>
                <a:cs typeface="+mj-cs"/>
              </a:rPr>
              <a:t>key and one riding a camel, and that is a sign of Persia and Media. and he shall listen attentively And there he shall hear in his prophecy a representation of the mighty rumbling and stirring of armies.</a:t>
            </a:r>
          </a:p>
          <a:p>
            <a:endParaRPr lang="en-US" sz="2000" b="1">
              <a:solidFill>
                <a:srgbClr val="FFFF00"/>
              </a:solidFill>
              <a:cs typeface="+mj-cs"/>
            </a:endParaRPr>
          </a:p>
          <a:p>
            <a:r>
              <a:rPr lang="en-US" sz="2400" b="1">
                <a:solidFill>
                  <a:srgbClr val="92D050"/>
                </a:solidFill>
                <a:cs typeface="+mj-cs"/>
              </a:rPr>
              <a:t>Ibn Ezra on Isaiah 21:7 Part 1</a:t>
            </a:r>
          </a:p>
          <a:p>
            <a:r>
              <a:rPr lang="he-IL" sz="2000">
                <a:solidFill>
                  <a:srgbClr val="FFFF00"/>
                </a:solidFill>
                <a:cs typeface="+mj-cs"/>
              </a:rPr>
              <a:t>וראה וגו׳ </a:t>
            </a:r>
            <a:r>
              <a:rPr lang="en-US" sz="2000">
                <a:solidFill>
                  <a:srgbClr val="FFFF00"/>
                </a:solidFill>
                <a:cs typeface="+mj-cs"/>
              </a:rPr>
              <a:t> </a:t>
            </a:r>
            <a:r>
              <a:rPr lang="en-US" sz="2000">
                <a:solidFill>
                  <a:srgbClr val="92D050"/>
                </a:solidFill>
                <a:cs typeface="+mj-cs"/>
              </a:rPr>
              <a:t>When he sees, And he saw, And he hearkened. According to I. E. these sentences are not coordinated, but the former is subordinate, and the latter is the principal sentence.15A. V., And he saw, And he hearkened. According to I. E. these sentences are not coordinated, but the former is subordinate, and the latter is the principal sentence. a chariot with a couple of horsemen, a chariot of asses, or a chariot of camels, he will hearken diligently to learn what news they have to tell.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881BBD17-4DE1-2668-6E21-408224A4E9B5}"/>
              </a:ext>
            </a:extLst>
          </p:cNvPr>
          <p:cNvGrpSpPr/>
          <p:nvPr/>
        </p:nvGrpSpPr>
        <p:grpSpPr>
          <a:xfrm>
            <a:off x="4496296" y="266934"/>
            <a:ext cx="228960" cy="393120"/>
            <a:chOff x="4496296" y="266934"/>
            <a:chExt cx="228960" cy="393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9C81719-C956-56DC-65F6-55EE84E2B5A8}"/>
                    </a:ext>
                  </a:extLst>
                </p14:cNvPr>
                <p14:cNvContentPartPr/>
                <p14:nvPr/>
              </p14:nvContentPartPr>
              <p14:xfrm>
                <a:off x="4503856" y="352974"/>
                <a:ext cx="207360" cy="134640"/>
              </p14:xfrm>
            </p:contentPart>
          </mc:Choice>
          <mc:Fallback xmlns="">
            <p:pic>
              <p:nvPicPr>
                <p:cNvPr id="2" name="Ink 1">
                  <a:extLst>
                    <a:ext uri="{FF2B5EF4-FFF2-40B4-BE49-F238E27FC236}">
                      <a16:creationId xmlns:a16="http://schemas.microsoft.com/office/drawing/2014/main" id="{D9C81719-C956-56DC-65F6-55EE84E2B5A8}"/>
                    </a:ext>
                  </a:extLst>
                </p:cNvPr>
                <p:cNvPicPr/>
                <p:nvPr/>
              </p:nvPicPr>
              <p:blipFill>
                <a:blip r:embed="rId5"/>
                <a:stretch>
                  <a:fillRect/>
                </a:stretch>
              </p:blipFill>
              <p:spPr>
                <a:xfrm>
                  <a:off x="4486216" y="335334"/>
                  <a:ext cx="243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6996A80-58BB-BB55-9346-03EFCD942CFD}"/>
                    </a:ext>
                  </a:extLst>
                </p14:cNvPr>
                <p14:cNvContentPartPr/>
                <p14:nvPr/>
              </p14:nvContentPartPr>
              <p14:xfrm>
                <a:off x="4496296" y="352974"/>
                <a:ext cx="228960" cy="213480"/>
              </p14:xfrm>
            </p:contentPart>
          </mc:Choice>
          <mc:Fallback xmlns="">
            <p:pic>
              <p:nvPicPr>
                <p:cNvPr id="4" name="Ink 3">
                  <a:extLst>
                    <a:ext uri="{FF2B5EF4-FFF2-40B4-BE49-F238E27FC236}">
                      <a16:creationId xmlns:a16="http://schemas.microsoft.com/office/drawing/2014/main" id="{E6996A80-58BB-BB55-9346-03EFCD942CFD}"/>
                    </a:ext>
                  </a:extLst>
                </p:cNvPr>
                <p:cNvPicPr/>
                <p:nvPr/>
              </p:nvPicPr>
              <p:blipFill>
                <a:blip r:embed="rId7"/>
                <a:stretch>
                  <a:fillRect/>
                </a:stretch>
              </p:blipFill>
              <p:spPr>
                <a:xfrm>
                  <a:off x="4478296" y="335334"/>
                  <a:ext cx="2646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808FD79-69D9-4652-D16E-8E399C6ACE31}"/>
                    </a:ext>
                  </a:extLst>
                </p14:cNvPr>
                <p14:cNvContentPartPr/>
                <p14:nvPr/>
              </p14:nvContentPartPr>
              <p14:xfrm>
                <a:off x="4509976" y="266934"/>
                <a:ext cx="86760" cy="393120"/>
              </p14:xfrm>
            </p:contentPart>
          </mc:Choice>
          <mc:Fallback xmlns="">
            <p:pic>
              <p:nvPicPr>
                <p:cNvPr id="5" name="Ink 4">
                  <a:extLst>
                    <a:ext uri="{FF2B5EF4-FFF2-40B4-BE49-F238E27FC236}">
                      <a16:creationId xmlns:a16="http://schemas.microsoft.com/office/drawing/2014/main" id="{6808FD79-69D9-4652-D16E-8E399C6ACE31}"/>
                    </a:ext>
                  </a:extLst>
                </p:cNvPr>
                <p:cNvPicPr/>
                <p:nvPr/>
              </p:nvPicPr>
              <p:blipFill>
                <a:blip r:embed="rId9"/>
                <a:stretch>
                  <a:fillRect/>
                </a:stretch>
              </p:blipFill>
              <p:spPr>
                <a:xfrm>
                  <a:off x="4491976" y="248934"/>
                  <a:ext cx="122400" cy="42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6223712-BD06-9C41-8A07-2B8407372191}"/>
                  </a:ext>
                </a:extLst>
              </p14:cNvPr>
              <p14:cNvContentPartPr/>
              <p14:nvPr/>
            </p14:nvContentPartPr>
            <p14:xfrm>
              <a:off x="835456" y="2605134"/>
              <a:ext cx="6657480" cy="62640"/>
            </p14:xfrm>
          </p:contentPart>
        </mc:Choice>
        <mc:Fallback xmlns="">
          <p:pic>
            <p:nvPicPr>
              <p:cNvPr id="9" name="Ink 8">
                <a:extLst>
                  <a:ext uri="{FF2B5EF4-FFF2-40B4-BE49-F238E27FC236}">
                    <a16:creationId xmlns:a16="http://schemas.microsoft.com/office/drawing/2014/main" id="{D6223712-BD06-9C41-8A07-2B8407372191}"/>
                  </a:ext>
                </a:extLst>
              </p:cNvPr>
              <p:cNvPicPr/>
              <p:nvPr/>
            </p:nvPicPr>
            <p:blipFill>
              <a:blip r:embed="rId11"/>
              <a:stretch>
                <a:fillRect/>
              </a:stretch>
            </p:blipFill>
            <p:spPr>
              <a:xfrm>
                <a:off x="817816" y="2587494"/>
                <a:ext cx="6693120" cy="98280"/>
              </a:xfrm>
              <a:prstGeom prst="rect">
                <a:avLst/>
              </a:prstGeom>
            </p:spPr>
          </p:pic>
        </mc:Fallback>
      </mc:AlternateContent>
      <p:grpSp>
        <p:nvGrpSpPr>
          <p:cNvPr id="14" name="Group 13">
            <a:extLst>
              <a:ext uri="{FF2B5EF4-FFF2-40B4-BE49-F238E27FC236}">
                <a16:creationId xmlns:a16="http://schemas.microsoft.com/office/drawing/2014/main" id="{3ECFFC8C-03B0-2F8E-B739-64A648DCF395}"/>
              </a:ext>
            </a:extLst>
          </p:cNvPr>
          <p:cNvGrpSpPr/>
          <p:nvPr/>
        </p:nvGrpSpPr>
        <p:grpSpPr>
          <a:xfrm>
            <a:off x="4671256" y="2958654"/>
            <a:ext cx="4274640" cy="159120"/>
            <a:chOff x="4671256" y="2958654"/>
            <a:chExt cx="4274640" cy="1591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1CABA72-93CE-1FC5-5DA6-98E8D08E35FC}"/>
                    </a:ext>
                  </a:extLst>
                </p14:cNvPr>
                <p14:cNvContentPartPr/>
                <p14:nvPr/>
              </p14:nvContentPartPr>
              <p14:xfrm>
                <a:off x="6149416" y="3110214"/>
                <a:ext cx="61560" cy="7560"/>
              </p14:xfrm>
            </p:contentPart>
          </mc:Choice>
          <mc:Fallback xmlns="">
            <p:pic>
              <p:nvPicPr>
                <p:cNvPr id="11" name="Ink 10">
                  <a:extLst>
                    <a:ext uri="{FF2B5EF4-FFF2-40B4-BE49-F238E27FC236}">
                      <a16:creationId xmlns:a16="http://schemas.microsoft.com/office/drawing/2014/main" id="{41CABA72-93CE-1FC5-5DA6-98E8D08E35FC}"/>
                    </a:ext>
                  </a:extLst>
                </p:cNvPr>
                <p:cNvPicPr/>
                <p:nvPr/>
              </p:nvPicPr>
              <p:blipFill>
                <a:blip r:embed="rId13"/>
                <a:stretch>
                  <a:fillRect/>
                </a:stretch>
              </p:blipFill>
              <p:spPr>
                <a:xfrm>
                  <a:off x="6131776" y="3092574"/>
                  <a:ext cx="97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9276A1C-49EB-67B1-1CE4-B30C821013DF}"/>
                    </a:ext>
                  </a:extLst>
                </p14:cNvPr>
                <p14:cNvContentPartPr/>
                <p14:nvPr/>
              </p14:nvContentPartPr>
              <p14:xfrm>
                <a:off x="4671256" y="2958654"/>
                <a:ext cx="4274640" cy="51840"/>
              </p14:xfrm>
            </p:contentPart>
          </mc:Choice>
          <mc:Fallback xmlns="">
            <p:pic>
              <p:nvPicPr>
                <p:cNvPr id="12" name="Ink 11">
                  <a:extLst>
                    <a:ext uri="{FF2B5EF4-FFF2-40B4-BE49-F238E27FC236}">
                      <a16:creationId xmlns:a16="http://schemas.microsoft.com/office/drawing/2014/main" id="{D9276A1C-49EB-67B1-1CE4-B30C821013DF}"/>
                    </a:ext>
                  </a:extLst>
                </p:cNvPr>
                <p:cNvPicPr/>
                <p:nvPr/>
              </p:nvPicPr>
              <p:blipFill>
                <a:blip r:embed="rId15"/>
                <a:stretch>
                  <a:fillRect/>
                </a:stretch>
              </p:blipFill>
              <p:spPr>
                <a:xfrm>
                  <a:off x="4653256" y="2940654"/>
                  <a:ext cx="431028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5268925-9096-2A98-AFAD-5245D4D5E70D}"/>
                  </a:ext>
                </a:extLst>
              </p14:cNvPr>
              <p14:cNvContentPartPr/>
              <p14:nvPr/>
            </p14:nvContentPartPr>
            <p14:xfrm>
              <a:off x="827896" y="3225054"/>
              <a:ext cx="3132000" cy="84960"/>
            </p14:xfrm>
          </p:contentPart>
        </mc:Choice>
        <mc:Fallback xmlns="">
          <p:pic>
            <p:nvPicPr>
              <p:cNvPr id="13" name="Ink 12">
                <a:extLst>
                  <a:ext uri="{FF2B5EF4-FFF2-40B4-BE49-F238E27FC236}">
                    <a16:creationId xmlns:a16="http://schemas.microsoft.com/office/drawing/2014/main" id="{95268925-9096-2A98-AFAD-5245D4D5E70D}"/>
                  </a:ext>
                </a:extLst>
              </p:cNvPr>
              <p:cNvPicPr/>
              <p:nvPr/>
            </p:nvPicPr>
            <p:blipFill>
              <a:blip r:embed="rId17"/>
              <a:stretch>
                <a:fillRect/>
              </a:stretch>
            </p:blipFill>
            <p:spPr>
              <a:xfrm>
                <a:off x="809896" y="3207054"/>
                <a:ext cx="3167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D70763D-E5E2-3278-63F8-F4080C1F6D93}"/>
                  </a:ext>
                </a:extLst>
              </p14:cNvPr>
              <p14:cNvContentPartPr/>
              <p14:nvPr/>
            </p14:nvContentPartPr>
            <p14:xfrm>
              <a:off x="3328816" y="5447334"/>
              <a:ext cx="19080" cy="3600"/>
            </p14:xfrm>
          </p:contentPart>
        </mc:Choice>
        <mc:Fallback xmlns="">
          <p:pic>
            <p:nvPicPr>
              <p:cNvPr id="15" name="Ink 14">
                <a:extLst>
                  <a:ext uri="{FF2B5EF4-FFF2-40B4-BE49-F238E27FC236}">
                    <a16:creationId xmlns:a16="http://schemas.microsoft.com/office/drawing/2014/main" id="{3D70763D-E5E2-3278-63F8-F4080C1F6D93}"/>
                  </a:ext>
                </a:extLst>
              </p:cNvPr>
              <p:cNvPicPr/>
              <p:nvPr/>
            </p:nvPicPr>
            <p:blipFill>
              <a:blip r:embed="rId19"/>
              <a:stretch>
                <a:fillRect/>
              </a:stretch>
            </p:blipFill>
            <p:spPr>
              <a:xfrm>
                <a:off x="3311176" y="5429694"/>
                <a:ext cx="54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2E234B9-3E1A-CDF8-4E67-64E19CBACA4C}"/>
                  </a:ext>
                </a:extLst>
              </p14:cNvPr>
              <p14:cNvContentPartPr/>
              <p14:nvPr/>
            </p14:nvContentPartPr>
            <p14:xfrm>
              <a:off x="5332576" y="5453814"/>
              <a:ext cx="40320" cy="4320"/>
            </p14:xfrm>
          </p:contentPart>
        </mc:Choice>
        <mc:Fallback xmlns="">
          <p:pic>
            <p:nvPicPr>
              <p:cNvPr id="16" name="Ink 15">
                <a:extLst>
                  <a:ext uri="{FF2B5EF4-FFF2-40B4-BE49-F238E27FC236}">
                    <a16:creationId xmlns:a16="http://schemas.microsoft.com/office/drawing/2014/main" id="{32E234B9-3E1A-CDF8-4E67-64E19CBACA4C}"/>
                  </a:ext>
                </a:extLst>
              </p:cNvPr>
              <p:cNvPicPr/>
              <p:nvPr/>
            </p:nvPicPr>
            <p:blipFill>
              <a:blip r:embed="rId21"/>
              <a:stretch>
                <a:fillRect/>
              </a:stretch>
            </p:blipFill>
            <p:spPr>
              <a:xfrm>
                <a:off x="5314576" y="5436174"/>
                <a:ext cx="75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A2CF7946-F222-C015-0ED2-ED8E70697A8E}"/>
                  </a:ext>
                </a:extLst>
              </p14:cNvPr>
              <p14:cNvContentPartPr/>
              <p14:nvPr/>
            </p14:nvContentPartPr>
            <p14:xfrm>
              <a:off x="9044896" y="5633454"/>
              <a:ext cx="360" cy="5400"/>
            </p14:xfrm>
          </p:contentPart>
        </mc:Choice>
        <mc:Fallback xmlns="">
          <p:pic>
            <p:nvPicPr>
              <p:cNvPr id="17" name="Ink 16">
                <a:extLst>
                  <a:ext uri="{FF2B5EF4-FFF2-40B4-BE49-F238E27FC236}">
                    <a16:creationId xmlns:a16="http://schemas.microsoft.com/office/drawing/2014/main" id="{A2CF7946-F222-C015-0ED2-ED8E70697A8E}"/>
                  </a:ext>
                </a:extLst>
              </p:cNvPr>
              <p:cNvPicPr/>
              <p:nvPr/>
            </p:nvPicPr>
            <p:blipFill>
              <a:blip r:embed="rId23"/>
              <a:stretch>
                <a:fillRect/>
              </a:stretch>
            </p:blipFill>
            <p:spPr>
              <a:xfrm>
                <a:off x="9027256" y="5615454"/>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5C5837B-1091-189D-CBCF-94DD43E958B0}"/>
                  </a:ext>
                </a:extLst>
              </p14:cNvPr>
              <p14:cNvContentPartPr/>
              <p14:nvPr/>
            </p14:nvContentPartPr>
            <p14:xfrm>
              <a:off x="1038856" y="5710134"/>
              <a:ext cx="5210280" cy="90720"/>
            </p14:xfrm>
          </p:contentPart>
        </mc:Choice>
        <mc:Fallback xmlns="">
          <p:pic>
            <p:nvPicPr>
              <p:cNvPr id="18" name="Ink 17">
                <a:extLst>
                  <a:ext uri="{FF2B5EF4-FFF2-40B4-BE49-F238E27FC236}">
                    <a16:creationId xmlns:a16="http://schemas.microsoft.com/office/drawing/2014/main" id="{C5C5837B-1091-189D-CBCF-94DD43E958B0}"/>
                  </a:ext>
                </a:extLst>
              </p:cNvPr>
              <p:cNvPicPr/>
              <p:nvPr/>
            </p:nvPicPr>
            <p:blipFill>
              <a:blip r:embed="rId25"/>
              <a:stretch>
                <a:fillRect/>
              </a:stretch>
            </p:blipFill>
            <p:spPr>
              <a:xfrm>
                <a:off x="1020856" y="5692134"/>
                <a:ext cx="5245920" cy="126360"/>
              </a:xfrm>
              <a:prstGeom prst="rect">
                <a:avLst/>
              </a:prstGeom>
            </p:spPr>
          </p:pic>
        </mc:Fallback>
      </mc:AlternateContent>
    </p:spTree>
    <p:extLst>
      <p:ext uri="{BB962C8B-B14F-4D97-AF65-F5344CB8AC3E}">
        <p14:creationId xmlns:p14="http://schemas.microsoft.com/office/powerpoint/2010/main" val="268678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7502"/>
            <a:ext cx="10693730" cy="62404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7321" y="208274"/>
            <a:ext cx="9553699" cy="6124754"/>
          </a:xfrm>
          <a:prstGeom prst="rect">
            <a:avLst/>
          </a:prstGeom>
          <a:noFill/>
        </p:spPr>
        <p:txBody>
          <a:bodyPr wrap="square" rtlCol="0">
            <a:spAutoFit/>
          </a:bodyPr>
          <a:lstStyle/>
          <a:p>
            <a:r>
              <a:rPr lang="en-US" sz="2700" b="1">
                <a:solidFill>
                  <a:srgbClr val="FFC000"/>
                </a:solidFill>
                <a:cs typeface="+mj-cs"/>
              </a:rPr>
              <a:t>Ibn Ezra on Isaiah 21,8 Part 1</a:t>
            </a:r>
          </a:p>
          <a:p>
            <a:r>
              <a:rPr lang="he-IL" sz="2700">
                <a:solidFill>
                  <a:srgbClr val="FFFF00"/>
                </a:solidFill>
                <a:cs typeface="+mj-cs"/>
              </a:rPr>
              <a:t>אריה</a:t>
            </a:r>
            <a:r>
              <a:rPr lang="he-IL" sz="2700">
                <a:solidFill>
                  <a:srgbClr val="FFC000"/>
                </a:solidFill>
                <a:cs typeface="+mj-cs"/>
              </a:rPr>
              <a:t> </a:t>
            </a:r>
            <a:r>
              <a:rPr lang="en-US" sz="2700">
                <a:solidFill>
                  <a:srgbClr val="FFC000"/>
                </a:solidFill>
                <a:cs typeface="+mj-cs"/>
              </a:rPr>
              <a:t> A lion. According to the Midrash, Habakkukis meant, because </a:t>
            </a:r>
            <a:r>
              <a:rPr lang="he-IL" sz="2700">
                <a:solidFill>
                  <a:srgbClr val="FFFF00"/>
                </a:solidFill>
                <a:cs typeface="+mj-cs"/>
              </a:rPr>
              <a:t>חבקוק ═ אריה </a:t>
            </a:r>
            <a:r>
              <a:rPr lang="en-US" sz="2700">
                <a:solidFill>
                  <a:srgbClr val="FFFF00"/>
                </a:solidFill>
                <a:cs typeface="+mj-cs"/>
              </a:rPr>
              <a:t> </a:t>
            </a:r>
            <a:r>
              <a:rPr lang="en-US" sz="2700">
                <a:solidFill>
                  <a:srgbClr val="FFC000"/>
                </a:solidFill>
                <a:cs typeface="+mj-cs"/>
              </a:rPr>
              <a:t>taking the arithmetical value of the letters. The arithmetical value of the letters of the word </a:t>
            </a:r>
            <a:r>
              <a:rPr lang="he-IL" sz="2700">
                <a:solidFill>
                  <a:srgbClr val="FFFF00"/>
                </a:solidFill>
                <a:cs typeface="+mj-cs"/>
              </a:rPr>
              <a:t>אריה</a:t>
            </a:r>
            <a:r>
              <a:rPr lang="he-IL" sz="2700">
                <a:solidFill>
                  <a:srgbClr val="FFC000"/>
                </a:solidFill>
                <a:cs typeface="+mj-cs"/>
              </a:rPr>
              <a:t>, </a:t>
            </a:r>
            <a:r>
              <a:rPr lang="en-US" sz="2700">
                <a:solidFill>
                  <a:srgbClr val="FFC000"/>
                </a:solidFill>
                <a:cs typeface="+mj-cs"/>
              </a:rPr>
              <a:t> is </a:t>
            </a:r>
            <a:r>
              <a:rPr lang="en-US" sz="2700">
                <a:solidFill>
                  <a:srgbClr val="00B0F0"/>
                </a:solidFill>
                <a:cs typeface="+mj-cs"/>
              </a:rPr>
              <a:t>1 + 200 + 10 + 5 ═ 216</a:t>
            </a:r>
            <a:r>
              <a:rPr lang="en-US" sz="2700">
                <a:solidFill>
                  <a:srgbClr val="FFC000"/>
                </a:solidFill>
                <a:cs typeface="+mj-cs"/>
              </a:rPr>
              <a:t>, that of </a:t>
            </a:r>
            <a:r>
              <a:rPr lang="he-IL" sz="2700">
                <a:solidFill>
                  <a:srgbClr val="FFFF00"/>
                </a:solidFill>
                <a:cs typeface="+mj-cs"/>
              </a:rPr>
              <a:t>חבקוק</a:t>
            </a:r>
            <a:r>
              <a:rPr lang="he-IL" sz="2700">
                <a:solidFill>
                  <a:srgbClr val="FFC000"/>
                </a:solidFill>
                <a:cs typeface="+mj-cs"/>
              </a:rPr>
              <a:t>, </a:t>
            </a:r>
            <a:r>
              <a:rPr lang="he-IL" sz="2700">
                <a:solidFill>
                  <a:srgbClr val="00B0F0"/>
                </a:solidFill>
                <a:cs typeface="+mj-cs"/>
              </a:rPr>
              <a:t>8 + 2 + 100 + 6 + 100 ═ 216</a:t>
            </a:r>
            <a:r>
              <a:rPr lang="he-IL" sz="2700">
                <a:solidFill>
                  <a:srgbClr val="FFC000"/>
                </a:solidFill>
                <a:cs typeface="+mj-cs"/>
              </a:rPr>
              <a:t>. </a:t>
            </a:r>
            <a:r>
              <a:rPr lang="en-US" sz="2700">
                <a:solidFill>
                  <a:srgbClr val="FFC000"/>
                </a:solidFill>
                <a:cs typeface="+mj-cs"/>
              </a:rPr>
              <a:t> Our attention is called to this arithmetical equation, as if Isaiah foreshadowed a prophecy of Habakkuk in similar terms. See Rashi ad locum. I think </a:t>
            </a:r>
            <a:r>
              <a:rPr lang="he-IL" sz="2700">
                <a:solidFill>
                  <a:srgbClr val="FFFF00"/>
                </a:solidFill>
                <a:cs typeface="+mj-cs"/>
              </a:rPr>
              <a:t>ב</a:t>
            </a:r>
            <a:r>
              <a:rPr lang="he-IL" sz="2700">
                <a:solidFill>
                  <a:srgbClr val="FFC000"/>
                </a:solidFill>
                <a:cs typeface="+mj-cs"/>
              </a:rPr>
              <a:t> </a:t>
            </a:r>
            <a:r>
              <a:rPr lang="en-US" sz="2700">
                <a:solidFill>
                  <a:srgbClr val="FFC000"/>
                </a:solidFill>
                <a:cs typeface="+mj-cs"/>
              </a:rPr>
              <a:t> must be supplied; comp. </a:t>
            </a:r>
            <a:r>
              <a:rPr lang="he-IL" sz="2700">
                <a:solidFill>
                  <a:srgbClr val="FFFF00"/>
                </a:solidFill>
                <a:cs typeface="+mj-cs"/>
              </a:rPr>
              <a:t>אש אוכלה </a:t>
            </a:r>
            <a:r>
              <a:rPr lang="en-US" sz="2700">
                <a:solidFill>
                  <a:srgbClr val="FFFF00"/>
                </a:solidFill>
                <a:cs typeface="+mj-cs"/>
              </a:rPr>
              <a:t> </a:t>
            </a:r>
            <a:r>
              <a:rPr lang="en-US" sz="2700">
                <a:solidFill>
                  <a:srgbClr val="FFC000"/>
                </a:solidFill>
                <a:cs typeface="+mj-cs"/>
              </a:rPr>
              <a:t>as a consuming fire A. V., A consuming fire. (</a:t>
            </a:r>
            <a:r>
              <a:rPr lang="en-US" sz="2700">
                <a:solidFill>
                  <a:srgbClr val="00B0F0"/>
                </a:solidFill>
                <a:cs typeface="+mj-cs"/>
              </a:rPr>
              <a:t>Deut. 4:24</a:t>
            </a:r>
            <a:r>
              <a:rPr lang="en-US" sz="2700">
                <a:solidFill>
                  <a:srgbClr val="FFC000"/>
                </a:solidFill>
                <a:cs typeface="+mj-cs"/>
              </a:rPr>
              <a:t>). The watchman called with a loud voice like a lion.</a:t>
            </a:r>
          </a:p>
          <a:p>
            <a:endParaRPr lang="en-US" sz="2700" b="1">
              <a:solidFill>
                <a:srgbClr val="FFC000"/>
              </a:solidFill>
              <a:cs typeface="+mj-cs"/>
            </a:endParaRPr>
          </a:p>
          <a:p>
            <a:r>
              <a:rPr lang="en-US" sz="2700" b="1">
                <a:solidFill>
                  <a:srgbClr val="92D050"/>
                </a:solidFill>
                <a:cs typeface="+mj-cs"/>
              </a:rPr>
              <a:t>Ibn Ezra on Isaiah 21,9 Part 3</a:t>
            </a:r>
          </a:p>
          <a:p>
            <a:r>
              <a:rPr lang="en-US" sz="2700">
                <a:solidFill>
                  <a:srgbClr val="92D050"/>
                </a:solidFill>
                <a:cs typeface="+mj-cs"/>
              </a:rPr>
              <a:t>Babylon is fallen, is fallen. The repetition indicates that no remnant has been left to her.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28D81FDC-1FA9-D5C1-1650-7DE8345BE042}"/>
              </a:ext>
            </a:extLst>
          </p:cNvPr>
          <p:cNvGrpSpPr/>
          <p:nvPr/>
        </p:nvGrpSpPr>
        <p:grpSpPr>
          <a:xfrm>
            <a:off x="4880056" y="237054"/>
            <a:ext cx="360360" cy="477000"/>
            <a:chOff x="4880056" y="237054"/>
            <a:chExt cx="360360" cy="477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1DC42FB-9717-C720-3BCF-245A4DF88F65}"/>
                    </a:ext>
                  </a:extLst>
                </p14:cNvPr>
                <p14:cNvContentPartPr/>
                <p14:nvPr/>
              </p14:nvContentPartPr>
              <p14:xfrm>
                <a:off x="4952776" y="367734"/>
                <a:ext cx="287640" cy="160920"/>
              </p14:xfrm>
            </p:contentPart>
          </mc:Choice>
          <mc:Fallback xmlns="">
            <p:pic>
              <p:nvPicPr>
                <p:cNvPr id="2" name="Ink 1">
                  <a:extLst>
                    <a:ext uri="{FF2B5EF4-FFF2-40B4-BE49-F238E27FC236}">
                      <a16:creationId xmlns:a16="http://schemas.microsoft.com/office/drawing/2014/main" id="{11DC42FB-9717-C720-3BCF-245A4DF88F65}"/>
                    </a:ext>
                  </a:extLst>
                </p:cNvPr>
                <p:cNvPicPr/>
                <p:nvPr/>
              </p:nvPicPr>
              <p:blipFill>
                <a:blip r:embed="rId5"/>
                <a:stretch>
                  <a:fillRect/>
                </a:stretch>
              </p:blipFill>
              <p:spPr>
                <a:xfrm>
                  <a:off x="4935136" y="350094"/>
                  <a:ext cx="323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D964F7E-EBF4-21E7-D2B4-7D5585490857}"/>
                    </a:ext>
                  </a:extLst>
                </p14:cNvPr>
                <p14:cNvContentPartPr/>
                <p14:nvPr/>
              </p14:nvContentPartPr>
              <p14:xfrm>
                <a:off x="4945216" y="272694"/>
                <a:ext cx="263160" cy="441360"/>
              </p14:xfrm>
            </p:contentPart>
          </mc:Choice>
          <mc:Fallback xmlns="">
            <p:pic>
              <p:nvPicPr>
                <p:cNvPr id="4" name="Ink 3">
                  <a:extLst>
                    <a:ext uri="{FF2B5EF4-FFF2-40B4-BE49-F238E27FC236}">
                      <a16:creationId xmlns:a16="http://schemas.microsoft.com/office/drawing/2014/main" id="{CD964F7E-EBF4-21E7-D2B4-7D5585490857}"/>
                    </a:ext>
                  </a:extLst>
                </p:cNvPr>
                <p:cNvPicPr/>
                <p:nvPr/>
              </p:nvPicPr>
              <p:blipFill>
                <a:blip r:embed="rId7"/>
                <a:stretch>
                  <a:fillRect/>
                </a:stretch>
              </p:blipFill>
              <p:spPr>
                <a:xfrm>
                  <a:off x="4927576" y="254694"/>
                  <a:ext cx="29880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8858922-D64B-13B1-24E5-3C4AF3E32E3A}"/>
                    </a:ext>
                  </a:extLst>
                </p14:cNvPr>
                <p14:cNvContentPartPr/>
                <p14:nvPr/>
              </p14:nvContentPartPr>
              <p14:xfrm>
                <a:off x="4979416" y="237054"/>
                <a:ext cx="63720" cy="429840"/>
              </p14:xfrm>
            </p:contentPart>
          </mc:Choice>
          <mc:Fallback xmlns="">
            <p:pic>
              <p:nvPicPr>
                <p:cNvPr id="5" name="Ink 4">
                  <a:extLst>
                    <a:ext uri="{FF2B5EF4-FFF2-40B4-BE49-F238E27FC236}">
                      <a16:creationId xmlns:a16="http://schemas.microsoft.com/office/drawing/2014/main" id="{18858922-D64B-13B1-24E5-3C4AF3E32E3A}"/>
                    </a:ext>
                  </a:extLst>
                </p:cNvPr>
                <p:cNvPicPr/>
                <p:nvPr/>
              </p:nvPicPr>
              <p:blipFill>
                <a:blip r:embed="rId9"/>
                <a:stretch>
                  <a:fillRect/>
                </a:stretch>
              </p:blipFill>
              <p:spPr>
                <a:xfrm>
                  <a:off x="4961776" y="219414"/>
                  <a:ext cx="993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2874F2E-B518-0D61-F6D5-7172FB456929}"/>
                    </a:ext>
                  </a:extLst>
                </p14:cNvPr>
                <p14:cNvContentPartPr/>
                <p14:nvPr/>
              </p14:nvContentPartPr>
              <p14:xfrm>
                <a:off x="4880056" y="492294"/>
                <a:ext cx="259200" cy="79200"/>
              </p14:xfrm>
            </p:contentPart>
          </mc:Choice>
          <mc:Fallback xmlns="">
            <p:pic>
              <p:nvPicPr>
                <p:cNvPr id="7" name="Ink 6">
                  <a:extLst>
                    <a:ext uri="{FF2B5EF4-FFF2-40B4-BE49-F238E27FC236}">
                      <a16:creationId xmlns:a16="http://schemas.microsoft.com/office/drawing/2014/main" id="{72874F2E-B518-0D61-F6D5-7172FB456929}"/>
                    </a:ext>
                  </a:extLst>
                </p:cNvPr>
                <p:cNvPicPr/>
                <p:nvPr/>
              </p:nvPicPr>
              <p:blipFill>
                <a:blip r:embed="rId11"/>
                <a:stretch>
                  <a:fillRect/>
                </a:stretch>
              </p:blipFill>
              <p:spPr>
                <a:xfrm>
                  <a:off x="4862416" y="474654"/>
                  <a:ext cx="294840" cy="114840"/>
                </a:xfrm>
                <a:prstGeom prst="rect">
                  <a:avLst/>
                </a:prstGeom>
              </p:spPr>
            </p:pic>
          </mc:Fallback>
        </mc:AlternateContent>
      </p:grpSp>
      <p:grpSp>
        <p:nvGrpSpPr>
          <p:cNvPr id="13" name="Group 12">
            <a:extLst>
              <a:ext uri="{FF2B5EF4-FFF2-40B4-BE49-F238E27FC236}">
                <a16:creationId xmlns:a16="http://schemas.microsoft.com/office/drawing/2014/main" id="{66699310-F86D-92B9-D167-2C8BC74290CE}"/>
              </a:ext>
            </a:extLst>
          </p:cNvPr>
          <p:cNvGrpSpPr/>
          <p:nvPr/>
        </p:nvGrpSpPr>
        <p:grpSpPr>
          <a:xfrm>
            <a:off x="6506176" y="1036254"/>
            <a:ext cx="1083960" cy="29520"/>
            <a:chOff x="6506176" y="1036254"/>
            <a:chExt cx="1083960" cy="295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FF6275F-070B-9637-195A-1188FA7A7CFE}"/>
                    </a:ext>
                  </a:extLst>
                </p14:cNvPr>
                <p14:cNvContentPartPr/>
                <p14:nvPr/>
              </p14:nvContentPartPr>
              <p14:xfrm>
                <a:off x="6586456" y="1046334"/>
                <a:ext cx="412560" cy="19440"/>
              </p14:xfrm>
            </p:contentPart>
          </mc:Choice>
          <mc:Fallback xmlns="">
            <p:pic>
              <p:nvPicPr>
                <p:cNvPr id="11" name="Ink 10">
                  <a:extLst>
                    <a:ext uri="{FF2B5EF4-FFF2-40B4-BE49-F238E27FC236}">
                      <a16:creationId xmlns:a16="http://schemas.microsoft.com/office/drawing/2014/main" id="{AFF6275F-070B-9637-195A-1188FA7A7CFE}"/>
                    </a:ext>
                  </a:extLst>
                </p:cNvPr>
                <p:cNvPicPr/>
                <p:nvPr/>
              </p:nvPicPr>
              <p:blipFill>
                <a:blip r:embed="rId13"/>
                <a:stretch>
                  <a:fillRect/>
                </a:stretch>
              </p:blipFill>
              <p:spPr>
                <a:xfrm>
                  <a:off x="6568456" y="1028694"/>
                  <a:ext cx="448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480B8BF-8BD2-20E1-0F5E-0E232BD325DA}"/>
                    </a:ext>
                  </a:extLst>
                </p14:cNvPr>
                <p14:cNvContentPartPr/>
                <p14:nvPr/>
              </p14:nvContentPartPr>
              <p14:xfrm>
                <a:off x="6506176" y="1036254"/>
                <a:ext cx="1083960" cy="22320"/>
              </p14:xfrm>
            </p:contentPart>
          </mc:Choice>
          <mc:Fallback xmlns="">
            <p:pic>
              <p:nvPicPr>
                <p:cNvPr id="12" name="Ink 11">
                  <a:extLst>
                    <a:ext uri="{FF2B5EF4-FFF2-40B4-BE49-F238E27FC236}">
                      <a16:creationId xmlns:a16="http://schemas.microsoft.com/office/drawing/2014/main" id="{E480B8BF-8BD2-20E1-0F5E-0E232BD325DA}"/>
                    </a:ext>
                  </a:extLst>
                </p:cNvPr>
                <p:cNvPicPr/>
                <p:nvPr/>
              </p:nvPicPr>
              <p:blipFill>
                <a:blip r:embed="rId15"/>
                <a:stretch>
                  <a:fillRect/>
                </a:stretch>
              </p:blipFill>
              <p:spPr>
                <a:xfrm>
                  <a:off x="6488536" y="1018614"/>
                  <a:ext cx="1119600" cy="57960"/>
                </a:xfrm>
                <a:prstGeom prst="rect">
                  <a:avLst/>
                </a:prstGeom>
              </p:spPr>
            </p:pic>
          </mc:Fallback>
        </mc:AlternateContent>
      </p:grpSp>
      <p:grpSp>
        <p:nvGrpSpPr>
          <p:cNvPr id="16" name="Group 15">
            <a:extLst>
              <a:ext uri="{FF2B5EF4-FFF2-40B4-BE49-F238E27FC236}">
                <a16:creationId xmlns:a16="http://schemas.microsoft.com/office/drawing/2014/main" id="{67F5C3AC-2D61-561F-681B-5062CCB240B7}"/>
              </a:ext>
            </a:extLst>
          </p:cNvPr>
          <p:cNvGrpSpPr/>
          <p:nvPr/>
        </p:nvGrpSpPr>
        <p:grpSpPr>
          <a:xfrm>
            <a:off x="718816" y="1442334"/>
            <a:ext cx="1724760" cy="107280"/>
            <a:chOff x="718816" y="1442334"/>
            <a:chExt cx="1724760" cy="10728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9F89AAC-C96B-6D00-99F0-C83974EBCA67}"/>
                    </a:ext>
                  </a:extLst>
                </p14:cNvPr>
                <p14:cNvContentPartPr/>
                <p14:nvPr/>
              </p14:nvContentPartPr>
              <p14:xfrm>
                <a:off x="1938496" y="1442334"/>
                <a:ext cx="505080" cy="53280"/>
              </p14:xfrm>
            </p:contentPart>
          </mc:Choice>
          <mc:Fallback xmlns="">
            <p:pic>
              <p:nvPicPr>
                <p:cNvPr id="14" name="Ink 13">
                  <a:extLst>
                    <a:ext uri="{FF2B5EF4-FFF2-40B4-BE49-F238E27FC236}">
                      <a16:creationId xmlns:a16="http://schemas.microsoft.com/office/drawing/2014/main" id="{29F89AAC-C96B-6D00-99F0-C83974EBCA67}"/>
                    </a:ext>
                  </a:extLst>
                </p:cNvPr>
                <p:cNvPicPr/>
                <p:nvPr/>
              </p:nvPicPr>
              <p:blipFill>
                <a:blip r:embed="rId17"/>
                <a:stretch>
                  <a:fillRect/>
                </a:stretch>
              </p:blipFill>
              <p:spPr>
                <a:xfrm>
                  <a:off x="1920496" y="1424334"/>
                  <a:ext cx="540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D28F4D5-A145-C703-8A4A-91531C2CAB8F}"/>
                    </a:ext>
                  </a:extLst>
                </p14:cNvPr>
                <p14:cNvContentPartPr/>
                <p14:nvPr/>
              </p14:nvContentPartPr>
              <p14:xfrm>
                <a:off x="718816" y="1490934"/>
                <a:ext cx="685080" cy="58680"/>
              </p14:xfrm>
            </p:contentPart>
          </mc:Choice>
          <mc:Fallback xmlns="">
            <p:pic>
              <p:nvPicPr>
                <p:cNvPr id="15" name="Ink 14">
                  <a:extLst>
                    <a:ext uri="{FF2B5EF4-FFF2-40B4-BE49-F238E27FC236}">
                      <a16:creationId xmlns:a16="http://schemas.microsoft.com/office/drawing/2014/main" id="{AD28F4D5-A145-C703-8A4A-91531C2CAB8F}"/>
                    </a:ext>
                  </a:extLst>
                </p:cNvPr>
                <p:cNvPicPr/>
                <p:nvPr/>
              </p:nvPicPr>
              <p:blipFill>
                <a:blip r:embed="rId19"/>
                <a:stretch>
                  <a:fillRect/>
                </a:stretch>
              </p:blipFill>
              <p:spPr>
                <a:xfrm>
                  <a:off x="700816" y="1473294"/>
                  <a:ext cx="720720" cy="94320"/>
                </a:xfrm>
                <a:prstGeom prst="rect">
                  <a:avLst/>
                </a:prstGeom>
              </p:spPr>
            </p:pic>
          </mc:Fallback>
        </mc:AlternateContent>
      </p:grpSp>
      <p:grpSp>
        <p:nvGrpSpPr>
          <p:cNvPr id="26" name="Group 25">
            <a:extLst>
              <a:ext uri="{FF2B5EF4-FFF2-40B4-BE49-F238E27FC236}">
                <a16:creationId xmlns:a16="http://schemas.microsoft.com/office/drawing/2014/main" id="{462DE4B3-25DE-CC6C-F6D7-F25BD04ED1AD}"/>
              </a:ext>
            </a:extLst>
          </p:cNvPr>
          <p:cNvGrpSpPr/>
          <p:nvPr/>
        </p:nvGrpSpPr>
        <p:grpSpPr>
          <a:xfrm>
            <a:off x="8380696" y="228414"/>
            <a:ext cx="1935720" cy="406800"/>
            <a:chOff x="8380696" y="228414"/>
            <a:chExt cx="1935720" cy="40680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4928CE8-FBDC-CD08-33C3-BD615C524245}"/>
                    </a:ext>
                  </a:extLst>
                </p14:cNvPr>
                <p14:cNvContentPartPr/>
                <p14:nvPr/>
              </p14:nvContentPartPr>
              <p14:xfrm>
                <a:off x="8380696" y="262254"/>
                <a:ext cx="203760" cy="372960"/>
              </p14:xfrm>
            </p:contentPart>
          </mc:Choice>
          <mc:Fallback xmlns="">
            <p:pic>
              <p:nvPicPr>
                <p:cNvPr id="17" name="Ink 16">
                  <a:extLst>
                    <a:ext uri="{FF2B5EF4-FFF2-40B4-BE49-F238E27FC236}">
                      <a16:creationId xmlns:a16="http://schemas.microsoft.com/office/drawing/2014/main" id="{84928CE8-FBDC-CD08-33C3-BD615C524245}"/>
                    </a:ext>
                  </a:extLst>
                </p:cNvPr>
                <p:cNvPicPr/>
                <p:nvPr/>
              </p:nvPicPr>
              <p:blipFill>
                <a:blip r:embed="rId21"/>
                <a:stretch>
                  <a:fillRect/>
                </a:stretch>
              </p:blipFill>
              <p:spPr>
                <a:xfrm>
                  <a:off x="8362696" y="244614"/>
                  <a:ext cx="2394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7AD847E1-3318-F07C-C6EB-352ECB708F95}"/>
                    </a:ext>
                  </a:extLst>
                </p14:cNvPr>
                <p14:cNvContentPartPr/>
                <p14:nvPr/>
              </p14:nvContentPartPr>
              <p14:xfrm>
                <a:off x="8622616" y="294654"/>
                <a:ext cx="288360" cy="172440"/>
              </p14:xfrm>
            </p:contentPart>
          </mc:Choice>
          <mc:Fallback xmlns="">
            <p:pic>
              <p:nvPicPr>
                <p:cNvPr id="18" name="Ink 17">
                  <a:extLst>
                    <a:ext uri="{FF2B5EF4-FFF2-40B4-BE49-F238E27FC236}">
                      <a16:creationId xmlns:a16="http://schemas.microsoft.com/office/drawing/2014/main" id="{7AD847E1-3318-F07C-C6EB-352ECB708F95}"/>
                    </a:ext>
                  </a:extLst>
                </p:cNvPr>
                <p:cNvPicPr/>
                <p:nvPr/>
              </p:nvPicPr>
              <p:blipFill>
                <a:blip r:embed="rId23"/>
                <a:stretch>
                  <a:fillRect/>
                </a:stretch>
              </p:blipFill>
              <p:spPr>
                <a:xfrm>
                  <a:off x="8604616" y="277014"/>
                  <a:ext cx="324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D3C1450-7300-7A4E-D10F-87D44D272624}"/>
                    </a:ext>
                  </a:extLst>
                </p14:cNvPr>
                <p14:cNvContentPartPr/>
                <p14:nvPr/>
              </p14:nvContentPartPr>
              <p14:xfrm>
                <a:off x="8895136" y="367014"/>
                <a:ext cx="445680" cy="123840"/>
              </p14:xfrm>
            </p:contentPart>
          </mc:Choice>
          <mc:Fallback xmlns="">
            <p:pic>
              <p:nvPicPr>
                <p:cNvPr id="19" name="Ink 18">
                  <a:extLst>
                    <a:ext uri="{FF2B5EF4-FFF2-40B4-BE49-F238E27FC236}">
                      <a16:creationId xmlns:a16="http://schemas.microsoft.com/office/drawing/2014/main" id="{AD3C1450-7300-7A4E-D10F-87D44D272624}"/>
                    </a:ext>
                  </a:extLst>
                </p:cNvPr>
                <p:cNvPicPr/>
                <p:nvPr/>
              </p:nvPicPr>
              <p:blipFill>
                <a:blip r:embed="rId25"/>
                <a:stretch>
                  <a:fillRect/>
                </a:stretch>
              </p:blipFill>
              <p:spPr>
                <a:xfrm>
                  <a:off x="8877136" y="349014"/>
                  <a:ext cx="481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95CBEDC4-C4A9-4F92-6F01-8D8F14110A1E}"/>
                    </a:ext>
                  </a:extLst>
                </p14:cNvPr>
                <p14:cNvContentPartPr/>
                <p14:nvPr/>
              </p14:nvContentPartPr>
              <p14:xfrm>
                <a:off x="9335056" y="305094"/>
                <a:ext cx="214560" cy="147240"/>
              </p14:xfrm>
            </p:contentPart>
          </mc:Choice>
          <mc:Fallback xmlns="">
            <p:pic>
              <p:nvPicPr>
                <p:cNvPr id="20" name="Ink 19">
                  <a:extLst>
                    <a:ext uri="{FF2B5EF4-FFF2-40B4-BE49-F238E27FC236}">
                      <a16:creationId xmlns:a16="http://schemas.microsoft.com/office/drawing/2014/main" id="{95CBEDC4-C4A9-4F92-6F01-8D8F14110A1E}"/>
                    </a:ext>
                  </a:extLst>
                </p:cNvPr>
                <p:cNvPicPr/>
                <p:nvPr/>
              </p:nvPicPr>
              <p:blipFill>
                <a:blip r:embed="rId27"/>
                <a:stretch>
                  <a:fillRect/>
                </a:stretch>
              </p:blipFill>
              <p:spPr>
                <a:xfrm>
                  <a:off x="9317416" y="287094"/>
                  <a:ext cx="250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DC7BA392-A1E5-D8A4-9E5B-0CF951976470}"/>
                    </a:ext>
                  </a:extLst>
                </p14:cNvPr>
                <p14:cNvContentPartPr/>
                <p14:nvPr/>
              </p14:nvContentPartPr>
              <p14:xfrm>
                <a:off x="9556816" y="228414"/>
                <a:ext cx="84600" cy="257400"/>
              </p14:xfrm>
            </p:contentPart>
          </mc:Choice>
          <mc:Fallback xmlns="">
            <p:pic>
              <p:nvPicPr>
                <p:cNvPr id="21" name="Ink 20">
                  <a:extLst>
                    <a:ext uri="{FF2B5EF4-FFF2-40B4-BE49-F238E27FC236}">
                      <a16:creationId xmlns:a16="http://schemas.microsoft.com/office/drawing/2014/main" id="{DC7BA392-A1E5-D8A4-9E5B-0CF951976470}"/>
                    </a:ext>
                  </a:extLst>
                </p:cNvPr>
                <p:cNvPicPr/>
                <p:nvPr/>
              </p:nvPicPr>
              <p:blipFill>
                <a:blip r:embed="rId29"/>
                <a:stretch>
                  <a:fillRect/>
                </a:stretch>
              </p:blipFill>
              <p:spPr>
                <a:xfrm>
                  <a:off x="9539176" y="210774"/>
                  <a:ext cx="1202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B077C14C-03A2-1C6F-4746-419073026BCA}"/>
                    </a:ext>
                  </a:extLst>
                </p14:cNvPr>
                <p14:cNvContentPartPr/>
                <p14:nvPr/>
              </p14:nvContentPartPr>
              <p14:xfrm>
                <a:off x="9488056" y="337494"/>
                <a:ext cx="205560" cy="59760"/>
              </p14:xfrm>
            </p:contentPart>
          </mc:Choice>
          <mc:Fallback xmlns="">
            <p:pic>
              <p:nvPicPr>
                <p:cNvPr id="22" name="Ink 21">
                  <a:extLst>
                    <a:ext uri="{FF2B5EF4-FFF2-40B4-BE49-F238E27FC236}">
                      <a16:creationId xmlns:a16="http://schemas.microsoft.com/office/drawing/2014/main" id="{B077C14C-03A2-1C6F-4746-419073026BCA}"/>
                    </a:ext>
                  </a:extLst>
                </p:cNvPr>
                <p:cNvPicPr/>
                <p:nvPr/>
              </p:nvPicPr>
              <p:blipFill>
                <a:blip r:embed="rId31"/>
                <a:stretch>
                  <a:fillRect/>
                </a:stretch>
              </p:blipFill>
              <p:spPr>
                <a:xfrm>
                  <a:off x="9470416" y="319854"/>
                  <a:ext cx="241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DC27C4B9-5D6F-9BF1-3B8D-385FCC0D55FA}"/>
                    </a:ext>
                  </a:extLst>
                </p14:cNvPr>
                <p14:cNvContentPartPr/>
                <p14:nvPr/>
              </p14:nvContentPartPr>
              <p14:xfrm>
                <a:off x="9730336" y="320214"/>
                <a:ext cx="222480" cy="182880"/>
              </p14:xfrm>
            </p:contentPart>
          </mc:Choice>
          <mc:Fallback xmlns="">
            <p:pic>
              <p:nvPicPr>
                <p:cNvPr id="23" name="Ink 22">
                  <a:extLst>
                    <a:ext uri="{FF2B5EF4-FFF2-40B4-BE49-F238E27FC236}">
                      <a16:creationId xmlns:a16="http://schemas.microsoft.com/office/drawing/2014/main" id="{DC27C4B9-5D6F-9BF1-3B8D-385FCC0D55FA}"/>
                    </a:ext>
                  </a:extLst>
                </p:cNvPr>
                <p:cNvPicPr/>
                <p:nvPr/>
              </p:nvPicPr>
              <p:blipFill>
                <a:blip r:embed="rId33"/>
                <a:stretch>
                  <a:fillRect/>
                </a:stretch>
              </p:blipFill>
              <p:spPr>
                <a:xfrm>
                  <a:off x="9712336" y="302574"/>
                  <a:ext cx="258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F31466B6-1DD4-C62B-97DA-86DAE6933A5D}"/>
                    </a:ext>
                  </a:extLst>
                </p14:cNvPr>
                <p14:cNvContentPartPr/>
                <p14:nvPr/>
              </p14:nvContentPartPr>
              <p14:xfrm>
                <a:off x="9894856" y="289614"/>
                <a:ext cx="132480" cy="27360"/>
              </p14:xfrm>
            </p:contentPart>
          </mc:Choice>
          <mc:Fallback xmlns="">
            <p:pic>
              <p:nvPicPr>
                <p:cNvPr id="24" name="Ink 23">
                  <a:extLst>
                    <a:ext uri="{FF2B5EF4-FFF2-40B4-BE49-F238E27FC236}">
                      <a16:creationId xmlns:a16="http://schemas.microsoft.com/office/drawing/2014/main" id="{F31466B6-1DD4-C62B-97DA-86DAE6933A5D}"/>
                    </a:ext>
                  </a:extLst>
                </p:cNvPr>
                <p:cNvPicPr/>
                <p:nvPr/>
              </p:nvPicPr>
              <p:blipFill>
                <a:blip r:embed="rId35"/>
                <a:stretch>
                  <a:fillRect/>
                </a:stretch>
              </p:blipFill>
              <p:spPr>
                <a:xfrm>
                  <a:off x="9876856" y="271974"/>
                  <a:ext cx="168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3DF76D2F-37E7-CF7B-BEC5-9B1CB74BE332}"/>
                    </a:ext>
                  </a:extLst>
                </p14:cNvPr>
                <p14:cNvContentPartPr/>
                <p14:nvPr/>
              </p14:nvContentPartPr>
              <p14:xfrm>
                <a:off x="10063696" y="403734"/>
                <a:ext cx="252720" cy="124920"/>
              </p14:xfrm>
            </p:contentPart>
          </mc:Choice>
          <mc:Fallback xmlns="">
            <p:pic>
              <p:nvPicPr>
                <p:cNvPr id="25" name="Ink 24">
                  <a:extLst>
                    <a:ext uri="{FF2B5EF4-FFF2-40B4-BE49-F238E27FC236}">
                      <a16:creationId xmlns:a16="http://schemas.microsoft.com/office/drawing/2014/main" id="{3DF76D2F-37E7-CF7B-BEC5-9B1CB74BE332}"/>
                    </a:ext>
                  </a:extLst>
                </p:cNvPr>
                <p:cNvPicPr/>
                <p:nvPr/>
              </p:nvPicPr>
              <p:blipFill>
                <a:blip r:embed="rId37"/>
                <a:stretch>
                  <a:fillRect/>
                </a:stretch>
              </p:blipFill>
              <p:spPr>
                <a:xfrm>
                  <a:off x="10046056" y="386094"/>
                  <a:ext cx="288360" cy="160560"/>
                </a:xfrm>
                <a:prstGeom prst="rect">
                  <a:avLst/>
                </a:prstGeom>
              </p:spPr>
            </p:pic>
          </mc:Fallback>
        </mc:AlternateContent>
      </p:grpSp>
      <p:grpSp>
        <p:nvGrpSpPr>
          <p:cNvPr id="29" name="Group 28">
            <a:extLst>
              <a:ext uri="{FF2B5EF4-FFF2-40B4-BE49-F238E27FC236}">
                <a16:creationId xmlns:a16="http://schemas.microsoft.com/office/drawing/2014/main" id="{E6A48669-5F68-816A-E44D-DF9BFEB24A44}"/>
              </a:ext>
            </a:extLst>
          </p:cNvPr>
          <p:cNvGrpSpPr/>
          <p:nvPr/>
        </p:nvGrpSpPr>
        <p:grpSpPr>
          <a:xfrm>
            <a:off x="2388856" y="3114174"/>
            <a:ext cx="1369800" cy="120960"/>
            <a:chOff x="2388856" y="3114174"/>
            <a:chExt cx="1369800" cy="12096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AC57DE6-BDC7-94F2-4F73-A19EE666202C}"/>
                    </a:ext>
                  </a:extLst>
                </p14:cNvPr>
                <p14:cNvContentPartPr/>
                <p14:nvPr/>
              </p14:nvContentPartPr>
              <p14:xfrm>
                <a:off x="2470576" y="3117414"/>
                <a:ext cx="1084680" cy="117720"/>
              </p14:xfrm>
            </p:contentPart>
          </mc:Choice>
          <mc:Fallback xmlns="">
            <p:pic>
              <p:nvPicPr>
                <p:cNvPr id="27" name="Ink 26">
                  <a:extLst>
                    <a:ext uri="{FF2B5EF4-FFF2-40B4-BE49-F238E27FC236}">
                      <a16:creationId xmlns:a16="http://schemas.microsoft.com/office/drawing/2014/main" id="{BAC57DE6-BDC7-94F2-4F73-A19EE666202C}"/>
                    </a:ext>
                  </a:extLst>
                </p:cNvPr>
                <p:cNvPicPr/>
                <p:nvPr/>
              </p:nvPicPr>
              <p:blipFill>
                <a:blip r:embed="rId39"/>
                <a:stretch>
                  <a:fillRect/>
                </a:stretch>
              </p:blipFill>
              <p:spPr>
                <a:xfrm>
                  <a:off x="2452576" y="3099414"/>
                  <a:ext cx="1120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425C74F0-4771-C805-5D34-ADA1F9802CE2}"/>
                    </a:ext>
                  </a:extLst>
                </p14:cNvPr>
                <p14:cNvContentPartPr/>
                <p14:nvPr/>
              </p14:nvContentPartPr>
              <p14:xfrm>
                <a:off x="2388856" y="3114174"/>
                <a:ext cx="1369800" cy="91800"/>
              </p14:xfrm>
            </p:contentPart>
          </mc:Choice>
          <mc:Fallback xmlns="">
            <p:pic>
              <p:nvPicPr>
                <p:cNvPr id="28" name="Ink 27">
                  <a:extLst>
                    <a:ext uri="{FF2B5EF4-FFF2-40B4-BE49-F238E27FC236}">
                      <a16:creationId xmlns:a16="http://schemas.microsoft.com/office/drawing/2014/main" id="{425C74F0-4771-C805-5D34-ADA1F9802CE2}"/>
                    </a:ext>
                  </a:extLst>
                </p:cNvPr>
                <p:cNvPicPr/>
                <p:nvPr/>
              </p:nvPicPr>
              <p:blipFill>
                <a:blip r:embed="rId41"/>
                <a:stretch>
                  <a:fillRect/>
                </a:stretch>
              </p:blipFill>
              <p:spPr>
                <a:xfrm>
                  <a:off x="2370856" y="3096534"/>
                  <a:ext cx="140544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D53FB350-5506-69F6-820E-777CB50C5180}"/>
                  </a:ext>
                </a:extLst>
              </p14:cNvPr>
              <p14:cNvContentPartPr/>
              <p14:nvPr/>
            </p14:nvContentPartPr>
            <p14:xfrm>
              <a:off x="720616" y="3524574"/>
              <a:ext cx="310680" cy="41400"/>
            </p14:xfrm>
          </p:contentPart>
        </mc:Choice>
        <mc:Fallback xmlns="">
          <p:pic>
            <p:nvPicPr>
              <p:cNvPr id="30" name="Ink 29">
                <a:extLst>
                  <a:ext uri="{FF2B5EF4-FFF2-40B4-BE49-F238E27FC236}">
                    <a16:creationId xmlns:a16="http://schemas.microsoft.com/office/drawing/2014/main" id="{D53FB350-5506-69F6-820E-777CB50C5180}"/>
                  </a:ext>
                </a:extLst>
              </p:cNvPr>
              <p:cNvPicPr/>
              <p:nvPr/>
            </p:nvPicPr>
            <p:blipFill>
              <a:blip r:embed="rId43"/>
              <a:stretch>
                <a:fillRect/>
              </a:stretch>
            </p:blipFill>
            <p:spPr>
              <a:xfrm>
                <a:off x="702976" y="3506574"/>
                <a:ext cx="346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597009B9-8B78-54B2-6D8C-8042355923A6}"/>
                  </a:ext>
                </a:extLst>
              </p14:cNvPr>
              <p14:cNvContentPartPr/>
              <p14:nvPr/>
            </p14:nvContentPartPr>
            <p14:xfrm>
              <a:off x="4724536" y="3529614"/>
              <a:ext cx="531360" cy="34920"/>
            </p14:xfrm>
          </p:contentPart>
        </mc:Choice>
        <mc:Fallback xmlns="">
          <p:pic>
            <p:nvPicPr>
              <p:cNvPr id="31" name="Ink 30">
                <a:extLst>
                  <a:ext uri="{FF2B5EF4-FFF2-40B4-BE49-F238E27FC236}">
                    <a16:creationId xmlns:a16="http://schemas.microsoft.com/office/drawing/2014/main" id="{597009B9-8B78-54B2-6D8C-8042355923A6}"/>
                  </a:ext>
                </a:extLst>
              </p:cNvPr>
              <p:cNvPicPr/>
              <p:nvPr/>
            </p:nvPicPr>
            <p:blipFill>
              <a:blip r:embed="rId45"/>
              <a:stretch>
                <a:fillRect/>
              </a:stretch>
            </p:blipFill>
            <p:spPr>
              <a:xfrm>
                <a:off x="4706896" y="3511614"/>
                <a:ext cx="567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D1844438-78A6-FF83-73CE-A44DA993E4C9}"/>
                  </a:ext>
                </a:extLst>
              </p14:cNvPr>
              <p14:cNvContentPartPr/>
              <p14:nvPr/>
            </p14:nvContentPartPr>
            <p14:xfrm>
              <a:off x="5142856" y="3523134"/>
              <a:ext cx="588960" cy="44280"/>
            </p14:xfrm>
          </p:contentPart>
        </mc:Choice>
        <mc:Fallback xmlns="">
          <p:pic>
            <p:nvPicPr>
              <p:cNvPr id="32" name="Ink 31">
                <a:extLst>
                  <a:ext uri="{FF2B5EF4-FFF2-40B4-BE49-F238E27FC236}">
                    <a16:creationId xmlns:a16="http://schemas.microsoft.com/office/drawing/2014/main" id="{D1844438-78A6-FF83-73CE-A44DA993E4C9}"/>
                  </a:ext>
                </a:extLst>
              </p:cNvPr>
              <p:cNvPicPr/>
              <p:nvPr/>
            </p:nvPicPr>
            <p:blipFill>
              <a:blip r:embed="rId47"/>
              <a:stretch>
                <a:fillRect/>
              </a:stretch>
            </p:blipFill>
            <p:spPr>
              <a:xfrm>
                <a:off x="5124856" y="3505494"/>
                <a:ext cx="624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0827B60C-D4DF-FBED-8ED3-F1E58F91F73F}"/>
                  </a:ext>
                </a:extLst>
              </p14:cNvPr>
              <p14:cNvContentPartPr/>
              <p14:nvPr/>
            </p14:nvContentPartPr>
            <p14:xfrm>
              <a:off x="3161776" y="3964494"/>
              <a:ext cx="1229760" cy="66960"/>
            </p14:xfrm>
          </p:contentPart>
        </mc:Choice>
        <mc:Fallback xmlns="">
          <p:pic>
            <p:nvPicPr>
              <p:cNvPr id="33" name="Ink 32">
                <a:extLst>
                  <a:ext uri="{FF2B5EF4-FFF2-40B4-BE49-F238E27FC236}">
                    <a16:creationId xmlns:a16="http://schemas.microsoft.com/office/drawing/2014/main" id="{0827B60C-D4DF-FBED-8ED3-F1E58F91F73F}"/>
                  </a:ext>
                </a:extLst>
              </p:cNvPr>
              <p:cNvPicPr/>
              <p:nvPr/>
            </p:nvPicPr>
            <p:blipFill>
              <a:blip r:embed="rId49"/>
              <a:stretch>
                <a:fillRect/>
              </a:stretch>
            </p:blipFill>
            <p:spPr>
              <a:xfrm>
                <a:off x="3144136" y="3946494"/>
                <a:ext cx="1265400" cy="102600"/>
              </a:xfrm>
              <a:prstGeom prst="rect">
                <a:avLst/>
              </a:prstGeom>
            </p:spPr>
          </p:pic>
        </mc:Fallback>
      </mc:AlternateContent>
      <p:grpSp>
        <p:nvGrpSpPr>
          <p:cNvPr id="41" name="Group 40">
            <a:extLst>
              <a:ext uri="{FF2B5EF4-FFF2-40B4-BE49-F238E27FC236}">
                <a16:creationId xmlns:a16="http://schemas.microsoft.com/office/drawing/2014/main" id="{3BF9FC0B-E738-2D57-FFC3-88821EBA4949}"/>
              </a:ext>
            </a:extLst>
          </p:cNvPr>
          <p:cNvGrpSpPr/>
          <p:nvPr/>
        </p:nvGrpSpPr>
        <p:grpSpPr>
          <a:xfrm>
            <a:off x="5004616" y="4702494"/>
            <a:ext cx="326520" cy="413280"/>
            <a:chOff x="5004616" y="4702494"/>
            <a:chExt cx="326520" cy="413280"/>
          </a:xfrm>
        </p:grpSpPr>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7F6F8C38-26C3-2976-8EA5-342A7E29841C}"/>
                    </a:ext>
                  </a:extLst>
                </p14:cNvPr>
                <p14:cNvContentPartPr/>
                <p14:nvPr/>
              </p14:nvContentPartPr>
              <p14:xfrm>
                <a:off x="5156536" y="4840374"/>
                <a:ext cx="7560" cy="14400"/>
              </p14:xfrm>
            </p:contentPart>
          </mc:Choice>
          <mc:Fallback xmlns="">
            <p:pic>
              <p:nvPicPr>
                <p:cNvPr id="34" name="Ink 33">
                  <a:extLst>
                    <a:ext uri="{FF2B5EF4-FFF2-40B4-BE49-F238E27FC236}">
                      <a16:creationId xmlns:a16="http://schemas.microsoft.com/office/drawing/2014/main" id="{7F6F8C38-26C3-2976-8EA5-342A7E29841C}"/>
                    </a:ext>
                  </a:extLst>
                </p:cNvPr>
                <p:cNvPicPr/>
                <p:nvPr/>
              </p:nvPicPr>
              <p:blipFill>
                <a:blip r:embed="rId51"/>
                <a:stretch>
                  <a:fillRect/>
                </a:stretch>
              </p:blipFill>
              <p:spPr>
                <a:xfrm>
                  <a:off x="5138536" y="4822374"/>
                  <a:ext cx="43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9E109202-9848-1170-4B25-938309AD5B32}"/>
                    </a:ext>
                  </a:extLst>
                </p14:cNvPr>
                <p14:cNvContentPartPr/>
                <p14:nvPr/>
              </p14:nvContentPartPr>
              <p14:xfrm>
                <a:off x="5125576" y="4845414"/>
                <a:ext cx="119160" cy="137160"/>
              </p14:xfrm>
            </p:contentPart>
          </mc:Choice>
          <mc:Fallback xmlns="">
            <p:pic>
              <p:nvPicPr>
                <p:cNvPr id="35" name="Ink 34">
                  <a:extLst>
                    <a:ext uri="{FF2B5EF4-FFF2-40B4-BE49-F238E27FC236}">
                      <a16:creationId xmlns:a16="http://schemas.microsoft.com/office/drawing/2014/main" id="{9E109202-9848-1170-4B25-938309AD5B32}"/>
                    </a:ext>
                  </a:extLst>
                </p:cNvPr>
                <p:cNvPicPr/>
                <p:nvPr/>
              </p:nvPicPr>
              <p:blipFill>
                <a:blip r:embed="rId53"/>
                <a:stretch>
                  <a:fillRect/>
                </a:stretch>
              </p:blipFill>
              <p:spPr>
                <a:xfrm>
                  <a:off x="5107576" y="4827774"/>
                  <a:ext cx="154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BE550851-82BB-930A-48F9-47D4918D5A5F}"/>
                    </a:ext>
                  </a:extLst>
                </p14:cNvPr>
                <p14:cNvContentPartPr/>
                <p14:nvPr/>
              </p14:nvContentPartPr>
              <p14:xfrm>
                <a:off x="5155816" y="4724094"/>
                <a:ext cx="167760" cy="350280"/>
              </p14:xfrm>
            </p:contentPart>
          </mc:Choice>
          <mc:Fallback xmlns="">
            <p:pic>
              <p:nvPicPr>
                <p:cNvPr id="36" name="Ink 35">
                  <a:extLst>
                    <a:ext uri="{FF2B5EF4-FFF2-40B4-BE49-F238E27FC236}">
                      <a16:creationId xmlns:a16="http://schemas.microsoft.com/office/drawing/2014/main" id="{BE550851-82BB-930A-48F9-47D4918D5A5F}"/>
                    </a:ext>
                  </a:extLst>
                </p:cNvPr>
                <p:cNvPicPr/>
                <p:nvPr/>
              </p:nvPicPr>
              <p:blipFill>
                <a:blip r:embed="rId55"/>
                <a:stretch>
                  <a:fillRect/>
                </a:stretch>
              </p:blipFill>
              <p:spPr>
                <a:xfrm>
                  <a:off x="5137816" y="4706094"/>
                  <a:ext cx="2034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035F4916-3C05-1723-359B-0BF9D7AE6A9D}"/>
                    </a:ext>
                  </a:extLst>
                </p14:cNvPr>
                <p14:cNvContentPartPr/>
                <p14:nvPr/>
              </p14:nvContentPartPr>
              <p14:xfrm>
                <a:off x="5173096" y="4702494"/>
                <a:ext cx="73440" cy="387360"/>
              </p14:xfrm>
            </p:contentPart>
          </mc:Choice>
          <mc:Fallback xmlns="">
            <p:pic>
              <p:nvPicPr>
                <p:cNvPr id="37" name="Ink 36">
                  <a:extLst>
                    <a:ext uri="{FF2B5EF4-FFF2-40B4-BE49-F238E27FC236}">
                      <a16:creationId xmlns:a16="http://schemas.microsoft.com/office/drawing/2014/main" id="{035F4916-3C05-1723-359B-0BF9D7AE6A9D}"/>
                    </a:ext>
                  </a:extLst>
                </p:cNvPr>
                <p:cNvPicPr/>
                <p:nvPr/>
              </p:nvPicPr>
              <p:blipFill>
                <a:blip r:embed="rId57"/>
                <a:stretch>
                  <a:fillRect/>
                </a:stretch>
              </p:blipFill>
              <p:spPr>
                <a:xfrm>
                  <a:off x="5155096" y="4684494"/>
                  <a:ext cx="1090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875DF11B-6C56-962C-F941-A106E77A05AA}"/>
                    </a:ext>
                  </a:extLst>
                </p14:cNvPr>
                <p14:cNvContentPartPr/>
                <p14:nvPr/>
              </p14:nvContentPartPr>
              <p14:xfrm>
                <a:off x="5037016" y="4886814"/>
                <a:ext cx="270720" cy="53280"/>
              </p14:xfrm>
            </p:contentPart>
          </mc:Choice>
          <mc:Fallback xmlns="">
            <p:pic>
              <p:nvPicPr>
                <p:cNvPr id="38" name="Ink 37">
                  <a:extLst>
                    <a:ext uri="{FF2B5EF4-FFF2-40B4-BE49-F238E27FC236}">
                      <a16:creationId xmlns:a16="http://schemas.microsoft.com/office/drawing/2014/main" id="{875DF11B-6C56-962C-F941-A106E77A05AA}"/>
                    </a:ext>
                  </a:extLst>
                </p:cNvPr>
                <p:cNvPicPr/>
                <p:nvPr/>
              </p:nvPicPr>
              <p:blipFill>
                <a:blip r:embed="rId59"/>
                <a:stretch>
                  <a:fillRect/>
                </a:stretch>
              </p:blipFill>
              <p:spPr>
                <a:xfrm>
                  <a:off x="5019016" y="4868814"/>
                  <a:ext cx="306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AAA2DF54-F00D-199D-5A5A-E7BB716BF02B}"/>
                    </a:ext>
                  </a:extLst>
                </p14:cNvPr>
                <p14:cNvContentPartPr/>
                <p14:nvPr/>
              </p14:nvContentPartPr>
              <p14:xfrm>
                <a:off x="5161576" y="4719774"/>
                <a:ext cx="169560" cy="396000"/>
              </p14:xfrm>
            </p:contentPart>
          </mc:Choice>
          <mc:Fallback xmlns="">
            <p:pic>
              <p:nvPicPr>
                <p:cNvPr id="39" name="Ink 38">
                  <a:extLst>
                    <a:ext uri="{FF2B5EF4-FFF2-40B4-BE49-F238E27FC236}">
                      <a16:creationId xmlns:a16="http://schemas.microsoft.com/office/drawing/2014/main" id="{AAA2DF54-F00D-199D-5A5A-E7BB716BF02B}"/>
                    </a:ext>
                  </a:extLst>
                </p:cNvPr>
                <p:cNvPicPr/>
                <p:nvPr/>
              </p:nvPicPr>
              <p:blipFill>
                <a:blip r:embed="rId61"/>
                <a:stretch>
                  <a:fillRect/>
                </a:stretch>
              </p:blipFill>
              <p:spPr>
                <a:xfrm>
                  <a:off x="5143576" y="4701774"/>
                  <a:ext cx="2052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76A342F0-7CE6-3ECE-47E7-CDAB23F6043B}"/>
                    </a:ext>
                  </a:extLst>
                </p14:cNvPr>
                <p14:cNvContentPartPr/>
                <p14:nvPr/>
              </p14:nvContentPartPr>
              <p14:xfrm>
                <a:off x="5004616" y="4796454"/>
                <a:ext cx="221040" cy="158400"/>
              </p14:xfrm>
            </p:contentPart>
          </mc:Choice>
          <mc:Fallback xmlns="">
            <p:pic>
              <p:nvPicPr>
                <p:cNvPr id="40" name="Ink 39">
                  <a:extLst>
                    <a:ext uri="{FF2B5EF4-FFF2-40B4-BE49-F238E27FC236}">
                      <a16:creationId xmlns:a16="http://schemas.microsoft.com/office/drawing/2014/main" id="{76A342F0-7CE6-3ECE-47E7-CDAB23F6043B}"/>
                    </a:ext>
                  </a:extLst>
                </p:cNvPr>
                <p:cNvPicPr/>
                <p:nvPr/>
              </p:nvPicPr>
              <p:blipFill>
                <a:blip r:embed="rId63"/>
                <a:stretch>
                  <a:fillRect/>
                </a:stretch>
              </p:blipFill>
              <p:spPr>
                <a:xfrm>
                  <a:off x="4986976" y="4778454"/>
                  <a:ext cx="256680" cy="194040"/>
                </a:xfrm>
                <a:prstGeom prst="rect">
                  <a:avLst/>
                </a:prstGeom>
              </p:spPr>
            </p:pic>
          </mc:Fallback>
        </mc:AlternateContent>
      </p:grpSp>
    </p:spTree>
    <p:extLst>
      <p:ext uri="{BB962C8B-B14F-4D97-AF65-F5344CB8AC3E}">
        <p14:creationId xmlns:p14="http://schemas.microsoft.com/office/powerpoint/2010/main" val="10452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5324" y="205534"/>
            <a:ext cx="9660577" cy="5755422"/>
          </a:xfrm>
          <a:prstGeom prst="rect">
            <a:avLst/>
          </a:prstGeom>
          <a:noFill/>
        </p:spPr>
        <p:txBody>
          <a:bodyPr wrap="square" rtlCol="0">
            <a:spAutoFit/>
          </a:bodyPr>
          <a:lstStyle/>
          <a:p>
            <a:pPr algn="r"/>
            <a:r>
              <a:rPr lang="he-IL" sz="3600" b="1">
                <a:solidFill>
                  <a:srgbClr val="FFFF00"/>
                </a:solidFill>
                <a:cs typeface="+mj-cs"/>
              </a:rPr>
              <a:t>אִגֶּרֶת פֶּטְרוֹס הַשְּׁנִיָּה פרק ג:ט</a:t>
            </a:r>
          </a:p>
          <a:p>
            <a:pPr algn="r"/>
            <a:r>
              <a:rPr lang="he-IL" sz="3600">
                <a:solidFill>
                  <a:srgbClr val="FFFF00"/>
                </a:solidFill>
                <a:cs typeface="+mj-cs"/>
              </a:rPr>
              <a:t>ט  אֵין אַדֹנָי מְאַחֵר בַּדָּבָר אֲשֶׁר הִבְטִיחַ, כְּמוֹ שֶׁיֵּשׁ הַחוֹשְׁבִים זֹאת לאִחוּר, אֶלָּא שֶׁהוּא מַאֲרִיךְ אַפּוֹ לָנוּ; אֵין הוּא רוֹצֶה שֶׁיֹּאבַד אִישׁ, אֶלָּא שֶׁהַכֹּל יָבוֹאוּ לִידֵי תְּשׁוּבָה.</a:t>
            </a:r>
          </a:p>
          <a:p>
            <a:r>
              <a:rPr lang="he-IL" sz="3200" b="1">
                <a:solidFill>
                  <a:srgbClr val="E89A51"/>
                </a:solidFill>
                <a:cs typeface="+mj-cs"/>
              </a:rPr>
              <a:t>2</a:t>
            </a:r>
            <a:r>
              <a:rPr lang="en-US" sz="3200" b="1">
                <a:solidFill>
                  <a:srgbClr val="E89A51"/>
                </a:solidFill>
                <a:cs typeface="+mj-cs"/>
              </a:rPr>
              <a:t> </a:t>
            </a:r>
            <a:r>
              <a:rPr lang="he-IL" sz="3200" b="1">
                <a:solidFill>
                  <a:srgbClr val="E89A51"/>
                </a:solidFill>
                <a:cs typeface="+mj-cs"/>
              </a:rPr>
              <a:t> </a:t>
            </a:r>
            <a:r>
              <a:rPr lang="en-US" sz="3200" b="1">
                <a:solidFill>
                  <a:srgbClr val="E89A51"/>
                </a:solidFill>
                <a:cs typeface="+mj-cs"/>
              </a:rPr>
              <a:t>Peter 3:9</a:t>
            </a:r>
          </a:p>
          <a:p>
            <a:r>
              <a:rPr lang="en-US" sz="3200">
                <a:solidFill>
                  <a:srgbClr val="E89A51"/>
                </a:solidFill>
                <a:cs typeface="+mj-cs"/>
              </a:rPr>
              <a:t>3:9  The Lord is not slack concerning his promise, as some men count slackness; but is longsuffering to us-ward, not willing that any should perish, but that all should come to repentance. (KJV, </a:t>
            </a:r>
            <a:r>
              <a:rPr lang="syr-SY" sz="3200" b="1">
                <a:solidFill>
                  <a:srgbClr val="FFFF00"/>
                </a:solidFill>
                <a:cs typeface="+mj-cs"/>
              </a:rPr>
              <a:t>ܠܴܐ ܡܶܫܬܱ݁ܘܚܰܪ ܡܳܪܝܳܐ ܒ݁ܡܽܘܠܟܴ݁ܢܱ̈ܘܗ̄ܝ ܁ ܐܱܝܟ݂ ܕ݁ܐ̱ܢܴ̈ܫܺܝܢ ܫܽܘܘܚܳܪܴܐ ܡܰܣܒ݁ܪܻܝܢ ܇ ܐܷܠܴܐ ܡܰܓܱ݁ܪ ܪܾܘܚܶܗ ܡܶܛܾܠܴܬ݂ܟ݂ܽܘܢ ܆ ܒܱ݁ܕ݂ܠܴܐ ܨܴܒ݂ܶܐ ܕ݁ܐ̱ܢܳܫ ܢܺܐܒ݂ܰܕ݂ ܇ ܐܷܠܴܐ ܟܾ݁ܠܢܳܫ ܠܱܬ݂ܝܳܒ݂ܽܘܬ݂ܴܐ ܢܺܐܬ݂ܷܐ </a:t>
            </a:r>
            <a:r>
              <a:rPr lang="syr-SY" sz="3200" b="1">
                <a:solidFill>
                  <a:schemeClr val="bg1"/>
                </a:solidFill>
                <a:cs typeface="+mj-cs"/>
              </a:rPr>
              <a:t>܂</a:t>
            </a:r>
            <a:r>
              <a:rPr lang="syr-SY" sz="3200" b="1">
                <a:solidFill>
                  <a:srgbClr val="E89A5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16D6693-769C-C4E0-E65D-841B6C8B5691}"/>
              </a:ext>
            </a:extLst>
          </p:cNvPr>
          <p:cNvGrpSpPr/>
          <p:nvPr/>
        </p:nvGrpSpPr>
        <p:grpSpPr>
          <a:xfrm>
            <a:off x="6243016" y="1402768"/>
            <a:ext cx="1926000" cy="81360"/>
            <a:chOff x="6243016" y="1402768"/>
            <a:chExt cx="1926000" cy="813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8C33F0C-D6AD-B5A3-C975-69EAE0FDEFE3}"/>
                    </a:ext>
                  </a:extLst>
                </p14:cNvPr>
                <p14:cNvContentPartPr/>
                <p14:nvPr/>
              </p14:nvContentPartPr>
              <p14:xfrm>
                <a:off x="8134456" y="1444168"/>
                <a:ext cx="9360" cy="11880"/>
              </p14:xfrm>
            </p:contentPart>
          </mc:Choice>
          <mc:Fallback xmlns="">
            <p:pic>
              <p:nvPicPr>
                <p:cNvPr id="2" name="Ink 1">
                  <a:extLst>
                    <a:ext uri="{FF2B5EF4-FFF2-40B4-BE49-F238E27FC236}">
                      <a16:creationId xmlns:a16="http://schemas.microsoft.com/office/drawing/2014/main" id="{18C33F0C-D6AD-B5A3-C975-69EAE0FDEFE3}"/>
                    </a:ext>
                  </a:extLst>
                </p:cNvPr>
                <p:cNvPicPr/>
                <p:nvPr/>
              </p:nvPicPr>
              <p:blipFill>
                <a:blip r:embed="rId5"/>
                <a:stretch>
                  <a:fillRect/>
                </a:stretch>
              </p:blipFill>
              <p:spPr>
                <a:xfrm>
                  <a:off x="8116456" y="1426528"/>
                  <a:ext cx="45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062DBB2-2CFA-9FDE-8821-5DDA85CEFA4A}"/>
                    </a:ext>
                  </a:extLst>
                </p14:cNvPr>
                <p14:cNvContentPartPr/>
                <p14:nvPr/>
              </p14:nvContentPartPr>
              <p14:xfrm>
                <a:off x="6243016" y="1402768"/>
                <a:ext cx="1926000" cy="81360"/>
              </p14:xfrm>
            </p:contentPart>
          </mc:Choice>
          <mc:Fallback xmlns="">
            <p:pic>
              <p:nvPicPr>
                <p:cNvPr id="4" name="Ink 3">
                  <a:extLst>
                    <a:ext uri="{FF2B5EF4-FFF2-40B4-BE49-F238E27FC236}">
                      <a16:creationId xmlns:a16="http://schemas.microsoft.com/office/drawing/2014/main" id="{2062DBB2-2CFA-9FDE-8821-5DDA85CEFA4A}"/>
                    </a:ext>
                  </a:extLst>
                </p:cNvPr>
                <p:cNvPicPr/>
                <p:nvPr/>
              </p:nvPicPr>
              <p:blipFill>
                <a:blip r:embed="rId7"/>
                <a:stretch>
                  <a:fillRect/>
                </a:stretch>
              </p:blipFill>
              <p:spPr>
                <a:xfrm>
                  <a:off x="6225376" y="1385128"/>
                  <a:ext cx="196164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4945E7C-E5A2-A635-70B8-BC54AD1BD809}"/>
                  </a:ext>
                </a:extLst>
              </p14:cNvPr>
              <p14:cNvContentPartPr/>
              <p14:nvPr/>
            </p14:nvContentPartPr>
            <p14:xfrm>
              <a:off x="6199096" y="4836808"/>
              <a:ext cx="2632320" cy="101880"/>
            </p14:xfrm>
          </p:contentPart>
        </mc:Choice>
        <mc:Fallback xmlns="">
          <p:pic>
            <p:nvPicPr>
              <p:cNvPr id="7" name="Ink 6">
                <a:extLst>
                  <a:ext uri="{FF2B5EF4-FFF2-40B4-BE49-F238E27FC236}">
                    <a16:creationId xmlns:a16="http://schemas.microsoft.com/office/drawing/2014/main" id="{34945E7C-E5A2-A635-70B8-BC54AD1BD809}"/>
                  </a:ext>
                </a:extLst>
              </p:cNvPr>
              <p:cNvPicPr/>
              <p:nvPr/>
            </p:nvPicPr>
            <p:blipFill>
              <a:blip r:embed="rId9"/>
              <a:stretch>
                <a:fillRect/>
              </a:stretch>
            </p:blipFill>
            <p:spPr>
              <a:xfrm>
                <a:off x="6181456" y="4819168"/>
                <a:ext cx="2667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DB93725-EDAC-6348-3510-FBA0EB3C8A54}"/>
                  </a:ext>
                </a:extLst>
              </p14:cNvPr>
              <p14:cNvContentPartPr/>
              <p14:nvPr/>
            </p14:nvContentPartPr>
            <p14:xfrm>
              <a:off x="5305090" y="1965950"/>
              <a:ext cx="1441080" cy="627480"/>
            </p14:xfrm>
          </p:contentPart>
        </mc:Choice>
        <mc:Fallback xmlns="">
          <p:pic>
            <p:nvPicPr>
              <p:cNvPr id="9" name="Ink 8">
                <a:extLst>
                  <a:ext uri="{FF2B5EF4-FFF2-40B4-BE49-F238E27FC236}">
                    <a16:creationId xmlns:a16="http://schemas.microsoft.com/office/drawing/2014/main" id="{EDB93725-EDAC-6348-3510-FBA0EB3C8A54}"/>
                  </a:ext>
                </a:extLst>
              </p:cNvPr>
              <p:cNvPicPr/>
              <p:nvPr/>
            </p:nvPicPr>
            <p:blipFill>
              <a:blip r:embed="rId11"/>
              <a:stretch>
                <a:fillRect/>
              </a:stretch>
            </p:blipFill>
            <p:spPr>
              <a:xfrm>
                <a:off x="5287450" y="1948310"/>
                <a:ext cx="1476720" cy="663120"/>
              </a:xfrm>
              <a:prstGeom prst="rect">
                <a:avLst/>
              </a:prstGeom>
            </p:spPr>
          </p:pic>
        </mc:Fallback>
      </mc:AlternateContent>
    </p:spTree>
    <p:extLst>
      <p:ext uri="{BB962C8B-B14F-4D97-AF65-F5344CB8AC3E}">
        <p14:creationId xmlns:p14="http://schemas.microsoft.com/office/powerpoint/2010/main" val="7928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9261" y="0"/>
            <a:ext cx="10217518" cy="6771084"/>
          </a:xfrm>
          <a:prstGeom prst="rect">
            <a:avLst/>
          </a:prstGeom>
          <a:noFill/>
        </p:spPr>
        <p:txBody>
          <a:bodyPr wrap="square" rtlCol="0">
            <a:spAutoFit/>
          </a:bodyPr>
          <a:lstStyle/>
          <a:p>
            <a:pPr algn="r"/>
            <a:r>
              <a:rPr lang="he-IL" sz="3800" b="1">
                <a:solidFill>
                  <a:schemeClr val="bg1"/>
                </a:solidFill>
                <a:cs typeface="+mj-cs"/>
              </a:rPr>
              <a:t>﻿</a:t>
            </a:r>
            <a:r>
              <a:rPr lang="he-IL" sz="3800" b="1">
                <a:solidFill>
                  <a:srgbClr val="FFFF00"/>
                </a:solidFill>
                <a:cs typeface="+mj-cs"/>
              </a:rPr>
              <a:t>ספר ישעיה פרק כא</a:t>
            </a:r>
          </a:p>
          <a:p>
            <a:pPr algn="r"/>
            <a:r>
              <a:rPr lang="he-IL" sz="3600">
                <a:solidFill>
                  <a:srgbClr val="FFFF00"/>
                </a:solidFill>
                <a:cs typeface="+mj-cs"/>
              </a:rPr>
              <a:t>﻿א   מַשָּׂא מִדְבַּר-יָם כְּסוּפוֹת בַּנֶּגֶב לַחֲלֹף מִמִּדְבָּר בָּא מֵאֶרֶץ נוֹרָאָה: </a:t>
            </a:r>
            <a:r>
              <a:rPr lang="he-IL" sz="3600">
                <a:solidFill>
                  <a:srgbClr val="FFC000"/>
                </a:solidFill>
                <a:cs typeface="+mj-cs"/>
              </a:rPr>
              <a:t>ב   חָזוּת קָשָׁה הֻגַּד-לִי הַבּוֹגֵד | בּוֹגֵד וְהַשּׁוֹדֵד | שׁוֹדֵד עֲלִי עֵילָם צוּרִי מָדַי כָּל-אַנְחָתָה הִשְׁבַּתִּי: </a:t>
            </a:r>
            <a:r>
              <a:rPr lang="he-IL" sz="3600">
                <a:solidFill>
                  <a:srgbClr val="00B0F0"/>
                </a:solidFill>
                <a:cs typeface="+mj-cs"/>
              </a:rPr>
              <a:t>ג   עַל-כֵּן מָלְאוּ מָתְנַי חַלְחָלָה צִירִים אֲחָזוּנִי כְּצִירֵי יוֹלֵדָה נַעֲוֵיתִי מִשְּׁמֹעַ נִבְהַלְתִּי מֵרְאוֹת: ד   תָּעָה לְבָבִי פַּלָּצוּת בִּעֲתָתְנִי אֵת נֶשֶׁף חִשְׁקִי שָֹם לִי לַחֲרָדָה: </a:t>
            </a:r>
            <a:r>
              <a:rPr lang="he-IL" sz="3600">
                <a:solidFill>
                  <a:srgbClr val="FFFF00"/>
                </a:solidFill>
                <a:cs typeface="+mj-cs"/>
              </a:rPr>
              <a:t>ה   עָרֹךְ הַשֻּׁלְחָן צָפֹה הַצָּפִית אָכוֹל שָׁתֹה קוּמוּ הַשָּׂרִים מִשְׁחוּ מָגֵן: </a:t>
            </a:r>
            <a:r>
              <a:rPr lang="he-IL" sz="3600">
                <a:solidFill>
                  <a:srgbClr val="FFC000"/>
                </a:solidFill>
                <a:cs typeface="+mj-cs"/>
              </a:rPr>
              <a:t>ו   כִּי כֹה אָמַר אֵלַי אֲדֹנָי לֵךְ הַעֲמֵד הַמְצַפֶּה אֲשֶׁר יִרְאֶה יַגִּיד: ז   וְרָאָה רֶכֶב צֶמֶד פָּרָשִׁים רֶכֶב חֲמוֹר רֶכֶב גָּמָל וְהִקְשִׁיב קֶשֶׁב רַב-קָשֶׁב: </a:t>
            </a:r>
            <a:r>
              <a:rPr lang="he-IL" sz="3600">
                <a:solidFill>
                  <a:srgbClr val="00B0F0"/>
                </a:solidFill>
                <a:cs typeface="+mj-cs"/>
              </a:rPr>
              <a:t>ח   וַיִּקְרָא אַרְיֵה עַל-מִצְפֶּה | אֲדֹנָי אָנֹכִי עֹמֵד תָּמִיד יוֹמָם וְעַל-מִשְׁמַרְתִּי אָנֹכִי נִצָּב כָּל-הַלֵּילוֹת: ט   וְהִנֵּה-זֶה בָא רֶכֶב אִישׁ צֶמֶד פָּרָשִׁים וַיַּעַן וַיֹּאמֶר נָפְלָה נָפְלָה בָּבֶל וְכָל-פְּסִילֵי אֱלֹהֶיהָ שִׁבַּר לָאָרֶץ:</a:t>
            </a:r>
            <a:r>
              <a:rPr lang="he-IL" sz="36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491D9F0B-B406-D56F-4AB1-2D537E5A3586}"/>
                  </a:ext>
                </a:extLst>
              </p14:cNvPr>
              <p14:cNvContentPartPr/>
              <p14:nvPr/>
            </p14:nvContentPartPr>
            <p14:xfrm>
              <a:off x="7316896" y="663997"/>
              <a:ext cx="2461680" cy="605520"/>
            </p14:xfrm>
          </p:contentPart>
        </mc:Choice>
        <mc:Fallback xmlns="">
          <p:pic>
            <p:nvPicPr>
              <p:cNvPr id="15" name="Ink 14">
                <a:extLst>
                  <a:ext uri="{FF2B5EF4-FFF2-40B4-BE49-F238E27FC236}">
                    <a16:creationId xmlns:a16="http://schemas.microsoft.com/office/drawing/2014/main" id="{491D9F0B-B406-D56F-4AB1-2D537E5A3586}"/>
                  </a:ext>
                </a:extLst>
              </p:cNvPr>
              <p:cNvPicPr/>
              <p:nvPr/>
            </p:nvPicPr>
            <p:blipFill>
              <a:blip r:embed="rId5"/>
              <a:stretch>
                <a:fillRect/>
              </a:stretch>
            </p:blipFill>
            <p:spPr>
              <a:xfrm>
                <a:off x="7299256" y="646357"/>
                <a:ext cx="2497320" cy="641160"/>
              </a:xfrm>
              <a:prstGeom prst="rect">
                <a:avLst/>
              </a:prstGeom>
            </p:spPr>
          </p:pic>
        </mc:Fallback>
      </mc:AlternateContent>
      <p:grpSp>
        <p:nvGrpSpPr>
          <p:cNvPr id="18" name="Group 17">
            <a:extLst>
              <a:ext uri="{FF2B5EF4-FFF2-40B4-BE49-F238E27FC236}">
                <a16:creationId xmlns:a16="http://schemas.microsoft.com/office/drawing/2014/main" id="{B2A5DF7A-4A7F-5762-6B1C-288166B741C9}"/>
              </a:ext>
            </a:extLst>
          </p:cNvPr>
          <p:cNvGrpSpPr/>
          <p:nvPr/>
        </p:nvGrpSpPr>
        <p:grpSpPr>
          <a:xfrm>
            <a:off x="820696" y="695677"/>
            <a:ext cx="8786880" cy="638280"/>
            <a:chOff x="820696" y="695677"/>
            <a:chExt cx="8786880" cy="63828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F4A9B785-56AB-B2B7-9D05-0E5060923080}"/>
                    </a:ext>
                  </a:extLst>
                </p14:cNvPr>
                <p14:cNvContentPartPr/>
                <p14:nvPr/>
              </p14:nvContentPartPr>
              <p14:xfrm>
                <a:off x="7393576" y="1227757"/>
                <a:ext cx="2214000" cy="79200"/>
              </p14:xfrm>
            </p:contentPart>
          </mc:Choice>
          <mc:Fallback xmlns="">
            <p:pic>
              <p:nvPicPr>
                <p:cNvPr id="2" name="Ink 1">
                  <a:extLst>
                    <a:ext uri="{FF2B5EF4-FFF2-40B4-BE49-F238E27FC236}">
                      <a16:creationId xmlns:a16="http://schemas.microsoft.com/office/drawing/2014/main" id="{F4A9B785-56AB-B2B7-9D05-0E5060923080}"/>
                    </a:ext>
                  </a:extLst>
                </p:cNvPr>
                <p:cNvPicPr/>
                <p:nvPr/>
              </p:nvPicPr>
              <p:blipFill>
                <a:blip r:embed="rId7"/>
                <a:stretch>
                  <a:fillRect/>
                </a:stretch>
              </p:blipFill>
              <p:spPr>
                <a:xfrm>
                  <a:off x="7375936" y="1209757"/>
                  <a:ext cx="2249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646649A-DEF6-9483-55D7-172A744B3CB4}"/>
                    </a:ext>
                  </a:extLst>
                </p14:cNvPr>
                <p14:cNvContentPartPr/>
                <p14:nvPr/>
              </p14:nvContentPartPr>
              <p14:xfrm>
                <a:off x="6374056" y="1182037"/>
                <a:ext cx="1121760" cy="90720"/>
              </p14:xfrm>
            </p:contentPart>
          </mc:Choice>
          <mc:Fallback xmlns="">
            <p:pic>
              <p:nvPicPr>
                <p:cNvPr id="4" name="Ink 3">
                  <a:extLst>
                    <a:ext uri="{FF2B5EF4-FFF2-40B4-BE49-F238E27FC236}">
                      <a16:creationId xmlns:a16="http://schemas.microsoft.com/office/drawing/2014/main" id="{1646649A-DEF6-9483-55D7-172A744B3CB4}"/>
                    </a:ext>
                  </a:extLst>
                </p:cNvPr>
                <p:cNvPicPr/>
                <p:nvPr/>
              </p:nvPicPr>
              <p:blipFill>
                <a:blip r:embed="rId9"/>
                <a:stretch>
                  <a:fillRect/>
                </a:stretch>
              </p:blipFill>
              <p:spPr>
                <a:xfrm>
                  <a:off x="6356056" y="1164037"/>
                  <a:ext cx="1157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A1BF352-A1AB-8D57-57CA-DBDD074EE4B6}"/>
                    </a:ext>
                  </a:extLst>
                </p14:cNvPr>
                <p14:cNvContentPartPr/>
                <p14:nvPr/>
              </p14:nvContentPartPr>
              <p14:xfrm>
                <a:off x="5495656" y="1214077"/>
                <a:ext cx="698040" cy="48960"/>
              </p14:xfrm>
            </p:contentPart>
          </mc:Choice>
          <mc:Fallback xmlns="">
            <p:pic>
              <p:nvPicPr>
                <p:cNvPr id="5" name="Ink 4">
                  <a:extLst>
                    <a:ext uri="{FF2B5EF4-FFF2-40B4-BE49-F238E27FC236}">
                      <a16:creationId xmlns:a16="http://schemas.microsoft.com/office/drawing/2014/main" id="{4A1BF352-A1AB-8D57-57CA-DBDD074EE4B6}"/>
                    </a:ext>
                  </a:extLst>
                </p:cNvPr>
                <p:cNvPicPr/>
                <p:nvPr/>
              </p:nvPicPr>
              <p:blipFill>
                <a:blip r:embed="rId11"/>
                <a:stretch>
                  <a:fillRect/>
                </a:stretch>
              </p:blipFill>
              <p:spPr>
                <a:xfrm>
                  <a:off x="5478016" y="1196437"/>
                  <a:ext cx="73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95299425-BFE8-387B-24FE-D4AA23B320B9}"/>
                    </a:ext>
                  </a:extLst>
                </p14:cNvPr>
                <p14:cNvContentPartPr/>
                <p14:nvPr/>
              </p14:nvContentPartPr>
              <p14:xfrm>
                <a:off x="4517536" y="1291117"/>
                <a:ext cx="842040" cy="42840"/>
              </p14:xfrm>
            </p:contentPart>
          </mc:Choice>
          <mc:Fallback xmlns="">
            <p:pic>
              <p:nvPicPr>
                <p:cNvPr id="7" name="Ink 6">
                  <a:extLst>
                    <a:ext uri="{FF2B5EF4-FFF2-40B4-BE49-F238E27FC236}">
                      <a16:creationId xmlns:a16="http://schemas.microsoft.com/office/drawing/2014/main" id="{95299425-BFE8-387B-24FE-D4AA23B320B9}"/>
                    </a:ext>
                  </a:extLst>
                </p:cNvPr>
                <p:cNvPicPr/>
                <p:nvPr/>
              </p:nvPicPr>
              <p:blipFill>
                <a:blip r:embed="rId13"/>
                <a:stretch>
                  <a:fillRect/>
                </a:stretch>
              </p:blipFill>
              <p:spPr>
                <a:xfrm>
                  <a:off x="4499896" y="1273477"/>
                  <a:ext cx="877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BED18767-2FA3-D8FB-B36B-DFA68A472E2E}"/>
                    </a:ext>
                  </a:extLst>
                </p14:cNvPr>
                <p14:cNvContentPartPr/>
                <p14:nvPr/>
              </p14:nvContentPartPr>
              <p14:xfrm>
                <a:off x="3284536" y="1246477"/>
                <a:ext cx="1152720" cy="53280"/>
              </p14:xfrm>
            </p:contentPart>
          </mc:Choice>
          <mc:Fallback xmlns="">
            <p:pic>
              <p:nvPicPr>
                <p:cNvPr id="9" name="Ink 8">
                  <a:extLst>
                    <a:ext uri="{FF2B5EF4-FFF2-40B4-BE49-F238E27FC236}">
                      <a16:creationId xmlns:a16="http://schemas.microsoft.com/office/drawing/2014/main" id="{BED18767-2FA3-D8FB-B36B-DFA68A472E2E}"/>
                    </a:ext>
                  </a:extLst>
                </p:cNvPr>
                <p:cNvPicPr/>
                <p:nvPr/>
              </p:nvPicPr>
              <p:blipFill>
                <a:blip r:embed="rId15"/>
                <a:stretch>
                  <a:fillRect/>
                </a:stretch>
              </p:blipFill>
              <p:spPr>
                <a:xfrm>
                  <a:off x="3266536" y="1228477"/>
                  <a:ext cx="1188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F93FB53-6016-9B5F-6E38-F9EB6FCDA7FC}"/>
                    </a:ext>
                  </a:extLst>
                </p14:cNvPr>
                <p14:cNvContentPartPr/>
                <p14:nvPr/>
              </p14:nvContentPartPr>
              <p14:xfrm>
                <a:off x="2906896" y="1288957"/>
                <a:ext cx="362520" cy="10800"/>
              </p14:xfrm>
            </p:contentPart>
          </mc:Choice>
          <mc:Fallback xmlns="">
            <p:pic>
              <p:nvPicPr>
                <p:cNvPr id="11" name="Ink 10">
                  <a:extLst>
                    <a:ext uri="{FF2B5EF4-FFF2-40B4-BE49-F238E27FC236}">
                      <a16:creationId xmlns:a16="http://schemas.microsoft.com/office/drawing/2014/main" id="{4F93FB53-6016-9B5F-6E38-F9EB6FCDA7FC}"/>
                    </a:ext>
                  </a:extLst>
                </p:cNvPr>
                <p:cNvPicPr/>
                <p:nvPr/>
              </p:nvPicPr>
              <p:blipFill>
                <a:blip r:embed="rId17"/>
                <a:stretch>
                  <a:fillRect/>
                </a:stretch>
              </p:blipFill>
              <p:spPr>
                <a:xfrm>
                  <a:off x="2889256" y="1271317"/>
                  <a:ext cx="398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233E8096-E7B8-18F5-E120-11B42C2F285F}"/>
                    </a:ext>
                  </a:extLst>
                </p14:cNvPr>
                <p14:cNvContentPartPr/>
                <p14:nvPr/>
              </p14:nvContentPartPr>
              <p14:xfrm>
                <a:off x="2103376" y="1263757"/>
                <a:ext cx="614160" cy="35640"/>
              </p14:xfrm>
            </p:contentPart>
          </mc:Choice>
          <mc:Fallback xmlns="">
            <p:pic>
              <p:nvPicPr>
                <p:cNvPr id="12" name="Ink 11">
                  <a:extLst>
                    <a:ext uri="{FF2B5EF4-FFF2-40B4-BE49-F238E27FC236}">
                      <a16:creationId xmlns:a16="http://schemas.microsoft.com/office/drawing/2014/main" id="{233E8096-E7B8-18F5-E120-11B42C2F285F}"/>
                    </a:ext>
                  </a:extLst>
                </p:cNvPr>
                <p:cNvPicPr/>
                <p:nvPr/>
              </p:nvPicPr>
              <p:blipFill>
                <a:blip r:embed="rId19"/>
                <a:stretch>
                  <a:fillRect/>
                </a:stretch>
              </p:blipFill>
              <p:spPr>
                <a:xfrm>
                  <a:off x="2085736" y="1246117"/>
                  <a:ext cx="649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61756EBD-44A5-6C14-967F-C562620F77A1}"/>
                    </a:ext>
                  </a:extLst>
                </p14:cNvPr>
                <p14:cNvContentPartPr/>
                <p14:nvPr/>
              </p14:nvContentPartPr>
              <p14:xfrm>
                <a:off x="820696" y="1243957"/>
                <a:ext cx="968400" cy="23400"/>
              </p14:xfrm>
            </p:contentPart>
          </mc:Choice>
          <mc:Fallback xmlns="">
            <p:pic>
              <p:nvPicPr>
                <p:cNvPr id="13" name="Ink 12">
                  <a:extLst>
                    <a:ext uri="{FF2B5EF4-FFF2-40B4-BE49-F238E27FC236}">
                      <a16:creationId xmlns:a16="http://schemas.microsoft.com/office/drawing/2014/main" id="{61756EBD-44A5-6C14-967F-C562620F77A1}"/>
                    </a:ext>
                  </a:extLst>
                </p:cNvPr>
                <p:cNvPicPr/>
                <p:nvPr/>
              </p:nvPicPr>
              <p:blipFill>
                <a:blip r:embed="rId21"/>
                <a:stretch>
                  <a:fillRect/>
                </a:stretch>
              </p:blipFill>
              <p:spPr>
                <a:xfrm>
                  <a:off x="802696" y="1226317"/>
                  <a:ext cx="1004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DD936DC-48A9-834B-C89D-2C3011BADCAB}"/>
                    </a:ext>
                  </a:extLst>
                </p14:cNvPr>
                <p14:cNvContentPartPr/>
                <p14:nvPr/>
              </p14:nvContentPartPr>
              <p14:xfrm>
                <a:off x="7388536" y="695677"/>
                <a:ext cx="521280" cy="568800"/>
              </p14:xfrm>
            </p:contentPart>
          </mc:Choice>
          <mc:Fallback xmlns="">
            <p:pic>
              <p:nvPicPr>
                <p:cNvPr id="17" name="Ink 16">
                  <a:extLst>
                    <a:ext uri="{FF2B5EF4-FFF2-40B4-BE49-F238E27FC236}">
                      <a16:creationId xmlns:a16="http://schemas.microsoft.com/office/drawing/2014/main" id="{9DD936DC-48A9-834B-C89D-2C3011BADCAB}"/>
                    </a:ext>
                  </a:extLst>
                </p:cNvPr>
                <p:cNvPicPr/>
                <p:nvPr/>
              </p:nvPicPr>
              <p:blipFill>
                <a:blip r:embed="rId23"/>
                <a:stretch>
                  <a:fillRect/>
                </a:stretch>
              </p:blipFill>
              <p:spPr>
                <a:xfrm>
                  <a:off x="7370536" y="678037"/>
                  <a:ext cx="556920" cy="604440"/>
                </a:xfrm>
                <a:prstGeom prst="rect">
                  <a:avLst/>
                </a:prstGeom>
              </p:spPr>
            </p:pic>
          </mc:Fallback>
        </mc:AlternateContent>
      </p:grpSp>
      <p:grpSp>
        <p:nvGrpSpPr>
          <p:cNvPr id="38" name="Group 37">
            <a:extLst>
              <a:ext uri="{FF2B5EF4-FFF2-40B4-BE49-F238E27FC236}">
                <a16:creationId xmlns:a16="http://schemas.microsoft.com/office/drawing/2014/main" id="{FF04ACB8-DB4B-1B60-A4EA-04A70EC9F017}"/>
              </a:ext>
            </a:extLst>
          </p:cNvPr>
          <p:cNvGrpSpPr/>
          <p:nvPr/>
        </p:nvGrpSpPr>
        <p:grpSpPr>
          <a:xfrm>
            <a:off x="7503376" y="2289757"/>
            <a:ext cx="2784600" cy="135000"/>
            <a:chOff x="7503376" y="2289757"/>
            <a:chExt cx="2784600" cy="135000"/>
          </a:xfrm>
        </p:grpSpPr>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999AA247-E8DC-C827-3432-8001C3B37BEE}"/>
                    </a:ext>
                  </a:extLst>
                </p14:cNvPr>
                <p14:cNvContentPartPr/>
                <p14:nvPr/>
              </p14:nvContentPartPr>
              <p14:xfrm>
                <a:off x="9817816" y="2296237"/>
                <a:ext cx="470160" cy="39240"/>
              </p14:xfrm>
            </p:contentPart>
          </mc:Choice>
          <mc:Fallback xmlns="">
            <p:pic>
              <p:nvPicPr>
                <p:cNvPr id="35" name="Ink 34">
                  <a:extLst>
                    <a:ext uri="{FF2B5EF4-FFF2-40B4-BE49-F238E27FC236}">
                      <a16:creationId xmlns:a16="http://schemas.microsoft.com/office/drawing/2014/main" id="{999AA247-E8DC-C827-3432-8001C3B37BEE}"/>
                    </a:ext>
                  </a:extLst>
                </p:cNvPr>
                <p:cNvPicPr/>
                <p:nvPr/>
              </p:nvPicPr>
              <p:blipFill>
                <a:blip r:embed="rId25"/>
                <a:stretch>
                  <a:fillRect/>
                </a:stretch>
              </p:blipFill>
              <p:spPr>
                <a:xfrm>
                  <a:off x="9800176" y="2278597"/>
                  <a:ext cx="505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B9E99BFD-F858-D768-8A19-90A4180E19A6}"/>
                    </a:ext>
                  </a:extLst>
                </p14:cNvPr>
                <p14:cNvContentPartPr/>
                <p14:nvPr/>
              </p14:nvContentPartPr>
              <p14:xfrm>
                <a:off x="8553856" y="2292997"/>
                <a:ext cx="1071000" cy="131760"/>
              </p14:xfrm>
            </p:contentPart>
          </mc:Choice>
          <mc:Fallback xmlns="">
            <p:pic>
              <p:nvPicPr>
                <p:cNvPr id="36" name="Ink 35">
                  <a:extLst>
                    <a:ext uri="{FF2B5EF4-FFF2-40B4-BE49-F238E27FC236}">
                      <a16:creationId xmlns:a16="http://schemas.microsoft.com/office/drawing/2014/main" id="{B9E99BFD-F858-D768-8A19-90A4180E19A6}"/>
                    </a:ext>
                  </a:extLst>
                </p:cNvPr>
                <p:cNvPicPr/>
                <p:nvPr/>
              </p:nvPicPr>
              <p:blipFill>
                <a:blip r:embed="rId27"/>
                <a:stretch>
                  <a:fillRect/>
                </a:stretch>
              </p:blipFill>
              <p:spPr>
                <a:xfrm>
                  <a:off x="8535856" y="2275357"/>
                  <a:ext cx="1106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C1A5A332-0357-B018-BCCE-C8C595B9EF30}"/>
                    </a:ext>
                  </a:extLst>
                </p14:cNvPr>
                <p14:cNvContentPartPr/>
                <p14:nvPr/>
              </p14:nvContentPartPr>
              <p14:xfrm>
                <a:off x="7503376" y="2289757"/>
                <a:ext cx="1032120" cy="73440"/>
              </p14:xfrm>
            </p:contentPart>
          </mc:Choice>
          <mc:Fallback xmlns="">
            <p:pic>
              <p:nvPicPr>
                <p:cNvPr id="37" name="Ink 36">
                  <a:extLst>
                    <a:ext uri="{FF2B5EF4-FFF2-40B4-BE49-F238E27FC236}">
                      <a16:creationId xmlns:a16="http://schemas.microsoft.com/office/drawing/2014/main" id="{C1A5A332-0357-B018-BCCE-C8C595B9EF30}"/>
                    </a:ext>
                  </a:extLst>
                </p:cNvPr>
                <p:cNvPicPr/>
                <p:nvPr/>
              </p:nvPicPr>
              <p:blipFill>
                <a:blip r:embed="rId29"/>
                <a:stretch>
                  <a:fillRect/>
                </a:stretch>
              </p:blipFill>
              <p:spPr>
                <a:xfrm>
                  <a:off x="7485376" y="2272117"/>
                  <a:ext cx="106776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D718FBD8-B9C9-C27D-0F14-87B434492437}"/>
                  </a:ext>
                </a:extLst>
              </p14:cNvPr>
              <p14:cNvContentPartPr/>
              <p14:nvPr/>
            </p14:nvContentPartPr>
            <p14:xfrm>
              <a:off x="1573456" y="1266552"/>
              <a:ext cx="844920" cy="549360"/>
            </p14:xfrm>
          </p:contentPart>
        </mc:Choice>
        <mc:Fallback xmlns="">
          <p:pic>
            <p:nvPicPr>
              <p:cNvPr id="41" name="Ink 40">
                <a:extLst>
                  <a:ext uri="{FF2B5EF4-FFF2-40B4-BE49-F238E27FC236}">
                    <a16:creationId xmlns:a16="http://schemas.microsoft.com/office/drawing/2014/main" id="{D718FBD8-B9C9-C27D-0F14-87B434492437}"/>
                  </a:ext>
                </a:extLst>
              </p:cNvPr>
              <p:cNvPicPr/>
              <p:nvPr/>
            </p:nvPicPr>
            <p:blipFill>
              <a:blip r:embed="rId31"/>
              <a:stretch>
                <a:fillRect/>
              </a:stretch>
            </p:blipFill>
            <p:spPr>
              <a:xfrm>
                <a:off x="1555816" y="1248912"/>
                <a:ext cx="8805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a:extLst>
                  <a:ext uri="{FF2B5EF4-FFF2-40B4-BE49-F238E27FC236}">
                    <a16:creationId xmlns:a16="http://schemas.microsoft.com/office/drawing/2014/main" id="{1C16193E-A8CB-C127-5280-81156DC5A8FD}"/>
                  </a:ext>
                </a:extLst>
              </p14:cNvPr>
              <p14:cNvContentPartPr/>
              <p14:nvPr/>
            </p14:nvContentPartPr>
            <p14:xfrm>
              <a:off x="90616" y="1239552"/>
              <a:ext cx="703440" cy="619200"/>
            </p14:xfrm>
          </p:contentPart>
        </mc:Choice>
        <mc:Fallback xmlns="">
          <p:pic>
            <p:nvPicPr>
              <p:cNvPr id="43" name="Ink 42">
                <a:extLst>
                  <a:ext uri="{FF2B5EF4-FFF2-40B4-BE49-F238E27FC236}">
                    <a16:creationId xmlns:a16="http://schemas.microsoft.com/office/drawing/2014/main" id="{1C16193E-A8CB-C127-5280-81156DC5A8FD}"/>
                  </a:ext>
                </a:extLst>
              </p:cNvPr>
              <p:cNvPicPr/>
              <p:nvPr/>
            </p:nvPicPr>
            <p:blipFill>
              <a:blip r:embed="rId33"/>
              <a:stretch>
                <a:fillRect/>
              </a:stretch>
            </p:blipFill>
            <p:spPr>
              <a:xfrm>
                <a:off x="72976" y="1221912"/>
                <a:ext cx="73908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5" name="Ink 44">
                <a:extLst>
                  <a:ext uri="{FF2B5EF4-FFF2-40B4-BE49-F238E27FC236}">
                    <a16:creationId xmlns:a16="http://schemas.microsoft.com/office/drawing/2014/main" id="{89F1EBEC-9171-7F8E-DE08-6DE9E85FB9C9}"/>
                  </a:ext>
                </a:extLst>
              </p14:cNvPr>
              <p14:cNvContentPartPr/>
              <p14:nvPr/>
            </p14:nvContentPartPr>
            <p14:xfrm>
              <a:off x="8594176" y="1215792"/>
              <a:ext cx="1678320" cy="530640"/>
            </p14:xfrm>
          </p:contentPart>
        </mc:Choice>
        <mc:Fallback xmlns="">
          <p:pic>
            <p:nvPicPr>
              <p:cNvPr id="45" name="Ink 44">
                <a:extLst>
                  <a:ext uri="{FF2B5EF4-FFF2-40B4-BE49-F238E27FC236}">
                    <a16:creationId xmlns:a16="http://schemas.microsoft.com/office/drawing/2014/main" id="{89F1EBEC-9171-7F8E-DE08-6DE9E85FB9C9}"/>
                  </a:ext>
                </a:extLst>
              </p:cNvPr>
              <p:cNvPicPr/>
              <p:nvPr/>
            </p:nvPicPr>
            <p:blipFill>
              <a:blip r:embed="rId35"/>
              <a:stretch>
                <a:fillRect/>
              </a:stretch>
            </p:blipFill>
            <p:spPr>
              <a:xfrm>
                <a:off x="8576176" y="1197792"/>
                <a:ext cx="1713960" cy="566280"/>
              </a:xfrm>
              <a:prstGeom prst="rect">
                <a:avLst/>
              </a:prstGeom>
            </p:spPr>
          </p:pic>
        </mc:Fallback>
      </mc:AlternateContent>
      <p:grpSp>
        <p:nvGrpSpPr>
          <p:cNvPr id="48" name="Group 47">
            <a:extLst>
              <a:ext uri="{FF2B5EF4-FFF2-40B4-BE49-F238E27FC236}">
                <a16:creationId xmlns:a16="http://schemas.microsoft.com/office/drawing/2014/main" id="{A4A8D7FB-1978-6F77-B8EE-C7AE22BDAD38}"/>
              </a:ext>
            </a:extLst>
          </p:cNvPr>
          <p:cNvGrpSpPr/>
          <p:nvPr/>
        </p:nvGrpSpPr>
        <p:grpSpPr>
          <a:xfrm>
            <a:off x="278176" y="1198872"/>
            <a:ext cx="9835200" cy="666445"/>
            <a:chOff x="278176" y="1198872"/>
            <a:chExt cx="9835200" cy="666445"/>
          </a:xfrm>
        </p:grpSpPr>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EF093A96-D4E6-6799-DF0F-4A17DE833730}"/>
                    </a:ext>
                  </a:extLst>
                </p14:cNvPr>
                <p14:cNvContentPartPr/>
                <p14:nvPr/>
              </p14:nvContentPartPr>
              <p14:xfrm>
                <a:off x="7733056" y="1737157"/>
                <a:ext cx="2380320" cy="53640"/>
              </p14:xfrm>
            </p:contentPart>
          </mc:Choice>
          <mc:Fallback xmlns="">
            <p:pic>
              <p:nvPicPr>
                <p:cNvPr id="19" name="Ink 18">
                  <a:extLst>
                    <a:ext uri="{FF2B5EF4-FFF2-40B4-BE49-F238E27FC236}">
                      <a16:creationId xmlns:a16="http://schemas.microsoft.com/office/drawing/2014/main" id="{EF093A96-D4E6-6799-DF0F-4A17DE833730}"/>
                    </a:ext>
                  </a:extLst>
                </p:cNvPr>
                <p:cNvPicPr/>
                <p:nvPr/>
              </p:nvPicPr>
              <p:blipFill>
                <a:blip r:embed="rId37"/>
                <a:stretch>
                  <a:fillRect/>
                </a:stretch>
              </p:blipFill>
              <p:spPr>
                <a:xfrm>
                  <a:off x="7715056" y="1719157"/>
                  <a:ext cx="2415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F7DFED51-981E-AA8A-C456-E5BC0E569821}"/>
                    </a:ext>
                  </a:extLst>
                </p14:cNvPr>
                <p14:cNvContentPartPr/>
                <p14:nvPr/>
              </p14:nvContentPartPr>
              <p14:xfrm>
                <a:off x="7510936" y="1752997"/>
                <a:ext cx="368280" cy="21960"/>
              </p14:xfrm>
            </p:contentPart>
          </mc:Choice>
          <mc:Fallback xmlns="">
            <p:pic>
              <p:nvPicPr>
                <p:cNvPr id="20" name="Ink 19">
                  <a:extLst>
                    <a:ext uri="{FF2B5EF4-FFF2-40B4-BE49-F238E27FC236}">
                      <a16:creationId xmlns:a16="http://schemas.microsoft.com/office/drawing/2014/main" id="{F7DFED51-981E-AA8A-C456-E5BC0E569821}"/>
                    </a:ext>
                  </a:extLst>
                </p:cNvPr>
                <p:cNvPicPr/>
                <p:nvPr/>
              </p:nvPicPr>
              <p:blipFill>
                <a:blip r:embed="rId39"/>
                <a:stretch>
                  <a:fillRect/>
                </a:stretch>
              </p:blipFill>
              <p:spPr>
                <a:xfrm>
                  <a:off x="7493296" y="1735357"/>
                  <a:ext cx="40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D767A359-FD0B-314B-F1F8-6F83740C6CBA}"/>
                    </a:ext>
                  </a:extLst>
                </p14:cNvPr>
                <p14:cNvContentPartPr/>
                <p14:nvPr/>
              </p14:nvContentPartPr>
              <p14:xfrm>
                <a:off x="6661336" y="1723837"/>
                <a:ext cx="675360" cy="41040"/>
              </p14:xfrm>
            </p:contentPart>
          </mc:Choice>
          <mc:Fallback xmlns="">
            <p:pic>
              <p:nvPicPr>
                <p:cNvPr id="22" name="Ink 21">
                  <a:extLst>
                    <a:ext uri="{FF2B5EF4-FFF2-40B4-BE49-F238E27FC236}">
                      <a16:creationId xmlns:a16="http://schemas.microsoft.com/office/drawing/2014/main" id="{D767A359-FD0B-314B-F1F8-6F83740C6CBA}"/>
                    </a:ext>
                  </a:extLst>
                </p:cNvPr>
                <p:cNvPicPr/>
                <p:nvPr/>
              </p:nvPicPr>
              <p:blipFill>
                <a:blip r:embed="rId41"/>
                <a:stretch>
                  <a:fillRect/>
                </a:stretch>
              </p:blipFill>
              <p:spPr>
                <a:xfrm>
                  <a:off x="6643336" y="1706197"/>
                  <a:ext cx="711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26C6FFBF-D421-CF02-72CA-565FA1556A0E}"/>
                    </a:ext>
                  </a:extLst>
                </p14:cNvPr>
                <p14:cNvContentPartPr/>
                <p14:nvPr/>
              </p14:nvContentPartPr>
              <p14:xfrm>
                <a:off x="5560816" y="1740757"/>
                <a:ext cx="651960" cy="51120"/>
              </p14:xfrm>
            </p:contentPart>
          </mc:Choice>
          <mc:Fallback xmlns="">
            <p:pic>
              <p:nvPicPr>
                <p:cNvPr id="23" name="Ink 22">
                  <a:extLst>
                    <a:ext uri="{FF2B5EF4-FFF2-40B4-BE49-F238E27FC236}">
                      <a16:creationId xmlns:a16="http://schemas.microsoft.com/office/drawing/2014/main" id="{26C6FFBF-D421-CF02-72CA-565FA1556A0E}"/>
                    </a:ext>
                  </a:extLst>
                </p:cNvPr>
                <p:cNvPicPr/>
                <p:nvPr/>
              </p:nvPicPr>
              <p:blipFill>
                <a:blip r:embed="rId43"/>
                <a:stretch>
                  <a:fillRect/>
                </a:stretch>
              </p:blipFill>
              <p:spPr>
                <a:xfrm>
                  <a:off x="5543176" y="1723117"/>
                  <a:ext cx="687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F6ED15A6-40F7-CC3C-A121-33D1FE537E4C}"/>
                    </a:ext>
                  </a:extLst>
                </p14:cNvPr>
                <p14:cNvContentPartPr/>
                <p14:nvPr/>
              </p14:nvContentPartPr>
              <p14:xfrm>
                <a:off x="5397736" y="1859917"/>
                <a:ext cx="2160" cy="5400"/>
              </p14:xfrm>
            </p:contentPart>
          </mc:Choice>
          <mc:Fallback xmlns="">
            <p:pic>
              <p:nvPicPr>
                <p:cNvPr id="25" name="Ink 24">
                  <a:extLst>
                    <a:ext uri="{FF2B5EF4-FFF2-40B4-BE49-F238E27FC236}">
                      <a16:creationId xmlns:a16="http://schemas.microsoft.com/office/drawing/2014/main" id="{F6ED15A6-40F7-CC3C-A121-33D1FE537E4C}"/>
                    </a:ext>
                  </a:extLst>
                </p:cNvPr>
                <p:cNvPicPr/>
                <p:nvPr/>
              </p:nvPicPr>
              <p:blipFill>
                <a:blip r:embed="rId45"/>
                <a:stretch>
                  <a:fillRect/>
                </a:stretch>
              </p:blipFill>
              <p:spPr>
                <a:xfrm>
                  <a:off x="5379736" y="1842277"/>
                  <a:ext cx="37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F56F0D28-B099-9228-991B-C8A672436A5C}"/>
                    </a:ext>
                  </a:extLst>
                </p14:cNvPr>
                <p14:cNvContentPartPr/>
                <p14:nvPr/>
              </p14:nvContentPartPr>
              <p14:xfrm>
                <a:off x="4145296" y="1705117"/>
                <a:ext cx="1296720" cy="63000"/>
              </p14:xfrm>
            </p:contentPart>
          </mc:Choice>
          <mc:Fallback xmlns="">
            <p:pic>
              <p:nvPicPr>
                <p:cNvPr id="26" name="Ink 25">
                  <a:extLst>
                    <a:ext uri="{FF2B5EF4-FFF2-40B4-BE49-F238E27FC236}">
                      <a16:creationId xmlns:a16="http://schemas.microsoft.com/office/drawing/2014/main" id="{F56F0D28-B099-9228-991B-C8A672436A5C}"/>
                    </a:ext>
                  </a:extLst>
                </p:cNvPr>
                <p:cNvPicPr/>
                <p:nvPr/>
              </p:nvPicPr>
              <p:blipFill>
                <a:blip r:embed="rId47"/>
                <a:stretch>
                  <a:fillRect/>
                </a:stretch>
              </p:blipFill>
              <p:spPr>
                <a:xfrm>
                  <a:off x="4127296" y="1687477"/>
                  <a:ext cx="1332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99439A7E-7ABE-EABE-000A-BEFBCA731CAE}"/>
                    </a:ext>
                  </a:extLst>
                </p14:cNvPr>
                <p14:cNvContentPartPr/>
                <p14:nvPr/>
              </p14:nvContentPartPr>
              <p14:xfrm>
                <a:off x="3257896" y="1686397"/>
                <a:ext cx="614160" cy="78120"/>
              </p14:xfrm>
            </p:contentPart>
          </mc:Choice>
          <mc:Fallback xmlns="">
            <p:pic>
              <p:nvPicPr>
                <p:cNvPr id="28" name="Ink 27">
                  <a:extLst>
                    <a:ext uri="{FF2B5EF4-FFF2-40B4-BE49-F238E27FC236}">
                      <a16:creationId xmlns:a16="http://schemas.microsoft.com/office/drawing/2014/main" id="{99439A7E-7ABE-EABE-000A-BEFBCA731CAE}"/>
                    </a:ext>
                  </a:extLst>
                </p:cNvPr>
                <p:cNvPicPr/>
                <p:nvPr/>
              </p:nvPicPr>
              <p:blipFill>
                <a:blip r:embed="rId49"/>
                <a:stretch>
                  <a:fillRect/>
                </a:stretch>
              </p:blipFill>
              <p:spPr>
                <a:xfrm>
                  <a:off x="3240256" y="1668757"/>
                  <a:ext cx="649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242065AD-3594-FF34-A5C9-6E620F598862}"/>
                    </a:ext>
                  </a:extLst>
                </p14:cNvPr>
                <p14:cNvContentPartPr/>
                <p14:nvPr/>
              </p14:nvContentPartPr>
              <p14:xfrm>
                <a:off x="2662816" y="1691797"/>
                <a:ext cx="468360" cy="78840"/>
              </p14:xfrm>
            </p:contentPart>
          </mc:Choice>
          <mc:Fallback xmlns="">
            <p:pic>
              <p:nvPicPr>
                <p:cNvPr id="29" name="Ink 28">
                  <a:extLst>
                    <a:ext uri="{FF2B5EF4-FFF2-40B4-BE49-F238E27FC236}">
                      <a16:creationId xmlns:a16="http://schemas.microsoft.com/office/drawing/2014/main" id="{242065AD-3594-FF34-A5C9-6E620F598862}"/>
                    </a:ext>
                  </a:extLst>
                </p:cNvPr>
                <p:cNvPicPr/>
                <p:nvPr/>
              </p:nvPicPr>
              <p:blipFill>
                <a:blip r:embed="rId51"/>
                <a:stretch>
                  <a:fillRect/>
                </a:stretch>
              </p:blipFill>
              <p:spPr>
                <a:xfrm>
                  <a:off x="2645176" y="1673797"/>
                  <a:ext cx="504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77316967-B0A6-2487-56C8-440CAE542636}"/>
                    </a:ext>
                  </a:extLst>
                </p14:cNvPr>
                <p14:cNvContentPartPr/>
                <p14:nvPr/>
              </p14:nvContentPartPr>
              <p14:xfrm>
                <a:off x="1689376" y="1703317"/>
                <a:ext cx="859320" cy="58680"/>
              </p14:xfrm>
            </p:contentPart>
          </mc:Choice>
          <mc:Fallback xmlns="">
            <p:pic>
              <p:nvPicPr>
                <p:cNvPr id="30" name="Ink 29">
                  <a:extLst>
                    <a:ext uri="{FF2B5EF4-FFF2-40B4-BE49-F238E27FC236}">
                      <a16:creationId xmlns:a16="http://schemas.microsoft.com/office/drawing/2014/main" id="{77316967-B0A6-2487-56C8-440CAE542636}"/>
                    </a:ext>
                  </a:extLst>
                </p:cNvPr>
                <p:cNvPicPr/>
                <p:nvPr/>
              </p:nvPicPr>
              <p:blipFill>
                <a:blip r:embed="rId53"/>
                <a:stretch>
                  <a:fillRect/>
                </a:stretch>
              </p:blipFill>
              <p:spPr>
                <a:xfrm>
                  <a:off x="1671376" y="1685317"/>
                  <a:ext cx="894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9A8F2FBF-24AB-9A4C-7EC0-CC459A9BA784}"/>
                    </a:ext>
                  </a:extLst>
                </p14:cNvPr>
                <p14:cNvContentPartPr/>
                <p14:nvPr/>
              </p14:nvContentPartPr>
              <p14:xfrm>
                <a:off x="1115536" y="1723837"/>
                <a:ext cx="447480" cy="41040"/>
              </p14:xfrm>
            </p:contentPart>
          </mc:Choice>
          <mc:Fallback xmlns="">
            <p:pic>
              <p:nvPicPr>
                <p:cNvPr id="32" name="Ink 31">
                  <a:extLst>
                    <a:ext uri="{FF2B5EF4-FFF2-40B4-BE49-F238E27FC236}">
                      <a16:creationId xmlns:a16="http://schemas.microsoft.com/office/drawing/2014/main" id="{9A8F2FBF-24AB-9A4C-7EC0-CC459A9BA784}"/>
                    </a:ext>
                  </a:extLst>
                </p:cNvPr>
                <p:cNvPicPr/>
                <p:nvPr/>
              </p:nvPicPr>
              <p:blipFill>
                <a:blip r:embed="rId55"/>
                <a:stretch>
                  <a:fillRect/>
                </a:stretch>
              </p:blipFill>
              <p:spPr>
                <a:xfrm>
                  <a:off x="1097896" y="1706197"/>
                  <a:ext cx="483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5350CAD8-1500-306F-A50A-59E847C76717}"/>
                    </a:ext>
                  </a:extLst>
                </p14:cNvPr>
                <p14:cNvContentPartPr/>
                <p14:nvPr/>
              </p14:nvContentPartPr>
              <p14:xfrm>
                <a:off x="278176" y="1735357"/>
                <a:ext cx="661680" cy="35640"/>
              </p14:xfrm>
            </p:contentPart>
          </mc:Choice>
          <mc:Fallback xmlns="">
            <p:pic>
              <p:nvPicPr>
                <p:cNvPr id="33" name="Ink 32">
                  <a:extLst>
                    <a:ext uri="{FF2B5EF4-FFF2-40B4-BE49-F238E27FC236}">
                      <a16:creationId xmlns:a16="http://schemas.microsoft.com/office/drawing/2014/main" id="{5350CAD8-1500-306F-A50A-59E847C76717}"/>
                    </a:ext>
                  </a:extLst>
                </p:cNvPr>
                <p:cNvPicPr/>
                <p:nvPr/>
              </p:nvPicPr>
              <p:blipFill>
                <a:blip r:embed="rId57"/>
                <a:stretch>
                  <a:fillRect/>
                </a:stretch>
              </p:blipFill>
              <p:spPr>
                <a:xfrm>
                  <a:off x="260176" y="1717717"/>
                  <a:ext cx="697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6D11C21F-DDB6-08F8-5C2F-9CF57B477774}"/>
                    </a:ext>
                  </a:extLst>
                </p14:cNvPr>
                <p14:cNvContentPartPr/>
                <p14:nvPr/>
              </p14:nvContentPartPr>
              <p14:xfrm>
                <a:off x="3069616" y="1198872"/>
                <a:ext cx="4507200" cy="600840"/>
              </p14:xfrm>
            </p:contentPart>
          </mc:Choice>
          <mc:Fallback xmlns="">
            <p:pic>
              <p:nvPicPr>
                <p:cNvPr id="47" name="Ink 46">
                  <a:extLst>
                    <a:ext uri="{FF2B5EF4-FFF2-40B4-BE49-F238E27FC236}">
                      <a16:creationId xmlns:a16="http://schemas.microsoft.com/office/drawing/2014/main" id="{6D11C21F-DDB6-08F8-5C2F-9CF57B477774}"/>
                    </a:ext>
                  </a:extLst>
                </p:cNvPr>
                <p:cNvPicPr/>
                <p:nvPr/>
              </p:nvPicPr>
              <p:blipFill>
                <a:blip r:embed="rId59"/>
                <a:stretch>
                  <a:fillRect/>
                </a:stretch>
              </p:blipFill>
              <p:spPr>
                <a:xfrm>
                  <a:off x="3051616" y="1180872"/>
                  <a:ext cx="4542840" cy="63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B45255D2-F247-C187-EC6C-83097FBA85F6}"/>
                  </a:ext>
                </a:extLst>
              </p14:cNvPr>
              <p14:cNvContentPartPr/>
              <p14:nvPr/>
            </p14:nvContentPartPr>
            <p14:xfrm>
              <a:off x="8599576" y="1713397"/>
              <a:ext cx="1732680" cy="66960"/>
            </p14:xfrm>
          </p:contentPart>
        </mc:Choice>
        <mc:Fallback xmlns="">
          <p:pic>
            <p:nvPicPr>
              <p:cNvPr id="49" name="Ink 48">
                <a:extLst>
                  <a:ext uri="{FF2B5EF4-FFF2-40B4-BE49-F238E27FC236}">
                    <a16:creationId xmlns:a16="http://schemas.microsoft.com/office/drawing/2014/main" id="{B45255D2-F247-C187-EC6C-83097FBA85F6}"/>
                  </a:ext>
                </a:extLst>
              </p:cNvPr>
              <p:cNvPicPr/>
              <p:nvPr/>
            </p:nvPicPr>
            <p:blipFill>
              <a:blip r:embed="rId61"/>
              <a:stretch>
                <a:fillRect/>
              </a:stretch>
            </p:blipFill>
            <p:spPr>
              <a:xfrm>
                <a:off x="8581576" y="1695757"/>
                <a:ext cx="1768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00849D7C-3939-CCFA-7B94-DD9F000230A9}"/>
                  </a:ext>
                </a:extLst>
              </p14:cNvPr>
              <p14:cNvContentPartPr/>
              <p14:nvPr/>
            </p14:nvContentPartPr>
            <p14:xfrm>
              <a:off x="7298176" y="1777117"/>
              <a:ext cx="3076200" cy="587520"/>
            </p14:xfrm>
          </p:contentPart>
        </mc:Choice>
        <mc:Fallback xmlns="">
          <p:pic>
            <p:nvPicPr>
              <p:cNvPr id="50" name="Ink 49">
                <a:extLst>
                  <a:ext uri="{FF2B5EF4-FFF2-40B4-BE49-F238E27FC236}">
                    <a16:creationId xmlns:a16="http://schemas.microsoft.com/office/drawing/2014/main" id="{00849D7C-3939-CCFA-7B94-DD9F000230A9}"/>
                  </a:ext>
                </a:extLst>
              </p:cNvPr>
              <p:cNvPicPr/>
              <p:nvPr/>
            </p:nvPicPr>
            <p:blipFill>
              <a:blip r:embed="rId63"/>
              <a:stretch>
                <a:fillRect/>
              </a:stretch>
            </p:blipFill>
            <p:spPr>
              <a:xfrm>
                <a:off x="7280176" y="1759117"/>
                <a:ext cx="3111840" cy="623160"/>
              </a:xfrm>
              <a:prstGeom prst="rect">
                <a:avLst/>
              </a:prstGeom>
            </p:spPr>
          </p:pic>
        </mc:Fallback>
      </mc:AlternateContent>
      <p:grpSp>
        <p:nvGrpSpPr>
          <p:cNvPr id="80" name="Group 79">
            <a:extLst>
              <a:ext uri="{FF2B5EF4-FFF2-40B4-BE49-F238E27FC236}">
                <a16:creationId xmlns:a16="http://schemas.microsoft.com/office/drawing/2014/main" id="{F5900638-6072-CC61-C100-B363D1B0F306}"/>
              </a:ext>
            </a:extLst>
          </p:cNvPr>
          <p:cNvGrpSpPr/>
          <p:nvPr/>
        </p:nvGrpSpPr>
        <p:grpSpPr>
          <a:xfrm>
            <a:off x="4506016" y="3373717"/>
            <a:ext cx="5731560" cy="128160"/>
            <a:chOff x="4506016" y="3373717"/>
            <a:chExt cx="5731560" cy="128160"/>
          </a:xfrm>
        </p:grpSpPr>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AAFAA5A5-62D4-C254-36D4-76F3AF8AE317}"/>
                    </a:ext>
                  </a:extLst>
                </p14:cNvPr>
                <p14:cNvContentPartPr/>
                <p14:nvPr/>
              </p14:nvContentPartPr>
              <p14:xfrm>
                <a:off x="9060376" y="3373717"/>
                <a:ext cx="1177200" cy="43560"/>
              </p14:xfrm>
            </p:contentPart>
          </mc:Choice>
          <mc:Fallback xmlns="">
            <p:pic>
              <p:nvPicPr>
                <p:cNvPr id="71" name="Ink 70">
                  <a:extLst>
                    <a:ext uri="{FF2B5EF4-FFF2-40B4-BE49-F238E27FC236}">
                      <a16:creationId xmlns:a16="http://schemas.microsoft.com/office/drawing/2014/main" id="{AAFAA5A5-62D4-C254-36D4-76F3AF8AE317}"/>
                    </a:ext>
                  </a:extLst>
                </p:cNvPr>
                <p:cNvPicPr/>
                <p:nvPr/>
              </p:nvPicPr>
              <p:blipFill>
                <a:blip r:embed="rId65"/>
                <a:stretch>
                  <a:fillRect/>
                </a:stretch>
              </p:blipFill>
              <p:spPr>
                <a:xfrm>
                  <a:off x="9042736" y="3356077"/>
                  <a:ext cx="1212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Ink 71">
                  <a:extLst>
                    <a:ext uri="{FF2B5EF4-FFF2-40B4-BE49-F238E27FC236}">
                      <a16:creationId xmlns:a16="http://schemas.microsoft.com/office/drawing/2014/main" id="{B2F7867F-DEDD-96BE-B6C1-589E023F5E58}"/>
                    </a:ext>
                  </a:extLst>
                </p14:cNvPr>
                <p14:cNvContentPartPr/>
                <p14:nvPr/>
              </p14:nvContentPartPr>
              <p14:xfrm>
                <a:off x="8584816" y="3379117"/>
                <a:ext cx="331920" cy="20520"/>
              </p14:xfrm>
            </p:contentPart>
          </mc:Choice>
          <mc:Fallback xmlns="">
            <p:pic>
              <p:nvPicPr>
                <p:cNvPr id="72" name="Ink 71">
                  <a:extLst>
                    <a:ext uri="{FF2B5EF4-FFF2-40B4-BE49-F238E27FC236}">
                      <a16:creationId xmlns:a16="http://schemas.microsoft.com/office/drawing/2014/main" id="{B2F7867F-DEDD-96BE-B6C1-589E023F5E58}"/>
                    </a:ext>
                  </a:extLst>
                </p:cNvPr>
                <p:cNvPicPr/>
                <p:nvPr/>
              </p:nvPicPr>
              <p:blipFill>
                <a:blip r:embed="rId67"/>
                <a:stretch>
                  <a:fillRect/>
                </a:stretch>
              </p:blipFill>
              <p:spPr>
                <a:xfrm>
                  <a:off x="8566816" y="3361117"/>
                  <a:ext cx="367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Ink 72">
                  <a:extLst>
                    <a:ext uri="{FF2B5EF4-FFF2-40B4-BE49-F238E27FC236}">
                      <a16:creationId xmlns:a16="http://schemas.microsoft.com/office/drawing/2014/main" id="{CE3F17E6-9C0C-E42D-1E20-6CA00C767EE3}"/>
                    </a:ext>
                  </a:extLst>
                </p14:cNvPr>
                <p14:cNvContentPartPr/>
                <p14:nvPr/>
              </p14:nvContentPartPr>
              <p14:xfrm>
                <a:off x="7827376" y="3433117"/>
                <a:ext cx="681120" cy="46080"/>
              </p14:xfrm>
            </p:contentPart>
          </mc:Choice>
          <mc:Fallback xmlns="">
            <p:pic>
              <p:nvPicPr>
                <p:cNvPr id="73" name="Ink 72">
                  <a:extLst>
                    <a:ext uri="{FF2B5EF4-FFF2-40B4-BE49-F238E27FC236}">
                      <a16:creationId xmlns:a16="http://schemas.microsoft.com/office/drawing/2014/main" id="{CE3F17E6-9C0C-E42D-1E20-6CA00C767EE3}"/>
                    </a:ext>
                  </a:extLst>
                </p:cNvPr>
                <p:cNvPicPr/>
                <p:nvPr/>
              </p:nvPicPr>
              <p:blipFill>
                <a:blip r:embed="rId69"/>
                <a:stretch>
                  <a:fillRect/>
                </a:stretch>
              </p:blipFill>
              <p:spPr>
                <a:xfrm>
                  <a:off x="7809376" y="3415477"/>
                  <a:ext cx="716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5" name="Ink 74">
                  <a:extLst>
                    <a:ext uri="{FF2B5EF4-FFF2-40B4-BE49-F238E27FC236}">
                      <a16:creationId xmlns:a16="http://schemas.microsoft.com/office/drawing/2014/main" id="{4F5EE3DE-BA63-AAA0-8A3D-443CDFB23556}"/>
                    </a:ext>
                  </a:extLst>
                </p14:cNvPr>
                <p14:cNvContentPartPr/>
                <p14:nvPr/>
              </p14:nvContentPartPr>
              <p14:xfrm>
                <a:off x="6950776" y="3421597"/>
                <a:ext cx="689040" cy="80280"/>
              </p14:xfrm>
            </p:contentPart>
          </mc:Choice>
          <mc:Fallback xmlns="">
            <p:pic>
              <p:nvPicPr>
                <p:cNvPr id="75" name="Ink 74">
                  <a:extLst>
                    <a:ext uri="{FF2B5EF4-FFF2-40B4-BE49-F238E27FC236}">
                      <a16:creationId xmlns:a16="http://schemas.microsoft.com/office/drawing/2014/main" id="{4F5EE3DE-BA63-AAA0-8A3D-443CDFB23556}"/>
                    </a:ext>
                  </a:extLst>
                </p:cNvPr>
                <p:cNvPicPr/>
                <p:nvPr/>
              </p:nvPicPr>
              <p:blipFill>
                <a:blip r:embed="rId71"/>
                <a:stretch>
                  <a:fillRect/>
                </a:stretch>
              </p:blipFill>
              <p:spPr>
                <a:xfrm>
                  <a:off x="6933136" y="3403957"/>
                  <a:ext cx="72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Ink 76">
                  <a:extLst>
                    <a:ext uri="{FF2B5EF4-FFF2-40B4-BE49-F238E27FC236}">
                      <a16:creationId xmlns:a16="http://schemas.microsoft.com/office/drawing/2014/main" id="{16F58B70-F3C9-6097-0E61-42FD7B5B7D75}"/>
                    </a:ext>
                  </a:extLst>
                </p14:cNvPr>
                <p14:cNvContentPartPr/>
                <p14:nvPr/>
              </p14:nvContentPartPr>
              <p14:xfrm>
                <a:off x="6174616" y="3407917"/>
                <a:ext cx="555840" cy="59760"/>
              </p14:xfrm>
            </p:contentPart>
          </mc:Choice>
          <mc:Fallback xmlns="">
            <p:pic>
              <p:nvPicPr>
                <p:cNvPr id="77" name="Ink 76">
                  <a:extLst>
                    <a:ext uri="{FF2B5EF4-FFF2-40B4-BE49-F238E27FC236}">
                      <a16:creationId xmlns:a16="http://schemas.microsoft.com/office/drawing/2014/main" id="{16F58B70-F3C9-6097-0E61-42FD7B5B7D75}"/>
                    </a:ext>
                  </a:extLst>
                </p:cNvPr>
                <p:cNvPicPr/>
                <p:nvPr/>
              </p:nvPicPr>
              <p:blipFill>
                <a:blip r:embed="rId73"/>
                <a:stretch>
                  <a:fillRect/>
                </a:stretch>
              </p:blipFill>
              <p:spPr>
                <a:xfrm>
                  <a:off x="6156976" y="3390277"/>
                  <a:ext cx="591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Ink 77">
                  <a:extLst>
                    <a:ext uri="{FF2B5EF4-FFF2-40B4-BE49-F238E27FC236}">
                      <a16:creationId xmlns:a16="http://schemas.microsoft.com/office/drawing/2014/main" id="{A31E0522-CB2C-1A2D-E571-3EBF607FFB0B}"/>
                    </a:ext>
                  </a:extLst>
                </p14:cNvPr>
                <p14:cNvContentPartPr/>
                <p14:nvPr/>
              </p14:nvContentPartPr>
              <p14:xfrm>
                <a:off x="5700856" y="3398557"/>
                <a:ext cx="350640" cy="35280"/>
              </p14:xfrm>
            </p:contentPart>
          </mc:Choice>
          <mc:Fallback xmlns="">
            <p:pic>
              <p:nvPicPr>
                <p:cNvPr id="78" name="Ink 77">
                  <a:extLst>
                    <a:ext uri="{FF2B5EF4-FFF2-40B4-BE49-F238E27FC236}">
                      <a16:creationId xmlns:a16="http://schemas.microsoft.com/office/drawing/2014/main" id="{A31E0522-CB2C-1A2D-E571-3EBF607FFB0B}"/>
                    </a:ext>
                  </a:extLst>
                </p:cNvPr>
                <p:cNvPicPr/>
                <p:nvPr/>
              </p:nvPicPr>
              <p:blipFill>
                <a:blip r:embed="rId75"/>
                <a:stretch>
                  <a:fillRect/>
                </a:stretch>
              </p:blipFill>
              <p:spPr>
                <a:xfrm>
                  <a:off x="5683216" y="3380917"/>
                  <a:ext cx="386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Ink 78">
                  <a:extLst>
                    <a:ext uri="{FF2B5EF4-FFF2-40B4-BE49-F238E27FC236}">
                      <a16:creationId xmlns:a16="http://schemas.microsoft.com/office/drawing/2014/main" id="{897E2552-6D9F-9D2D-6AE5-3EFA84A53522}"/>
                    </a:ext>
                  </a:extLst>
                </p14:cNvPr>
                <p14:cNvContentPartPr/>
                <p14:nvPr/>
              </p14:nvContentPartPr>
              <p14:xfrm>
                <a:off x="4506016" y="3388477"/>
                <a:ext cx="1120320" cy="61560"/>
              </p14:xfrm>
            </p:contentPart>
          </mc:Choice>
          <mc:Fallback xmlns="">
            <p:pic>
              <p:nvPicPr>
                <p:cNvPr id="79" name="Ink 78">
                  <a:extLst>
                    <a:ext uri="{FF2B5EF4-FFF2-40B4-BE49-F238E27FC236}">
                      <a16:creationId xmlns:a16="http://schemas.microsoft.com/office/drawing/2014/main" id="{897E2552-6D9F-9D2D-6AE5-3EFA84A53522}"/>
                    </a:ext>
                  </a:extLst>
                </p:cNvPr>
                <p:cNvPicPr/>
                <p:nvPr/>
              </p:nvPicPr>
              <p:blipFill>
                <a:blip r:embed="rId77"/>
                <a:stretch>
                  <a:fillRect/>
                </a:stretch>
              </p:blipFill>
              <p:spPr>
                <a:xfrm>
                  <a:off x="4488016" y="3370837"/>
                  <a:ext cx="115596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81" name="Ink 80">
                <a:extLst>
                  <a:ext uri="{FF2B5EF4-FFF2-40B4-BE49-F238E27FC236}">
                    <a16:creationId xmlns:a16="http://schemas.microsoft.com/office/drawing/2014/main" id="{4D530FE3-A975-32A9-433E-53100285D643}"/>
                  </a:ext>
                </a:extLst>
              </p14:cNvPr>
              <p14:cNvContentPartPr/>
              <p14:nvPr/>
            </p14:nvContentPartPr>
            <p14:xfrm>
              <a:off x="699016" y="1803037"/>
              <a:ext cx="2204640" cy="591120"/>
            </p14:xfrm>
          </p:contentPart>
        </mc:Choice>
        <mc:Fallback xmlns="">
          <p:pic>
            <p:nvPicPr>
              <p:cNvPr id="81" name="Ink 80">
                <a:extLst>
                  <a:ext uri="{FF2B5EF4-FFF2-40B4-BE49-F238E27FC236}">
                    <a16:creationId xmlns:a16="http://schemas.microsoft.com/office/drawing/2014/main" id="{4D530FE3-A975-32A9-433E-53100285D643}"/>
                  </a:ext>
                </a:extLst>
              </p:cNvPr>
              <p:cNvPicPr/>
              <p:nvPr/>
            </p:nvPicPr>
            <p:blipFill>
              <a:blip r:embed="rId79"/>
              <a:stretch>
                <a:fillRect/>
              </a:stretch>
            </p:blipFill>
            <p:spPr>
              <a:xfrm>
                <a:off x="681016" y="1785037"/>
                <a:ext cx="2240280" cy="626760"/>
              </a:xfrm>
              <a:prstGeom prst="rect">
                <a:avLst/>
              </a:prstGeom>
            </p:spPr>
          </p:pic>
        </mc:Fallback>
      </mc:AlternateContent>
      <p:grpSp>
        <p:nvGrpSpPr>
          <p:cNvPr id="86" name="Group 85">
            <a:extLst>
              <a:ext uri="{FF2B5EF4-FFF2-40B4-BE49-F238E27FC236}">
                <a16:creationId xmlns:a16="http://schemas.microsoft.com/office/drawing/2014/main" id="{EDF98F99-D07B-4DCF-2D79-F902A0FCB661}"/>
              </a:ext>
            </a:extLst>
          </p:cNvPr>
          <p:cNvGrpSpPr/>
          <p:nvPr/>
        </p:nvGrpSpPr>
        <p:grpSpPr>
          <a:xfrm>
            <a:off x="8462056" y="2807797"/>
            <a:ext cx="1695600" cy="77040"/>
            <a:chOff x="8462056" y="2807797"/>
            <a:chExt cx="1695600" cy="77040"/>
          </a:xfrm>
        </p:grpSpPr>
        <mc:AlternateContent xmlns:mc="http://schemas.openxmlformats.org/markup-compatibility/2006" xmlns:p14="http://schemas.microsoft.com/office/powerpoint/2010/main">
          <mc:Choice Requires="p14">
            <p:contentPart p14:bwMode="auto" r:id="rId80">
              <p14:nvContentPartPr>
                <p14:cNvPr id="83" name="Ink 82">
                  <a:extLst>
                    <a:ext uri="{FF2B5EF4-FFF2-40B4-BE49-F238E27FC236}">
                      <a16:creationId xmlns:a16="http://schemas.microsoft.com/office/drawing/2014/main" id="{C177F72F-FC71-68A4-5757-05051A05B71C}"/>
                    </a:ext>
                  </a:extLst>
                </p14:cNvPr>
                <p14:cNvContentPartPr/>
                <p14:nvPr/>
              </p14:nvContentPartPr>
              <p14:xfrm>
                <a:off x="10151536" y="2874397"/>
                <a:ext cx="6120" cy="5400"/>
              </p14:xfrm>
            </p:contentPart>
          </mc:Choice>
          <mc:Fallback xmlns="">
            <p:pic>
              <p:nvPicPr>
                <p:cNvPr id="83" name="Ink 82">
                  <a:extLst>
                    <a:ext uri="{FF2B5EF4-FFF2-40B4-BE49-F238E27FC236}">
                      <a16:creationId xmlns:a16="http://schemas.microsoft.com/office/drawing/2014/main" id="{C177F72F-FC71-68A4-5757-05051A05B71C}"/>
                    </a:ext>
                  </a:extLst>
                </p:cNvPr>
                <p:cNvPicPr/>
                <p:nvPr/>
              </p:nvPicPr>
              <p:blipFill>
                <a:blip r:embed="rId81"/>
                <a:stretch>
                  <a:fillRect/>
                </a:stretch>
              </p:blipFill>
              <p:spPr>
                <a:xfrm>
                  <a:off x="10133896" y="2856757"/>
                  <a:ext cx="41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B40CF3F0-304C-3B92-34B2-B9B1115457CF}"/>
                    </a:ext>
                  </a:extLst>
                </p14:cNvPr>
                <p14:cNvContentPartPr/>
                <p14:nvPr/>
              </p14:nvContentPartPr>
              <p14:xfrm>
                <a:off x="9449536" y="2839837"/>
                <a:ext cx="702360" cy="16200"/>
              </p14:xfrm>
            </p:contentPart>
          </mc:Choice>
          <mc:Fallback xmlns="">
            <p:pic>
              <p:nvPicPr>
                <p:cNvPr id="58" name="Ink 57">
                  <a:extLst>
                    <a:ext uri="{FF2B5EF4-FFF2-40B4-BE49-F238E27FC236}">
                      <a16:creationId xmlns:a16="http://schemas.microsoft.com/office/drawing/2014/main" id="{B40CF3F0-304C-3B92-34B2-B9B1115457CF}"/>
                    </a:ext>
                  </a:extLst>
                </p:cNvPr>
                <p:cNvPicPr/>
                <p:nvPr/>
              </p:nvPicPr>
              <p:blipFill>
                <a:blip r:embed="rId83"/>
                <a:stretch>
                  <a:fillRect/>
                </a:stretch>
              </p:blipFill>
              <p:spPr>
                <a:xfrm>
                  <a:off x="9431536" y="2821837"/>
                  <a:ext cx="73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D945CFC7-E60E-7CB3-9280-7B3EE54EF22A}"/>
                    </a:ext>
                  </a:extLst>
                </p14:cNvPr>
                <p14:cNvContentPartPr/>
                <p14:nvPr/>
              </p14:nvContentPartPr>
              <p14:xfrm>
                <a:off x="8462056" y="2807797"/>
                <a:ext cx="715320" cy="77040"/>
              </p14:xfrm>
            </p:contentPart>
          </mc:Choice>
          <mc:Fallback xmlns="">
            <p:pic>
              <p:nvPicPr>
                <p:cNvPr id="59" name="Ink 58">
                  <a:extLst>
                    <a:ext uri="{FF2B5EF4-FFF2-40B4-BE49-F238E27FC236}">
                      <a16:creationId xmlns:a16="http://schemas.microsoft.com/office/drawing/2014/main" id="{D945CFC7-E60E-7CB3-9280-7B3EE54EF22A}"/>
                    </a:ext>
                  </a:extLst>
                </p:cNvPr>
                <p:cNvPicPr/>
                <p:nvPr/>
              </p:nvPicPr>
              <p:blipFill>
                <a:blip r:embed="rId85"/>
                <a:stretch>
                  <a:fillRect/>
                </a:stretch>
              </p:blipFill>
              <p:spPr>
                <a:xfrm>
                  <a:off x="8444416" y="2790157"/>
                  <a:ext cx="75096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84" name="Ink 83">
                <a:extLst>
                  <a:ext uri="{FF2B5EF4-FFF2-40B4-BE49-F238E27FC236}">
                    <a16:creationId xmlns:a16="http://schemas.microsoft.com/office/drawing/2014/main" id="{9B881125-88C7-9408-79F2-05BD776BA15B}"/>
                  </a:ext>
                </a:extLst>
              </p14:cNvPr>
              <p14:cNvContentPartPr/>
              <p14:nvPr/>
            </p14:nvContentPartPr>
            <p14:xfrm>
              <a:off x="8300776" y="2277517"/>
              <a:ext cx="1900440" cy="589320"/>
            </p14:xfrm>
          </p:contentPart>
        </mc:Choice>
        <mc:Fallback xmlns="">
          <p:pic>
            <p:nvPicPr>
              <p:cNvPr id="84" name="Ink 83">
                <a:extLst>
                  <a:ext uri="{FF2B5EF4-FFF2-40B4-BE49-F238E27FC236}">
                    <a16:creationId xmlns:a16="http://schemas.microsoft.com/office/drawing/2014/main" id="{9B881125-88C7-9408-79F2-05BD776BA15B}"/>
                  </a:ext>
                </a:extLst>
              </p:cNvPr>
              <p:cNvPicPr/>
              <p:nvPr/>
            </p:nvPicPr>
            <p:blipFill>
              <a:blip r:embed="rId87"/>
              <a:stretch>
                <a:fillRect/>
              </a:stretch>
            </p:blipFill>
            <p:spPr>
              <a:xfrm>
                <a:off x="8283136" y="2259877"/>
                <a:ext cx="1936080" cy="624960"/>
              </a:xfrm>
              <a:prstGeom prst="rect">
                <a:avLst/>
              </a:prstGeom>
            </p:spPr>
          </p:pic>
        </mc:Fallback>
      </mc:AlternateContent>
      <p:grpSp>
        <p:nvGrpSpPr>
          <p:cNvPr id="88" name="Group 87">
            <a:extLst>
              <a:ext uri="{FF2B5EF4-FFF2-40B4-BE49-F238E27FC236}">
                <a16:creationId xmlns:a16="http://schemas.microsoft.com/office/drawing/2014/main" id="{F989F38C-A9A0-51D5-7B94-2809D5797F85}"/>
              </a:ext>
            </a:extLst>
          </p:cNvPr>
          <p:cNvGrpSpPr/>
          <p:nvPr/>
        </p:nvGrpSpPr>
        <p:grpSpPr>
          <a:xfrm>
            <a:off x="404536" y="2250877"/>
            <a:ext cx="7852680" cy="720720"/>
            <a:chOff x="404536" y="2250877"/>
            <a:chExt cx="7852680" cy="720720"/>
          </a:xfrm>
        </p:grpSpPr>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05D7CD07-B40C-D914-DA37-90E3C6115E4C}"/>
                    </a:ext>
                  </a:extLst>
                </p14:cNvPr>
                <p14:cNvContentPartPr/>
                <p14:nvPr/>
              </p14:nvContentPartPr>
              <p14:xfrm>
                <a:off x="7451536" y="2897797"/>
                <a:ext cx="805680" cy="73800"/>
              </p14:xfrm>
            </p:contentPart>
          </mc:Choice>
          <mc:Fallback xmlns="">
            <p:pic>
              <p:nvPicPr>
                <p:cNvPr id="61" name="Ink 60">
                  <a:extLst>
                    <a:ext uri="{FF2B5EF4-FFF2-40B4-BE49-F238E27FC236}">
                      <a16:creationId xmlns:a16="http://schemas.microsoft.com/office/drawing/2014/main" id="{05D7CD07-B40C-D914-DA37-90E3C6115E4C}"/>
                    </a:ext>
                  </a:extLst>
                </p:cNvPr>
                <p:cNvPicPr/>
                <p:nvPr/>
              </p:nvPicPr>
              <p:blipFill>
                <a:blip r:embed="rId89"/>
                <a:stretch>
                  <a:fillRect/>
                </a:stretch>
              </p:blipFill>
              <p:spPr>
                <a:xfrm>
                  <a:off x="7433896" y="2879797"/>
                  <a:ext cx="841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F79C52BE-1BF3-3837-9AD2-1596EB3F543E}"/>
                    </a:ext>
                  </a:extLst>
                </p14:cNvPr>
                <p14:cNvContentPartPr/>
                <p14:nvPr/>
              </p14:nvContentPartPr>
              <p14:xfrm>
                <a:off x="6323656" y="2836957"/>
                <a:ext cx="907560" cy="27720"/>
              </p14:xfrm>
            </p:contentPart>
          </mc:Choice>
          <mc:Fallback xmlns="">
            <p:pic>
              <p:nvPicPr>
                <p:cNvPr id="62" name="Ink 61">
                  <a:extLst>
                    <a:ext uri="{FF2B5EF4-FFF2-40B4-BE49-F238E27FC236}">
                      <a16:creationId xmlns:a16="http://schemas.microsoft.com/office/drawing/2014/main" id="{F79C52BE-1BF3-3837-9AD2-1596EB3F543E}"/>
                    </a:ext>
                  </a:extLst>
                </p:cNvPr>
                <p:cNvPicPr/>
                <p:nvPr/>
              </p:nvPicPr>
              <p:blipFill>
                <a:blip r:embed="rId91"/>
                <a:stretch>
                  <a:fillRect/>
                </a:stretch>
              </p:blipFill>
              <p:spPr>
                <a:xfrm>
                  <a:off x="6306016" y="2819317"/>
                  <a:ext cx="943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8DADC831-FF64-45D3-F810-1164C887D676}"/>
                    </a:ext>
                  </a:extLst>
                </p14:cNvPr>
                <p14:cNvContentPartPr/>
                <p14:nvPr/>
              </p14:nvContentPartPr>
              <p14:xfrm>
                <a:off x="5196496" y="2839477"/>
                <a:ext cx="1018800" cy="36360"/>
              </p14:xfrm>
            </p:contentPart>
          </mc:Choice>
          <mc:Fallback xmlns="">
            <p:pic>
              <p:nvPicPr>
                <p:cNvPr id="64" name="Ink 63">
                  <a:extLst>
                    <a:ext uri="{FF2B5EF4-FFF2-40B4-BE49-F238E27FC236}">
                      <a16:creationId xmlns:a16="http://schemas.microsoft.com/office/drawing/2014/main" id="{8DADC831-FF64-45D3-F810-1164C887D676}"/>
                    </a:ext>
                  </a:extLst>
                </p:cNvPr>
                <p:cNvPicPr/>
                <p:nvPr/>
              </p:nvPicPr>
              <p:blipFill>
                <a:blip r:embed="rId93"/>
                <a:stretch>
                  <a:fillRect/>
                </a:stretch>
              </p:blipFill>
              <p:spPr>
                <a:xfrm>
                  <a:off x="5178496" y="2821837"/>
                  <a:ext cx="1054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5E04A758-4D84-9115-F287-A9D4FB43CA45}"/>
                    </a:ext>
                  </a:extLst>
                </p14:cNvPr>
                <p14:cNvContentPartPr/>
                <p14:nvPr/>
              </p14:nvContentPartPr>
              <p14:xfrm>
                <a:off x="3744616" y="2866117"/>
                <a:ext cx="1201320" cy="42840"/>
              </p14:xfrm>
            </p:contentPart>
          </mc:Choice>
          <mc:Fallback xmlns="">
            <p:pic>
              <p:nvPicPr>
                <p:cNvPr id="66" name="Ink 65">
                  <a:extLst>
                    <a:ext uri="{FF2B5EF4-FFF2-40B4-BE49-F238E27FC236}">
                      <a16:creationId xmlns:a16="http://schemas.microsoft.com/office/drawing/2014/main" id="{5E04A758-4D84-9115-F287-A9D4FB43CA45}"/>
                    </a:ext>
                  </a:extLst>
                </p:cNvPr>
                <p:cNvPicPr/>
                <p:nvPr/>
              </p:nvPicPr>
              <p:blipFill>
                <a:blip r:embed="rId95"/>
                <a:stretch>
                  <a:fillRect/>
                </a:stretch>
              </p:blipFill>
              <p:spPr>
                <a:xfrm>
                  <a:off x="3726616" y="2848117"/>
                  <a:ext cx="1236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3FEC955F-6191-CFC7-584F-056361B85E62}"/>
                    </a:ext>
                  </a:extLst>
                </p14:cNvPr>
                <p14:cNvContentPartPr/>
                <p14:nvPr/>
              </p14:nvContentPartPr>
              <p14:xfrm>
                <a:off x="1545376" y="2802757"/>
                <a:ext cx="1753920" cy="69840"/>
              </p14:xfrm>
            </p:contentPart>
          </mc:Choice>
          <mc:Fallback xmlns="">
            <p:pic>
              <p:nvPicPr>
                <p:cNvPr id="68" name="Ink 67">
                  <a:extLst>
                    <a:ext uri="{FF2B5EF4-FFF2-40B4-BE49-F238E27FC236}">
                      <a16:creationId xmlns:a16="http://schemas.microsoft.com/office/drawing/2014/main" id="{3FEC955F-6191-CFC7-584F-056361B85E62}"/>
                    </a:ext>
                  </a:extLst>
                </p:cNvPr>
                <p:cNvPicPr/>
                <p:nvPr/>
              </p:nvPicPr>
              <p:blipFill>
                <a:blip r:embed="rId97"/>
                <a:stretch>
                  <a:fillRect/>
                </a:stretch>
              </p:blipFill>
              <p:spPr>
                <a:xfrm>
                  <a:off x="1527376" y="2784757"/>
                  <a:ext cx="1789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0F1A83FE-EAC0-71E7-F489-616D7C785F5B}"/>
                    </a:ext>
                  </a:extLst>
                </p14:cNvPr>
                <p14:cNvContentPartPr/>
                <p14:nvPr/>
              </p14:nvContentPartPr>
              <p14:xfrm>
                <a:off x="505696" y="2804197"/>
                <a:ext cx="1028160" cy="33120"/>
              </p14:xfrm>
            </p:contentPart>
          </mc:Choice>
          <mc:Fallback xmlns="">
            <p:pic>
              <p:nvPicPr>
                <p:cNvPr id="69" name="Ink 68">
                  <a:extLst>
                    <a:ext uri="{FF2B5EF4-FFF2-40B4-BE49-F238E27FC236}">
                      <a16:creationId xmlns:a16="http://schemas.microsoft.com/office/drawing/2014/main" id="{0F1A83FE-EAC0-71E7-F489-616D7C785F5B}"/>
                    </a:ext>
                  </a:extLst>
                </p:cNvPr>
                <p:cNvPicPr/>
                <p:nvPr/>
              </p:nvPicPr>
              <p:blipFill>
                <a:blip r:embed="rId99"/>
                <a:stretch>
                  <a:fillRect/>
                </a:stretch>
              </p:blipFill>
              <p:spPr>
                <a:xfrm>
                  <a:off x="488056" y="2786197"/>
                  <a:ext cx="1063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 name="Ink 50">
                  <a:extLst>
                    <a:ext uri="{FF2B5EF4-FFF2-40B4-BE49-F238E27FC236}">
                      <a16:creationId xmlns:a16="http://schemas.microsoft.com/office/drawing/2014/main" id="{19097BF9-8317-D4EB-E3E6-1BD9DEC66705}"/>
                    </a:ext>
                  </a:extLst>
                </p14:cNvPr>
                <p14:cNvContentPartPr/>
                <p14:nvPr/>
              </p14:nvContentPartPr>
              <p14:xfrm>
                <a:off x="6778696" y="2262037"/>
                <a:ext cx="360" cy="2160"/>
              </p14:xfrm>
            </p:contentPart>
          </mc:Choice>
          <mc:Fallback xmlns="">
            <p:pic>
              <p:nvPicPr>
                <p:cNvPr id="51" name="Ink 50">
                  <a:extLst>
                    <a:ext uri="{FF2B5EF4-FFF2-40B4-BE49-F238E27FC236}">
                      <a16:creationId xmlns:a16="http://schemas.microsoft.com/office/drawing/2014/main" id="{19097BF9-8317-D4EB-E3E6-1BD9DEC66705}"/>
                    </a:ext>
                  </a:extLst>
                </p:cNvPr>
                <p:cNvPicPr/>
                <p:nvPr/>
              </p:nvPicPr>
              <p:blipFill>
                <a:blip r:embed="rId101"/>
                <a:stretch>
                  <a:fillRect/>
                </a:stretch>
              </p:blipFill>
              <p:spPr>
                <a:xfrm>
                  <a:off x="6760696" y="2244397"/>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2" name="Ink 51">
                  <a:extLst>
                    <a:ext uri="{FF2B5EF4-FFF2-40B4-BE49-F238E27FC236}">
                      <a16:creationId xmlns:a16="http://schemas.microsoft.com/office/drawing/2014/main" id="{293C921C-603A-0561-26EE-B29345698A81}"/>
                    </a:ext>
                  </a:extLst>
                </p14:cNvPr>
                <p14:cNvContentPartPr/>
                <p14:nvPr/>
              </p14:nvContentPartPr>
              <p14:xfrm>
                <a:off x="4128376" y="2257717"/>
                <a:ext cx="2657520" cy="87840"/>
              </p14:xfrm>
            </p:contentPart>
          </mc:Choice>
          <mc:Fallback xmlns="">
            <p:pic>
              <p:nvPicPr>
                <p:cNvPr id="52" name="Ink 51">
                  <a:extLst>
                    <a:ext uri="{FF2B5EF4-FFF2-40B4-BE49-F238E27FC236}">
                      <a16:creationId xmlns:a16="http://schemas.microsoft.com/office/drawing/2014/main" id="{293C921C-603A-0561-26EE-B29345698A81}"/>
                    </a:ext>
                  </a:extLst>
                </p:cNvPr>
                <p:cNvPicPr/>
                <p:nvPr/>
              </p:nvPicPr>
              <p:blipFill>
                <a:blip r:embed="rId103"/>
                <a:stretch>
                  <a:fillRect/>
                </a:stretch>
              </p:blipFill>
              <p:spPr>
                <a:xfrm>
                  <a:off x="4110736" y="2239717"/>
                  <a:ext cx="2693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Ink 53">
                  <a:extLst>
                    <a:ext uri="{FF2B5EF4-FFF2-40B4-BE49-F238E27FC236}">
                      <a16:creationId xmlns:a16="http://schemas.microsoft.com/office/drawing/2014/main" id="{D87163F0-0DEB-FFA7-65AE-042720AD8FD3}"/>
                    </a:ext>
                  </a:extLst>
                </p14:cNvPr>
                <p14:cNvContentPartPr/>
                <p14:nvPr/>
              </p14:nvContentPartPr>
              <p14:xfrm>
                <a:off x="2837776" y="2305237"/>
                <a:ext cx="1240560" cy="71280"/>
              </p14:xfrm>
            </p:contentPart>
          </mc:Choice>
          <mc:Fallback xmlns="">
            <p:pic>
              <p:nvPicPr>
                <p:cNvPr id="54" name="Ink 53">
                  <a:extLst>
                    <a:ext uri="{FF2B5EF4-FFF2-40B4-BE49-F238E27FC236}">
                      <a16:creationId xmlns:a16="http://schemas.microsoft.com/office/drawing/2014/main" id="{D87163F0-0DEB-FFA7-65AE-042720AD8FD3}"/>
                    </a:ext>
                  </a:extLst>
                </p:cNvPr>
                <p:cNvPicPr/>
                <p:nvPr/>
              </p:nvPicPr>
              <p:blipFill>
                <a:blip r:embed="rId105"/>
                <a:stretch>
                  <a:fillRect/>
                </a:stretch>
              </p:blipFill>
              <p:spPr>
                <a:xfrm>
                  <a:off x="2820136" y="2287597"/>
                  <a:ext cx="1276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 name="Ink 54">
                  <a:extLst>
                    <a:ext uri="{FF2B5EF4-FFF2-40B4-BE49-F238E27FC236}">
                      <a16:creationId xmlns:a16="http://schemas.microsoft.com/office/drawing/2014/main" id="{1E327D19-D37F-9255-FC95-BCD0E5BBE084}"/>
                    </a:ext>
                  </a:extLst>
                </p14:cNvPr>
                <p14:cNvContentPartPr/>
                <p14:nvPr/>
              </p14:nvContentPartPr>
              <p14:xfrm>
                <a:off x="2022736" y="2309557"/>
                <a:ext cx="861120" cy="23760"/>
              </p14:xfrm>
            </p:contentPart>
          </mc:Choice>
          <mc:Fallback xmlns="">
            <p:pic>
              <p:nvPicPr>
                <p:cNvPr id="55" name="Ink 54">
                  <a:extLst>
                    <a:ext uri="{FF2B5EF4-FFF2-40B4-BE49-F238E27FC236}">
                      <a16:creationId xmlns:a16="http://schemas.microsoft.com/office/drawing/2014/main" id="{1E327D19-D37F-9255-FC95-BCD0E5BBE084}"/>
                    </a:ext>
                  </a:extLst>
                </p:cNvPr>
                <p:cNvPicPr/>
                <p:nvPr/>
              </p:nvPicPr>
              <p:blipFill>
                <a:blip r:embed="rId107"/>
                <a:stretch>
                  <a:fillRect/>
                </a:stretch>
              </p:blipFill>
              <p:spPr>
                <a:xfrm>
                  <a:off x="2005096" y="2291917"/>
                  <a:ext cx="896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Ink 55">
                  <a:extLst>
                    <a:ext uri="{FF2B5EF4-FFF2-40B4-BE49-F238E27FC236}">
                      <a16:creationId xmlns:a16="http://schemas.microsoft.com/office/drawing/2014/main" id="{BCFFC33F-7130-3DB9-F1BF-4D1B956493DD}"/>
                    </a:ext>
                  </a:extLst>
                </p14:cNvPr>
                <p14:cNvContentPartPr/>
                <p14:nvPr/>
              </p14:nvContentPartPr>
              <p14:xfrm>
                <a:off x="744016" y="2285797"/>
                <a:ext cx="1198800" cy="47160"/>
              </p14:xfrm>
            </p:contentPart>
          </mc:Choice>
          <mc:Fallback xmlns="">
            <p:pic>
              <p:nvPicPr>
                <p:cNvPr id="56" name="Ink 55">
                  <a:extLst>
                    <a:ext uri="{FF2B5EF4-FFF2-40B4-BE49-F238E27FC236}">
                      <a16:creationId xmlns:a16="http://schemas.microsoft.com/office/drawing/2014/main" id="{BCFFC33F-7130-3DB9-F1BF-4D1B956493DD}"/>
                    </a:ext>
                  </a:extLst>
                </p:cNvPr>
                <p:cNvPicPr/>
                <p:nvPr/>
              </p:nvPicPr>
              <p:blipFill>
                <a:blip r:embed="rId109"/>
                <a:stretch>
                  <a:fillRect/>
                </a:stretch>
              </p:blipFill>
              <p:spPr>
                <a:xfrm>
                  <a:off x="726016" y="2268157"/>
                  <a:ext cx="1234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Ink 86">
                  <a:extLst>
                    <a:ext uri="{FF2B5EF4-FFF2-40B4-BE49-F238E27FC236}">
                      <a16:creationId xmlns:a16="http://schemas.microsoft.com/office/drawing/2014/main" id="{5EC67A50-F3E0-E69D-900A-1FE3B5E697F4}"/>
                    </a:ext>
                  </a:extLst>
                </p14:cNvPr>
                <p14:cNvContentPartPr/>
                <p14:nvPr/>
              </p14:nvContentPartPr>
              <p14:xfrm>
                <a:off x="404536" y="2250877"/>
                <a:ext cx="2769480" cy="581760"/>
              </p14:xfrm>
            </p:contentPart>
          </mc:Choice>
          <mc:Fallback xmlns="">
            <p:pic>
              <p:nvPicPr>
                <p:cNvPr id="87" name="Ink 86">
                  <a:extLst>
                    <a:ext uri="{FF2B5EF4-FFF2-40B4-BE49-F238E27FC236}">
                      <a16:creationId xmlns:a16="http://schemas.microsoft.com/office/drawing/2014/main" id="{5EC67A50-F3E0-E69D-900A-1FE3B5E697F4}"/>
                    </a:ext>
                  </a:extLst>
                </p:cNvPr>
                <p:cNvPicPr/>
                <p:nvPr/>
              </p:nvPicPr>
              <p:blipFill>
                <a:blip r:embed="rId111"/>
                <a:stretch>
                  <a:fillRect/>
                </a:stretch>
              </p:blipFill>
              <p:spPr>
                <a:xfrm>
                  <a:off x="386536" y="2232877"/>
                  <a:ext cx="2805120" cy="61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9" name="Ink 88">
                <a:extLst>
                  <a:ext uri="{FF2B5EF4-FFF2-40B4-BE49-F238E27FC236}">
                    <a16:creationId xmlns:a16="http://schemas.microsoft.com/office/drawing/2014/main" id="{B5F16084-C4B6-74EB-C03E-977EF30A7833}"/>
                  </a:ext>
                </a:extLst>
              </p14:cNvPr>
              <p14:cNvContentPartPr/>
              <p14:nvPr/>
            </p14:nvContentPartPr>
            <p14:xfrm>
              <a:off x="4419616" y="2780077"/>
              <a:ext cx="5920200" cy="797040"/>
            </p14:xfrm>
          </p:contentPart>
        </mc:Choice>
        <mc:Fallback xmlns="">
          <p:pic>
            <p:nvPicPr>
              <p:cNvPr id="89" name="Ink 88">
                <a:extLst>
                  <a:ext uri="{FF2B5EF4-FFF2-40B4-BE49-F238E27FC236}">
                    <a16:creationId xmlns:a16="http://schemas.microsoft.com/office/drawing/2014/main" id="{B5F16084-C4B6-74EB-C03E-977EF30A7833}"/>
                  </a:ext>
                </a:extLst>
              </p:cNvPr>
              <p:cNvPicPr/>
              <p:nvPr/>
            </p:nvPicPr>
            <p:blipFill>
              <a:blip r:embed="rId113"/>
              <a:stretch>
                <a:fillRect/>
              </a:stretch>
            </p:blipFill>
            <p:spPr>
              <a:xfrm>
                <a:off x="4401616" y="2762437"/>
                <a:ext cx="595584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Ink 89">
                <a:extLst>
                  <a:ext uri="{FF2B5EF4-FFF2-40B4-BE49-F238E27FC236}">
                    <a16:creationId xmlns:a16="http://schemas.microsoft.com/office/drawing/2014/main" id="{578BE9F6-EFFB-D464-0E07-CF775FA96807}"/>
                  </a:ext>
                </a:extLst>
              </p14:cNvPr>
              <p14:cNvContentPartPr/>
              <p14:nvPr/>
            </p14:nvContentPartPr>
            <p14:xfrm>
              <a:off x="8550976" y="1205437"/>
              <a:ext cx="1848240" cy="569520"/>
            </p14:xfrm>
          </p:contentPart>
        </mc:Choice>
        <mc:Fallback xmlns="">
          <p:pic>
            <p:nvPicPr>
              <p:cNvPr id="90" name="Ink 89">
                <a:extLst>
                  <a:ext uri="{FF2B5EF4-FFF2-40B4-BE49-F238E27FC236}">
                    <a16:creationId xmlns:a16="http://schemas.microsoft.com/office/drawing/2014/main" id="{578BE9F6-EFFB-D464-0E07-CF775FA96807}"/>
                  </a:ext>
                </a:extLst>
              </p:cNvPr>
              <p:cNvPicPr/>
              <p:nvPr/>
            </p:nvPicPr>
            <p:blipFill>
              <a:blip r:embed="rId115"/>
              <a:stretch>
                <a:fillRect/>
              </a:stretch>
            </p:blipFill>
            <p:spPr>
              <a:xfrm>
                <a:off x="8532976" y="1187797"/>
                <a:ext cx="18838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Ink 90">
                <a:extLst>
                  <a:ext uri="{FF2B5EF4-FFF2-40B4-BE49-F238E27FC236}">
                    <a16:creationId xmlns:a16="http://schemas.microsoft.com/office/drawing/2014/main" id="{754ED4B1-49FA-8512-C8AF-3DF957727C52}"/>
                  </a:ext>
                </a:extLst>
              </p14:cNvPr>
              <p14:cNvContentPartPr/>
              <p14:nvPr/>
            </p14:nvContentPartPr>
            <p14:xfrm>
              <a:off x="3796816" y="2299837"/>
              <a:ext cx="4553640" cy="565560"/>
            </p14:xfrm>
          </p:contentPart>
        </mc:Choice>
        <mc:Fallback xmlns="">
          <p:pic>
            <p:nvPicPr>
              <p:cNvPr id="91" name="Ink 90">
                <a:extLst>
                  <a:ext uri="{FF2B5EF4-FFF2-40B4-BE49-F238E27FC236}">
                    <a16:creationId xmlns:a16="http://schemas.microsoft.com/office/drawing/2014/main" id="{754ED4B1-49FA-8512-C8AF-3DF957727C52}"/>
                  </a:ext>
                </a:extLst>
              </p:cNvPr>
              <p:cNvPicPr/>
              <p:nvPr/>
            </p:nvPicPr>
            <p:blipFill>
              <a:blip r:embed="rId117"/>
              <a:stretch>
                <a:fillRect/>
              </a:stretch>
            </p:blipFill>
            <p:spPr>
              <a:xfrm>
                <a:off x="3778816" y="2282197"/>
                <a:ext cx="4589280" cy="601200"/>
              </a:xfrm>
              <a:prstGeom prst="rect">
                <a:avLst/>
              </a:prstGeom>
            </p:spPr>
          </p:pic>
        </mc:Fallback>
      </mc:AlternateContent>
      <p:grpSp>
        <p:nvGrpSpPr>
          <p:cNvPr id="96" name="Group 95">
            <a:extLst>
              <a:ext uri="{FF2B5EF4-FFF2-40B4-BE49-F238E27FC236}">
                <a16:creationId xmlns:a16="http://schemas.microsoft.com/office/drawing/2014/main" id="{CD56CB79-6E48-4A23-85A2-681E93B61119}"/>
              </a:ext>
            </a:extLst>
          </p:cNvPr>
          <p:cNvGrpSpPr/>
          <p:nvPr/>
        </p:nvGrpSpPr>
        <p:grpSpPr>
          <a:xfrm>
            <a:off x="89536" y="3363637"/>
            <a:ext cx="3787560" cy="146520"/>
            <a:chOff x="89536" y="3363637"/>
            <a:chExt cx="3787560" cy="146520"/>
          </a:xfrm>
        </p:grpSpPr>
        <mc:AlternateContent xmlns:mc="http://schemas.openxmlformats.org/markup-compatibility/2006" xmlns:p14="http://schemas.microsoft.com/office/powerpoint/2010/main">
          <mc:Choice Requires="p14">
            <p:contentPart p14:bwMode="auto" r:id="rId118">
              <p14:nvContentPartPr>
                <p14:cNvPr id="92" name="Ink 91">
                  <a:extLst>
                    <a:ext uri="{FF2B5EF4-FFF2-40B4-BE49-F238E27FC236}">
                      <a16:creationId xmlns:a16="http://schemas.microsoft.com/office/drawing/2014/main" id="{6D102A82-71D7-EFBE-F0D7-95F7BED67610}"/>
                    </a:ext>
                  </a:extLst>
                </p14:cNvPr>
                <p14:cNvContentPartPr/>
                <p14:nvPr/>
              </p14:nvContentPartPr>
              <p14:xfrm>
                <a:off x="3365176" y="3407917"/>
                <a:ext cx="511920" cy="102240"/>
              </p14:xfrm>
            </p:contentPart>
          </mc:Choice>
          <mc:Fallback xmlns="">
            <p:pic>
              <p:nvPicPr>
                <p:cNvPr id="92" name="Ink 91">
                  <a:extLst>
                    <a:ext uri="{FF2B5EF4-FFF2-40B4-BE49-F238E27FC236}">
                      <a16:creationId xmlns:a16="http://schemas.microsoft.com/office/drawing/2014/main" id="{6D102A82-71D7-EFBE-F0D7-95F7BED67610}"/>
                    </a:ext>
                  </a:extLst>
                </p:cNvPr>
                <p:cNvPicPr/>
                <p:nvPr/>
              </p:nvPicPr>
              <p:blipFill>
                <a:blip r:embed="rId119"/>
                <a:stretch>
                  <a:fillRect/>
                </a:stretch>
              </p:blipFill>
              <p:spPr>
                <a:xfrm>
                  <a:off x="3347176" y="3390277"/>
                  <a:ext cx="547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Ink 92">
                  <a:extLst>
                    <a:ext uri="{FF2B5EF4-FFF2-40B4-BE49-F238E27FC236}">
                      <a16:creationId xmlns:a16="http://schemas.microsoft.com/office/drawing/2014/main" id="{799F154B-F430-2A91-29AF-DA206EC2E3DE}"/>
                    </a:ext>
                  </a:extLst>
                </p14:cNvPr>
                <p14:cNvContentPartPr/>
                <p14:nvPr/>
              </p14:nvContentPartPr>
              <p14:xfrm>
                <a:off x="2118496" y="3369037"/>
                <a:ext cx="1089720" cy="65160"/>
              </p14:xfrm>
            </p:contentPart>
          </mc:Choice>
          <mc:Fallback xmlns="">
            <p:pic>
              <p:nvPicPr>
                <p:cNvPr id="93" name="Ink 92">
                  <a:extLst>
                    <a:ext uri="{FF2B5EF4-FFF2-40B4-BE49-F238E27FC236}">
                      <a16:creationId xmlns:a16="http://schemas.microsoft.com/office/drawing/2014/main" id="{799F154B-F430-2A91-29AF-DA206EC2E3DE}"/>
                    </a:ext>
                  </a:extLst>
                </p:cNvPr>
                <p:cNvPicPr/>
                <p:nvPr/>
              </p:nvPicPr>
              <p:blipFill>
                <a:blip r:embed="rId121"/>
                <a:stretch>
                  <a:fillRect/>
                </a:stretch>
              </p:blipFill>
              <p:spPr>
                <a:xfrm>
                  <a:off x="2100496" y="3351037"/>
                  <a:ext cx="1125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862AA446-72AF-05EF-3314-006084667385}"/>
                    </a:ext>
                  </a:extLst>
                </p14:cNvPr>
                <p14:cNvContentPartPr/>
                <p14:nvPr/>
              </p14:nvContentPartPr>
              <p14:xfrm>
                <a:off x="1316776" y="3379117"/>
                <a:ext cx="677160" cy="93600"/>
              </p14:xfrm>
            </p:contentPart>
          </mc:Choice>
          <mc:Fallback xmlns="">
            <p:pic>
              <p:nvPicPr>
                <p:cNvPr id="94" name="Ink 93">
                  <a:extLst>
                    <a:ext uri="{FF2B5EF4-FFF2-40B4-BE49-F238E27FC236}">
                      <a16:creationId xmlns:a16="http://schemas.microsoft.com/office/drawing/2014/main" id="{862AA446-72AF-05EF-3314-006084667385}"/>
                    </a:ext>
                  </a:extLst>
                </p:cNvPr>
                <p:cNvPicPr/>
                <p:nvPr/>
              </p:nvPicPr>
              <p:blipFill>
                <a:blip r:embed="rId123"/>
                <a:stretch>
                  <a:fillRect/>
                </a:stretch>
              </p:blipFill>
              <p:spPr>
                <a:xfrm>
                  <a:off x="1299136" y="3361477"/>
                  <a:ext cx="712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CAE18C87-B062-C771-5071-775A24A7B752}"/>
                    </a:ext>
                  </a:extLst>
                </p14:cNvPr>
                <p14:cNvContentPartPr/>
                <p14:nvPr/>
              </p14:nvContentPartPr>
              <p14:xfrm>
                <a:off x="89536" y="3363637"/>
                <a:ext cx="1212120" cy="46080"/>
              </p14:xfrm>
            </p:contentPart>
          </mc:Choice>
          <mc:Fallback xmlns="">
            <p:pic>
              <p:nvPicPr>
                <p:cNvPr id="95" name="Ink 94">
                  <a:extLst>
                    <a:ext uri="{FF2B5EF4-FFF2-40B4-BE49-F238E27FC236}">
                      <a16:creationId xmlns:a16="http://schemas.microsoft.com/office/drawing/2014/main" id="{CAE18C87-B062-C771-5071-775A24A7B752}"/>
                    </a:ext>
                  </a:extLst>
                </p:cNvPr>
                <p:cNvPicPr/>
                <p:nvPr/>
              </p:nvPicPr>
              <p:blipFill>
                <a:blip r:embed="rId125"/>
                <a:stretch>
                  <a:fillRect/>
                </a:stretch>
              </p:blipFill>
              <p:spPr>
                <a:xfrm>
                  <a:off x="71896" y="3345997"/>
                  <a:ext cx="1247760" cy="81720"/>
                </a:xfrm>
                <a:prstGeom prst="rect">
                  <a:avLst/>
                </a:prstGeom>
              </p:spPr>
            </p:pic>
          </mc:Fallback>
        </mc:AlternateContent>
      </p:grpSp>
      <p:grpSp>
        <p:nvGrpSpPr>
          <p:cNvPr id="105" name="Group 104">
            <a:extLst>
              <a:ext uri="{FF2B5EF4-FFF2-40B4-BE49-F238E27FC236}">
                <a16:creationId xmlns:a16="http://schemas.microsoft.com/office/drawing/2014/main" id="{DD8A722C-265D-973A-7678-FE0FE4A18868}"/>
              </a:ext>
            </a:extLst>
          </p:cNvPr>
          <p:cNvGrpSpPr/>
          <p:nvPr/>
        </p:nvGrpSpPr>
        <p:grpSpPr>
          <a:xfrm>
            <a:off x="4993096" y="3892117"/>
            <a:ext cx="5340960" cy="128160"/>
            <a:chOff x="4993096" y="3892117"/>
            <a:chExt cx="5340960" cy="128160"/>
          </a:xfrm>
        </p:grpSpPr>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F949478-B182-E748-9DBF-8CC34F8450F1}"/>
                    </a:ext>
                  </a:extLst>
                </p14:cNvPr>
                <p14:cNvContentPartPr/>
                <p14:nvPr/>
              </p14:nvContentPartPr>
              <p14:xfrm>
                <a:off x="9497416" y="3892117"/>
                <a:ext cx="836640" cy="78120"/>
              </p14:xfrm>
            </p:contentPart>
          </mc:Choice>
          <mc:Fallback xmlns="">
            <p:pic>
              <p:nvPicPr>
                <p:cNvPr id="97" name="Ink 96">
                  <a:extLst>
                    <a:ext uri="{FF2B5EF4-FFF2-40B4-BE49-F238E27FC236}">
                      <a16:creationId xmlns:a16="http://schemas.microsoft.com/office/drawing/2014/main" id="{EF949478-B182-E748-9DBF-8CC34F8450F1}"/>
                    </a:ext>
                  </a:extLst>
                </p:cNvPr>
                <p:cNvPicPr/>
                <p:nvPr/>
              </p:nvPicPr>
              <p:blipFill>
                <a:blip r:embed="rId127"/>
                <a:stretch>
                  <a:fillRect/>
                </a:stretch>
              </p:blipFill>
              <p:spPr>
                <a:xfrm>
                  <a:off x="9479416" y="3874117"/>
                  <a:ext cx="87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0E320BCF-A892-3C5E-65E0-E79F26C0CB61}"/>
                    </a:ext>
                  </a:extLst>
                </p14:cNvPr>
                <p14:cNvContentPartPr/>
                <p14:nvPr/>
              </p14:nvContentPartPr>
              <p14:xfrm>
                <a:off x="8697856" y="3939637"/>
                <a:ext cx="783360" cy="39240"/>
              </p14:xfrm>
            </p:contentPart>
          </mc:Choice>
          <mc:Fallback xmlns="">
            <p:pic>
              <p:nvPicPr>
                <p:cNvPr id="98" name="Ink 97">
                  <a:extLst>
                    <a:ext uri="{FF2B5EF4-FFF2-40B4-BE49-F238E27FC236}">
                      <a16:creationId xmlns:a16="http://schemas.microsoft.com/office/drawing/2014/main" id="{0E320BCF-A892-3C5E-65E0-E79F26C0CB61}"/>
                    </a:ext>
                  </a:extLst>
                </p:cNvPr>
                <p:cNvPicPr/>
                <p:nvPr/>
              </p:nvPicPr>
              <p:blipFill>
                <a:blip r:embed="rId129"/>
                <a:stretch>
                  <a:fillRect/>
                </a:stretch>
              </p:blipFill>
              <p:spPr>
                <a:xfrm>
                  <a:off x="8679856" y="3921997"/>
                  <a:ext cx="819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Ink 99">
                  <a:extLst>
                    <a:ext uri="{FF2B5EF4-FFF2-40B4-BE49-F238E27FC236}">
                      <a16:creationId xmlns:a16="http://schemas.microsoft.com/office/drawing/2014/main" id="{1DDC4E1E-FE8C-AB59-0D9B-B54369F7C1AB}"/>
                    </a:ext>
                  </a:extLst>
                </p14:cNvPr>
                <p14:cNvContentPartPr/>
                <p14:nvPr/>
              </p14:nvContentPartPr>
              <p14:xfrm>
                <a:off x="7949776" y="3903637"/>
                <a:ext cx="600480" cy="26280"/>
              </p14:xfrm>
            </p:contentPart>
          </mc:Choice>
          <mc:Fallback xmlns="">
            <p:pic>
              <p:nvPicPr>
                <p:cNvPr id="100" name="Ink 99">
                  <a:extLst>
                    <a:ext uri="{FF2B5EF4-FFF2-40B4-BE49-F238E27FC236}">
                      <a16:creationId xmlns:a16="http://schemas.microsoft.com/office/drawing/2014/main" id="{1DDC4E1E-FE8C-AB59-0D9B-B54369F7C1AB}"/>
                    </a:ext>
                  </a:extLst>
                </p:cNvPr>
                <p:cNvPicPr/>
                <p:nvPr/>
              </p:nvPicPr>
              <p:blipFill>
                <a:blip r:embed="rId131"/>
                <a:stretch>
                  <a:fillRect/>
                </a:stretch>
              </p:blipFill>
              <p:spPr>
                <a:xfrm>
                  <a:off x="7932136" y="3885997"/>
                  <a:ext cx="636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0C14F179-4DA7-1519-BCF8-9AC172EF453F}"/>
                    </a:ext>
                  </a:extLst>
                </p14:cNvPr>
                <p14:cNvContentPartPr/>
                <p14:nvPr/>
              </p14:nvContentPartPr>
              <p14:xfrm>
                <a:off x="6759256" y="3961597"/>
                <a:ext cx="974160" cy="58680"/>
              </p14:xfrm>
            </p:contentPart>
          </mc:Choice>
          <mc:Fallback xmlns="">
            <p:pic>
              <p:nvPicPr>
                <p:cNvPr id="101" name="Ink 100">
                  <a:extLst>
                    <a:ext uri="{FF2B5EF4-FFF2-40B4-BE49-F238E27FC236}">
                      <a16:creationId xmlns:a16="http://schemas.microsoft.com/office/drawing/2014/main" id="{0C14F179-4DA7-1519-BCF8-9AC172EF453F}"/>
                    </a:ext>
                  </a:extLst>
                </p:cNvPr>
                <p:cNvPicPr/>
                <p:nvPr/>
              </p:nvPicPr>
              <p:blipFill>
                <a:blip r:embed="rId133"/>
                <a:stretch>
                  <a:fillRect/>
                </a:stretch>
              </p:blipFill>
              <p:spPr>
                <a:xfrm>
                  <a:off x="6741616" y="3943597"/>
                  <a:ext cx="1009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9BAF9CE-1C4E-715E-7E50-FAEDDB49276C}"/>
                    </a:ext>
                  </a:extLst>
                </p14:cNvPr>
                <p14:cNvContentPartPr/>
                <p14:nvPr/>
              </p14:nvContentPartPr>
              <p14:xfrm>
                <a:off x="5756656" y="3959437"/>
                <a:ext cx="874800" cy="29880"/>
              </p14:xfrm>
            </p:contentPart>
          </mc:Choice>
          <mc:Fallback xmlns="">
            <p:pic>
              <p:nvPicPr>
                <p:cNvPr id="102" name="Ink 101">
                  <a:extLst>
                    <a:ext uri="{FF2B5EF4-FFF2-40B4-BE49-F238E27FC236}">
                      <a16:creationId xmlns:a16="http://schemas.microsoft.com/office/drawing/2014/main" id="{99BAF9CE-1C4E-715E-7E50-FAEDDB49276C}"/>
                    </a:ext>
                  </a:extLst>
                </p:cNvPr>
                <p:cNvPicPr/>
                <p:nvPr/>
              </p:nvPicPr>
              <p:blipFill>
                <a:blip r:embed="rId135"/>
                <a:stretch>
                  <a:fillRect/>
                </a:stretch>
              </p:blipFill>
              <p:spPr>
                <a:xfrm>
                  <a:off x="5738656" y="3941437"/>
                  <a:ext cx="910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F92B469D-718D-AAB2-9EFE-AE33CA34446B}"/>
                    </a:ext>
                  </a:extLst>
                </p14:cNvPr>
                <p14:cNvContentPartPr/>
                <p14:nvPr/>
              </p14:nvContentPartPr>
              <p14:xfrm>
                <a:off x="4993096" y="3929197"/>
                <a:ext cx="700560" cy="37080"/>
              </p14:xfrm>
            </p:contentPart>
          </mc:Choice>
          <mc:Fallback xmlns="">
            <p:pic>
              <p:nvPicPr>
                <p:cNvPr id="104" name="Ink 103">
                  <a:extLst>
                    <a:ext uri="{FF2B5EF4-FFF2-40B4-BE49-F238E27FC236}">
                      <a16:creationId xmlns:a16="http://schemas.microsoft.com/office/drawing/2014/main" id="{F92B469D-718D-AAB2-9EFE-AE33CA34446B}"/>
                    </a:ext>
                  </a:extLst>
                </p:cNvPr>
                <p:cNvPicPr/>
                <p:nvPr/>
              </p:nvPicPr>
              <p:blipFill>
                <a:blip r:embed="rId137"/>
                <a:stretch>
                  <a:fillRect/>
                </a:stretch>
              </p:blipFill>
              <p:spPr>
                <a:xfrm>
                  <a:off x="4975456" y="3911197"/>
                  <a:ext cx="73620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06" name="Ink 105">
                <a:extLst>
                  <a:ext uri="{FF2B5EF4-FFF2-40B4-BE49-F238E27FC236}">
                    <a16:creationId xmlns:a16="http://schemas.microsoft.com/office/drawing/2014/main" id="{AE71506A-9123-1234-7BC3-984F4CB1B427}"/>
                  </a:ext>
                </a:extLst>
              </p14:cNvPr>
              <p14:cNvContentPartPr/>
              <p14:nvPr/>
            </p14:nvContentPartPr>
            <p14:xfrm>
              <a:off x="1826896" y="2820757"/>
              <a:ext cx="2080440" cy="610920"/>
            </p14:xfrm>
          </p:contentPart>
        </mc:Choice>
        <mc:Fallback xmlns="">
          <p:pic>
            <p:nvPicPr>
              <p:cNvPr id="106" name="Ink 105">
                <a:extLst>
                  <a:ext uri="{FF2B5EF4-FFF2-40B4-BE49-F238E27FC236}">
                    <a16:creationId xmlns:a16="http://schemas.microsoft.com/office/drawing/2014/main" id="{AE71506A-9123-1234-7BC3-984F4CB1B427}"/>
                  </a:ext>
                </a:extLst>
              </p:cNvPr>
              <p:cNvPicPr/>
              <p:nvPr/>
            </p:nvPicPr>
            <p:blipFill>
              <a:blip r:embed="rId139"/>
              <a:stretch>
                <a:fillRect/>
              </a:stretch>
            </p:blipFill>
            <p:spPr>
              <a:xfrm>
                <a:off x="1809256" y="2802757"/>
                <a:ext cx="211608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Ink 106">
                <a:extLst>
                  <a:ext uri="{FF2B5EF4-FFF2-40B4-BE49-F238E27FC236}">
                    <a16:creationId xmlns:a16="http://schemas.microsoft.com/office/drawing/2014/main" id="{9B21B24D-38E0-625B-F923-7D917CD68E17}"/>
                  </a:ext>
                </a:extLst>
              </p14:cNvPr>
              <p14:cNvContentPartPr/>
              <p14:nvPr/>
            </p14:nvContentPartPr>
            <p14:xfrm>
              <a:off x="4823896" y="3368317"/>
              <a:ext cx="3830760" cy="665280"/>
            </p14:xfrm>
          </p:contentPart>
        </mc:Choice>
        <mc:Fallback xmlns="">
          <p:pic>
            <p:nvPicPr>
              <p:cNvPr id="107" name="Ink 106">
                <a:extLst>
                  <a:ext uri="{FF2B5EF4-FFF2-40B4-BE49-F238E27FC236}">
                    <a16:creationId xmlns:a16="http://schemas.microsoft.com/office/drawing/2014/main" id="{9B21B24D-38E0-625B-F923-7D917CD68E17}"/>
                  </a:ext>
                </a:extLst>
              </p:cNvPr>
              <p:cNvPicPr/>
              <p:nvPr/>
            </p:nvPicPr>
            <p:blipFill>
              <a:blip r:embed="rId141"/>
              <a:stretch>
                <a:fillRect/>
              </a:stretch>
            </p:blipFill>
            <p:spPr>
              <a:xfrm>
                <a:off x="4806256" y="3350317"/>
                <a:ext cx="3866400" cy="700920"/>
              </a:xfrm>
              <a:prstGeom prst="rect">
                <a:avLst/>
              </a:prstGeom>
            </p:spPr>
          </p:pic>
        </mc:Fallback>
      </mc:AlternateContent>
      <p:grpSp>
        <p:nvGrpSpPr>
          <p:cNvPr id="111" name="Group 110">
            <a:extLst>
              <a:ext uri="{FF2B5EF4-FFF2-40B4-BE49-F238E27FC236}">
                <a16:creationId xmlns:a16="http://schemas.microsoft.com/office/drawing/2014/main" id="{8B0F7478-D514-C480-D199-67A73EE17BEA}"/>
              </a:ext>
            </a:extLst>
          </p:cNvPr>
          <p:cNvGrpSpPr/>
          <p:nvPr/>
        </p:nvGrpSpPr>
        <p:grpSpPr>
          <a:xfrm>
            <a:off x="548536" y="3890677"/>
            <a:ext cx="3816000" cy="130320"/>
            <a:chOff x="548536" y="3890677"/>
            <a:chExt cx="3816000" cy="130320"/>
          </a:xfrm>
        </p:grpSpPr>
        <mc:AlternateContent xmlns:mc="http://schemas.openxmlformats.org/markup-compatibility/2006" xmlns:p14="http://schemas.microsoft.com/office/powerpoint/2010/main">
          <mc:Choice Requires="p14">
            <p:contentPart p14:bwMode="auto" r:id="rId142">
              <p14:nvContentPartPr>
                <p14:cNvPr id="108" name="Ink 107">
                  <a:extLst>
                    <a:ext uri="{FF2B5EF4-FFF2-40B4-BE49-F238E27FC236}">
                      <a16:creationId xmlns:a16="http://schemas.microsoft.com/office/drawing/2014/main" id="{2D7981B1-B469-7296-9A19-18AED17BE8DD}"/>
                    </a:ext>
                  </a:extLst>
                </p14:cNvPr>
                <p14:cNvContentPartPr/>
                <p14:nvPr/>
              </p14:nvContentPartPr>
              <p14:xfrm>
                <a:off x="2109496" y="3890677"/>
                <a:ext cx="2255040" cy="83520"/>
              </p14:xfrm>
            </p:contentPart>
          </mc:Choice>
          <mc:Fallback xmlns="">
            <p:pic>
              <p:nvPicPr>
                <p:cNvPr id="108" name="Ink 107">
                  <a:extLst>
                    <a:ext uri="{FF2B5EF4-FFF2-40B4-BE49-F238E27FC236}">
                      <a16:creationId xmlns:a16="http://schemas.microsoft.com/office/drawing/2014/main" id="{2D7981B1-B469-7296-9A19-18AED17BE8DD}"/>
                    </a:ext>
                  </a:extLst>
                </p:cNvPr>
                <p:cNvPicPr/>
                <p:nvPr/>
              </p:nvPicPr>
              <p:blipFill>
                <a:blip r:embed="rId143"/>
                <a:stretch>
                  <a:fillRect/>
                </a:stretch>
              </p:blipFill>
              <p:spPr>
                <a:xfrm>
                  <a:off x="2091496" y="3872677"/>
                  <a:ext cx="2290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Ink 108">
                  <a:extLst>
                    <a:ext uri="{FF2B5EF4-FFF2-40B4-BE49-F238E27FC236}">
                      <a16:creationId xmlns:a16="http://schemas.microsoft.com/office/drawing/2014/main" id="{9CED8452-599E-ABBC-2D1C-D85379C54216}"/>
                    </a:ext>
                  </a:extLst>
                </p14:cNvPr>
                <p14:cNvContentPartPr/>
                <p14:nvPr/>
              </p14:nvContentPartPr>
              <p14:xfrm>
                <a:off x="1234336" y="3929557"/>
                <a:ext cx="777240" cy="66960"/>
              </p14:xfrm>
            </p:contentPart>
          </mc:Choice>
          <mc:Fallback xmlns="">
            <p:pic>
              <p:nvPicPr>
                <p:cNvPr id="109" name="Ink 108">
                  <a:extLst>
                    <a:ext uri="{FF2B5EF4-FFF2-40B4-BE49-F238E27FC236}">
                      <a16:creationId xmlns:a16="http://schemas.microsoft.com/office/drawing/2014/main" id="{9CED8452-599E-ABBC-2D1C-D85379C54216}"/>
                    </a:ext>
                  </a:extLst>
                </p:cNvPr>
                <p:cNvPicPr/>
                <p:nvPr/>
              </p:nvPicPr>
              <p:blipFill>
                <a:blip r:embed="rId145"/>
                <a:stretch>
                  <a:fillRect/>
                </a:stretch>
              </p:blipFill>
              <p:spPr>
                <a:xfrm>
                  <a:off x="1216336" y="3911557"/>
                  <a:ext cx="812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Ink 109">
                  <a:extLst>
                    <a:ext uri="{FF2B5EF4-FFF2-40B4-BE49-F238E27FC236}">
                      <a16:creationId xmlns:a16="http://schemas.microsoft.com/office/drawing/2014/main" id="{311F967C-1A96-8679-2137-180EEAB1C1E7}"/>
                    </a:ext>
                  </a:extLst>
                </p14:cNvPr>
                <p14:cNvContentPartPr/>
                <p14:nvPr/>
              </p14:nvContentPartPr>
              <p14:xfrm>
                <a:off x="548536" y="3945397"/>
                <a:ext cx="658080" cy="75600"/>
              </p14:xfrm>
            </p:contentPart>
          </mc:Choice>
          <mc:Fallback xmlns="">
            <p:pic>
              <p:nvPicPr>
                <p:cNvPr id="110" name="Ink 109">
                  <a:extLst>
                    <a:ext uri="{FF2B5EF4-FFF2-40B4-BE49-F238E27FC236}">
                      <a16:creationId xmlns:a16="http://schemas.microsoft.com/office/drawing/2014/main" id="{311F967C-1A96-8679-2137-180EEAB1C1E7}"/>
                    </a:ext>
                  </a:extLst>
                </p:cNvPr>
                <p:cNvPicPr/>
                <p:nvPr/>
              </p:nvPicPr>
              <p:blipFill>
                <a:blip r:embed="rId147"/>
                <a:stretch>
                  <a:fillRect/>
                </a:stretch>
              </p:blipFill>
              <p:spPr>
                <a:xfrm>
                  <a:off x="530536" y="3927397"/>
                  <a:ext cx="693720" cy="11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12" name="Ink 111">
                <a:extLst>
                  <a:ext uri="{FF2B5EF4-FFF2-40B4-BE49-F238E27FC236}">
                    <a16:creationId xmlns:a16="http://schemas.microsoft.com/office/drawing/2014/main" id="{BFA46CAF-0EA7-6596-6014-42D56ED6EE09}"/>
                  </a:ext>
                </a:extLst>
              </p14:cNvPr>
              <p14:cNvContentPartPr/>
              <p14:nvPr/>
            </p14:nvContentPartPr>
            <p14:xfrm>
              <a:off x="8268736" y="4433917"/>
              <a:ext cx="1917360" cy="143640"/>
            </p14:xfrm>
          </p:contentPart>
        </mc:Choice>
        <mc:Fallback xmlns="">
          <p:pic>
            <p:nvPicPr>
              <p:cNvPr id="112" name="Ink 111">
                <a:extLst>
                  <a:ext uri="{FF2B5EF4-FFF2-40B4-BE49-F238E27FC236}">
                    <a16:creationId xmlns:a16="http://schemas.microsoft.com/office/drawing/2014/main" id="{BFA46CAF-0EA7-6596-6014-42D56ED6EE09}"/>
                  </a:ext>
                </a:extLst>
              </p:cNvPr>
              <p:cNvPicPr/>
              <p:nvPr/>
            </p:nvPicPr>
            <p:blipFill>
              <a:blip r:embed="rId149"/>
              <a:stretch>
                <a:fillRect/>
              </a:stretch>
            </p:blipFill>
            <p:spPr>
              <a:xfrm>
                <a:off x="8250736" y="4416277"/>
                <a:ext cx="1953000" cy="179280"/>
              </a:xfrm>
              <a:prstGeom prst="rect">
                <a:avLst/>
              </a:prstGeom>
            </p:spPr>
          </p:pic>
        </mc:Fallback>
      </mc:AlternateContent>
      <p:grpSp>
        <p:nvGrpSpPr>
          <p:cNvPr id="115" name="Group 114">
            <a:extLst>
              <a:ext uri="{FF2B5EF4-FFF2-40B4-BE49-F238E27FC236}">
                <a16:creationId xmlns:a16="http://schemas.microsoft.com/office/drawing/2014/main" id="{8D716C08-E112-BF3B-4572-A89A34EFDEC0}"/>
              </a:ext>
            </a:extLst>
          </p:cNvPr>
          <p:cNvGrpSpPr/>
          <p:nvPr/>
        </p:nvGrpSpPr>
        <p:grpSpPr>
          <a:xfrm>
            <a:off x="5591416" y="4408357"/>
            <a:ext cx="2449440" cy="97920"/>
            <a:chOff x="5591416" y="4408357"/>
            <a:chExt cx="2449440" cy="97920"/>
          </a:xfrm>
        </p:grpSpPr>
        <mc:AlternateContent xmlns:mc="http://schemas.openxmlformats.org/markup-compatibility/2006" xmlns:p14="http://schemas.microsoft.com/office/powerpoint/2010/main">
          <mc:Choice Requires="p14">
            <p:contentPart p14:bwMode="auto" r:id="rId150">
              <p14:nvContentPartPr>
                <p14:cNvPr id="113" name="Ink 112">
                  <a:extLst>
                    <a:ext uri="{FF2B5EF4-FFF2-40B4-BE49-F238E27FC236}">
                      <a16:creationId xmlns:a16="http://schemas.microsoft.com/office/drawing/2014/main" id="{AA1D8447-4294-ED60-811C-7A5132E32B9A}"/>
                    </a:ext>
                  </a:extLst>
                </p14:cNvPr>
                <p14:cNvContentPartPr/>
                <p14:nvPr/>
              </p14:nvContentPartPr>
              <p14:xfrm>
                <a:off x="6465856" y="4408357"/>
                <a:ext cx="1575000" cy="97920"/>
              </p14:xfrm>
            </p:contentPart>
          </mc:Choice>
          <mc:Fallback xmlns="">
            <p:pic>
              <p:nvPicPr>
                <p:cNvPr id="113" name="Ink 112">
                  <a:extLst>
                    <a:ext uri="{FF2B5EF4-FFF2-40B4-BE49-F238E27FC236}">
                      <a16:creationId xmlns:a16="http://schemas.microsoft.com/office/drawing/2014/main" id="{AA1D8447-4294-ED60-811C-7A5132E32B9A}"/>
                    </a:ext>
                  </a:extLst>
                </p:cNvPr>
                <p:cNvPicPr/>
                <p:nvPr/>
              </p:nvPicPr>
              <p:blipFill>
                <a:blip r:embed="rId151"/>
                <a:stretch>
                  <a:fillRect/>
                </a:stretch>
              </p:blipFill>
              <p:spPr>
                <a:xfrm>
                  <a:off x="6447856" y="4390357"/>
                  <a:ext cx="1610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Ink 113">
                  <a:extLst>
                    <a:ext uri="{FF2B5EF4-FFF2-40B4-BE49-F238E27FC236}">
                      <a16:creationId xmlns:a16="http://schemas.microsoft.com/office/drawing/2014/main" id="{5F8CF36A-DFDD-C9A2-E3F4-F996249139CB}"/>
                    </a:ext>
                  </a:extLst>
                </p14:cNvPr>
                <p14:cNvContentPartPr/>
                <p14:nvPr/>
              </p14:nvContentPartPr>
              <p14:xfrm>
                <a:off x="5591416" y="4427077"/>
                <a:ext cx="892080" cy="55080"/>
              </p14:xfrm>
            </p:contentPart>
          </mc:Choice>
          <mc:Fallback xmlns="">
            <p:pic>
              <p:nvPicPr>
                <p:cNvPr id="114" name="Ink 113">
                  <a:extLst>
                    <a:ext uri="{FF2B5EF4-FFF2-40B4-BE49-F238E27FC236}">
                      <a16:creationId xmlns:a16="http://schemas.microsoft.com/office/drawing/2014/main" id="{5F8CF36A-DFDD-C9A2-E3F4-F996249139CB}"/>
                    </a:ext>
                  </a:extLst>
                </p:cNvPr>
                <p:cNvPicPr/>
                <p:nvPr/>
              </p:nvPicPr>
              <p:blipFill>
                <a:blip r:embed="rId153"/>
                <a:stretch>
                  <a:fillRect/>
                </a:stretch>
              </p:blipFill>
              <p:spPr>
                <a:xfrm>
                  <a:off x="5573416" y="4409077"/>
                  <a:ext cx="927720" cy="90720"/>
                </a:xfrm>
                <a:prstGeom prst="rect">
                  <a:avLst/>
                </a:prstGeom>
              </p:spPr>
            </p:pic>
          </mc:Fallback>
        </mc:AlternateContent>
      </p:grpSp>
      <p:grpSp>
        <p:nvGrpSpPr>
          <p:cNvPr id="120" name="Group 119">
            <a:extLst>
              <a:ext uri="{FF2B5EF4-FFF2-40B4-BE49-F238E27FC236}">
                <a16:creationId xmlns:a16="http://schemas.microsoft.com/office/drawing/2014/main" id="{F656EBB2-AD02-950B-3C6E-893C5FB9229D}"/>
              </a:ext>
            </a:extLst>
          </p:cNvPr>
          <p:cNvGrpSpPr/>
          <p:nvPr/>
        </p:nvGrpSpPr>
        <p:grpSpPr>
          <a:xfrm>
            <a:off x="849136" y="4450477"/>
            <a:ext cx="4117320" cy="97560"/>
            <a:chOff x="849136" y="4450477"/>
            <a:chExt cx="4117320" cy="97560"/>
          </a:xfrm>
        </p:grpSpPr>
        <mc:AlternateContent xmlns:mc="http://schemas.openxmlformats.org/markup-compatibility/2006" xmlns:p14="http://schemas.microsoft.com/office/powerpoint/2010/main">
          <mc:Choice Requires="p14">
            <p:contentPart p14:bwMode="auto" r:id="rId154">
              <p14:nvContentPartPr>
                <p14:cNvPr id="116" name="Ink 115">
                  <a:extLst>
                    <a:ext uri="{FF2B5EF4-FFF2-40B4-BE49-F238E27FC236}">
                      <a16:creationId xmlns:a16="http://schemas.microsoft.com/office/drawing/2014/main" id="{ED6A5BD3-0478-27B6-A450-CF4B4D3D3B4F}"/>
                    </a:ext>
                  </a:extLst>
                </p14:cNvPr>
                <p14:cNvContentPartPr/>
                <p14:nvPr/>
              </p14:nvContentPartPr>
              <p14:xfrm>
                <a:off x="3528256" y="4450477"/>
                <a:ext cx="1438200" cy="82800"/>
              </p14:xfrm>
            </p:contentPart>
          </mc:Choice>
          <mc:Fallback xmlns="">
            <p:pic>
              <p:nvPicPr>
                <p:cNvPr id="116" name="Ink 115">
                  <a:extLst>
                    <a:ext uri="{FF2B5EF4-FFF2-40B4-BE49-F238E27FC236}">
                      <a16:creationId xmlns:a16="http://schemas.microsoft.com/office/drawing/2014/main" id="{ED6A5BD3-0478-27B6-A450-CF4B4D3D3B4F}"/>
                    </a:ext>
                  </a:extLst>
                </p:cNvPr>
                <p:cNvPicPr/>
                <p:nvPr/>
              </p:nvPicPr>
              <p:blipFill>
                <a:blip r:embed="rId155"/>
                <a:stretch>
                  <a:fillRect/>
                </a:stretch>
              </p:blipFill>
              <p:spPr>
                <a:xfrm>
                  <a:off x="3510616" y="4432837"/>
                  <a:ext cx="147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Ink 116">
                  <a:extLst>
                    <a:ext uri="{FF2B5EF4-FFF2-40B4-BE49-F238E27FC236}">
                      <a16:creationId xmlns:a16="http://schemas.microsoft.com/office/drawing/2014/main" id="{7B73B677-6643-7EE2-3E75-1398EA1A1792}"/>
                    </a:ext>
                  </a:extLst>
                </p14:cNvPr>
                <p14:cNvContentPartPr/>
                <p14:nvPr/>
              </p14:nvContentPartPr>
              <p14:xfrm>
                <a:off x="2843536" y="4469197"/>
                <a:ext cx="583200" cy="68760"/>
              </p14:xfrm>
            </p:contentPart>
          </mc:Choice>
          <mc:Fallback xmlns="">
            <p:pic>
              <p:nvPicPr>
                <p:cNvPr id="117" name="Ink 116">
                  <a:extLst>
                    <a:ext uri="{FF2B5EF4-FFF2-40B4-BE49-F238E27FC236}">
                      <a16:creationId xmlns:a16="http://schemas.microsoft.com/office/drawing/2014/main" id="{7B73B677-6643-7EE2-3E75-1398EA1A1792}"/>
                    </a:ext>
                  </a:extLst>
                </p:cNvPr>
                <p:cNvPicPr/>
                <p:nvPr/>
              </p:nvPicPr>
              <p:blipFill>
                <a:blip r:embed="rId157"/>
                <a:stretch>
                  <a:fillRect/>
                </a:stretch>
              </p:blipFill>
              <p:spPr>
                <a:xfrm>
                  <a:off x="2825896" y="4451557"/>
                  <a:ext cx="618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Ink 117">
                  <a:extLst>
                    <a:ext uri="{FF2B5EF4-FFF2-40B4-BE49-F238E27FC236}">
                      <a16:creationId xmlns:a16="http://schemas.microsoft.com/office/drawing/2014/main" id="{875EFBF2-5694-6ADA-1045-EBF4DE791ED8}"/>
                    </a:ext>
                  </a:extLst>
                </p14:cNvPr>
                <p14:cNvContentPartPr/>
                <p14:nvPr/>
              </p14:nvContentPartPr>
              <p14:xfrm>
                <a:off x="1528096" y="4464517"/>
                <a:ext cx="1189800" cy="83520"/>
              </p14:xfrm>
            </p:contentPart>
          </mc:Choice>
          <mc:Fallback xmlns="">
            <p:pic>
              <p:nvPicPr>
                <p:cNvPr id="118" name="Ink 117">
                  <a:extLst>
                    <a:ext uri="{FF2B5EF4-FFF2-40B4-BE49-F238E27FC236}">
                      <a16:creationId xmlns:a16="http://schemas.microsoft.com/office/drawing/2014/main" id="{875EFBF2-5694-6ADA-1045-EBF4DE791ED8}"/>
                    </a:ext>
                  </a:extLst>
                </p:cNvPr>
                <p:cNvPicPr/>
                <p:nvPr/>
              </p:nvPicPr>
              <p:blipFill>
                <a:blip r:embed="rId159"/>
                <a:stretch>
                  <a:fillRect/>
                </a:stretch>
              </p:blipFill>
              <p:spPr>
                <a:xfrm>
                  <a:off x="1510096" y="4446517"/>
                  <a:ext cx="1225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9" name="Ink 118">
                  <a:extLst>
                    <a:ext uri="{FF2B5EF4-FFF2-40B4-BE49-F238E27FC236}">
                      <a16:creationId xmlns:a16="http://schemas.microsoft.com/office/drawing/2014/main" id="{7C2E0CA4-726B-E775-951F-CD1B8A8F1711}"/>
                    </a:ext>
                  </a:extLst>
                </p14:cNvPr>
                <p14:cNvContentPartPr/>
                <p14:nvPr/>
              </p14:nvContentPartPr>
              <p14:xfrm>
                <a:off x="849136" y="4477117"/>
                <a:ext cx="716400" cy="40680"/>
              </p14:xfrm>
            </p:contentPart>
          </mc:Choice>
          <mc:Fallback xmlns="">
            <p:pic>
              <p:nvPicPr>
                <p:cNvPr id="119" name="Ink 118">
                  <a:extLst>
                    <a:ext uri="{FF2B5EF4-FFF2-40B4-BE49-F238E27FC236}">
                      <a16:creationId xmlns:a16="http://schemas.microsoft.com/office/drawing/2014/main" id="{7C2E0CA4-726B-E775-951F-CD1B8A8F1711}"/>
                    </a:ext>
                  </a:extLst>
                </p:cNvPr>
                <p:cNvPicPr/>
                <p:nvPr/>
              </p:nvPicPr>
              <p:blipFill>
                <a:blip r:embed="rId161"/>
                <a:stretch>
                  <a:fillRect/>
                </a:stretch>
              </p:blipFill>
              <p:spPr>
                <a:xfrm>
                  <a:off x="831136" y="4459117"/>
                  <a:ext cx="752040" cy="76320"/>
                </a:xfrm>
                <a:prstGeom prst="rect">
                  <a:avLst/>
                </a:prstGeom>
              </p:spPr>
            </p:pic>
          </mc:Fallback>
        </mc:AlternateContent>
      </p:grpSp>
      <p:grpSp>
        <p:nvGrpSpPr>
          <p:cNvPr id="129" name="Group 128">
            <a:extLst>
              <a:ext uri="{FF2B5EF4-FFF2-40B4-BE49-F238E27FC236}">
                <a16:creationId xmlns:a16="http://schemas.microsoft.com/office/drawing/2014/main" id="{559B695B-9355-D8F8-EDC9-534908685B77}"/>
              </a:ext>
            </a:extLst>
          </p:cNvPr>
          <p:cNvGrpSpPr/>
          <p:nvPr/>
        </p:nvGrpSpPr>
        <p:grpSpPr>
          <a:xfrm>
            <a:off x="4377496" y="5057437"/>
            <a:ext cx="5798880" cy="145080"/>
            <a:chOff x="4377496" y="5057437"/>
            <a:chExt cx="5798880" cy="145080"/>
          </a:xfrm>
        </p:grpSpPr>
        <mc:AlternateContent xmlns:mc="http://schemas.openxmlformats.org/markup-compatibility/2006" xmlns:p14="http://schemas.microsoft.com/office/powerpoint/2010/main">
          <mc:Choice Requires="p14">
            <p:contentPart p14:bwMode="auto" r:id="rId162">
              <p14:nvContentPartPr>
                <p14:cNvPr id="121" name="Ink 120">
                  <a:extLst>
                    <a:ext uri="{FF2B5EF4-FFF2-40B4-BE49-F238E27FC236}">
                      <a16:creationId xmlns:a16="http://schemas.microsoft.com/office/drawing/2014/main" id="{AB1E0ABF-DE78-34B4-32BE-5E0316B9974F}"/>
                    </a:ext>
                  </a:extLst>
                </p14:cNvPr>
                <p14:cNvContentPartPr/>
                <p14:nvPr/>
              </p14:nvContentPartPr>
              <p14:xfrm>
                <a:off x="9516496" y="5103877"/>
                <a:ext cx="659880" cy="44280"/>
              </p14:xfrm>
            </p:contentPart>
          </mc:Choice>
          <mc:Fallback xmlns="">
            <p:pic>
              <p:nvPicPr>
                <p:cNvPr id="121" name="Ink 120">
                  <a:extLst>
                    <a:ext uri="{FF2B5EF4-FFF2-40B4-BE49-F238E27FC236}">
                      <a16:creationId xmlns:a16="http://schemas.microsoft.com/office/drawing/2014/main" id="{AB1E0ABF-DE78-34B4-32BE-5E0316B9974F}"/>
                    </a:ext>
                  </a:extLst>
                </p:cNvPr>
                <p:cNvPicPr/>
                <p:nvPr/>
              </p:nvPicPr>
              <p:blipFill>
                <a:blip r:embed="rId163"/>
                <a:stretch>
                  <a:fillRect/>
                </a:stretch>
              </p:blipFill>
              <p:spPr>
                <a:xfrm>
                  <a:off x="9498856" y="5085877"/>
                  <a:ext cx="695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2" name="Ink 121">
                  <a:extLst>
                    <a:ext uri="{FF2B5EF4-FFF2-40B4-BE49-F238E27FC236}">
                      <a16:creationId xmlns:a16="http://schemas.microsoft.com/office/drawing/2014/main" id="{B33E42C7-317D-567E-2EC4-E2AEE4291754}"/>
                    </a:ext>
                  </a:extLst>
                </p14:cNvPr>
                <p14:cNvContentPartPr/>
                <p14:nvPr/>
              </p14:nvContentPartPr>
              <p14:xfrm>
                <a:off x="7961296" y="5130877"/>
                <a:ext cx="1354320" cy="71640"/>
              </p14:xfrm>
            </p:contentPart>
          </mc:Choice>
          <mc:Fallback xmlns="">
            <p:pic>
              <p:nvPicPr>
                <p:cNvPr id="122" name="Ink 121">
                  <a:extLst>
                    <a:ext uri="{FF2B5EF4-FFF2-40B4-BE49-F238E27FC236}">
                      <a16:creationId xmlns:a16="http://schemas.microsoft.com/office/drawing/2014/main" id="{B33E42C7-317D-567E-2EC4-E2AEE4291754}"/>
                    </a:ext>
                  </a:extLst>
                </p:cNvPr>
                <p:cNvPicPr/>
                <p:nvPr/>
              </p:nvPicPr>
              <p:blipFill>
                <a:blip r:embed="rId165"/>
                <a:stretch>
                  <a:fillRect/>
                </a:stretch>
              </p:blipFill>
              <p:spPr>
                <a:xfrm>
                  <a:off x="7943656" y="5113237"/>
                  <a:ext cx="1389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Ink 123">
                  <a:extLst>
                    <a:ext uri="{FF2B5EF4-FFF2-40B4-BE49-F238E27FC236}">
                      <a16:creationId xmlns:a16="http://schemas.microsoft.com/office/drawing/2014/main" id="{120F468E-3EA3-EB3F-E39E-D0CB66A4B0E1}"/>
                    </a:ext>
                  </a:extLst>
                </p14:cNvPr>
                <p14:cNvContentPartPr/>
                <p14:nvPr/>
              </p14:nvContentPartPr>
              <p14:xfrm>
                <a:off x="6745576" y="5063557"/>
                <a:ext cx="1146960" cy="63000"/>
              </p14:xfrm>
            </p:contentPart>
          </mc:Choice>
          <mc:Fallback xmlns="">
            <p:pic>
              <p:nvPicPr>
                <p:cNvPr id="124" name="Ink 123">
                  <a:extLst>
                    <a:ext uri="{FF2B5EF4-FFF2-40B4-BE49-F238E27FC236}">
                      <a16:creationId xmlns:a16="http://schemas.microsoft.com/office/drawing/2014/main" id="{120F468E-3EA3-EB3F-E39E-D0CB66A4B0E1}"/>
                    </a:ext>
                  </a:extLst>
                </p:cNvPr>
                <p:cNvPicPr/>
                <p:nvPr/>
              </p:nvPicPr>
              <p:blipFill>
                <a:blip r:embed="rId167"/>
                <a:stretch>
                  <a:fillRect/>
                </a:stretch>
              </p:blipFill>
              <p:spPr>
                <a:xfrm>
                  <a:off x="6727936" y="5045917"/>
                  <a:ext cx="1182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6" name="Ink 125">
                  <a:extLst>
                    <a:ext uri="{FF2B5EF4-FFF2-40B4-BE49-F238E27FC236}">
                      <a16:creationId xmlns:a16="http://schemas.microsoft.com/office/drawing/2014/main" id="{4FC8BB57-31B7-6FAA-0EC8-0D5B17D0F779}"/>
                    </a:ext>
                  </a:extLst>
                </p14:cNvPr>
                <p14:cNvContentPartPr/>
                <p14:nvPr/>
              </p14:nvContentPartPr>
              <p14:xfrm>
                <a:off x="6594016" y="5120797"/>
                <a:ext cx="4320" cy="12600"/>
              </p14:xfrm>
            </p:contentPart>
          </mc:Choice>
          <mc:Fallback xmlns="">
            <p:pic>
              <p:nvPicPr>
                <p:cNvPr id="126" name="Ink 125">
                  <a:extLst>
                    <a:ext uri="{FF2B5EF4-FFF2-40B4-BE49-F238E27FC236}">
                      <a16:creationId xmlns:a16="http://schemas.microsoft.com/office/drawing/2014/main" id="{4FC8BB57-31B7-6FAA-0EC8-0D5B17D0F779}"/>
                    </a:ext>
                  </a:extLst>
                </p:cNvPr>
                <p:cNvPicPr/>
                <p:nvPr/>
              </p:nvPicPr>
              <p:blipFill>
                <a:blip r:embed="rId169"/>
                <a:stretch>
                  <a:fillRect/>
                </a:stretch>
              </p:blipFill>
              <p:spPr>
                <a:xfrm>
                  <a:off x="6576376" y="5102797"/>
                  <a:ext cx="39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7" name="Ink 126">
                  <a:extLst>
                    <a:ext uri="{FF2B5EF4-FFF2-40B4-BE49-F238E27FC236}">
                      <a16:creationId xmlns:a16="http://schemas.microsoft.com/office/drawing/2014/main" id="{05DDAF3B-56DE-B9AC-2FCC-4A700816AF48}"/>
                    </a:ext>
                  </a:extLst>
                </p14:cNvPr>
                <p14:cNvContentPartPr/>
                <p14:nvPr/>
              </p14:nvContentPartPr>
              <p14:xfrm>
                <a:off x="6001816" y="5082997"/>
                <a:ext cx="606240" cy="72000"/>
              </p14:xfrm>
            </p:contentPart>
          </mc:Choice>
          <mc:Fallback xmlns="">
            <p:pic>
              <p:nvPicPr>
                <p:cNvPr id="127" name="Ink 126">
                  <a:extLst>
                    <a:ext uri="{FF2B5EF4-FFF2-40B4-BE49-F238E27FC236}">
                      <a16:creationId xmlns:a16="http://schemas.microsoft.com/office/drawing/2014/main" id="{05DDAF3B-56DE-B9AC-2FCC-4A700816AF48}"/>
                    </a:ext>
                  </a:extLst>
                </p:cNvPr>
                <p:cNvPicPr/>
                <p:nvPr/>
              </p:nvPicPr>
              <p:blipFill>
                <a:blip r:embed="rId171"/>
                <a:stretch>
                  <a:fillRect/>
                </a:stretch>
              </p:blipFill>
              <p:spPr>
                <a:xfrm>
                  <a:off x="5983816" y="5064997"/>
                  <a:ext cx="641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8" name="Ink 127">
                  <a:extLst>
                    <a:ext uri="{FF2B5EF4-FFF2-40B4-BE49-F238E27FC236}">
                      <a16:creationId xmlns:a16="http://schemas.microsoft.com/office/drawing/2014/main" id="{ECB0FFF2-2333-373F-EC2D-45250E02C925}"/>
                    </a:ext>
                  </a:extLst>
                </p14:cNvPr>
                <p14:cNvContentPartPr/>
                <p14:nvPr/>
              </p14:nvContentPartPr>
              <p14:xfrm>
                <a:off x="4377496" y="5057437"/>
                <a:ext cx="1419480" cy="79200"/>
              </p14:xfrm>
            </p:contentPart>
          </mc:Choice>
          <mc:Fallback xmlns="">
            <p:pic>
              <p:nvPicPr>
                <p:cNvPr id="128" name="Ink 127">
                  <a:extLst>
                    <a:ext uri="{FF2B5EF4-FFF2-40B4-BE49-F238E27FC236}">
                      <a16:creationId xmlns:a16="http://schemas.microsoft.com/office/drawing/2014/main" id="{ECB0FFF2-2333-373F-EC2D-45250E02C925}"/>
                    </a:ext>
                  </a:extLst>
                </p:cNvPr>
                <p:cNvPicPr/>
                <p:nvPr/>
              </p:nvPicPr>
              <p:blipFill>
                <a:blip r:embed="rId173"/>
                <a:stretch>
                  <a:fillRect/>
                </a:stretch>
              </p:blipFill>
              <p:spPr>
                <a:xfrm>
                  <a:off x="4359856" y="5039437"/>
                  <a:ext cx="145512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30" name="Ink 129">
                <a:extLst>
                  <a:ext uri="{FF2B5EF4-FFF2-40B4-BE49-F238E27FC236}">
                    <a16:creationId xmlns:a16="http://schemas.microsoft.com/office/drawing/2014/main" id="{56C44718-3958-96B2-66EB-1646FFF0D73A}"/>
                  </a:ext>
                </a:extLst>
              </p14:cNvPr>
              <p14:cNvContentPartPr/>
              <p14:nvPr/>
            </p14:nvContentPartPr>
            <p14:xfrm>
              <a:off x="8102776" y="3964837"/>
              <a:ext cx="2323440" cy="622800"/>
            </p14:xfrm>
          </p:contentPart>
        </mc:Choice>
        <mc:Fallback xmlns="">
          <p:pic>
            <p:nvPicPr>
              <p:cNvPr id="130" name="Ink 129">
                <a:extLst>
                  <a:ext uri="{FF2B5EF4-FFF2-40B4-BE49-F238E27FC236}">
                    <a16:creationId xmlns:a16="http://schemas.microsoft.com/office/drawing/2014/main" id="{56C44718-3958-96B2-66EB-1646FFF0D73A}"/>
                  </a:ext>
                </a:extLst>
              </p:cNvPr>
              <p:cNvPicPr/>
              <p:nvPr/>
            </p:nvPicPr>
            <p:blipFill>
              <a:blip r:embed="rId175"/>
              <a:stretch>
                <a:fillRect/>
              </a:stretch>
            </p:blipFill>
            <p:spPr>
              <a:xfrm>
                <a:off x="8085136" y="3946837"/>
                <a:ext cx="235908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1" name="Ink 130">
                <a:extLst>
                  <a:ext uri="{FF2B5EF4-FFF2-40B4-BE49-F238E27FC236}">
                    <a16:creationId xmlns:a16="http://schemas.microsoft.com/office/drawing/2014/main" id="{DB2E6804-D752-52D5-D56D-40A7F3831982}"/>
                  </a:ext>
                </a:extLst>
              </p14:cNvPr>
              <p14:cNvContentPartPr/>
              <p14:nvPr/>
            </p14:nvContentPartPr>
            <p14:xfrm>
              <a:off x="5518336" y="3952597"/>
              <a:ext cx="1839240" cy="641880"/>
            </p14:xfrm>
          </p:contentPart>
        </mc:Choice>
        <mc:Fallback xmlns="">
          <p:pic>
            <p:nvPicPr>
              <p:cNvPr id="131" name="Ink 130">
                <a:extLst>
                  <a:ext uri="{FF2B5EF4-FFF2-40B4-BE49-F238E27FC236}">
                    <a16:creationId xmlns:a16="http://schemas.microsoft.com/office/drawing/2014/main" id="{DB2E6804-D752-52D5-D56D-40A7F3831982}"/>
                  </a:ext>
                </a:extLst>
              </p:cNvPr>
              <p:cNvPicPr/>
              <p:nvPr/>
            </p:nvPicPr>
            <p:blipFill>
              <a:blip r:embed="rId177"/>
              <a:stretch>
                <a:fillRect/>
              </a:stretch>
            </p:blipFill>
            <p:spPr>
              <a:xfrm>
                <a:off x="5500336" y="3934957"/>
                <a:ext cx="18748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 131">
                <a:extLst>
                  <a:ext uri="{FF2B5EF4-FFF2-40B4-BE49-F238E27FC236}">
                    <a16:creationId xmlns:a16="http://schemas.microsoft.com/office/drawing/2014/main" id="{59FF0C65-B076-6CA3-46EA-F11F72A4710F}"/>
                  </a:ext>
                </a:extLst>
              </p14:cNvPr>
              <p14:cNvContentPartPr/>
              <p14:nvPr/>
            </p14:nvContentPartPr>
            <p14:xfrm>
              <a:off x="2753176" y="3957912"/>
              <a:ext cx="2401200" cy="598320"/>
            </p14:xfrm>
          </p:contentPart>
        </mc:Choice>
        <mc:Fallback xmlns="">
          <p:pic>
            <p:nvPicPr>
              <p:cNvPr id="132" name="Ink 131">
                <a:extLst>
                  <a:ext uri="{FF2B5EF4-FFF2-40B4-BE49-F238E27FC236}">
                    <a16:creationId xmlns:a16="http://schemas.microsoft.com/office/drawing/2014/main" id="{59FF0C65-B076-6CA3-46EA-F11F72A4710F}"/>
                  </a:ext>
                </a:extLst>
              </p:cNvPr>
              <p:cNvPicPr/>
              <p:nvPr/>
            </p:nvPicPr>
            <p:blipFill>
              <a:blip r:embed="rId179"/>
              <a:stretch>
                <a:fillRect/>
              </a:stretch>
            </p:blipFill>
            <p:spPr>
              <a:xfrm>
                <a:off x="2735176" y="3940272"/>
                <a:ext cx="243684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E0C96F25-1B51-965D-4EF4-6D1E15139E28}"/>
                  </a:ext>
                </a:extLst>
              </p14:cNvPr>
              <p14:cNvContentPartPr/>
              <p14:nvPr/>
            </p14:nvContentPartPr>
            <p14:xfrm>
              <a:off x="3460576" y="4010832"/>
              <a:ext cx="808560" cy="566280"/>
            </p14:xfrm>
          </p:contentPart>
        </mc:Choice>
        <mc:Fallback xmlns="">
          <p:pic>
            <p:nvPicPr>
              <p:cNvPr id="133" name="Ink 132">
                <a:extLst>
                  <a:ext uri="{FF2B5EF4-FFF2-40B4-BE49-F238E27FC236}">
                    <a16:creationId xmlns:a16="http://schemas.microsoft.com/office/drawing/2014/main" id="{E0C96F25-1B51-965D-4EF4-6D1E15139E28}"/>
                  </a:ext>
                </a:extLst>
              </p:cNvPr>
              <p:cNvPicPr/>
              <p:nvPr/>
            </p:nvPicPr>
            <p:blipFill>
              <a:blip r:embed="rId181"/>
              <a:stretch>
                <a:fillRect/>
              </a:stretch>
            </p:blipFill>
            <p:spPr>
              <a:xfrm>
                <a:off x="3442936" y="3993192"/>
                <a:ext cx="84420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FB43B116-3E3F-F335-B95B-A2CD641361B4}"/>
                  </a:ext>
                </a:extLst>
              </p14:cNvPr>
              <p14:cNvContentPartPr/>
              <p14:nvPr/>
            </p14:nvContentPartPr>
            <p14:xfrm>
              <a:off x="789736" y="3997512"/>
              <a:ext cx="781200" cy="541440"/>
            </p14:xfrm>
          </p:contentPart>
        </mc:Choice>
        <mc:Fallback xmlns="">
          <p:pic>
            <p:nvPicPr>
              <p:cNvPr id="134" name="Ink 133">
                <a:extLst>
                  <a:ext uri="{FF2B5EF4-FFF2-40B4-BE49-F238E27FC236}">
                    <a16:creationId xmlns:a16="http://schemas.microsoft.com/office/drawing/2014/main" id="{FB43B116-3E3F-F335-B95B-A2CD641361B4}"/>
                  </a:ext>
                </a:extLst>
              </p:cNvPr>
              <p:cNvPicPr/>
              <p:nvPr/>
            </p:nvPicPr>
            <p:blipFill>
              <a:blip r:embed="rId183"/>
              <a:stretch>
                <a:fillRect/>
              </a:stretch>
            </p:blipFill>
            <p:spPr>
              <a:xfrm>
                <a:off x="771736" y="3979512"/>
                <a:ext cx="8168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Ink 134">
                <a:extLst>
                  <a:ext uri="{FF2B5EF4-FFF2-40B4-BE49-F238E27FC236}">
                    <a16:creationId xmlns:a16="http://schemas.microsoft.com/office/drawing/2014/main" id="{454DF88F-5831-875D-8E1B-13C4AE9BD16B}"/>
                  </a:ext>
                </a:extLst>
              </p14:cNvPr>
              <p14:cNvContentPartPr/>
              <p14:nvPr/>
            </p14:nvContentPartPr>
            <p14:xfrm>
              <a:off x="8570056" y="4580352"/>
              <a:ext cx="789480" cy="549360"/>
            </p14:xfrm>
          </p:contentPart>
        </mc:Choice>
        <mc:Fallback xmlns="">
          <p:pic>
            <p:nvPicPr>
              <p:cNvPr id="135" name="Ink 134">
                <a:extLst>
                  <a:ext uri="{FF2B5EF4-FFF2-40B4-BE49-F238E27FC236}">
                    <a16:creationId xmlns:a16="http://schemas.microsoft.com/office/drawing/2014/main" id="{454DF88F-5831-875D-8E1B-13C4AE9BD16B}"/>
                  </a:ext>
                </a:extLst>
              </p:cNvPr>
              <p:cNvPicPr/>
              <p:nvPr/>
            </p:nvPicPr>
            <p:blipFill>
              <a:blip r:embed="rId185"/>
              <a:stretch>
                <a:fillRect/>
              </a:stretch>
            </p:blipFill>
            <p:spPr>
              <a:xfrm>
                <a:off x="8552056" y="4562712"/>
                <a:ext cx="825120" cy="585000"/>
              </a:xfrm>
              <a:prstGeom prst="rect">
                <a:avLst/>
              </a:prstGeom>
            </p:spPr>
          </p:pic>
        </mc:Fallback>
      </mc:AlternateContent>
      <p:grpSp>
        <p:nvGrpSpPr>
          <p:cNvPr id="150" name="Group 149">
            <a:extLst>
              <a:ext uri="{FF2B5EF4-FFF2-40B4-BE49-F238E27FC236}">
                <a16:creationId xmlns:a16="http://schemas.microsoft.com/office/drawing/2014/main" id="{10127C7B-AB01-E0B0-91DB-6EAAE71BDDEE}"/>
              </a:ext>
            </a:extLst>
          </p:cNvPr>
          <p:cNvGrpSpPr/>
          <p:nvPr/>
        </p:nvGrpSpPr>
        <p:grpSpPr>
          <a:xfrm>
            <a:off x="412096" y="4953397"/>
            <a:ext cx="9843120" cy="717840"/>
            <a:chOff x="412096" y="4953397"/>
            <a:chExt cx="9843120" cy="717840"/>
          </a:xfrm>
        </p:grpSpPr>
        <mc:AlternateContent xmlns:mc="http://schemas.openxmlformats.org/markup-compatibility/2006" xmlns:p14="http://schemas.microsoft.com/office/powerpoint/2010/main">
          <mc:Choice Requires="p14">
            <p:contentPart p14:bwMode="auto" r:id="rId186">
              <p14:nvContentPartPr>
                <p14:cNvPr id="136" name="Ink 135">
                  <a:extLst>
                    <a:ext uri="{FF2B5EF4-FFF2-40B4-BE49-F238E27FC236}">
                      <a16:creationId xmlns:a16="http://schemas.microsoft.com/office/drawing/2014/main" id="{7B8CC960-1418-BD58-147B-0A2BAB6C79C2}"/>
                    </a:ext>
                  </a:extLst>
                </p14:cNvPr>
                <p14:cNvContentPartPr/>
                <p14:nvPr/>
              </p14:nvContentPartPr>
              <p14:xfrm>
                <a:off x="1995736" y="4998397"/>
                <a:ext cx="1730520" cy="84600"/>
              </p14:xfrm>
            </p:contentPart>
          </mc:Choice>
          <mc:Fallback xmlns="">
            <p:pic>
              <p:nvPicPr>
                <p:cNvPr id="136" name="Ink 135">
                  <a:extLst>
                    <a:ext uri="{FF2B5EF4-FFF2-40B4-BE49-F238E27FC236}">
                      <a16:creationId xmlns:a16="http://schemas.microsoft.com/office/drawing/2014/main" id="{7B8CC960-1418-BD58-147B-0A2BAB6C79C2}"/>
                    </a:ext>
                  </a:extLst>
                </p:cNvPr>
                <p:cNvPicPr/>
                <p:nvPr/>
              </p:nvPicPr>
              <p:blipFill>
                <a:blip r:embed="rId187"/>
                <a:stretch>
                  <a:fillRect/>
                </a:stretch>
              </p:blipFill>
              <p:spPr>
                <a:xfrm>
                  <a:off x="1978096" y="4980757"/>
                  <a:ext cx="1766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58F49E4E-E1C6-2C26-34BA-0917CA693755}"/>
                    </a:ext>
                  </a:extLst>
                </p14:cNvPr>
                <p14:cNvContentPartPr/>
                <p14:nvPr/>
              </p14:nvContentPartPr>
              <p14:xfrm>
                <a:off x="412096" y="4953397"/>
                <a:ext cx="1451520" cy="80640"/>
              </p14:xfrm>
            </p:contentPart>
          </mc:Choice>
          <mc:Fallback xmlns="">
            <p:pic>
              <p:nvPicPr>
                <p:cNvPr id="137" name="Ink 136">
                  <a:extLst>
                    <a:ext uri="{FF2B5EF4-FFF2-40B4-BE49-F238E27FC236}">
                      <a16:creationId xmlns:a16="http://schemas.microsoft.com/office/drawing/2014/main" id="{58F49E4E-E1C6-2C26-34BA-0917CA693755}"/>
                    </a:ext>
                  </a:extLst>
                </p:cNvPr>
                <p:cNvPicPr/>
                <p:nvPr/>
              </p:nvPicPr>
              <p:blipFill>
                <a:blip r:embed="rId189"/>
                <a:stretch>
                  <a:fillRect/>
                </a:stretch>
              </p:blipFill>
              <p:spPr>
                <a:xfrm>
                  <a:off x="394456" y="4935757"/>
                  <a:ext cx="1487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9" name="Ink 138">
                  <a:extLst>
                    <a:ext uri="{FF2B5EF4-FFF2-40B4-BE49-F238E27FC236}">
                      <a16:creationId xmlns:a16="http://schemas.microsoft.com/office/drawing/2014/main" id="{55E1B0F5-A09A-CBF8-0720-00AA92A9A698}"/>
                    </a:ext>
                  </a:extLst>
                </p14:cNvPr>
                <p14:cNvContentPartPr/>
                <p14:nvPr/>
              </p14:nvContentPartPr>
              <p14:xfrm>
                <a:off x="8078296" y="5628397"/>
                <a:ext cx="2176920" cy="42840"/>
              </p14:xfrm>
            </p:contentPart>
          </mc:Choice>
          <mc:Fallback xmlns="">
            <p:pic>
              <p:nvPicPr>
                <p:cNvPr id="139" name="Ink 138">
                  <a:extLst>
                    <a:ext uri="{FF2B5EF4-FFF2-40B4-BE49-F238E27FC236}">
                      <a16:creationId xmlns:a16="http://schemas.microsoft.com/office/drawing/2014/main" id="{55E1B0F5-A09A-CBF8-0720-00AA92A9A698}"/>
                    </a:ext>
                  </a:extLst>
                </p:cNvPr>
                <p:cNvPicPr/>
                <p:nvPr/>
              </p:nvPicPr>
              <p:blipFill>
                <a:blip r:embed="rId191"/>
                <a:stretch>
                  <a:fillRect/>
                </a:stretch>
              </p:blipFill>
              <p:spPr>
                <a:xfrm>
                  <a:off x="8060296" y="5610757"/>
                  <a:ext cx="2212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0" name="Ink 139">
                  <a:extLst>
                    <a:ext uri="{FF2B5EF4-FFF2-40B4-BE49-F238E27FC236}">
                      <a16:creationId xmlns:a16="http://schemas.microsoft.com/office/drawing/2014/main" id="{D35E5005-29AD-A1E5-A561-2584BF4511B5}"/>
                    </a:ext>
                  </a:extLst>
                </p14:cNvPr>
                <p14:cNvContentPartPr/>
                <p14:nvPr/>
              </p14:nvContentPartPr>
              <p14:xfrm>
                <a:off x="6379096" y="5594197"/>
                <a:ext cx="1523160" cy="55080"/>
              </p14:xfrm>
            </p:contentPart>
          </mc:Choice>
          <mc:Fallback xmlns="">
            <p:pic>
              <p:nvPicPr>
                <p:cNvPr id="140" name="Ink 139">
                  <a:extLst>
                    <a:ext uri="{FF2B5EF4-FFF2-40B4-BE49-F238E27FC236}">
                      <a16:creationId xmlns:a16="http://schemas.microsoft.com/office/drawing/2014/main" id="{D35E5005-29AD-A1E5-A561-2584BF4511B5}"/>
                    </a:ext>
                  </a:extLst>
                </p:cNvPr>
                <p:cNvPicPr/>
                <p:nvPr/>
              </p:nvPicPr>
              <p:blipFill>
                <a:blip r:embed="rId193"/>
                <a:stretch>
                  <a:fillRect/>
                </a:stretch>
              </p:blipFill>
              <p:spPr>
                <a:xfrm>
                  <a:off x="6361456" y="5576557"/>
                  <a:ext cx="155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1" name="Ink 140">
                  <a:extLst>
                    <a:ext uri="{FF2B5EF4-FFF2-40B4-BE49-F238E27FC236}">
                      <a16:creationId xmlns:a16="http://schemas.microsoft.com/office/drawing/2014/main" id="{991F2D04-0DFE-9ACA-1D08-3B705AE2C3FC}"/>
                    </a:ext>
                  </a:extLst>
                </p14:cNvPr>
                <p14:cNvContentPartPr/>
                <p14:nvPr/>
              </p14:nvContentPartPr>
              <p14:xfrm>
                <a:off x="4356256" y="5571157"/>
                <a:ext cx="1858680" cy="100080"/>
              </p14:xfrm>
            </p:contentPart>
          </mc:Choice>
          <mc:Fallback xmlns="">
            <p:pic>
              <p:nvPicPr>
                <p:cNvPr id="141" name="Ink 140">
                  <a:extLst>
                    <a:ext uri="{FF2B5EF4-FFF2-40B4-BE49-F238E27FC236}">
                      <a16:creationId xmlns:a16="http://schemas.microsoft.com/office/drawing/2014/main" id="{991F2D04-0DFE-9ACA-1D08-3B705AE2C3FC}"/>
                    </a:ext>
                  </a:extLst>
                </p:cNvPr>
                <p:cNvPicPr/>
                <p:nvPr/>
              </p:nvPicPr>
              <p:blipFill>
                <a:blip r:embed="rId195"/>
                <a:stretch>
                  <a:fillRect/>
                </a:stretch>
              </p:blipFill>
              <p:spPr>
                <a:xfrm>
                  <a:off x="4338256" y="5553157"/>
                  <a:ext cx="18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3" name="Ink 142">
                  <a:extLst>
                    <a:ext uri="{FF2B5EF4-FFF2-40B4-BE49-F238E27FC236}">
                      <a16:creationId xmlns:a16="http://schemas.microsoft.com/office/drawing/2014/main" id="{94E7A619-6EC7-71B9-5C9D-08A390661441}"/>
                    </a:ext>
                  </a:extLst>
                </p14:cNvPr>
                <p14:cNvContentPartPr/>
                <p14:nvPr/>
              </p14:nvContentPartPr>
              <p14:xfrm>
                <a:off x="3474256" y="5497357"/>
                <a:ext cx="696600" cy="58320"/>
              </p14:xfrm>
            </p:contentPart>
          </mc:Choice>
          <mc:Fallback xmlns="">
            <p:pic>
              <p:nvPicPr>
                <p:cNvPr id="143" name="Ink 142">
                  <a:extLst>
                    <a:ext uri="{FF2B5EF4-FFF2-40B4-BE49-F238E27FC236}">
                      <a16:creationId xmlns:a16="http://schemas.microsoft.com/office/drawing/2014/main" id="{94E7A619-6EC7-71B9-5C9D-08A390661441}"/>
                    </a:ext>
                  </a:extLst>
                </p:cNvPr>
                <p:cNvPicPr/>
                <p:nvPr/>
              </p:nvPicPr>
              <p:blipFill>
                <a:blip r:embed="rId197"/>
                <a:stretch>
                  <a:fillRect/>
                </a:stretch>
              </p:blipFill>
              <p:spPr>
                <a:xfrm>
                  <a:off x="3456256" y="5479717"/>
                  <a:ext cx="73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5" name="Ink 144">
                  <a:extLst>
                    <a:ext uri="{FF2B5EF4-FFF2-40B4-BE49-F238E27FC236}">
                      <a16:creationId xmlns:a16="http://schemas.microsoft.com/office/drawing/2014/main" id="{124AB65D-EDC7-19BD-EADB-6859B842F2FF}"/>
                    </a:ext>
                  </a:extLst>
                </p14:cNvPr>
                <p14:cNvContentPartPr/>
                <p14:nvPr/>
              </p14:nvContentPartPr>
              <p14:xfrm>
                <a:off x="2937136" y="5558557"/>
                <a:ext cx="477720" cy="31680"/>
              </p14:xfrm>
            </p:contentPart>
          </mc:Choice>
          <mc:Fallback xmlns="">
            <p:pic>
              <p:nvPicPr>
                <p:cNvPr id="145" name="Ink 144">
                  <a:extLst>
                    <a:ext uri="{FF2B5EF4-FFF2-40B4-BE49-F238E27FC236}">
                      <a16:creationId xmlns:a16="http://schemas.microsoft.com/office/drawing/2014/main" id="{124AB65D-EDC7-19BD-EADB-6859B842F2FF}"/>
                    </a:ext>
                  </a:extLst>
                </p:cNvPr>
                <p:cNvPicPr/>
                <p:nvPr/>
              </p:nvPicPr>
              <p:blipFill>
                <a:blip r:embed="rId199"/>
                <a:stretch>
                  <a:fillRect/>
                </a:stretch>
              </p:blipFill>
              <p:spPr>
                <a:xfrm>
                  <a:off x="2919496" y="5540557"/>
                  <a:ext cx="513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6" name="Ink 145">
                  <a:extLst>
                    <a:ext uri="{FF2B5EF4-FFF2-40B4-BE49-F238E27FC236}">
                      <a16:creationId xmlns:a16="http://schemas.microsoft.com/office/drawing/2014/main" id="{0F10EA3E-93D0-F35D-E740-EA2A6D37FC17}"/>
                    </a:ext>
                  </a:extLst>
                </p14:cNvPr>
                <p14:cNvContentPartPr/>
                <p14:nvPr/>
              </p14:nvContentPartPr>
              <p14:xfrm>
                <a:off x="2356456" y="5502757"/>
                <a:ext cx="426240" cy="72720"/>
              </p14:xfrm>
            </p:contentPart>
          </mc:Choice>
          <mc:Fallback xmlns="">
            <p:pic>
              <p:nvPicPr>
                <p:cNvPr id="146" name="Ink 145">
                  <a:extLst>
                    <a:ext uri="{FF2B5EF4-FFF2-40B4-BE49-F238E27FC236}">
                      <a16:creationId xmlns:a16="http://schemas.microsoft.com/office/drawing/2014/main" id="{0F10EA3E-93D0-F35D-E740-EA2A6D37FC17}"/>
                    </a:ext>
                  </a:extLst>
                </p:cNvPr>
                <p:cNvPicPr/>
                <p:nvPr/>
              </p:nvPicPr>
              <p:blipFill>
                <a:blip r:embed="rId201"/>
                <a:stretch>
                  <a:fillRect/>
                </a:stretch>
              </p:blipFill>
              <p:spPr>
                <a:xfrm>
                  <a:off x="2338816" y="5485117"/>
                  <a:ext cx="46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7" name="Ink 146">
                  <a:extLst>
                    <a:ext uri="{FF2B5EF4-FFF2-40B4-BE49-F238E27FC236}">
                      <a16:creationId xmlns:a16="http://schemas.microsoft.com/office/drawing/2014/main" id="{C9CC8ED7-7FA3-1CFA-658D-C9142E34F384}"/>
                    </a:ext>
                  </a:extLst>
                </p14:cNvPr>
                <p14:cNvContentPartPr/>
                <p14:nvPr/>
              </p14:nvContentPartPr>
              <p14:xfrm>
                <a:off x="969736" y="5503117"/>
                <a:ext cx="1162440" cy="66600"/>
              </p14:xfrm>
            </p:contentPart>
          </mc:Choice>
          <mc:Fallback xmlns="">
            <p:pic>
              <p:nvPicPr>
                <p:cNvPr id="147" name="Ink 146">
                  <a:extLst>
                    <a:ext uri="{FF2B5EF4-FFF2-40B4-BE49-F238E27FC236}">
                      <a16:creationId xmlns:a16="http://schemas.microsoft.com/office/drawing/2014/main" id="{C9CC8ED7-7FA3-1CFA-658D-C9142E34F384}"/>
                    </a:ext>
                  </a:extLst>
                </p:cNvPr>
                <p:cNvPicPr/>
                <p:nvPr/>
              </p:nvPicPr>
              <p:blipFill>
                <a:blip r:embed="rId203"/>
                <a:stretch>
                  <a:fillRect/>
                </a:stretch>
              </p:blipFill>
              <p:spPr>
                <a:xfrm>
                  <a:off x="952096" y="5485117"/>
                  <a:ext cx="119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 name="Ink 148">
                  <a:extLst>
                    <a:ext uri="{FF2B5EF4-FFF2-40B4-BE49-F238E27FC236}">
                      <a16:creationId xmlns:a16="http://schemas.microsoft.com/office/drawing/2014/main" id="{0A4D4E22-9046-9E32-4466-CFDD7B40E2AB}"/>
                    </a:ext>
                  </a:extLst>
                </p14:cNvPr>
                <p14:cNvContentPartPr/>
                <p14:nvPr/>
              </p14:nvContentPartPr>
              <p14:xfrm>
                <a:off x="950656" y="4995517"/>
                <a:ext cx="1745640" cy="619560"/>
              </p14:xfrm>
            </p:contentPart>
          </mc:Choice>
          <mc:Fallback xmlns="">
            <p:pic>
              <p:nvPicPr>
                <p:cNvPr id="149" name="Ink 148">
                  <a:extLst>
                    <a:ext uri="{FF2B5EF4-FFF2-40B4-BE49-F238E27FC236}">
                      <a16:creationId xmlns:a16="http://schemas.microsoft.com/office/drawing/2014/main" id="{0A4D4E22-9046-9E32-4466-CFDD7B40E2AB}"/>
                    </a:ext>
                  </a:extLst>
                </p:cNvPr>
                <p:cNvPicPr/>
                <p:nvPr/>
              </p:nvPicPr>
              <p:blipFill>
                <a:blip r:embed="rId205"/>
                <a:stretch>
                  <a:fillRect/>
                </a:stretch>
              </p:blipFill>
              <p:spPr>
                <a:xfrm>
                  <a:off x="932656" y="4977877"/>
                  <a:ext cx="1781280" cy="65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55" name="Ink 154">
                <a:extLst>
                  <a:ext uri="{FF2B5EF4-FFF2-40B4-BE49-F238E27FC236}">
                    <a16:creationId xmlns:a16="http://schemas.microsoft.com/office/drawing/2014/main" id="{0C35DD80-0161-290D-260F-5CCE4FE5DD9B}"/>
                  </a:ext>
                </a:extLst>
              </p14:cNvPr>
              <p14:cNvContentPartPr/>
              <p14:nvPr/>
            </p14:nvContentPartPr>
            <p14:xfrm>
              <a:off x="3399736" y="6092437"/>
              <a:ext cx="2787840" cy="97920"/>
            </p14:xfrm>
          </p:contentPart>
        </mc:Choice>
        <mc:Fallback xmlns="">
          <p:pic>
            <p:nvPicPr>
              <p:cNvPr id="155" name="Ink 154">
                <a:extLst>
                  <a:ext uri="{FF2B5EF4-FFF2-40B4-BE49-F238E27FC236}">
                    <a16:creationId xmlns:a16="http://schemas.microsoft.com/office/drawing/2014/main" id="{0C35DD80-0161-290D-260F-5CCE4FE5DD9B}"/>
                  </a:ext>
                </a:extLst>
              </p:cNvPr>
              <p:cNvPicPr/>
              <p:nvPr/>
            </p:nvPicPr>
            <p:blipFill>
              <a:blip r:embed="rId207"/>
              <a:stretch>
                <a:fillRect/>
              </a:stretch>
            </p:blipFill>
            <p:spPr>
              <a:xfrm>
                <a:off x="3382096" y="6074437"/>
                <a:ext cx="2823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Ink 156">
                <a:extLst>
                  <a:ext uri="{FF2B5EF4-FFF2-40B4-BE49-F238E27FC236}">
                    <a16:creationId xmlns:a16="http://schemas.microsoft.com/office/drawing/2014/main" id="{E853C609-7D79-C7BF-6048-B92B8EC0C461}"/>
                  </a:ext>
                </a:extLst>
              </p14:cNvPr>
              <p14:cNvContentPartPr/>
              <p14:nvPr/>
            </p14:nvContentPartPr>
            <p14:xfrm>
              <a:off x="724576" y="6142477"/>
              <a:ext cx="2615760" cy="81360"/>
            </p14:xfrm>
          </p:contentPart>
        </mc:Choice>
        <mc:Fallback xmlns="">
          <p:pic>
            <p:nvPicPr>
              <p:cNvPr id="157" name="Ink 156">
                <a:extLst>
                  <a:ext uri="{FF2B5EF4-FFF2-40B4-BE49-F238E27FC236}">
                    <a16:creationId xmlns:a16="http://schemas.microsoft.com/office/drawing/2014/main" id="{E853C609-7D79-C7BF-6048-B92B8EC0C461}"/>
                  </a:ext>
                </a:extLst>
              </p:cNvPr>
              <p:cNvPicPr/>
              <p:nvPr/>
            </p:nvPicPr>
            <p:blipFill>
              <a:blip r:embed="rId209"/>
              <a:stretch>
                <a:fillRect/>
              </a:stretch>
            </p:blipFill>
            <p:spPr>
              <a:xfrm>
                <a:off x="706576" y="6124477"/>
                <a:ext cx="2651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 name="Ink 165">
                <a:extLst>
                  <a:ext uri="{FF2B5EF4-FFF2-40B4-BE49-F238E27FC236}">
                    <a16:creationId xmlns:a16="http://schemas.microsoft.com/office/drawing/2014/main" id="{EA3188BC-3169-D3AB-A650-5D15E2B3EDAB}"/>
                  </a:ext>
                </a:extLst>
              </p14:cNvPr>
              <p14:cNvContentPartPr/>
              <p14:nvPr/>
            </p14:nvContentPartPr>
            <p14:xfrm>
              <a:off x="7387456" y="6666637"/>
              <a:ext cx="2158560" cy="80280"/>
            </p14:xfrm>
          </p:contentPart>
        </mc:Choice>
        <mc:Fallback xmlns="">
          <p:pic>
            <p:nvPicPr>
              <p:cNvPr id="166" name="Ink 165">
                <a:extLst>
                  <a:ext uri="{FF2B5EF4-FFF2-40B4-BE49-F238E27FC236}">
                    <a16:creationId xmlns:a16="http://schemas.microsoft.com/office/drawing/2014/main" id="{EA3188BC-3169-D3AB-A650-5D15E2B3EDAB}"/>
                  </a:ext>
                </a:extLst>
              </p:cNvPr>
              <p:cNvPicPr/>
              <p:nvPr/>
            </p:nvPicPr>
            <p:blipFill>
              <a:blip r:embed="rId211"/>
              <a:stretch>
                <a:fillRect/>
              </a:stretch>
            </p:blipFill>
            <p:spPr>
              <a:xfrm>
                <a:off x="7369816" y="6648997"/>
                <a:ext cx="2194200" cy="115920"/>
              </a:xfrm>
              <a:prstGeom prst="rect">
                <a:avLst/>
              </a:prstGeom>
            </p:spPr>
          </p:pic>
        </mc:Fallback>
      </mc:AlternateContent>
      <p:grpSp>
        <p:nvGrpSpPr>
          <p:cNvPr id="171" name="Group 170">
            <a:extLst>
              <a:ext uri="{FF2B5EF4-FFF2-40B4-BE49-F238E27FC236}">
                <a16:creationId xmlns:a16="http://schemas.microsoft.com/office/drawing/2014/main" id="{E07D356C-A613-A9E0-F6E9-041F299389B1}"/>
              </a:ext>
            </a:extLst>
          </p:cNvPr>
          <p:cNvGrpSpPr/>
          <p:nvPr/>
        </p:nvGrpSpPr>
        <p:grpSpPr>
          <a:xfrm>
            <a:off x="5766016" y="6073717"/>
            <a:ext cx="4564440" cy="705600"/>
            <a:chOff x="5766016" y="6073717"/>
            <a:chExt cx="4564440" cy="705600"/>
          </a:xfrm>
        </p:grpSpPr>
        <mc:AlternateContent xmlns:mc="http://schemas.openxmlformats.org/markup-compatibility/2006" xmlns:p14="http://schemas.microsoft.com/office/powerpoint/2010/main">
          <mc:Choice Requires="p14">
            <p:contentPart p14:bwMode="auto" r:id="rId212">
              <p14:nvContentPartPr>
                <p14:cNvPr id="168" name="Ink 167">
                  <a:extLst>
                    <a:ext uri="{FF2B5EF4-FFF2-40B4-BE49-F238E27FC236}">
                      <a16:creationId xmlns:a16="http://schemas.microsoft.com/office/drawing/2014/main" id="{AAE1ABD3-A611-AD50-30E3-54C4C59DE6CE}"/>
                    </a:ext>
                  </a:extLst>
                </p14:cNvPr>
                <p14:cNvContentPartPr/>
                <p14:nvPr/>
              </p14:nvContentPartPr>
              <p14:xfrm>
                <a:off x="7460176" y="6149677"/>
                <a:ext cx="2870280" cy="623160"/>
              </p14:xfrm>
            </p:contentPart>
          </mc:Choice>
          <mc:Fallback xmlns="">
            <p:pic>
              <p:nvPicPr>
                <p:cNvPr id="168" name="Ink 167">
                  <a:extLst>
                    <a:ext uri="{FF2B5EF4-FFF2-40B4-BE49-F238E27FC236}">
                      <a16:creationId xmlns:a16="http://schemas.microsoft.com/office/drawing/2014/main" id="{AAE1ABD3-A611-AD50-30E3-54C4C59DE6CE}"/>
                    </a:ext>
                  </a:extLst>
                </p:cNvPr>
                <p:cNvPicPr/>
                <p:nvPr/>
              </p:nvPicPr>
              <p:blipFill>
                <a:blip r:embed="rId213"/>
                <a:stretch>
                  <a:fillRect/>
                </a:stretch>
              </p:blipFill>
              <p:spPr>
                <a:xfrm>
                  <a:off x="7442176" y="6132037"/>
                  <a:ext cx="290592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Ink 150">
                  <a:extLst>
                    <a:ext uri="{FF2B5EF4-FFF2-40B4-BE49-F238E27FC236}">
                      <a16:creationId xmlns:a16="http://schemas.microsoft.com/office/drawing/2014/main" id="{23FD26EC-80BA-DCD6-E207-03D593103E21}"/>
                    </a:ext>
                  </a:extLst>
                </p14:cNvPr>
                <p14:cNvContentPartPr/>
                <p14:nvPr/>
              </p14:nvContentPartPr>
              <p14:xfrm>
                <a:off x="7663936" y="6111157"/>
                <a:ext cx="2484000" cy="97560"/>
              </p14:xfrm>
            </p:contentPart>
          </mc:Choice>
          <mc:Fallback xmlns="">
            <p:pic>
              <p:nvPicPr>
                <p:cNvPr id="151" name="Ink 150">
                  <a:extLst>
                    <a:ext uri="{FF2B5EF4-FFF2-40B4-BE49-F238E27FC236}">
                      <a16:creationId xmlns:a16="http://schemas.microsoft.com/office/drawing/2014/main" id="{23FD26EC-80BA-DCD6-E207-03D593103E21}"/>
                    </a:ext>
                  </a:extLst>
                </p:cNvPr>
                <p:cNvPicPr/>
                <p:nvPr/>
              </p:nvPicPr>
              <p:blipFill>
                <a:blip r:embed="rId215"/>
                <a:stretch>
                  <a:fillRect/>
                </a:stretch>
              </p:blipFill>
              <p:spPr>
                <a:xfrm>
                  <a:off x="7646296" y="6093157"/>
                  <a:ext cx="2519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Ink 151">
                  <a:extLst>
                    <a:ext uri="{FF2B5EF4-FFF2-40B4-BE49-F238E27FC236}">
                      <a16:creationId xmlns:a16="http://schemas.microsoft.com/office/drawing/2014/main" id="{9306CD88-0DF9-A143-D30E-74EDD8642F5D}"/>
                    </a:ext>
                  </a:extLst>
                </p14:cNvPr>
                <p14:cNvContentPartPr/>
                <p14:nvPr/>
              </p14:nvContentPartPr>
              <p14:xfrm>
                <a:off x="7037536" y="6073717"/>
                <a:ext cx="468360" cy="56880"/>
              </p14:xfrm>
            </p:contentPart>
          </mc:Choice>
          <mc:Fallback xmlns="">
            <p:pic>
              <p:nvPicPr>
                <p:cNvPr id="152" name="Ink 151">
                  <a:extLst>
                    <a:ext uri="{FF2B5EF4-FFF2-40B4-BE49-F238E27FC236}">
                      <a16:creationId xmlns:a16="http://schemas.microsoft.com/office/drawing/2014/main" id="{9306CD88-0DF9-A143-D30E-74EDD8642F5D}"/>
                    </a:ext>
                  </a:extLst>
                </p:cNvPr>
                <p:cNvPicPr/>
                <p:nvPr/>
              </p:nvPicPr>
              <p:blipFill>
                <a:blip r:embed="rId217"/>
                <a:stretch>
                  <a:fillRect/>
                </a:stretch>
              </p:blipFill>
              <p:spPr>
                <a:xfrm>
                  <a:off x="7019536" y="6055717"/>
                  <a:ext cx="504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3" name="Ink 152">
                  <a:extLst>
                    <a:ext uri="{FF2B5EF4-FFF2-40B4-BE49-F238E27FC236}">
                      <a16:creationId xmlns:a16="http://schemas.microsoft.com/office/drawing/2014/main" id="{D33CCEDB-FA55-407F-B46B-BECDF8E4DE1B}"/>
                    </a:ext>
                  </a:extLst>
                </p14:cNvPr>
                <p14:cNvContentPartPr/>
                <p14:nvPr/>
              </p14:nvContentPartPr>
              <p14:xfrm>
                <a:off x="6291616" y="6110077"/>
                <a:ext cx="542880" cy="47520"/>
              </p14:xfrm>
            </p:contentPart>
          </mc:Choice>
          <mc:Fallback xmlns="">
            <p:pic>
              <p:nvPicPr>
                <p:cNvPr id="153" name="Ink 152">
                  <a:extLst>
                    <a:ext uri="{FF2B5EF4-FFF2-40B4-BE49-F238E27FC236}">
                      <a16:creationId xmlns:a16="http://schemas.microsoft.com/office/drawing/2014/main" id="{D33CCEDB-FA55-407F-B46B-BECDF8E4DE1B}"/>
                    </a:ext>
                  </a:extLst>
                </p:cNvPr>
                <p:cNvPicPr/>
                <p:nvPr/>
              </p:nvPicPr>
              <p:blipFill>
                <a:blip r:embed="rId219"/>
                <a:stretch>
                  <a:fillRect/>
                </a:stretch>
              </p:blipFill>
              <p:spPr>
                <a:xfrm>
                  <a:off x="6273616" y="6092077"/>
                  <a:ext cx="578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8" name="Ink 157">
                  <a:extLst>
                    <a:ext uri="{FF2B5EF4-FFF2-40B4-BE49-F238E27FC236}">
                      <a16:creationId xmlns:a16="http://schemas.microsoft.com/office/drawing/2014/main" id="{0F437A95-970E-A6AE-38D9-7C85525735CD}"/>
                    </a:ext>
                  </a:extLst>
                </p14:cNvPr>
                <p14:cNvContentPartPr/>
                <p14:nvPr/>
              </p14:nvContentPartPr>
              <p14:xfrm>
                <a:off x="10249096" y="6683557"/>
                <a:ext cx="6120" cy="7560"/>
              </p14:xfrm>
            </p:contentPart>
          </mc:Choice>
          <mc:Fallback xmlns="">
            <p:pic>
              <p:nvPicPr>
                <p:cNvPr id="158" name="Ink 157">
                  <a:extLst>
                    <a:ext uri="{FF2B5EF4-FFF2-40B4-BE49-F238E27FC236}">
                      <a16:creationId xmlns:a16="http://schemas.microsoft.com/office/drawing/2014/main" id="{0F437A95-970E-A6AE-38D9-7C85525735CD}"/>
                    </a:ext>
                  </a:extLst>
                </p:cNvPr>
                <p:cNvPicPr/>
                <p:nvPr/>
              </p:nvPicPr>
              <p:blipFill>
                <a:blip r:embed="rId221"/>
                <a:stretch>
                  <a:fillRect/>
                </a:stretch>
              </p:blipFill>
              <p:spPr>
                <a:xfrm>
                  <a:off x="10231096" y="6665557"/>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9" name="Ink 158">
                  <a:extLst>
                    <a:ext uri="{FF2B5EF4-FFF2-40B4-BE49-F238E27FC236}">
                      <a16:creationId xmlns:a16="http://schemas.microsoft.com/office/drawing/2014/main" id="{DDE9F864-ABCA-00C3-FCB9-C3CCF59D056F}"/>
                    </a:ext>
                  </a:extLst>
                </p14:cNvPr>
                <p14:cNvContentPartPr/>
                <p14:nvPr/>
              </p14:nvContentPartPr>
              <p14:xfrm>
                <a:off x="8703616" y="6606877"/>
                <a:ext cx="1576800" cy="129240"/>
              </p14:xfrm>
            </p:contentPart>
          </mc:Choice>
          <mc:Fallback xmlns="">
            <p:pic>
              <p:nvPicPr>
                <p:cNvPr id="159" name="Ink 158">
                  <a:extLst>
                    <a:ext uri="{FF2B5EF4-FFF2-40B4-BE49-F238E27FC236}">
                      <a16:creationId xmlns:a16="http://schemas.microsoft.com/office/drawing/2014/main" id="{DDE9F864-ABCA-00C3-FCB9-C3CCF59D056F}"/>
                    </a:ext>
                  </a:extLst>
                </p:cNvPr>
                <p:cNvPicPr/>
                <p:nvPr/>
              </p:nvPicPr>
              <p:blipFill>
                <a:blip r:embed="rId223"/>
                <a:stretch>
                  <a:fillRect/>
                </a:stretch>
              </p:blipFill>
              <p:spPr>
                <a:xfrm>
                  <a:off x="8685616" y="6588877"/>
                  <a:ext cx="1612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1" name="Ink 160">
                  <a:extLst>
                    <a:ext uri="{FF2B5EF4-FFF2-40B4-BE49-F238E27FC236}">
                      <a16:creationId xmlns:a16="http://schemas.microsoft.com/office/drawing/2014/main" id="{CE301895-4D64-A259-3AC0-CFAD3F271FD9}"/>
                    </a:ext>
                  </a:extLst>
                </p14:cNvPr>
                <p14:cNvContentPartPr/>
                <p14:nvPr/>
              </p14:nvContentPartPr>
              <p14:xfrm>
                <a:off x="7510936" y="6683557"/>
                <a:ext cx="1093320" cy="95760"/>
              </p14:xfrm>
            </p:contentPart>
          </mc:Choice>
          <mc:Fallback xmlns="">
            <p:pic>
              <p:nvPicPr>
                <p:cNvPr id="161" name="Ink 160">
                  <a:extLst>
                    <a:ext uri="{FF2B5EF4-FFF2-40B4-BE49-F238E27FC236}">
                      <a16:creationId xmlns:a16="http://schemas.microsoft.com/office/drawing/2014/main" id="{CE301895-4D64-A259-3AC0-CFAD3F271FD9}"/>
                    </a:ext>
                  </a:extLst>
                </p:cNvPr>
                <p:cNvPicPr/>
                <p:nvPr/>
              </p:nvPicPr>
              <p:blipFill>
                <a:blip r:embed="rId225"/>
                <a:stretch>
                  <a:fillRect/>
                </a:stretch>
              </p:blipFill>
              <p:spPr>
                <a:xfrm>
                  <a:off x="7493296" y="6665557"/>
                  <a:ext cx="1128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3" name="Ink 162">
                  <a:extLst>
                    <a:ext uri="{FF2B5EF4-FFF2-40B4-BE49-F238E27FC236}">
                      <a16:creationId xmlns:a16="http://schemas.microsoft.com/office/drawing/2014/main" id="{A7D5F53C-56C6-DBA2-2226-E6EDE7DB6E89}"/>
                    </a:ext>
                  </a:extLst>
                </p14:cNvPr>
                <p14:cNvContentPartPr/>
                <p14:nvPr/>
              </p14:nvContentPartPr>
              <p14:xfrm>
                <a:off x="6780496" y="6705877"/>
                <a:ext cx="690120" cy="38160"/>
              </p14:xfrm>
            </p:contentPart>
          </mc:Choice>
          <mc:Fallback xmlns="">
            <p:pic>
              <p:nvPicPr>
                <p:cNvPr id="163" name="Ink 162">
                  <a:extLst>
                    <a:ext uri="{FF2B5EF4-FFF2-40B4-BE49-F238E27FC236}">
                      <a16:creationId xmlns:a16="http://schemas.microsoft.com/office/drawing/2014/main" id="{A7D5F53C-56C6-DBA2-2226-E6EDE7DB6E89}"/>
                    </a:ext>
                  </a:extLst>
                </p:cNvPr>
                <p:cNvPicPr/>
                <p:nvPr/>
              </p:nvPicPr>
              <p:blipFill>
                <a:blip r:embed="rId227"/>
                <a:stretch>
                  <a:fillRect/>
                </a:stretch>
              </p:blipFill>
              <p:spPr>
                <a:xfrm>
                  <a:off x="6762856" y="6687877"/>
                  <a:ext cx="725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4" name="Ink 163">
                  <a:extLst>
                    <a:ext uri="{FF2B5EF4-FFF2-40B4-BE49-F238E27FC236}">
                      <a16:creationId xmlns:a16="http://schemas.microsoft.com/office/drawing/2014/main" id="{344E6BE9-BFCD-7B22-9897-51E42299AFB9}"/>
                    </a:ext>
                  </a:extLst>
                </p14:cNvPr>
                <p14:cNvContentPartPr/>
                <p14:nvPr/>
              </p14:nvContentPartPr>
              <p14:xfrm>
                <a:off x="5766016" y="6726757"/>
                <a:ext cx="960480" cy="36000"/>
              </p14:xfrm>
            </p:contentPart>
          </mc:Choice>
          <mc:Fallback xmlns="">
            <p:pic>
              <p:nvPicPr>
                <p:cNvPr id="164" name="Ink 163">
                  <a:extLst>
                    <a:ext uri="{FF2B5EF4-FFF2-40B4-BE49-F238E27FC236}">
                      <a16:creationId xmlns:a16="http://schemas.microsoft.com/office/drawing/2014/main" id="{344E6BE9-BFCD-7B22-9897-51E42299AFB9}"/>
                    </a:ext>
                  </a:extLst>
                </p:cNvPr>
                <p:cNvPicPr/>
                <p:nvPr/>
              </p:nvPicPr>
              <p:blipFill>
                <a:blip r:embed="rId229"/>
                <a:stretch>
                  <a:fillRect/>
                </a:stretch>
              </p:blipFill>
              <p:spPr>
                <a:xfrm>
                  <a:off x="5748376" y="6708757"/>
                  <a:ext cx="99612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169" name="Ink 168">
                <a:extLst>
                  <a:ext uri="{FF2B5EF4-FFF2-40B4-BE49-F238E27FC236}">
                    <a16:creationId xmlns:a16="http://schemas.microsoft.com/office/drawing/2014/main" id="{26C2EF1C-1572-CC30-218A-8213986AFFE1}"/>
                  </a:ext>
                </a:extLst>
              </p14:cNvPr>
              <p14:cNvContentPartPr/>
              <p14:nvPr/>
            </p14:nvContentPartPr>
            <p14:xfrm>
              <a:off x="5558296" y="6126277"/>
              <a:ext cx="1926000" cy="622800"/>
            </p14:xfrm>
          </p:contentPart>
        </mc:Choice>
        <mc:Fallback xmlns="">
          <p:pic>
            <p:nvPicPr>
              <p:cNvPr id="169" name="Ink 168">
                <a:extLst>
                  <a:ext uri="{FF2B5EF4-FFF2-40B4-BE49-F238E27FC236}">
                    <a16:creationId xmlns:a16="http://schemas.microsoft.com/office/drawing/2014/main" id="{26C2EF1C-1572-CC30-218A-8213986AFFE1}"/>
                  </a:ext>
                </a:extLst>
              </p:cNvPr>
              <p:cNvPicPr/>
              <p:nvPr/>
            </p:nvPicPr>
            <p:blipFill>
              <a:blip r:embed="rId231"/>
              <a:stretch>
                <a:fillRect/>
              </a:stretch>
            </p:blipFill>
            <p:spPr>
              <a:xfrm>
                <a:off x="5540296" y="6108277"/>
                <a:ext cx="1961640" cy="658440"/>
              </a:xfrm>
              <a:prstGeom prst="rect">
                <a:avLst/>
              </a:prstGeom>
            </p:spPr>
          </p:pic>
        </mc:Fallback>
      </mc:AlternateContent>
    </p:spTree>
    <p:extLst>
      <p:ext uri="{BB962C8B-B14F-4D97-AF65-F5344CB8AC3E}">
        <p14:creationId xmlns:p14="http://schemas.microsoft.com/office/powerpoint/2010/main" val="31694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5324" y="205534"/>
            <a:ext cx="9660577" cy="5878532"/>
          </a:xfrm>
          <a:prstGeom prst="rect">
            <a:avLst/>
          </a:prstGeom>
          <a:noFill/>
        </p:spPr>
        <p:txBody>
          <a:bodyPr wrap="square" rtlCol="0">
            <a:spAutoFit/>
          </a:bodyPr>
          <a:lstStyle/>
          <a:p>
            <a:pPr algn="r"/>
            <a:r>
              <a:rPr lang="he-IL" sz="2800" b="1">
                <a:solidFill>
                  <a:srgbClr val="FFFF00"/>
                </a:solidFill>
                <a:cs typeface="+mj-cs"/>
              </a:rPr>
              <a:t>ספר ירמיה פרק נ</a:t>
            </a:r>
          </a:p>
          <a:p>
            <a:pPr algn="r"/>
            <a:r>
              <a:rPr lang="he-IL" sz="2800">
                <a:solidFill>
                  <a:srgbClr val="FFFF00"/>
                </a:solidFill>
                <a:cs typeface="+mj-cs"/>
              </a:rPr>
              <a:t>לח   חֹרֶב אֶל-מֵימֶיהָ וְיָבֵשׁוּ כִּי אֶרֶץ פְּסִלִים הִיא וּבָאֵימִים יִתְהֹלָלוּ:</a:t>
            </a:r>
          </a:p>
          <a:p>
            <a:r>
              <a:rPr lang="en-US" sz="2000">
                <a:solidFill>
                  <a:srgbClr val="FFC000"/>
                </a:solidFill>
                <a:cs typeface="+mj-cs"/>
              </a:rPr>
              <a:t>Jeremiah 50:38</a:t>
            </a:r>
          </a:p>
          <a:p>
            <a:r>
              <a:rPr lang="en-US" sz="2000">
                <a:solidFill>
                  <a:srgbClr val="FFC000"/>
                </a:solidFill>
                <a:cs typeface="+mj-cs"/>
              </a:rPr>
              <a:t>50:38  A drought is upon her waters; and they shall be dried up: for it is the land of graven images, and they are mad upon their idols. (KJV)</a:t>
            </a:r>
          </a:p>
          <a:p>
            <a:pPr algn="r"/>
            <a:r>
              <a:rPr lang="en-US" sz="2000" b="1">
                <a:solidFill>
                  <a:srgbClr val="FFFF00"/>
                </a:solidFill>
                <a:cs typeface="+mj-cs"/>
              </a:rPr>
              <a:t>﻿</a:t>
            </a:r>
            <a:r>
              <a:rPr lang="he-IL" sz="2800" b="1">
                <a:solidFill>
                  <a:srgbClr val="FFFF00"/>
                </a:solidFill>
                <a:cs typeface="+mj-cs"/>
              </a:rPr>
              <a:t>ספר ירמיה פרק נא</a:t>
            </a:r>
          </a:p>
          <a:p>
            <a:pPr algn="r"/>
            <a:r>
              <a:rPr lang="he-IL" sz="2800">
                <a:solidFill>
                  <a:srgbClr val="FFFF00"/>
                </a:solidFill>
                <a:cs typeface="+mj-cs"/>
              </a:rPr>
              <a:t>﻿יג    שֹׁכַנְתְּי [שֹׁכַנְתְּ] עַל-מַיִם רַבִּים רַבַּת אֹוצָרֹת בָּא קִצֵּךְ אַמַּת בִּצְעֵךְ:</a:t>
            </a:r>
          </a:p>
          <a:p>
            <a:r>
              <a:rPr lang="en-US" sz="2000" b="1">
                <a:solidFill>
                  <a:srgbClr val="00B0F0"/>
                </a:solidFill>
                <a:cs typeface="+mj-cs"/>
              </a:rPr>
              <a:t>Jeremiah 51:13</a:t>
            </a:r>
          </a:p>
          <a:p>
            <a:r>
              <a:rPr lang="en-US" sz="2000">
                <a:solidFill>
                  <a:srgbClr val="00B0F0"/>
                </a:solidFill>
                <a:cs typeface="+mj-cs"/>
              </a:rPr>
              <a:t>51:13  O thou that dwellest upon many waters, abundant in treasures, thine end is come, and the measure of thy covetousness. (KJV)</a:t>
            </a:r>
          </a:p>
          <a:p>
            <a:pPr algn="r"/>
            <a:r>
              <a:rPr lang="en-US" sz="2000" b="1">
                <a:solidFill>
                  <a:srgbClr val="FFFF00"/>
                </a:solidFill>
                <a:cs typeface="+mj-cs"/>
              </a:rPr>
              <a:t>﻿</a:t>
            </a:r>
            <a:r>
              <a:rPr lang="he-IL" sz="2800" b="1">
                <a:solidFill>
                  <a:srgbClr val="FFFF00"/>
                </a:solidFill>
                <a:cs typeface="+mj-cs"/>
              </a:rPr>
              <a:t>ספר ירמיה פרק נא</a:t>
            </a:r>
          </a:p>
          <a:p>
            <a:pPr algn="r"/>
            <a:r>
              <a:rPr lang="he-IL" sz="2800">
                <a:solidFill>
                  <a:srgbClr val="FFFF00"/>
                </a:solidFill>
                <a:cs typeface="+mj-cs"/>
              </a:rPr>
              <a:t>﻿לו   לָכֵן כֹּה אָמַר יְהֹוָה הִנְנִי-רָב אֶת-רִיבֵךְ וְנִקַּמְתִּי אֶת-נִקְמָתֵךְ וְהַחֲרַבְתִּי אֶת-יַמָּהּ וְהֹבַשְׁתִּי אֶת-מְקוֹרָהּ: </a:t>
            </a:r>
          </a:p>
          <a:p>
            <a:r>
              <a:rPr lang="en-US" sz="2000" b="1">
                <a:solidFill>
                  <a:srgbClr val="92D050"/>
                </a:solidFill>
                <a:cs typeface="+mj-cs"/>
              </a:rPr>
              <a:t>Jeremiah 51:36</a:t>
            </a:r>
          </a:p>
          <a:p>
            <a:r>
              <a:rPr lang="en-US" sz="2000">
                <a:solidFill>
                  <a:srgbClr val="92D050"/>
                </a:solidFill>
                <a:cs typeface="+mj-cs"/>
              </a:rPr>
              <a:t>51:36  Therefore thus saith the LORD; Behold, I will plead thy cause, and take vengeance for thee; and I will dry up her sea, and make her springs dry.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EFEEB96-DA4E-11B8-C298-893BFD4CDECF}"/>
                  </a:ext>
                </a:extLst>
              </p14:cNvPr>
              <p14:cNvContentPartPr/>
              <p14:nvPr/>
            </p14:nvContentPartPr>
            <p14:xfrm>
              <a:off x="7569976" y="692437"/>
              <a:ext cx="1964880" cy="531000"/>
            </p14:xfrm>
          </p:contentPart>
        </mc:Choice>
        <mc:Fallback xmlns="">
          <p:pic>
            <p:nvPicPr>
              <p:cNvPr id="2" name="Ink 1">
                <a:extLst>
                  <a:ext uri="{FF2B5EF4-FFF2-40B4-BE49-F238E27FC236}">
                    <a16:creationId xmlns:a16="http://schemas.microsoft.com/office/drawing/2014/main" id="{7EFEEB96-DA4E-11B8-C298-893BFD4CDECF}"/>
                  </a:ext>
                </a:extLst>
              </p:cNvPr>
              <p:cNvPicPr/>
              <p:nvPr/>
            </p:nvPicPr>
            <p:blipFill>
              <a:blip r:embed="rId5"/>
              <a:stretch>
                <a:fillRect/>
              </a:stretch>
            </p:blipFill>
            <p:spPr>
              <a:xfrm>
                <a:off x="7552336" y="674797"/>
                <a:ext cx="200052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ECD0131-95B8-A0F2-3214-3F0281051B63}"/>
                  </a:ext>
                </a:extLst>
              </p14:cNvPr>
              <p14:cNvContentPartPr/>
              <p14:nvPr/>
            </p14:nvContentPartPr>
            <p14:xfrm>
              <a:off x="5947816" y="2360317"/>
              <a:ext cx="3567240" cy="735840"/>
            </p14:xfrm>
          </p:contentPart>
        </mc:Choice>
        <mc:Fallback xmlns="">
          <p:pic>
            <p:nvPicPr>
              <p:cNvPr id="4" name="Ink 3">
                <a:extLst>
                  <a:ext uri="{FF2B5EF4-FFF2-40B4-BE49-F238E27FC236}">
                    <a16:creationId xmlns:a16="http://schemas.microsoft.com/office/drawing/2014/main" id="{FECD0131-95B8-A0F2-3214-3F0281051B63}"/>
                  </a:ext>
                </a:extLst>
              </p:cNvPr>
              <p:cNvPicPr/>
              <p:nvPr/>
            </p:nvPicPr>
            <p:blipFill>
              <a:blip r:embed="rId7"/>
              <a:stretch>
                <a:fillRect/>
              </a:stretch>
            </p:blipFill>
            <p:spPr>
              <a:xfrm>
                <a:off x="5930176" y="2342677"/>
                <a:ext cx="3602880"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9116ED5-7ABF-6573-9E93-3784BFD465F1}"/>
                  </a:ext>
                </a:extLst>
              </p14:cNvPr>
              <p14:cNvContentPartPr/>
              <p14:nvPr/>
            </p14:nvContentPartPr>
            <p14:xfrm>
              <a:off x="738976" y="4190197"/>
              <a:ext cx="2345040" cy="545760"/>
            </p14:xfrm>
          </p:contentPart>
        </mc:Choice>
        <mc:Fallback xmlns="">
          <p:pic>
            <p:nvPicPr>
              <p:cNvPr id="5" name="Ink 4">
                <a:extLst>
                  <a:ext uri="{FF2B5EF4-FFF2-40B4-BE49-F238E27FC236}">
                    <a16:creationId xmlns:a16="http://schemas.microsoft.com/office/drawing/2014/main" id="{C9116ED5-7ABF-6573-9E93-3784BFD465F1}"/>
                  </a:ext>
                </a:extLst>
              </p:cNvPr>
              <p:cNvPicPr/>
              <p:nvPr/>
            </p:nvPicPr>
            <p:blipFill>
              <a:blip r:embed="rId9"/>
              <a:stretch>
                <a:fillRect/>
              </a:stretch>
            </p:blipFill>
            <p:spPr>
              <a:xfrm>
                <a:off x="721336" y="4172197"/>
                <a:ext cx="238068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2FD8FE2-81FC-F687-FDF7-5669D211AC0C}"/>
                  </a:ext>
                </a:extLst>
              </p14:cNvPr>
              <p14:cNvContentPartPr/>
              <p14:nvPr/>
            </p14:nvContentPartPr>
            <p14:xfrm>
              <a:off x="7541176" y="4505557"/>
              <a:ext cx="2630880" cy="690120"/>
            </p14:xfrm>
          </p:contentPart>
        </mc:Choice>
        <mc:Fallback xmlns="">
          <p:pic>
            <p:nvPicPr>
              <p:cNvPr id="7" name="Ink 6">
                <a:extLst>
                  <a:ext uri="{FF2B5EF4-FFF2-40B4-BE49-F238E27FC236}">
                    <a16:creationId xmlns:a16="http://schemas.microsoft.com/office/drawing/2014/main" id="{42FD8FE2-81FC-F687-FDF7-5669D211AC0C}"/>
                  </a:ext>
                </a:extLst>
              </p:cNvPr>
              <p:cNvPicPr/>
              <p:nvPr/>
            </p:nvPicPr>
            <p:blipFill>
              <a:blip r:embed="rId11"/>
              <a:stretch>
                <a:fillRect/>
              </a:stretch>
            </p:blipFill>
            <p:spPr>
              <a:xfrm>
                <a:off x="7523176" y="4487917"/>
                <a:ext cx="2666520" cy="725760"/>
              </a:xfrm>
              <a:prstGeom prst="rect">
                <a:avLst/>
              </a:prstGeom>
            </p:spPr>
          </p:pic>
        </mc:Fallback>
      </mc:AlternateContent>
      <p:grpSp>
        <p:nvGrpSpPr>
          <p:cNvPr id="14" name="Group 13">
            <a:extLst>
              <a:ext uri="{FF2B5EF4-FFF2-40B4-BE49-F238E27FC236}">
                <a16:creationId xmlns:a16="http://schemas.microsoft.com/office/drawing/2014/main" id="{542A0220-22FE-2D09-6078-6A6A086C1742}"/>
              </a:ext>
            </a:extLst>
          </p:cNvPr>
          <p:cNvGrpSpPr/>
          <p:nvPr/>
        </p:nvGrpSpPr>
        <p:grpSpPr>
          <a:xfrm>
            <a:off x="9963976" y="1020397"/>
            <a:ext cx="264600" cy="395640"/>
            <a:chOff x="9963976" y="1020397"/>
            <a:chExt cx="264600" cy="39564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DA756F7-B1C2-50B0-374C-13E9E783F5CF}"/>
                    </a:ext>
                  </a:extLst>
                </p14:cNvPr>
                <p14:cNvContentPartPr/>
                <p14:nvPr/>
              </p14:nvContentPartPr>
              <p14:xfrm>
                <a:off x="9984136" y="1205797"/>
                <a:ext cx="244440" cy="20160"/>
              </p14:xfrm>
            </p:contentPart>
          </mc:Choice>
          <mc:Fallback xmlns="">
            <p:pic>
              <p:nvPicPr>
                <p:cNvPr id="9" name="Ink 8">
                  <a:extLst>
                    <a:ext uri="{FF2B5EF4-FFF2-40B4-BE49-F238E27FC236}">
                      <a16:creationId xmlns:a16="http://schemas.microsoft.com/office/drawing/2014/main" id="{8DA756F7-B1C2-50B0-374C-13E9E783F5CF}"/>
                    </a:ext>
                  </a:extLst>
                </p:cNvPr>
                <p:cNvPicPr/>
                <p:nvPr/>
              </p:nvPicPr>
              <p:blipFill>
                <a:blip r:embed="rId13"/>
                <a:stretch>
                  <a:fillRect/>
                </a:stretch>
              </p:blipFill>
              <p:spPr>
                <a:xfrm>
                  <a:off x="9966496" y="1187797"/>
                  <a:ext cx="280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65526CE-F453-4EAD-BAFD-204BA2817219}"/>
                    </a:ext>
                  </a:extLst>
                </p14:cNvPr>
                <p14:cNvContentPartPr/>
                <p14:nvPr/>
              </p14:nvContentPartPr>
              <p14:xfrm>
                <a:off x="10062976" y="1020397"/>
                <a:ext cx="136440" cy="271440"/>
              </p14:xfrm>
            </p:contentPart>
          </mc:Choice>
          <mc:Fallback xmlns="">
            <p:pic>
              <p:nvPicPr>
                <p:cNvPr id="11" name="Ink 10">
                  <a:extLst>
                    <a:ext uri="{FF2B5EF4-FFF2-40B4-BE49-F238E27FC236}">
                      <a16:creationId xmlns:a16="http://schemas.microsoft.com/office/drawing/2014/main" id="{865526CE-F453-4EAD-BAFD-204BA2817219}"/>
                    </a:ext>
                  </a:extLst>
                </p:cNvPr>
                <p:cNvPicPr/>
                <p:nvPr/>
              </p:nvPicPr>
              <p:blipFill>
                <a:blip r:embed="rId15"/>
                <a:stretch>
                  <a:fillRect/>
                </a:stretch>
              </p:blipFill>
              <p:spPr>
                <a:xfrm>
                  <a:off x="10045336" y="1002757"/>
                  <a:ext cx="1720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630A70A2-1226-22CE-5246-E6939B26E298}"/>
                    </a:ext>
                  </a:extLst>
                </p14:cNvPr>
                <p14:cNvContentPartPr/>
                <p14:nvPr/>
              </p14:nvContentPartPr>
              <p14:xfrm>
                <a:off x="10123816" y="1047037"/>
                <a:ext cx="28080" cy="342720"/>
              </p14:xfrm>
            </p:contentPart>
          </mc:Choice>
          <mc:Fallback xmlns="">
            <p:pic>
              <p:nvPicPr>
                <p:cNvPr id="12" name="Ink 11">
                  <a:extLst>
                    <a:ext uri="{FF2B5EF4-FFF2-40B4-BE49-F238E27FC236}">
                      <a16:creationId xmlns:a16="http://schemas.microsoft.com/office/drawing/2014/main" id="{630A70A2-1226-22CE-5246-E6939B26E298}"/>
                    </a:ext>
                  </a:extLst>
                </p:cNvPr>
                <p:cNvPicPr/>
                <p:nvPr/>
              </p:nvPicPr>
              <p:blipFill>
                <a:blip r:embed="rId17"/>
                <a:stretch>
                  <a:fillRect/>
                </a:stretch>
              </p:blipFill>
              <p:spPr>
                <a:xfrm>
                  <a:off x="10106176" y="1029037"/>
                  <a:ext cx="637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F6D44CA-2A4B-70F9-EA25-134A6BB2B4AC}"/>
                    </a:ext>
                  </a:extLst>
                </p14:cNvPr>
                <p14:cNvContentPartPr/>
                <p14:nvPr/>
              </p14:nvContentPartPr>
              <p14:xfrm>
                <a:off x="9963976" y="1330357"/>
                <a:ext cx="228240" cy="85680"/>
              </p14:xfrm>
            </p:contentPart>
          </mc:Choice>
          <mc:Fallback xmlns="">
            <p:pic>
              <p:nvPicPr>
                <p:cNvPr id="13" name="Ink 12">
                  <a:extLst>
                    <a:ext uri="{FF2B5EF4-FFF2-40B4-BE49-F238E27FC236}">
                      <a16:creationId xmlns:a16="http://schemas.microsoft.com/office/drawing/2014/main" id="{1F6D44CA-2A4B-70F9-EA25-134A6BB2B4AC}"/>
                    </a:ext>
                  </a:extLst>
                </p:cNvPr>
                <p:cNvPicPr/>
                <p:nvPr/>
              </p:nvPicPr>
              <p:blipFill>
                <a:blip r:embed="rId19"/>
                <a:stretch>
                  <a:fillRect/>
                </a:stretch>
              </p:blipFill>
              <p:spPr>
                <a:xfrm>
                  <a:off x="9945976" y="1312357"/>
                  <a:ext cx="26388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EB45B38-976A-60B9-4F1C-056A683F1671}"/>
                  </a:ext>
                </a:extLst>
              </p14:cNvPr>
              <p14:cNvContentPartPr/>
              <p14:nvPr/>
            </p14:nvContentPartPr>
            <p14:xfrm>
              <a:off x="7616056" y="699277"/>
              <a:ext cx="900000" cy="528840"/>
            </p14:xfrm>
          </p:contentPart>
        </mc:Choice>
        <mc:Fallback xmlns="">
          <p:pic>
            <p:nvPicPr>
              <p:cNvPr id="15" name="Ink 14">
                <a:extLst>
                  <a:ext uri="{FF2B5EF4-FFF2-40B4-BE49-F238E27FC236}">
                    <a16:creationId xmlns:a16="http://schemas.microsoft.com/office/drawing/2014/main" id="{AEB45B38-976A-60B9-4F1C-056A683F1671}"/>
                  </a:ext>
                </a:extLst>
              </p:cNvPr>
              <p:cNvPicPr/>
              <p:nvPr/>
            </p:nvPicPr>
            <p:blipFill>
              <a:blip r:embed="rId21"/>
              <a:stretch>
                <a:fillRect/>
              </a:stretch>
            </p:blipFill>
            <p:spPr>
              <a:xfrm>
                <a:off x="7598056" y="681277"/>
                <a:ext cx="935640" cy="564480"/>
              </a:xfrm>
              <a:prstGeom prst="rect">
                <a:avLst/>
              </a:prstGeom>
            </p:spPr>
          </p:pic>
        </mc:Fallback>
      </mc:AlternateContent>
      <p:grpSp>
        <p:nvGrpSpPr>
          <p:cNvPr id="18" name="Group 17">
            <a:extLst>
              <a:ext uri="{FF2B5EF4-FFF2-40B4-BE49-F238E27FC236}">
                <a16:creationId xmlns:a16="http://schemas.microsoft.com/office/drawing/2014/main" id="{484E99C2-5BB4-70ED-FFCE-114EA41B3052}"/>
              </a:ext>
            </a:extLst>
          </p:cNvPr>
          <p:cNvGrpSpPr/>
          <p:nvPr/>
        </p:nvGrpSpPr>
        <p:grpSpPr>
          <a:xfrm>
            <a:off x="5957536" y="2462917"/>
            <a:ext cx="1817640" cy="520920"/>
            <a:chOff x="5957536" y="2462917"/>
            <a:chExt cx="1817640" cy="52092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6B513EC-E57D-CC8E-AD77-BAA6E9F68420}"/>
                    </a:ext>
                  </a:extLst>
                </p14:cNvPr>
                <p14:cNvContentPartPr/>
                <p14:nvPr/>
              </p14:nvContentPartPr>
              <p14:xfrm>
                <a:off x="5957536" y="2462917"/>
                <a:ext cx="1817640" cy="520920"/>
              </p14:xfrm>
            </p:contentPart>
          </mc:Choice>
          <mc:Fallback xmlns="">
            <p:pic>
              <p:nvPicPr>
                <p:cNvPr id="16" name="Ink 15">
                  <a:extLst>
                    <a:ext uri="{FF2B5EF4-FFF2-40B4-BE49-F238E27FC236}">
                      <a16:creationId xmlns:a16="http://schemas.microsoft.com/office/drawing/2014/main" id="{56B513EC-E57D-CC8E-AD77-BAA6E9F68420}"/>
                    </a:ext>
                  </a:extLst>
                </p:cNvPr>
                <p:cNvPicPr/>
                <p:nvPr/>
              </p:nvPicPr>
              <p:blipFill>
                <a:blip r:embed="rId23"/>
                <a:stretch>
                  <a:fillRect/>
                </a:stretch>
              </p:blipFill>
              <p:spPr>
                <a:xfrm>
                  <a:off x="5939536" y="2444917"/>
                  <a:ext cx="185328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51B0666-689A-5976-6CCC-4CC0A6EDB4CF}"/>
                    </a:ext>
                  </a:extLst>
                </p14:cNvPr>
                <p14:cNvContentPartPr/>
                <p14:nvPr/>
              </p14:nvContentPartPr>
              <p14:xfrm>
                <a:off x="6638296" y="2525917"/>
                <a:ext cx="668160" cy="437400"/>
              </p14:xfrm>
            </p:contentPart>
          </mc:Choice>
          <mc:Fallback xmlns="">
            <p:pic>
              <p:nvPicPr>
                <p:cNvPr id="17" name="Ink 16">
                  <a:extLst>
                    <a:ext uri="{FF2B5EF4-FFF2-40B4-BE49-F238E27FC236}">
                      <a16:creationId xmlns:a16="http://schemas.microsoft.com/office/drawing/2014/main" id="{651B0666-689A-5976-6CCC-4CC0A6EDB4CF}"/>
                    </a:ext>
                  </a:extLst>
                </p:cNvPr>
                <p:cNvPicPr/>
                <p:nvPr/>
              </p:nvPicPr>
              <p:blipFill>
                <a:blip r:embed="rId25"/>
                <a:stretch>
                  <a:fillRect/>
                </a:stretch>
              </p:blipFill>
              <p:spPr>
                <a:xfrm>
                  <a:off x="6620296" y="2507917"/>
                  <a:ext cx="703800" cy="473040"/>
                </a:xfrm>
                <a:prstGeom prst="rect">
                  <a:avLst/>
                </a:prstGeom>
              </p:spPr>
            </p:pic>
          </mc:Fallback>
        </mc:AlternateContent>
      </p:grpSp>
    </p:spTree>
    <p:extLst>
      <p:ext uri="{BB962C8B-B14F-4D97-AF65-F5344CB8AC3E}">
        <p14:creationId xmlns:p14="http://schemas.microsoft.com/office/powerpoint/2010/main" val="174353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92826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908462" y="291401"/>
            <a:ext cx="9173688" cy="4339650"/>
          </a:xfrm>
          <a:prstGeom prst="rect">
            <a:avLst/>
          </a:prstGeom>
          <a:noFill/>
        </p:spPr>
        <p:txBody>
          <a:bodyPr wrap="square" rtlCol="0">
            <a:spAutoFit/>
          </a:bodyPr>
          <a:lstStyle/>
          <a:p>
            <a:r>
              <a:rPr lang="en-US" sz="2800" b="1">
                <a:solidFill>
                  <a:srgbClr val="FFC000"/>
                </a:solidFill>
                <a:cs typeface="+mj-cs"/>
              </a:rPr>
              <a:t>Pseudepigrapha Of Solomon, To Victory </a:t>
            </a:r>
          </a:p>
          <a:p>
            <a:r>
              <a:rPr lang="en-US" sz="2800">
                <a:solidFill>
                  <a:srgbClr val="FFC000"/>
                </a:solidFill>
                <a:cs typeface="+mj-cs"/>
              </a:rPr>
              <a:t>    1* My ear heard distress and the sound of war, </a:t>
            </a:r>
          </a:p>
          <a:p>
            <a:r>
              <a:rPr lang="en-US" sz="2800">
                <a:solidFill>
                  <a:srgbClr val="FFC000"/>
                </a:solidFill>
                <a:cs typeface="+mj-cs"/>
              </a:rPr>
              <a:t>      the blast of the trumpet sounding slaughter and destruction. </a:t>
            </a:r>
          </a:p>
          <a:p>
            <a:r>
              <a:rPr lang="en-US" sz="2800">
                <a:solidFill>
                  <a:srgbClr val="FFC000"/>
                </a:solidFill>
                <a:cs typeface="+mj-cs"/>
              </a:rPr>
              <a:t>    </a:t>
            </a:r>
            <a:r>
              <a:rPr lang="en-US" sz="2800">
                <a:solidFill>
                  <a:srgbClr val="92D050"/>
                </a:solidFill>
                <a:cs typeface="+mj-cs"/>
              </a:rPr>
              <a:t>2* The sound of many people as of a violent storm, </a:t>
            </a:r>
          </a:p>
          <a:p>
            <a:r>
              <a:rPr lang="en-US" sz="2800">
                <a:solidFill>
                  <a:srgbClr val="92D050"/>
                </a:solidFill>
                <a:cs typeface="+mj-cs"/>
              </a:rPr>
              <a:t>      as a raging fire storm sweeping through the wilderness. </a:t>
            </a:r>
          </a:p>
          <a:p>
            <a:r>
              <a:rPr lang="en-US" sz="2800">
                <a:solidFill>
                  <a:srgbClr val="FFC000"/>
                </a:solidFill>
                <a:cs typeface="+mj-cs"/>
              </a:rPr>
              <a:t>    </a:t>
            </a:r>
            <a:r>
              <a:rPr lang="en-US" sz="2800">
                <a:solidFill>
                  <a:srgbClr val="00B0F0"/>
                </a:solidFill>
                <a:cs typeface="+mj-cs"/>
              </a:rPr>
              <a:t>3 And I said to my heart, Where, then, will God judge it? </a:t>
            </a:r>
          </a:p>
          <a:p>
            <a:r>
              <a:rPr lang="en-US" sz="2000">
                <a:solidFill>
                  <a:srgbClr val="FFC000"/>
                </a:solidFill>
                <a:cs typeface="+mj-cs"/>
              </a:rPr>
              <a:t>(James H. Charlesworth, The Old Testament Pseudepigrapha and the New Testament: Expansions of the “Old Testament” and Legends, Wisdom, and Philosophical Literature, Prayers, Psalms and Odes, Fragments of Lost Judeo-Hellenistic Works, vol. 2 (New Haven;  London: Yale University Press, 1985), 658.)</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DC15EC-ABE2-0F52-F7CB-4AF42187FF49}"/>
                  </a:ext>
                </a:extLst>
              </p14:cNvPr>
              <p14:cNvContentPartPr/>
              <p14:nvPr/>
            </p14:nvContentPartPr>
            <p14:xfrm>
              <a:off x="2519896" y="2438077"/>
              <a:ext cx="5744160" cy="109800"/>
            </p14:xfrm>
          </p:contentPart>
        </mc:Choice>
        <mc:Fallback xmlns="">
          <p:pic>
            <p:nvPicPr>
              <p:cNvPr id="2" name="Ink 1">
                <a:extLst>
                  <a:ext uri="{FF2B5EF4-FFF2-40B4-BE49-F238E27FC236}">
                    <a16:creationId xmlns:a16="http://schemas.microsoft.com/office/drawing/2014/main" id="{44DC15EC-ABE2-0F52-F7CB-4AF42187FF49}"/>
                  </a:ext>
                </a:extLst>
              </p:cNvPr>
              <p:cNvPicPr/>
              <p:nvPr/>
            </p:nvPicPr>
            <p:blipFill>
              <a:blip r:embed="rId5"/>
              <a:stretch>
                <a:fillRect/>
              </a:stretch>
            </p:blipFill>
            <p:spPr>
              <a:xfrm>
                <a:off x="2501896" y="2420437"/>
                <a:ext cx="5779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4D638DE-B462-82D4-CCA5-D9C5AB51733F}"/>
                  </a:ext>
                </a:extLst>
              </p14:cNvPr>
              <p14:cNvContentPartPr/>
              <p14:nvPr/>
            </p14:nvContentPartPr>
            <p14:xfrm>
              <a:off x="1648696" y="2854237"/>
              <a:ext cx="7718760" cy="82080"/>
            </p14:xfrm>
          </p:contentPart>
        </mc:Choice>
        <mc:Fallback xmlns="">
          <p:pic>
            <p:nvPicPr>
              <p:cNvPr id="4" name="Ink 3">
                <a:extLst>
                  <a:ext uri="{FF2B5EF4-FFF2-40B4-BE49-F238E27FC236}">
                    <a16:creationId xmlns:a16="http://schemas.microsoft.com/office/drawing/2014/main" id="{34D638DE-B462-82D4-CCA5-D9C5AB51733F}"/>
                  </a:ext>
                </a:extLst>
              </p:cNvPr>
              <p:cNvPicPr/>
              <p:nvPr/>
            </p:nvPicPr>
            <p:blipFill>
              <a:blip r:embed="rId7"/>
              <a:stretch>
                <a:fillRect/>
              </a:stretch>
            </p:blipFill>
            <p:spPr>
              <a:xfrm>
                <a:off x="1630696" y="2836237"/>
                <a:ext cx="7754400" cy="117720"/>
              </a:xfrm>
              <a:prstGeom prst="rect">
                <a:avLst/>
              </a:prstGeom>
            </p:spPr>
          </p:pic>
        </mc:Fallback>
      </mc:AlternateContent>
    </p:spTree>
    <p:extLst>
      <p:ext uri="{BB962C8B-B14F-4D97-AF65-F5344CB8AC3E}">
        <p14:creationId xmlns:p14="http://schemas.microsoft.com/office/powerpoint/2010/main" val="92106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81297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577" y="291401"/>
            <a:ext cx="9565573" cy="5139869"/>
          </a:xfrm>
          <a:prstGeom prst="rect">
            <a:avLst/>
          </a:prstGeom>
          <a:noFill/>
        </p:spPr>
        <p:txBody>
          <a:bodyPr wrap="square" rtlCol="0">
            <a:spAutoFit/>
          </a:bodyPr>
          <a:lstStyle/>
          <a:p>
            <a:pPr algn="ctr"/>
            <a:r>
              <a:rPr lang="he-IL" sz="3600" b="1">
                <a:solidFill>
                  <a:srgbClr val="FFFF00"/>
                </a:solidFill>
                <a:cs typeface="+mj-cs"/>
              </a:rPr>
              <a:t>הַבּוֹגֵד | בּוֹגֵד וְהַשּׁוֹדֵד | שׁוֹדֵד </a:t>
            </a:r>
            <a:endParaRPr lang="en-US" sz="3600" b="1">
              <a:solidFill>
                <a:srgbClr val="FFFF00"/>
              </a:solidFill>
              <a:cs typeface="+mj-cs"/>
            </a:endParaRPr>
          </a:p>
          <a:p>
            <a:r>
              <a:rPr lang="en-US" sz="2800" b="1">
                <a:solidFill>
                  <a:srgbClr val="FFC000"/>
                </a:solidFill>
                <a:cs typeface="+mj-cs"/>
              </a:rPr>
              <a:t>Wilhelm Gesenius, drawing on Wickes, divided them into five:</a:t>
            </a:r>
          </a:p>
          <a:p>
            <a:pPr marL="342900" indent="-342900">
              <a:buFont typeface="Arial" panose="020B0604020202020204" pitchFamily="34" charset="0"/>
              <a:buChar char="•"/>
            </a:pPr>
            <a:r>
              <a:rPr lang="en-US" sz="2400" b="1">
                <a:solidFill>
                  <a:srgbClr val="92D050"/>
                </a:solidFill>
                <a:cs typeface="+mj-cs"/>
              </a:rPr>
              <a:t>as a divider between two words which end and begin with the same letters, e.g. </a:t>
            </a:r>
            <a:r>
              <a:rPr lang="he-IL" sz="2400" b="1">
                <a:solidFill>
                  <a:srgbClr val="92D050"/>
                </a:solidFill>
                <a:cs typeface="+mj-cs"/>
              </a:rPr>
              <a:t>שָׁלוֹם׀ מַ‎ (</a:t>
            </a:r>
            <a:r>
              <a:rPr lang="en-US" sz="2400" b="1">
                <a:solidFill>
                  <a:srgbClr val="92D050"/>
                </a:solidFill>
                <a:cs typeface="+mj-cs"/>
              </a:rPr>
              <a:t>Shalom, ma)</a:t>
            </a:r>
          </a:p>
          <a:p>
            <a:pPr marL="342900" indent="-342900">
              <a:buFont typeface="Arial" panose="020B0604020202020204" pitchFamily="34" charset="0"/>
              <a:buChar char="•"/>
            </a:pPr>
            <a:r>
              <a:rPr lang="en-US" sz="2400" b="1">
                <a:solidFill>
                  <a:srgbClr val="00B0F0"/>
                </a:solidFill>
                <a:cs typeface="+mj-cs"/>
              </a:rPr>
              <a:t>between identical or very similar words, e.g. </a:t>
            </a:r>
            <a:r>
              <a:rPr lang="he-IL" sz="2400" b="1">
                <a:solidFill>
                  <a:srgbClr val="00B0F0"/>
                </a:solidFill>
                <a:cs typeface="+mj-cs"/>
              </a:rPr>
              <a:t>רַקדָן׀ רָקַד‎ (</a:t>
            </a:r>
            <a:r>
              <a:rPr lang="en-US" sz="2400" b="1">
                <a:solidFill>
                  <a:srgbClr val="00B0F0"/>
                </a:solidFill>
                <a:cs typeface="+mj-cs"/>
              </a:rPr>
              <a:t>the dancer danced)</a:t>
            </a:r>
          </a:p>
          <a:p>
            <a:pPr marL="342900" indent="-342900">
              <a:buFont typeface="Arial" panose="020B0604020202020204" pitchFamily="34" charset="0"/>
              <a:buChar char="•"/>
            </a:pPr>
            <a:r>
              <a:rPr lang="en-US" sz="2400" b="1">
                <a:solidFill>
                  <a:srgbClr val="FFC000"/>
                </a:solidFill>
                <a:cs typeface="+mj-cs"/>
              </a:rPr>
              <a:t>between words which are to a high degree contradictory, e.g. </a:t>
            </a:r>
            <a:r>
              <a:rPr lang="he-IL" sz="2400" b="1">
                <a:solidFill>
                  <a:srgbClr val="FFC000"/>
                </a:solidFill>
                <a:cs typeface="+mj-cs"/>
              </a:rPr>
              <a:t>אֱלֹהִים׀ רֶשַׁע‎ (</a:t>
            </a:r>
            <a:r>
              <a:rPr lang="en-US" sz="2400" b="1">
                <a:solidFill>
                  <a:srgbClr val="FFC000"/>
                </a:solidFill>
                <a:cs typeface="+mj-cs"/>
              </a:rPr>
              <a:t>God, evil)</a:t>
            </a:r>
          </a:p>
          <a:p>
            <a:pPr marL="342900" indent="-342900">
              <a:buFont typeface="Arial" panose="020B0604020202020204" pitchFamily="34" charset="0"/>
              <a:buChar char="•"/>
            </a:pPr>
            <a:r>
              <a:rPr lang="en-US" sz="2400" b="1">
                <a:solidFill>
                  <a:srgbClr val="92D050"/>
                </a:solidFill>
                <a:cs typeface="+mj-cs"/>
              </a:rPr>
              <a:t>between words otherwise liable to be wrongly connected, e.g. </a:t>
            </a:r>
            <a:r>
              <a:rPr lang="he-IL" sz="2400" b="1">
                <a:solidFill>
                  <a:srgbClr val="92D050"/>
                </a:solidFill>
                <a:cs typeface="+mj-cs"/>
              </a:rPr>
              <a:t>כַּף׀ תּוֹר‎, </a:t>
            </a:r>
            <a:r>
              <a:rPr lang="en-US" sz="2400" b="1">
                <a:solidFill>
                  <a:srgbClr val="92D050"/>
                </a:solidFill>
                <a:cs typeface="+mj-cs"/>
              </a:rPr>
              <a:t>which prevents the somewhat bizarre phrase </a:t>
            </a:r>
            <a:r>
              <a:rPr lang="he-IL" sz="2400" b="1">
                <a:solidFill>
                  <a:srgbClr val="92D050"/>
                </a:solidFill>
                <a:cs typeface="+mj-cs"/>
              </a:rPr>
              <a:t>כַּף‎ (</a:t>
            </a:r>
            <a:r>
              <a:rPr lang="en-US" sz="2400" b="1">
                <a:solidFill>
                  <a:srgbClr val="92D050"/>
                </a:solidFill>
                <a:cs typeface="+mj-cs"/>
              </a:rPr>
              <a:t>kaf, spoon) </a:t>
            </a:r>
            <a:r>
              <a:rPr lang="he-IL" sz="2400" b="1">
                <a:solidFill>
                  <a:srgbClr val="92D050"/>
                </a:solidFill>
                <a:cs typeface="+mj-cs"/>
              </a:rPr>
              <a:t>תּוֹר‎ (</a:t>
            </a:r>
            <a:r>
              <a:rPr lang="en-US" sz="2400" b="1">
                <a:solidFill>
                  <a:srgbClr val="92D050"/>
                </a:solidFill>
                <a:cs typeface="+mj-cs"/>
              </a:rPr>
              <a:t>tor, queue) from being wrongly read as </a:t>
            </a:r>
            <a:r>
              <a:rPr lang="he-IL" sz="2400" b="1">
                <a:solidFill>
                  <a:srgbClr val="92D050"/>
                </a:solidFill>
                <a:cs typeface="+mj-cs"/>
              </a:rPr>
              <a:t>כַּפְתּוֹר‎ (</a:t>
            </a:r>
            <a:r>
              <a:rPr lang="en-US" sz="2400" b="1">
                <a:solidFill>
                  <a:srgbClr val="92D050"/>
                </a:solidFill>
                <a:cs typeface="+mj-cs"/>
              </a:rPr>
              <a:t>kaftor), meaning button.</a:t>
            </a:r>
          </a:p>
          <a:p>
            <a:pPr marL="342900" indent="-342900">
              <a:buFont typeface="Arial" panose="020B0604020202020204" pitchFamily="34" charset="0"/>
              <a:buChar char="•"/>
            </a:pPr>
            <a:r>
              <a:rPr lang="en-US" sz="2400" b="1">
                <a:solidFill>
                  <a:srgbClr val="00B0F0"/>
                </a:solidFill>
                <a:cs typeface="+mj-cs"/>
              </a:rPr>
              <a:t>"and lastly, between heterogeneous terms, as Eleazar the High Priest, and Joshua" (</a:t>
            </a:r>
            <a:r>
              <a:rPr lang="he-IL" sz="2400" b="1">
                <a:solidFill>
                  <a:srgbClr val="00B0F0"/>
                </a:solidFill>
                <a:cs typeface="+mj-cs"/>
              </a:rPr>
              <a:t>אֶלְעָזָ֣ר הַכֹּהֵ֣ן׀ וִיהוֹשֻׁ֪עַ‎—</a:t>
            </a:r>
            <a:r>
              <a:rPr lang="en-US" sz="2400" b="1">
                <a:solidFill>
                  <a:srgbClr val="00B0F0"/>
                </a:solidFill>
                <a:cs typeface="+mj-cs"/>
              </a:rPr>
              <a:t>see context in Joshua 19:51)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885C3BA9-9D47-F5A7-69D9-A8BF39D2A00A}"/>
              </a:ext>
            </a:extLst>
          </p:cNvPr>
          <p:cNvGrpSpPr/>
          <p:nvPr/>
        </p:nvGrpSpPr>
        <p:grpSpPr>
          <a:xfrm>
            <a:off x="5805616" y="377077"/>
            <a:ext cx="1678680" cy="88920"/>
            <a:chOff x="5805616" y="377077"/>
            <a:chExt cx="1678680" cy="889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CB58BBB-A059-AF5E-1BA6-DF320DC28A5B}"/>
                    </a:ext>
                  </a:extLst>
                </p14:cNvPr>
                <p14:cNvContentPartPr/>
                <p14:nvPr/>
              </p14:nvContentPartPr>
              <p14:xfrm>
                <a:off x="6820456" y="417757"/>
                <a:ext cx="663840" cy="48240"/>
              </p14:xfrm>
            </p:contentPart>
          </mc:Choice>
          <mc:Fallback xmlns="">
            <p:pic>
              <p:nvPicPr>
                <p:cNvPr id="2" name="Ink 1">
                  <a:extLst>
                    <a:ext uri="{FF2B5EF4-FFF2-40B4-BE49-F238E27FC236}">
                      <a16:creationId xmlns:a16="http://schemas.microsoft.com/office/drawing/2014/main" id="{DCB58BBB-A059-AF5E-1BA6-DF320DC28A5B}"/>
                    </a:ext>
                  </a:extLst>
                </p:cNvPr>
                <p:cNvPicPr/>
                <p:nvPr/>
              </p:nvPicPr>
              <p:blipFill>
                <a:blip r:embed="rId5"/>
                <a:stretch>
                  <a:fillRect/>
                </a:stretch>
              </p:blipFill>
              <p:spPr>
                <a:xfrm>
                  <a:off x="6802816" y="400117"/>
                  <a:ext cx="699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DAE72A1-8F06-9855-70DF-B56301C2C214}"/>
                    </a:ext>
                  </a:extLst>
                </p14:cNvPr>
                <p14:cNvContentPartPr/>
                <p14:nvPr/>
              </p14:nvContentPartPr>
              <p14:xfrm>
                <a:off x="5805616" y="377077"/>
                <a:ext cx="662400" cy="33120"/>
              </p14:xfrm>
            </p:contentPart>
          </mc:Choice>
          <mc:Fallback xmlns="">
            <p:pic>
              <p:nvPicPr>
                <p:cNvPr id="4" name="Ink 3">
                  <a:extLst>
                    <a:ext uri="{FF2B5EF4-FFF2-40B4-BE49-F238E27FC236}">
                      <a16:creationId xmlns:a16="http://schemas.microsoft.com/office/drawing/2014/main" id="{4DAE72A1-8F06-9855-70DF-B56301C2C214}"/>
                    </a:ext>
                  </a:extLst>
                </p:cNvPr>
                <p:cNvPicPr/>
                <p:nvPr/>
              </p:nvPicPr>
              <p:blipFill>
                <a:blip r:embed="rId7"/>
                <a:stretch>
                  <a:fillRect/>
                </a:stretch>
              </p:blipFill>
              <p:spPr>
                <a:xfrm>
                  <a:off x="5787616" y="359437"/>
                  <a:ext cx="698040" cy="68760"/>
                </a:xfrm>
                <a:prstGeom prst="rect">
                  <a:avLst/>
                </a:prstGeom>
              </p:spPr>
            </p:pic>
          </mc:Fallback>
        </mc:AlternateContent>
      </p:grpSp>
      <p:grpSp>
        <p:nvGrpSpPr>
          <p:cNvPr id="11" name="Group 10">
            <a:extLst>
              <a:ext uri="{FF2B5EF4-FFF2-40B4-BE49-F238E27FC236}">
                <a16:creationId xmlns:a16="http://schemas.microsoft.com/office/drawing/2014/main" id="{384E85CD-1493-34EA-E33B-8367EFE8A109}"/>
              </a:ext>
            </a:extLst>
          </p:cNvPr>
          <p:cNvGrpSpPr/>
          <p:nvPr/>
        </p:nvGrpSpPr>
        <p:grpSpPr>
          <a:xfrm>
            <a:off x="3266896" y="372037"/>
            <a:ext cx="1734480" cy="56520"/>
            <a:chOff x="3266896" y="372037"/>
            <a:chExt cx="1734480" cy="565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FC5AF55-1BF6-9D8A-1E96-4828672F43C0}"/>
                    </a:ext>
                  </a:extLst>
                </p14:cNvPr>
                <p14:cNvContentPartPr/>
                <p14:nvPr/>
              </p14:nvContentPartPr>
              <p14:xfrm>
                <a:off x="4384336" y="372037"/>
                <a:ext cx="617040" cy="32760"/>
              </p14:xfrm>
            </p:contentPart>
          </mc:Choice>
          <mc:Fallback xmlns="">
            <p:pic>
              <p:nvPicPr>
                <p:cNvPr id="7" name="Ink 6">
                  <a:extLst>
                    <a:ext uri="{FF2B5EF4-FFF2-40B4-BE49-F238E27FC236}">
                      <a16:creationId xmlns:a16="http://schemas.microsoft.com/office/drawing/2014/main" id="{8FC5AF55-1BF6-9D8A-1E96-4828672F43C0}"/>
                    </a:ext>
                  </a:extLst>
                </p:cNvPr>
                <p:cNvPicPr/>
                <p:nvPr/>
              </p:nvPicPr>
              <p:blipFill>
                <a:blip r:embed="rId9"/>
                <a:stretch>
                  <a:fillRect/>
                </a:stretch>
              </p:blipFill>
              <p:spPr>
                <a:xfrm>
                  <a:off x="4366696" y="354397"/>
                  <a:ext cx="652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969CC20-BD1A-E584-23FB-66FF4A7C9427}"/>
                    </a:ext>
                  </a:extLst>
                </p14:cNvPr>
                <p14:cNvContentPartPr/>
                <p14:nvPr/>
              </p14:nvContentPartPr>
              <p14:xfrm>
                <a:off x="3266896" y="397957"/>
                <a:ext cx="608400" cy="30600"/>
              </p14:xfrm>
            </p:contentPart>
          </mc:Choice>
          <mc:Fallback xmlns="">
            <p:pic>
              <p:nvPicPr>
                <p:cNvPr id="9" name="Ink 8">
                  <a:extLst>
                    <a:ext uri="{FF2B5EF4-FFF2-40B4-BE49-F238E27FC236}">
                      <a16:creationId xmlns:a16="http://schemas.microsoft.com/office/drawing/2014/main" id="{B969CC20-BD1A-E584-23FB-66FF4A7C9427}"/>
                    </a:ext>
                  </a:extLst>
                </p:cNvPr>
                <p:cNvPicPr/>
                <p:nvPr/>
              </p:nvPicPr>
              <p:blipFill>
                <a:blip r:embed="rId11"/>
                <a:stretch>
                  <a:fillRect/>
                </a:stretch>
              </p:blipFill>
              <p:spPr>
                <a:xfrm>
                  <a:off x="3249256" y="380317"/>
                  <a:ext cx="64404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FA112C1D-2F31-C0E4-06D0-ECD709D67560}"/>
                  </a:ext>
                </a:extLst>
              </p14:cNvPr>
              <p14:cNvContentPartPr/>
              <p14:nvPr/>
            </p14:nvContentPartPr>
            <p14:xfrm>
              <a:off x="2843536" y="5405557"/>
              <a:ext cx="1716120" cy="102600"/>
            </p14:xfrm>
          </p:contentPart>
        </mc:Choice>
        <mc:Fallback xmlns="">
          <p:pic>
            <p:nvPicPr>
              <p:cNvPr id="12" name="Ink 11">
                <a:extLst>
                  <a:ext uri="{FF2B5EF4-FFF2-40B4-BE49-F238E27FC236}">
                    <a16:creationId xmlns:a16="http://schemas.microsoft.com/office/drawing/2014/main" id="{FA112C1D-2F31-C0E4-06D0-ECD709D67560}"/>
                  </a:ext>
                </a:extLst>
              </p:cNvPr>
              <p:cNvPicPr/>
              <p:nvPr/>
            </p:nvPicPr>
            <p:blipFill>
              <a:blip r:embed="rId13"/>
              <a:stretch>
                <a:fillRect/>
              </a:stretch>
            </p:blipFill>
            <p:spPr>
              <a:xfrm>
                <a:off x="2825896" y="5387557"/>
                <a:ext cx="1751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1D1AB68-12E1-1673-1313-64E720155A2F}"/>
                  </a:ext>
                </a:extLst>
              </p14:cNvPr>
              <p14:cNvContentPartPr/>
              <p14:nvPr/>
            </p14:nvContentPartPr>
            <p14:xfrm>
              <a:off x="7877056" y="5423557"/>
              <a:ext cx="819360" cy="57600"/>
            </p14:xfrm>
          </p:contentPart>
        </mc:Choice>
        <mc:Fallback xmlns="">
          <p:pic>
            <p:nvPicPr>
              <p:cNvPr id="13" name="Ink 12">
                <a:extLst>
                  <a:ext uri="{FF2B5EF4-FFF2-40B4-BE49-F238E27FC236}">
                    <a16:creationId xmlns:a16="http://schemas.microsoft.com/office/drawing/2014/main" id="{41D1AB68-12E1-1673-1313-64E720155A2F}"/>
                  </a:ext>
                </a:extLst>
              </p:cNvPr>
              <p:cNvPicPr/>
              <p:nvPr/>
            </p:nvPicPr>
            <p:blipFill>
              <a:blip r:embed="rId15"/>
              <a:stretch>
                <a:fillRect/>
              </a:stretch>
            </p:blipFill>
            <p:spPr>
              <a:xfrm>
                <a:off x="7859056" y="5405557"/>
                <a:ext cx="855000" cy="93240"/>
              </a:xfrm>
              <a:prstGeom prst="rect">
                <a:avLst/>
              </a:prstGeom>
            </p:spPr>
          </p:pic>
        </mc:Fallback>
      </mc:AlternateContent>
    </p:spTree>
    <p:extLst>
      <p:ext uri="{BB962C8B-B14F-4D97-AF65-F5344CB8AC3E}">
        <p14:creationId xmlns:p14="http://schemas.microsoft.com/office/powerpoint/2010/main" val="361531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256816"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AD0163A3-4974-FDF5-538E-ECAD6FC85E8D}"/>
              </a:ext>
            </a:extLst>
          </p:cNvPr>
          <p:cNvPicPr>
            <a:picLocks noChangeAspect="1"/>
          </p:cNvPicPr>
          <p:nvPr/>
        </p:nvPicPr>
        <p:blipFill>
          <a:blip r:embed="rId4"/>
          <a:stretch>
            <a:fillRect/>
          </a:stretch>
        </p:blipFill>
        <p:spPr>
          <a:xfrm>
            <a:off x="66218" y="58473"/>
            <a:ext cx="8838153" cy="5950441"/>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1E62FFE-7099-B507-A474-C93760A6F74C}"/>
                  </a:ext>
                </a:extLst>
              </p14:cNvPr>
              <p14:cNvContentPartPr/>
              <p14:nvPr/>
            </p14:nvContentPartPr>
            <p14:xfrm>
              <a:off x="216616" y="491557"/>
              <a:ext cx="632880" cy="39600"/>
            </p14:xfrm>
          </p:contentPart>
        </mc:Choice>
        <mc:Fallback xmlns="">
          <p:pic>
            <p:nvPicPr>
              <p:cNvPr id="2" name="Ink 1">
                <a:extLst>
                  <a:ext uri="{FF2B5EF4-FFF2-40B4-BE49-F238E27FC236}">
                    <a16:creationId xmlns:a16="http://schemas.microsoft.com/office/drawing/2014/main" id="{D1E62FFE-7099-B507-A474-C93760A6F74C}"/>
                  </a:ext>
                </a:extLst>
              </p:cNvPr>
              <p:cNvPicPr/>
              <p:nvPr/>
            </p:nvPicPr>
            <p:blipFill>
              <a:blip r:embed="rId6"/>
              <a:stretch>
                <a:fillRect/>
              </a:stretch>
            </p:blipFill>
            <p:spPr>
              <a:xfrm>
                <a:off x="198976" y="473557"/>
                <a:ext cx="668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F91846FC-B7D6-5F14-4468-C4A2C0CA3374}"/>
                  </a:ext>
                </a:extLst>
              </p14:cNvPr>
              <p14:cNvContentPartPr/>
              <p14:nvPr/>
            </p14:nvContentPartPr>
            <p14:xfrm>
              <a:off x="1873336" y="448717"/>
              <a:ext cx="506880" cy="27360"/>
            </p14:xfrm>
          </p:contentPart>
        </mc:Choice>
        <mc:Fallback xmlns="">
          <p:pic>
            <p:nvPicPr>
              <p:cNvPr id="3" name="Ink 2">
                <a:extLst>
                  <a:ext uri="{FF2B5EF4-FFF2-40B4-BE49-F238E27FC236}">
                    <a16:creationId xmlns:a16="http://schemas.microsoft.com/office/drawing/2014/main" id="{F91846FC-B7D6-5F14-4468-C4A2C0CA3374}"/>
                  </a:ext>
                </a:extLst>
              </p:cNvPr>
              <p:cNvPicPr/>
              <p:nvPr/>
            </p:nvPicPr>
            <p:blipFill>
              <a:blip r:embed="rId8"/>
              <a:stretch>
                <a:fillRect/>
              </a:stretch>
            </p:blipFill>
            <p:spPr>
              <a:xfrm>
                <a:off x="1855336" y="431077"/>
                <a:ext cx="542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81C4F969-34D0-CCD5-53B0-DFE7577B74D9}"/>
                  </a:ext>
                </a:extLst>
              </p14:cNvPr>
              <p14:cNvContentPartPr/>
              <p14:nvPr/>
            </p14:nvContentPartPr>
            <p14:xfrm>
              <a:off x="3623656" y="481117"/>
              <a:ext cx="556560" cy="19440"/>
            </p14:xfrm>
          </p:contentPart>
        </mc:Choice>
        <mc:Fallback xmlns="">
          <p:pic>
            <p:nvPicPr>
              <p:cNvPr id="5" name="Ink 4">
                <a:extLst>
                  <a:ext uri="{FF2B5EF4-FFF2-40B4-BE49-F238E27FC236}">
                    <a16:creationId xmlns:a16="http://schemas.microsoft.com/office/drawing/2014/main" id="{81C4F969-34D0-CCD5-53B0-DFE7577B74D9}"/>
                  </a:ext>
                </a:extLst>
              </p:cNvPr>
              <p:cNvPicPr/>
              <p:nvPr/>
            </p:nvPicPr>
            <p:blipFill>
              <a:blip r:embed="rId10"/>
              <a:stretch>
                <a:fillRect/>
              </a:stretch>
            </p:blipFill>
            <p:spPr>
              <a:xfrm>
                <a:off x="3606016" y="463117"/>
                <a:ext cx="592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CAAA0912-90D5-4D2D-2AC6-455EB747F901}"/>
                  </a:ext>
                </a:extLst>
              </p14:cNvPr>
              <p14:cNvContentPartPr/>
              <p14:nvPr/>
            </p14:nvContentPartPr>
            <p14:xfrm>
              <a:off x="5265616" y="482917"/>
              <a:ext cx="608400" cy="15840"/>
            </p14:xfrm>
          </p:contentPart>
        </mc:Choice>
        <mc:Fallback xmlns="">
          <p:pic>
            <p:nvPicPr>
              <p:cNvPr id="7" name="Ink 6">
                <a:extLst>
                  <a:ext uri="{FF2B5EF4-FFF2-40B4-BE49-F238E27FC236}">
                    <a16:creationId xmlns:a16="http://schemas.microsoft.com/office/drawing/2014/main" id="{CAAA0912-90D5-4D2D-2AC6-455EB747F901}"/>
                  </a:ext>
                </a:extLst>
              </p:cNvPr>
              <p:cNvPicPr/>
              <p:nvPr/>
            </p:nvPicPr>
            <p:blipFill>
              <a:blip r:embed="rId12"/>
              <a:stretch>
                <a:fillRect/>
              </a:stretch>
            </p:blipFill>
            <p:spPr>
              <a:xfrm>
                <a:off x="5247616" y="465277"/>
                <a:ext cx="644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40ADF4A8-A7BB-485C-49A0-F852C8BE4015}"/>
                  </a:ext>
                </a:extLst>
              </p14:cNvPr>
              <p14:cNvContentPartPr/>
              <p14:nvPr/>
            </p14:nvContentPartPr>
            <p14:xfrm>
              <a:off x="7029616" y="487957"/>
              <a:ext cx="1220040" cy="77400"/>
            </p14:xfrm>
          </p:contentPart>
        </mc:Choice>
        <mc:Fallback xmlns="">
          <p:pic>
            <p:nvPicPr>
              <p:cNvPr id="9" name="Ink 8">
                <a:extLst>
                  <a:ext uri="{FF2B5EF4-FFF2-40B4-BE49-F238E27FC236}">
                    <a16:creationId xmlns:a16="http://schemas.microsoft.com/office/drawing/2014/main" id="{40ADF4A8-A7BB-485C-49A0-F852C8BE4015}"/>
                  </a:ext>
                </a:extLst>
              </p:cNvPr>
              <p:cNvPicPr/>
              <p:nvPr/>
            </p:nvPicPr>
            <p:blipFill>
              <a:blip r:embed="rId14"/>
              <a:stretch>
                <a:fillRect/>
              </a:stretch>
            </p:blipFill>
            <p:spPr>
              <a:xfrm>
                <a:off x="7011976" y="469957"/>
                <a:ext cx="1255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F4AAF248-953C-A69F-3758-6DBE4DD4BD3A}"/>
                  </a:ext>
                </a:extLst>
              </p14:cNvPr>
              <p14:cNvContentPartPr/>
              <p14:nvPr/>
            </p14:nvContentPartPr>
            <p14:xfrm>
              <a:off x="3807976" y="1752277"/>
              <a:ext cx="1463400" cy="35280"/>
            </p14:xfrm>
          </p:contentPart>
        </mc:Choice>
        <mc:Fallback xmlns="">
          <p:pic>
            <p:nvPicPr>
              <p:cNvPr id="11" name="Ink 10">
                <a:extLst>
                  <a:ext uri="{FF2B5EF4-FFF2-40B4-BE49-F238E27FC236}">
                    <a16:creationId xmlns:a16="http://schemas.microsoft.com/office/drawing/2014/main" id="{F4AAF248-953C-A69F-3758-6DBE4DD4BD3A}"/>
                  </a:ext>
                </a:extLst>
              </p:cNvPr>
              <p:cNvPicPr/>
              <p:nvPr/>
            </p:nvPicPr>
            <p:blipFill>
              <a:blip r:embed="rId16"/>
              <a:stretch>
                <a:fillRect/>
              </a:stretch>
            </p:blipFill>
            <p:spPr>
              <a:xfrm>
                <a:off x="3790336" y="1734277"/>
                <a:ext cx="1499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E413E8D-3153-96B5-4972-16BE6C0C0E24}"/>
                  </a:ext>
                </a:extLst>
              </p14:cNvPr>
              <p14:cNvContentPartPr/>
              <p14:nvPr/>
            </p14:nvContentPartPr>
            <p14:xfrm>
              <a:off x="3869536" y="2101837"/>
              <a:ext cx="1361160" cy="75600"/>
            </p14:xfrm>
          </p:contentPart>
        </mc:Choice>
        <mc:Fallback xmlns="">
          <p:pic>
            <p:nvPicPr>
              <p:cNvPr id="13" name="Ink 12">
                <a:extLst>
                  <a:ext uri="{FF2B5EF4-FFF2-40B4-BE49-F238E27FC236}">
                    <a16:creationId xmlns:a16="http://schemas.microsoft.com/office/drawing/2014/main" id="{9E413E8D-3153-96B5-4972-16BE6C0C0E24}"/>
                  </a:ext>
                </a:extLst>
              </p:cNvPr>
              <p:cNvPicPr/>
              <p:nvPr/>
            </p:nvPicPr>
            <p:blipFill>
              <a:blip r:embed="rId18"/>
              <a:stretch>
                <a:fillRect/>
              </a:stretch>
            </p:blipFill>
            <p:spPr>
              <a:xfrm>
                <a:off x="3851896" y="2083837"/>
                <a:ext cx="1396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1B5A23AF-364A-AA7F-C90A-752BD7C05A5A}"/>
                  </a:ext>
                </a:extLst>
              </p14:cNvPr>
              <p14:cNvContentPartPr/>
              <p14:nvPr/>
            </p14:nvContentPartPr>
            <p14:xfrm>
              <a:off x="4546696" y="2527357"/>
              <a:ext cx="732600" cy="25200"/>
            </p14:xfrm>
          </p:contentPart>
        </mc:Choice>
        <mc:Fallback xmlns="">
          <p:pic>
            <p:nvPicPr>
              <p:cNvPr id="14" name="Ink 13">
                <a:extLst>
                  <a:ext uri="{FF2B5EF4-FFF2-40B4-BE49-F238E27FC236}">
                    <a16:creationId xmlns:a16="http://schemas.microsoft.com/office/drawing/2014/main" id="{1B5A23AF-364A-AA7F-C90A-752BD7C05A5A}"/>
                  </a:ext>
                </a:extLst>
              </p:cNvPr>
              <p:cNvPicPr/>
              <p:nvPr/>
            </p:nvPicPr>
            <p:blipFill>
              <a:blip r:embed="rId20"/>
              <a:stretch>
                <a:fillRect/>
              </a:stretch>
            </p:blipFill>
            <p:spPr>
              <a:xfrm>
                <a:off x="4528696" y="2509717"/>
                <a:ext cx="768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CAE460B8-F34D-31DD-5902-ECD236741195}"/>
                  </a:ext>
                </a:extLst>
              </p14:cNvPr>
              <p14:cNvContentPartPr/>
              <p14:nvPr/>
            </p14:nvContentPartPr>
            <p14:xfrm>
              <a:off x="1294456" y="1469677"/>
              <a:ext cx="261000" cy="14760"/>
            </p14:xfrm>
          </p:contentPart>
        </mc:Choice>
        <mc:Fallback xmlns="">
          <p:pic>
            <p:nvPicPr>
              <p:cNvPr id="15" name="Ink 14">
                <a:extLst>
                  <a:ext uri="{FF2B5EF4-FFF2-40B4-BE49-F238E27FC236}">
                    <a16:creationId xmlns:a16="http://schemas.microsoft.com/office/drawing/2014/main" id="{CAE460B8-F34D-31DD-5902-ECD236741195}"/>
                  </a:ext>
                </a:extLst>
              </p:cNvPr>
              <p:cNvPicPr/>
              <p:nvPr/>
            </p:nvPicPr>
            <p:blipFill>
              <a:blip r:embed="rId22"/>
              <a:stretch>
                <a:fillRect/>
              </a:stretch>
            </p:blipFill>
            <p:spPr>
              <a:xfrm>
                <a:off x="1276456" y="1451677"/>
                <a:ext cx="296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712583FD-87E0-B7C0-DA01-D52DFC827863}"/>
                  </a:ext>
                </a:extLst>
              </p14:cNvPr>
              <p14:cNvContentPartPr/>
              <p14:nvPr/>
            </p14:nvContentPartPr>
            <p14:xfrm>
              <a:off x="147496" y="1771717"/>
              <a:ext cx="1453680" cy="42840"/>
            </p14:xfrm>
          </p:contentPart>
        </mc:Choice>
        <mc:Fallback xmlns="">
          <p:pic>
            <p:nvPicPr>
              <p:cNvPr id="16" name="Ink 15">
                <a:extLst>
                  <a:ext uri="{FF2B5EF4-FFF2-40B4-BE49-F238E27FC236}">
                    <a16:creationId xmlns:a16="http://schemas.microsoft.com/office/drawing/2014/main" id="{712583FD-87E0-B7C0-DA01-D52DFC827863}"/>
                  </a:ext>
                </a:extLst>
              </p:cNvPr>
              <p:cNvPicPr/>
              <p:nvPr/>
            </p:nvPicPr>
            <p:blipFill>
              <a:blip r:embed="rId24"/>
              <a:stretch>
                <a:fillRect/>
              </a:stretch>
            </p:blipFill>
            <p:spPr>
              <a:xfrm>
                <a:off x="129856" y="1754077"/>
                <a:ext cx="1489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E434587F-EAA6-D145-DF0D-A14818CD7ED5}"/>
                  </a:ext>
                </a:extLst>
              </p14:cNvPr>
              <p14:cNvContentPartPr/>
              <p14:nvPr/>
            </p14:nvContentPartPr>
            <p14:xfrm>
              <a:off x="130216" y="2037037"/>
              <a:ext cx="1237320" cy="38160"/>
            </p14:xfrm>
          </p:contentPart>
        </mc:Choice>
        <mc:Fallback xmlns="">
          <p:pic>
            <p:nvPicPr>
              <p:cNvPr id="17" name="Ink 16">
                <a:extLst>
                  <a:ext uri="{FF2B5EF4-FFF2-40B4-BE49-F238E27FC236}">
                    <a16:creationId xmlns:a16="http://schemas.microsoft.com/office/drawing/2014/main" id="{E434587F-EAA6-D145-DF0D-A14818CD7ED5}"/>
                  </a:ext>
                </a:extLst>
              </p:cNvPr>
              <p:cNvPicPr/>
              <p:nvPr/>
            </p:nvPicPr>
            <p:blipFill>
              <a:blip r:embed="rId26"/>
              <a:stretch>
                <a:fillRect/>
              </a:stretch>
            </p:blipFill>
            <p:spPr>
              <a:xfrm>
                <a:off x="112576" y="2019397"/>
                <a:ext cx="1272960" cy="73800"/>
              </a:xfrm>
              <a:prstGeom prst="rect">
                <a:avLst/>
              </a:prstGeom>
            </p:spPr>
          </p:pic>
        </mc:Fallback>
      </mc:AlternateContent>
      <p:grpSp>
        <p:nvGrpSpPr>
          <p:cNvPr id="20" name="Group 19">
            <a:extLst>
              <a:ext uri="{FF2B5EF4-FFF2-40B4-BE49-F238E27FC236}">
                <a16:creationId xmlns:a16="http://schemas.microsoft.com/office/drawing/2014/main" id="{A3E81987-ECD1-AF68-6BB8-5AA07B56E4D8}"/>
              </a:ext>
            </a:extLst>
          </p:cNvPr>
          <p:cNvGrpSpPr/>
          <p:nvPr/>
        </p:nvGrpSpPr>
        <p:grpSpPr>
          <a:xfrm>
            <a:off x="-52304" y="3120637"/>
            <a:ext cx="959400" cy="84600"/>
            <a:chOff x="-52304" y="3120637"/>
            <a:chExt cx="959400" cy="84600"/>
          </a:xfrm>
        </p:grpSpPr>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408A1ECA-73A9-D2B9-4BC7-C9E8297F09C6}"/>
                    </a:ext>
                  </a:extLst>
                </p14:cNvPr>
                <p14:cNvContentPartPr/>
                <p14:nvPr/>
              </p14:nvContentPartPr>
              <p14:xfrm>
                <a:off x="866416" y="3189397"/>
                <a:ext cx="17640" cy="15840"/>
              </p14:xfrm>
            </p:contentPart>
          </mc:Choice>
          <mc:Fallback xmlns="">
            <p:pic>
              <p:nvPicPr>
                <p:cNvPr id="18" name="Ink 17">
                  <a:extLst>
                    <a:ext uri="{FF2B5EF4-FFF2-40B4-BE49-F238E27FC236}">
                      <a16:creationId xmlns:a16="http://schemas.microsoft.com/office/drawing/2014/main" id="{408A1ECA-73A9-D2B9-4BC7-C9E8297F09C6}"/>
                    </a:ext>
                  </a:extLst>
                </p:cNvPr>
                <p:cNvPicPr/>
                <p:nvPr/>
              </p:nvPicPr>
              <p:blipFill>
                <a:blip r:embed="rId28"/>
                <a:stretch>
                  <a:fillRect/>
                </a:stretch>
              </p:blipFill>
              <p:spPr>
                <a:xfrm>
                  <a:off x="848776" y="3171397"/>
                  <a:ext cx="53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60BB0B48-B6DF-D922-D780-A4F8B2DD52D6}"/>
                    </a:ext>
                  </a:extLst>
                </p14:cNvPr>
                <p14:cNvContentPartPr/>
                <p14:nvPr/>
              </p14:nvContentPartPr>
              <p14:xfrm>
                <a:off x="-52304" y="3120637"/>
                <a:ext cx="959400" cy="74160"/>
              </p14:xfrm>
            </p:contentPart>
          </mc:Choice>
          <mc:Fallback xmlns="">
            <p:pic>
              <p:nvPicPr>
                <p:cNvPr id="19" name="Ink 18">
                  <a:extLst>
                    <a:ext uri="{FF2B5EF4-FFF2-40B4-BE49-F238E27FC236}">
                      <a16:creationId xmlns:a16="http://schemas.microsoft.com/office/drawing/2014/main" id="{60BB0B48-B6DF-D922-D780-A4F8B2DD52D6}"/>
                    </a:ext>
                  </a:extLst>
                </p:cNvPr>
                <p:cNvPicPr/>
                <p:nvPr/>
              </p:nvPicPr>
              <p:blipFill>
                <a:blip r:embed="rId30"/>
                <a:stretch>
                  <a:fillRect/>
                </a:stretch>
              </p:blipFill>
              <p:spPr>
                <a:xfrm>
                  <a:off x="-70304" y="3102997"/>
                  <a:ext cx="99504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0BAD1601-5236-038C-FFAF-BCCA61A881CC}"/>
                  </a:ext>
                </a:extLst>
              </p14:cNvPr>
              <p14:cNvContentPartPr/>
              <p14:nvPr/>
            </p14:nvContentPartPr>
            <p14:xfrm>
              <a:off x="2239816" y="3168157"/>
              <a:ext cx="646200" cy="93240"/>
            </p14:xfrm>
          </p:contentPart>
        </mc:Choice>
        <mc:Fallback xmlns="">
          <p:pic>
            <p:nvPicPr>
              <p:cNvPr id="21" name="Ink 20">
                <a:extLst>
                  <a:ext uri="{FF2B5EF4-FFF2-40B4-BE49-F238E27FC236}">
                    <a16:creationId xmlns:a16="http://schemas.microsoft.com/office/drawing/2014/main" id="{0BAD1601-5236-038C-FFAF-BCCA61A881CC}"/>
                  </a:ext>
                </a:extLst>
              </p:cNvPr>
              <p:cNvPicPr/>
              <p:nvPr/>
            </p:nvPicPr>
            <p:blipFill>
              <a:blip r:embed="rId32"/>
              <a:stretch>
                <a:fillRect/>
              </a:stretch>
            </p:blipFill>
            <p:spPr>
              <a:xfrm>
                <a:off x="2221816" y="3150157"/>
                <a:ext cx="681840" cy="128880"/>
              </a:xfrm>
              <a:prstGeom prst="rect">
                <a:avLst/>
              </a:prstGeom>
            </p:spPr>
          </p:pic>
        </mc:Fallback>
      </mc:AlternateContent>
    </p:spTree>
    <p:extLst>
      <p:ext uri="{BB962C8B-B14F-4D97-AF65-F5344CB8AC3E}">
        <p14:creationId xmlns:p14="http://schemas.microsoft.com/office/powerpoint/2010/main" val="94312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384166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01396"/>
            <a:ext cx="9988220" cy="3231654"/>
          </a:xfrm>
          <a:prstGeom prst="rect">
            <a:avLst/>
          </a:prstGeom>
          <a:noFill/>
        </p:spPr>
        <p:txBody>
          <a:bodyPr wrap="square" rtlCol="0">
            <a:spAutoFit/>
          </a:bodyPr>
          <a:lstStyle/>
          <a:p>
            <a:pPr algn="ctr"/>
            <a:r>
              <a:rPr lang="he-IL" sz="3600" b="1">
                <a:solidFill>
                  <a:srgbClr val="FFFF00"/>
                </a:solidFill>
                <a:cs typeface="+mj-cs"/>
              </a:rPr>
              <a:t>הַבּוֹגֵד | בּוֹגֵד וְהַשּׁוֹדֵד | שׁוֹדֵד</a:t>
            </a:r>
            <a:endParaRPr lang="en-US" sz="3600" b="1">
              <a:solidFill>
                <a:srgbClr val="FFFF00"/>
              </a:solidFill>
              <a:cs typeface="+mj-cs"/>
            </a:endParaRPr>
          </a:p>
          <a:p>
            <a:pPr algn="ctr"/>
            <a:r>
              <a:rPr lang="el-GR" sz="3600" b="1">
                <a:solidFill>
                  <a:srgbClr val="00B0F0"/>
                </a:solidFill>
                <a:cs typeface="+mj-cs"/>
              </a:rPr>
              <a:t>ὁ ἀθετῶν ἀθετεῖ, ὁ ἀνομῶν ἀνομεῖ. </a:t>
            </a:r>
            <a:endParaRPr lang="en-US" sz="3600" b="1">
              <a:solidFill>
                <a:srgbClr val="00B0F0"/>
              </a:solidFill>
              <a:cs typeface="+mj-cs"/>
            </a:endParaRPr>
          </a:p>
          <a:p>
            <a:pPr algn="ctr"/>
            <a:endParaRPr lang="el-GR" sz="3600" b="1">
              <a:solidFill>
                <a:srgbClr val="FFFF00"/>
              </a:solidFill>
              <a:cs typeface="+mj-cs"/>
            </a:endParaRPr>
          </a:p>
          <a:p>
            <a:r>
              <a:rPr lang="el-GR" sz="2400" b="1">
                <a:solidFill>
                  <a:srgbClr val="FFC000"/>
                </a:solidFill>
                <a:cs typeface="+mj-cs"/>
              </a:rPr>
              <a:t>Ἀθετῶν</a:t>
            </a:r>
            <a:r>
              <a:rPr lang="el-GR" sz="2400">
                <a:solidFill>
                  <a:srgbClr val="FFC000"/>
                </a:solidFill>
                <a:cs typeface="+mj-cs"/>
              </a:rPr>
              <a:t> - </a:t>
            </a:r>
            <a:r>
              <a:rPr lang="en-US" sz="2400">
                <a:solidFill>
                  <a:srgbClr val="FFC000"/>
                </a:solidFill>
                <a:cs typeface="+mj-cs"/>
              </a:rPr>
              <a:t>verb, present, active, participle, singular, nominative, masculine</a:t>
            </a:r>
          </a:p>
          <a:p>
            <a:r>
              <a:rPr lang="el-GR" sz="2400" b="1">
                <a:solidFill>
                  <a:srgbClr val="FFC000"/>
                </a:solidFill>
                <a:cs typeface="+mj-cs"/>
              </a:rPr>
              <a:t>ἀθετεῖ</a:t>
            </a:r>
            <a:r>
              <a:rPr lang="el-GR" sz="2400">
                <a:solidFill>
                  <a:srgbClr val="FFC000"/>
                </a:solidFill>
                <a:cs typeface="+mj-cs"/>
              </a:rPr>
              <a:t> - </a:t>
            </a:r>
            <a:r>
              <a:rPr lang="en-US" sz="2400">
                <a:solidFill>
                  <a:srgbClr val="FFC000"/>
                </a:solidFill>
                <a:cs typeface="+mj-cs"/>
              </a:rPr>
              <a:t>verb, present, active, indicative, third person, singular</a:t>
            </a:r>
          </a:p>
          <a:p>
            <a:r>
              <a:rPr lang="el-GR" sz="2400" b="1">
                <a:solidFill>
                  <a:srgbClr val="FFC000"/>
                </a:solidFill>
                <a:cs typeface="+mj-cs"/>
              </a:rPr>
              <a:t>ἀνομῶν</a:t>
            </a:r>
            <a:r>
              <a:rPr lang="el-GR" sz="2400">
                <a:solidFill>
                  <a:srgbClr val="FFC000"/>
                </a:solidFill>
                <a:cs typeface="+mj-cs"/>
              </a:rPr>
              <a:t> - </a:t>
            </a:r>
            <a:r>
              <a:rPr lang="en-US" sz="2400">
                <a:solidFill>
                  <a:srgbClr val="FFC000"/>
                </a:solidFill>
                <a:cs typeface="+mj-cs"/>
              </a:rPr>
              <a:t>verb, present, active, participle, singular, nominative, masculine</a:t>
            </a:r>
          </a:p>
          <a:p>
            <a:r>
              <a:rPr lang="el-GR" sz="2400" b="1">
                <a:solidFill>
                  <a:srgbClr val="FFC000"/>
                </a:solidFill>
                <a:cs typeface="+mj-cs"/>
              </a:rPr>
              <a:t>Ἀνομεῖ</a:t>
            </a:r>
            <a:r>
              <a:rPr lang="el-GR" sz="2400">
                <a:solidFill>
                  <a:srgbClr val="FFC000"/>
                </a:solidFill>
                <a:cs typeface="+mj-cs"/>
              </a:rPr>
              <a:t> - </a:t>
            </a:r>
            <a:r>
              <a:rPr lang="en-US" sz="2400">
                <a:solidFill>
                  <a:srgbClr val="FFC000"/>
                </a:solidFill>
                <a:cs typeface="+mj-cs"/>
              </a:rPr>
              <a:t>verb, present, active, indicative, third person, singular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65832C8-367F-4896-DD6B-96730032C091}"/>
              </a:ext>
            </a:extLst>
          </p:cNvPr>
          <p:cNvGrpSpPr/>
          <p:nvPr/>
        </p:nvGrpSpPr>
        <p:grpSpPr>
          <a:xfrm>
            <a:off x="2366176" y="1222717"/>
            <a:ext cx="2349360" cy="102600"/>
            <a:chOff x="2366176" y="1222717"/>
            <a:chExt cx="2349360" cy="1026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59B98FB-DE4C-37EE-04EF-1569747CF427}"/>
                    </a:ext>
                  </a:extLst>
                </p14:cNvPr>
                <p14:cNvContentPartPr/>
                <p14:nvPr/>
              </p14:nvContentPartPr>
              <p14:xfrm>
                <a:off x="2366176" y="1271677"/>
                <a:ext cx="995400" cy="53640"/>
              </p14:xfrm>
            </p:contentPart>
          </mc:Choice>
          <mc:Fallback xmlns="">
            <p:pic>
              <p:nvPicPr>
                <p:cNvPr id="2" name="Ink 1">
                  <a:extLst>
                    <a:ext uri="{FF2B5EF4-FFF2-40B4-BE49-F238E27FC236}">
                      <a16:creationId xmlns:a16="http://schemas.microsoft.com/office/drawing/2014/main" id="{959B98FB-DE4C-37EE-04EF-1569747CF427}"/>
                    </a:ext>
                  </a:extLst>
                </p:cNvPr>
                <p:cNvPicPr/>
                <p:nvPr/>
              </p:nvPicPr>
              <p:blipFill>
                <a:blip r:embed="rId5"/>
                <a:stretch>
                  <a:fillRect/>
                </a:stretch>
              </p:blipFill>
              <p:spPr>
                <a:xfrm>
                  <a:off x="2348176" y="1254037"/>
                  <a:ext cx="1031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0C64418-9705-E79D-FC05-125B7D0039B9}"/>
                    </a:ext>
                  </a:extLst>
                </p14:cNvPr>
                <p14:cNvContentPartPr/>
                <p14:nvPr/>
              </p14:nvContentPartPr>
              <p14:xfrm>
                <a:off x="3955576" y="1222717"/>
                <a:ext cx="759960" cy="50400"/>
              </p14:xfrm>
            </p:contentPart>
          </mc:Choice>
          <mc:Fallback xmlns="">
            <p:pic>
              <p:nvPicPr>
                <p:cNvPr id="4" name="Ink 3">
                  <a:extLst>
                    <a:ext uri="{FF2B5EF4-FFF2-40B4-BE49-F238E27FC236}">
                      <a16:creationId xmlns:a16="http://schemas.microsoft.com/office/drawing/2014/main" id="{90C64418-9705-E79D-FC05-125B7D0039B9}"/>
                    </a:ext>
                  </a:extLst>
                </p:cNvPr>
                <p:cNvPicPr/>
                <p:nvPr/>
              </p:nvPicPr>
              <p:blipFill>
                <a:blip r:embed="rId7"/>
                <a:stretch>
                  <a:fillRect/>
                </a:stretch>
              </p:blipFill>
              <p:spPr>
                <a:xfrm>
                  <a:off x="3937576" y="1204717"/>
                  <a:ext cx="795600" cy="86040"/>
                </a:xfrm>
                <a:prstGeom prst="rect">
                  <a:avLst/>
                </a:prstGeom>
              </p:spPr>
            </p:pic>
          </mc:Fallback>
        </mc:AlternateContent>
      </p:grpSp>
      <p:grpSp>
        <p:nvGrpSpPr>
          <p:cNvPr id="11" name="Group 10">
            <a:extLst>
              <a:ext uri="{FF2B5EF4-FFF2-40B4-BE49-F238E27FC236}">
                <a16:creationId xmlns:a16="http://schemas.microsoft.com/office/drawing/2014/main" id="{3EA03F40-BDA3-D0E0-1302-AF6DA1A9B397}"/>
              </a:ext>
            </a:extLst>
          </p:cNvPr>
          <p:cNvGrpSpPr/>
          <p:nvPr/>
        </p:nvGrpSpPr>
        <p:grpSpPr>
          <a:xfrm>
            <a:off x="5782936" y="1169437"/>
            <a:ext cx="2525760" cy="121680"/>
            <a:chOff x="5782936" y="1169437"/>
            <a:chExt cx="2525760" cy="12168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574924C-B041-22A7-DE8E-EA099940C813}"/>
                    </a:ext>
                  </a:extLst>
                </p14:cNvPr>
                <p14:cNvContentPartPr/>
                <p14:nvPr/>
              </p14:nvContentPartPr>
              <p14:xfrm>
                <a:off x="5782936" y="1169437"/>
                <a:ext cx="1172160" cy="64080"/>
              </p14:xfrm>
            </p:contentPart>
          </mc:Choice>
          <mc:Fallback xmlns="">
            <p:pic>
              <p:nvPicPr>
                <p:cNvPr id="7" name="Ink 6">
                  <a:extLst>
                    <a:ext uri="{FF2B5EF4-FFF2-40B4-BE49-F238E27FC236}">
                      <a16:creationId xmlns:a16="http://schemas.microsoft.com/office/drawing/2014/main" id="{9574924C-B041-22A7-DE8E-EA099940C813}"/>
                    </a:ext>
                  </a:extLst>
                </p:cNvPr>
                <p:cNvPicPr/>
                <p:nvPr/>
              </p:nvPicPr>
              <p:blipFill>
                <a:blip r:embed="rId9"/>
                <a:stretch>
                  <a:fillRect/>
                </a:stretch>
              </p:blipFill>
              <p:spPr>
                <a:xfrm>
                  <a:off x="5765296" y="1151797"/>
                  <a:ext cx="120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C1A2D17-E38E-53E0-3A0C-BFEA9F05F70A}"/>
                    </a:ext>
                  </a:extLst>
                </p14:cNvPr>
                <p14:cNvContentPartPr/>
                <p14:nvPr/>
              </p14:nvContentPartPr>
              <p14:xfrm>
                <a:off x="7386376" y="1271677"/>
                <a:ext cx="922320" cy="19440"/>
              </p14:xfrm>
            </p:contentPart>
          </mc:Choice>
          <mc:Fallback xmlns="">
            <p:pic>
              <p:nvPicPr>
                <p:cNvPr id="9" name="Ink 8">
                  <a:extLst>
                    <a:ext uri="{FF2B5EF4-FFF2-40B4-BE49-F238E27FC236}">
                      <a16:creationId xmlns:a16="http://schemas.microsoft.com/office/drawing/2014/main" id="{6C1A2D17-E38E-53E0-3A0C-BFEA9F05F70A}"/>
                    </a:ext>
                  </a:extLst>
                </p:cNvPr>
                <p:cNvPicPr/>
                <p:nvPr/>
              </p:nvPicPr>
              <p:blipFill>
                <a:blip r:embed="rId11"/>
                <a:stretch>
                  <a:fillRect/>
                </a:stretch>
              </p:blipFill>
              <p:spPr>
                <a:xfrm>
                  <a:off x="7368736" y="1254037"/>
                  <a:ext cx="95796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F47CC616-D712-E83B-D5F8-AF3254714F15}"/>
                  </a:ext>
                </a:extLst>
              </p14:cNvPr>
              <p14:cNvContentPartPr/>
              <p14:nvPr/>
            </p14:nvContentPartPr>
            <p14:xfrm>
              <a:off x="261616" y="1920037"/>
              <a:ext cx="162000" cy="397080"/>
            </p14:xfrm>
          </p:contentPart>
        </mc:Choice>
        <mc:Fallback xmlns="">
          <p:pic>
            <p:nvPicPr>
              <p:cNvPr id="12" name="Ink 11">
                <a:extLst>
                  <a:ext uri="{FF2B5EF4-FFF2-40B4-BE49-F238E27FC236}">
                    <a16:creationId xmlns:a16="http://schemas.microsoft.com/office/drawing/2014/main" id="{F47CC616-D712-E83B-D5F8-AF3254714F15}"/>
                  </a:ext>
                </a:extLst>
              </p:cNvPr>
              <p:cNvPicPr/>
              <p:nvPr/>
            </p:nvPicPr>
            <p:blipFill>
              <a:blip r:embed="rId13"/>
              <a:stretch>
                <a:fillRect/>
              </a:stretch>
            </p:blipFill>
            <p:spPr>
              <a:xfrm>
                <a:off x="243976" y="1902397"/>
                <a:ext cx="1976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9D7A04E-E2BD-9089-B612-1992313E061F}"/>
                  </a:ext>
                </a:extLst>
              </p14:cNvPr>
              <p14:cNvContentPartPr/>
              <p14:nvPr/>
            </p14:nvContentPartPr>
            <p14:xfrm>
              <a:off x="264496" y="2606557"/>
              <a:ext cx="162720" cy="469080"/>
            </p14:xfrm>
          </p:contentPart>
        </mc:Choice>
        <mc:Fallback xmlns="">
          <p:pic>
            <p:nvPicPr>
              <p:cNvPr id="13" name="Ink 12">
                <a:extLst>
                  <a:ext uri="{FF2B5EF4-FFF2-40B4-BE49-F238E27FC236}">
                    <a16:creationId xmlns:a16="http://schemas.microsoft.com/office/drawing/2014/main" id="{09D7A04E-E2BD-9089-B612-1992313E061F}"/>
                  </a:ext>
                </a:extLst>
              </p:cNvPr>
              <p:cNvPicPr/>
              <p:nvPr/>
            </p:nvPicPr>
            <p:blipFill>
              <a:blip r:embed="rId15"/>
              <a:stretch>
                <a:fillRect/>
              </a:stretch>
            </p:blipFill>
            <p:spPr>
              <a:xfrm>
                <a:off x="246496" y="2588557"/>
                <a:ext cx="19836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F0BD837-7FFE-B221-0280-8D7A372F22AB}"/>
                  </a:ext>
                </a:extLst>
              </p14:cNvPr>
              <p14:cNvContentPartPr/>
              <p14:nvPr/>
            </p14:nvContentPartPr>
            <p14:xfrm>
              <a:off x="2820496" y="1490197"/>
              <a:ext cx="14040" cy="46080"/>
            </p14:xfrm>
          </p:contentPart>
        </mc:Choice>
        <mc:Fallback xmlns="">
          <p:pic>
            <p:nvPicPr>
              <p:cNvPr id="14" name="Ink 13">
                <a:extLst>
                  <a:ext uri="{FF2B5EF4-FFF2-40B4-BE49-F238E27FC236}">
                    <a16:creationId xmlns:a16="http://schemas.microsoft.com/office/drawing/2014/main" id="{2F0BD837-7FFE-B221-0280-8D7A372F22AB}"/>
                  </a:ext>
                </a:extLst>
              </p:cNvPr>
              <p:cNvPicPr/>
              <p:nvPr/>
            </p:nvPicPr>
            <p:blipFill>
              <a:blip r:embed="rId17"/>
              <a:stretch>
                <a:fillRect/>
              </a:stretch>
            </p:blipFill>
            <p:spPr>
              <a:xfrm>
                <a:off x="2802496" y="1472557"/>
                <a:ext cx="49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EDA78D59-DA20-664D-9F73-7BA0A1E74D45}"/>
                  </a:ext>
                </a:extLst>
              </p14:cNvPr>
              <p14:cNvContentPartPr/>
              <p14:nvPr/>
            </p14:nvContentPartPr>
            <p14:xfrm>
              <a:off x="4408456" y="1350157"/>
              <a:ext cx="11160" cy="118440"/>
            </p14:xfrm>
          </p:contentPart>
        </mc:Choice>
        <mc:Fallback xmlns="">
          <p:pic>
            <p:nvPicPr>
              <p:cNvPr id="15" name="Ink 14">
                <a:extLst>
                  <a:ext uri="{FF2B5EF4-FFF2-40B4-BE49-F238E27FC236}">
                    <a16:creationId xmlns:a16="http://schemas.microsoft.com/office/drawing/2014/main" id="{EDA78D59-DA20-664D-9F73-7BA0A1E74D45}"/>
                  </a:ext>
                </a:extLst>
              </p:cNvPr>
              <p:cNvPicPr/>
              <p:nvPr/>
            </p:nvPicPr>
            <p:blipFill>
              <a:blip r:embed="rId19"/>
              <a:stretch>
                <a:fillRect/>
              </a:stretch>
            </p:blipFill>
            <p:spPr>
              <a:xfrm>
                <a:off x="4390816" y="1332517"/>
                <a:ext cx="46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5B98E31-FD79-1D8B-5950-D0EF21249346}"/>
                  </a:ext>
                </a:extLst>
              </p14:cNvPr>
              <p14:cNvContentPartPr/>
              <p14:nvPr/>
            </p14:nvContentPartPr>
            <p14:xfrm>
              <a:off x="8342896" y="2329717"/>
              <a:ext cx="252000" cy="81000"/>
            </p14:xfrm>
          </p:contentPart>
        </mc:Choice>
        <mc:Fallback xmlns="">
          <p:pic>
            <p:nvPicPr>
              <p:cNvPr id="16" name="Ink 15">
                <a:extLst>
                  <a:ext uri="{FF2B5EF4-FFF2-40B4-BE49-F238E27FC236}">
                    <a16:creationId xmlns:a16="http://schemas.microsoft.com/office/drawing/2014/main" id="{D5B98E31-FD79-1D8B-5950-D0EF21249346}"/>
                  </a:ext>
                </a:extLst>
              </p:cNvPr>
              <p:cNvPicPr/>
              <p:nvPr/>
            </p:nvPicPr>
            <p:blipFill>
              <a:blip r:embed="rId21"/>
              <a:stretch>
                <a:fillRect/>
              </a:stretch>
            </p:blipFill>
            <p:spPr>
              <a:xfrm>
                <a:off x="8324896" y="2312077"/>
                <a:ext cx="28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A737230-B310-11E4-109E-5DD4DFAC5BFC}"/>
                  </a:ext>
                </a:extLst>
              </p14:cNvPr>
              <p14:cNvContentPartPr/>
              <p14:nvPr/>
            </p14:nvContentPartPr>
            <p14:xfrm>
              <a:off x="8417776" y="3091837"/>
              <a:ext cx="299160" cy="21600"/>
            </p14:xfrm>
          </p:contentPart>
        </mc:Choice>
        <mc:Fallback xmlns="">
          <p:pic>
            <p:nvPicPr>
              <p:cNvPr id="17" name="Ink 16">
                <a:extLst>
                  <a:ext uri="{FF2B5EF4-FFF2-40B4-BE49-F238E27FC236}">
                    <a16:creationId xmlns:a16="http://schemas.microsoft.com/office/drawing/2014/main" id="{3A737230-B310-11E4-109E-5DD4DFAC5BFC}"/>
                  </a:ext>
                </a:extLst>
              </p:cNvPr>
              <p:cNvPicPr/>
              <p:nvPr/>
            </p:nvPicPr>
            <p:blipFill>
              <a:blip r:embed="rId23"/>
              <a:stretch>
                <a:fillRect/>
              </a:stretch>
            </p:blipFill>
            <p:spPr>
              <a:xfrm>
                <a:off x="8399776" y="3074197"/>
                <a:ext cx="334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480D8E3-309F-4497-0AA0-2EE4A9A89015}"/>
                  </a:ext>
                </a:extLst>
              </p14:cNvPr>
              <p14:cNvContentPartPr/>
              <p14:nvPr/>
            </p14:nvContentPartPr>
            <p14:xfrm>
              <a:off x="9786856" y="1954957"/>
              <a:ext cx="249480" cy="35280"/>
            </p14:xfrm>
          </p:contentPart>
        </mc:Choice>
        <mc:Fallback xmlns="">
          <p:pic>
            <p:nvPicPr>
              <p:cNvPr id="18" name="Ink 17">
                <a:extLst>
                  <a:ext uri="{FF2B5EF4-FFF2-40B4-BE49-F238E27FC236}">
                    <a16:creationId xmlns:a16="http://schemas.microsoft.com/office/drawing/2014/main" id="{B480D8E3-309F-4497-0AA0-2EE4A9A89015}"/>
                  </a:ext>
                </a:extLst>
              </p:cNvPr>
              <p:cNvPicPr/>
              <p:nvPr/>
            </p:nvPicPr>
            <p:blipFill>
              <a:blip r:embed="rId25"/>
              <a:stretch>
                <a:fillRect/>
              </a:stretch>
            </p:blipFill>
            <p:spPr>
              <a:xfrm>
                <a:off x="9769216" y="1936957"/>
                <a:ext cx="28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09ABC7E-FC60-FC86-8C48-07B07B3D99A6}"/>
                  </a:ext>
                </a:extLst>
              </p14:cNvPr>
              <p14:cNvContentPartPr/>
              <p14:nvPr/>
            </p14:nvContentPartPr>
            <p14:xfrm>
              <a:off x="9740056" y="2635357"/>
              <a:ext cx="260280" cy="136440"/>
            </p14:xfrm>
          </p:contentPart>
        </mc:Choice>
        <mc:Fallback xmlns="">
          <p:pic>
            <p:nvPicPr>
              <p:cNvPr id="19" name="Ink 18">
                <a:extLst>
                  <a:ext uri="{FF2B5EF4-FFF2-40B4-BE49-F238E27FC236}">
                    <a16:creationId xmlns:a16="http://schemas.microsoft.com/office/drawing/2014/main" id="{A09ABC7E-FC60-FC86-8C48-07B07B3D99A6}"/>
                  </a:ext>
                </a:extLst>
              </p:cNvPr>
              <p:cNvPicPr/>
              <p:nvPr/>
            </p:nvPicPr>
            <p:blipFill>
              <a:blip r:embed="rId27"/>
              <a:stretch>
                <a:fillRect/>
              </a:stretch>
            </p:blipFill>
            <p:spPr>
              <a:xfrm>
                <a:off x="9722056" y="2617357"/>
                <a:ext cx="295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3211EDD-B262-5826-1684-6C14DA91C5CD}"/>
                  </a:ext>
                </a:extLst>
              </p14:cNvPr>
              <p14:cNvContentPartPr/>
              <p14:nvPr/>
            </p14:nvContentPartPr>
            <p14:xfrm>
              <a:off x="3269056" y="1715557"/>
              <a:ext cx="1122120" cy="1607040"/>
            </p14:xfrm>
          </p:contentPart>
        </mc:Choice>
        <mc:Fallback xmlns="">
          <p:pic>
            <p:nvPicPr>
              <p:cNvPr id="20" name="Ink 19">
                <a:extLst>
                  <a:ext uri="{FF2B5EF4-FFF2-40B4-BE49-F238E27FC236}">
                    <a16:creationId xmlns:a16="http://schemas.microsoft.com/office/drawing/2014/main" id="{83211EDD-B262-5826-1684-6C14DA91C5CD}"/>
                  </a:ext>
                </a:extLst>
              </p:cNvPr>
              <p:cNvPicPr/>
              <p:nvPr/>
            </p:nvPicPr>
            <p:blipFill>
              <a:blip r:embed="rId29"/>
              <a:stretch>
                <a:fillRect/>
              </a:stretch>
            </p:blipFill>
            <p:spPr>
              <a:xfrm>
                <a:off x="3251056" y="1697917"/>
                <a:ext cx="1157760" cy="1642680"/>
              </a:xfrm>
              <a:prstGeom prst="rect">
                <a:avLst/>
              </a:prstGeom>
            </p:spPr>
          </p:pic>
        </mc:Fallback>
      </mc:AlternateContent>
    </p:spTree>
    <p:extLst>
      <p:ext uri="{BB962C8B-B14F-4D97-AF65-F5344CB8AC3E}">
        <p14:creationId xmlns:p14="http://schemas.microsoft.com/office/powerpoint/2010/main" val="311157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18170</TotalTime>
  <Words>3135</Words>
  <Application>Microsoft Office PowerPoint</Application>
  <PresentationFormat>Widescreen</PresentationFormat>
  <Paragraphs>156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63</cp:revision>
  <dcterms:created xsi:type="dcterms:W3CDTF">2021-02-18T19:11:41Z</dcterms:created>
  <dcterms:modified xsi:type="dcterms:W3CDTF">2022-06-25T12:17:48Z</dcterms:modified>
</cp:coreProperties>
</file>