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notesSlides/notesSlide3.xml" ContentType="application/vnd.openxmlformats-officedocument.presentationml.notesSlide+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notesSlides/notesSlide4.xml" ContentType="application/vnd.openxmlformats-officedocument.presentationml.notesSlide+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notesSlides/notesSlide5.xml" ContentType="application/vnd.openxmlformats-officedocument.presentationml.notesSlide+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notesSlides/notesSlide6.xml" ContentType="application/vnd.openxmlformats-officedocument.presentationml.notesSlide+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notesSlides/notesSlide9.xml" ContentType="application/vnd.openxmlformats-officedocument.presentationml.notesSlide+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notesSlides/notesSlide10.xml" ContentType="application/vnd.openxmlformats-officedocument.presentationml.notesSlide+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notesSlides/notesSlide11.xml" ContentType="application/vnd.openxmlformats-officedocument.presentationml.notesSlide+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notesSlides/notesSlide12.xml" ContentType="application/vnd.openxmlformats-officedocument.presentationml.notesSlide+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5" r:id="rId2"/>
    <p:sldId id="269" r:id="rId3"/>
    <p:sldId id="267" r:id="rId4"/>
    <p:sldId id="270" r:id="rId5"/>
    <p:sldId id="271" r:id="rId6"/>
    <p:sldId id="272" r:id="rId7"/>
    <p:sldId id="268" r:id="rId8"/>
    <p:sldId id="273" r:id="rId9"/>
    <p:sldId id="274" r:id="rId10"/>
    <p:sldId id="275" r:id="rId11"/>
    <p:sldId id="276"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92" d="100"/>
          <a:sy n="92" d="100"/>
        </p:scale>
        <p:origin x="638" y="41"/>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F0F723AD-D7E6-435A-A2CF-3C636FDC0499}"/>
    <pc:docChg chg="modSld">
      <pc:chgData name="Duane Miller" userId="086b8d4e5ca37aec" providerId="LiveId" clId="{F0F723AD-D7E6-435A-A2CF-3C636FDC0499}" dt="2022-06-09T23:34:14.811" v="0" actId="6549"/>
      <pc:docMkLst>
        <pc:docMk/>
      </pc:docMkLst>
      <pc:sldChg chg="modNotesTx">
        <pc:chgData name="Duane Miller" userId="086b8d4e5ca37aec" providerId="LiveId" clId="{F0F723AD-D7E6-435A-A2CF-3C636FDC0499}" dt="2022-06-09T23:34:14.811" v="0" actId="6549"/>
        <pc:sldMkLst>
          <pc:docMk/>
          <pc:sldMk cId="2080370921" sldId="269"/>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3:19.468"/>
    </inkml:context>
    <inkml:brush xml:id="br0">
      <inkml:brushProperty name="width" value="0.1" units="cm"/>
      <inkml:brushProperty name="height" value="0.1" units="cm"/>
      <inkml:brushProperty name="color" value="#66CC00"/>
    </inkml:brush>
  </inkml:definitions>
  <inkml:trace contextRef="#ctx0" brushRef="#br0">2419 59 2176,'-1'0'25,"1"0"0,0 0 0,0 0 0,0 0-1,0 0 1,-1 0 0,1 0 0,0 0 0,0 0 0,0 0 0,-1 0 0,1-1 0,0 1 0,0 0-1,0 0 1,0 0 0,0 0 0,-1 0 0,1 0 0,0 0 0,0-1 0,0 1 0,0 0 0,0 0 0,0 0-1,0 0 1,-1-1 0,1 1 0,0 0 0,0 0 0,0 0 0,0 0 0,0-1 0,0 1 0,0 0-1,0 0 1,0 0 0,0 0 0,0-1 0,0 1 0,0 0 0,0 0 0,0 0 0,0-1 0,0 1-1,0 0 1,0 0 0,0 0 0,1 0 0,-1-1 0,0 1 0,0 0 0,0 0 0,8-15 404,-2 3 1279,-6 11-1575,0 0-1,0 1 1,0-1-1,0 0 1,0 0-1,0 0 1,-1 0-1,1 1 1,0-1-1,-1 0 1,1 0-1,-1 1 1,1-1-1,-1 0 1,1 0-1,-1 1 1,1-1-1,-1 1 1,1-1-1,-1 0 1,0 1-1,0-1 1,0 0-1,-2 0 43,1 0 0,0 0 0,-1 0 0,0 1 0,1-1-1,-1 0 1,-4 1 0,-3-1 109,-1 1-1,-19 2 1,19 1-244,1-1 1,-1 1 0,0 1-1,-16 8 1,-20 7 97,-271 59 1711,284-71-2141,-16 3 669,-93 4 0,-56-10 1064,170-5-1326,-122-3 469,-59 0 693,54 11-175,-230 5 756,343-12-1852,-162-3-883,66-8-3484,60 2 916,-4-2-539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4:10.146"/>
    </inkml:context>
    <inkml:brush xml:id="br0">
      <inkml:brushProperty name="width" value="0.1" units="cm"/>
      <inkml:brushProperty name="height" value="0.1" units="cm"/>
      <inkml:brushProperty name="color" value="#66CC00"/>
    </inkml:brush>
  </inkml:definitions>
  <inkml:trace contextRef="#ctx0" brushRef="#br0">15971 1958 4224,'0'0'52,"-1"0"0,1 0 0,0 0 0,0 0 0,-1 0 0,1 0 1,0 0-1,0 0 0,0-1 0,-1 1 0,1 0 0,0 0 0,0 0 0,0 0 0,-1 0 0,1 0 1,0 0-1,0-1 0,0 1 0,0 0 0,-1 0 0,1 0 0,0 0 0,0 0 0,0-1 0,0 1 1,0 0-1,0 0 0,-1 0 0,1-1 0,0 1 0,0 0 0,0 0 0,0-1 0,0 1 0,0 0 1,0 0-1,0 0 0,0-1 0,0 1 0,0 0 0,0 0 0,0 0 0,0-1 0,11-3 1783,0 0-1806,-7 3-10,1-1 0,-1 1 1,0 1-1,1-1 0,0 1 1,-1-1-1,8 2 0,-1-1 344,-11 0-260,1 1-1,-1-1 1,1 1-1,-1-1 1,1 1 0,-1-1-1,0 1 1,1 0-1,-1-1 1,0 1 0,1 0-1,-1-1 1,0 1-1,0 0 1,0-1-1,1 1 1,-1 0 0,0-1-1,0 1 1,0 0-1,0-1 1,0 1 0,-1 1-1,1 26 1135,0-20-1085,6 25 5399,-3-44-5404,-1 0 1,-1 0-1,0 0 0,0 0 0,-1 0 0,-2-18 0,1-9-25,6-137-100,-5 141 110,10-329 626,-8 282-759,-2 51 207,4-44 0,6-28-105,-4-127 1,-6 189 27,-3 1 0,-1-1 1,-10-40-1,3 19-191,9 42 86,-2 0 1,0 0-1,-9-26 0,10 39-10,1 0 0,-1 0 0,-1 0 0,1 1 0,-1-1 0,0 1 0,0 0 0,-1 0 0,1 0 0,-1 1 0,0-1 0,-1 1 0,1 0 0,-7-3 0,-23-9 76,0 1 0,-1 2 0,-71-16 0,82 22-44,-74-20 37,43 10-82,-116-18 0,87 30 35,0 3 1,-95 12-1,101-5-17,-4 0 95,-896 41 247,580-44 233,223-3-442,-178-9-906,-7 0 564,-122 2 240,474 8-46,-304-2 40,-73-2-14,61-2-64,2-1 36,240 3-2,-132-1 59,-355 5-86,202 9-142,6-1 280,41-11-158,-146-7-130,188 4 159,-88-7-284,100 0 204,1 21 41,-27-4 168,46-3-73,-154-1-272,61 1 450,135 3-262,47-8 53,-105 3 168,141 6-248,-1-4 0,-121-17 0,-34-8 182,-62-9-69,-18-13-408,198 26 534,-63-2 15,142 16-320,-12 1 105,-80-9 31,101 7-73,-1 3-1,-82 7 1,-40 20 150,169-19-90,13-2 17,0 1 0,0 0-1,1 0 1,0 1 0,0 1-1,0 0 1,-14 8 0,-15 7 19,34-17-8,0 0 0,0 0 0,0 0 0,0 1 1,1 1-1,-1-1 0,-5 6 0,-9 7-91,-5 5 105,-9 29 216,28-39-222,-1-1 0,0 0 0,0 0 0,-1-1 0,-13 13 0,-30 24 343,45-41 388,3-7-697,5-7-69,-1 8 22,0-1 0,0 1 0,0 0 0,0-1 0,0 1 0,0-1 0,0 1 0,0-1 0,0 1 0,0 0 0,0-1 0,0 1 0,0-1 0,0 1 0,-1 0 0,1-1 1,0 1-1,0-1 0,0 1 0,-1 0 0,1-1 0,0 1 0,0 0 0,-1 0 0,1-1 0,0 1 0,-1 0 0,1-1 0,0 1 0,-1 0 0,1 0 0,-1 0 0,1-1 0,-3 0 9,0 0-1,0 0 0,0 0 1,0 1-1,0-1 0,0 1 1,0-1-1,0 1 0,0 0 0,0 0 1,0 1-1,-4 0 0,-4-1 16,-350-5 91,183-4-410,134 9 307,-235-4 81,199-1-80,-117-23 1,99 16-78,68 9 11,-57-12 0,-136-56 227,51 18-313,146 46 184,9 1-71,0 2 0,0 0-1,-1 1 1,0 1 0,1 0-1,-1 2 1,-25 1 0,39 0 4,1 0 0,-1 0-1,0 0 1,1 0 0,-1 1 0,1-1 0,-1 1 0,1 0 0,0 0 0,0 0 0,0 1 0,0-1 0,0 1 0,0-1 0,1 1 0,-1 0 0,1 0 0,0 0 0,-1 1 0,2-1 0,-4 7 0,0 4-46,0 1 1,1 0 0,1 0 0,-2 19 0,0-6 62,5-28-2,-6 37 32,-2-1 0,-15 46 0,12-51 70,2 1-1,2 0 0,1 0 0,-4 53 0,8 135-151,4-116 69,-3-68-90,6 112 270,-3-105-329,-2-28 101,4 26 1,4 4 12,2-1 0,2 0 0,28 68 0,-32-95-6,0 0 1,2-1-1,0 0 0,0 0 0,1-1 1,20 20-1,-22-26 33,1 0 0,0-1 0,1-1 0,0 1 0,0-2 0,0 0-1,1 0 1,0-1 0,0 0 0,16 3 0,12 1-8,80 8 1,43-10-103,42 4 10,-83 1 78,1-4 1,125-10-1,236-4 273,-303 7-92,538 4-613,-435 14 321,225 16 245,-335-27-54,19 1-39,629 29-60,-615-34 243,62 2-170,-128 1-94,116 9 246,329 0-5,-407-18-162,-134 2-77,472-9 120,-155-4-471,-192 8 306,223-11 150,163-8 392,14-3-914,-544 26 442,98-8 118,255-9 121,156 8-540,-241 7 708,51-4-281,51 6-241,-188 4-170,25 1 554,421 14 11,65-9-448,-223-16-16,-212 2 326,485 23-4,-92 1-1487,-429-25-758,-182 0-123,117-24-1,-14-19-2049,-7-3-90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2:09.161"/>
    </inkml:context>
    <inkml:brush xml:id="br0">
      <inkml:brushProperty name="width" value="0.1" units="cm"/>
      <inkml:brushProperty name="height" value="0.1" units="cm"/>
      <inkml:brushProperty name="color" value="#FFFC18"/>
    </inkml:brush>
  </inkml:definitions>
  <inkml:trace contextRef="#ctx0" brushRef="#br0">30 19 4736,'-1'0'212,"0"0"1,0 0-1,0 0 1,0 0-1,0 0 1,0 0-1,0 0 0,0 0 1,0 1-1,-1-1 1,1 0-1,0 1 1,0-1-1,0 1 1,0-1-1,1 1 1,-1 0-1,-2 0 0,3 1 198,-1-1-1,0 1 1,1-1-1,-1 1 1,1-1-1,0 1 1,-1-1-1,1 1 1,0-1-1,0 1 1,0-1-1,0 3 1,1-4-402,0 0 0,0 0 1,0 0-1,0 0 0,0-1 1,0 1-1,0 0 0,-1 0 1,1-1-1,0 1 0,0 0 1,0-1-1,0 1 0,-1-1 1,2 0-1,1-1-99,0-1 0,0 1-1,0-1 1,0 1 0,-1-1 0,1 0 0,-1 0 0,0 0 0,0-1-1,3-4 1,-5 8 88,0 0-1,0-1 1,0 1-1,0 0 1,0 0-1,0 0 0,0-1 1,0 1-1,0 0 1,0 0-1,0 0 1,0-1-1,0 1 1,0 0-1,0 0 1,0 0-1,-1 0 1,1-1-1,0 1 0,0 0 1,0 0-1,0 0 1,0 0-1,0-1 1,-1 1-1,1 0 1,0 0-1,0 0 1,0 0-1,0 0 0,-1 0 1,1 0-1,0 0 1,0-1-1,0 1 1,-1 0-1,1 0 1,0 0-1,0 0 1,0 0-1,-1 0 1,1 0-1,0 0 0,0 0 1,0 0-1,-1 0 1,1 0-1,0 1 1,0-1-1,0 0 1,0 0-1,-1 0 1,1 0-1,0 0 0,0 0 1,0 0-1,-1 1 1,-12 3-106,11-2 126,-1 0 1,1 0 0,0 0 0,0 0 0,-1 1 0,1-1 0,1 0-1,-1 1 1,0 0 0,1-1 0,-1 1 0,1 0 0,-1 3 0,1-4-131,1-1 0,-1 1 0,1-1 1,0 1-1,0 0 0,0-1 0,-1 1 1,2 0-1,-1-1 0,0 1 1,0-1-1,0 1 0,1 0 0,-1-1 1,1 1-1,-1-1 0,1 1 0,0-1 1,0 1-1,-1-1 0,1 0 0,0 1 1,0-1-1,0 0 0,1 0 0,-1 1 1,1 0-1,15 9-2399,8 1-213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2:09.572"/>
    </inkml:context>
    <inkml:brush xml:id="br0">
      <inkml:brushProperty name="width" value="0.1" units="cm"/>
      <inkml:brushProperty name="height" value="0.1" units="cm"/>
      <inkml:brushProperty name="color" value="#FFFC18"/>
    </inkml:brush>
  </inkml:definitions>
  <inkml:trace contextRef="#ctx0" brushRef="#br0">4 21 2048,'0'2'126,"-1"-1"-18,1 0 0,-1 1 0,1-1 0,-1 0 0,1 0 1,0 1-1,0-1 0,0 0 0,-1 1 0,1-1 1,1 0-1,-1 1 0,0-1 0,0 0 0,0 0 1,1 1-1,-1-1 0,1 2 0,5 20 5705,-5-21-5476,0-1-1,-1 1 0,1 0 0,-1-1 0,1 1 0,-1 0 1,0-1-1,1 1 0,-1 0 0,0 0 0,-1 3 1,1 0 103,0-5-77,1-1-347,0 0 0,-1 0 0,1 0 0,0-1 0,-1 1 0,1 0 0,-1-1 0,0 1 0,1 0 0,-1-1 0,0 1 0,0-1 1,0-1-1,0-1-23,21-55-329,-15 44 166,-5 12 75,-2 4-8,1 1-161,0-1 0,0 0 0,0 0 0,0 0 0,0 1 0,0-1 0,0 0 0,0 0 0,0 0 0,0 1 0,1-1 0,-1 0 0,0 0 0,1 0 0,-1 0 0,1 0 0,0 0 0,-1 0 0,1 0 0,0 0 0,0 0 0,-1 0 0,1 0 0,0 0 0,0 0 0,0-1 0,0 1 0,0 0 0,0-1 0,0 1 0,1 0 0,18 4-3186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2:10.130"/>
    </inkml:context>
    <inkml:brush xml:id="br0">
      <inkml:brushProperty name="width" value="0.1" units="cm"/>
      <inkml:brushProperty name="height" value="0.1" units="cm"/>
      <inkml:brushProperty name="color" value="#FFFC18"/>
    </inkml:brush>
  </inkml:definitions>
  <inkml:trace contextRef="#ctx0" brushRef="#br0">20 115 5376,'-2'-1'183,"1"0"-1,-1 0 1,0 0 0,0-1-1,0 1 1,1-1 0,-1 1-1,1-1 1,-3-3 0,4 4-123,0 0 1,0 0-1,-1 0 1,1 0-1,0 0 1,1 0-1,-1 0 0,0 0 1,0 0-1,0 0 1,1 0-1,-1 0 1,0 0-1,1 1 1,-1-1-1,1 0 1,-1 0-1,1 0 1,-1 0-1,1 0 1,0 1-1,-1-1 0,1 0 1,1 0-1,3-4 280,0 1 0,0-1 0,1 2 0,-1-1 0,1 0 0,0 1 0,8-3 0,4-3 396,-9 4-386,1 0 0,0 0-1,1 1 1,-1 0 0,12-2-1,-15 5-268,0 0-1,-1 1 0,1 0 1,0 0-1,0 0 0,0 1 1,0 0-1,-1 0 0,10 4 1,-7-3-15,0 1 1,0 0 0,-1 0 0,0 1 0,1 1-1,-2-1 1,1 1 0,0 0 0,-1 1 0,0 0-1,0 0 1,-1 1 0,1 0 0,-2 0 0,1 0-1,-1 1 1,0-1 0,8 18 0,-6-7-6,0 0 0,-1 1 0,-1-1 0,-1 2 0,-1-1 0,0 0-1,-1 0 1,-2 1 0,0 0 0,0-1 0,-2 0 0,-4 21 0,-1-7 64,-1-1 1,-1-1-1,-2 0 0,-1 0 1,-1-1-1,-25 40 0,31-58-60,-1-1 1,0 1-1,-11 11 0,15-20-76,0 1 0,0-1 0,0 1 0,0-1 0,0 0 0,0 0 0,-1-1-1,0 0 1,1 1 0,-1-1 0,-7 2 0,10-4-68,0 0 0,0 0 0,-1 0 0,1 0 0,0 0 0,0 0 0,0 0-1,0-1 1,1 1 0,-1-1 0,0 1 0,0-1 0,0 0 0,0 1 0,0-1 0,-2-2 0,3 2 36,0 1 0,0-1 1,0 0-1,0 0 0,1 0 1,-1 0-1,0 0 1,0 0-1,1 0 0,-1 0 1,0 0-1,1 0 0,-1 0 1,1 0-1,0-1 0,-1 1 1,1 0-1,0 0 0,0-1 1,0 1-1,0 0 0,0 0 1,0-1-1,0 1 0,0 0 1,0 0-1,1-3 1,0 0 23,0 0-1,1 0 1,0 0 0,-1 0 0,1 0 0,1 0 0,-1 1 0,1-1 0,-1 1 0,1-1 0,0 1 0,0 0 0,0 0 0,1 0 0,3-2 0,-2 2 121,1 0-1,-1 1 0,1-1 1,0 1-1,0 1 1,0-1-1,-1 1 0,2 0 1,9-1-1,7 3 205,1 0 0,0 2-1,-1 0 1,33 10 0,-51-12-358,87 16-1102,-29-14-4433,-33-5 1080,-7-10 625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2:10.504"/>
    </inkml:context>
    <inkml:brush xml:id="br0">
      <inkml:brushProperty name="width" value="0.1" units="cm"/>
      <inkml:brushProperty name="height" value="0.1" units="cm"/>
      <inkml:brushProperty name="color" value="#FFFC18"/>
    </inkml:brush>
  </inkml:definitions>
  <inkml:trace contextRef="#ctx0" brushRef="#br0">6 4 6016,'-6'0'2272,"12"-4"-1760,-1 13 896,0-9 320,6 4-192,5 1-32,6 1-768,5-3-288,10 3-288,4-1-64,2-5 95,0 0-798,0 0-385,1 0-1056,-9 0-384,3 0-1120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2:11.126"/>
    </inkml:context>
    <inkml:brush xml:id="br0">
      <inkml:brushProperty name="width" value="0.1" units="cm"/>
      <inkml:brushProperty name="height" value="0.1" units="cm"/>
      <inkml:brushProperty name="color" value="#FFFC18"/>
    </inkml:brush>
  </inkml:definitions>
  <inkml:trace contextRef="#ctx0" brushRef="#br0">56 59 2560,'1'-2'148,"-1"-1"0,1 1 0,0 0 1,0-1-1,0 1 0,0 0 0,0 0 0,1 0 0,-1 0 1,1 0-1,3-3 0,5-9 1258,6-2 4855,-16 17-6203,-1 10 1153,-41 149 2511,28-118-3191,2 1 0,2 0 0,-7 69-1,17-100-472,-1 0 0,0 1 0,1-1 0,0 1 1,1-1-1,4 15 0,-5-24-48,1-1 0,0 1 0,-1-1 0,1 0 1,0 0-1,1 1 0,-1-1 0,0 0 0,1 0 0,-1 0 0,1 0 1,-1 0-1,1-1 0,0 1 0,0-1 0,0 1 0,0-1 0,0 1 1,0-1-1,0 0 0,0 0 0,1 0 0,-1 0 0,0 0 1,1-1-1,-1 1 0,0-1 0,1 1 0,-1-1 0,1 0 0,-1 0 1,5-1-1,7 0-142,-1-1 0,1 0 1,-1-1-1,1-1 0,18-7 1,65-35-2257,-68 32 1225,76-37-5360,-61 35 3094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2:11.489"/>
    </inkml:context>
    <inkml:brush xml:id="br0">
      <inkml:brushProperty name="width" value="0.1" units="cm"/>
      <inkml:brushProperty name="height" value="0.1" units="cm"/>
      <inkml:brushProperty name="color" value="#FFFC18"/>
    </inkml:brush>
  </inkml:definitions>
  <inkml:trace contextRef="#ctx0" brushRef="#br0">495 1 3712,'-10'28'1472,"4"-13"-1120,-8 22 1440,3-22 544,-10 13 128,-12 15 64,-10 33-353,-10 22-159,1 2-1120,-2-1-320,6 1-96,5-1-288,1-4-32,10-5-960,11-13-320,10-22-1568,11-12-607,16-28-1249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2:30.836"/>
    </inkml:context>
    <inkml:brush xml:id="br0">
      <inkml:brushProperty name="width" value="0.1" units="cm"/>
      <inkml:brushProperty name="height" value="0.1" units="cm"/>
      <inkml:brushProperty name="color" value="#FFFC18"/>
    </inkml:brush>
  </inkml:definitions>
  <inkml:trace contextRef="#ctx0" brushRef="#br0">4010 7227 1664,'0'0'8,"0"0"0,0 1 1,0-1-1,0 0 0,0 0 0,0 0 0,0 0 1,0 0-1,0 1 0,0-1 0,0 0 0,0 0 1,0 0-1,0 0 0,0 1 0,0-1 0,0 0 1,0 0-1,0 0 0,0 0 0,1 0 0,-1 0 1,0 1-1,0-1 0,0 0 0,0 0 1,0 0-1,0 0 0,0 0 0,1 0 0,-1 0 1,0 0-1,0 0 0,0 0 0,0 0 0,0 1 1,1-1-1,-1 0 0,0 0 0,0 0 0,0 0 1,0 0-1,1 0 0,7-5 1157,6-9 850,-13 12-1866,-1 0 0,1-1 0,-1 1 0,0-1 0,0 1 0,1-1-1,-2 1 1,1-3 0,0 3-105,-1 0 1,1 0-1,0 0 0,0 0 0,1 0 0,-1 0 1,0 0-1,0 0 0,1 0 0,-1 1 0,1-1 1,1-3-1,0 2 34,-1 0 0,0 0 1,0 0-1,0 0 0,0 0 1,-1 0-1,1-5 0,-1 5 20,1 0 0,-1 0-1,1-1 1,0 1 0,0 0-1,0 0 1,2-4 0,0 1 33,-1 0 1,0 0 0,0 0 0,0 0 0,-1-1-1,0 1 1,0-7 0,2-11 158,-1 11-104,0 0 1,-2 0 0,1 0-1,-2 0 1,0 0 0,0 0-1,-1 1 1,-1-1 0,-5-17-1,5 16-106,1 1 1,0-1-1,1 0 0,0 1 0,3-25 0,-1 0-129,-1-151 508,6 82-118,-6 77-623,1 8 362,-2 0 0,-4-33 0,3 38-59,1 0 1,0 1-1,3-22 1,-1-2-151,-1-211 556,-10 166-395,4 28-59,-5-75-96,11-550 150,11 577-182,-5-68 315,-7 141-213,3 0 0,7-48-1,-5 50 92,-1 0-1,-2-1 0,-2-32 0,0 3-20,11-355 68,-9 325-99,-4-1-1,-21-140 1,15 137 215,6-154-1,4 136-270,-1-338-5,11 327-293,-1-1 518,-4 15-22,2-22-71,0-1 8,-8 116-62,1-66 83,-4-1 0,-17-103 1,11 104-135,3 18 0,4 45 95,1-27 1,1 27 72,-2-25 1,-5-65-185,-3-52 272,9 117-238,1-4-83,7-72 0,0 50 217,-4-96 0,-3 118-83,-1 38-37,0 1 0,0-1 0,-1 1-1,-4-13 1,3 13 26,1 0 0,0-1-1,0 1 1,0-13 0,3 3 19,-1 9-11,0-1-1,0 0 1,-1 0 0,-4-17-1,-2-3 51,-6-19 302,-4-7-697,15 44 322,-2 0 1,0 1 0,0-1-1,-1 1 1,0 0 0,-13-20-1,15 29 31,-1 0 1,1 0-1,-1 0 0,0 0 0,0 1 0,0 0 0,0 0 1,-1 0-1,1 0 0,0 1 0,-1-1 0,1 1 0,-6-1 1,-19-7-10,20 7 26,0-1 0,0 1 0,1 0 0,-13 0 0,2 0 169,-20-3-26,-28-4 44,-82-9 196,64 10-420,53 7 22,25 1-26,0 0 0,-1 0 0,1-1 0,0 0 0,0 0 0,-8-3 1,5 1-2,-1 0 1,0 1 0,0 0 0,-16-1 0,6 1 26,-35-2-3,-64 4 1,-46-3 179,-8 0-71,95 5-97,-4 3 48,-135 4-171,128-2 228,-1 1 15,56-7-158,0 2 0,0 2 0,1 1 0,-35 11 0,56-14-2,0 0-1,0-1 1,0-1 0,-19 1 0,-13-1 28,-55 11 1,56-6 7,-56 1 0,-192 4-252,230-12 441,-72 3-150,-6 17-266,93-10 187,-91 3 0,3-12-121,129 1 129,0 0-1,0 0 1,0 0 0,0 0-1,-8 4 1,8-3 12,1 0-1,-2 0 1,1-1 0,0 0-1,-9 1 1,11-2-17,0 1 0,1 0 0,-1-1-1,1 1 1,-1 0 0,1 1 0,-1-1 0,1 0 0,0 1 0,0 0 0,0 0 0,-5 4-1,-19 8 5,12-3-46,12-10 21,0 1 1,0 0-1,1 0 1,-1 0-1,1 0 1,0 0-1,-1 0 0,1 1 1,0-1-1,0 1 1,-3 5-1,-2 7 14,2-5 37,1 0 0,0 0 0,0 0 0,1 1-1,-2 12 1,0 0-50,-13 40 1,-2 8-20,9 3 16,9-51 11,-1 0 0,-1-1 0,-2 1 0,0-1 0,-10 23 0,-63 131 192,65-143-191,1 1 1,-15 65-1,-2 72-10,29-164 24,-19 151-169,17-135 199,-11 110 128,-18 51-156,-10 80-1,37-222-4,-17 241-88,22 430-52,3-653 246,12 67 0,-6-55-232,38 256 178,-30-172 142,-7-51-321,-4-48 157,21 193 76,-23-207-86,2 32-59,-6-55 46,-1 48 54,12 90 0,7-7-196,13 78 204,-26-186-43,-1 0-1,-2 68 1,-3-67 163,4 115-340,-6 169 236,-2-291-64,-16 61-1,13-69-56,2 1 0,0 0-1,-1 49 1,15 45 60,0-1-35,-6-81 33,2 0 0,11 47-1,2 18 58,-13-82-132,8 26-1,2 15 82,-5-24-45,21 64-1,-20-75 17,5 12-29,1-1-1,3-1 0,1 0 1,2-2-1,34 48 1,-48-76 27,1-2 0,0 1 0,0-1 0,1 0 0,0-1 0,0 0 0,1 0 0,0-1 0,0-1 0,24 10 0,5-1-26,0-3 1,43 8-1,-63-15 32,123 18-45,6 1 22,139 37-29,-104-23 212,-85-20-150,167 54-1,-205-51-23,1-2-1,1-4 1,1-2 0,0-3 0,1-3-1,77-2 1,82-5 250,-208-1-230,-1 0 1,0-2-1,0 0 1,24-9-1,-17 6 19,28-6 0,10 6-61,89 2 1,-141 4 39,28-2 19,-1-1 0,50-12 0,13-2 30,-21 15-38,-13 0 73,68-8 110,-115 8-249,-7 1 58,1-1 0,-1 0 0,0 0 0,0-1-1,0 0 1,13-6 0,-15 5 45,0 1 0,1 1-1,-1 0 1,18-3-1,-16 4 9,0-1-1,0 0 0,14-6 0,-20 7-67,0 0 0,1 0-1,-1 1 1,1-1 0,-1 1 0,0 0 0,7 0 0,-2 0 12,2-5 278,-2-1 126,25-11-401,-32 17 170,6-8 1408,-8 8-1572,0-1 0,0 1 0,0 0 0,0 0 0,0 0 1,1 0-1,-1 0 0,0 0 0,0-1 0,0 1 0,0 0 0,1 0 0,-1 0 0,0 0 0,0 0 0,0 0 0,1 0 1,-1 0-1,0 0 0,0 0 0,0 0 0,1 0 0,-1 0 0,0 0 0,0 0 0,0 0 0,0 0 0,1 0 0,-1 0 1,0 0-1,0 0 0,0 0 0,1 1 0,-1-1 0,0 0 0,0 0 0,0 0 0,0 0 0,0 0 0,1 0 0,-1 1 1,0-1-1,0 0 0,0 0 0,0 0 0,0 0 0,0 1 0,0-1 0,0 0 0,1 0 0,-1 0 0,0 1 0,0-1 1,0 0-1,0 0 0,0 0 0,0 1 0,0-1 0,0 0 0,-1 23-22,1-6-1570,0-1 0,1 1 0,5 28 0,4-11-2772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2:39.311"/>
    </inkml:context>
    <inkml:brush xml:id="br0">
      <inkml:brushProperty name="width" value="0.1" units="cm"/>
      <inkml:brushProperty name="height" value="0.1" units="cm"/>
      <inkml:brushProperty name="color" value="#FFFC18"/>
    </inkml:brush>
  </inkml:definitions>
  <inkml:trace contextRef="#ctx0" brushRef="#br0">3514 629 1408,'0'1'33,"-1"-1"0,1 1 0,0 0 0,0-1 1,-1 1-1,1-1 0,0 1 0,0-1 0,-1 1 0,1 0 0,0-1 1,0 1-1,0 0 0,0-1 0,0 1 0,0-1 0,0 1 0,0 0 0,0-1 1,1 1-1,-1-1 0,0 1 0,0 0 0,0-1 0,1 1 0,-1-1 1,0 1-1,1-1 0,0 2 0,4 14 808,-6-5-481,2 1 1,0-1 0,0 0 0,1 1 0,4 15 0,2 10-83,-7-30-237,0 0 0,1 0 0,2 10 0,-1-10 36,-2 1-1,1-1 1,-1 1-1,0 0 1,-1 10-1,2 12 159,1-1-110,1 8 38,-2-21 4,3 27 1,-4-26-61,5 26 0,-3-27-68,1 28 0,-1-9 32,0 9 484,-4 57 0,0-33-337,1 1109 780,-11-1024-817,4-44-189,4-68-11,-3 28 280,1-22-210,2 80 0,3 5 34,1 44 56,2-63-234,4 23 109,1-2-37,-4-44 123,-2-51-73,-2 54 0,-2-68 9,1 0 1,1 0-1,1 0 1,5 27-1,-2-19 13,-1 0 0,-3 64 0,-1-37 20,-5 607 409,12-529-267,-6 248-79,-11-294-6,6-16-16,-4 118 736,9-171-888,1-8 54,-1 1 0,-1-1-1,0 0 1,-1 1 0,-6 22-1,-8 37 169,10-55-178,4-8 20,-1-1 1,-1 0-1,0 0 1,-9 16-1,12-24-20,-1-1 0,1 1 0,-1-1 0,0 0 1,0 0-1,0 0 0,0 0 0,-1 0 0,1 0 0,0 0 0,-1-1 0,1 1 0,-1-1 0,0 0 0,1 1 0,-1-1 0,0-1 0,0 1 0,0 0 0,0-1 0,1 1 0,-1-1 1,-4 0-1,-226-5 342,200 5-295,-11-1 33,0 2 1,-53 9-1,79-6 30,1 0 0,-1 1 0,1 0-1,0 2 1,-30 15 0,29-12-107,0-1 1,-1-1-1,0 0 1,-1-2-1,1 0 1,-1-1-1,0-1 1,0-1-1,-37 1 1,11-6 30,0-3 0,1-1 0,-1-2 0,1-3 0,1-1 0,-50-21 0,74 27-31,0 1 1,0 0-1,-28-1 0,0-2-4,-171-17 39,-7-2 2,160 12-46,47 9 24,-1 1-1,1 1 1,-1 1 0,-24-1-1,-163 15 129,172-7-139,-2-1 1,1-2-1,0-2 1,0-1-1,-45-8 1,8-7-105,-114-42-1,104 31 153,-49-21-187,76 27 189,-15-8-159,59 24 91,-37-20 18,-2 2 0,-55-18 0,86 38 10,0 0 0,0 1-1,-1 0 1,1 2 0,-26 1-1,27 1-74,18-2 47,0 1 0,1 0 0,-1 0 0,0 0 0,1-1 0,-1 1 1,0 0-1,1 0 0,-1-1 0,0 1 0,1-1 0,-1 1 1,1-1-1,-1 1 0,1-1 0,-1 1 0,1-1 0,-1 1 0,1-1 1,-1 0-1,1 1 0,0-1 0,-1 1 0,1-1 0,0 0 1,0 0-1,-1 1 0,1-1 0,0 0 0,0 1 0,0-2 1,-1-28-5,1 24 43,-2-162-80,3-150 48,4 113 123,-2-54-241,-5 139 193,2-662 101,5 679-93,31-174 0,-34 265-73,3-29-30,-3 0-1,-2-51 1,-2 29 81,2 28-40,6-129 28,0-45-151,-7 144 214,-10-212-176,5 119 76,1 73 83,-7-78-38,-2-63-167,13 128 110,7-169 0,2 135 0,-4 33 0,2 29 13,3-50-21,-6 66 4,2 0 0,14-58 0,-3 19 11,26-102-23,-9 49 117,14-77 96,-44 211-231,1 0 1,0 0-1,1 0 0,0 1 0,1-1 0,0 1 1,9-11-1,-11 16 33,0 0 0,1 1 0,-1 0 1,1 0-1,0 0 0,1 1 0,-1 0 0,1 0 0,0 0 1,0 1-1,0-1 0,1 1 0,-1 1 0,11-4 1,32-4-13,1 1 1,94-4-1,-16 3-18,2 0 41,72 4 49,-132 3-61,89-2-114,-118 5 114,0-2 0,0-2 0,0-1 0,61-17 0,-18 4 34,0 2 1,98-3 0,-95 10-9,-51 7 0,0 1 0,1 2 0,40 5 0,-21-1 10,31 6-30,336 56-8,-392-63 8,97 22-109,-59-10 172,16-1-14,53 13 60,-77-8-81,-31-10-19,39 8 0,-60-17 3,1 2-1,-1-1 0,0 1 1,0 1-1,0-1 0,0 2 1,0-1-1,8 7 0,-12-8 3,-1 1-1,1 0 0,-1 1 0,1-1 0,-1 1 0,-1-1 1,1 1-1,0 0 0,-1 1 0,0-1 0,-1 1 0,1-1 1,2 11-1,-2-8-19,0 0 1,1 1-1,0-1 0,8 11 1,-7-10-20,1 0 1,5 16 0,0-4 46,-9-18-14,0 0 0,0 0-1,-1 1 1,1-1 0,-1 1 0,0-1-1,0 1 1,0 0 0,1 5-1,8 39 112,-10-29-72,0 0-1,-2 0 1,-6 32 0,5-38-217,0 0 1,2 0 0,-1 19 0,1-24-2070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2:49.528"/>
    </inkml:context>
    <inkml:brush xml:id="br0">
      <inkml:brushProperty name="width" value="0.1" units="cm"/>
      <inkml:brushProperty name="height" value="0.1" units="cm"/>
      <inkml:brushProperty name="color" value="#FFFC18"/>
    </inkml:brush>
  </inkml:definitions>
  <inkml:trace contextRef="#ctx0" brushRef="#br0">5 140 1408,'-4'6'1744,"4"-7"-1727,0 1-1,1 0 1,-1 0 0,0-1-1,1 1 1,-1 0 0,0-1-1,0 1 1,1-1 0,-1 1-1,0 0 1,0-1 0,0 1-1,0-1 1,1 1 0,-1 0-1,0-1 1,0 1 0,0-1-1,0 1 1,0-1 0,0 1-1,0-1 1,0-1-8,0 0 0,1 0 0,-1 0 0,0 0-1,1 0 1,-1 1 0,1-1 0,1-3 0,-1 4 36,0-1-1,0 0 0,-1 0 1,1 1-1,-1-1 1,1 0-1,-1 0 0,1-3 1,19-24 147,-16 19-192,-2 7 0,-1 0 0,0 0 0,0 0 0,0 0 0,0-1 0,-1 1 0,1 0 0,-1-1 0,0-3 0,1 2 0,7-5 86,-6 6 31,-2 4-99,0 0 1,0 0-1,0 0 1,0 0-1,0 0 1,0 0-1,0 0 0,0 0 1,0 0-1,0 0 1,1 0-1,-1 0 1,0 0-1,0 0 1,0 0-1,0 0 1,0 0-1,0 0 1,0 0-1,0 0 1,0 0-1,0 0 1,0 0-1,1 0 1,-1 0-1,0 0 1,0 0-1,0 0 1,0 0-1,0 0 1,0 0-1,0 0 1,0 0-1,0 0 1,0 0-1,0 0 1,0 0-1,0 0 1,1 0-1,-1-1 1,0 1-1,0 0 1,0 0-1,0 0 1,0 0-1,0 0 1,0 0-1,0 0 1,0 0-1,0 0 1,0 0-1,0 0 1,0-1-1,0 1 1,0 0-1,0 0 1,0 0-1,0 0 1,0 0-1,0 0 1,0 0-1,0 0 1,0 0-1,0 0 1,-1 0-1,1-1 1,3 8 768,-3 365 2431,0 497-2127,-1-849-1029,-6 35 1,4-35 128,-2 36 0,-6 77-351,11 297 128,6-297 229,-6 558-165,5-519 219,-5 135-160,5-113 79,-4-183-198,0 0 1,4 15-1,0 6-107,1 217 215,-8-152-11,2 1395-42,11-1323-22,-5-74-10,-3 123 58,-3 270 123,0-479-129,-1 1-1,-1-1 1,-2 11-1,2-11 16,0 0-1,1 0 0,-1 11 1,-4 103 157,6-96-304,0-2 106,0 0 0,5 27 0,0 41 102,-3-60-196,2 11 119,10 35-99,-12-40 113,-3-32-29,1-1 0,0 1 0,1-1-1,0 1 1,1 6 0,0-5-13,-1 0-1,0 0 1,-1-1-1,0 1 1,-1 13-1,-1 6 12,2-24-31,0 0 1,0-1 0,0 1 0,-1 0-1,1-1 1,-1 1 0,1 0 0,-1-1 0,0 1-1,0-1 1,-1 1 0,-1 2 0,1 3-146,2-7 151,0 0-1,0 0 0,0 0 1,0 0-1,0 0 0,0 0 1,-1 0-1,1 0 0,0-1 1,-1 1-1,1 0 1,-1 0-1,1 0 0,-1 1 1,-1 1 17,0 0 1,0 1 0,0-1 0,1 1-1,0 0 1,0-1 0,0 1 0,0 0-1,0 0 1,1-1 0,0 1 0,0 5-1,-6 38 1025,6-44-1318,1 0 1,-1-1-1,0 1 1,1-1 0,0 1-1,-1 0 1,1-1-1,2 4 1,7 15-2950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2:54.254"/>
    </inkml:context>
    <inkml:brush xml:id="br0">
      <inkml:brushProperty name="width" value="0.1" units="cm"/>
      <inkml:brushProperty name="height" value="0.1" units="cm"/>
      <inkml:brushProperty name="color" value="#FFFC18"/>
    </inkml:brush>
  </inkml:definitions>
  <inkml:trace contextRef="#ctx0" brushRef="#br0">44 1 1664,'-8'3'1463,"8"-3"-1413,0 0 0,-1 0 1,1 0-1,0 0 0,-1 0 1,1 0-1,0 0 0,0 0 1,-1 0-1,1 0 0,0 0 1,0 0-1,-1 0 0,1 1 1,0-1-1,0 0 0,-1 0 1,1 0-1,0 0 0,0 1 1,0-1-1,-1 0 0,1 0 1,0 1-1,0-1 0,0 0 1,0 0-1,0 1 0,0-1 1,-1 0-1,1 0 0,0 1 1,0-1-1,0 0 0,0 1 1,-5 33 1468,5-11-1098,0 9 267,-5 45 1,3-46-278,0-1 1,4 33-1,-1-8-419,5 376 1240,5-312-1072,-8 103-26,-2-99-64,-5 200 121,-1-137-129,0 10-1,3 19-61,3-116 0,4 108 277,-5-149-368,-4 173 193,-4 268 202,9-311-150,-10 25-127,3-102-32,4 67 127,3-92-228,-1 315 612,6-278-388,-1 44-236,-5 349 374,-5-398-224,5 284 267,5-345-315,6 33-11,-6 132 235,-5 1-192,6-138 86,-3 81 260,3-95-655,-5-62-648,-1-10 900,0 1 0,0 0 1,0 0-1,0 0 0,0 0 1,0 0-1,0 0 0,0 0 0,0-1 1,0 1-1,0 0 0,0 0 0,0 0 1,0 0-1,0 0 0,2-1-570,-2 1 570,0 0 1,0 0-1,0 0 0,0 0 0,0 0 1,0 0-1,1 0 0,-1 0 1,0 0-1,0 0 0,0 0 0,0 0 1,0 0-1,0 0 0,0 0 0,1 0 1,-1 0-1,0 0 0,0 0 0,0 0 1,1 1-368,9-31-3634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4:55.326"/>
    </inkml:context>
    <inkml:brush xml:id="br0">
      <inkml:brushProperty name="width" value="0.1" units="cm"/>
      <inkml:brushProperty name="height" value="0.1" units="cm"/>
      <inkml:brushProperty name="color" value="#E71224"/>
    </inkml:brush>
  </inkml:definitions>
  <inkml:trace contextRef="#ctx0" brushRef="#br0">2499 1473 3328,'-29'4'16565,"32"-5"-16464,-1-1 1,0 1-1,0-1 1,0 0-1,0 0 1,0 0-1,0 0 1,0 0-1,0 0 1,-1 0-1,1-1 1,-1 1-1,0 0 1,0-1-1,0 1 1,0-1-1,0 0 1,0 1 0,0-6-1,1-6 401,-1 0 1,-1-27-1,0-8-226,9-2 3,20-67-1,2-6-152,-19 70 106,-6 28 68,-1 0 1,0 0 0,-1-30-1,7-35-268,-11-368 347,0 453-373,0 1 1,-1-1 0,0 1-1,0-1 1,0 1-1,0-1 1,-1 1-1,0 0 1,0 0 0,-1 0-1,1 0 1,-7-9-1,4 8 16,0 0 1,-1 0-1,0 0 0,0 1 0,-1 0 0,0 0 0,-13-7 1,-1 2 19,0 1 0,-1 1 1,0 0-1,-1 2 1,-27-4-1,-166-17 18,108 16-13,-199-4 69,2 1-77,285 12-49,-249-19 20,-657 21-272,787-9 310,136 9-47,0 0-12,0-1 0,1 1-1,-1 0 1,0 0 0,1 1 0,-1-1 0,0 0-1,1 1 1,-1 0 0,1-1 0,-1 1-1,0 0 1,1 0 0,0 1 0,-1-1 0,1 0-1,0 1 1,0-1 0,0 1 0,-3 2 0,3-2 35,0 0 0,1 0 0,-1 0 0,0 0 0,1 0 0,-1 0 0,1 0 0,-1 1 0,1-1 0,0 0 0,0 1 0,0 0 0,0-1 0,1 1-1,-1-1 1,1 1 0,-1 0 0,1-1 0,0 1 0,0 0 0,1 4 1,-1 52-29,-1 0 6,13 117 0,-3-125 40,-3-17-17,0 0 0,0 41 0,-3-15-65,-1-45 61,-1 1 0,0-1 0,-1 0 0,-1 1 0,0-1 0,-4 17-1,1-15 5,2 0 0,0 0 0,1 0-1,1 0 1,2 19 0,-1 9 162,-1 385-101,-2-391-7,0-28-118,1 0 0,1 0 0,0 0 1,2 19-1,-1-27 23,0 0-1,0 0 1,0 0 0,0 0-1,0 0 1,0-1 0,1 1-1,-1-1 1,1 1 0,0-1-1,0 1 1,0-1 0,0 0-1,0 0 1,0 0 0,1 0-1,-1 0 1,1 0 0,-1-1-1,1 1 1,-1-1 0,4 1-1,96 31 289,-71-24-305,53 7 0,-61-12 3,7-1 8,40 0 0,-5 0-62,91-1 55,-88-3 26,342-21-26,-202 6-1,-71 8 60,225 16-1,-214 1 87,8 1 19,-62-2-142,-27-3-51,114 24 0,-149-20-445,-10-3-3600,0-1 1,40 5 0,-30-8-981,-4-1 897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3:07.605"/>
    </inkml:context>
    <inkml:brush xml:id="br0">
      <inkml:brushProperty name="width" value="0.1" units="cm"/>
      <inkml:brushProperty name="height" value="0.1" units="cm"/>
      <inkml:brushProperty name="color" value="#FFFC18"/>
    </inkml:brush>
  </inkml:definitions>
  <inkml:trace contextRef="#ctx0" brushRef="#br0">188 104 1792,'-1'0'37,"1"0"0,-1-1 0,1 1 1,-1 0-1,0-1 0,1 1 0,0 0 0,-1-1 1,1 1-1,-1-1 0,1 1 0,-1-1 0,1 1 1,0-1-1,-1 1 0,1-1 0,0 1 0,0-1 0,-1 0 1,1 1-1,0-1 0,0 1 0,0-1 0,0-1 1,0 1 52,0-1 0,0 1 0,0 0 0,1-1 0,-1 1 0,1-1 0,-1 1 0,1 0 0,0-1 0,1-1 1,3-4 487,1-1 1,12-12-1,-8 10-122,-6 5 53,2 0 0,-1 0 1,12-9 676,-16 14-1103,-1 0-1,1 0 0,-1 0 0,1 1 0,0-1 1,-1 0-1,1 0 0,0 0 0,-1 1 0,1-1 1,-1 0-1,1 1 0,-1-1 0,1 0 0,-1 1 1,2 0-1,0 4 73,-1 0 0,1 0 1,-1 0-1,0 0 0,0 0 1,-1 0-1,1 0 0,-1 10 1,0 2-2,5 45 80,2 0 1,3 0 0,23 82-1,-32-142-235,16 49 393,-2 2-1,10 64 1,28 323 728,-49-400-861,-2 1 0,-3 51 0,-17 80-65,15-147-211,-15 175 126,-6 48-79,-11-72-158,-3 28 107,11 107 111,25-138-54,-3 49 56,-22 280-236,17-181 102,-14 84 325,6-176-305,-25 293 91,36-266-14,-2 12 253,1-186-244,-33 135 0,13-104 393,5 1 0,-14 208-1,36-256-440,2 1-1,10 70 0,35 126 110,-41-241-381,10 23 0,-9-30-552,-1 0 0,-1 1 0,3 18 0,-6-12-1394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3:42.580"/>
    </inkml:context>
    <inkml:brush xml:id="br0">
      <inkml:brushProperty name="width" value="0.1" units="cm"/>
      <inkml:brushProperty name="height" value="0.1" units="cm"/>
      <inkml:brushProperty name="color" value="#FFFC18"/>
    </inkml:brush>
  </inkml:definitions>
  <inkml:trace contextRef="#ctx0" brushRef="#br0">3338 1468 1408,'0'0'12,"0"0"1,0 0-1,0 0 0,0 0 1,0 0-1,0 0 1,0 0-1,0 0 0,1 0 1,-1 0-1,0 0 0,0 0 1,0 0-1,0 0 1,0 0-1,0 0 0,0 0 1,0 0-1,1 0 0,-1 0 1,0 0-1,0 0 1,0 0-1,0 1 0,0-1 1,0 0-1,0 0 0,0 0 1,0 0-1,0 0 1,0 0-1,0 0 0,0 0 1,0 0-1,1 0 1,-1 1-1,0-1 0,0 0 1,0 0-1,0 0 0,0 0 1,0 0-1,0 0 1,0 0-1,0 0 0,0 1 1,0-1-1,0 0 0,0 0 1,0 0-1,-1 0 1,1 0-1,0 0 0,0 0 1,0 0-1,0 0 0,0 1 1,17-1-189,1 1 1442,-14 1-790,0 1 0,0 0-1,-1 0 1,6 6 0,10 7 3961,-19-34-3845,0 5-398,-1 10-153,1-1 0,0 1 0,0-1 0,0 1 0,0-1 0,1 1 0,0-1 0,-1 1 0,1-1 0,3-5 0,-3 6-54,0 0 1,0 0-1,0 0 0,0 0 0,-1 0 1,1 0-1,0-5 0,2-10 227,3-9 594,-4 17-636,0 0 1,1-1 0,6-12 0,-7 17-116,0 1 0,-1-1 1,0 1-1,0-1 1,1-10-1,-2 9 7,1 0 1,0 1-1,0-1 1,3-7-1,-1 4-17,-1-1 1,1 1-1,-2-1 0,0 1 0,0-1 1,-1-11-1,5-44 294,-5 58-318,-1 0-1,0 0 1,-1 1 0,0-1-1,0 0 1,-6-13 0,3 8-38,1 1-5,1-1 1,1 1-1,0-1 0,1 0 0,0-23 1,1 18 54,-4-35 0,1 31-58,1-1 0,2-37 0,0 27 119,11-37 341,0-1-879,-12 58 439,1 9-2,0 0 1,0 0-1,0 0 1,0 0 0,0 0-1,1 0 1,0 0-1,2-7 1,-2 9-44,4-11 68,-4 11-15,0 1 0,-1-1 0,1 1 0,0-1 0,-1 1 0,1-1 0,-1 0 0,0 1 0,1-1 1,-1 0-1,0 1 0,0-1 0,0-1 0,0-4-5,0 4 0,0 1 0,0-1 0,0 0 0,0 0 0,-1 0 0,1 0 0,-1 1 0,0-1 0,-1-3 0,-9-18 138,9 23-136,-2-3-30,0 1 0,-1-1 0,1 1 0,-10-5 0,14 8 23,-1 0 1,1 0-1,-1 0 1,0 0-1,1 0 1,-1 0-1,1-1 1,-1 1-1,1 0 1,-1-1-1,1 1 1,-1 0-1,1-1 1,-1 1-1,1 0 1,-1-1-1,1 1 1,-1-1-1,1 1 1,0-1-1,-1 1 1,1-1-1,0 1 1,-1-1-1,1 1 1,0-2-1,-4-17-124,5 14 139,0 0 0,0 0 0,0 1 0,0-1 0,1 0 0,-1 1 1,5-7-1,-4 7-4,0-1-1,0 1 1,0-1 0,-1 0 0,0 1 0,0-1 0,1-7 0,-2-79-1,-5 43 43,5 45-40,0-1-1,0 1 0,-1-1 1,1 1-1,-1 0 0,0-1 1,0 1-1,0 0 1,0 0-1,-2-4 0,2 6-6,0-1 0,0 1 0,0 0 0,0 0 0,0 0-1,0 0 1,0 0 0,-1 0 0,1 0 0,0 0 0,-1 0-1,1 0 1,-1 1 0,1-1 0,-1 0 0,1 1 0,-1 0 0,1-1-1,-1 1 1,0 0 0,1 0 0,-1 0 0,-1 0 0,-9-1 17,0 0-1,0 0 1,1-1 0,-16-5 0,14 4-11,-6-1-28,0 2 1,-1 0 0,-31 1 0,39 1 21,-26-9-49,-14 9 48,52 0 0,-1 0 1,0 0 0,1 0 0,-1 0 0,1 0 0,-1 0 0,0-1 0,1 1 0,-1 0 0,1 0 0,-1-1-1,1 1 1,-1 0 0,1-1 0,-1 1 0,1-1 0,-1 0 0,0 1 1,1-1 1,-1 1-1,1-1 0,-1 1 1,1-1-1,-1 1 0,1 0 1,-1-1-1,0 1 0,1 0 1,-1 0-1,0-1 0,1 1 1,-1 0-1,0 0 1,1 0-1,-2 0 0,-23-1-47,18 0 54,0 0-1,-1 1 1,1 0 0,0 0-1,0 1 1,0 0-1,0 0 1,-12 4-1,8-1-29,0 0 0,0 0-1,-19 3 1,-19-1 107,28-4-41,-38 9 0,40-6-148,9-1 105,-1-1 0,0-1 0,0 0 0,0 0 0,-11-1 0,-2 0 11,14 0 4,0-1 0,0 0 0,0-1 0,0 0 0,1 0 0,-1-1 1,-16-5-1,19 4-30,0 1 1,-1 0-1,1 0 1,-1 0-1,0 1 1,0 0-1,1 1 1,-11 0 0,13 0 12,0 0 0,1 1 0,-1 0 0,0-1 0,1 2 0,-1-1 0,-5 3 0,2-2 29,0 0 0,0 0 1,0 0-1,-1-1 1,1-1-1,0 1 0,-12-2 1,6 1-4,-39-9-31,53 9 5,-20 1 14,0-2 0,0 0 0,1-1 0,-1-1 1,-20-5-1,-50-11 39,51 12 3,-71-1 0,-8 8-168,109 1 87,-1 0 0,1 1 0,0 0 0,0 1 0,0 0-1,0 0 1,0 1 0,-12 7 0,14-7 75,-57 19-2,50-16-37,0-1 1,0-1-1,-1 0 0,0-1 0,0-1 0,0 0 1,0-1-1,0 0 0,-24-1 0,6 0 3,22 0-32,0 0 0,0-1 0,0-1 0,0 1 0,0-2 0,-12-2 0,3-1 12,0 2 0,1 0 0,-1 1-1,0 1 1,-38 3 0,7-1 134,41 0-82,0 0 0,-20 4 0,21-2-69,-1-1 0,-21 1 0,23-3 21,-1 1 0,1 0 0,-11 4-1,10-3 27,0 0-1,0-1 1,-12 1 0,20-2-23,-7 0 37,0 1 0,-1-2-1,1 1 1,0-1 0,-1-1 0,1 1-1,0-1 1,-14-6 0,13 5-41,0 0 0,0 0 1,0 1-1,-1 0 0,1 1 1,-1 0-1,1 1 0,-16 0 0,11 0-52,-1 0 67,-24 1 78,-72-10 0,46 4-287,25 0 351,30 3-146,-1 0-1,0 0 0,0 1 1,1 0-1,-1 1 1,-16 2-1,-6-1-16,26 0 0,0 0 0,0 1 1,0 0-1,0 0 0,1 1 0,-1 0 0,1 0 1,-7 4-1,-15 7-45,-47 19 267,44-13-239,3-2 31,14-11-5,1 0 0,0 0 0,0 1 0,1 1 0,0 0 0,1 1 0,-13 13 0,22-20-8,1 0 0,-1 1 0,0-1 1,1 0-1,0 1 0,0-1 1,0 1-1,0 0 0,0-1 1,1 1-1,-1 0 0,1-1 1,0 1-1,0 0 0,1-1 0,-1 1 1,2 6-1,2 8-84,1-1-1,8 21 1,10 26-135,29 71 944,-8-15-610,-26-65-59,5 35 118,-7-24-44,4 30-8,-14-65-191,-4-12 107,-1-1 1,0 1-1,-3 20 0,1 4 4,0-25 27,0-14-81,1 0 1,0 1-1,0-1 0,0 1 1,0-1-1,1 0 1,0 1-1,0-1 0,0 0 1,2 6-1,7 16-25,-9-23 49,-1 0 1,1-1 0,0 1-1,0-1 1,0 1 0,0-1-1,0 0 1,0 1 0,1-1-1,-1 0 1,1 0 0,0 0-1,-1 0 1,1 0 0,0 0-1,0-1 1,0 1 0,1-1-1,3 3 1,0-1 25,1 1-42,0 0-1,0-1 0,1 0 0,-1 0 0,0-1 0,1 0 1,0 0-1,11 1 0,63 3 8,72 12 341,96 19-161,-236-33-170,0 0 0,0 2-1,15 6 1,-16-5 8,2-1 1,23 7-1,-7-6 10,0-2 0,42 3 0,152 18 172,-30-2-32,-128-21-146,-35-2-103,39 6 0,8 0 324,-3 0-172,232 30-61,-223-37 66,-59-1-43,1 1 0,43 6 0,-50-4-11,1-1 0,38-2 0,-14 0 76,77-5 14,-106 4-157,26-7 0,-29 5 82,1 1-1,-1 1 1,22-1-1,93-2-84,165 5 341,-282-2-282,0 0 0,0 0 0,-1-1 0,1 0-1,0-1 1,-1 0 0,0-1 0,0 0 0,10-7 0,-14 8 263,16-10-362,21 10-6067,-21-8 2171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4:54.408"/>
    </inkml:context>
    <inkml:brush xml:id="br0">
      <inkml:brushProperty name="width" value="0.1" units="cm"/>
      <inkml:brushProperty name="height" value="0.1" units="cm"/>
      <inkml:brushProperty name="color" value="#FFFC18"/>
    </inkml:brush>
  </inkml:definitions>
  <inkml:trace contextRef="#ctx0" brushRef="#br0">3307 3693 2304,'-1'-7'7002,"2"7"-6870,8-15 736,-7 13-699,0-1 1,-1 1 0,1 0-1,-1-1 1,1 1-1,1-6 1,-3 3 177,0 4-246,0-1 1,0 1-1,0-1 0,0 1 1,0-1-1,0 1 0,-1-1 0,1 1 1,0-1-1,-1 1 0,1-1 1,-1 1-1,0 0 0,-1-3 1,1 0-45,-1-1 0,1 1 1,0-1-1,0 1 1,0-1-1,1 0 1,0 1-1,0-1 1,0 0-1,1-7 0,0-4 85,-1-3 128,-1-2 84,2 0 1,0-1-1,1 1 1,7-27 0,16-45-403,44-192 309,-32 119-85,-32 140-170,-2 0 0,0 0 0,-2 0 0,-1 0 0,-1-1 0,-1 1 0,-12-51 0,-70-231 79,68 262-88,-24-51 1,-6-17-32,39 95 30,1 0 0,2-1 0,0 0 0,-1-20 0,8-190 8,3 73-24,-6-151 164,6 226-133,-5 60 52,0-1 0,2 1 0,8-33 0,25-65-128,-29 98 6,1-8 96,8-59-1,-11 56 69,14-53 0,39-117-84,-55 191-54,-1 0 0,1-22 0,-2 21 84,0 1 0,5-18-1,-3 11 23,0 1 0,-1-1 0,-1 0 0,-3-34 0,0 5 410,3 29-771,0 14 239,-1-1-1,0 0 1,0 1-1,0-1 1,-1 0-1,-1-6 1,2 10 94,-11-20-159,11 21 109,-1 0-1,1 0 1,-1 0 0,0 0-1,1 0 1,-1 0 0,0 0-1,0 1 1,0-1 0,1 0-1,-1 1 1,0-1-1,0 0 1,0 1 0,0-1-1,0 1 1,0 0 0,-1-1-1,1 1 1,0 0 0,-1-1-1,-45-8 22,-230 9 251,229 3-272,34-1 28,-1-1 0,-30-2 0,-29-10 34,30 4-35,-73-3 0,46 14-214,-138 24 1,154-18 473,13-6-304,-1-1 0,-55-4-1,29 0 495,3 1-528,0 4 0,0 2 0,-96 22 0,29 4 157,102-27-104,1-1-1,-1-1 0,0-2 0,-35-3 1,-40 2-32,-52 16-13,97-8 74,0-3 1,-94-3 0,80-13-100,50 7 79,0 0 1,-27 0 0,-89 11-256,75-2 311,33-3-17,0 1 1,0 2-1,1 1 0,0 1 1,-40 16-1,64-20-54,0 2 0,0-1-1,0 1 1,1 0 0,-1 1 0,1 0-1,0 0 1,1 0 0,0 1 0,-11 14-1,6-4 66,1 1 1,0 1-1,-12 32 0,-13 44-315,-38 172 0,63-207 277,-2 76 0,7-69-32,-1 322 50,7-241-120,-1-47 76,-5 276-86,-1-151 105,-2 377 208,14-488-211,22 126 0,-24-217-35,1 0 1,1 0-1,12 28 1,-14-42 25,0-1 1,1-1-1,0 1 1,0-1-1,1 0 1,0 0-1,0 0 0,1-1 1,0 0-1,14 11 1,-3-6 15,-1-1 0,2-1 0,-1-1 0,1-1 1,35 11-1,-6-7-77,61 8 1,54 13 282,42 5 59,-115-33-386,107-7 1,-57-1 460,425-31 221,5 2-661,-45 55 671,-392-5-641,-105-13-412,-24-4 218,-1 0 0,1-1 0,0 1 1,0-1-1,0 0 0,0 0 0,0 0 1,0-1-1,0 1 0,0-1 0,-1 0 0,1 0 1,0 0-1,0-1 0,-1 1 0,6-4 1,-1-1-1198,1-1 1,11-13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6:31.471"/>
    </inkml:context>
    <inkml:brush xml:id="br0">
      <inkml:brushProperty name="width" value="0.1" units="cm"/>
      <inkml:brushProperty name="height" value="0.1" units="cm"/>
      <inkml:brushProperty name="color" value="#FFFC18"/>
    </inkml:brush>
  </inkml:definitions>
  <inkml:trace contextRef="#ctx0" brushRef="#br0">7629 186 3072,'9'0'4309,"3"14"-3088,-9 9 2107,-5-26-3115,0 0 1,-1 0-1,1 0 0,-1 1 0,1-1 0,-1 1 1,-5-4-1,-7-6 673,12 9-797,-1 1-1,1-1 0,-1 1 1,1 0-1,-1 0 1,0 1-1,0-1 1,0 1-1,0 0 0,0 0 1,0 0-1,0 0 1,0 1-1,-4-1 1,-8 1 244,0 0 0,-20 4-1,-69 18 442,80-15-708,-1-1-1,0-1 0,-48 2 0,1-11 207,0-3 0,-111-25 0,156 28-180,-1 1 0,1 2 0,-41 2 0,10 1 63,33-2-81,-320-14 108,274 7-38,-33-4-59,69 6-151,-54 1 1,-18-2 196,19-4-106,-82-13 94,67 8 329,-17-3-336,-102-14 142,170 26-225,-193-8-195,28 23 204,101-3-220,16 2 209,-49-2 213,104-4-264,0 3 0,-84 19 0,-31 5 592,38-24-429,-132 5-49,70-3-80,2 0 108,-455-7 272,481-9-326,80 9 93,-9-1-142,-101 11-1,6 10 2,58-11 96,-371 47-101,343-36 250,-125 13 337,195-26-204,-151 10-20,112-6 118,-21 1-600,120-12-88,9 1-105,0-1 0,0-1 0,-14-1-1,23 1-56,-1 0-1,0 0 1,1 0-1,-1 0 1,1-1-1,0 1 0,-1-1 1,1 0-1,0 0 1,0 0-1,0 0 1,0-1-1,0 1 1,-4-6-1,-52-72-10174,18 32 6208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6:39.510"/>
    </inkml:context>
    <inkml:brush xml:id="br0">
      <inkml:brushProperty name="width" value="0.1" units="cm"/>
      <inkml:brushProperty name="height" value="0.1" units="cm"/>
      <inkml:brushProperty name="color" value="#66CC00"/>
    </inkml:brush>
  </inkml:definitions>
  <inkml:trace contextRef="#ctx0" brushRef="#br0">10069 110 1408,'-5'-2'280,"4"2"-205,1 0-1,-1 0 0,1 0 0,-1 0 1,0 0-1,1-1 0,-1 1 0,1 0 1,-1-1-1,0 1 0,1 0 1,-1-1-1,1 1 0,-1 0 0,1-1 1,0 1-1,-1-1 0,1 1 0,-1-1 1,1 0-1,-1 0 141,1 1-1,-1-1 1,0 1-1,1-1 1,-1 1 0,0 0-1,1-1 1,-1 1 0,0 0-1,1-1 1,-1 1-1,0 0 1,0 0 0,1-1-1,-1 1 1,0 0-1,0 0 1,1 0 0,-1 0-1,0 0 1,0 0 0,0 0-1,-28 1 2643,22-1-2533,-36 5 1591,-26-1 554,-7 1-517,-99-13 208,30 6-2137,76 3 471,59 0-383,0 0 0,0 1 0,0 0 1,-13 4-1,13-3-54,1-1 0,-2 1 1,1-2-1,-14 2 1,16-3-64,-12-1 114,1 2 0,-1 0 0,-31 7 0,-87 16-5,-37 9 205,108-13-322,-65 16 455,96-31-402,0-2 0,-45-1 0,-308 2 185,283 3 121,-1 0-258,-25 0-188,-2 1 197,-249-8 405,364-2-456,0 0-1,0-1 1,1 0 0,-23-9-1,-2 1 48,13 2-94,-47-19 1,-19-7-39,23 19-45,-121-10-1,164 25 186,-34 2 0,35 0-32,-40-3 0,-31-18 146,24 3-86,39 11-214,-69-2 1,-2 5 92,-77 3 23,165 2-71,-27 7 0,28-4 42,-30 2 0,-72 11 4,41-4-58,-12 1-405,-66 7 1124,41-16-596,5-1 15,103-5-63,1 0-1,-1-1 1,0 0 0,1 0 0,-1-1-1,1 0 1,0 0 0,-1-1 0,1 0-1,0 0 1,1-1 0,-11-7 0,-46-23-214,56 30 264,1 0 0,-1 0 0,-1 0 0,1 1 0,0 0 0,-1 1 0,-8-2 0,-36-1 8,1 1 48,51 4-59,-2 2 82,1 5-121,2 15 280,0-21-140,-10 0-10,8 0-142,0 0 0,0 0 0,0 0 0,1-1 0,-1 1 0,0-1 0,0 1 0,0-1 0,0 0 0,0 1 0,0-1 0,0 0-1,0 0 1,0-1 0,0 1 0,-2-1 0,-6 1-93,-28 0 69,9 1 6,-1-2 0,-32-4 0,46 3-1,-1 1 0,-18 1 1,18 1 6,-30-4 1,-67-11 110,67 6-158,0 2 0,-55 1 1,-21-3 97,-1 1 8,82 8-71,4-1-10,-66-6 1,-184-18 36,-3 21 6,203 3-155,63-2 142,-1 0 0,-43-11 1,44 7-35,0 2 0,-45-3 1,52 7-18,-65 0 0,-123 14-1,133-3 153,-91 16-107,138-23 16,-1-2 1,1 0 0,-39-4-1,13 1 6,-298 5-41,109 7-37,203-11-33,-106-1 129,-196 25 1,298-17-65,-1-3 0,1-1 0,-1-2 0,-69-7 0,-7-5 100,-155 4-1,236 7-74,-15 4-62,30 1-75,22-5 126,1 0 2,0-1 0,-1 1 0,1 0 0,0 0 1,-1 0-1,1 0 0,0 0 0,-1 0 1,1 0-1,0 1 0,-1-1 0,1 0 0,0 0 1,-1 0-1,1 0 0,0 0 0,0 0 1,-1 1-1,1-1 0,0 0 0,0 0 0,-1 0 1,1 1-1,0-1 0,0 0 0,-1 0 1,1 1-1,0-1 0,0 0 0,0 0 0,0 1 1,-1-1-1,0 1 48,1 1 41,0-1-114,0-1 0,0 0 0,0 1 1,0-1-1,0 0 0,0 0 0,0 1 0,0-1 0,0 0 0,0 1 0,0-1 0,0 0 0,0 1 0,0-1 0,0 0 0,1 0 0,-1 1 0,0-1 0,0 0 0,0 0 0,0 1 0,0-1 0,1 0 0,-1 0 0,0 1 0,50 14-5698,-16-2 940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6:41.332"/>
    </inkml:context>
    <inkml:brush xml:id="br0">
      <inkml:brushProperty name="width" value="0.1" units="cm"/>
      <inkml:brushProperty name="height" value="0.1" units="cm"/>
      <inkml:brushProperty name="color" value="#66CC00"/>
    </inkml:brush>
  </inkml:definitions>
  <inkml:trace contextRef="#ctx0" brushRef="#br0">2082 191 4736,'-13'-1'1188,"13"1"-1167,0 0 0,-1 0 1,1 0-1,0 0 1,0 0-1,0 0 0,0 0 1,0 0-1,0-1 1,0 1-1,0 0 0,0 0 1,0 0-1,0 0 1,0 0-1,0 0 0,0 0 1,-1 0-1,1 0 1,0 0-1,0 0 0,0 0 1,0 0-1,0 0 1,0 0-1,0 0 0,0 0 1,0-1-1,0 1 1,0 0-1,0 0 0,0 0 1,0 0-1,0 0 1,0 0-1,0 0 0,0 0 1,0 0-1,0 0 1,0 0-1,0 0 0,0-1 1,0 1-1,0 0 1,0 0-1,0 0 0,0 0 1,0 0-1,0 0 1,0 0-1,0 0 0,1 0 1,-1 0-1,0 0 1,0 0-1,0 0 0,0 0 1,0 0-1,0 0 1,0 0-1,0-1 0,20-8 2154,5-7 1739,-25 15-3719,0 1 1,0-1-1,0 1 1,0-1-1,0 0 0,-6-12 1171,-12-11-1406,16 23 299,-5-7-114,2 2-116,1 1 0,-1 0-1,-1 1 1,1-1 0,-1 1-1,-8-5 1,-13-6 472,-53-21-1,65 31-364,1 1 1,-1 0-1,1 1 0,-1 1 0,-29-1 1,30 3 16,0 0 1,-1 1 0,1 1-1,-20 5 1,23-4-172,0-2 0,0 1 0,0-2 1,-13 0-1,-26 3 80,-90 9 496,-2 0-49,84-4-275,-1 2 1,-105 34 0,73-20 154,-27 7 184,-141 19 0,124-27 9,113-19-544,-185 30-855,203-34 752,-28 4-3163,-1-1 0,-47-3 0,23-7-1454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6:46.221"/>
    </inkml:context>
    <inkml:brush xml:id="br0">
      <inkml:brushProperty name="width" value="0.1" units="cm"/>
      <inkml:brushProperty name="height" value="0.1" units="cm"/>
      <inkml:brushProperty name="color" value="#66CC00"/>
    </inkml:brush>
  </inkml:definitions>
  <inkml:trace contextRef="#ctx0" brushRef="#br0">1635 1550 2048,'0'0'47,"-1"0"0,0 0-1,0 0 1,0 0 0,0 0 0,0 0-1,0 1 1,1-1 0,-1 0 0,0 0 0,0 1-1,0-1 1,1 1 0,-1-1 0,0 1 0,0-1-1,1 1 1,-1-1 0,1 1 0,-1 0 0,0-1-1,1 1 1,-1 0 0,0 0 0,-5 22 1289,-1 0-477,0-9-496,7-12-138,0 0 0,-1-1 0,0 1 0,1 0 0,-1-1 0,0 1 0,0 0 0,0-1 1,0 1-1,0-1 0,0 1 0,-1-1 0,1 0 0,0 0 0,-1 1 0,1-1 0,-1 0 0,1 0 0,-1 0 0,1 0 0,-1-1 0,0 1 0,1 0 0,-1-1 0,0 1 0,0-1 0,0 0 1,1 1-1,-5-1 0,-5 1 286,1 0 1,-1 0-1,-13 5 1,13-4-253,0 1 0,0-1 0,-16 0 0,14-2 49,-1-1-1,1 0 1,0-1-1,-1-1 1,-14-4-1,-19-6 83,18 6-367,1-2 0,-34-14 0,34 12 239,0 0 0,-1 3 0,-32-7 1,-5-1-251,-89-18 724,125 27-492,-35-9-408,9 1 255,1 1 21,46 12-55,0 0 0,0 0 0,0 1 0,0 1 0,-1 0 0,1 0 0,-9 2 0,-15-1 138,2 0-58,-1 2 1,1 0 0,-36 10-1,-89 33 102,149-44-243,0 0-1,-1 0 1,1-1-1,0 0 1,-11 0-1,18-1 0,-1 0 0,1 0-1,-1 0 1,1 0 0,-1 0-1,1 0 1,-1 0 0,1 0-1,-1 0 1,1 0 0,0 1-1,-1-1 1,1 0 0,-1 0-1,1 0 1,-1 1 0,1-1-1,0 0 1,-1 0 0,1 1-1,0-1 1,-1 0 0,1 1-1,0-1 1,-1 0 0,1 1-1,0-1 1,-1 1 0,2 0 4,0-1 1,-1 1 0,1-1-1,0 0 1,-1 1 0,1-1 0,0 0-1,-1 0 1,1 1 0,0-1-1,0 0 1,-1 0 0,1 0-1,0 0 1,0 0 0,-1 0 0,1 0-1,1 0 1,0 0 0,8 2-5,0 0 0,1-1 0,-1 0 0,1-1 0,0 0 0,12-2 0,65-15-56,-1 1 40,28 13 85,-82 4-94,0-2 0,41-5-1,6-8 26,150-5 0,127 23-145,-222-16 202,1 1-56,109 19 260,-214-6-192,0-1 0,34-4 0,-59 2-24,1 0 0,-1-1 0,0 1 0,0-1 0,0-1 0,0 1-1,0-1 1,0 0 0,-1 0 0,1-1 0,-1 1 0,0-1 0,0-1-1,0 1 1,-1-1 0,8-9 0,-7 8-19,-1-1 1,1-1-1,-2 1 0,1 0 1,-1-1-1,0 0 0,0 0 0,-1 0 1,0 0-1,-1 0 0,1-1 1,-1-13-1,9-267 374,-5 134-486,-3-69-40,-3 120 102,1-175 18,-1 262-5,-1 1-1,-1 1 0,-1-1 1,0 0-1,-1 1 0,0 0 1,-9-16-1,12 27 11,0 1 1,0 0-1,-1-1 1,1 1-1,-1 0 1,0 0-1,0 1 1,0-1-1,0 1 1,-1-1-1,1 1 1,-1 0-1,1 0 1,-1 0-1,0 1 1,1 0-1,-1-1 1,0 1-1,0 0 1,0 1-1,0-1 1,-6 1-1,-9-1-19,0 1-1,0 0 0,-25 5 1,-75 10 24,-133 18-20,211-29 202,0-2 0,-43-3 1,19 0-288,-147-8 106,192 6 58,-61-6-205,-144-37 1,192 37 110,-1 1-1,-1 2 1,1 2 0,-63-1 0,21 4-80,-110 5-30,173-2 184,1-1-1,-23 8 0,30-7-93,1-1 0,-1 1 0,0 1 0,1-1 0,0 1 0,-1-1 0,1 1 0,0 1 0,-6 6 0,6-6 22,-13 15 230,-28 24 0,40-38-201,1 0 0,-1 0 1,1 1-1,0-1 0,0 1 1,1 0-1,0 0 1,0 0-1,-2 8 0,-18 61-215,18-47 213,2 0 0,0 0 0,3 55 0,1-38 72,0-16 31,9 49 0,1 5 54,11 160 366,-14-171-382,20 80 242,-8-57-282,-17-77-121,-1-5-183,0 0 0,1 0 1,0-1-1,1 0 0,6 14 0,-10-25 95,0-1 1,0 1-1,0-1 0,1 1 0,-1-1 0,0 1 0,0-1 0,1 1 1,-1-1-1,0 1 0,1-1 0,-1 1 0,0-1 0,1 0 0,-1 1 1,1-1-1,-1 0 0,0 1 0,1-1 0,-1 0 0,1 0 0,-1 1 1,1-1-1,-1 0 0,1 0 0,-1 0 0,1 0 0,-1 0 0,1 1 1,0-1-1,-1 0 0,1 0 0,-1-1 0,1 1 0,-1 0 0,1 0 1,-1 0-1,1 0 0,-1 0 0,1 0 0,-1-1 0,1 1 0,-1 0 1,1 0-1,-1-1 0,1 1 0,-1 0 0,0-1 0,1 1 0,0-1 1,1-2-432,0 1 0,0-1 0,0 0 1,-1 0-1,1 1 0,-1-1 0,3-6 1,0-7-2191,6-30 0,-3-28-1088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6:48.830"/>
    </inkml:context>
    <inkml:brush xml:id="br0">
      <inkml:brushProperty name="width" value="0.1" units="cm"/>
      <inkml:brushProperty name="height" value="0.1" units="cm"/>
      <inkml:brushProperty name="color" value="#66CC00"/>
    </inkml:brush>
  </inkml:definitions>
  <inkml:trace contextRef="#ctx0" brushRef="#br0">9440 24 4608,'-2'-1'169,"0"1"1,1-1 0,-1 1-1,0 0 1,1 0 0,-1 0-1,0 0 1,0 0 0,-1 1-1,-10 0 2556,-14-13-309,4 7-1016,18 3-1152,0 1 0,0 0 0,0 0 0,-10-1 0,-17 3 308,-1 2 0,-54 11 0,-63 24-128,80-18-146,8-2-84,39-10-17,-1-1 0,-1-1 1,1-1-1,-49 3 0,-220 1 49,110 2 402,-1 1 389,32-14-1014,-169 5 423,217 6 159,-43 1-79,-434-16-227,410 12-422,55-1 288,-4-4-83,0 6 0,-178 32 0,255-34-36,-1-1 1,0-2 0,-45-3-1,16-1 173,18 4-242,27-1 114,-1-1 0,-51-6 1,22-2-103,34 5 83,-27-6 0,-102-19 435,123 21-197,7 0-393,0 2 0,0 1 0,-45-2 0,-3 8 247,0 3-1,-112 22 1,71-10-240,32-6 451,58-9-351,0-1 1,-37-2 0,13 0-73,-199 9-256,20-6 608,120-3-154,77 1-187,-10 0 135,-51-6 1,16 0 78,-92 2 1,-1 1-347,-138-30 559,239 27-628,-93 5 1,77 2 338,-28 0 337,-123-2-209,109-8 38,-137 0-43,-60 9-699,134-11 1003,41 10-366,-137 2-143,121 0 12,-46 4 498,95 5-461,-205 28 46,248-33-2818,47 0-438,-16-11-1849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6:54.645"/>
    </inkml:context>
    <inkml:brush xml:id="br0">
      <inkml:brushProperty name="width" value="0.1" units="cm"/>
      <inkml:brushProperty name="height" value="0.1" units="cm"/>
      <inkml:brushProperty name="color" value="#66CC00"/>
    </inkml:brush>
  </inkml:definitions>
  <inkml:trace contextRef="#ctx0" brushRef="#br0">8662 333 2304,'0'-24'5008,"0"20"-4646,0-1-1,0 0 1,0 0 0,-1 1 0,0-1 0,-1-5-1,1 8-240,0 0-1,0 0 1,-1 0-1,1 0 0,0 0 1,-1 0-1,1 1 0,-1-1 1,1 1-1,-1-1 0,0 1 1,0 0-1,0-1 1,0 1-1,-3-1 0,-11-5 59,0 2 1,0 0-1,0 1 0,-1 1 0,1 0 0,-1 1 0,-25 1 0,-6-3 196,-213-1 534,166 6-500,69-3-168,0-1 0,-1-1 0,1-1 0,-38-14 1,-34-6-334,-498-69 1345,424 71-1010,-205-1 0,308 24-64,-230-5 207,-33 3-661,174 4 865,113-2-441,-308 10 118,177 3 101,136-8-282,0-3 1,0-1-1,0-2 0,-40-6 1,12 0-264,-88 1 0,-67 14 703,197-6-469,-53 4 206,-40 2-51,-30-11-196,53 0 162,-187 18 1,193-4-67,-1-4 0,-153-7 0,197-3-53,8 0-22,0 1 1,-66 6-1,28 7-88,-59 6-74,54-16 159,-13 2 156,-75 11-16,-53 6-2,193-17-70,0-2-1,0-1 0,-1-1 1,1-1-1,0-2 0,-49-13 1,-253-29-6,195 32 373,-40-1-21,65 7-181,-190 11-1,166 8-115,-87 3 445,-89-5-2351,282-8-583,1 2 0,-48 11-1,-27 2-5120,-13-12 2190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6:57.773"/>
    </inkml:context>
    <inkml:brush xml:id="br0">
      <inkml:brushProperty name="width" value="0.1" units="cm"/>
      <inkml:brushProperty name="height" value="0.1" units="cm"/>
      <inkml:brushProperty name="color" value="#66CC00"/>
    </inkml:brush>
  </inkml:definitions>
  <inkml:trace contextRef="#ctx0" brushRef="#br0">2893 167 2816,'5'-29'917,"-5"28"-920,1-1 0,-1 1 0,1-1 0,-1 1 0,1 0 0,0-1 0,0 1 0,0 0 0,0 0 1,0 0-1,0 0 0,0 0 0,0 0 0,0 0 0,0 0 0,3-1 0,19-10-1753,-21 11 1610,2-1 437,0 0 0,0-1 0,0 1 0,0-1 0,-1 0-1,1-1 1,-1 1 0,0-1 0,5-5 0,23-40 3913,-23 36-3146,-8 12-482,-4 1-479,-1 1 0,0-1 0,1 1 0,-1 1 0,1-1 0,-1 1 0,-4 2 0,3-2 105,1 1 0,-1-1 0,-12 2 0,-65 1 1275,4 6-265,-88 9 317,-126 11 76,234-22-1692,-75 2-1,-61-10 181,-7 1 811,113-2-539,-112-14 0,-101-4 179,105 27 112,113-4-12,-149-10 0,98-1-673,78 4-583,-90-16 1,13-13-4086,61 13 1023,-7-2-614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5:36.924"/>
    </inkml:context>
    <inkml:brush xml:id="br0">
      <inkml:brushProperty name="width" value="0.1" units="cm"/>
      <inkml:brushProperty name="height" value="0.1" units="cm"/>
      <inkml:brushProperty name="color" value="#E71224"/>
    </inkml:brush>
  </inkml:definitions>
  <inkml:trace contextRef="#ctx0" brushRef="#br0">8258 1577 3200,'16'-19'7653,"-19"8"-6663,-3 10 289,-11 13 1017,-5-7 168,19-3-2443,1-1 58,0 0 1,-1 0 0,1 0-1,0 0 1,-1 0-1,1 0 1,-1-1-1,1 1 1,-1-1 0,-2 0-1,-7 1 180,0 1-1,1 0 1,0 0-1,-1 1 1,-13 6-1,10-4-108,1 0-1,-24 3 1,-191 17 1130,120-6-1171,7-2 187,92-15-248,-1-2 0,1 1 0,0-2 0,0 1 0,0-1 0,0-1 0,0 0 0,-11-3 0,8 1 84,0 1-1,-1 0 1,1 0-1,-25 0 1,1 0 42,-7 0 58,-44 1-1,55 3-288,-308-1 307,293-4-879,34 3 834,-1 0 1,0 0-1,-22 3 0,-14 3-135,-62-2-1,2 8-320,-103-11 107,166-5 96,42 4 36,0 1-1,1-1 1,-1 0-1,1-1 0,-11-3 1,11 3 11,-1 0 0,0 0 1,0 1-1,0 0 0,-12-1 0,-16 2 36,-60 10 0,57-6-67,0-2 0,-51-3 0,25 0 117,-20 2 89,-136-5 281,118-1-721,-48 3 409,79 3-25,-685-1-155,653 5-40,-156 28 1,190-23 101,22-5 85,-90-4 0,62-3-85,-249 11 156,217-7-135,-119-12-1,84 5-61,-12 0-101,-155-33 266,187 31-52,50 5-178,-76-1-62,18 2 147,-51-6 23,135 4 68,-50-2 2,-81 0-92,106 1-9,-71-11 0,23 0 7,67 10-7,32 1-23,-1 2 0,0 1 0,0 0 0,-1 1 0,-31 5 1,14 1 79,0-2 1,-41-1 0,-7 1 3,-46 2-46,-47-2 73,145-4-99,-62-3 74,86 3-54,-1-1 1,0 0-1,1-1 0,-1 0 1,1 0-1,-1-1 0,1 0 1,0-1-1,0 0 0,1-1 1,-1 0-1,1-1 0,0 1 1,-9-10-1,9 8 25,1 0-1,1-1 1,-1 0-1,2 0 1,-1-1 0,1 0-1,0 0 1,-7-16 0,5 4-50,2 0 0,0-1 1,1 0-1,2 0 0,0 0 1,1 0-1,2-41 0,27-157-95,-21 182 116,-1-8 8,-2-1 0,-3-48 1,3-53 127,1 103-168,-1-7 63,4-1-1,23-94 1,-27 135-69,1 1 0,1 0 1,-1 0-1,2 0 0,0 1 0,0-1 1,1 2-1,8-11 0,-5 7 11,-8 11 18,-1-1 1,1 1-1,0 0 0,0 0 1,0 0-1,0 0 1,0 0-1,0 0 1,0 1-1,1-1 0,3-1 1,17-5-51,0 1 0,1 2 0,0 0 1,0 2-1,0 0 0,31 1 0,26-3 68,52-4-59,73-9-19,151-19-43,-123 17 51,-137 8 61,154-14-119,-88 18 195,113-8-37,226 10 275,-262 11-240,-150-1-19,104 18 0,-13 0-35,45-10 36,65 6 3,25 6-60,61 8 0,-4-2-2,-38-4 15,-13-11 105,-17-1-119,-76-9 1,-158-5 0,143-7 0,2 0 0,-29-2 25,-64 2 41,264-12-29,-210 11-26,90 2-11,105-11 149,-349 16-93,-15 1-31,0-1-1,0 1 1,8-3 0,-7 2 23,-7 1 80,0 0-53,5 0-33,-6 0-41,-1 1-1,1-1 0,-1 0 1,1 1-1,-1-1 1,1 0-1,-1 1 0,1-1 1,-1 1-1,0-1 0,1 1 1,-1-1-1,1 1 1,-1-1-1,0 1 0,0-1 1,1 1-1,-1 0 1,0-1-1,0 1 0,0-1 1,0 1-1,1 0 1,-1-1-1,0 1 0,0 0 1,0-1-1,0 1 0,-1-1 1,1 2-1,-2 19-54,-1-6 66,0 1 1,1 0 0,0 24-1,-2 11 12,0 31-24,3-33 0,-7 189 123,5-177-105,-9 239 156,7 24-105,3-293 17,-1-1 0,-11 48 0,7-42-18,2-19 74,0 5 30,-25-62-14470,1-9 9429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8:36.859"/>
    </inkml:context>
    <inkml:brush xml:id="br0">
      <inkml:brushProperty name="width" value="0.1" units="cm"/>
      <inkml:brushProperty name="height" value="0.1" units="cm"/>
      <inkml:brushProperty name="color" value="#66CC00"/>
    </inkml:brush>
  </inkml:definitions>
  <inkml:trace contextRef="#ctx0" brushRef="#br0">86 171 3200,'-1'1'57,"-1"1"0,0 0 1,1 0-1,-1 0 0,1-1 0,0 1 0,0 0 1,0 0-1,0 1 0,0-1 0,0 0 1,0 0-1,1 0 0,-1 1 0,1-1 0,-1 0 1,1 1-1,0-1 0,0 0 0,0 1 1,0-1-1,1 0 0,-1 1 0,1-1 0,-1 0 1,1 0-1,0 1 0,0-1 0,0 0 1,0 0-1,0 0 0,0 0 0,0 0 1,1 0-1,-1 0 0,4 2 0,-5-3-94,2-2 144,0 0-62,-1 0 1,1 0 0,-1 0 0,1 0 0,-1 0 0,0 0 0,1 0-1,-1-1 1,0 1 0,0 0 0,0-1 0,0 1 0,0-1 0,0 0-1,0 1 1,-1-1 0,1 1 0,-1-1 0,1 0 0,-1 0 0,1 1-1,-1-4 1,1-7 252,0 0 1,-1-16-1,0 17-152,0 9-118,0 0 0,0 0 0,0 0 0,0 0 0,-1 0 0,1 0 0,-1 0-1,0 0 1,1 0 0,-1 0 0,0 0 0,0 0 0,0 0 0,0 1 0,0-1-1,-1 0 1,1 1 0,-1-1 0,1 1 0,-1-1 0,-2-1 0,3 3-19,1 0 1,-1 0-1,1 0 1,0 0-1,-1 0 1,1 0-1,-1 0 0,1 0 1,-1 0-1,1 0 1,0 0-1,-1 0 1,1 1-1,-1-1 1,1 0-1,0 0 1,-1 0-1,1 1 0,0-1 1,-1 0-1,1 1 1,0-1-1,-1 0 1,1 1-1,0-1 1,0 0-1,-1 1 1,1-1-1,0 0 0,0 1 1,0-1-1,0 1 1,-1 0-1,-6 18 99,5-14-84,-22 63 389,-15 72 1,39-132 293,6-21-367,8-25-150,-8 16-250,-2 0 0,0 0 0,-1 0 0,-1-1 0,-1 1 0,-1 0 0,-4-25 0,4 42 150,-1 1-1,0 0 1,1-1-1,-2 1 1,1 0 0,0 0-1,-1 0 1,0 0-1,-3-5 1,5 9-81,-1 0 0,1 0 0,0 0 0,-1 0 0,1 0 0,0 0 0,0 0 1,-1 0-1,1 1 0,0-1 0,0 0 0,-1 0 0,1 0 0,0 0 0,0 1 0,-1-1 0,1 0 0,0 0 0,0 0 0,0 1 0,-1-1 0,1 0 0,0 0 1,0 1-1,0-1 0,0 0 0,0 1 0,0-1 0,0 0 0,-1 0 0,1 1 0,0-1 0,0 0 0,0 1 0,0-1 0,0 0 0,0 1 0,0-1 0,0 0 1,1 0-1,-1 1 0,0-1 0,0 0 0,0 1 0,1 17 100,2 1-57,-2-9-40,0 0 0,1 1 0,5 12 0,-7-21-12,1 0 0,0 0 1,0 0-1,0 0 0,0 0 0,0 0 0,0 0 0,0 0 0,1-1 0,-1 1 0,1 0 0,-1-1 0,1 0 0,0 1 0,0-1 0,-1 0 0,1 1 0,0-1 0,0 0 1,0-1-1,3 2 0,-4-2 1,1 0 0,-1 0 0,1 0 0,-1 0 0,1 0 0,-1 0 0,1 0 0,-1-1 1,0 1-1,1 0 0,-1-1 0,1 1 0,-1-1 0,0 0 0,0 0 0,1 1 0,-1-1 0,0 0 1,0 0-1,0 0 0,0 0 0,0 0 0,0 0 0,0 0 0,0-1 0,0 1 0,-1 0 0,1 0 1,0-2-1,2-2-15,-1-1 0,0 1 0,0 0 0,0-1 0,0 1 1,0-9-1,-2 7 6,0-1 1,0 0-1,-1 1 1,0-1-1,0 1 1,-1-1-1,0 1 1,0-1-1,-1 1 1,0 0 0,0 0-1,-1 0 1,0 1-1,-6-10 1,9 16 17,0-1 0,1 0 0,-1 0 0,0 0 0,0 1 0,0-1-1,1 0 1,-1 1 0,0-1 0,0 1 0,0-1 0,0 1 0,0-1 0,0 1 0,0 0 0,0 0 0,0-1 0,0 1 0,0 0 0,0 0 0,0 0 0,-1 0 0,1 0 0,0 0 0,0 0 0,0 1 0,0-1 0,0 0 0,0 0 0,0 1 0,0-1 0,0 1 0,0-1 0,0 1 0,0-1 0,1 1 0,-1 0 0,0-1 0,0 1 0,0 0 0,1 0 0,-2 1 0,-3 3 3,1 1 1,0 0 0,0 0 0,1 0 0,-5 8 0,4-4-20,1 0 1,0-1 0,1 1-1,0 0 1,0 1 0,1-1-1,1 0 1,-1 0 0,2 0-1,-1 1 1,1-1 0,1 0-1,0 0 1,0 0 0,1 0-1,1-1 1,-1 1 0,8 12-1,-10-21-1,-1 0 0,1 1 0,0-1 0,0 0 0,-1 0 0,1 0-1,0 0 1,0 0 0,0 0 0,0 0 0,0 0 0,1-1 0,-1 1 0,0 0-1,0-1 1,0 1 0,1-1 0,-1 1 0,3 0 0,-3-1 5,0 0 1,0 0 0,0-1-1,0 1 1,0 0-1,0-1 1,1 1 0,-1 0-1,0-1 1,0 1-1,0-1 1,0 0 0,0 1-1,0-1 1,-1 0 0,1 1-1,0-1 1,1-1-1,1-3 9,1 1-1,-1-1 0,-1 1 1,1-1-1,0 0 0,-1 0 1,0 0-1,1-6 0,-1 4-2,0 0 0,0 0-1,-1 0 1,0 0 0,0 0-1,-1 0 1,1-1 0,-2 1-1,1 0 1,-1 0 0,0 0-1,-1 0 1,1 0 0,-1 0-1,-5-11 1,7 17 1,-1 1-1,1-1 1,0 0-1,0 1 1,-1-1-1,1 0 1,-1 1-1,1-1 1,0 1-1,-1-1 1,1 0-1,-1 1 1,1-1-1,-1 1 1,1-1-1,-1 1 1,0 0-1,1-1 1,-1 1 0,0-1-1,1 1 1,-1 0-1,0 0 1,1-1-1,-1 1 1,0 0-1,0 0 1,1 0-1,-1 0 1,0 0-1,1 0 1,-1 0-1,0 0 1,0 0-1,1 0 1,-1 0 0,0 1-1,1-1 1,-1 0-1,0 0 1,0 1-1,1-1 1,-1 0-1,0 1 1,-1 1 7,1-1 0,-1 0 0,1 1-1,-1-1 1,1 1 0,0-1 0,-1 1 0,1 0 0,0 0 0,0-1 0,0 1 0,1 0 0,-1 0 0,0 0 0,0 3 0,0 1 17,1 0 0,0 0 0,0 0 0,0 0 0,1 0 0,-1-1 0,2 1 0,2 10 0,-4-14-21,1-1 0,-1 1 0,1 0 0,0 0 0,0 0 0,0-1 0,0 1 0,0-1 0,0 1 1,0-1-1,0 1 0,1-1 0,-1 1 0,1-1 0,-1 0 0,1 0 0,-1 0 0,1 0 0,0 0 1,-1 0-1,1 0 0,0-1 0,0 1 0,0 0 0,-1-1 0,1 0 0,0 1 0,0-1 0,0 0 1,3 0-1,3-2-5,0 0 0,0 0 0,0-1 0,-1 0 0,1 0 0,-1-1 1,0 0-1,0 0 0,0-1 0,-1 0 0,1 0 0,-1 0 0,0-1 1,-1 0-1,1 0 0,4-8 0,-9 13 16,0-1-1,0 1 1,0-1 0,-1 0-1,1 1 1,0-1 0,-1 0-1,0 0 1,1 1 0,-1-1-1,0 0 1,0 0 0,0 0-1,0 1 1,0-1 0,0 0-1,0 0 1,-1 0 0,1 1-1,-1-1 1,1 0 0,-1 0-1,0 1 1,1-1 0,-1 0-1,0 1 1,0-1 0,0 1-1,0 0 1,-1-1 0,1 1-1,0 0 1,-1-1 0,1 1-1,-1 0 1,-2-2 0,1 2 60,1 0 1,-1-1 0,1 1-1,-1 0 1,0 1 0,0-1-1,0 0 1,0 1 0,1-1-1,-1 1 1,0 0 0,0 0-1,0 0 1,0 0 0,0 1-1,0-1 1,0 1 0,1 0-1,-1 0 1,0 0 0,0 0-1,1 0 1,-3 2 0,-1 2-298,0 0 0,0 0 1,1 1-1,0 0 0,0 0 1,0 0-1,1 1 0,0-1 1,1 1-1,-1 0 0,1 0 1,0 1-1,1-1 0,0 1 1,-2 7-1,4-13-61,0 0 0,-1 1 1,1-1-1,0 0 0,0 0 0,0 0 1,0 0-1,1 0 0,-1 0 0,1 3 0,0-4 7,0 0-1,0 0 0,-1 1 0,1-1 0,0 0 0,0 0 0,0 0 0,0 0 0,0 0 1,1-1-1,1 2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8:41.010"/>
    </inkml:context>
    <inkml:brush xml:id="br0">
      <inkml:brushProperty name="width" value="0.1" units="cm"/>
      <inkml:brushProperty name="height" value="0.1" units="cm"/>
      <inkml:brushProperty name="color" value="#66CC00"/>
    </inkml:brush>
  </inkml:definitions>
  <inkml:trace contextRef="#ctx0" brushRef="#br0">166 74 896,'-1'0'29,"1"0"-12,0 0 0,-1 0 0,1 0 0,0 0 1,-1 0-1,1 0 0,0 0 0,-1 0 1,1 0-1,0 0 0,-1 0 0,1 0 0,0 0 1,-1 0-1,1 0 0,0 0 0,0 0 0,-1 0 1,1 0-1,0-1 0,-1 1 0,1 0 1,0 0-1,0 0 0,-1-1 0,1 1 0,0 0 1,0 0-1,-1 0 0,1-1 0,0 1 0,0 0 1,0-1-1,0 1 0,-1 0 0,1 0 1,0-1-1,0 1 0,0 0 0,0-1 0,0 1 1,0 0-1,0-1 0,0 1 0,0 0 1,0-1-1,0 1 0,0 0 0,0 0 0,0-1 1,-22 1 2222,20 0-2150,0 0 0,0 0 0,0 1 1,1-1-1,-1 1 0,0 0 0,0-1 1,1 1-1,-1 0 0,0 0 0,1 0 1,-1 0-1,1 0 0,-1 0 0,1 1 1,-1-1-1,1 0 0,0 1 1,0-1-1,0 1 0,0-1 0,0 1 1,0 0-1,0-1 0,0 1 0,0 2 1,0-1-70,0 1 0,0-1 1,0 1-1,0 0 0,0-1 1,1 1-1,0 0 0,0-1 1,0 1-1,0 0 0,1 0 1,1 6-1,0-4-36,0 0 1,0 0-1,1 0 0,3 6 0,-5-11 22,0 0-1,0 1 0,0-1 0,0 1 1,0-1-1,0 0 0,1 0 0,-1 0 1,0 0-1,1 0 0,-1 0 1,1 0-1,-1 0 0,1 0 0,-1 0 1,1-1-1,0 1 0,-1-1 0,1 0 1,0 1-1,2-1 0,-3 0 26,0 0-1,0-1 1,1 1-1,-1-1 1,0 1-1,0-1 1,0 1-1,0-1 1,0 1-1,0-1 1,-1 0 0,1 0-1,0 0 1,0 1-1,0-1 1,-1 0-1,1 0 1,0 0-1,-1 0 1,1 0-1,-1 0 1,1 0-1,-1-1 1,1-1 0,0-1 31,0 0 0,1 0 0,-2 0 1,1-1-1,0-4 0,-1 0-83,-1 1 0,0-1 0,-1 1-1,1-1 1,-2 1 0,1 0 0,-6-11 0,7 16 23,0 0 0,0 1 0,0-1 1,-1 0-1,1 1 0,-1-1 0,0 1 1,0 0-1,0 0 0,0 0 0,0 0 1,0 0-1,0 0 0,-1 0 0,1 0 1,-1 1-1,1 0 0,-1-1 1,0 1-1,1 0 0,-1 0 0,0 0 1,0 1-1,-4-1 0,6 0 7,0 1-1,0 0 1,0 0-1,0 0 0,0 1 1,0-1-1,0 0 1,0 0-1,0 0 1,1 1-1,-1-1 1,0 0-1,0 1 1,0-1-1,0 1 1,1-1-1,-1 1 1,0-1-1,0 1 1,1-1-1,-1 1 0,0 0 1,1-1-1,-1 1 1,1 0-1,-1 0 1,1-1-1,-1 1 1,1 0-1,0 0 1,-1 2-1,1-2-16,0 1 0,0 0 0,0 0 0,0 0-1,0 0 1,0 0 0,1-1 0,-1 1 0,1 0 0,-1 0-1,1-1 1,0 1 0,-1 0 0,1-1 0,0 1 0,1 1-1,2 3 98,0-1 0,0 1-1,1-1 1,-1 0 0,1 0-1,7 4 1,-10-7-67,0-1-1,0 0 1,0 0 0,0 0-1,1 0 1,-1 0 0,1 0-1,-1-1 1,0 1 0,1-1-1,-1 0 1,1 1 0,-1-1 0,1 0-1,-1-1 1,1 1 0,-1 0-1,1-1 1,-1 1 0,4-2-1,5-2 81,-1-1 0,15-7-1,-21 10-106,0-1 0,-1 1 0,1-1 0,0 0 0,-1 0 0,1 0 0,-1 0 0,4-6 0,-6 8-1,-1 0-1,0 0 0,1 0 0,-1 0 0,0 0 1,0 0-1,0 0 0,0 0 0,0 0 1,0 0-1,0 0 0,0 0 0,0 1 0,0-1 1,-1 0-1,1 0 0,0 0 0,-1 0 0,1 0 1,-1 0-1,1 0 0,-1 1 0,1-1 1,-1 0-1,1 0 0,-1 1 0,0-1 0,1 0 1,-1 1-1,0-1 0,-1 0 0,0-1 7,0 0-1,0 1 1,-1-1-1,1 1 0,-1-1 1,1 1-1,-1 0 1,-4-1-1,-4 0 84,1 2-1,0-1 1,-1 2-1,1-1 1,0 1-1,-1 1 1,1 0-1,0 0 1,0 1 0,1 0-1,-17 8 1,26-10-84,-1-1 0,0 0 0,0 1 0,1-1-1,-1 1 1,0-1 0,1 1 0,-1-1 0,1 1 0,-1-1 0,0 1 0,1-1 0,-1 1 0,1 0 0,0 0 0,-1-1 0,1 1 0,-1 0 0,1 0 0,0-1 0,0 1 0,-1 0 0,1 0 0,0 0 0,0-1-1,0 1 1,0 1 0,0 0 3,1-1 0,0 1-1,-1-1 1,1 1 0,0-1 0,-1 1-1,1-1 1,0 0 0,0 1-1,0-1 1,0 0 0,1 0-1,0 2 1,1-1 14,1 1 1,-1-1-1,0 1 1,1-1-1,-1 0 1,1-1-1,-1 1 0,1-1 1,0 1-1,0-1 1,4 1-1,-4-2 30,-1 0-1,1 0 1,-1-1 0,1 1-1,0-1 1,-1 1 0,5-3-1,-7 3-32,0-1 0,0 1 0,0-1 0,-1 1 0,1-1 0,0 0-1,-1 1 1,1-1 0,0 0 0,-1 0 0,1 1 0,-1-1 0,1 0-1,-1 0 1,0 0 0,1 0 0,-1 1 0,0-1 0,0 0 0,1 0 0,-1 0-1,0 0 1,0 0 0,0 0 0,0 0 0,0 0 0,0 0 0,0 0-1,-1 0 1,1 1 0,0-1 0,0 0 0,-1 0 0,0-1 0,0 0-26,0 0 1,0 1-1,0-1 1,-1 1-1,1-1 1,0 1-1,-1-1 1,1 1-1,-1 0 1,0 0-1,1 0 1,-1 0-1,0 0 0,0 0 1,1 0-1,-1 1 1,0-1-1,0 0 1,-4 0-1,-2 0-49,-1-1 0,1 1 0,-12 0 0,15 1 38,-1 0 1,0 1-1,0 0 0,0 0 1,1 0-1,-1 0 0,1 1 1,-9 4-1,12-6 17,1 1 0,-1 0 1,1 0-1,-1 0 0,1 0 0,-1 0 0,1 1 1,0-1-1,-1 0 0,1 1 0,0-1 0,0 0 1,0 1-1,0 0 0,0-1 0,1 1 1,-1-1-1,0 1 0,1 0 0,-1 0 0,1-1 1,-1 1-1,1 0 0,0 0 0,0 0 0,0-1 1,0 1-1,0 0 0,0 0 0,1 0 0,0 1 1,0 2 22,0 0 0,1 0 1,0 0-1,0-1 0,0 1 1,0-1-1,1 1 0,0-1 1,0 0-1,0 0 0,0 0 1,1 0-1,-1-1 0,1 0 1,0 1-1,0-1 0,7 4 1,-8-6 27,0 0 1,0 0 0,0 0-1,0 0 1,0 0 0,1-1 0,-1 1-1,0-1 1,0 0 0,0 0-1,0 0 1,1 0 0,-1 0-1,0-1 1,0 1 0,0-1 0,0 0-1,0 0 1,0 0 0,0-1-1,0 1 1,0-1 0,0 1-1,-1-1 1,1 0 0,-1 0 0,1 0-1,2-4 1,-4 5-33,13-13 300,17-21 0,-28 30-305,1 0 0,-1 0 0,0-1-1,0 1 1,-1-1 0,1 0 0,-1 1 0,2-13-1,-3 16 2,-1 0-1,0 0 0,0-1 0,0 1 1,0 0-1,-1 0 0,1 0 1,-1-1-1,1 1 0,-1 0 0,0 0 1,1 0-1,-1 0 0,0 0 1,-1 0-1,1 0 0,0 0 0,0 1 1,-1-1-1,1 0 0,-1 1 1,0-1-1,1 1 0,-1 0 0,0-1 1,-3-1-1,2 1 31,0 1 0,-1-1 0,1 1 0,0 0 0,-1 0 0,1 0 0,-1 0 0,1 0 0,-1 1 0,1 0 0,-1 0 0,1 0 0,-1 0 0,1 0 0,-7 2 0,3 0-202,0 1 0,1-1-1,-1 2 1,1-1-1,0 1 1,0 0 0,0 0-1,0 0 1,1 1 0,0 0-1,0 0 1,0 0 0,0 1-1,1 0 1,0-1-1,0 2 1,1-1 0,-6 13-1,2 14-2870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8:42.651"/>
    </inkml:context>
    <inkml:brush xml:id="br0">
      <inkml:brushProperty name="width" value="0.1" units="cm"/>
      <inkml:brushProperty name="height" value="0.1" units="cm"/>
      <inkml:brushProperty name="color" value="#66CC00"/>
    </inkml:brush>
  </inkml:definitions>
  <inkml:trace contextRef="#ctx0" brushRef="#br0">229 58 2304,'-12'0'451,"1"0"-1,0 1 1,-12 2 0,-4 3 1328,22-5-1658,0 0 0,0 0 0,0 0 0,0 0 0,1 1-1,-1 0 1,0 0 0,1 0 0,0 0 0,-9 7 0,10-7-72,0 1 1,0 0-1,0 1 1,1-1-1,-1 0 1,1 1-1,-1-1 1,1 1-1,-1 4 0,2-6-35,0 0 0,1 0 0,0 0 0,-1 0 0,1 0 0,0 0 0,0 0 0,0 0 0,0 0 0,1 0 0,-1 0 0,0 0 0,1 0 0,0 0-1,-1 0 1,1 0 0,0 0 0,0 0 0,2 3 0,-1-1-3,1 0-1,0 0 1,0-1 0,0 1-1,1-1 1,-1 1 0,1-1-1,0 0 1,0 0 0,0-1 0,0 1-1,1-1 1,-1 0 0,0 0-1,1-1 1,0 1 0,-1-1-1,8 1 1,-4-1 41,0 0 1,0-1-1,0-1 0,0 1 1,0-1-1,0-1 0,0 1 1,-1-1-1,1-1 0,8-3 1,-6 2 39,54-25 342,-58 25-389,1 0 0,-1 0 0,0-1-1,0 0 1,0 0 0,-1 0 0,6-7 0,-9 9-45,-1 1 0,0 0 0,0 0 0,0-1 0,0 1 0,0-1 0,0 1-1,0-1 1,-1 1 0,1-1 0,-1 0 0,0 1 0,0-1 0,0 1 0,0-1 0,0 0 0,-1 1 0,1-1 0,-1 1 0,0-1-1,1 1 1,-1-1 0,-2-2 0,1 1 8,0 0 0,0 0 1,0 1-1,-1-1 0,1 1 0,-1-1 0,0 1 0,0 0 0,0 0 1,-1 0-1,1 0 0,-1 1 0,-5-4 0,2 3 11,1 0 1,-1 0-1,0 0 0,0 1 0,1 0 1,-1 1-1,-1-1 0,1 1 0,0 1 1,0-1-1,0 1 0,0 1 0,-1-1 1,1 1-1,0 0 0,0 1 0,-13 4 1,10-2-25,0-1 58,-1 1-1,1 1 0,-1 0 0,2 0 1,-19 13-1,28-18-50,-1 0-1,1 1 1,-1-1 0,1 0-1,0 0 1,-1 1-1,1-1 1,0 0 0,0 1-1,-1-1 1,1 1 0,0-1-1,0 0 1,-1 1-1,1-1 1,0 1 0,0-1-1,0 0 1,0 1 0,0-1-1,-1 1 1,1-1 0,0 1-1,0-1 1,0 1-1,0-1 1,0 0 0,0 1-1,1-1 1,-1 1 0,0 0-1,1 0 2,-1-1-1,1 1 1,0 0-1,0-1 1,-1 1 0,1 0-1,0-1 1,0 1-1,0-1 1,0 1-1,0-1 1,0 0-1,1 1 1,32 4 186,-10-4-143,-16 0 6,1-1 0,0 0 0,0 0 0,-1-1 0,13-3 0,-21 4-56,0 0 1,0 0-1,0 0 1,1 0 0,-1 0-1,0 0 1,0 0-1,0 0 1,0-1 0,0 1-1,0 0 1,0 0-1,1 0 1,-1 0 0,0 0-1,0 0 1,0 0-1,0-1 1,0 1 0,0 0-1,0 0 1,0 0-1,0 0 1,0 0 0,0-1-1,0 1 1,0 0-1,0 0 1,0 0 0,0 0-1,0 0 1,0-1-1,0 1 1,0 0 0,0 0-1,0 0 1,0 0-1,0 0 1,0-1 0,0 1-1,0 0 1,0 0-1,-1 0 1,1 0 0,0 0-1,0 0 1,0 0-1,0-1 1,0 1 0,0 0-1,-6-5-68,-1 2 37,0 0 0,0 0 0,0 1 0,-1 0 0,1 0 0,-1 1 0,1 0 0,-10 0 0,2 0 215,0 2 0,1 0 0,-19 3 1,28-3-132,0 0 1,1 1-1,-1-1 1,0 1-1,1 0 1,-1 0 0,1 0-1,0 1 1,0 0-1,0 0 1,-7 6-1,10-8-40,0 0-1,0 0 0,0 0 1,1 0-1,-1 0 0,0 1 0,1-1 1,-1 0-1,1 1 0,-1-1 0,1 0 1,-1 1-1,1-1 0,0 0 1,0 1-1,0-1 0,0 3 0,0-2-1,1 0 0,-1-1 0,1 1-1,0 0 1,-1-1 0,1 1 0,0 0-1,0-1 1,0 1 0,1-1 0,-1 1-1,0-1 1,0 0 0,1 0 0,-1 1 0,4 1-1,1 0 1,0 1 0,0-1-1,1 0 1,-1 0 0,1-1-1,0 0 1,-1 0 0,1-1-1,0 1 1,0-1 0,0-1-1,0 0 1,0 0 0,11-1-1,-1-1 64,1-2 0,-1 1-1,-1-2 1,28-10-1,15-4 54,-50 15-149,-9 1-5,-4 2-40,-6 0 122,1 1 1,0 0-1,0 0 0,-1 1 0,1 0 1,0 0-1,0 1 0,0 1 1,0 0-1,-11 5 0,10-4 86,0 0-1,1 1 0,0 1 1,0-1-1,0 2 1,1-1-1,0 1 0,-14 15 1,20-20-132,0 1 1,0-1-1,1 1 0,-1 0 0,0 0 1,1 0-1,0 0 0,0 0 1,0 0-1,0 0 0,0 0 1,0 0-1,1 1 0,0-1 1,-1 0-1,1 0 0,1 1 1,-1 2-1,1-2-78,0-1-1,0 1 1,1-1 0,-1 1-1,1-1 1,0 1 0,0-1-1,0 0 1,0 0 0,0 0-1,1 0 1,-1 0 0,1-1 0,0 1-1,4 2 1,2 1-451,0 0-1,16 7 1,30 10-2692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9:11.130"/>
    </inkml:context>
    <inkml:brush xml:id="br0">
      <inkml:brushProperty name="width" value="0.1" units="cm"/>
      <inkml:brushProperty name="height" value="0.1" units="cm"/>
      <inkml:brushProperty name="color" value="#66CC00"/>
    </inkml:brush>
  </inkml:definitions>
  <inkml:trace contextRef="#ctx0" brushRef="#br0">8446 2453 2176,'-4'-3'411,"3"3"-257,1-1 0,-1 0-1,0 1 1,0-1 0,0 1 0,1-1-1,-1 1 1,0 0 0,0-1 0,0 1-1,0 0 1,0-1 0,0 1 0,0 0-1,0 0 1,0 0 0,-1 0 0,4-1-83,0 0 0,0-1 1,0 1-1,0-1 1,0 1-1,0-1 1,-1 0-1,4-3 1,2-3 10,6-3 132,0 1 0,1 0 0,1 1 0,0 0 0,0 2 0,18-8 0,8 0 202,51-11 0,-89 25-369,0 1 0,0 0-1,0-1 1,0 1-1,1 0 1,-1 1 0,0-1-1,0 0 1,0 1-1,0 0 1,0 0 0,5 1-1,33 21 174,-16-9 80,-24-14-263,-1 0 0,1 0 0,0 0 0,0 0 0,0 0 0,0 0 0,-1-1 0,1 1 0,0 0 0,0-1 0,-1 1 0,1 0 0,0-1 0,0 1 0,-1-1 0,1 1 0,0-1 0,-1 0 0,1 1 0,-1-1 0,1 0 0,-1 1 0,1-1 0,-1 0 0,1 1 0,-1-1-1,1-1 1,12-22 810,26-48-466,3-2-335,-25 33 194,23-80 0,46-229 885,-82 326-1079,-2-1-1,-1 0 1,0 0-1,-2 0 1,-5-30-1,0-45-3,4 45-7,-2 0 1,-17-85 0,16 121-34,-1 0 1,-1 0 0,-16-30 0,-5-13 130,8 7-103,1-1 0,-17-93 0,30 114 36,-2-1 0,-2 1 1,-1 1-1,-29-62 0,34 85-67,-1 0-1,0 0 1,0 1-1,-1 0 1,-1 0 0,0 1-1,0 0 1,0 0-1,-1 1 1,-1 1 0,1 0-1,-1 0 1,-16-7-1,-11-2 26,-1 1 0,-72-16 0,40 13-39,34 9 31,1 2-1,-45-2 1,7 1 17,-192-8 43,68 8 8,-32-11 7,77 11-160,29 2 143,-521-17 102,295 26-268,-49 2-13,-27-19 126,171 6-29,30 2-5,-203-22 72,47-22-63,182 20 66,137 25-49,-123 6 0,113 1-65,-45 0 23,20-2 33,-179 23-1,-122 21 15,109-17-36,192-19 24,-125-6 0,115-3 30,67-1-48,0-1 0,0-3 0,-42-10 0,42 9 2,0 2 0,0 1 0,0 2 0,-57 5 0,-161 28 85,246-29-52,-127 21-172,113-19 133,-38 12 0,-17 2 11,-105 13 5,-38 4 0,173-27-59,-84 24 0,128-30 47,0 1-1,0-1 0,0 2 1,0-1-1,1 1 0,0 0 1,0 0-1,0 0 1,0 1-1,0 0 0,1 0 1,0 1-1,0 0 1,-8 12-1,7-7-13,0 1 1,0 0-1,1 1 0,1-1 1,0 1-1,1 0 0,-3 19 1,-10 61 25,-6 36 0,-5 24 227,2-21-28,-7 176-334,21-191 100,4-18 52,-7 53-2,-40 302 251,50-421-335,1 0 0,2-1-1,1 1 1,1 0 0,11 59-1,-7-70 97,23 85 192,-15-62-201,-10-30-16,2 0 0,0 0 1,0-1-1,1 0 0,11 18 1,-6-15-79,-7-9 58,1 0-1,0-1 1,0 0 0,1 0-1,0 0 1,0-1 0,0 0-1,1 0 1,0-1 0,9 6-1,4 1 74,28 23 1,-35-24-49,-2-4 12,-1-1 0,1 1 1,0-2-1,19 7 1,51 14 144,-44-15-116,69 16 56,182 22-1,-287-48-102,39 6-34,46 15 1,-52-12 13,0-1-1,49 5 1,-48-11 44,217 12 153,-42-5-53,49-1 161,30-36-409,-206 18 128,90 1 6,-63 5 69,213-20-155,-221 18 157,118 10-1,-93 0-222,-16-1 141,65 0 69,122 13-41,-4 0-19,-157-16 84,196-4-183,-250-2 116,0-3 0,80-20-1,-92 12-13,12-4-42,99-10 0,25 17-13,-79 7 44,-71 2-1,179-7 10,22-5-78,-4-19 48,-220 30 60,218-37 59,276-85 0,-396 93-75,247-29 0,-28 7 1159,-328 51-1353,1 2 0,32-2 0,13 3-3202,-62 2 2403,1 1-1,0 0 1,0 0 0,-1 0-1,1 1 1,-1 0 0,11 5 0,7 7-2258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9:43.120"/>
    </inkml:context>
    <inkml:brush xml:id="br0">
      <inkml:brushProperty name="width" value="0.1" units="cm"/>
      <inkml:brushProperty name="height" value="0.1" units="cm"/>
      <inkml:brushProperty name="color" value="#66CC00"/>
    </inkml:brush>
  </inkml:definitions>
  <inkml:trace contextRef="#ctx0" brushRef="#br0">7087 2085 896,'-33'5'2464,"19"-5"-2277,10-1-140,0 1 1,0 0-1,0 0 0,0 0 0,0 0 0,0 1 0,0-1 0,0 1 0,0 0 1,0 1-1,0-1 0,-4 3 0,-32 19 610,26-15-266,0 0-1,-18 14 1,28-19-353,0-1-1,-1 0 0,1 0 1,-8 1-1,9-1-37,-3-1 35,-1 0 0,1-1 0,0 1-1,-1-1 1,1 0 0,-8-2 0,-10 1 398,-7 2-328,0 0 0,-33 8 0,23-1-38,10-2 261,0 0 0,-53 1-1,-129-7-145,197-1-116,1-1 0,-1 0 0,-23-7 0,24 5-1,0 1-1,0 1 1,-25-2-1,-12 3-145,1 0 155,0 3-1,-51 7 0,2 0 106,35-5-91,-105-1 108,91-5-35,60 2-256,-229 8 94,173-2-47,45-4 162,16-1-92,0 1 1,-13 3-1,7-2-17,-2 0-1,1-2 0,0 0 0,-27-3 0,-1 1-83,-185-10 143,145 9-215,44 0 139,-1 2 0,-78 10 0,-15 9 177,106-15-127,0-2 0,-1-2 0,-34-3 0,-13 0-56,-39 2-165,-176 5 782,244 1-505,-29 2-44,-30-8-83,-131 2 124,76 18-236,28-2 205,78-15-37,-111-12 1,-3-1 137,-304 11-364,388-7 72,-1 0 236,-149 7 81,55 6-271,23-15 5,-39-1 107,26 5 88,148 5-113,-79 9 25,100-10 20,-1 0 0,0-1 0,1 0 1,-1 0-1,1-1 0,0 0 1,0 0-1,0 0 0,0-1 0,-7-5 1,13 9-46,-2-1 19,0 0 1,0 0-1,0 0 0,0 1 0,-1-1 0,1 1 0,-4-1 0,-10-3 50,-9-8-45,0 0-1,2-1 1,-1-2 0,-23-19-1,35 25 51,1-2 0,0 1-1,1-1 1,0-1 0,1 0 0,0 0-1,1-1 1,1 0 0,-8-16 0,3-3 23,1 0-1,2-1 1,-7-42 0,-6-104-15,18 134-83,-15-67-43,1 8 121,2-73 158,0-13-117,13 168-101,0 1 0,2-1 0,1 1 0,1-1 0,0 1 0,2-1 0,1 1 0,10-35 0,-2 19-55,-1-1 1,9-62-1,7-99-241,-25 193 282,-1 0 0,1 0 0,0 1 0,0-1 0,1 0 0,-1 1 0,1-1 0,0 1 0,1 0 1,0 0-1,-1 0 0,6-4 0,-6 6-9,0 0 0,0 1 0,0-1 0,0 1 1,0 0-1,0 0 0,0 0 0,1 0 0,-1 1 0,1-1 1,0 1-1,-1 0 0,1 0 0,0 0 0,0 1 1,-1-1-1,1 1 0,0 0 0,7 0 0,10 5-216,23 7 0,-30-7 204,0-1-1,0 0 1,1-2-1,-1 1 1,16-1 0,-16-1 78,0-2 0,0 0 0,1 0 1,-1-1-1,27-8 0,9-9-100,-16 5-16,1 2-1,0 1 1,50-7-1,-4 10 54,97 5-1,-118 4 10,-33-3 3,0-1 0,0-1 0,35-9 0,9-2-156,-18 8 179,-1 3 0,1 2-1,0 2 1,0 2 0,67 13 0,-52-1-142,-42-8 44,45 6 1,25-10 57,10 2 7,-48 1-1,5 0 0,0 2 0,110 28 0,-129-21-45,6 2 74,2-2 0,85 12 0,3-16-71,102 14 42,-138-8-2,1-4 0,118-2 0,342-10 194,-382-15-99,1 1-116,67 4 7,-211 5 29,70-18 1,-74 14-20,28-6 360,112-24-427,-133 32-28,2 2 0,47 0 1,-63 4 98,0-1 1,1-2 0,33-8 0,83-29-44,-111 30 121,2 1-111,-1 2-1,57-6 1,76 4 378,-98 8-400,129-21 0,-126 9 171,0 3-1,130-2 1,-130 13-416,91-1 98,-122-3 215,0-1 0,45-13 1,-16 3-14,370-41-52,-117 30 10,-2 23 152,-142 5-173,1 1 98,-64 0-28,-70-4-57,0 3 0,-1 1 0,64 14 1,125 39-40,-207-48 183,40 15 0,-40-12 16,41 9 0,-54-16-156,0 0 0,0 0 0,0 2 0,18 9 0,-25-11 29,-1 1 1,0 1 0,0-1-1,0 2 1,-1-1 0,0 1-1,0 0 1,9 12 0,4 11 45,-2 0 1,-1 2-1,-2 0 1,0 1-1,15 58 1,-24-69-43,-1-1 0,-1 2 0,2 29-1,-4 68 103,-2-84-76,-1-23 6,0 0 0,-1-1-1,-5 16 1,-3 25-148,6-1 172,-19 87 0,18-121-17,0-1-1,-1 1 1,-1-1-1,-1 0 1,0-1-1,-1 0 1,-1 0-1,-18 22 1,-9 6-48,-2-2 0,-1-2 0,-67 52 0,13-12 183,69-57-72,0 0 1,-55 35-1,-180 79 13,148-80-83,36-19-18,-46 24-72,63-31 76,-1-2 0,-104 34 0,-132 21 73,290-83-76,-66 18 16,-1-4 0,-81 7 0,75-17 23,20-2-198,0 3 0,-110 24 1,162-28-114,-1 0 0,1 1 0,0 0 0,1 1 0,-1-1 0,1 1 0,-1 0 0,1 1 0,0 0 0,1 0 0,-1 0 0,1 0 0,0 1 0,-7 11 0,-11 27-2480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0:20.141"/>
    </inkml:context>
    <inkml:brush xml:id="br0">
      <inkml:brushProperty name="width" value="0.1" units="cm"/>
      <inkml:brushProperty name="height" value="0.1" units="cm"/>
      <inkml:brushProperty name="color" value="#66CC00"/>
    </inkml:brush>
  </inkml:definitions>
  <inkml:trace contextRef="#ctx0" brushRef="#br0">10763 209 1792,'4'0'5141,"-89"0"-3338,82-2-1711,0 1 0,0-1 0,0 0 0,0 1 0,0-1 0,0-1 0,1 1 0,-1 0 1,1-1-1,-5-4 0,-4-4 452,-11-4-213,8 4-274,14 11-54,0 0 0,-1 0-1,1-1 1,0 1 0,0 0 0,0 0 0,-1 0 0,1-1 0,0 1 0,0 0 0,-1 0 0,1 0 0,0 0 0,-1 0 0,1-1 0,0 1 0,0 0 0,-1 0-1,1 0 1,0 0 0,-1 0 0,1 0 0,0 0 0,-1 0 0,1 0 0,-38-5 632,34 5-626,-1 0 1,1 1 0,0-1-1,0 1 1,0 0 0,-1 0-1,1 0 1,0 1 0,0 0-1,1 0 1,-1 0 0,0 0-1,1 0 1,-1 1 0,1-1-1,-4 4 1,7-5-9,-11 5 125,0 0 0,0-1-1,0 0 1,-1 0 0,-16 3 0,6-1 159,-37 8 19,43-12-197,0-1 0,0-1 1,0 0-1,-31-3 0,4 1 88,-414 1 690,327-9-933,-87 3 352,127 7-221,-167-5 170,-2 2 415,135 4-520,-430 1-73,271 19 285,1-1-177,151-22-214,13-1 34,-187 20-1,227-11 40,-124-4 1,-18 1-70,136 4 54,6 0-52,-1-3 0,-87-7 1,-13-7 130,-227 18 1,234-7-206,0 0-10,-63 25 285,63-6-96,43-16-174,3 0 140,-283 56-9,325-48-29,-101 4-1,133-14-1,-209 2 106,172-6-192,-71-8 77,-33 1 54,57 16-157,-153 1 319,250-13-169,-57-12 0,-20-1-9,-9 5-155,-138-5 192,44 9-78,-37-3 12,81 9-56,-12-1-66,147-2 118,-60-14 0,-21-3-22,-59 13-65,46 4 298,-60 3-578,106 4 256,13-8 509,68 7-369,1 0-1,0 0 1,0 0 0,0 1 0,0 0-1,-9 4 1,-12 4-6,20-8-27,-1 0 0,2 1 0,-1 0 1,0 1-1,0-1 0,1 1 0,-9 8 0,11-9-11,0 0 0,1 1 0,-1-1-1,1 1 1,0 0 0,0 0 0,0 0-1,1 1 1,-1-1 0,1 1 0,0-1-1,-1 8 1,-3 18-29,2 0-1,2 0 1,0 1-1,4 34 1,-1-7 94,-1-28-59,-1 31 80,2-1-1,4 1 0,11 60 1,21 100-157,7 30 189,-19-149-8,45 203-135,-33-151 30,-26-110-64,22 56 193,-12-38-194,-20-60 78,0 1 0,0-1 0,0 1 0,0-1 0,1 0 0,-1 0 0,1 1 0,-1-1 0,1 0-1,0 0 1,0 0 0,0-1 0,0 1 0,0 0 0,0-1 0,1 1 0,-1-1 0,0 0 0,1 0 0,-1 0 0,1 0 0,-1 0 0,1 0 0,5 0 0,4 0-40,0 0 1,0-1-1,-1 0 0,18-4 1,-8 2-19,85-4 80,-28 1-51,110 7 0,-11 15 11,-45-2 15,353 4 73,-1-10 517,-242-10-574,376 7-63,-306 5 63,48 2 12,65 3 45,-83-4-187,39-3 107,565 6 74,-784-15-21,47-3-75,209 6-69,75 4 179,-167-6-38,-82 2-78,147 5 8,-34-6 221,-5 0-291,-32 4-45,-13-2 195,-200 1-39,172-15 0,-153 0-215,88-13 707,-139 11-434,-33 7-18,-1-1 0,0-3 1,74-26-1,29-21-12,-110 45-41,1 1 0,46-6 0,-24 7 152,1-2-1,98-32 1,-132 35-126,-2 0-19,0 0 0,27-16 0,-43 21-3,0-1 1,1-1 0,-2 1-1,1-1 1,0 0-1,-1 0 1,0-1-1,0 1 1,-1-1-1,0 0 1,6-11-1,5-17 194,-2 0-1,-2-1 0,13-62 0,-21 86-211,18-63 97,-13 51-55,-1-1 1,4-31 0,13-164 109,-8 60-90,-4-107-115,-14 218 118,-3 1 0,-14-65 0,5 34-109,-5-46 52,7 32 93,-50-179-1,58 258-86,-1-1-1,-1 1 1,0 0 0,-1 0 0,-1 1 0,0 0-1,0 0 1,-1 1 0,-1 0 0,1 1 0,-2 0-1,0 0 1,0 1 0,0 1 0,-1 0 0,-1 0-1,1 1 1,-18-7 0,1 3-73,-1 2 0,0 0 0,0 2 0,-1 1 0,1 2-1,-41-1 1,66 5-91,-16-1-506,20 1 513,0 0 0,1 0 0,-1 0-1,1 0 1,-1 0 0,0 0 0,1 0 0,-1 0 0,0 0 0,1 1 0,-1-1 0,1 0 0,-1 0 0,1 0-1,-1 1 1,0-1 0,1 0 0,-1 1 0,1-1 0,-1 0 0,0 2 0,1-2 69,0 0 1,1 0 0,22-1-6580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0:36.260"/>
    </inkml:context>
    <inkml:brush xml:id="br0">
      <inkml:brushProperty name="width" value="0.1" units="cm"/>
      <inkml:brushProperty name="height" value="0.1" units="cm"/>
      <inkml:brushProperty name="color" value="#66CC00"/>
    </inkml:brush>
  </inkml:definitions>
  <inkml:trace contextRef="#ctx0" brushRef="#br0">166 86 384,'-1'0'38,"1"1"-1,0-1 1,-1 0 0,1 1 0,0-1-1,-1 0 1,1 0 0,0 1-1,-1-1 1,1 0 0,-1 0 0,1 0-1,0 0 1,-1 1 0,1-1-1,-1 0 1,1 0 0,-1 0-1,1 0 1,0 0 0,-1 0 0,1 0-1,-1 0 1,1 0 0,-1 0-1,1 0 1,0-1 0,-1 1 0,1 0-1,-1 0 1,1 0 0,0-1-1,-1 1 1,0 0 0,-6-5 1485,1 4-1180,-1 0 1,1 0-1,-1 1 1,1 0-1,-1 0 1,-7 1-1,-8 1 234,-46-2 3988,84 0-4160,34-3 137,-1-2-1,85-19 0,-77 12-433,89-8 0,-78 15-204,34-2 742,-52 7-331,160-4 975,-36 2 226,-96 3-1214,-43 4 1026,-34-5-938,0 0-400,-1 0-1,1 0 1,-1 0 0,1 0 0,-1 0 0,1 0-1,0 0 1,-1 0 0,1 0 0,-1 1 0,1-1 0,-1 0-1,1 0 1,-1 0 0,1 1 0,-1-1 0,1 0 0,-1 1-1,1-1 1,-1 0 0,1 1 0,5 6-426,-5-7 243,0 0 0,-1 1 0,1-1 0,-1 1 0,1-1 0,0 1 0,-1 0 0,1-1 0,-1 1 0,1 0 0,-1-1 0,0 1 0,1 0 0,-1-1 0,0 1 0,1 0 1,-1 1-1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0:41.792"/>
    </inkml:context>
    <inkml:brush xml:id="br0">
      <inkml:brushProperty name="width" value="0.1" units="cm"/>
      <inkml:brushProperty name="height" value="0.1" units="cm"/>
      <inkml:brushProperty name="color" value="#66CC00"/>
    </inkml:brush>
  </inkml:definitions>
  <inkml:trace contextRef="#ctx0" brushRef="#br0">3366 233 1408,'-4'-2'64,"0"0"1,0-1 0,1 1-1,-1-1 1,1 0-1,-1 0 1,1 0-1,0 0 1,0 0-1,-3-6 1,-18-16 382,20 21-356,0 1 1,-1-1-1,0 1 0,0 0 0,0 1 0,0-1 0,0 1 1,0 0-1,-1 0 0,1 1 0,-1 0 0,-7-1 0,2 1-41,1 2-1,-1-1 1,0 1 0,0 1-1,-17 4 1,3 0-107,-22 6 160,-62 7 0,-375 19 1433,364-33-1408,-151-11-1,40-2-62,-62-16 68,105 4-63,103 14 42,-256-11 256,-42 7-400,-133 10 618,514 0-585,0 0 0,0 0-1,0 0 1,0 0 0,0 0-1,0 1 1,0-1 0,0 1-1,0-1 1,1 1 0,-1 0-1,0-1 1,0 1 0,1 0-1,-1 1 1,1-1-1,-1 0 1,1 0 0,-1 1-1,1-1 1,0 0 0,-1 1-1,1-1 1,0 1 0,0 0-1,0-1 1,0 1 0,0 0-1,1 0 1,-1 0 0,0 2-1,-1 6 80,1 0 0,0 0 0,1 0 0,0 0 0,1 11 0,0 6 91,10 93 255,-1-21-372,-3 226 90,14 433-85,-25-616 192,3 89-241,2-220 46,0 0 0,1 0-1,0 0 1,0 0-1,2 0 1,-1-1 0,1 1-1,1-1 1,0 0 0,7 12-1,-7-15-39,0 0 0,1 0-1,0-1 1,0 0 0,1 0 0,0 0-1,0-1 1,0 0 0,0 0-1,1-1 1,0 0 0,0 0 0,14 4-1,5-1 11,-1-1-1,45 5 0,57-3-110,-119-8 78,32 1-52,1-3 0,47-7 0,84-22-16,-151 27 87,44-9 49,207-36-63,-45 16-123,119-15 255,24-1-168,79-6 34,-316 43-25,243-13-70,4 20-24,165 4 48,-269-3 184,-12-1-175,-109 10 79,80 0 59,153 4-74,23 0-17,-182-6 90,167-1-83,-332-4 10,314 0-12,24 6-88,17-5 193,-142-2-57,86 3-9,-346 1-27,420 17-146,-97-2 250,63 0-220,68 2 129,-231-12 3,-4-20-11,-160 9 7,-11 1 22,1 2 0,71 8 0,-117-4-53,0 0 1,0-2 0,27-2-1,-37 0 28,0 0 0,0 0 0,-1-1 0,1 0 0,-1-1-1,0 0 1,19-11 0,64-53-11,-54 37-19,-21 15 62,-1-1-1,-1-1 0,-1 0 0,0-1 0,12-21 1,-16 20-51,-1 0 0,0-1 0,-1 0 0,9-34 0,-8 24 66,46-162 226,23-62-346,-63 209 55,-1-1 0,-3-1 1,-2 0-1,5-61 0,-1 19 156,-1 6-103,-8 40-38,4-53-52,-9 87 21,0 0 0,-1 0 0,0 0 0,0 1-1,-1-1 1,0 0 0,-6-13 0,5 18 10,0-1-1,-1 1 1,0 0 0,1 0 0,-2 1 0,1-1 0,0 1-1,-1 0 1,0 0 0,0 0 0,0 1 0,-1 0 0,-9-5-1,-11-3 29,-46-15-1,50 19-25,-41-11-45,-75-11 1,57 14 29,7 3-20,-135-3-1,97 9 2,-953-32 71,117 0 282,399 1-438,-239 17 268,715 21-145,-294-7 187,-84 2 344,283 4-475,-523 34-62,690-34 18,-108 9-59,-62 4 58,10-6 33,-354 26-2,-224 70 70,622-85-192,-168 31 165,211-32-1393,-131 48-1,108-25-989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0:44.411"/>
    </inkml:context>
    <inkml:brush xml:id="br0">
      <inkml:brushProperty name="width" value="0.1" units="cm"/>
      <inkml:brushProperty name="height" value="0.1" units="cm"/>
      <inkml:brushProperty name="color" value="#66CC00"/>
    </inkml:brush>
  </inkml:definitions>
  <inkml:trace contextRef="#ctx0" brushRef="#br0">12 18 1792,'-11'-14'960,"16"14"-992,1 0-1280,4 0 768,1-3 96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0:45.254"/>
    </inkml:context>
    <inkml:brush xml:id="br0">
      <inkml:brushProperty name="width" value="0.1" units="cm"/>
      <inkml:brushProperty name="height" value="0.1" units="cm"/>
      <inkml:brushProperty name="color" value="#66CC00"/>
    </inkml:brush>
  </inkml:definitions>
  <inkml:trace contextRef="#ctx0" brushRef="#br0">2194 1 1024,'0'0'2139,"-6"18"-1649,1-7-95,4-10-294,1 1 0,-1 0 0,0-1-1,0 1 1,0 0 0,0-1 0,0 1-1,0-1 1,-1 2 0,-41 32 1513,33-28-1319,0 1 0,1 0 0,-15 15 0,23-21-240,-1-1 0,0 1 0,1-1-1,-1 1 1,0-1 0,0 0 0,0 0 0,0 0-1,0 0 1,-1 0 0,1 0 0,0-1-1,0 1 1,0 0 0,-1-1 0,-4 0-1,-8 3 338,-20 7-186,30-7-143,-1-1 0,1 0-1,-1-1 1,0 0 0,0 1-1,0-2 1,1 1 0,-1-1-1,0 0 1,0 0 0,0 0 0,0-1-1,0 0 1,-6-2 0,1 0 38,-1-1 0,1 2 0,-1-1 1,1 2-1,-1-1 0,0 1 0,-19 2 1,11 1-195,1 1-1,0 1 1,-34 12 0,1 1 223,-1-3 0,-103 16-1,23-26-11,104-2-100,0-2 0,0-1 1,0-1-1,0-2 0,1-1 0,-40-11 1,-134-30 205,173 41-217,0 2 0,0 2 0,-1 0 0,1 2 0,-33 5 0,-144 19 288,-13 2 349,185-21-628,-1 0-267,-56 16 1,55-2-3804,36-20 3953,-1 0-1,1 0 1,0 0-1,0 0 1,-1 0-1,1-1 1,0 1-1,0 0 1,-1 0-1,1 0 1,0 0-1,0 0 1,-3-4-1422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6:06.320"/>
    </inkml:context>
    <inkml:brush xml:id="br0">
      <inkml:brushProperty name="width" value="0.1" units="cm"/>
      <inkml:brushProperty name="height" value="0.1" units="cm"/>
      <inkml:brushProperty name="color" value="#E71224"/>
    </inkml:brush>
  </inkml:definitions>
  <inkml:trace contextRef="#ctx0" brushRef="#br0">4709 233 3456,'-3'-4'289,"-19"-18"958,20 20-1221,1 1 1,0-1 0,0 0-1,0 1 1,0-1 0,0 0-1,0 0 1,0 0 0,1 0-1,-1 0 1,1 0 0,-1 0-1,1-2 1,-1 1-66,0 0 0,1 0-1,-1 0 1,-1 0 0,1 0-1,0 0 1,-1 1 0,0-1-1,1 0 1,-1 1 0,0-1 0,0 1-1,-1 0 1,1-1 0,0 1-1,-1 0 1,-4-2 0,4 1 490,1 2-254,0 0-1,0 0 1,-1 0-1,1 0 1,-1 0 0,1 0-1,0 1 1,-1-1-1,-3 0 1,-13-3 1346,-30-7 1225,41 7-2687,7 3-94,1 1 0,-1-1 1,0 1-1,0-1 1,0 1-1,0 0 0,1 0 1,-1-1-1,0 1 1,0 0-1,0 0 0,0 0 1,-1 0-1,0-1 71,1 1 0,0 0-1,-1-1 1,1 1 0,0-1-1,0 1 1,-1-1 0,1 1 0,0-1-1,0 0 1,0 0 0,0 0-1,-1-1 1,1 1 47,0 0 0,-1 0 0,1 0 0,0 0 0,0 1 0,-1-1 0,1 0 0,0 1 0,-1-1 0,1 0 0,-1 1 0,1 0 0,-7-1 2336,8 5-2479,0-3 342,11 5 832,-2-7-1261,0 0 0,-1-1 0,1 1 0,-1-2 0,10-3 0,-17 6 128,1-1 56,5-4 5,17 5 16,-23 0-139,6 0 699,-3 0-581,1 0 618,-9-1-819,-1 1 175,0-1 0,1 0 0,-1 0 0,0-1 0,-7-3 0,7 3 23,0 0 0,0 0-1,0 0 1,0 1 0,0 0-1,0 0 1,-7 0 0,-93-8 1048,-3-2-507,-327-7 1350,347 14-1958,1 3 0,-116 15 0,97-5-122,-40 3 232,-253 10 21,372-22-96,-238 9-128,96-2-110,70-6-36,-37 0 191,-60 4 310,-168 10-358,191-24 273,-182-2 474,18 21-251,234-1-250,-154 16 127,183-9-601,30-4-1015,19-6-1412,-34 15 1,-9 3-2350,-14-4 695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0:53.889"/>
    </inkml:context>
    <inkml:brush xml:id="br0">
      <inkml:brushProperty name="width" value="0.1" units="cm"/>
      <inkml:brushProperty name="height" value="0.1" units="cm"/>
      <inkml:brushProperty name="color" value="#66CC00"/>
    </inkml:brush>
  </inkml:definitions>
  <inkml:trace contextRef="#ctx0" brushRef="#br0">216 459 4864,'-1'-1'155,"0"0"0,0-1 0,0 1 0,1 0 1,-1 0-1,0 0 0,1-1 0,-1 1 0,1 0 0,-1-1 1,1 1-1,0 0 0,0-1 0,0 1 0,-1 0 0,1-3 1,1 4-93,-1-1 0,0 0 0,1 0 1,-1 0-1,1 0 0,-1 1 0,1-1 1,-1 0-1,1 0 0,0 1 0,-1-1 1,1 0-1,0 1 0,0-1 0,-1 1 1,1-1-1,0 1 0,0-1 1,0 1-1,0-1 0,0 1 0,-1 0 1,1 0-1,0-1 0,1 1 0,1 0 31,-1 0 0,0-1 0,0 1-1,0 0 1,0 1 0,0-1-1,1 0 1,-1 1 0,0-1 0,0 1-1,0-1 1,0 1 0,0 0 0,2 1-1,28 19 447,-22-14-310,35 21 570,77 34 0,-3-2-576,145 110-117,-258-166-111,-1 0-1,1 0 1,0 0-1,0-1 1,9 3 0,-14-5-17,0-1 1,0 1-1,0-1 1,1 0-1,-1 0 1,0 1-1,0-1 1,1 0-1,-1 0 1,0 0-1,0-1 1,1 1-1,-1 0 1,0 0-1,0-1 1,1 1 0,-1 0-1,0-1 1,0 1-1,0-1 1,0 0-1,0 1 1,0-1-1,0 0 1,0 0-1,0 0 1,0 1-1,0-1 1,0 0-1,-1 0 1,1 0-1,0 0 1,-1-1-1,1 1 1,0 0-1,-1-1 1,4-7-77,-2-1 0,1 1 0,-1 0 0,-1-1 0,0 1 0,0-1 0,-1 0 0,0 1 0,-3-20 1,-1 3 83,-2 0 0,-12-37 0,15 54 22,0 0 0,-1 1 0,0 0 0,0-1 0,-1 2 0,0-1-1,-1 0 1,0 1 0,0 0 0,0 0 0,-1 1 0,0 0 0,0 0 0,-1 1 0,1 0 0,-1 0 0,-1 0 0,1 1 0,-12-4-1,5 4-4,1 0-1,-2 0 0,1 2 0,0 0 0,-1 1 0,1 0 1,0 1-1,-1 1 0,1 0 0,-28 7 0,-1 5 272,2 1 0,0 3 0,-65 35 0,76-37-169,-95 54 391,103-54-399,1 0 1,0 1-1,-23 25 0,42-39-102,1 0-1,0 0 0,-1 0 1,1 0-1,1 0 1,-1 1-1,0-1 0,0 1 1,1 0-1,-1-1 0,1 1 1,0 0-1,0 0 1,-1 5-1,2-8 5,0 1 0,0-1 0,0 1-1,0 0 1,1-1 0,-1 1 0,0-1 0,0 1 0,1-1 0,-1 1-1,0-1 1,1 0 0,-1 1 0,0-1 0,1 1 0,-1-1 0,0 0-1,1 1 1,-1-1 0,1 0 0,-1 1 0,1-1 0,-1 0 0,1 1-1,-1-1 1,1 0 0,-1 0 0,1 0 0,-1 0 0,1 0 0,-1 0-1,1 0 1,0 0 0,-1 0 0,1 0 0,-1 0 0,1 0 0,-1 0 0,1 0-1,-1 0 1,1 0 0,-1 0 0,1-1 0,0 1 0,27-10 11,-14 3 10,-1-1 0,1-1 0,-2 0 0,1-1 0,17-17 0,55-65 127,-81 86-139,74-88-33,97-151 0,-170 237 35,8-12 49,17-37 1,-28 51-49,0 1-1,0-1 1,0 1-1,0-1 1,-1 0-1,0 1 1,-1-1 0,1 0-1,-1 0 1,0 0-1,0 0 1,-2-7 0,2 11-15,-1 0 1,1 0 0,-1 0 0,0 0-1,1 0 1,-1 0 0,0 0 0,0 0-1,0 0 1,-1 1 0,1-1 0,0 0 0,-1 1-1,1-1 1,-1 0 0,1 1 0,-1 0-1,0-1 1,0 1 0,0 0 0,1 0-1,-1 0 1,0 0 0,0 0 0,0 1-1,0-1 1,-1 1 0,1-1 0,0 1-1,0 0 1,0 0 0,0 0 0,0 0 0,-1 0-1,-2 1 1,-2 0-17,0 0-1,0 1 1,0 0 0,1 1-1,-1-1 1,1 1 0,0 1-1,-1-1 1,2 1 0,-8 5-1,-18 19 10,1 2 0,-49 61-1,34-36 26,-19 17 3,-44 54 54,87-99 120,1 1 1,-28 53-1,45-74-138,0-1 0,1 0 1,-1 1-1,1 0 0,0 0 0,1-1 1,-1 9-1,2-12-35,-1-1 1,2 0-1,-1 1 0,0-1 1,0 1-1,1-1 1,-1 1-1,1-1 0,0 0 1,0 0-1,0 1 1,0-1-1,0 0 0,0 0 1,1 0-1,-1 0 0,1 0 1,-1 0-1,1 0 1,0-1-1,0 1 0,3 2 1,-2-2 3,1-1 1,-1 1-1,1-1 0,-1 0 1,1 1-1,0-2 1,0 1-1,0 0 1,0-1-1,-1 0 0,1 1 1,0-2-1,0 1 1,0 0-1,0-1 0,0 0 1,-1 0-1,1 0 1,0 0-1,-1 0 0,7-4 1,5-2 10,-1-1 0,0-1 0,24-18 0,-2-6-98,-1-1 0,-2-1 0,53-74 0,-65 82-57,-2-1 1,-1 0-1,-1-2 1,-1 0 0,-2 0-1,12-37 1,-24 59 84,1 0 0,-2 0 1,1-1-1,-1 1 0,-1-1 0,1-8 1,-1 14 16,-1 0 0,1 0 1,-1 0-1,1 0 0,-1 0 1,0 0-1,0 0 0,0 0 1,-1 1-1,1-1 0,-1 0 0,1 1 1,-1-1-1,0 1 0,0-1 1,0 1-1,0 0 0,0 0 1,-4-2-1,4 3 14,0 0 0,0-1 0,0 2 0,0-1 0,-1 0 0,1 0 0,0 1 0,-1-1 0,1 1 0,0 0 0,-1 0 0,1 0 0,-1 0 0,1 0 0,0 0 0,-1 0 1,1 1-1,0 0 0,-1-1 0,1 1 0,0 0 0,0 0 0,-4 2 0,-3 2 14,0 1 0,1 0-1,0 0 1,-10 10 0,-9 12 103,1 1 0,1 1 0,1 1 0,2 1 0,-32 64 0,48-85-16,2 1 0,-1-1 0,1 1 0,1 0 0,1 1 0,-1-1 0,2 0 0,-1 23 0,2-30-63,0-1 0,1 1 0,-1-1 1,1 1-1,0-1 0,0 0 0,0 1 0,1-1 0,-1 0 0,1 0 1,0 0-1,1 0 0,-1 0 0,1-1 0,-1 1 0,1-1 1,0 1-1,0-1 0,1 0 0,-1 0 0,1 0 0,-1-1 0,1 1 1,0-1-1,0 0 0,0 0 0,6 2 0,-3-3-52,2 1-1,-1-1 1,0 0 0,0 0-1,0-1 1,0 0-1,0-1 1,1 0 0,-1 0-1,0-1 1,12-3-1,3-3-43,0-1 1,32-17-1,-42 20 0,0-2 0,-1 0 1,0 0-1,0-1 0,-1-1 1,0 0-1,-1 0 0,0-1 1,11-16-1,-17 20 18,0 0 0,0 0 0,0 0 0,-1 0 0,0-1 0,0 0 0,-1 1 0,0-1 0,0 0 0,-1 0 0,0 0-1,0 0 1,-1-1 0,0 1 0,-1 0 0,1 0 0,-2 0 0,-1-9 0,0 7-5,-1 0 0,0 0 0,-1 0 0,0 1 0,0-1 0,-1 1 0,0 1 0,-1-1 0,0 1 0,-12-11 0,15 14 66,-1 1 0,0 0 0,0 1 0,0-1 0,0 1 0,0 0 0,-1 0 0,0 1 0,1-1 0,-1 1 0,0 1 0,0-1 1,0 1-1,0 0 0,0 0 0,-1 1 0,1 0 0,0 0 0,0 0 0,-7 2 0,3 1 17,0 0 0,-1 2 0,1-1 0,0 1 0,1 0 0,0 1 0,-1 0 0,2 1 0,-1 0 0,1 0 0,-8 9 0,-5 8-9,0 0 1,-26 43-1,36-49-26,0 0 0,1 0 0,2 1 0,0 0 0,0 1 0,2 0 0,-5 26 0,9-35 22,1 1 0,0 0 0,0 0-1,1 1 1,1-1 0,0 0 0,1-1 0,0 1-1,1 0 1,0 0 0,1-1 0,0 0 0,11 21 0,-12-27 1,0 0 0,0 1 0,1-1 0,0 0 0,0-1 0,0 1 0,0-1 0,1 0 0,0 0 0,0 0 0,9 5 0,-10-7-4,1-1 0,-1 1 1,0-1-1,1 0 0,-1 0 0,1 0 0,-1-1 0,1 0 0,0 1 1,-1-2-1,1 1 0,-1 0 0,1-1 0,-1 0 0,1 0 0,8-3 1,2-2 14,0-1 1,0 0 0,-1-1-1,0 0 1,0-1 0,0-1 0,-2 0-1,1-1 1,-1 0 0,-1-1 0,14-17-1,-18 19-24,-1 1 0,0-1-1,0 0 1,-1-1 0,0 0-1,-1 1 1,0-1-1,-1-1 1,0 1 0,-1 0-1,0-1 1,-1 0 0,0 1-1,-1-1 1,0 0 0,-3-19-1,1 18-47,-1 1 1,-1-1-1,0 1 0,0 0 1,-1 0-1,-1 1 0,-12-21 1,15 28 21,1 1 1,-1 0 0,0-1 0,0 1 0,0 0 0,-1 0 0,1 1-1,-1-1 1,0 1 0,1 0 0,-7-3 0,6 4 9,1 0 1,0 1 0,0-1-1,0 1 1,-1-1 0,1 1-1,0 0 1,-1 0-1,1 1 1,0-1 0,0 1-1,-1-1 1,1 1 0,0 0-1,0 0 1,0 1 0,-3 1-1,-4 2-12,1 1 0,0 0-1,0 1 1,1-1 0,0 2-1,-13 14 1,-37 56-35,58-78 55,-16 23-2,1 1-1,-20 40 1,32-57 60,0 0 0,1 0 0,0 0 1,0 0-1,0 0 0,1 1 0,0-1 0,0 0 0,1 1 0,0-1 0,0 1 0,1-1 0,0 0 0,0 1 0,3 6 0,-4-12-41,1 0 0,0 0 0,-1 0 0,1 0-1,0 0 1,0 0 0,0 0 0,1-1 0,-1 1-1,0 0 1,1-1 0,-1 1 0,1-1 0,-1 0-1,1 1 1,0-1 0,2 1 0,-2-1-15,-1-1 0,1 1 1,0-1-1,-1 0 0,1 0 0,0 1 0,-1-1 1,1 0-1,0-1 0,0 1 0,-1 0 1,1 0-1,0-1 0,-1 1 0,1-1 0,-1 0 1,2 0-1,3-2-95,0-1 0,-1 0 0,0 0 0,1 0 0,-2 0 0,1-1 1,0 0-1,-1 0 0,5-8 0,2-4-1214,-2 0 1,15-38-1,-3-2-2362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1:52.565"/>
    </inkml:context>
    <inkml:brush xml:id="br0">
      <inkml:brushProperty name="width" value="0.1" units="cm"/>
      <inkml:brushProperty name="height" value="0.1" units="cm"/>
      <inkml:brushProperty name="color" value="#66CC00"/>
    </inkml:brush>
  </inkml:definitions>
  <inkml:trace contextRef="#ctx0" brushRef="#br0">202 7 2048,'-5'-2'142,"0"1"1,0 0-1,0 0 1,-1 0-1,1 1 0,0-1 1,0 1-1,-1 1 0,-9 1 1,3 0 681,1 0-1,-1 1 1,1 1 0,-17 7-1,24-8-602,-1-1-1,1 1 1,1 0-1,-1 0 1,0 0-1,1 1 1,-1-1-1,1 1 1,0 0-1,0-1 1,0 1-1,1 1 1,-4 6-1,4-6-38,0 0 85,-1-1 0,1 1 0,1 0 0,-1-1 0,0 6 0,2-7-152,0-1 1,0 0 0,0 1 0,0-1-1,0 0 1,1 1 0,-1-1 0,1 0-1,0 0 1,-1 1 0,1-1 0,0 0-1,0 0 1,2 2 0,6 14 224,-2 0 0,0 0 0,0 1 0,-2 0 1,0 0-1,2 23 0,10 38 201,-11-59-428,2 0 0,1 0 0,19 33 0,41 53 5,-44-73-42,-3 0 0,-1 2 1,19 44-1,-26-41 72,-2 0-1,-1 1 1,8 62-1,0 126 372,-18-187-414,-1 1-1,-7 60 0,3-80-56,0-1-1,-1 0 1,-1 0-1,-2 0 1,0-1-1,-15 29 1,-33 40 264,-107 134 0,100-133 173,58-85-536,5-4 51,-1-1 0,1 0 0,0 1 0,-1-1 1,1 0-1,-1 1 0,1-1 0,0 1 0,0-1 0,-1 1 1,1-1-1,0 0 0,0 1 0,-1-1 0,1 1 1,0-1-1,0 1 0,0 1 421,-6 3 171,7 0-559,-1 1 0,1-1-1,0 1 1,0-1-1,0 0 1,1 0-1,0 0 1,0 0 0,0 0-1,1 0 1,0 0-1,0-1 1,0 1 0,0-1-1,0 0 1,1 0-1,8 7 1,-6-6 230,-5-4-460,1 1 1,0 0-1,0-1 1,0 1-1,1-1 0,-1 0 1,5 3-1,-6-4 20,0 0 1,1 0-1,-1 0 0,0 0 0,1 0 0,-1 0 0,0 0 0,1 0 0,-1 0 1,0-1-1,1 1 0,-1 0 0,0-1 0,0 1 0,0-1 0,1 0 1,-1 1-1,0-1 0,0 0 0,2-1 0,1-2-517,0 0 1,0-1-1,0 1 0,0-1 0,0 0 0,-1 0 1,0 0-1,0-1 0,-1 1 0,3-7 0,8-38-3204</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1:54.070"/>
    </inkml:context>
    <inkml:brush xml:id="br0">
      <inkml:brushProperty name="width" value="0.1" units="cm"/>
      <inkml:brushProperty name="height" value="0.1" units="cm"/>
      <inkml:brushProperty name="color" value="#66CC00"/>
    </inkml:brush>
  </inkml:definitions>
  <inkml:trace contextRef="#ctx0" brushRef="#br0">781 82 2944,'-6'-1'325,"1"0"-137,0 1 1,1-1 0,-1-1 0,0 1-1,1 0 1,-1-1 0,1 0 0,0 0-1,0 0 1,-1-1 0,1 0 0,-6-5-1,9 7-58,0 0 5,0 0-1,0 1 0,1-1 1,-1 0-1,0 0 0,1 1 1,-1-1-1,1 0 1,-1 0-1,1 0 0,-1 0 1,1 0-1,-1 1 0,1-1 1,0 0-1,0 0 0,-1 0 1,1 0-1,0 0 1,0 0-1,0 0 0,0 0 1,1-2-1,-2 2-76,1 0 1,0 0-1,0-1 0,0 1 0,-1 0 1,1 0-1,-1 0 0,1 0 0,-1 0 1,1 0-1,-1 0 0,1 0 0,-1 0 0,0 0 1,0 0-1,0 0 0,1 0 0,-1 0 1,0 1-1,0-1 0,0 0 0,0 1 1,0-1-1,0 1 0,0-1 0,-1 1 1,1-1-1,0 1 0,0 0 0,0 0 1,-3-1-1,-5 0 191,1 0 1,-1 1-1,-13 0 1,10 0-147,1 1 99,0 0 0,1 0 0,-1 1 1,0 0-1,1 1 0,0 0 0,-14 6 0,-4 4 161,-31 21 1,6-4-73,37-22-228,0 1-1,1 0 1,0 1 0,1 1 0,0 0-1,1 1 1,0 1 0,0 0 0,2 1 0,0 0-1,0 0 1,-13 25 0,-3 20 8,2 2-1,3 0 1,-19 84 0,-20 197 73,54-283 30,2 1 1,3 59 0,4-90-134,1 0 0,1 0 0,1-1-1,2 0 1,0 0 0,16 35 0,82 146-2,-40-87 7,-11-25 146,121 161 0,-155-229-90,0-4 147,1-1 0,36 31-1,-31-28-151,-21-21-423,0 0 0,0-1 0,1 0 0,0 1 0,0-2 0,1 1 0,-1-1 0,8 4 0,22 6-3140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7:37.484"/>
    </inkml:context>
    <inkml:brush xml:id="br0">
      <inkml:brushProperty name="width" value="0.1" units="cm"/>
      <inkml:brushProperty name="height" value="0.1" units="cm"/>
      <inkml:brushProperty name="color" value="#E71224"/>
    </inkml:brush>
  </inkml:definitions>
  <inkml:trace contextRef="#ctx0" brushRef="#br0">12 1 4992,'-1'1'126,"0"1"0,-1 0 1,1-1-1,0 1 0,0 0 0,0 0 0,1 0 1,-1 0-1,0 0 0,1 0 0,-1 0 0,1 0 1,0 0-1,0 0 0,-1 0 0,1 0 1,1 0-1,-1 0 0,1 3 0,1 4 231,1 1 0,0-1 1,5 11-1,8 22 1156,90 532 3191,-94-478-5194,-9-33-2614,-3-59 2653,1-2 87,-1-1 0,0 1-1,0-1 1,0 1 0,0 0-1,0-1 1,0 1 0,-1-1 0,1 1-1,0 0 1,-1-1 0,0 1-1,1-1 1,-1 1 0,0-1-1,1 0 1,-2 2 0,-11 0-2436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7:37.905"/>
    </inkml:context>
    <inkml:brush xml:id="br0">
      <inkml:brushProperty name="width" value="0.1" units="cm"/>
      <inkml:brushProperty name="height" value="0.1" units="cm"/>
      <inkml:brushProperty name="color" value="#E71224"/>
    </inkml:brush>
  </inkml:definitions>
  <inkml:trace contextRef="#ctx0" brushRef="#br0">25 381 4480,'-25'-40'1664,"30"31"-1312,10-14 576,1 9 96,16-10 64,22-4 64,16-1-352,14-3-160,-3-8-352,-2 3-64,1 4 0,-1 10-320,-9 3-160,0 6-736,-13 5-224,-8 4-1088,-12 5-1280,-10 5 1056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7:38.306"/>
    </inkml:context>
    <inkml:brush xml:id="br0">
      <inkml:brushProperty name="width" value="0.1" units="cm"/>
      <inkml:brushProperty name="height" value="0.1" units="cm"/>
      <inkml:brushProperty name="color" value="#E71224"/>
    </inkml:brush>
  </inkml:definitions>
  <inkml:trace contextRef="#ctx0" brushRef="#br0">38 375 5888,'-38'61'2272,"44"-38"-1760,10 3 640,0-23 128,11-3 64,16-3 64,5-12-640,4-19-288,7-23-288,11-13-96,9-2 96,2 11-1024,-2 4-384,-9 5-1216,-17 14-480,-22 10-96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7:38.754"/>
    </inkml:context>
    <inkml:brush xml:id="br0">
      <inkml:brushProperty name="width" value="0.1" units="cm"/>
      <inkml:brushProperty name="height" value="0.1" units="cm"/>
      <inkml:brushProperty name="color" value="#E71224"/>
    </inkml:brush>
  </inkml:definitions>
  <inkml:trace contextRef="#ctx0" brushRef="#br0">228 0 6400,'-12'10'615,"5"-5"-266,0 0 1,0 1-1,0 0 1,1 1-1,0 0 1,-8 10-1,-9 16 700,-17 22 498,-48 91 1,86-143-1548,1 0 0,-1 0 1,1 0-1,0 1 0,0-1 0,0 0 0,1 1 1,-1-1-1,1 0 0,0 1 0,0-1 0,0 0 1,0 1-1,0-1 0,2 7 0,-1-8-1,0 1-1,1-1 1,-1 0-1,0 0 1,1 0-1,-1 0 1,1 0-1,-1 0 0,1 0 1,0 0-1,0-1 1,0 1-1,0-1 1,0 1-1,0-1 1,0 0-1,1 0 1,-1 0-1,0 0 1,1 0-1,-1 0 0,3 0 1,98 16-202,-1 1 30,-88-15 184,0 1 0,0 1 0,0 0 0,-1 1 0,14 8 1,-26-13 12,1-1 1,-1 1 0,1 0-1,0 0 1,-1 0 0,0 1 0,1-1-1,-1 0 1,0 0 0,1 1-1,-1-1 1,0 1 0,0-1 0,0 1-1,0 0 1,0-1 0,-1 1-1,1 0 1,0-1 0,-1 1 0,0 0-1,1 0 1,-1 0 0,0-1-1,0 1 1,0 0 0,0 0 0,0 0-1,0 0 1,0-1 0,-1 1 0,1 0-1,-1 0 1,1 0 0,-1-1-1,0 1 1,-1 2 0,-3 4 201,-1 1 1,0-1-1,0 0 0,-1-1 1,-10 11-1,13-15-177,-9 10 65,-1 0 0,0-1 0,-1-1-1,0 0 1,-1-1 0,0 0 0,-1-1-1,-27 10 1,4-8-551,24-7-377,1 1-1,-1 0 0,-16 8 0,23-6-406,26 1-5408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7:39.185"/>
    </inkml:context>
    <inkml:brush xml:id="br0">
      <inkml:brushProperty name="width" value="0.1" units="cm"/>
      <inkml:brushProperty name="height" value="0.1" units="cm"/>
      <inkml:brushProperty name="color" value="#E71224"/>
    </inkml:brush>
  </inkml:definitions>
  <inkml:trace contextRef="#ctx0" brushRef="#br0">311 242 3712,'-4'-4'474,"-28"-29"1014,29 31-1383,1 0 1,0 1-1,-1-1 1,1 0 0,-1 1-1,0-1 1,1 1-1,-1 0 1,0 0-1,0 0 1,0 0 0,0 1-1,-3-1 1,-2 1 218,0 1-1,-1 1 1,1 0 0,0 0-1,1 0 1,-1 1 0,0 0 0,1 0-1,-11 7 1,-4 4 753,-35 28 1,49-35-906,0 0 0,0 1 1,0 0-1,1 1 1,-8 11-1,14-18-133,-1 1 0,1-1 0,0 1 0,-1 0 0,1 0 1,1 0-1,-1-1 0,0 1 0,1 0 0,-1 6 0,1-8-23,0 1 1,0 0-1,1-1 1,-1 1-1,1 0 0,-1 0 1,1-1-1,-1 1 0,1-1 1,0 1-1,0-1 1,0 1-1,0-1 0,0 1 1,0-1-1,0 0 0,1 1 1,-1-1-1,3 2 1,1 0-14,0 0 1,0 0 0,0 0-1,0-1 1,1 1 0,-1-1 0,1-1-1,-1 1 1,1-1 0,0 0 0,0 0-1,0 0 1,-1-1 0,1 0-1,0 0 1,0-1 0,0 0 0,0 0-1,-1 0 1,1 0 0,0-1-1,-1 0 1,1 0 0,5-4 0,-1 1-183,-1 0 0,0-1 1,0-1-1,-1 1 0,0-1 1,0 0-1,0-1 1,-1 0-1,0 0 0,-1-1 1,0 0-1,7-13 0,31-66-759,-43 87 962,-1 0 0,0 0 1,0 1-1,1-1 0,-1 0 1,0 1-1,1-1 0,-1 0 1,1 1-1,-1-1 0,1 1 0,-1-1 1,1 1-1,-1-1 0,1 1 1,0-1-1,-1 1 0,1-1 1,0 1-1,-1 0 0,1-1 1,0 1-1,-1 0 0,1 0 1,0 0-1,0 0 0,-1-1 0,1 1 1,0 0-1,0 0 0,-1 0 1,1 0-1,0 0 0,0 1 1,-1-1-1,1 0 0,0 0 1,-1 0-1,1 1 0,1-1 1,1 3 206,1 0 1,-1 0 0,0 0 0,0 0-1,0 1 1,3 3 0,8 10 311,4-1-609,0-1-1,1-1 0,1 0 1,0-2-1,1 0 0,1-2 1,25 10-1,-43-18-335,1 0 1,0-1 0,-1 0-1,1 0 1,0 0-1,0 0 1,0-1-1,0 0 1,0 0-1,5 0 1,12-8-2740</inkml:trace>
  <inkml:trace contextRef="#ctx0" brushRef="#br0" timeOffset="1">736 0 7680,'-9'6'2880,"23"8"-2240,13 9-32,-11-14-96,0 11-192,6 3 64,-1 6-128,-5 0 0,1-1-160,4-4-64,-5-5 64,-1-6-768,1-2-352,0-17-2368,0-17-1184,-16-11 2144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7:39.595"/>
    </inkml:context>
    <inkml:brush xml:id="br0">
      <inkml:brushProperty name="width" value="0.1" units="cm"/>
      <inkml:brushProperty name="height" value="0.1" units="cm"/>
      <inkml:brushProperty name="color" value="#E71224"/>
    </inkml:brush>
  </inkml:definitions>
  <inkml:trace contextRef="#ctx0" brushRef="#br0">0 1 7552,'16'0'2816,"17"0"-2208,58 0-928,-50 5-544,13 4-1216,5 0-416,-1 5 384,1 6 288</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7:39.994"/>
    </inkml:context>
    <inkml:brush xml:id="br0">
      <inkml:brushProperty name="width" value="0.1" units="cm"/>
      <inkml:brushProperty name="height" value="0.1" units="cm"/>
      <inkml:brushProperty name="color" value="#E71224"/>
    </inkml:brush>
  </inkml:definitions>
  <inkml:trace contextRef="#ctx0" brushRef="#br0">265 293 5504,'-18'-2'610,"9"1"-325,1 0-1,0 1 1,-1 0 0,1 0-1,0 1 1,-16 3-1,18-3-122,-1 0 0,1 1 0,0 0 0,0 0 0,0 0 0,0 1 0,0 0 0,0 0 0,0 0 0,1 1 0,0 0 0,0 0 0,0 1 0,0-1 0,-4 6 0,-1 4 61,1 0-1,0 1 1,1 0-1,1 0 0,0 1 1,1 0-1,1 0 1,0 0-1,2 1 1,-1-1-1,2 1 0,0 0 1,1 0-1,1 0 1,1 0-1,4 28 1,-4-40-183,0-1 1,0 1 0,1-1 0,-1 0 0,1 1-1,0-1 1,0 0 0,1 0 0,-1 0-1,1 0 1,0-1 0,5 6 0,-5-7-19,0 0 0,-1 0 0,1 0 0,0 0 0,0 0 0,0-1 0,1 1 1,-1-1-1,0 0 0,0 0 0,1 0 0,-1-1 0,1 1 0,-1-1 0,0 0 0,1 0 0,6-1 1,-3 0-12,0 0 0,0-1 1,-1-1-1,1 1 0,0-1 0,-1 0 1,0 0-1,0-1 0,0 0 1,0 0-1,0 0 0,-1-1 1,9-8-1,0-3-44,-1 0 0,0-1 0,14-26 0,-18 27-97,0 0-1,-2 0 0,1-1 1,8-31-1,-14 38 75,0-1 1,-1 1-1,0-1 0,0 0 0,-1 1 1,-1-1-1,1 1 0,-2-1 0,-4-18 1,-3 1-105,-3 0 0,0 1 0,-1 0 1,-32-47-1,17 29 41,17 27 169,-1 0-1,0 0 0,-28-28 1,19 33 106,21 12-148,0 1 1,-1 0-1,1 0 0,0 0 0,0 0 1,-1 0-1,1 0 0,0 0 0,0 0 1,-1 0-1,1 0 0,0 0 0,-1 0 1,1 0-1,0 0 0,0 0 0,-1 0 1,1 0-1,0 0 0,0 0 1,-1 0-1,1 0 0,0 0 0,0 0 1,-1 0-1,1 1 0,0-1 0,-1 1 13,1-1 0,0 1-1,0 0 1,0-1-1,0 1 1,0-1-1,0 1 1,0 0 0,0-1-1,0 1 1,1 0-1,-1-1 1,0 1-1,0 0 1,1-1 0,-1 1-1,0-1 1,1 1-1,1 3 65,1 0 1,-1 0-1,1-1 0,0 1 0,0-1 0,0 0 0,0 0 0,1 0 1,-1 0-1,1-1 0,6 4 0,7 3 349,24 9-1,-27-12-253,10 6 150,-2 1 0,1 0-1,-2 2 1,30 26 0,-27-21-122,1-1 0,34 19-1,-50-33-218,-2-1 128,1 1-1,15 4 0,-21-8-159,-1-1-1,0 1 0,1-1 1,-1 1-1,1-1 1,-1 0-1,0 0 0,1 0 1,-1 0-1,1 0 0,-1 0 1,1 0-1,-1 0 0,1 0 1,-1-1-1,0 1 1,1-1-1,-1 1 0,0-1 1,1 1-1,-1-1 0,0 0 1,2-1-1,-2 1-90,-1 0-1,1 0 1,-1 0 0,1 1-1,-1-1 1,0 0 0,1 0-1,-1 0 1,0 0-1,0 0 1,1 0 0,-1 0-1,0 0 1,0 0 0,0 0-1,0 0 1,-1 0 0,1 0-1,0 0 1,0 0 0,0 0-1,-1 0 1,1 0-1,-1 0 1,1 1 0,-1-3-1,-18-24-5213,0 5 1295,-3-6 1056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6:06.925"/>
    </inkml:context>
    <inkml:brush xml:id="br0">
      <inkml:brushProperty name="width" value="0.1" units="cm"/>
      <inkml:brushProperty name="height" value="0.1" units="cm"/>
      <inkml:brushProperty name="color" value="#E71224"/>
    </inkml:brush>
  </inkml:definitions>
  <inkml:trace contextRef="#ctx0" brushRef="#br0">1337 173 5120,'-4'1'295,"2"0"-98,0-1-1,0 1 1,0-1-1,1 1 1,-1-1-1,0 0 0,0 1 1,0-1-1,0 0 1,0 0-1,1 0 0,-1-1 1,0 1-1,0 0 1,0-1-1,0 1 0,1-1 1,-1 0-1,-2 0 1,-9-10 369,-2 1-1,0 1 1,0 0 0,-22-9 0,-70-22 1616,86 33-1892,-33-9 426,-111-15-1,80 17 30,61 10-526,0 2 0,-47 1 0,-49 11 548,56-4-255,-148 24 758,107-1-2990,76-19-1095,-41 22 0,22-4-1190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7:40.386"/>
    </inkml:context>
    <inkml:brush xml:id="br0">
      <inkml:brushProperty name="width" value="0.1" units="cm"/>
      <inkml:brushProperty name="height" value="0.1" units="cm"/>
      <inkml:brushProperty name="color" value="#E71224"/>
    </inkml:brush>
  </inkml:definitions>
  <inkml:trace contextRef="#ctx0" brushRef="#br0">50 39 6528,'-43'-35'2144,"37"31"-1252,5 7-662,4 5-126,43 71 1139,-17-29-422,45 72 620,26 49-55,16 73-225,8 16-568,-108-231-516,32 65 241,-46-92-316,9 19 193,-4-17-199,-6-4-8,-1 0 0,1 0 0,-1-1 0,0 1 0,1 0 0,-1-1 0,1 1 0,-1 0 0,0-1 0,1 1 0,-1-1 0,0 1 0,0 0 0,1-1 0,-1 1 0,0-1 0,0 1 0,0-1 0,0 1 0,1-2 0,2-9-233,-1-1 0,0 0 0,-1 0 0,0-21-1,1-8-202,-1 23 331,1 0 0,1 0 0,1 0 1,1 1-1,0-1 0,1 1 0,12-24 0,-14 35 173,0-1-1,0 1 0,0 1 1,0-1-1,1 1 0,0 0 1,0 0-1,1 0 0,-1 0 1,1 1-1,0 0 0,0 1 1,1-1-1,-1 1 0,1 0 1,0 1-1,-1-1 0,1 1 1,0 1-1,0-1 0,13 0 1,-9 2 86,-1 0 0,1 1 1,0 0-1,0 0 1,-1 1-1,1 1 0,-1 0 1,1 0-1,-1 1 1,10 5-1,11 8 461,51 36 1,61 65-123,-117-95-690,23 25-3855,-49-47 3542,1 1 0,0-1 1,12 8-4175,-13-9 4474,1-1 0,5-8-3770,-6 9 3770,0-2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7:41.506"/>
    </inkml:context>
    <inkml:brush xml:id="br0">
      <inkml:brushProperty name="width" value="0.1" units="cm"/>
      <inkml:brushProperty name="height" value="0.1" units="cm"/>
      <inkml:brushProperty name="color" value="#E71224"/>
    </inkml:brush>
  </inkml:definitions>
  <inkml:trace contextRef="#ctx0" brushRef="#br0">44 298 7296,'-36'-39'2448,"35"37"-2378,0 0 1,0 0-1,0 0 1,0 0-1,1 0 1,-1 0-1,1 0 1,-1-1-1,1 1 1,0 0-1,0 0 1,0-1-1,0 1 1,0 0-1,0 0 1,1-1-1,-1 1 1,1 0-1,-1 0 1,3-4-1,-2 1 71,4-6 43,0-1 0,1 1 1,0 0-1,1 0 0,1 0 0,-1 1 1,1 0-1,1 1 0,0 0 0,20-16 1,-19 17-144,1-1 0,0 2 0,1 0 0,0 0 0,0 1 0,0 0 0,1 1 0,0 1 0,0 0 0,0 1 0,0 0 0,1 1 0,-1 0 0,1 1 0,-1 1 0,1 0 0,0 1 0,-1 0 0,1 1 0,-1 0 0,0 2 0,0-1 0,0 2 0,0-1 0,14 9 0,0 4-2,-1 1 0,-2 1 1,0 1-1,0 1 0,38 46 0,-50-53-34,0 1 0,-1 1 0,0 0 1,9 20-1,-15-24 6,0 0 1,0 1-1,-2-1 1,1 1-1,-2 0 1,3 25 0,-4-12 119,-1 0 0,-1 0 1,-2 0-1,0-1 0,-2 1 1,-14 45-1,11-50 62,0-1 0,-1 0 0,0 0 0,-2-1 0,-1-1 0,0 0 0,-1 0 0,-25 25-1,16-22 4,-1-1 0,-2-1 0,-33 21 1,42-30-159,-1-1 1,0-1 0,0 0 0,-1-2 0,0 1 0,-30 5-1,41-11-51,-1-1 0,1 1 0,-1-1 0,0 0 0,1-1 0,-1 0 0,1 0 0,0 0 0,-1-1 0,-7-3 0,11 3-21,-1 0 0,1 0 0,0 0 1,0-1-1,0 1 0,0-1 0,0 0 0,1 0 0,0 0 0,-1-1 0,1 1 0,0-1 0,0 0 0,1 0 0,-1 0 0,-3-8 0,5 10 18,1 0 0,-1 0 0,0-1 0,0 1-1,1-1 1,0 1 0,-1 0 0,1-1 0,0 1-1,0-1 1,0 1 0,0-1 0,1 1 0,-1-1 0,1 1-1,-1 0 1,1-1 0,0 1 0,0 0 0,0-1-1,0 1 1,1 0 0,-1 0 0,0 0 0,1 0-1,0 0 1,-1 1 0,1-1 0,0 0 0,0 1-1,0-1 1,0 1 0,0-1 0,3 0 0,5-3 43,-1 1 1,0 0-1,1 1 1,-1 0-1,1 1 1,0-1-1,12 1 1,0 0 92,0 2 0,0 0-1,0 1 1,33 7 0,90 27-108,-102-23-636,2-1 0,-1-2 1,49 3-1,-79-12 92,0 0 1,1 0-1,-1-2 0,0 1 0,0-2 1,0 0-1,0-1 0,-1 0 1,1-1-1,-1 0 0,0-1 0,0-1 1,22-15-1,20-25-2433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7:41.917"/>
    </inkml:context>
    <inkml:brush xml:id="br0">
      <inkml:brushProperty name="width" value="0.1" units="cm"/>
      <inkml:brushProperty name="height" value="0.1" units="cm"/>
      <inkml:brushProperty name="color" value="#E71224"/>
    </inkml:brush>
  </inkml:definitions>
  <inkml:trace contextRef="#ctx0" brushRef="#br0">162 194 7552,'-15'-3'697,"9"2"-389,1 0 1,-1 0-1,1 1 0,-11 0 0,13 0-227,0 0 1,1 1-1,-1 0 0,1 0 0,-1-1 0,1 1 0,-1 1 1,1-1-1,0 0 0,0 1 0,-1-1 0,1 1 0,0-1 1,-3 5-1,0-1 48,0 0 12,0 0 0,1 0 1,0 1-1,0-1 0,0 1 0,1 0 0,-1 0 1,1 0-1,-2 8 0,-1 1 125,2 1 1,0-1 0,0 1-1,2 0 1,0 0-1,1 0 1,0 18-1,2-26-208,0 1-1,0-1 0,1 0 1,0 1-1,0-1 1,0 0-1,1-1 0,1 1 1,-1 0-1,1-1 1,1 0-1,-1 1 0,1-2 1,0 1-1,9 8 1,-2-4-26,1-2 1,-1 1 0,1-2 0,1 1 0,0-2-1,0 0 1,0-1 0,1 0 0,0-1 0,0-1 0,0 0-1,1-1 1,-1 0 0,1-2 0,-1 0 0,1 0-1,0-2 1,0 0 0,17-3 0,-20 2-53,0-1 0,0 0 1,0-1-1,-1 0 0,0-1 0,0-1 0,0 0 1,0 0-1,-1-1 0,0 0 0,0-1 0,-1 0 1,0-1-1,-1 0 0,0-1 0,0 0 0,-1 0 1,0-1-1,-1 0 0,0 0 0,-1-1 0,0 0 1,4-13-1,-6 12 23,-1 0 0,0-1 0,-1 1 1,0-1-1,-1 0 0,-1 0 0,0 1 0,-1-1 1,0 0-1,-1 1 0,-1-1 0,0 1 0,0-1 1,-2 1-1,-10-23 0,8 23 14,-1-1-1,0 2 1,0-1-1,-1 1 1,-1 0-1,0 1 1,-1 0-1,0 1 1,-1 0-1,0 0 1,0 2-1,-1-1 1,0 2-1,-19-9 1,17 9-58,-1 1 0,0 1 0,0 1 1,0 0-1,0 1 0,0 1 0,-1 0 1,1 1-1,-1 1 0,-21 2 1,35-1-18,0-1 1,0 1 0,0 0 0,0 0 0,0 0-1,0 0 1,0 0 0,0 1 0,0-1 0,0 1 0,1 0-1,-1 0 1,1 0 0,-1 0 0,1 0 0,-2 4-1,3-5-34,0 1-1,0 0 1,0 0-1,0 0 1,1 0-1,-1 0 1,1 0-1,-1 0 1,1 1-1,0-1 1,0 0-1,0 0 1,0 0-1,0 0 1,0 0-1,1 0 0,-1 1 1,1-1-1,-1 0 1,1 0-1,0 0 1,0 0-1,0-1 1,2 4-1,1 1-399,0 0 1,0-1-1,1 1 0,0-1 0,0 0 0,0-1 0,1 1 0,-1-1 0,1 0 0,0-1 1,0 1-1,11 3 0,39 10-2964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7:42.305"/>
    </inkml:context>
    <inkml:brush xml:id="br0">
      <inkml:brushProperty name="width" value="0.1" units="cm"/>
      <inkml:brushProperty name="height" value="0.1" units="cm"/>
      <inkml:brushProperty name="color" value="#E71224"/>
    </inkml:brush>
  </inkml:definitions>
  <inkml:trace contextRef="#ctx0" brushRef="#br0">54 6 9216,'-37'-5'3520,"26"10"-2752,6 0-352,10-5-288,6 4-544,-1 1-128,1 4-1344,5 6-512,0-1-704,-5 6-160</inkml:trace>
  <inkml:trace contextRef="#ctx0" brushRef="#br0" timeOffset="1">187 589 8960,'-11'19'3424,"17"-19"-2656,4 9 32,-4-9-800,-1 0 0,17-37-10624,-12-1 8608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7:42.742"/>
    </inkml:context>
    <inkml:brush xml:id="br0">
      <inkml:brushProperty name="width" value="0.1" units="cm"/>
      <inkml:brushProperty name="height" value="0.1" units="cm"/>
      <inkml:brushProperty name="color" value="#E71224"/>
    </inkml:brush>
  </inkml:definitions>
  <inkml:trace contextRef="#ctx0" brushRef="#br0">46 0 6784,'0'2'201,"0"1"0,1-1 0,-1 0-1,1 0 1,-1 0 0,1 1 0,0-1 0,0 0 0,0 0 0,0 0 0,0 0 0,0 0 0,1-1 0,-1 1-1,2 2 1,-1-2-83,0 0-1,0 1 1,0-1-1,-1 1 1,1 0-1,-1-1 1,0 1-1,2 6 1,-3-7-46,0 0 0,0 0 1,0 0-1,0 0 1,0 0-1,-1 1 0,1-1 1,-1 0-1,1 0 1,-1 0-1,0 0 0,0 0 1,0 0-1,-1 1 1,-22 31 641,14-21-370,6-7-250,-18 29 336,21-33-427,0 0 0,-1 0 1,2 0-1,-1 0 0,0 0 1,0 0-1,1 0 0,-1 0 1,1 1-1,-1-1 0,1 0 1,0 0-1,0 4 0,0-5-30,1-1-1,-1 1 1,0-1-1,1 1 1,-1-1-1,0 1 1,1-1-1,-1 0 1,1 1-1,-1-1 1,1 0-1,-1 1 1,1-1-1,-1 0 1,1 1-1,-1-1 1,1 0-1,-1 0 1,1 0-1,-1 0 1,1 1-1,-1-1 1,1 0-1,0 0 1,-1 0-1,1 0 1,-1 0-1,1 0 1,-1 0-1,1-1 1,0 1-1,-1 0 1,2 0-1,21-8-737,-17 6 567,140-40-1546,-121 37 1813,0 1 0,1 1 1,49 1-1,-70 3 57,-1-1 0,0 1 0,0-1-1,1 1 1,-1 1 0,0-1 0,0 1 0,0-1 0,0 1 0,0 0-1,-1 0 1,5 4 0,-7-5-25,1 0 1,-1 0-1,0 1 0,1-1 0,-1 0 0,0 1 0,0 0 1,0-1-1,0 1 0,-1-1 0,1 1 0,0 0 1,-1 0-1,1-1 0,-1 1 0,1 0 0,-1 0 1,0 0-1,0 0 0,0-1 0,0 1 0,0 0 1,0 0-1,-1 0 0,1 0 0,0-1 0,-1 1 1,0 0-1,1 0 0,-2 2 0,-2 3 73,0-1 1,0 0-1,-1 0 0,0 0 0,0 0 0,0-1 1,-1 0-1,1 0 0,-1 0 0,-1-1 0,-11 7 1,-2 0-250,-1-2 0,-31 11 1,50-19 31,-11 4-390,-1-1-1,1-1 1,-20 4-1,30-7 178,0 0 1,0 1-1,1-1 1,-1 0-1,0-1 1,0 1-1,0 0 1,1-1-1,-1 1 1,0-1-1,0 0 1,1 0-1,-1 0 1,1 0-1,-1-1 1,1 1-1,-1-1 1,1 1-1,0-1 1,0 0-1,0 0 1,0 0-1,-2-2 1,-9-25-3793,3-7 944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7:43.141"/>
    </inkml:context>
    <inkml:brush xml:id="br0">
      <inkml:brushProperty name="width" value="0.1" units="cm"/>
      <inkml:brushProperty name="height" value="0.1" units="cm"/>
      <inkml:brushProperty name="color" value="#E71224"/>
    </inkml:brush>
  </inkml:definitions>
  <inkml:trace contextRef="#ctx0" brushRef="#br0">0 260 10880,'0'-12'4032,"25"-17"-3136,50-19-161,-26 19-351,8 2-256,8-1 64,-6 4-960,-2-1-415,-3 7 607,0 4-800,0 9-224,-8 5-1856,-3 5-960,-5 4 2112</inkml:trace>
  <inkml:trace contextRef="#ctx0" brushRef="#br0" timeOffset="1">574 560 5760,'-36'0'4640,"47"-6"-3648,10-3 128,4-5-416,7-6-160,17 2-320,5-10-160,3-4 32,2-3-992,-5 3-352,-8-2-1536,-3 2-1568,-5-2 1536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7:43.539"/>
    </inkml:context>
    <inkml:brush xml:id="br0">
      <inkml:brushProperty name="width" value="0.1" units="cm"/>
      <inkml:brushProperty name="height" value="0.1" units="cm"/>
      <inkml:brushProperty name="color" value="#E71224"/>
    </inkml:brush>
  </inkml:definitions>
  <inkml:trace contextRef="#ctx0" brushRef="#br0">192 1 4480,'-3'0'103,"1"-1"1,-1 1-1,1 0 0,0 0 1,-1 1-1,1-1 1,-1 0-1,1 1 0,-1 0 1,1-1-1,0 1 0,-1 0 1,1 0-1,0 0 1,0 1-1,0-1 0,0 0 1,0 1-1,0 0 0,0-1 1,0 1-1,1 0 1,-1 0-1,0 0 0,0 2 1,-12 14 514,1 0 1,1 0-1,0 1 1,2 1-1,0 0 1,1 0-1,1 1 1,-6 25-1,4-3 85,2 1-1,-5 85 1,11-101-489,2 0 0,1-1-1,1 1 1,1 0 0,12 45-1,-11-60-173,1 0-1,0 0 1,0-1-1,1 0 1,1 0-1,0 0 1,0-1-1,2 0 1,-1-1-1,1 1 0,1-2 1,-1 1-1,20 13 1,-13-12-20,1-1 0,0 0 0,1-1 0,0-1 0,1 0 0,-1-2 0,1 0 0,35 6 0,-42-10-35,0-1 0,0 0 1,0-1-1,0-1 0,0 0 0,0 0 0,0-1 0,-1 0 0,1-1 0,0-1 0,-1 0 0,0 0 0,0-1 0,0-1 0,18-11 0,-24 12 51,1 1-1,-1-1 1,0 0-1,0 0 1,0 0-1,-1-1 1,1 1 0,-1-1-1,-1 0 1,1-1-1,-1 1 1,0-1-1,-1 1 1,1-1-1,-1 0 1,-1 0 0,2-10-1,-3 16-19,1-1-1,-1 1 1,0-1-1,0 1 1,0-1 0,0 0-1,0 1 1,-1-1-1,1 1 1,0-1-1,-1 1 1,1-1-1,-1 1 1,0-1 0,1 1-1,-1 0 1,0-1-1,0 1 1,0 0-1,0-1 1,0 1 0,-2-1-1,1 0 4,0 1 1,0 0-1,0 1 0,0-1 1,0 0-1,0 1 0,-1-1 1,1 1-1,0-1 0,0 1 0,-1 0 1,1 0-1,-5 1 0,-5 1 42,0 0 0,0 1 0,0 1 0,-19 8 0,6 0-295,0 1-1,1 0 0,0 2 1,2 1-1,-30 27 0,46-38-130,0 1-1,1 0 0,0 0 0,0 1 0,1 0 0,-5 7 0,6-7-445,-1 1 0,2 0 0,-1 0 0,1 0 0,0 0 0,0 0 0,1 0 0,0 0 0,1 10 0,4 26-2933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8:15.790"/>
    </inkml:context>
    <inkml:brush xml:id="br0">
      <inkml:brushProperty name="width" value="0.1" units="cm"/>
      <inkml:brushProperty name="height" value="0.1" units="cm"/>
      <inkml:brushProperty name="color" value="#FFFC18"/>
    </inkml:brush>
  </inkml:definitions>
  <inkml:trace contextRef="#ctx0" brushRef="#br0">2573 90 2944,'-3'0'842,"4"0"-288,5 0-153,-5 0-1,10-10 48,3-6 189,-11 14-368,0-1-1,-1-1 0,1 1 0,-1 0 0,5-10 1079,-6 11-269,0-1 1,-1 1-1,1-1 1,-1 0-1,1 1 1,-1-5 0,0 6-1049,-1 1 1,1 0 0,0-1 0,0 1 0,-1-1-1,1 1 1,0 0 0,-1-1 0,1 1 0,-1 0-1,1 0 1,0-1 0,-1 1 0,1 0 0,-1 0-1,1-1 1,0 1 0,-1 0 0,1 0 0,-1 0 0,1 0-1,-1 0 1,1 0 0,-1 0 0,1 0 0,-1 0-1,1 0 1,-1 0 0,1 0 0,-1 0 0,1 0-1,-1 0 1,0 0 0,-25 5 130,13-3 92,-13-3-259,13 1 43,0 0-1,0 0 0,0 1 0,-15 3 1,10-1 62,-1 0 1,1-2 0,-1 0-1,-26-3 1,-1 1 623,17 0-295,16 0-449,1 1-1,-1 0 0,1 1 1,-1 0-1,-13 4 1,-13 4 316,25-6-259,1 0 1,-15 5 0,22-6 41,0 0 0,0-1-1,0 0 1,0 0 0,0-1 0,-11 0-1,-17 2 99,-45 3 197,9 0-266,32-2 106,-59-3 1,35-2-204,-177 16-4,204-12 84,-57-2 0,33-2-73,42 2 35,0-2-1,-24-5 1,24 3-43,1 1-1,-26 0 1,-64-6 173,-348 9 378,376-11-560,24 7 165,-17-1-197,47 5 113,-1-1 0,1-2 0,0 0 0,-27-8 0,31 5-44,0 2-1,-1 0 0,1 1 0,-26 0 1,45 3-197,-1 0 0,1 0 0,0 0 0,0 0 1,0 0-1,-1 0 0,1 1 0,0-1 0,0 0 1,0 0-1,-1 1 0,1-1 0,0 1 0,0-1 1,0 1-1,0 0 0,0-1 0,0 1 0,0 0 0,0 0 1,0 0-1,0-1 0,-1 3 0,1 0-534,0 0 0,1-1-1,-1 1 1,0 0 0,1 0-1,0 0 1,-1 0 0,1 0 0,1 2-1,-3 24-5342,-7-2 1808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8:23.040"/>
    </inkml:context>
    <inkml:brush xml:id="br0">
      <inkml:brushProperty name="width" value="0.1" units="cm"/>
      <inkml:brushProperty name="height" value="0.1" units="cm"/>
      <inkml:brushProperty name="color" value="#FFFC18"/>
    </inkml:brush>
  </inkml:definitions>
  <inkml:trace contextRef="#ctx0" brushRef="#br0">1961 1 1152,'-17'6'8707,"15"-7"-8360,-11 1 2348,9 0-2619,0 0 0,0 0 0,1 0 0,-1 1-1,0-1 1,0 1 0,1 0 0,-1 0 0,0 1 0,1-1 0,-1 1 0,-6 3 0,-13 7 254,-26 8 1,30-12-162,0 0 0,-35 20 0,33-15 31,12-7-101,0 0 0,0 0 1,-11 10-1,17-15-44,1 0 0,-1 0 0,0 0 0,0 0 0,0 0 0,0-1 0,1 1 0,-1-1 1,0 0-1,0 0 0,0 0 0,-3 0 0,-25 2 82,18 1-123,0 0 1,-1-1-1,1-1 0,-1 0 1,-16-1-1,21 0-15,1-1 43,1 0 0,0-1-1,-1 1 1,1-2-1,0 1 1,0-1 0,-9-5-1,-2 1 96,5 2-145,0 1 1,0 1-1,-28-3 0,-17-5 140,10 2-159,35 5 39,0 1-1,-1 1 0,-23-1 1,-3-1-127,-15 0 259,-74 3-1,63 2 39,-10 10-75,20-2-38,35-9-121,-3-1 89,-45 6 0,48-3 68,0 0 1,-36-4-1,13 1 11,21 2 52,0-2 0,0-1 0,0 0 0,0-2 0,-27-8 0,-89-25 482,131 34-679,0 1-1,-1 0 0,1 1 1,-1 0-1,-13 0 1,15 1-654,0 0 1,0 1 0,1 0-1,-11 3 1,-9 5-3296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8:43.792"/>
    </inkml:context>
    <inkml:brush xml:id="br0">
      <inkml:brushProperty name="width" value="0.1" units="cm"/>
      <inkml:brushProperty name="height" value="0.1" units="cm"/>
      <inkml:brushProperty name="color" value="#FFFC18"/>
    </inkml:brush>
  </inkml:definitions>
  <inkml:trace contextRef="#ctx0" brushRef="#br0">4992 5604 4096,'-3'4'183,"0"-1"1,1 1 0,-1 0-1,1 0 1,0 0-1,0 0 1,1 1 0,-1-1-1,1 0 1,-1 7-1,2-10-152,0 1 0,0 0 0,0-1 0,0 1-1,0 0 1,1-1 0,-1 1 0,1 0 0,-1-1-1,1 1 1,-1-1 0,1 1 0,0 0 0,0-1 0,0 0-1,0 1 1,0-1 0,0 0 0,0 1 0,0-1-1,1 0 1,-1 0 0,0 0 0,1 0 0,-1 0 0,1 0-1,-1-1 1,1 1 0,2 1 0,-3-2-15,0 0 0,0 0 1,0 0-1,0 0 0,0 1 0,0-1 1,0-1-1,0 1 0,0 0 0,0 0 1,0 0-1,0 0 0,0-1 0,0 1 1,0 0-1,0-1 0,0 1 1,0-1-1,0 1 0,-1-1 0,1 0 1,0 1-1,0-1 0,0 0 0,-1 0 1,1 1-1,0-1 0,-1 0 0,1 0 1,-1 0-1,1-1 0,2-3 266,0 0 0,0-1 0,3-10 0,-2 2 261,-1 0 1,-1-1 0,0 1-1,-1-1 1,-1-21 0,-1 16-211,2 0 0,3-22 0,13-45 483,-5 33-443,7-89 1,-16 75-219,5-158 324,-2-128 273,-6-1227 245,7 1379-892,0-3 9,-27-501 409,14 609-512,-4-114 4,12 25-11,-5-211 46,-4 289 44,-1-51-167,-1-4 138,5 137 28,0 0-1,-2 1 1,-1-1-1,-11-25 1,13 41-78,0 0 0,-1 0 0,0 0 0,-1 1 0,0 0 0,0 1 0,-1-1 0,0 1 0,0 1 0,-1-1 0,0 2 0,0-1 0,-13-6 0,-13-5-205,-1 2 0,-56-17 0,25 9 315,0-3-163,-47-17 498,79 36-404,0 1 0,-69-5 0,-1 1-16,-148-20 20,187 28-184,-127 9 1,29 14-68,-79 8-98,-41 0 502,-56 4-383,139-16 170,-126 22-112,48-15 68,-272 33 34,445-41-69,-166 33 388,166-24-490,-56 15 561,133-30-335,0 2 0,0 0 0,-37 22-1,40-17-77,0 0-1,1 2 0,0 1 0,2 1 0,0 1 0,1 1 0,2 1 0,0 1 0,1 0 0,2 2 0,1 0 1,0 1-1,-20 51 0,12-18 122,4 1 0,2 1 0,-12 70 0,-7 181-208,22-170 58,-11 253 40,25 1 542,2-214-586,45 715 269,-11-430 18,-6-69 81,8 120-194,-25-318 82,-6 231 404,-7-276-692,-7 249 252,0-7-78,-24 373 290,21-608-343,8-118-15,-21 543 229,19-94-226,10 771-128,-10-969-209,-10 72 312,2-101-126,-6 97-101,2-64 98,1 198-103,13-347 156,-9 223-204,5-49 33,4-122 138,1 302-67,3-277 60,21 427-46,-19-595 273,13 291-626,-14-257 526,-3 747-463,-4-643 609,-5 72-73,-11 98-70,5-97-224,14 4 709,4-147-900,0-50 273,3 0 1,4 0 0,37 151-1,-34-185 128,62 207 76,-63-219-123,2-2-1,24 45 0,-30-64 43,-1-1-1,2 1 1,0-2 0,0 1-1,1-1 1,0 0 0,0-1-1,1 0 1,20 12 0,-7-8 9,1-1 0,0-1 1,1-1-1,42 10 0,109 10-46,-34-6-37,-85-14 59,1-2 0,-1-2-1,90-5 1,172-31 16,-281 26-45,2 0 1,80-9 13,172-43 0,-29-5 12,101 15-2,-252 39 167,146 7 1,115 33-105,-216-16-11,68 23-24,-150-22-47,80 6 0,-67-19 43,0-3 0,1-5 1,163-28-1,-127 11-24,239-53-23,-318 61 123,84-36 0,-112 40-68,1-1-1,29-22 1,-43 28 12,1 0 0,-1-1 0,-1 1 0,1-1 0,-1 0 0,1 0 0,-2-1 0,1 1 0,0-1 0,-1 0 0,0 0 0,3-10 0,-4 3 23,0-1 0,-2 1 0,1 0 0,-2 0 0,-1-16 1,1 19-22,-13-94-68,-2-24 68,14 48-36,-3-37 37,-2-129 70,4 87-161,7-222 234,2 109 39,8-87-145,-1-12 118,-13-702 56,-11 547-134,21-476 251,-8 345-105,-3 344-126,7-391 71,4-22-133,-2 66 15,38-4 193,-27 496-527,36-263 456,-49 387-113,111-740 565,-78 385-472,-9 63-64,31-259-147,-37 341 11,13-298 204,-31 429-141,-6-166 190,-5 222-1084,-3 0 0,-22-83 0,-19-50-7588,28 124 4945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6:07.926"/>
    </inkml:context>
    <inkml:brush xml:id="br0">
      <inkml:brushProperty name="width" value="0.1" units="cm"/>
      <inkml:brushProperty name="height" value="0.1" units="cm"/>
      <inkml:brushProperty name="color" value="#E71224"/>
    </inkml:brush>
  </inkml:definitions>
  <inkml:trace contextRef="#ctx0" brushRef="#br0">4177 9 5376,'-48'13'3216,"43"-12"-3051,0 0 0,0 0 1,0-1-1,-1 0 0,1 0 1,-9-1-1,-5 0-122,-119-9 1573,0 0 144,57 9-1019,26-1-144,-102 11 1,47 1-217,-159-3 1,46-4 182,59 15 20,100-9-409,-78 1 0,67-10-208,-257-11 492,94 6 35,145 7-476,-212-8 121,247 5-38,9 0-53,-73 8 0,18 5 504,-64 9 304,56-5-474,48-7 86,-96 24 0,-60 22-475,169-46-1392,-1-2 1,-69 0-1,109-7 409,0-1-1,0 0 1,1 0 0,-1-2-1,0 1 1,0-2 0,1 1-1,0-1 1,-11-6-1,-50-26-3419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2:29.915"/>
    </inkml:context>
    <inkml:brush xml:id="br0">
      <inkml:brushProperty name="width" value="0.1" units="cm"/>
      <inkml:brushProperty name="height" value="0.1" units="cm"/>
      <inkml:brushProperty name="color" value="#E71224"/>
    </inkml:brush>
  </inkml:definitions>
  <inkml:trace contextRef="#ctx0" brushRef="#br0">1 121 2048,'2'-1'133,"-1"0"0,1 0 0,0 0 1,0 0-1,0 0 0,0 1 0,0-1 0,0 1 1,0 0-1,0-1 0,0 1 0,0 0 0,0 0 0,0 0 1,3 1-1,37 5 1134,-32-4-1135,1 0 95,1-1-1,-1 1 1,1-2-1,-1 1 0,1-2 1,0 1-1,-1-2 0,14-2 1,13-5 81,0 3 0,0 1 0,55 0 0,-38 5-282,126-2 189,-128-1 43,74-14 0,-41 3-55,0 3-1,126 2 1,-147 10-235,17 0 125,144-17 1,-152 5-67,0 3 1,1 3 0,-1 4 0,112 12-1,-48 2 43,-116-12 115,42-4 0,-11 1-507,-50 2-51,0 0 1,0 0 0,0 1-1,0-1 1,0 1 0,0 0-1,0 0 1,0 0 0,-1 0-1,1 0 1,0 1 0,-1-1-1,4 4 1,-2-3-314,8 4-2087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2:34.995"/>
    </inkml:context>
    <inkml:brush xml:id="br0">
      <inkml:brushProperty name="width" value="0.1" units="cm"/>
      <inkml:brushProperty name="height" value="0.1" units="cm"/>
      <inkml:brushProperty name="color" value="#FFFC18"/>
    </inkml:brush>
  </inkml:definitions>
  <inkml:trace contextRef="#ctx0" brushRef="#br0">1 194 2304,'1'2'113,"1"0"1,-1 0-1,1 0 0,0 0 1,0-1-1,0 1 1,0-1-1,0 1 0,0-1 1,1 0-1,-1 1 0,0-1 1,1 0-1,-1-1 0,1 1 1,-1 0-1,1-1 1,-1 1-1,1-1 0,-1 0 1,1 0-1,-1 0 0,6 0 1,0-2 92,-1 0 0,1 0 1,-1-1-1,0 0 0,0 0 1,13-8-1,100-53 792,-97 54-826,1 1 0,0 1 0,36-7-1,-14 9 145,1 1-1,72 4 0,-64 1 324,77-8 0,11-9-193,181 1-1,-88 6 14,-221 8-434,196-16 432,-148 15-399,84 7-1,238 43-25,-343-42 315,0-2 0,59-4 0,-31 0 4,-36 0-292,-9 0-288,27 3-1,-52-2 123,1 0 0,-1 0 1,1 0-1,0 0 0,-1 1 0,1-1 1,0 0-1,-1 0 0,1 0 0,-1 1 0,1-1 1,0 0-1,-1 0 0,1 1 0,-1-1 1,1 1-1,-1-1 0,1 1 0,-1-1 0,1 0 1,-1 1-1,0-1 0,1 1 0,-1 0 1,0-1-1,1 1 0,-1-1 0,0 1 1,0 0-1,1-1 0,-1 1 0,0-1 0,0 1 1,0 0-1,0-1 0,0 1 0,0 0 1,0-1-1,0 2 0,-1 0-274,1 0 0,0 0 0,-1 0-1,0-1 1,1 1 0,-1 0 0,0 0 0,0-1 0,0 1-1,-2 2 1,1-2 7,0-1-1,0 0 1,0 1-1,0-1 1,0 0 0,0 0-1,-4 2 1,6-3 372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2:38.510"/>
    </inkml:context>
    <inkml:brush xml:id="br0">
      <inkml:brushProperty name="width" value="0.1" units="cm"/>
      <inkml:brushProperty name="height" value="0.1" units="cm"/>
      <inkml:brushProperty name="color" value="#FFFC18"/>
    </inkml:brush>
  </inkml:definitions>
  <inkml:trace contextRef="#ctx0" brushRef="#br0">1 248 2304,'0'-3'187,"0"1"-114,0 1 0,0 0 0,0-1-1,0 1 1,0 0 0,0-1 0,0 1 0,1 0 0,-1 0 0,0-1-1,1 1 1,-1 0 0,1 0 0,1-2 0,-1 2 119,5 1-187,16 2-119,-20-2 181,0 1-1,1-1 1,-1 1-1,0-1 1,1 0-1,-1 0 1,1 0-1,-1 0 1,0 0-1,1-1 1,-1 1-1,0-1 1,1 1-1,-1-1 1,0 0-1,0 0 1,0 0-1,0 0 1,0 0-1,0-1 1,3-1 0,2-4 29,0 1 0,1 1 0,0 0-1,0 0 1,0 0 0,0 1 0,1 0 0,0 1 0,-1 0 0,1 0 0,1 1 0,-1 0 0,0 0 0,18 0 0,-7 1 153,1-1 0,-1-1 0,23-7 0,18-2 83,247-35 607,-263 42-938,74 0 0,1 1 226,48 0 95,20-1-68,366-33-35,-371 28-80,1 0-86,156 20 11,-295-8-27,81-4 1,173-2 436,-99 19-619,-44-2 178,-118-13 54,68-8 0,-46 2-21,9 0-51,1 3 0,-1 3-1,105 13 1,-72-2 39,192-3 0,-183-9-95,138 17 1,51 20 28,60 8 162,-52-11 18,29 5 107,-167-5-179,34 5-117,-12 0 95,35 0 65,62 9-182,-175-40 136,-46-5-116,101 1 122,-3-1-134,-110 2 60,-8 0-7,0-2-1,0-3 1,57-6 0,27-9-51,-42 7 34,44 2 99,-50 5-78,41-1-109,-56 2 243,83-11-1,-116 7-143,26-5 1,96-3 0,135-9-153,-239 16 98,196-13 90,-131 6 43,124-31 0,-228 41-112,85-20-11,158-17-1,154 31-127,-370 9 107,94 5 48,-66 0 5,352 32 40,57 2 80,-290-33-48,345 6 192,-105-3-398,-286-12 296,106 3-169,-165 10 2,-34-2 5,24 2 10,-42-4 15,-25-4-13,-1-1 0,1 0 0,-1 0 0,1 0 0,-1-1-1,1 0 1,0 0 0,-1-1 0,10-2 0,-1-1 9,0 1-1,0 0 0,0 1 0,20 0 1,-28 2-15,0-1 1,-1 0-1,1-1 1,-1 1 0,9-4-1,23-5 67,-22 7-68,0 0 0,-1-1 1,0 0-1,18-9 0,-27 11 34,-1-2-1,0 1 0,0-1 1,0 1-1,8-9 1,-11 9-36,1 0 0,0 0-1,0 1 1,0-1 0,0 1 0,1 0 0,-1 0 0,0 0 0,1 0 0,0 0 0,-1 1 0,1-1 0,0 1 0,0 0 0,4 0 0,-7 1-86,1 1 0,-1-1 0,0 0 0,0 1 0,1 0 0,-1-1 1,0 1-1,0 0 0,0 0 0,0 0 0,0-1 0,0 1 0,0 0 1,0 0-1,0 1 0,0-1 0,-1 0 0,1 0 0,0 0 0,-1 0 1,1 1-1,-1-1 0,1 0 0,-1 0 0,0 1 0,0-1 0,1 2 0,-1-2-104,0 1 0,0-1 0,1 1 0,-1-1 0,0 1 0,0-1 0,-1 1-1,1-1 1,0 0 0,0 1 0,-1 1 0,0-2 57,1-1 0,0 1-1,0-1 1,-1 1 0,1-1 0,0 1 0,-1-1 0,1 1 0,-1-1-1,1 1 1,-1-1 0,1 0 0,-1 1 0,1-1 0,-1 0-1,1 1 1,-1-1 0,1 0 0,-1 0 0,1 0 0,-1 1 0,0-1-1,1 0 1,-1 0 0,1 0 0,-2 0 0,-1-1-256,1 1 0,-1-1 0,0 0 0,1 0 0,-1 0 0,1 0 0,-5-3 0,7 4 386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2:41.456"/>
    </inkml:context>
    <inkml:brush xml:id="br0">
      <inkml:brushProperty name="width" value="0.1" units="cm"/>
      <inkml:brushProperty name="height" value="0.1" units="cm"/>
      <inkml:brushProperty name="color" value="#FFFC18"/>
    </inkml:brush>
  </inkml:definitions>
  <inkml:trace contextRef="#ctx0" brushRef="#br0">27 86 1280,'-27'-14'1013,"27"14"-929,0 1 0,0 0 1,0 0-1,0-1 0,0 1 0,0 0 0,0-1 0,1 1 0,-1 0 0,0-1 0,0 1 1,0 0-1,1-1 0,-1 1 0,0 0 0,1-1 0,-1 1 0,1-1 0,-1 1 0,1-1 1,-1 1-1,1 0 0,17 4 501,-14-5-534,117 27 983,-103-24-866,33 5 116,93 5 0,128-18 607,-176 6-671,187-7 173,4 3-147,-120 18 83,28 1-50,317-1 46,-407-12-271,136-13-1,-135 3 88,122 7 0,-196 2-92,15 2-35,0-2 0,52-5 0,86-22 275,-93 10-52,136-3 0,-92 16-176,156-24 0,-40 10 38,-154 13-59,122-15-33,72-1-201,-21 36 221,-204-12 39,-1-4 0,100-11 0,20 1-45,-171 9-18,157 5-140,-97-2 166,0-3 0,77-11 0,58-1 28,94 18-174,-138-16 228,3 0-115,134 22 34,-191-5-60,-81-7 30,35-4 0,-8 0 0,340 8 138,-338 0-156,9 1 41,107-4-1,-93-6-23,1 5-1,0 3 1,160 26 0,114 11-28,-247-32 196,123 21-348,-164-17 176,0-4-1,90 1 1,-140-9 0,92-1 61,148 20 0,-204-11-60,0-3 0,1-2 0,70-5 0,-25-2 48,-1 4 1,134 18-1,-149-13 203,1-3 0,107-13 0,-42 2-33,6 15-102,-30 1 133,-111-6-610,34 3-1,-32 3-1351,-19-7 1668,1 0 1,-1 0-1,0 0 1,0 0-1,0 0 1,1 1 0,-1-1-1,0 0 1,0 0-1,1 0 1,-1 0-1,0 0 1,0 0 0,0 0-1,1 1 1,-1-1-1,0 0 1,0 0-1,0 0 1,0 0-1,0 1 1,1-1 0,-1 0-1,0 0 1,0 0-1,0 1 1,0-1-1,0 0 1,0 0 0,0 0-1,0 1 1,0-1-1,0 0 1,0 0-1,0 1 1,0-1 0,0 0-1,0 0 1,0 1-1,0-1 1,0 0-1,0 0 1,0 0-1,0 1 1,0-1 0,0 0-1,0 1 1,-21-2-2704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2:42.718"/>
    </inkml:context>
    <inkml:brush xml:id="br0">
      <inkml:brushProperty name="width" value="0.1" units="cm"/>
      <inkml:brushProperty name="height" value="0.1" units="cm"/>
      <inkml:brushProperty name="color" value="#FFFC18"/>
    </inkml:brush>
  </inkml:definitions>
  <inkml:trace contextRef="#ctx0" brushRef="#br0">29 245 2048,'-3'-1'117,"1"0"0,0-1 0,0 1 0,0 0 0,0-1 0,1 0 0,-1 1 0,0-1 0,1 0 0,-1 0 0,1 0 0,-1 0 0,1 0 0,-2-4 0,3 6-80,0 0 0,0 0 1,0-1-1,0 1 1,0 0-1,0 0 0,0 0 1,0-1-1,0 1 1,0 0-1,0 0 0,0 0 1,0-1-1,0 1 1,0 0-1,0 0 0,0 0 1,0 0-1,0-1 1,1 1-1,-1 0 0,0 0 1,0 0-1,0 0 1,0-1-1,0 1 0,1 0 1,-1 0-1,0 0 1,0 0-1,0 0 0,0 0 1,1 0-1,-1 0 1,0 0-1,0 0 0,0-1 1,1 1-1,-1 0 1,0 0-1,0 0 0,17-2 676,25 1-371,-33 1-178,19-1 128,1-2 1,0-1 0,50-14-1,-68 15-209,113-26 692,139-37 77,-133 21-469,-49 16-201,-75 27-259,-1 0 1,1 1-1,-1 0 1,1 0-1,0 0 0,-1 1 1,1 0-1,0 0 0,0 0 1,-1 1-1,1-1 1,0 1-1,-1 1 0,1-1 1,-1 1-1,0 0 0,1 0 1,-1 1-1,0 0 1,0 0-1,0 0 0,-1 0 1,1 1-1,-1-1 1,0 1-1,0 0 0,0 1 1,0-1-1,3 6 0,18 28-2744,-4 4 48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2:51.411"/>
    </inkml:context>
    <inkml:brush xml:id="br0">
      <inkml:brushProperty name="width" value="0.1" units="cm"/>
      <inkml:brushProperty name="height" value="0.1" units="cm"/>
      <inkml:brushProperty name="color" value="#FFFC18"/>
    </inkml:brush>
  </inkml:definitions>
  <inkml:trace contextRef="#ctx0" brushRef="#br0">1 1 1920,'2'0'252,"0"0"0,1 0 0,-1 0 1,0 0-1,1 1 0,-1-1 0,0 1 0,0-1 1,0 1-1,1 0 0,-1-1 0,2 3 0,-2-1-17,0 0 0,0 0 0,0 0 0,0 0-1,0 1 1,-1-1 0,0 1 0,1-1 0,0 4-1,0-1-98,1 0 0,0 0 0,0 0 0,0 0 0,0-1 0,1 1 0,0-1 0,-1 0-1,2 0 1,-1 0 0,0-1 0,1 1 0,0-1 0,0 0 0,0 0 0,0-1 0,0 0-1,0 0 1,1 0 0,-1 0 0,1-1 0,-1 0 0,1 0 0,6 0 0,17-1 58,0 1 1,1 1 0,43 10-1,84 12-2,10 4 219,-147-24-343,0-1-1,0 0 1,1-2 0,-1 0 0,21-2-1,3-3-136,52-13-1,-35 6 88,0 3 1,1 2 0,0 3-1,0 3 1,73 9 0,-91-6 22,0-2-1,86-10 1,-61 4-99,89 6-1,-91 5 76,0 3 1,78 21 0,-140-29-28,46 7 135,1-2 1,-1-3-1,78-4 1,-43 0 22,62 4-356,-45 0 981,145-14 1,-182 4-518,118 1 0,-175 7-395,1 0 1,-1 0 0,1 0-1,14 5 1,-22-5-51,0-1 0,0 1 0,0 0 1,0 0-1,0 0 0,-1 0 0,1 0 1,0 0-1,0 0 0,-1 1 0,1-1 1,-1 1-1,1-1 0,-1 1 0,0-1 1,1 1-1,-1 0 0,0 0 0,0 0 1,0-1-1,0 1 0,-1 0 0,1 0 1,0 0-1,0 5 0,-4 16-3128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2:52.803"/>
    </inkml:context>
    <inkml:brush xml:id="br0">
      <inkml:brushProperty name="width" value="0.1" units="cm"/>
      <inkml:brushProperty name="height" value="0.1" units="cm"/>
      <inkml:brushProperty name="color" value="#FFFC18"/>
    </inkml:brush>
  </inkml:definitions>
  <inkml:trace contextRef="#ctx0" brushRef="#br0">0 78 3456,'2'-2'205,"0"0"1,0-1 0,1 1-1,-1 0 1,0 0-1,1 0 1,-1 1 0,1-1-1,0 0 1,4-1-1,32-11 1550,-17 8-1123,0 1 0,0 1 0,1 0 0,-1 2 0,1 1 0,0 0 0,33 5 0,-26-2 112,54-2 1,-32-1-250,-14 1-394,35-1 14,134 17-1,-181-11-87,-1-2 0,1 0-1,-1-2 1,1 0 0,39-6-1,140-38-570,-196 41-1640,-18 5-933,-10 5-248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2:54.331"/>
    </inkml:context>
    <inkml:brush xml:id="br0">
      <inkml:brushProperty name="width" value="0.1" units="cm"/>
      <inkml:brushProperty name="height" value="0.1" units="cm"/>
      <inkml:brushProperty name="color" value="#FFFC18"/>
    </inkml:brush>
  </inkml:definitions>
  <inkml:trace contextRef="#ctx0" brushRef="#br0">1 138 2048,'6'-6'571,"8"-9"1021,26-19 1,-34 29-1447,0 1 1,0 1-1,1-1 0,-1 1 0,1 0 0,-1 1 0,1 0 1,10-3-1,33-1 138,0 2-1,1 3 1,58 5 0,8-1 703,-16-2-539,237-6 27,-267 2-396,113-9 333,163-6-130,41 26-31,-58-17-49,-102-1 342,-164 11-429,100 12 0,-57 2-93,171 29 521,-249-38-675,36 12-1,-55-14-428,0-1 0,0 2 0,-1-1 0,1 1 0,-1 1 0,15 12 0,2 10-2569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3:02.119"/>
    </inkml:context>
    <inkml:brush xml:id="br0">
      <inkml:brushProperty name="width" value="0.1" units="cm"/>
      <inkml:brushProperty name="height" value="0.1" units="cm"/>
      <inkml:brushProperty name="color" value="#FFFC18"/>
    </inkml:brush>
  </inkml:definitions>
  <inkml:trace contextRef="#ctx0" brushRef="#br0">0 69 1408,'9'-7'321,"0"0"-1,0 0 1,1 1-1,0 1 1,0-1-1,1 1 1,-1 1 0,19-5-1,-15 5-267,1 1 1,0 1-1,0 0 0,1 1 0,20 1 0,76 12 209,-86-9 27,-15-1-151,1 1 0,14 5 0,21 3 167,3-4 34,66 1 0,-94-8-243,107 0 101,135 17 0,-181-7-198,2-4-1,99-6 0,124 1 114,48-3-101,-230-5-73,196 14 1,-211-3 58,125-13 1,-236 9 2,140-3 0,150 16 0,51-13 95,6 0-62,-279 6 11,-1-3 1,82-7-1,0-6 9,133 3 15,5 0 200,161-16-396,-402 23 166,137-5 138,-54-2 247,-61 5-281,46 2-246,143 18 0,-245-17 72,66 2 27,125-9 1,-26-2 253,-61 9-173,249-5 3,-314 3-32,57-4 34,107 0-102,-154 5 207,153 11 481,-151-11-534,146-6-10,-153 3-157,-1 2 0,94 10 0,227 2 69,-34-3-38,-68-8-13,-115-4 144,-29 5-55,226-7-44,138-4-152,-441 13 121,1-3 0,79-9 1,-80 1 1,91-2 0,131 23 0,8 14-1056,-245-23-422,4 9-724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3:06.462"/>
    </inkml:context>
    <inkml:brush xml:id="br0">
      <inkml:brushProperty name="width" value="0.1" units="cm"/>
      <inkml:brushProperty name="height" value="0.1" units="cm"/>
      <inkml:brushProperty name="color" value="#FFFC18"/>
    </inkml:brush>
  </inkml:definitions>
  <inkml:trace contextRef="#ctx0" brushRef="#br0">0 91 896,'2'-2'39,"-1"0"0,1 0 0,-1 0 0,1 1 0,0-1 0,0 1 1,0-1-1,0 1 0,0 0 0,0-1 0,4 0 0,27-10 76,-29 11-48,47-11 1528,77-10 1,-66 13-1027,-17 5-144,75 1 1,-13 2-200,37-4 179,39 3-411,-100 3 17,65 6 358,2 0 46,457 12-313,-335-5 4,260 5 534,-75 5-357,-421-24-290,307 14-34,52 9 244,-250-24 542,168 3-744,-256 4-969,-37-3-381,-1-1 1,1-1-1,26-2 1,-42 0 1004,1 0 0,-1 0 0,1-1 0,-1 1 0,8-5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6:09.070"/>
    </inkml:context>
    <inkml:brush xml:id="br0">
      <inkml:brushProperty name="width" value="0.1" units="cm"/>
      <inkml:brushProperty name="height" value="0.1" units="cm"/>
      <inkml:brushProperty name="color" value="#E71224"/>
    </inkml:brush>
  </inkml:definitions>
  <inkml:trace contextRef="#ctx0" brushRef="#br0">3964 0 4864,'-4'1'227,"0"0"1,0 0 0,0 0-1,0 1 1,0-1 0,0 1-1,0 0 1,1 0 0,-1 1-1,1-1 1,-1 1-1,1-1 1,-3 5 0,-4 1 462,4-4-713,0 0 0,-1 0 1,1-1-1,-1 0 0,0 0 0,-12 4 0,-46 8 1314,-110 17 1589,-83-3-1890,144-20-679,-157-3 1087,173-7-1260,-64-5 142,91 2-176,-5-1 72,-143-28 0,83 7 186,-142-9 1,-193 27 234,318 16 587,-243 45 0,270-31-1380,-113 22-1976,216-39 1755,-287 55-7155,111-31 3514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7:47.758"/>
    </inkml:context>
    <inkml:brush xml:id="br0">
      <inkml:brushProperty name="width" value="0.1" units="cm"/>
      <inkml:brushProperty name="height" value="0.1" units="cm"/>
      <inkml:brushProperty name="color" value="#66CC00"/>
    </inkml:brush>
  </inkml:definitions>
  <inkml:trace contextRef="#ctx0" brushRef="#br0">6 141 1280,'0'0'18,"0"0"-1,0 0 1,0 0 0,0 0 0,-1 0-1,1 1 1,0-1 0,0 0 0,0 0-1,0 0 1,0 0 0,0 0 0,-1 0-1,1 0 1,0 0 0,0 0 0,0 0-1,0 0 1,0 0 0,-1 0 0,1 0-1,0 0 1,0 0 0,0 0 0,0 0-1,0-1 1,-1 1 0,1 0-1,0 0 1,0 0 0,0 0 0,0 0-1,0 0 1,0 0 0,0 0 0,-1 0-1,1-1 1,0 1 0,0 0 0,0 0-1,0 0 1,0 0 0,0 0 0,0 0-1,0-1 1,0 1 0,0 0 0,0 0-1,0 0 1,0 0 0,0 0 0,0-1-1,9-6 534,24-10 193,-22 12-184,-6 3-351,1-1 1,0 1-1,0 0 1,0 0-1,0 0 1,0 1-1,0 0 1,0 0-1,0 1 1,0 0-1,1 0 1,-1 0-1,7 2 1,-2 2-76,-10-3-71,0-1 0,0 1 0,0-1 0,0 1 0,0-1 0,1 1 0,-1-1 0,0 0 0,0 0 0,0 0 0,2 0 0,238 0 3847,-221-1-3762,0-1 0,0-1 1,26-8-1,29-4 261,259-5-211,-258 18-209,142-24 0,-142 15-8,117 0-1,76 17 110,-248-5-61,171-1-79,74 6 228,-244-4-160,164 18-9,-121-13-15,74-2 0,-39-3 71,227 24 94,-281-22-152,281 2-7,-27-2 0,-221 3 4,-7 0 28,73-3 1,290-2 328,-361 0-317,209-18 182,4 1-222,-157 21 75,120 1-121,-88-13 119,227 21 1,-126-4 104,-9-1-55,-128 7-260,-62-7 149,100 3 0,-92-13 77,361 11 134,-395-9-157,0-1 1,0-2 0,73-11-1,-25-3-69,0 3 0,1 5 0,0 3 0,104 9 1,-112-2 42,-1-3 1,81-10 0,-83 3-38,2 3 0,84 8-1,-50 11-52,-61-7 77,81 3 0,-87-11-35,414 17 334,-373-11-357,127-8 0,-67-1 49,44 8-21,-88-2 56,133-16 32,-55 0-108,28 17 98,-44 1-121,95-24 78,-34 1 77,-87 17-93,104-4-98,-103-5 72,254 15 1,-140-5-99,-112-4 181,-126 4-73,51-1-50,-1 3 1,93 15-1,-86-7 110,2-3-1,100-4 1,12 1 6,-46 8-15,141 4-56,235 8 33,-464-20-32,0-1 0,59-5 0,105 1-17,-119 1 18,29 6-18,-79-2 53,1-3-1,84-7 1,-42-5 6,-1 3-1,1 5 1,0 3 0,120 17-1,-159-13-50,0-3 1,0-1-1,71-11 0,55-1 44,-88 13-45,131 16-1,-191-14 43,0-1-1,59-3 1,58-16-32,30-1 38,-105 16-56,-1 4 1,130 20-1,-182-19 19,0-1-1,1-1 1,-1-1-1,1 0 1,-1-2 0,0 0-1,20-5 1,59-6-49,-67 10 226,-25 3-155,-1 0 0,1 0 0,-1 0 0,0-1 0,1 0 0,-1 0 0,1 0 0,-1 0 0,0-1 0,0 1 0,0-1 0,0 0 0,0 0 0,0-1 0,-1 1 0,1-1 0,5-5 0,-8 7-108,1-2-13,1-1 268,-4 7-40,-4 9-1161,-2 0 0,-10 18 0,3-9-718,11-14 837,-1-1 0,-1 0 0,-6 9 0,9-13 481,0-1 1,-1 1-1,1 0 0,0-1 1,0 0-1,0 1 0,-6 1 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8:03.088"/>
    </inkml:context>
    <inkml:brush xml:id="br0">
      <inkml:brushProperty name="width" value="0.1" units="cm"/>
      <inkml:brushProperty name="height" value="0.1" units="cm"/>
      <inkml:brushProperty name="color" value="#66CC00"/>
    </inkml:brush>
  </inkml:definitions>
  <inkml:trace contextRef="#ctx0" brushRef="#br0">7 256 384,'-1'1'117,"1"1"0,-1-1 1,0 1-1,0-1 0,1 1 0,-1-1 1,1 1-1,-1 0 0,1-1 0,0 1 1,0 0-1,0-1 0,0 1 0,0 0 0,0-1 1,1 3-1,-1 4 930,2-7-932,-1 1-1,1-1 1,0 0 0,0 0-1,0 0 1,0 0 0,1 0-1,-1-1 1,0 1 0,0-1-1,3 1 1,62 0 592,61-1 36,36 0-628,-66 3 42,22 4-283,0 0 354,52-6 165,189-2-237,-249-6-122,38 0-73,-92 7 39,181 5 0,89-7-1,-125-5 12,32 6 360,265 3 581,-188 6-1229,-198-8 321,356 5 210,-150-10-398,-12 1 251,61-1-176,-167 2 214,99-6-328,324-16 253,-332 8-28,42 0 65,-133 26-215,109 1 136,55-1 15,-100-1-243,-26-1 501,-140-1-328,1 1-77,132-7 0,233-19 232,-166 7 464,-88 2-517,210 3-86,-77-10 43,129-3 27,-375 16-4,0 4 0,118 14 0,9-1-165,0-19 169,-71 0 3,79 12-45,-39 0-125,-75-7 108,147 3-58,-150-3 35,126-17 0,57-1 351,-285 19-359,111 0-41,145-19-1,-59-15 14,31-4 36,5 21 121,-13 14 76,-3-19-198,36-10 56,165 22 77,-287 11-448,-126-1 315,461 8 278,-421-6-265,34 2 118,170 1-109,-159-6 142,33 6-300,-79-1 185,2-3 0,59-6 0,-28-13 10,-66 12-117,0 1 0,1 1 0,30-1 0,28 4 321,97 3-238,-158-1-37,0 1 1,0 1 0,-1 2-1,0 0 1,1 1 0,-2 2-1,32 13 1,-40-13-61,2 0 212,0 0-1,29 10 1,-34-13-122,0 0-1,1 1 1,-2 0 0,1 1 0,-1 0 0,17 16-1,-23-20 24,5 5-17,-2-1 6,1-1 1,-1 0-1,1 0 0,0-1 0,0 0 1,1 0-1,-1-1 0,1 0 1,0 0-1,12 2 0,20 1-2,51 2-1,-43-6-106,-12 1 127,54 2 128,-65-6-91,14 1-47,0-2-1,56-9 1,-87 8-32,0 1-1,1 1 1,-1 0 0,0 0 0,1 1 0,-1 0 0,0 0 0,0 1 0,0 0-1,0 1 1,0 0 0,0 0 0,-1 1 0,14 8 0,-18-10 11,1 0 0,0-1 0,0 1 1,0-1-1,0 1 0,0-2 0,10 2 1,42-3 421,-24 0-83,-28 1-317,-3 0 1,0 1-1,0-1 1,0 0-1,0 0 0,0 0 1,1 0-1,-1 0 1,0-1-1,-1 1 0,1-1 1,0 1-1,0-1 1,0 0-1,0 1 0,0-1 1,0 0-1,-1 0 1,1-1-1,0 1 1,-1 0-1,1 0 0,-1-1 1,1 1-1,-1-1 1,1-1-1,8-5 54,6-4-10,-15 12-78,-1 0 1,0 0-1,0 0 0,0 0 0,0 0 1,1 0-1,-1 0 0,0 0 1,0 0-1,0 0 0,0 1 0,1-1 1,-1 0-1,0 0 0,0 0 0,0 0 1,0 0-1,1 0 0,-1 0 1,0 0-1,0 0 0,0 0 0,0 1 1,0-1-1,0 0 0,0 0 1,1 0-1,-1 0 0,0 0 0,0 1 1,0-1-1,0 0 0,0 0 0,0 0 1,0 0-1,0 1 0,0-1 1,0 0-1,0 0 0,0 0 0,0 0 1,0 1-1,0-1 0,0 0 1,0 0-1,0 0 0,2 10-1266,-2 28-4374,0-29 3718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8:12.777"/>
    </inkml:context>
    <inkml:brush xml:id="br0">
      <inkml:brushProperty name="width" value="0.1" units="cm"/>
      <inkml:brushProperty name="height" value="0.1" units="cm"/>
      <inkml:brushProperty name="color" value="#66CC00"/>
    </inkml:brush>
  </inkml:definitions>
  <inkml:trace contextRef="#ctx0" brushRef="#br0">0 1 896,'16'0'445,"0"0"1,0 1-1,0 0 0,0 2 1,26 7-1,145 41 1368,-167-44-1652,1-2-1,0-1 1,0-1-1,0-1 1,0 0 0,30-2-1,124-22 439,-118 14-483,1 3 1,0 2 0,63 6-1,171 29 250,-196-26-280,-48-4-50,170 4 103,-104-2 66,162-13 1,-261 8-195,206-17 79,-176 17-108,-1 2 0,89 13 1,-72-2-396,-11-1 655,0-3 1,82 4-1,-37-12-92,271 4-241,-270-4 217,163-22-1,-70 2-99,197-3 134,-310 19-231,122 11 0,74 28 229,-184-26-97,105-1 0,-15-2 73,32 18-217,-105-10 92,108 0 1,6-21 48,3-1-62,8 10 81,248-4 192,-359-7-323,24 1-100,364 45 74,-463-34 193,57-4 0,-29-1 179,-55 1-289,0 0 1,22-6-1,-23 4 57,0 0-1,23 0 0,-33 3-186,-1 0 0,1 1 0,0 0-1,0 0 1,-1 0 0,1 1 0,-1-1 0,1 1-1,-1 1 1,9 4 0,38 30-4774,-51-37 4764,-1 1 0,1-1 0,0 0 0,0 1 0,0-1 1,0 0-1,0 0 0,0 0 0,0 0 0,0 0 0,0 0 0,0 0 0,0-1 0,0 1 1,0 0-1,0 0 0,1-1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8:18.877"/>
    </inkml:context>
    <inkml:brush xml:id="br0">
      <inkml:brushProperty name="width" value="0.1" units="cm"/>
      <inkml:brushProperty name="height" value="0.1" units="cm"/>
      <inkml:brushProperty name="color" value="#66CC00"/>
    </inkml:brush>
  </inkml:definitions>
  <inkml:trace contextRef="#ctx0" brushRef="#br0">1 70 768,'3'-2'45,"-1"0"0,1 0 0,0 1-1,0-1 1,0 1 0,0 0 0,0 0 0,0 0 0,0 0-1,1 0 1,4 1 0,40 0 497,-23 0-75,27 0 278,6-1-441,-1 3 1,88 12-1,-90-4-71,-1-4 0,78 1 0,422-25 306,-511 15-554,397-19 142,-222 20 29,299 9 194,-416 2-454,145-8 0,211-5 387,-407 6-255,1-2 0,-1-2 0,51-9 0,250-35 329,-285 42-266,117 9-1,-139-2-111,56 1 37,83 7-27,-154-8 44,239 32-124,-196-20 256,-16-2-213,106 10 0,149-30 1000,-188 0-816,21-7-53,-4 1 367,-110 12-396,45 4-1,-63-2-347,0 1 0,0 0 0,-1 1 0,1 0 0,-1 1 0,21 9-1,5 13-1667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8:22.869"/>
    </inkml:context>
    <inkml:brush xml:id="br0">
      <inkml:brushProperty name="width" value="0.1" units="cm"/>
      <inkml:brushProperty name="height" value="0.1" units="cm"/>
      <inkml:brushProperty name="color" value="#66CC00"/>
    </inkml:brush>
  </inkml:definitions>
  <inkml:trace contextRef="#ctx0" brushRef="#br0">0 361 1408,'52'-17'846,"-34"11"-319,35-9-1,63-1 287,151-2 0,-228 14-546,-1-1 0,44-13 0,48-6-129,-48 18-46,1 4 1,86 10-1,181-10-154,-13-1 204,84 27-89,-180-4 41,-168-13-76,141 8 33,-1-1 85,154 24-51,-84-32-89,-107-7-2,-39 8 33,105-1 31,177-5 59,-5-4-64,-153-3-4,114-2-107,-174 2 169,1 7-4,62-2-65,236 3-17,-180 5 14,-17-3 20,-140 0-192,139-9 246,62 2 56,-22 9-140,41 2-31,-18-5 27,-28-1 110,134 3 676,-289-1-1280,35 0 404,-81-15 183,27-1 250,139 5-591,14 1 339,-8 6-47,9 0-5,218-14 102,-302 4-361,-50 1 123,-34 8 178,117-5-159,265-11 37,-237 5 338,30 1-489,253 12-115,-274-3 484,8-15-113,44 1-2,89 6-386,-397 6 419,449-49 38,-159 8-416,2 20 212,53 20 246,65-6 53,44-18-312,-305 21-154,74-1-25,120-7 668,227-6-516,0 66-4,-301 2 469,178 30-523,-176-30-56,-36-7 224,-249-34 27,35 8 17,100 6-1,363 14-35,-446-29-8,118-8 0,-95-1 30,243 0-22,-83-19-104,-62 4-338,-155 17 284,0 3 1,52 6-1,-71-1-1101,-14 5-799</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8:31.826"/>
    </inkml:context>
    <inkml:brush xml:id="br0">
      <inkml:brushProperty name="width" value="0.1" units="cm"/>
      <inkml:brushProperty name="height" value="0.1" units="cm"/>
      <inkml:brushProperty name="color" value="#66CC00"/>
    </inkml:brush>
  </inkml:definitions>
  <inkml:trace contextRef="#ctx0" brushRef="#br0">1 15 640,'19'-15'352,"-8"15"-288,0 6-64,-6-1-96,6 4-160,0 5-64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8:34.565"/>
    </inkml:context>
    <inkml:brush xml:id="br0">
      <inkml:brushProperty name="width" value="0.1" units="cm"/>
      <inkml:brushProperty name="height" value="0.1" units="cm"/>
      <inkml:brushProperty name="color" value="#66CC00"/>
    </inkml:brush>
  </inkml:definitions>
  <inkml:trace contextRef="#ctx0" brushRef="#br0">33 1 128,'-11'5'64,"6"-5"-32,-1 0 160,1 0-224,-1 0 96,6 4 32,0 1-352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8:37.888"/>
    </inkml:context>
    <inkml:brush xml:id="br0">
      <inkml:brushProperty name="width" value="0.1" units="cm"/>
      <inkml:brushProperty name="height" value="0.1" units="cm"/>
      <inkml:brushProperty name="color" value="#66CC00"/>
    </inkml:brush>
  </inkml:definitions>
  <inkml:trace contextRef="#ctx0" brushRef="#br0">1971 890 1664,'-6'-5'550,"6"5"-511,-1-1 0,0 1 0,1-1 0,-1 1 0,1 0 0,-1-1-1,0 1 1,1 0 0,-1-1 0,0 1 0,0 0 0,1 0 0,-1 0 0,0 0-1,1-1 1,-1 1 0,0 0 0,0 0 0,-1 1 0,2-1-55,-22 0 1280,18 0-813,4 0-429,-1 0 0,1 0 0,-1 0 0,1 0 0,0 1 0,-1-1 0,1 0 0,0 0 0,-1 0 0,1 0 0,-1 0 0,1 0 0,0 0-1,-1 0 1,1 0 0,0-1 0,-1 1 0,1 0 0,0 0 0,-1 0 0,1 0 0,0 0 0,-1-1 0,1 1 0,0 0 0,-1 0 0,1-1 0,0 1 0,0 0 0,-1 0 0,1-1 0,0 1 0,0 0 0,-1-1 0,1 1 0,0-1 0,0 1-18,0 0 0,-1 0 0,1 0 0,0-1 0,0 1 0,0 0 0,-1 0 0,1 0 0,0 0 0,0 0 0,-1 0 0,1 0 0,0 0 1,0-1-1,0 1 0,-1 0 0,1 0 0,0 0 0,0 0 0,-1 0 0,1 0 0,0 0 0,0 1 0,-1-1 0,1 0 0,0 0 0,0 0 0,-1 0 0,1 0 0,0 0 0,0 0 0,0 0 1,-1 1-1,1-1 0,0 0 0,-1 0 0,-5 5-26,0-1 1173,5-4-1131,1 0 0,-1 1-1,1-1 1,0 1 0,-1-1 0,1 0 0,-1 1 0,1-1 0,-1 0 0,1 0 0,0 1 0,-1-1 0,1 0-1,-1 0 1,0 0 0,1 0 0,-2 1 0,-24-1 488,14 1-375,0-1 0,-1 0 0,-21-4 0,21 2-214,1 1 0,-1 0 0,-22 3 0,3-1 650,-21-2-924,-91 5 1073,126-2-665,-8 1-341,-32 7 0,-16 15 969,10-3-530,24-8-152,29-10 76,0 0-1,-20 5 1,27-9-79,-1 1 1,1-1 0,0 0-1,-1 0 1,1 0-1,0-1 1,0 1-1,-1-1 1,1 0 0,0 0-1,-5-3 1,-32-12 23,-1 1 0,-50-11 0,70 21-37,0 2 0,0 0 0,0 1 0,-1 2 0,1 0 0,-27 4 0,-24 4 46,-88-1 1,112-6 10,31 0 17,0 0 0,0-1 0,-1-2 0,-30-5 0,-74-21 466,85 22-373,13 4-242,-24-4 23,26 6 88,20 0-30,-1 0 0,0 1 0,0-2 0,0 1 0,-5-1 0,8 1 46,1-1-1,-1 1 1,0 0-1,0 0 1,1-1-1,-1 1 1,0-1-1,1 1 1,-1-1-1,1 1 0,-1-1 1,1 1-1,-1-1 1,0 1-1,1-1 1,0 1-1,-1-1 1,1 0-1,-1 1 1,1-1-1,0 0 0,-1 0 1,1 1-1,0-1 1,0 0-1,0 0 1,0 1-1,0-1 1,0 0-1,0 0 1,0 0-1,0-3 7,1 0 0,0 1 1,1-1-1,-1 1 0,1 0 1,-1-1-1,1 1 0,0 0 0,0 0 1,0 0-1,1 0 0,-1 0 0,4-2 1,15-22 271,-18 22-235,0 1 0,-1-1-1,1 0 1,-1 0 0,0 0 0,-1 0 0,1 0 0,-1-1 0,0 1 0,0 0 0,-1 0 0,1-6 0,-1-5-58,0 9-22,1 1-1,-1 0 1,-1-1-1,1 1 0,-1-1 1,0 1-1,-3-8 1,1 5 21,1 0 1,-1 0-1,2 1 1,-1-2-1,1-12 0,1-50 382,1 31-342,-1 20-103,-1-1 1,0 1 0,-2 0-1,-1 0 1,-1 0-1,-13-38 1,10 39 109,0 0-1,-17-29 1,23 48-68,1-1 0,0 0 0,0 0-1,0 0 1,0 0 0,0 0 0,0 0 0,1-1-1,-1 1 1,1 0 0,-1 0 0,1-1 0,0 1 0,0 0-1,0 0 1,0-4 0,0 4-27,1 0-1,-1 0 1,1 0 0,-1-1-1,1 1 1,0 0 0,0 0 0,0 0-1,0 0 1,0 1 0,1-1-1,-1 0 1,0 0 0,1 1-1,-1-1 1,1 0 0,0 1 0,-1 0-1,1-1 1,0 1 0,0 0-1,3-1 1,0-1 45,-1 1-1,1 0 1,0 0 0,0 1-1,0-1 1,0 1-1,0 0 1,9 0 0,12 1-56,0 1 0,0 1 0,45 9 0,-43-4 70,0-1 1,0-2 0,0-1-1,0-1 1,1-1 0,-1-2-1,48-6 1,167-25 79,-140 21-199,-21 8 66,-60 3 42,0 0-1,38-6 0,-34 2 19,41-1-1,0 0-7,62 0-120,-106 3 70,27 2 0,-30 1 40,0-1 1,26-4-1,27-4 37,14-3 144,-43 3-250,0 3 0,65 0 1,-105 5 26,0 1 0,-1 0 0,1 0 0,0 0 1,-1 0-1,1 1 0,0-1 0,-1 1 0,0 0 0,1 0 1,-1 0-1,0 1 0,0-1 0,5 6 0,13 9 296,23 17-641,-19-15 571,-19-13-227,1-1 0,0 0 0,11 7 0,-10-8 10,0 1 1,0 0 0,-1 1-1,1 0 1,-1 0-1,-1 0 1,1 1-1,-1 0 1,-1 0-1,1 1 1,-1-1-1,5 12 1,2 5 99,-2 0 1,0 0-1,6 28 1,-9-28-204,-1 1 1,-1 0 0,-1-1 0,1 38-1,-5 53 464,0-111-337,-1-1-1,1 0 1,-1 1 0,0-1-1,0 0 1,0 0-1,-1 0 1,1 0 0,-1 0-1,1 0 1,-1 0 0,-4 4-1,0 1-15,-1-1 0,-15 13 0,5-7 180,12-10-594,1 0 0,0 0 1,0 1-1,0-1 0,0 1 1,0 0-1,1 0 0,0 0 0,0 1 1,-4 5-1,-4 24-3180,0 1 635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8:52.020"/>
    </inkml:context>
    <inkml:brush xml:id="br0">
      <inkml:brushProperty name="width" value="0.1" units="cm"/>
      <inkml:brushProperty name="height" value="0.1" units="cm"/>
      <inkml:brushProperty name="color" value="#66CC00"/>
    </inkml:brush>
  </inkml:definitions>
  <inkml:trace contextRef="#ctx0" brushRef="#br0">11 15 3200,'-3'-2'398,"3"1"-306,-1 1 0,1 0 1,-1-1-1,1 1 1,-1-1-1,1 1 1,-1 0-1,1-1 1,-1 1-1,1-1 1,0 0-1,-1 1 1,1-1-1,0 1 1,-1-1-1,1 1 0,0-1 1,0 0-1,0 1 1,0-1-1,-1-1 1,17 2 2499,-11 1-2291,0 0 1,-1 0 0,1 0-1,-1 0 1,1 1 0,7 4-1,15 4 217,34 4-101,1-3 0,0-2 0,89 0 1,191-18 404,-239 4-758,13 0-12,290-10 454,-3 21-1171,-268 2-3202,-71-7 801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8:54.458"/>
    </inkml:context>
    <inkml:brush xml:id="br0">
      <inkml:brushProperty name="width" value="0.1" units="cm"/>
      <inkml:brushProperty name="height" value="0.1" units="cm"/>
      <inkml:brushProperty name="color" value="#66CC00"/>
    </inkml:brush>
  </inkml:definitions>
  <inkml:trace contextRef="#ctx0" brushRef="#br0">0 1 1024,'9'0'208,"0"0"1,-1 0-1,1 1 1,-1 1-1,1-1 1,-1 1-1,1 1 1,-1-1-1,0 1 1,9 5-1,93 61 380,-7-4 1096,-88-58-1647,1 0 0,-1-1 1,1 0-1,0-2 0,21 5 0,86 5 392,-83-10-260,-2 0 52,99 9 399,141-3 1,221-19-248,-200-3-195,-8 1-500,2 1 382,54 1 211,-235 13-80,221-3 23,122-1 106,-70 14-533,-56 2 525,3 0-491,13-3 390,3-1-235,-318-12 25,403 9 83,44-2-58,-300-8-47,75-14 114,-29 1-58,-43 14 65,140-5-13,287-10 57,-388 11-196,152 4 19,31 8 70,-175-6 107,50 11-257,-46-2 253,8 4 44,-107-5-249,157-7-1,0-5 125,40-2-54,155-19 102,-190 0-126,-77 3-5,-96 15 11,205-19 138,-309 22-166,231-29 110,-212 29-71,0 1 1,1 2 0,-1 2 0,65 12-1,-90-12-294,1 0-1,-1 1 1,0 0 0,15 9-1,-23-12 94,-1 0 0,0 1 1,1-1-1,-1 1 0,0-1 0,0 1 0,0 0 0,0-1 0,0 1 0,0 0 0,-1 1 0,1-1 1,-1 0-1,1 0 0,-1 1 0,0-1 0,0 1 0,0-1 0,0 1 0,-1-1 0,1 1 1,0-1-1,-1 1 0,0 4 0,0-4-71,-1 0 0,0 1 0,0-1 0,0 0 0,-1 0 0,1 0 0,-3 4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6:11.840"/>
    </inkml:context>
    <inkml:brush xml:id="br0">
      <inkml:brushProperty name="width" value="0.1" units="cm"/>
      <inkml:brushProperty name="height" value="0.1" units="cm"/>
      <inkml:brushProperty name="color" value="#E71224"/>
    </inkml:brush>
  </inkml:definitions>
  <inkml:trace contextRef="#ctx0" brushRef="#br0">3047 228 1792,'-3'-3'206,"0"-1"0,0 0 0,0 0 0,1 0 0,-1 0 0,1 0 0,0-1 0,0 1 0,1-1 0,-3-9 0,3 10-12,0-1 0,0 0 0,-1 0-1,0 1 1,0-1 0,0 1 0,0 0 0,-1 0-1,0-1 1,0 2 0,-6-8 0,-24-23 2231,29 29-2274,-1 0-1,1 0 1,-1 0 0,0 0 0,0 1 0,0 0-1,-1 0 1,0 0 0,0 1 0,0 0 0,-11-5-1,-14 1 218,-2 2 0,1 1-1,0 1 1,-34 2-1,-15-2 174,-74 1-52,87 3-247,-67 9 339,1 0 22,-361 13 1407,423-19-1794,-74-3 0,61-3-179,-74 1 339,-183 3 342,83 16 454,131-8-670,76-3-470,1 1 0,-93 29 0,138-36-92,-9 4-985,-1 0 0,0-2 0,0 0 0,0 0 0,-28 0 0,-8-12-3344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8:55.725"/>
    </inkml:context>
    <inkml:brush xml:id="br0">
      <inkml:brushProperty name="width" value="0.1" units="cm"/>
      <inkml:brushProperty name="height" value="0.1" units="cm"/>
      <inkml:brushProperty name="color" value="#66CC00"/>
    </inkml:brush>
  </inkml:definitions>
  <inkml:trace contextRef="#ctx0" brushRef="#br0">1 9 128,'16'0'0,"11"-4"-32,-11-1 64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8:56.144"/>
    </inkml:context>
    <inkml:brush xml:id="br0">
      <inkml:brushProperty name="width" value="0.1" units="cm"/>
      <inkml:brushProperty name="height" value="0.1" units="cm"/>
      <inkml:brushProperty name="color" value="#66CC00"/>
    </inkml:brush>
  </inkml:definitions>
  <inkml:trace contextRef="#ctx0" brushRef="#br0">0 63 1024,'36'0'291,"-15"1"-168,1-1 1,43-6-1,103-18-272,-96 16 160,77-6 205,-71 8-182,206 1-92,-173 6-12,212 17-52,-55 25 122,-248-41 179,0 0 1,38-1-1,15 0-44,-65 0-306,1 0 0,0 1 0,-1 0 1,1 0-1,-1 1 0,10 4 0,4 6-373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8:57.882"/>
    </inkml:context>
    <inkml:brush xml:id="br0">
      <inkml:brushProperty name="width" value="0.1" units="cm"/>
      <inkml:brushProperty name="height" value="0.1" units="cm"/>
      <inkml:brushProperty name="color" value="#66CC00"/>
    </inkml:brush>
  </inkml:definitions>
  <inkml:trace contextRef="#ctx0" brushRef="#br0">0 58 1408,'7'-6'166,"1"0"0,0 1 0,-1-1 0,2 1 0,-1 1 0,0 0 0,1 0 0,0 1 1,10-3-1,-4 3-122,-1 1 0,1 0 0,-1 1 0,1 0 0,18 3 0,73 7-76,118 28 0,-177-30 266,1-2 0,84-2-1,14 1-102,179 34 243,-232-28 31,131-3 0,0 0-149,-193-4-212,4 0 60,61-1-1,-24-7-4,323-13 164,-109 4-348,-135 3 170,218 13 1,-25-2-59,3 0 63,-3 0-239,96 6 111,-301 1 44,24-5 80,34 2-162,-146-2 49,143 15 70,-97-2-67,187 3 0,50 4 484,-319-21-456,83 10 0,131 7-8,-50-6 42,-49-2-38,-59-7 2,1 4-1,88 18 1,-45 0 30,1-5 0,1-5 0,152 1 0,211-22 96,-380 6-83,0-5-1,126-22 0,72-11-92,-77 17 322,-170 13 88,-2-2 0,66-21 0,-108 28-354,6-2 32,1 1 0,1 0 0,27-4 0,-38 8-117,0 0-1,0 0 0,0 0 1,-1 0-1,1 1 1,0-1-1,0 1 1,0 0-1,-1 0 0,1 0 1,-1 1-1,1-1 1,-1 1-1,1 0 1,-1 0-1,0 0 0,0 1 1,0-1-1,0 1 1,2 2-1,15 21-1831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9:01.031"/>
    </inkml:context>
    <inkml:brush xml:id="br0">
      <inkml:brushProperty name="width" value="0.1" units="cm"/>
      <inkml:brushProperty name="height" value="0.1" units="cm"/>
      <inkml:brushProperty name="color" value="#66CC00"/>
    </inkml:brush>
  </inkml:definitions>
  <inkml:trace contextRef="#ctx0" brushRef="#br0">0 3 1792,'0'0'672,"16"5"-53,-10 1-464,0 0 0,0 0 1,1-1-1,0 0 1,0-1-1,0 1 1,10 3-1,-13-6-74,0-1-1,1 0 1,-1 1 0,1-2-1,-1 1 1,1-1 0,0 1-1,-1-1 1,1 0 0,0-1-1,-1 1 1,1-1 0,-1 0-1,8-3 1,4-1 62,-1 0 0,1 0 0,0 2 0,1 0 0,31-2 0,-29 6-161,1 1 0,-1 1 1,27 7-1,-27-5 36,0-1-1,0-1 1,27 1 0,127 4 196,-142-4-235,0 2-1,0 1 1,44 15-1,-2 6-90,117 38 358,-153-57-157,0-2 0,1-1-1,0-2 1,0-2 0,66-5 0,343-44 156,-266 25-138,-117 15-182,-5 3 115,100 5 0,-98 7-115,-41-4 81,38 1-1,-56-5-22,17 1 89,0-1 1,-1-1 0,1-1-1,-1 0 1,1-1-1,21-8 1,-7-1-230,-15 4 241,0 1-1,0 1 0,0 1 1,0 1-1,1 0 0,32-2 1,-38 7-87,-1-1 0,0 0 0,1-1 0,-1-1 0,0 0 0,0-1 0,0 0 0,16-6 0,-25 7 10,-1 1 1,0 0-1,-1-1 0,1 0 0,0 1 1,0-1-1,-1 0 0,1 0 1,-1 0-1,2-3 0,-2 3-247,-1 1 311,0 0 0,0 0 0,-1 0 1,1 0-1,0 0 0,-1 0 0,1 0 0,-1 0 0,1 0 0,-1 0 0,0-1 0,-2 1-80,0-1 0,0 1 0,0-1 0,0 1-1,0-1 1,1 0 0,-1 0 0,-3-4-1,-18-13 189,23 44-1304,4 40-2581,-6-23 1263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9:03.530"/>
    </inkml:context>
    <inkml:brush xml:id="br0">
      <inkml:brushProperty name="width" value="0.1" units="cm"/>
      <inkml:brushProperty name="height" value="0.1" units="cm"/>
      <inkml:brushProperty name="color" value="#66CC00"/>
    </inkml:brush>
  </inkml:definitions>
  <inkml:trace contextRef="#ctx0" brushRef="#br0">0 38 1792,'32'-29'704,"-12"24"-576,7 1 0,-11 4-64,0 0-864,6 4-256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9:04.400"/>
    </inkml:context>
    <inkml:brush xml:id="br0">
      <inkml:brushProperty name="width" value="0.1" units="cm"/>
      <inkml:brushProperty name="height" value="0.1" units="cm"/>
      <inkml:brushProperty name="color" value="#66CC00"/>
    </inkml:brush>
  </inkml:definitions>
  <inkml:trace contextRef="#ctx0" brushRef="#br0">0 0 256,'16'6'160,"-5"-12"-128,0 6-64,-6 0-64,6 0 64,-2 0 0,2 6 32,-1-3 0,1 3-96,0-1 64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9:05.269"/>
    </inkml:context>
    <inkml:brush xml:id="br0">
      <inkml:brushProperty name="width" value="0.1" units="cm"/>
      <inkml:brushProperty name="height" value="0.1" units="cm"/>
      <inkml:brushProperty name="color" value="#66CC00"/>
    </inkml:brush>
  </inkml:definitions>
  <inkml:trace contextRef="#ctx0" brushRef="#br0">1 128 1792,'61'-10'941,"-42"6"-872,0 0-1,37-1 1,156-11 218,1 0 914,39-3-871,-214 14-282,287-6 429,-33 3 166,272-12-264,-49 11-401,-373 9 75,180 1-97,-3 22-61,104 2 185,-205-12-62,49 0 290,-133-13-60,268 6 69,-77-8-210,-244-1-161,-5 1-18,85 9 0,-106 3-1330,-51-9 1146,0 0-1,0 1 0,0-1 1,0 1-1,-1 0 1,1 0-1,0 0 1,-1 0-1,5 4 1,-7-5 158,-1 0 1,1 0-1,0 0 1,-1 0 0,1 0-1,-1-1 1,1 1-1,-1 0 1,1 0 0,-1 0-1,0 0 1,1 1-1,-1-1 1,0 0 0,0 0-1,0 0 1,0 0-1,0 2 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9:06.776"/>
    </inkml:context>
    <inkml:brush xml:id="br0">
      <inkml:brushProperty name="width" value="0.1" units="cm"/>
      <inkml:brushProperty name="height" value="0.1" units="cm"/>
      <inkml:brushProperty name="color" value="#66CC00"/>
    </inkml:brush>
  </inkml:definitions>
  <inkml:trace contextRef="#ctx0" brushRef="#br0">1 24 1536,'11'-1'344,"-1"0"1,1-1-1,-1 0 1,13-4-1,-13 3-183,0 0 0,0 1 0,0 0 1,14 0-1,-20 2-138,587 13 941,-185-17-282,14 3-627,-179 6 87,483 0-56,-302 14-303,-172-4 466,226 26-153,-123-19 60,-113-9-83,-203-11-64,264 13 9,99 2-148,-292-10 142,138 0 67,19 2-131,120 9 73,-357-18-14,343 9-3,-57 6-145,127 13 303,-4 4-35,-306-25-131,10 5-68,62 2 43,49-16 147,60 1-215,16-1 116,94 6 37,-396-2-472,0 1 0,0 1 0,-1 1 0,0 2 0,0 0 0,0 2 0,38 19 0,3 13-1136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9:34.047"/>
    </inkml:context>
    <inkml:brush xml:id="br0">
      <inkml:brushProperty name="width" value="0.1" units="cm"/>
      <inkml:brushProperty name="height" value="0.1" units="cm"/>
      <inkml:brushProperty name="color" value="#66CC00"/>
    </inkml:brush>
  </inkml:definitions>
  <inkml:trace contextRef="#ctx0" brushRef="#br0">1784 1373 2432,'24'-12'10174,"-24"11"-10044,1 1-1,0-1 1,0 0-1,-1 1 1,1-1-1,0 0 0,-1 0 1,1 0-1,-1 0 1,1 1-1,-1-1 1,1 0-1,-1 0 1,0 0-1,0 0 1,1 0-1,-1 0 1,0-2-1,9-34 876,2 0-1,27-63 0,-22 69-1009,-11 23 43,-1-1 0,0 1 1,0-1-1,0 0 1,-1-1-1,-1 1 1,0 0-1,0-1 1,1-11-1,-4-4 342,2 1 0,1-1 0,7-34 0,17-86 1035,0 7-1395,-23 120 27,-1-1 0,0 1 0,-2 0 1,0-1-1,-1 1 0,-5-29 0,4 29 67,1 14-89,0-1 0,0 1-1,0-1 1,0 1 0,0 0-1,-1-1 1,0 1 0,-3-5-1,4 6 11,-16-20-71,17 22 32,-1 0 0,0 0-1,0 0 1,-1 0-1,1 1 1,0-1 0,0 0-1,0 0 1,0 1 0,-1-1-1,1 1 1,0-1-1,-1 1 1,1-1 0,0 1-1,-1 0 1,-1 0-1,-40-9 96,36 8-93,1 0 0,-1 0-1,1 0 1,-1-1 0,1 1 0,-9-5 0,-2 0 156,10 5-194,0 0-1,-1 0 1,1 1 0,-1 0 0,-10 1 0,-4 0 137,6-1-66,1-1 0,-1-1 0,0 0 1,1-1-1,-1-1 0,-21-8 0,20 7-31,-1 1 0,1 0 0,-1 1-1,-1 1 1,-19 1 0,-4-2-20,-52 1 144,66 3-103,1-1 0,-1-2 0,-34-6 0,-34-15-112,66 16 153,0 2 0,-1 2 0,0 0 0,-34 2 0,56 1-12,0-1 0,-16-4 0,-7 0 56,6 1-71,-31-7 1,2 0 26,-60-16 4,92 20-63,-7 0-11,13 3-21,0-1 0,-21-8-1,-163-91-108,189 98 115,0 1 1,0 0-1,-1 1 1,-13-4 0,19 7-1,1 0 0,-1 0 1,1 1-1,-1 0 0,-10 1 1,13-1 35,0 1 0,0-1 1,0 1-1,0 0 0,1 0 1,-1 1-1,0-1 0,1 1 1,-1-1-1,-5 5 0,6-3-24,0 1-1,0-1 1,1 1-1,-1 0 1,1 0-1,0 0 1,0 0 0,0 0-1,0 1 1,1-1-1,-2 7 1,1 0-54,-1 0 1,2 0 0,-1 16 0,2 19 176,-11 87 0,3-85 45,-5 94 0,13 336-114,-1-466-22,0 0 0,-1 0 0,-5 18 1,4-18 38,1-1 0,-1 1 0,0 19 0,3-30-75,0 1 0,0-1-1,0 1 1,0-1 0,1 1-1,-1-1 1,0 1 0,1-1-1,-1 0 1,1 1 0,-1-1-1,1 1 1,-1-1 0,1 0-1,0 1 1,1 0 0,0 0-17,0 0-1,1-1 1,-1 0 0,0 1 0,1-1 0,-1 0 0,1 0 0,4 1 0,3 1 31,0-1-1,0 0 1,0 0 0,1-1 0,-1-1-1,19 0 1,66-13-7,-36 3-71,33 1-17,0 4 0,180 14 0,84-2 80,-221-9 91,-63 3 21,165-6 442,-193 2-538,26-2-572,-24-2-5234,-36 7 3020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09:40.786"/>
    </inkml:context>
    <inkml:brush xml:id="br0">
      <inkml:brushProperty name="width" value="0.1" units="cm"/>
      <inkml:brushProperty name="height" value="0.1" units="cm"/>
      <inkml:brushProperty name="color" value="#66CC00"/>
    </inkml:brush>
  </inkml:definitions>
  <inkml:trace contextRef="#ctx0" brushRef="#br0">6639 1761 4864,'-28'-4'2145,"18"2"718,12 2-2771,-1-1-1,0 0 1,0 1 0,0-1 0,1 0 0,-1 0 0,0 0-1,0 0 1,0 0 0,1-2 0,7-6 1548,-9 9-1567,1 0 0,-1-1 0,1 1 1,0 0-1,-1-1 0,1 1 0,-1 0 0,1-1 0,-1 1 0,0-1 0,1 1 0,-1-1 0,1 1 0,-1-1 0,0 1 0,1-1 0,-1 1 0,0-1 0,0 1 1,1-1-1,-1 0 0,0 1 0,0-1 0,0 1 0,0-1 0,0 0 0,0 1 0,0-1 0,0 1 0,0-1 0,0 0 0,0 1 0,0-1 0,0 0 1,0 1-1,-1-1 0,1 1 0,0-1 0,-1 0 0,0 0-41,0 0 0,0 0 0,0 0 0,0 0 0,0 0 0,-1 1 0,1-1 0,0 0 0,0 1 0,-1-1 0,1 1 0,0-1 0,-1 1 0,1 0 0,0 0 0,-1-1 0,1 1 0,-2 0 0,-16-1 543,14 1-471,0-1 1,0 1-1,0 0 1,0 0-1,0 0 1,0 1-1,0-1 1,0 1 0,0 0-1,0 1 1,-5 1-1,6-1-76,0 0 0,-1 0 0,0-1 0,1 0 0,-1 0 0,0 0-1,0 0 1,0-1 0,1 0 0,-1 0 0,-5-1 0,2 1-73,1 0 1,0 1-1,-1-1 1,-8 3-1,-23 3 628,14-4-377,2 0-123,1-1 1,-29-2-1,-24 1 110,-26 3-59,-15 1-76,-8-1 204,2 0-220,-162 9 323,191-9-250,-36 8 75,40-3-119,24-2 66,-37 1-44,21-7-97,-34-1 27,-140 16 0,185-8-19,0-3-1,-78-6 1,34-7-9,-171 4-6,150-1 126,1-1-27,17 6-113,-133 3-148,97 11 71,52-3 34,70-6 107,-20 1 50,-134 0 204,-113-1 38,268-4-211,-58 10 0,58-7-54,0-1 0,-1-1 0,1-1 0,-45-6 0,-11-7 148,-25-3-294,21-1 134,57 10-177,-36-3 0,43 7 199,0-2 0,-24-7 1,19 4 35,-49-19 203,49 16-283,24 8-30,-1 0 0,0 0 0,0 1 0,-10-2 0,-53-6-2,-23-3 11,0-1 195,1-1-156,-17 0-27,29 3 45,31 8-24,0 2 0,-1 3 0,-66 8 0,93-8-56,-1 0 0,-44-5 1,33 1 126,20 2-97,0-1 0,-1 0 0,1-1 0,0-1 0,1-1 0,-1 0 1,1-1-1,0 0 0,-18-11 0,16 7 49,11 7-25,1 0 0,-1 0-1,1-1 1,0 1 0,0-1-1,0-1 1,1 1 0,-8-10 0,-2-5-95,8 11 71,-1-2 0,1 1 0,0-1 1,1 0-1,0 0 0,-4-12 0,-34-140 377,37 136-428,1 11 61,2 0 0,0 0 1,-1-27-1,2 21 39,0 0 0,-9-38 1,-2-16 269,8-142-314,5 141-164,8-14-53,-4 54 143,-2 20 10,0 0 0,1 1 0,1-1 0,0 1 0,8-17 1,-10 28 13,1 0 0,0 0 1,0 0-1,0 0 1,0 1-1,1-1 0,-1 1 1,1 0-1,0 0 1,0 0-1,0 0 0,0 1 1,1 0-1,-1 0 1,1 0-1,6-2 1,8-1-42,-1 0 0,36-3 0,247-3-254,-138 10 281,178-6 34,175-7-45,-394 8 22,266-16-164,96-1 149,-231 13 101,-60 0 144,350-8-565,-32-9 405,-487 26-27,246-12 136,35-4-53,-123-1-185,75-7 93,220-36-25,58-4 184,-474 60-204,17-1 25,1 4-1,108 10 0,-128-1 211,0 3 0,-1 2 0,100 35 0,-110-34-299,-38-11 29,1 0-1,-1 1 0,0 1 0,0-1 0,18 11 0,-12-4-55,-10-7 93,-1 0-1,0 0 1,0 1-1,0 0 1,0 0-1,0 0 1,3 5-1,1 4 4,0 1-1,-1 0 0,-1 1 1,0-1-1,-1 1 0,0 1 1,-2-1-1,5 23 0,0 14 53,2 65 0,-7-52 51,-4-1 0,-2 0 0,-3 1 0,-19 88 1,-7-1 313,-61 266 230,60-298-683,-81 193 0,101-284 112,-2-1 0,0 0 0,-3 0 0,0-2 0,-36 43 0,48-64-106,0 0 0,0 0 0,-1 0 1,0-1-1,0 1 0,0-2 0,0 1 0,-1-1 1,1 1-1,-1-2 0,0 1 0,0-1 1,0 0-1,0-1 0,0 1 0,0-1 0,-1-1 1,1 1-1,0-1 0,0-1 0,-1 1 1,1-1-1,0-1 0,0 1 0,0-1 0,-8-3 1,-8-5-1359,0-1 0,-27-19 0,-22-10-3739,14 14-479,8-2 1306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6:22.541"/>
    </inkml:context>
    <inkml:brush xml:id="br0">
      <inkml:brushProperty name="width" value="0.1" units="cm"/>
      <inkml:brushProperty name="height" value="0.1" units="cm"/>
      <inkml:brushProperty name="color" value="#E71224"/>
    </inkml:brush>
  </inkml:definitions>
  <inkml:trace contextRef="#ctx0" brushRef="#br0">1746 53 4224,'-11'14'7957,"9"-21"-7616,3 6-324,-1 1-1,0-1 1,0 1-1,0-1 0,0 1 1,0 0-1,0-1 1,0 1-1,-1-1 1,1 1-1,0-1 1,0 1-1,0-1 0,0 1 1,0 0-1,-1-1 1,1 1-1,0-1 1,0 1-1,-1 0 1,1-1-1,0 1 0,-1-1 1,-4-2 193,0-1 0,0 1 0,0 0 0,-1 0 0,1 1 0,-1 0 0,1 0 0,-1 0 0,0 1 0,0-1 0,-7 1 0,-9-1 161,-40 3 0,22 0 105,28 0-379,1 0 0,-1 0 0,1 2 0,-17 4 0,-9 2 272,23-7-55,0-1 1,-1 0-1,-20-3 0,1 1 61,-27 1-711,-107-14 0,131 10 875,-69 1 1,20 1-302,50 1-34,-121-13 621,132 11-560,0 1 0,0 2 0,0 0 0,0 1 0,-28 6 0,-118 33-86,105-23-982,42-11-873,0-1 0,0-1 1,0-1-1,-48-1 0,-4-6-2894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0:25.974"/>
    </inkml:context>
    <inkml:brush xml:id="br0">
      <inkml:brushProperty name="width" value="0.1" units="cm"/>
      <inkml:brushProperty name="height" value="0.1" units="cm"/>
      <inkml:brushProperty name="color" value="#66CC00"/>
    </inkml:brush>
  </inkml:definitions>
  <inkml:trace contextRef="#ctx0" brushRef="#br0">1 214 1152,'26'3'542,"-13"-2"-178,1 2-1,16 4 0,-13-1-108,27 15-1,-32-14-139,-1-2 0,1 1 1,0-2-1,0 1 0,14 2 0,21-1 173,62 2 0,-15-3 37,-17 0-236,1-4-1,103-11 0,153-36-148,-232 30 255,71-12-270,298-35 502,-353 58-471,-50 3 181,94-14-1,-29-7-50,1 6-1,141 1 0,-215 13-54,87-15-1,-8 0-85,-29 12 17,0 5 1,160 18 0,-207-14 41,-1-2 0,98-13 0,-85 5 51,88 3 0,-76 10-117,-39-2 10,0-1 0,84-8 0,96-20-47,-160 21 138,93 6-1,-84 4 37,124-8 0,-127-4-143,1 3 0,0 4 0,136 18 0,-138-7 132,0-2 0,86 0 0,148 10-112,-251-10 89,61 17 0,-65-13-93,82 10 0,398 57-22,-463-71 122,1-2 0,111-3 0,106 1 101,-182 1-212,-51-2 68,70-4 0,-1-12-38,67-2 119,119 9 79,-35-13-133,-5 0 54,-215 17-89,13 1 4,0-2 0,104-17 0,-66-1-33,0 5 0,152-1 0,-213 15 101,0-2 0,66-10 1,-31-2-100,1 3 1,1 4 0,-1 3-1,1 4 1,97 12 0,-137-8 38,0-2 0,0-2 1,55-6-1,18-2-78,144 8-1,-186 6 92,-47-4-18,-1 0 0,0-1 0,40-4 0,63-21 131,-9 0-57,-54 16-174,67-2-1,-95 10 115,0 2-1,0 1 1,51 10-1,117 19 56,-51-10-252,256 58 205,-320-65-20,132 6 0,-136-15-18,37 5 31,123 6 368,-195-19-288,86-16 1,-13 0-214,196 1 514,-272 14-428,0-2-1,82-19 1,5-1 220,-18 10-283,130 1 0,-207 11 118,0-1-1,0-1 1,44-14-1,60-8 60,-82 21-151,0 2 0,0 3 0,1 3 0,85 13 0,23 4 111,-99-13-32,72 15 1,-62-4-24,93 23-110,-119-22 54,-7-1 204,1-3 0,1-2 0,64 8-1,-45-14 404,184 20 282,-198-23-911,-41-3-469,1 1 1,-1 0-1,21 6 0,-11 1-1454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0:28.275"/>
    </inkml:context>
    <inkml:brush xml:id="br0">
      <inkml:brushProperty name="width" value="0.1" units="cm"/>
      <inkml:brushProperty name="height" value="0.1" units="cm"/>
      <inkml:brushProperty name="color" value="#66CC00"/>
    </inkml:brush>
  </inkml:definitions>
  <inkml:trace contextRef="#ctx0" brushRef="#br0">0 88 384,'25'-17'70,"-15"8"129,1 2 0,1-1 0,-1 2 0,1-1 0,0 2 0,0-1 0,1 2 0,13-4 0,24 2-29,0 2-1,62 4 0,-52 1 177,95 9 547,-64-2-656,163-5 221,-136-5-569,199 22 862,-160-7-825,-41-6 119,161 15 577,-182-9-343,-28-4-245,87 2-1,404 22 63,-468-27 52,94-6-1,-79-1-148,-8 0-76,115 3 324,-172 1-727,-6 2-1130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0:33.178"/>
    </inkml:context>
    <inkml:brush xml:id="br0">
      <inkml:brushProperty name="width" value="0.1" units="cm"/>
      <inkml:brushProperty name="height" value="0.1" units="cm"/>
      <inkml:brushProperty name="color" value="#66CC00"/>
    </inkml:brush>
  </inkml:definitions>
  <inkml:trace contextRef="#ctx0" brushRef="#br0">0 243 1152,'15'3'373,"0"0"-1,0-1 1,0-1-1,0 0 1,0-1-1,21-3 1,16 1-101,41-1 36,47 1-163,-16 13 34,72 1 634,-79-12-552,278 4 267,-82-7-204,-105-2-264,-29 8 18,186-6 463,-54 3-300,1 0-98,94-1-267,-173 6 595,-10-14-313,39 1-759,106 1 1108,-29-13-907,24-8 326,-335 25 68,78-8 41,1 5 1,110 8-1,-146 1 177,1-3 0,84-12-1,333-7-926,-276 10 715,-6 0 539,76 18-992,-10-3 480,20 3-198,-176 6 181,-56-6 27,0-2 1,79-2-1,359-13 17,-364 2 173,146-26 1,-127 12-438,-123 17 204,210-30-164,-174 20 643,236-38-481,-207 39 72,114 1-1,-184 10-102,1 2 1,-1 0-1,1 2 0,-1 1 1,0 1-1,0 2 0,30 11 1,-52-17-367,0 1 1,-1 0-1,1 0 1,0 0-1,0 0 0,-1 1 1,0 0-1,1 0 1,-1 0-1,0 0 1,-1 0-1,1 0 0,3 5 1,7 14-1084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0:45.368"/>
    </inkml:context>
    <inkml:brush xml:id="br0">
      <inkml:brushProperty name="width" value="0.1" units="cm"/>
      <inkml:brushProperty name="height" value="0.1" units="cm"/>
      <inkml:brushProperty name="color" value="#66CC00"/>
    </inkml:brush>
  </inkml:definitions>
  <inkml:trace contextRef="#ctx0" brushRef="#br0">1 269 1280,'2'1'50,"0"-1"-1,0 1 1,0 0 0,0 0-1,0-1 1,0 1 0,0-1-1,1 0 1,-1 1-1,0-1 1,5-1 0,25-8 881,-30 9-847,29-9 440,0 1 0,1 1 0,44-2 0,-10 5-653,-40 4 375,0-2-1,-1-1 0,1-1 1,27-7-1,25-14-158,117-34 430,-158 51-493,0 1-1,0 2 1,55-1 0,-55 6-24,14 0 0,53 6 0,-57-3-40,1-2 1,64-6-1,11 0 196,324 11 329,-213-21-367,1 1-97,-219 14-42,234-9 965,-126-4-1074,0 5 0,209 15 0,-41 1-531,-25-2 853,676 60-395,-607-61 296,-205-6-63,153-6 14,-140 2-83,323 13 205,-308-1-47,1-7 0,277-35 0,-320 18-109,23-3 185,184-4 0,-312 24-198,65 0-105,129-16 0,-126 4 176,-1 4 0,113 2-1,-109 8-18,257 0 99,-237-6-158,0 5-1,146 19 0,9 10-190,90 13 157,-168-3 14,-49-10 124,19 7 706,-106-26-757,3 4-1553,-16 2-1572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0:49.665"/>
    </inkml:context>
    <inkml:brush xml:id="br0">
      <inkml:brushProperty name="width" value="0.1" units="cm"/>
      <inkml:brushProperty name="height" value="0.1" units="cm"/>
      <inkml:brushProperty name="color" value="#66CC00"/>
    </inkml:brush>
  </inkml:definitions>
  <inkml:trace contextRef="#ctx0" brushRef="#br0">0 106 768,'6'-2'89,"-1"0"1,1 1-1,0-1 1,-1 1-1,1 1 1,0-1-1,0 1 1,6 0-1,-5 0 227,1 0 0,-1 0-1,0-1 1,14-3 0,-5 0-133,0 1 1,1 1-1,-1 0 1,1 1 0,0 1-1,16 2 1,11-1 195,5 1-125,1 3 0,68 16 0,-38-7 232,-47-10-295,0-2 0,50-2 0,-23-2-172,221 21 138,-228-14 32,-4 1-3,-19-2-71,31 0 0,19-4-215,367 10 766,-148-10-1123,-61-4 359,-119 10 98,115 1 128,-129-12 47,257 1 679,12 1-1034,-241-3 104,62 5-9,118-7 282,14-12-53,26-3-160,-329 21 66,419-29 583,-398 31-596,253-10-101,-187 1 121,0 4 0,150 14 0,54-2-412,42 4 598,14 3-52,-23-2-515,48 2 521,-358-14-215,305 9 164,80-4-372,-88-6 452,-71 1-208,35 1 71,241 12-420,-478-12 408,103 16 1,-93-6-30,0-3 0,99-3 0,329 6-6,-148-9 68,-12 0-214,-53-2 113,-205-3 51,345 15 47,-110-11-128,-139-6 154,45 13-258,-212-8 122,59 1 56,106-14 0,-76 3 59,164 4-196,26-2 158,-139-4-194,194 8 0,-94 7 242,74 5-186,-164 11 128,45 3-58,21-22 157,-93-4 148,-29 6 187,-38 0-250,0-3 1,85-12-1,-46-1-141,179-3-1,-278 17-95,63 0-83,94-12 0,-62-1 69,1 4 1,0 5-1,148 13 0,-117-1-50,-99-7 122,61-8-1,7 0-141,158 13 228,-141 8-184,-89-9 29,1-1 1,-1-1-1,43-2 1,96-19 148,-137 14-221,1 1-1,60 4 0,65 16 329,-137-15-219,15 3-45,0-3 0,1-1 0,-1-2 0,1-1 0,40-9 0,-7 2-21,1 3 0,95 4 0,-114 2 137,235-6-390,-156-9 325,12-1 4,-128 15-27,164 1 72,-132 1-106,0-3-1,0-1 0,60-12 1,36-4 8,-45 7 81,196 0 0,-249 11-82,-1-1 0,1-3 1,52-12-1,-49 8 27,-1 2 0,1 2 1,78 2-1,149 23 45,-262-18-67,51 1-87,65-4 0,6-1-53,-93 3 130,-5 0-70,45 6 0,146 39 194,-208-44-114,0 0-1,-1-2 1,24-2 0,6 0-16,78 1 41,202 7 98,-198 2-57,-115-9-26,-1-1 0,0 0-1,30-10 1,-1 1 409,5-1 139,-31 6-524,-1 2 1,37-5-1,-43 8-170,-7 1-331,1-1 1,-1 1-1,1 0 1,0 0-1,-1 0 1,1 1 0,6 1-1,-5 6-2558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0:51.337"/>
    </inkml:context>
    <inkml:brush xml:id="br0">
      <inkml:brushProperty name="width" value="0.1" units="cm"/>
      <inkml:brushProperty name="height" value="0.1" units="cm"/>
      <inkml:brushProperty name="color" value="#66CC00"/>
    </inkml:brush>
  </inkml:definitions>
  <inkml:trace contextRef="#ctx0" brushRef="#br0">0 129 1792,'7'0'338,"0"-1"0,0-1 0,0 1 0,0-1 0,11-4 0,-9 2-173,0 2 0,0-1 0,14-1 0,118-23 562,-12 2 28,57 11-259,-117 13-325,81-11 0,-101 5 119,62 0 1,-27 8-246,83 12 1,-120-7-17,22 4 193,-1-4-1,78-1 0,338-9 51,-426 6-220,0-3 0,1-1 0,82-16 0,-68 7 39,85-1 1,75 11-328,-128 2 908,-68-6-502,-20 4-484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1:09.773"/>
    </inkml:context>
    <inkml:brush xml:id="br0">
      <inkml:brushProperty name="width" value="0.1" units="cm"/>
      <inkml:brushProperty name="height" value="0.1" units="cm"/>
      <inkml:brushProperty name="color" value="#66CC00"/>
    </inkml:brush>
  </inkml:definitions>
  <inkml:trace contextRef="#ctx0" brushRef="#br0">33 37 1024,'-32'-6'1563,"37"-7"425,-5 12-1992,1 0 22,0 0 1,0 0-1,0-1 1,0 1 0,1 0-1,-1 0 1,0 0 0,1 0-1,-1 0 1,0 0-1,1 0 1,-1 1 0,1-1-1,0 1 1,-1-1 0,1 1-1,-1-1 1,1 1-1,0 0 1,-1 0 0,1 0-1,0 0 1,-1 0 0,1 0-1,0 0 1,-1 0 0,1 1-1,0-1 1,-1 1-1,1-1 1,-1 1 0,1-1-1,-1 1 1,1 0 0,-1 0-1,2 1 1,3 3-38,1 0 1,-1 0-1,0 0 1,-1 1-1,0-1 1,6 9 0,-8-11 53,0 0 0,0 0 0,0 0 1,1 0-1,4 2 0,10 9-156,-12-8 101,1-1 0,0-1 0,0 1 0,14 5 0,-16-7 19,5 1 72,0 0 0,0-1 0,1 0 1,-1 0-1,1-1 0,0-1 0,13 1 0,9-2 218,34-3-1,-40 0-300,106-4-88,106 17 628,77-1-321,-35-3-243,18-3-33,-166-11 71,42-1 150,44 18 8,48-3-87,-167-7-18,295 33 47,-342-28-57,1-3 1,0-2 0,71-11-1,-27 2-115,253-4 1014,-270 10-865,97-16-1,-98 8-164,97 0-1,90 17 263,-216-7-208,55-10 0,-55 5 117,56-1 0,-67 8-97,191 5 147,-165-3-372,86-8-1,109 0 395,-202 6-186,-28 2 58,0 1 1,0 1-1,37 11 0,16 3-306,-37-13 571,-31-2-460,-10-3 293,1 1-1,-1 0 1,11 4 0,-16-4-233,0-1 0,1 1 0,-1-1 0,0 1 0,1 0 0,-1 0 0,0 0 0,0 0 0,0 0 0,0 0 1,0 0-1,0 0 0,0 0 0,0 0 0,0 1 0,0-1 0,-1 0 0,1 1 0,0-1 0,-1 0 0,1 2 0,0 11-1984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1:19.088"/>
    </inkml:context>
    <inkml:brush xml:id="br0">
      <inkml:brushProperty name="width" value="0.1" units="cm"/>
      <inkml:brushProperty name="height" value="0.1" units="cm"/>
      <inkml:brushProperty name="color" value="#66CC00"/>
    </inkml:brush>
  </inkml:definitions>
  <inkml:trace contextRef="#ctx0" brushRef="#br0">65 47 768,'0'-37'352,"0"28"-288,-11 9-224,1 0-32,-6 9-96,-11 5 32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1:19.745"/>
    </inkml:context>
    <inkml:brush xml:id="br0">
      <inkml:brushProperty name="width" value="0.1" units="cm"/>
      <inkml:brushProperty name="height" value="0.1" units="cm"/>
      <inkml:brushProperty name="color" value="#66CC00"/>
    </inkml:brush>
  </inkml:definitions>
  <inkml:trace contextRef="#ctx0" brushRef="#br0">1 10 640,'16'-9'352,"5"14"-288,10 18-288,-4-8-160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1:22.925"/>
    </inkml:context>
    <inkml:brush xml:id="br0">
      <inkml:brushProperty name="width" value="0.1" units="cm"/>
      <inkml:brushProperty name="height" value="0.1" units="cm"/>
      <inkml:brushProperty name="color" value="#66CC00"/>
    </inkml:brush>
  </inkml:definitions>
  <inkml:trace contextRef="#ctx0" brushRef="#br0">1 1 512,'32'0'256,"-16"9"-192,16 9-256,-16-7-96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6:23.428"/>
    </inkml:context>
    <inkml:brush xml:id="br0">
      <inkml:brushProperty name="width" value="0.1" units="cm"/>
      <inkml:brushProperty name="height" value="0.1" units="cm"/>
      <inkml:brushProperty name="color" value="#E71224"/>
    </inkml:brush>
  </inkml:definitions>
  <inkml:trace contextRef="#ctx0" brushRef="#br0">1327 76 4352,'0'-3'1901,"5"-4"-687,13-11-216,-13 14-914,-2 0 121,1 0-1,-1 0 1,1 1-1,0 0 1,1-1-1,-1 1 1,0 1-1,1-1 1,-1 1-1,1 0 1,0 0 0,0 0-1,0 1 1,0-1-1,0 1 1,6 0-1,-11 1-155,1 0-1,-1 0 0,0 0 0,0-1 0,1 1 1,-1 0-1,0 0 0,0 0 0,0 0 1,1 0-1,-1 0 0,0 0 0,0 0 0,1 0 1,-1 1-1,0-1 0,0 0 0,0 0 1,1 0-1,-1 0 0,0 0 0,0 0 1,0 0-1,1 0 0,-1 1 0,0-1 0,0 0 1,0 0-1,0 0 0,1 0 0,-1 1 1,0-1-1,0 0 0,0 0 0,0 0 1,0 1-1,0-1 0,0 0 0,0 0 0,1 0 1,-1 1-1,0-1 0,0 0 0,0 0 1,0 1-1,0-1 0,0 0 0,0 0 0,0 0 1,0 1-1,-1-1 0,1 0 0,0 0 1,0 1-1,0-1 0,0 0 0,0 0 1,0 0-1,0 1 0,0-1 0,-1 0 0,1 0 1,0 0-1,0 0 0,0 1 0,0-1 1,-1 0-1,-11 13 1106,10-12-879,2 0-206,-1-1-1,0 1 1,0-1-1,0 1 0,0-1 1,1 1-1,-1-1 0,0 1 1,0-1-1,0 0 1,0 0-1,0 1 0,0-1 1,0 0-1,0 0 0,0 0 1,0 0-1,0 0 1,0 0-1,0-1 0,-1 1 1,-25-10 1143,24 9-1120,-1-1 1,0 1 0,1-1 0,-1 1-1,0 0 1,-5 0 0,-94-5 760,-213 26 675,266-15-1083,16-1-109,-1 2 0,-42 13-1,-64 28-420,86-27-341,-1-2-1,-79 15 1,132-33 400,-27 5-940,1-1-1,-43-1 0,63-3 366,1-1-1,-1 0 1,1 0 0,0-1 0,0 0-1,-1 0 1,1-1 0,1 0 0,-1 0-1,0-1 1,1 0 0,0 0 0,-10-8-1,-26-30-4635,-5-6 1488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1:23.425"/>
    </inkml:context>
    <inkml:brush xml:id="br0">
      <inkml:brushProperty name="width" value="0.1" units="cm"/>
      <inkml:brushProperty name="height" value="0.1" units="cm"/>
      <inkml:brushProperty name="color" value="#66CC00"/>
    </inkml:brush>
  </inkml:definitions>
  <inkml:trace contextRef="#ctx0" brushRef="#br0">1 6 128,'0'-6'64,"5"6"-32,6 6-96,-6-6 32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1:31.613"/>
    </inkml:context>
    <inkml:brush xml:id="br0">
      <inkml:brushProperty name="width" value="0.1" units="cm"/>
      <inkml:brushProperty name="height" value="0.1" units="cm"/>
      <inkml:brushProperty name="color" value="#66CC00"/>
    </inkml:brush>
  </inkml:definitions>
  <inkml:trace contextRef="#ctx0" brushRef="#br0">1 41 128,'32'5'443,"-26"-5"-233,1 1 0,-1 0 1,0 0-1,1 1 0,-1 0 0,10 4 1,5 3 190,1 0 1,29 6 0,-25-8-205,30 13 1,-47-16-112,0-1 0,1 0 0,0-1 0,-1 0 0,1 0 0,0-1 0,18 0 0,72-11 325,-29 2-540,27-4 162,-62 6 73,58-2 1,242 8 127,-192-5-196,-103 3-28,47-8 1,-49 4-48,48 0-1,-44 7 81,30-1 106,95-11 1,119-20-156,-118 15 107,124 9-174,-180 9 157,14 0-89,195 30-1,-298-29-3,56 12 208,-69-12-564,-1 0-1,1 1 0,-1 1 0,0-1 0,15 11 0,6 4-1511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1:49.583"/>
    </inkml:context>
    <inkml:brush xml:id="br0">
      <inkml:brushProperty name="width" value="0.1" units="cm"/>
      <inkml:brushProperty name="height" value="0.1" units="cm"/>
      <inkml:brushProperty name="color" value="#66CC00"/>
    </inkml:brush>
  </inkml:definitions>
  <inkml:trace contextRef="#ctx0" brushRef="#br0">1 0 384,'43'11'160,"-27"-2"-128,11 14-128,-11-14-96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1:49.912"/>
    </inkml:context>
    <inkml:brush xml:id="br0">
      <inkml:brushProperty name="width" value="0.1" units="cm"/>
      <inkml:brushProperty name="height" value="0.1" units="cm"/>
      <inkml:brushProperty name="color" value="#66CC00"/>
    </inkml:brush>
  </inkml:definitions>
  <inkml:trace contextRef="#ctx0" brushRef="#br0">1 63 1152,'37'-43'512,"-10"34"-384,22-2-64,-24 11 0,7 5-64,6 4 64,5 2-608,0 3-192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5:16.236"/>
    </inkml:context>
    <inkml:brush xml:id="br0">
      <inkml:brushProperty name="width" value="0.1" units="cm"/>
      <inkml:brushProperty name="height" value="0.1" units="cm"/>
      <inkml:brushProperty name="color" value="#66CC00"/>
    </inkml:brush>
  </inkml:definitions>
  <inkml:trace contextRef="#ctx0" brushRef="#br0">0 99 896,'5'0'54,"-1"1"-1,1-1 1,-1 1 0,0 0-1,1 0 1,-1 1 0,0 0-1,0-1 1,0 1 0,0 1-1,0-1 1,0 0-1,0 1 1,-1 0 0,4 3-1,9 7 86,-7-9 10,-1 0 1,1 0-1,0-1 0,0 0 0,0 0 0,1-1 1,17 2-1,-1 1-68,143 21 248,20 4-103,-142-22-76,1-3 1,-1-1-1,78-5 1,12 1 63,177 27 116,-257-18-252,-34-5-27,-1-1-1,27 0 1,96-12-49,1-1-100,4 12 191,149-4 107,178-3-248,-247 7 48,105 7 0,-230 1 24,207-7 0,-252-7-33,130-6-94,200 1 140,-337 6 20,361-14 4,-224 11 24,-99 2-128,-37 3 117,388 3-873,-361 4 1110,-1-4 0,145-16 0,97-3-396,-103 11-224,177-8 815,-333 15-529,0 0-44,-1-2 0,117-18 0,-36-5 80,241-10 1,-163 21 1,44-2 28,-169 12-14,255-22-26,-242 12-31,1 5 0,170 10-1,-188-2 28,108-14-1,-150 9 181,48-7 23,-63 6-161,1 1-1,-1 3 1,0 0 0,60 6-1,-89-3-179,1 0-1,-1 0 0,1 1 0,-1 0 0,0 0 0,0 0 0,0 1 0,0 0 0,0 0 0,0 0 0,-1 1 0,0 0 0,0 0 0,0 0 0,0 1 1,0 0-1,-1 0 0,0 0 0,0 0 0,4 7 0,15 35-1604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5:19.169"/>
    </inkml:context>
    <inkml:brush xml:id="br0">
      <inkml:brushProperty name="width" value="0.1" units="cm"/>
      <inkml:brushProperty name="height" value="0.1" units="cm"/>
      <inkml:brushProperty name="color" value="#66CC00"/>
    </inkml:brush>
  </inkml:definitions>
  <inkml:trace contextRef="#ctx0" brushRef="#br0">0 80 128,'17'-3'77,"30"-10"0,12-3 740,-15 8-328,2-2-140,1 3 0,66-2 0,-35 10-183,195-10 574,-201 3-782,118 7-1,-47 10 182,38 2 42,191-19 0,119 15 651,-469-9-890,157 4 324,-139-1-746,0 1 0,56 15 0,-90-18 250,0 1-1,0 0 1,0 1 0,9 4-1,-12-5 67,-1 0-1,1 0 0,-1 0 1,0 0-1,0 0 0,0 1 1,3 4-1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5:20.914"/>
    </inkml:context>
    <inkml:brush xml:id="br0">
      <inkml:brushProperty name="width" value="0.1" units="cm"/>
      <inkml:brushProperty name="height" value="0.1" units="cm"/>
      <inkml:brushProperty name="color" value="#66CC00"/>
    </inkml:brush>
  </inkml:definitions>
  <inkml:trace contextRef="#ctx0" brushRef="#br0">0 287 1152,'14'-1'155,"0"0"1,0-2-1,0 0 1,0 0-1,15-7 1,33-7 346,113-11-108,-31 22-198,25-2-82,269-28-82,-269 25-27,64-26 71,-34 3-8,26 27 190,8-1 305,-135-1-504,0 5 0,0 3-1,-1 5 1,151 26 0,-167-20-42,1-4 1,96-4 0,52 3-114,-172 0 119,0-3 1,0-2-1,0-3 1,63-11-1,-16-3 32,0 6 0,119 1 1,-179 9-44,0-3 0,0-1 0,56-14 0,-27 5 1,0 3 0,2 3 1,-1 3-1,1 3 0,80 10 1,130 0-164,-194-10 171,0 5 1,104 17-1,-35-3 356,-12-1-1543,-103-5-135,-2 5-230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5:27.712"/>
    </inkml:context>
    <inkml:brush xml:id="br0">
      <inkml:brushProperty name="width" value="0.1" units="cm"/>
      <inkml:brushProperty name="height" value="0.1" units="cm"/>
      <inkml:brushProperty name="color" value="#66CC00"/>
    </inkml:brush>
  </inkml:definitions>
  <inkml:trace contextRef="#ctx0" brushRef="#br0">0 0 384,'8'4'229,"1"-1"-1,-1 0 1,1-1-1,0 0 1,-1 0-1,17 0 1,-12 0-73,0 0 0,-1 0 0,1 2 0,0-1 0,14 7 0,-12-4-111,0-2 56,1-1-1,-1-1 0,1 0 0,0-1 1,0-1-1,21-2 0,7 1-18,464 1 1588,-326-13-1652,-83 3 43,125 1 494,-36-3-372,3 0-206,235 36 18,-214-18 89,-47-3-104,-71 3 5,26 2 83,157-8 1,310-8-89,-338 10-50,119 29 237,-342-28-148,348 15 74,-137-12-26,74-5-159,-1-19 197,-148 6-80,31-9-95,-21 1-17,-130 17 90,0 2-1,48 6 0,-65-3 39,-6-1-654,1 1 0,-1 1 0,0 0 0,0 2 0,33 12 0,-17 5-1104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5:33.775"/>
    </inkml:context>
    <inkml:brush xml:id="br0">
      <inkml:brushProperty name="width" value="0.1" units="cm"/>
      <inkml:brushProperty name="height" value="0.1" units="cm"/>
      <inkml:brushProperty name="color" value="#66CC00"/>
    </inkml:brush>
  </inkml:definitions>
  <inkml:trace contextRef="#ctx0" brushRef="#br0">0 1 640,'7'0'167,"0"1"-1,0 0 1,0 0 0,0 1-1,0 0 1,0 0 0,-1 1-1,1 0 1,-1 0 0,0 0-1,11 8 1,-12-9-105,-1 0 0,1 0-1,0 0 1,0-1 0,0 0 0,0 0 0,0 0-1,9 0 1,7 1 11,28 4 71,1-3 1,50-3-1,-42-1 5,110-10-6,-1-1-36,-23 1 11,-69 3-198,116 6 88,-101 3 42,86 14-10,1-1 139,675-18-99,-800 6-110,0 2 1,83 16-1,99 43-20,-179-46 395,0-2 0,91 11 0,-17-22 39,19 2-363,-133-4-317,0 1 0,0 0 0,0 1 0,-1 0 0,0 1 0,0 1 0,21 12 0,5 12-1533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5:40.806"/>
    </inkml:context>
    <inkml:brush xml:id="br0">
      <inkml:brushProperty name="width" value="0.1" units="cm"/>
      <inkml:brushProperty name="height" value="0.1" units="cm"/>
      <inkml:brushProperty name="color" value="#66CC00"/>
    </inkml:brush>
  </inkml:definitions>
  <inkml:trace contextRef="#ctx0" brushRef="#br0">0 13 256,'38'-4'130,"85"-4"28,71 20-45,-79-2-45,64-8-270,-98-3 202,24-1 188,89 3-259,-98 6-25,-12-1 109,94-5 1,204-4 306,-294 8-317,74 3 154,-63-8-166,115 1 30,-146 2 40,72 13-1,-34-3 711,199 1-1,-1 6-663,-234-10 10,-16-2-69,76 2 0,2-11-30,266 11-9,-342-7 125,0-3 0,73-8 0,33-1 109,-79 8-240,160 7 16,-46-4 326,-102-4-1437,-57 2-428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3:20.884"/>
    </inkml:context>
    <inkml:brush xml:id="br0">
      <inkml:brushProperty name="width" value="0.1" units="cm"/>
      <inkml:brushProperty name="height" value="0.1" units="cm"/>
      <inkml:brushProperty name="color" value="#66CC00"/>
    </inkml:brush>
  </inkml:definitions>
  <inkml:trace contextRef="#ctx0" brushRef="#br0">4272 59 4352,'-36'-14'2346,"23"-1"-2863,10 12 738,0 0-1,-1 0 1,1 1 0,-1-1-1,0 1 1,0 0 0,0 0-1,0 0 1,0 0-1,0 1 1,0 0 0,-1 0-1,1 0 1,0 0 0,-1 1-1,-5-1 1,-5 2 51,0 0 0,1 1 0,-23 6 0,-1 0 558,18-6-432,-29 1-1,33-4 10,-1 2-1,1 0 1,-31 7 0,29-2-129,0 0 0,-20 11 0,7-3-259,20-11 163,1 0 0,-1 0 0,-20 1 1,-4 1 48,-49 5 52,-29-8 534,3 1-312,-17 15-228,81-10-18,-87 4 0,-68 3-805,-2-1 1486,-238-28-198,174-10-417,18-5 155,-61-4 405,76 30-199,-293 34-1,486-26-856,-189 18-3283,163-20-1811,-96-7 1,46-8 64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6:25.251"/>
    </inkml:context>
    <inkml:brush xml:id="br0">
      <inkml:brushProperty name="width" value="0.1" units="cm"/>
      <inkml:brushProperty name="height" value="0.1" units="cm"/>
      <inkml:brushProperty name="color" value="#E71224"/>
    </inkml:brush>
  </inkml:definitions>
  <inkml:trace contextRef="#ctx0" brushRef="#br0">3186 1 7040,'-2'0'509,"0"-1"-184,1 1 1,-1 0 0,1 0-1,-1 1 1,0-1-1,1 0 1,-1 0 0,1 1-1,-1-1 1,-2 2 634,-7 12-405,7-13-221,1-1 0,-1 1 0,1-1 0,0 0 0,-1 0 0,1 0 0,-7-1 0,-2 0 162,-31 1 135,28-2-522,0 2 0,-1 0 0,1 1 0,-1 0 0,1 2 0,0-1 0,-22 8 0,10-1 93,0-2 0,-1-1 0,0-1 0,0-1 0,-1-2 0,-44-1 0,47-2 14,-26-5 1,14 2-229,-4-5 213,33 7-120,-1 0-1,1 0 0,-19-1 1,-37 3-71,-151 5-36,156-2 181,27-1-41,-44 6 1,46-4-79,-1-1 0,1-2 0,-33-2 0,2 0 108,46 1-47,-67-1 183,-120 16-1,141-7-171,34-5-1,0 1 1,0 1 0,-35 12-1,-166 59-64,174-56 173,-1-3 0,0-2 0,-107 14 0,77-21 228,-154 12 365,189-19-1981,-65-6-1,93 2-55,0-1 1,1-1-1,0-1 0,0 0 0,-28-13 1,-19-15-3397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5:42.269"/>
    </inkml:context>
    <inkml:brush xml:id="br0">
      <inkml:brushProperty name="width" value="0.1" units="cm"/>
      <inkml:brushProperty name="height" value="0.1" units="cm"/>
      <inkml:brushProperty name="color" value="#66CC00"/>
    </inkml:brush>
  </inkml:definitions>
  <inkml:trace contextRef="#ctx0" brushRef="#br0">1 52 512,'130'-16'355,"-86"10"-278,38-2 234,116 5 1,-38 3-162,472-2 745,-302 5-606,-172-2-268,165-2 1,5-7-88,-7 1 4,135 2 62,-130 7 0,19 1 0,31 4 63,5 1 2,29-1-61,-12 0-24,0-8-167,-287-3 241,87 6 334,14 0 344,-72-8-594,80-1 81,-155 8-921,88 13 1,-81-1-792</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5:43.781"/>
    </inkml:context>
    <inkml:brush xml:id="br0">
      <inkml:brushProperty name="width" value="0.1" units="cm"/>
      <inkml:brushProperty name="height" value="0.1" units="cm"/>
      <inkml:brushProperty name="color" value="#66CC00"/>
    </inkml:brush>
  </inkml:definitions>
  <inkml:trace contextRef="#ctx0" brushRef="#br0">1 59 1664,'1'-4'35,"1"1"0,-1 0 0,1 0 0,0 1-1,0-1 1,1 0 0,-1 1 0,0-1 0,1 1 0,-1 0 0,1 0 0,0 0 0,0 0 0,0 0 0,0 0-1,0 1 1,0 0 0,0-1 0,1 1 0,-1 0 0,4 0 0,8-3-36,0 1 1,0 1-1,0 1 1,0 0-1,0 0 1,29 4-1,93 23-4,-4 0 9,151-7-95,-176-7 194,144 9 743,8-31-473,-4 0 193,16-4-296,-5 0-433,-140 15 193,125-2-188,274-14 392,-310 8-346,196 1 128,0 7 120,-9-2-5,-126 7-131,217 16 0,-429-15 377,-1-4 1,0-2-1,113-12 0,-106 2-335,1 4-1,-1 3 0,1 2 1,76 12-1,-92-3-1720,73 20-1,-71-11 27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7:43.207"/>
    </inkml:context>
    <inkml:brush xml:id="br0">
      <inkml:brushProperty name="width" value="0.1" units="cm"/>
      <inkml:brushProperty name="height" value="0.1" units="cm"/>
      <inkml:brushProperty name="color" value="#66CC00"/>
    </inkml:brush>
  </inkml:definitions>
  <inkml:trace contextRef="#ctx0" brushRef="#br0">0 164 1664,'0'-1'54,"1"0"-1,-1 0 1,0-1 0,1 1-1,-1 0 1,1 0 0,-1 0-1,1 0 1,0-1 0,-1 1 0,1 0-1,0 0 1,0 0 0,0 1-1,0-1 1,0 0 0,0 0-1,0 0 1,0 1 0,0-1-1,2 0 1,30-14-17,-21 10 89,8-5 98,-1-1 0,23-17 0,-31 19-101,1 1-1,0 0 1,1 1 0,0 0-1,0 1 1,0 1 0,0 0-1,19-4 1,1 5-24,0 1 1,0 2 0,0 1-1,0 2 1,53 9-1,49 17 86,-114-21-146,-1 0 0,0 1-1,0 1 1,24 15 0,-21-11 0,0-1 1,1-2-1,0 0 0,0-1 1,1-2-1,36 7 1,159 11 356,-137-18-348,-77-7-34,274 18 100,350 5 243,-552-20-377,86-9 1,-6 0 53,25 10-153,125-3 142,164-7-215,-230 5 287,-15-1-68,-42 10 92,115 2 114,-290-10-223,470 5-116,-204-19 235,-63 1 174,-88 12-210,130-5-106,260-11 1192,-188-8-1941,-81 3 537,195 6 241,-321 12-8,222 19 0,-2 3 394,-4 1-750,38-2 600,-113-10-483,279 11 151,-192-14 384,-267-5-71,91-12 0,-19 0-198,61 10 125,51-4-5,-34-2 429,-186 10-921,1 2 0,89 17 0,-112-13-868,0 0 0,-1 2 0,36 18-1,-6-2-975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7:44.713"/>
    </inkml:context>
    <inkml:brush xml:id="br0">
      <inkml:brushProperty name="width" value="0.1" units="cm"/>
      <inkml:brushProperty name="height" value="0.1" units="cm"/>
      <inkml:brushProperty name="color" value="#66CC00"/>
    </inkml:brush>
  </inkml:definitions>
  <inkml:trace contextRef="#ctx0" brushRef="#br0">0 1 768,'93'19'949,"-54"-12"-540,-1-2 0,2-2-1,57-2 1,35 2-294,-119-2-123,119 10 561,185-9 0,135-17-142,-215 6 19,-4 0-162,18 17-464,-2-1 302,104 4-35,12 1 178,-67-3-274,67-1 316,159-11-114,-491 3-162,181-11 15,-27 0 47,17 11 58,157-6-99,162 2-38,-258 8 121,58 18 16,-110-2 119,-141-19 57,-1-4-1,92-14 1,-5 0 171,-156 17-440,17-2 26,0 1 0,0 1 0,24 3 0,-16 6-1726,-6-1-502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7:50.359"/>
    </inkml:context>
    <inkml:brush xml:id="br0">
      <inkml:brushProperty name="width" value="0.1" units="cm"/>
      <inkml:brushProperty name="height" value="0.1" units="cm"/>
      <inkml:brushProperty name="color" value="#66CC00"/>
    </inkml:brush>
  </inkml:definitions>
  <inkml:trace contextRef="#ctx0" brushRef="#br0">2 89 1408,'-2'0'451,"6"-1"-172,15-4 212,-13 4-459,-1-1 0,1 0 0,0 1-1,0 0 1,-1 1 0,1-1 0,9 2-1,4-2 3,54-1 101,97 11 0,-82-3-15,-32-6 69,0-2 1,101-18 0,-9 0 35,35 13-230,22-1 16,-166 4 14,363-19 222,-76 26-111,56 2-38,-59-4-90,-66-1-21,115-1 13,-35-3 19,21-1 10,120 3-62,-234 4 130,685 4-273,-792-4 134,197 0 175,75 2 6,-79 1-172,-29 0 59,109-1-62,-326-6 8,194 1-46,-184 4 95,147 2 65,287-5-235,-142-5 363,-90 0 78,81-3 85,60 1-231,-197 5 38,150 6-1840,-288 5-504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3:17:51.535"/>
    </inkml:context>
    <inkml:brush xml:id="br0">
      <inkml:brushProperty name="width" value="0.1" units="cm"/>
      <inkml:brushProperty name="height" value="0.1" units="cm"/>
      <inkml:brushProperty name="color" value="#66CC00"/>
    </inkml:brush>
  </inkml:definitions>
  <inkml:trace contextRef="#ctx0" brushRef="#br0">3 198 768,'0'-2'25,"-1"1"0,1-1 0,-1 1 0,1-1 0,0 0-1,0 1 1,0-1 0,0 0 0,0 1 0,0-1 0,0 0 0,0 1 0,1-1 0,0-2 0,0 2 16,0 1 0,1 0 0,-1 0 1,1 0-1,-1 0 0,1 1 0,-1-1 0,1 0 1,0 1-1,-1-1 0,1 1 0,0-1 1,-1 1-1,4 0 0,19-5 14,0 2 0,42 1 0,-38 2-57,202 5 276,-139-3-143,142-14 0,-22-1-142,265-16 369,-414 24-300,185-4 205,-31 3-195,-161 2-66,266-10 60,60 4 2,-24-4 56,-15 0-6,180-5 63,-305 14-34,360 3 258,-293 4-204,169 12 60,-224-4-88,-195-8-267,51 0-1101,156 25 0,-132 4-116,-109-31 1313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6:27.060"/>
    </inkml:context>
    <inkml:brush xml:id="br0">
      <inkml:brushProperty name="width" value="0.1" units="cm"/>
      <inkml:brushProperty name="height" value="0.1" units="cm"/>
      <inkml:brushProperty name="color" value="#E71224"/>
    </inkml:brush>
  </inkml:definitions>
  <inkml:trace contextRef="#ctx0" brushRef="#br0">1630 2 4992,'-1'0'76,"1"0"0,-1-1 1,1 1-1,-1 0 0,0 0 0,1 0 1,-1 0-1,1-1 0,-1 1 0,0 0 1,1 0-1,-1 0 0,0 0 0,1 1 1,-1-1-1,0 0 0,1 0 0,-1 0 1,1 0-1,-1 1 0,0-1 0,1 0 1,-1 0-1,1 1 0,-1-1 0,1 1 1,-1-1-1,1 0 0,-1 1 0,1-1 1,0 1-1,-1-1 0,1 1 0,-1-1 1,1 1-1,-2 2 917,2-3-985,0 0-1,0 0 0,0 0 0,0 0 0,0 0 0,0 0 0,0 0 0,0 0 1,0 0-1,0 0 0,-1 0 0,1 0 0,0 0 0,0 0 0,0 0 0,0 0 1,0 0-1,0 0 0,0 0 0,0 0 0,0 0 0,0 0 0,0 0 1,0 0-1,-1 1 0,1-1 0,0 0 0,0 0 0,0 0 0,0 0 0,0 0 1,0 0-1,0 0 0,0 0 0,0 0 0,0 0 0,0 0 0,0 0 0,0 1 1,0-1-1,0 0 0,0 0 0,0 0 0,0 0 0,0 0 0,0 0 1,0 0-1,0 0 0,0 0 0,0 0 0,0 1 0,0-1 0,0 0 0,0 0 1,0 0-1,0 0 0,0 0 0,0 0 0,0 0 0,0 0 0,0 0 0,1 0 1,-10 3 37,9-3 31,-20 11 1664,12-7-1219,1 0 0,-1 0 0,0 0 0,0-1 0,-1-1 0,-8 3 0,-9 0 132,-32 13 1,-13 2 17,29-13-322,0-2 0,-1-3 1,-45-1-1,53-2-151,-81-4 388,20 4-308,21-1 575,-102 10 0,-154 39 774,315-45-1618,-76 10-1305,78-11 208,0-1 1,1 0-1,-1-1 0,-26-5 1,-11-11-2806,-7-6-363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6:27.894"/>
    </inkml:context>
    <inkml:brush xml:id="br0">
      <inkml:brushProperty name="width" value="0.1" units="cm"/>
      <inkml:brushProperty name="height" value="0.1" units="cm"/>
      <inkml:brushProperty name="color" value="#E71224"/>
    </inkml:brush>
  </inkml:definitions>
  <inkml:trace contextRef="#ctx0" brushRef="#br0">1694 81 7296,'-110'1'4618,"-126"-3"-2655,65-25 79,54 7-1082,-33 2 1243,-179 3 0,280 18-2063,0 1-1,-54 13 1,-60 6-3925,149-22 3222,-22 2-2910,-61-4 0,27-11-569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6:28.736"/>
    </inkml:context>
    <inkml:brush xml:id="br0">
      <inkml:brushProperty name="width" value="0.1" units="cm"/>
      <inkml:brushProperty name="height" value="0.1" units="cm"/>
      <inkml:brushProperty name="color" value="#E71224"/>
    </inkml:brush>
  </inkml:definitions>
  <inkml:trace contextRef="#ctx0" brushRef="#br0">2983 124 6016,'-26'-26'2983,"21"23"-3069,1-1-1,0 0 1,-1 0-1,2-1 1,-1 1 0,-4-7-1,6 7 195,0 1 0,-1-1 0,1 1-1,-1-1 1,0 1 0,0 0 0,0 0 0,0 1-1,-1-1 1,1 0 0,-1 1 0,0 0-1,1 0 1,-1 0 0,0 1 0,0-1-1,0 1 1,0 0 0,-5-1 0,-7 0 577,0 1 0,0 0 1,-30 3-1,35-1-718,-46 5 830,-89 22 0,47-7-188,71-16-490,-1-2 0,-45 0 0,39-4 132,-194 11 613,170-4-700,0-1 0,0-3 0,-99-10 0,-95-15 285,222 21-429,-179-2 554,-27-1 324,-83-2 645,-21-2-2803,133-18-3524,93 12 251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6:41.600"/>
    </inkml:context>
    <inkml:brush xml:id="br0">
      <inkml:brushProperty name="width" value="0.1" units="cm"/>
      <inkml:brushProperty name="height" value="0.1" units="cm"/>
      <inkml:brushProperty name="color" value="#E71224"/>
    </inkml:brush>
  </inkml:definitions>
  <inkml:trace contextRef="#ctx0" brushRef="#br0">2953 1 5760,'-6'1'125,"0"1"0,1-1-1,-1 1 1,1 1 0,0-1 0,0 1 0,0 0 0,0 0 0,0 1-1,1-1 1,-1 1 0,1 0 0,0 0 0,0 1 0,0-1 0,-4 9-1,6-11-313,1 1 0,-1-1 0,0 1 0,1-1 0,-1 0 0,-4 3 0,5-4 191,1-1 0,-1 1 0,1-1 0,-1 1 0,1-1 0,-1 0 0,1 1 0,-1-1 1,0 0-1,1 0 0,-1 0 0,0 1 0,1-1 0,-1 0 0,1 0 0,-1 0 0,0 0 1,1 0-1,-1 0 0,0 0 0,1 0 0,-1 0 0,0 0 0,1-1 0,-1 1 0,0 0 0,1 0 1,-1-1-1,1 1 0,-1 0 0,1-1 0,-1 1 0,0 0 0,1-1 0,-1 0 0,-6-5 326,-1 0 0,0 0 0,0 0 0,-1 1 0,1 1 0,-1-1 0,0 2 0,0-1 0,-1 1 0,1 0 0,-19-2 0,25 4-269,-1 1 1,1 0-1,-1 0 0,1 1 0,-1-1 0,1 1 0,0-1 0,-1 1 0,1 0 1,0 1-1,-1-1 0,-5 4 0,-3 2 124,-22 17 1,8-5-29,11-10 14,0-1 0,0-1 0,-1-1 0,0 0-1,0-1 1,-1 0 0,1-2 0,-1 0 0,0-1 0,0 0 0,-25-2 0,26 1-52,1 1 0,-28 6 0,0 1 225,29-7-220,-14 2 73,1 0 0,-1-1-1,0-2 1,1-1 0,-43-5 0,35 0 105,1 1 0,-1 2 1,0 1-1,1 2 1,-63 10-1,65-7-60,-91 14 683,-157 3-1,67-10 48,-1 1-377,36-16-338,-65 0-1059,-115 3-9452,242-4 6267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6:43.805"/>
    </inkml:context>
    <inkml:brush xml:id="br0">
      <inkml:brushProperty name="width" value="0.1" units="cm"/>
      <inkml:brushProperty name="height" value="0.1" units="cm"/>
      <inkml:brushProperty name="color" value="#E71224"/>
    </inkml:brush>
  </inkml:definitions>
  <inkml:trace contextRef="#ctx0" brushRef="#br0">2738 194 3968,'-3'-3'242,"1"-1"0,0 0 1,0 0-1,1 0 0,-1 0 0,1 0 0,0 0 1,0-1-1,0 1 0,1 0 0,-1-9 0,1 11-93,0-1 0,-1 0-1,0 1 1,0-1 0,0 1-1,0-1 1,0 1 0,0-1-1,-1 1 1,1-1 0,-1 1-1,1 0 1,-1 0 0,0 0-1,0 0 1,0 0 0,0 0-1,0 1 1,-1-1 0,1 1-1,0-1 1,-3 0-1,-6-4 130,0 1-1,0 1 0,-19-6 0,-3-4 567,28 11-746,-1 0 0,0 1 0,-1-1 0,-6-1 0,-15-2 422,-11-2-233,1 1 0,-76-4 0,-460 11 1942,495 4-1647,-142 25 0,63-5-733,118-19 244,-170 28 486,109-7-700,-81 18 712,162-39-329,-1 1-1,-23 9 1,-22 7 227,-45 3 278,-26 6 146,-13 8-1052,47-16-3274,90-20 1776,-27 1 0,-22-7-3008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6:44.572"/>
    </inkml:context>
    <inkml:brush xml:id="br0">
      <inkml:brushProperty name="width" value="0.1" units="cm"/>
      <inkml:brushProperty name="height" value="0.1" units="cm"/>
      <inkml:brushProperty name="color" value="#E71224"/>
    </inkml:brush>
  </inkml:definitions>
  <inkml:trace contextRef="#ctx0" brushRef="#br0">2062 82 4992,'-11'-4'673,"-17"-7"533,27 11-1090,-1-1 1,1 0-1,-1 0 0,1 0 0,0 0 0,-1 0 0,1 0 0,0 0 0,0-1 0,0 1 1,0 0-1,0-1 0,0 1 0,-1-3 0,1 1-55,-1 1 0,1-1 0,0 0 0,-1 1 0,1-1-1,-1 1 1,0-1 0,1 1 0,-1 0 0,0 0 0,-1 0 0,1 0 0,0 0 0,-1 0 0,1 1-1,-5-3 1,3 2 56,0 1-1,-1 0 1,1 0-1,-1 0 1,1 0 0,0 1-1,-1 0 1,0-1-1,-8 2 1,-5 3 402,0 0 1,0 0 0,1 2 0,-22 9 0,35-13-387,-99 43 2063,55-22-1086,-79 25 0,25-24-121,-150 16 1,121-22-500,-139 16-190,-19 3-2866,231-28 1613,-24 4-4850,-139 5-1,103-22 2215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6:45.945"/>
    </inkml:context>
    <inkml:brush xml:id="br0">
      <inkml:brushProperty name="width" value="0.1" units="cm"/>
      <inkml:brushProperty name="height" value="0.1" units="cm"/>
      <inkml:brushProperty name="color" value="#E71224"/>
    </inkml:brush>
  </inkml:definitions>
  <inkml:trace contextRef="#ctx0" brushRef="#br0">2621 1 2944,'-27'6'1212,"20"-4"-856,0 0 0,0-1 0,0 1 0,-12-1 0,1 0 301,-1 1 0,1 1 0,-22 6 0,18-4 511,-37 4 1,-26 3-241,-6 0-400,-234-9 1564,203-3-1656,-155-4 684,74-1-530,-145 5 1630,-160 28-2198,461-28-1394,1-2 0,0-2 1,-1-1-1,-52-15 0,-27-15-2574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6:55.016"/>
    </inkml:context>
    <inkml:brush xml:id="br0">
      <inkml:brushProperty name="width" value="0.1" units="cm"/>
      <inkml:brushProperty name="height" value="0.1" units="cm"/>
      <inkml:brushProperty name="color" value="#E71224"/>
    </inkml:brush>
  </inkml:definitions>
  <inkml:trace contextRef="#ctx0" brushRef="#br0">1786 43 2688,'-1'-1'126,"0"0"0,0 0 0,0 1 0,0-1 0,1 0 0,-1-1 0,0 1 0,0 0 0,1 0 0,-1 0 0,1 0 0,-1-1 0,1 1 0,0 0 0,-1-2 0,1 2-58,0 0 0,0 0 0,-1 0 0,1 0 0,0 0 0,-1 0-1,1 0 1,-1 0 0,1 0 0,-1 0 0,1 1 0,-1-1 0,0 0 0,1 0 0,-1 0 0,0 1-1,0-1 1,1 0 0,-1 1 0,0-1 0,0 0 0,0 1 0,0 0 0,0-1 0,0 1 0,0-1-1,0 1 1,0 0 0,-1-1 0,-11 0 203,0 1 0,0 0 0,0 1 0,-1 0 0,2 1 0,-1 0 0,-15 5 0,-24 4 313,-183 13 1823,-42 8-1177,-88 16 1179,130-19-1015,61-11-1896,147-17-695,0 0-1,0-3 0,0 0 0,-36-8 0,50 7 34,1-1 0,-1 0 0,-14-8 0,-33-23-2382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6:56.431"/>
    </inkml:context>
    <inkml:brush xml:id="br0">
      <inkml:brushProperty name="width" value="0.1" units="cm"/>
      <inkml:brushProperty name="height" value="0.1" units="cm"/>
      <inkml:brushProperty name="color" value="#E71224"/>
    </inkml:brush>
  </inkml:definitions>
  <inkml:trace contextRef="#ctx0" brushRef="#br0">3366 15 5504,'-1'0'142,"0"1"1,-1-1-1,1 0 1,0 0-1,-1 0 1,1 1-1,0-2 1,-1 1-1,1 0 1,-1 0-1,1 0 1,0-1-1,-1 1 0,1 0 1,0-1-1,0 1 1,-1-1-1,1 0 1,0 1-1,-2-3 1,1 2-61,0 0 1,0 0 0,0 0-1,-1 0 1,1 0 0,0 1-1,-1-1 1,1 0 0,-3 1-1,-11 1 137,1 1 0,0 1 0,0 1 0,-17 6 0,-23 4 825,-218 23 1820,123-35-2568,92-3 457,-85 10 1,-5 10-512,-177-1 1,201-12-57,10 6 46,-304 18 486,282-25-532,68 4 39,43-5-113,-44 2-1,-16-6 505,-108-15 0,93 2-347,-1 3-1,-135 6 1,211 5-607,-102 0-2595,113-2 2041,-1 0 0,0-2 0,1 0 0,0 0 0,-1-1 0,-20-10 0,16 4-1601,-24-16 0,-19-16-1187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3:23.268"/>
    </inkml:context>
    <inkml:brush xml:id="br0">
      <inkml:brushProperty name="width" value="0.1" units="cm"/>
      <inkml:brushProperty name="height" value="0.1" units="cm"/>
      <inkml:brushProperty name="color" value="#66CC00"/>
    </inkml:brush>
  </inkml:definitions>
  <inkml:trace contextRef="#ctx0" brushRef="#br0">3686 26 896,'0'0'363,"0"-3"-241,0 3-154,33-22 10612,-35 29-10915,-2-3 598,1 1 1,-1-1-1,0 0 0,0-1 0,-1 1 0,-9 5 1,-4 5 421,4-3-512,0-1 1,-1-1-1,0 0 0,0-1 0,-1 0 1,-25 8-1,-6-2 396,-50 7 0,82-18-573,-51 8 310,-71 1 1,94-7-253,-59 14 0,8 0 313,75-17-236,-39-2 1,40 0-76,0 0 0,-24 4 1,-20 2-94,1-1 1,-76-6 0,51 0 465,58 1-372,-98 4-8,101-2 164,-38-2 0,24-1-47,-90-4 64,-36-4-209,66 3-46,22 2-9,-93 0 66,6 3 84,88 2-50,-39 6-128,2 0 6,26-6-245,20 1 692,-89-10-1,123 6-16,0 2 0,0 1 0,-63 10 0,20-2-174,25-4-192,-95 10-2027,46 3-4316,27-5 730,-16-3 1061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6:58.674"/>
    </inkml:context>
    <inkml:brush xml:id="br0">
      <inkml:brushProperty name="width" value="0.1" units="cm"/>
      <inkml:brushProperty name="height" value="0.1" units="cm"/>
      <inkml:brushProperty name="color" value="#E71224"/>
    </inkml:brush>
  </inkml:definitions>
  <inkml:trace contextRef="#ctx0" brushRef="#br0">1986 0 6016,'-1'2'334,"0"0"0,0-1 1,-1 0-1,1 1 0,0-1 1,-1 0-1,1 0 0,-1 0 0,0 0 1,1 0-1,-1 0 0,0 0 1,0-1-1,-3 2 0,-30 5 3282,12-4-3660,14-1 313,-1-1-1,0 0 1,0-1-1,-18-2 0,-2 1-116,-42 4 491,1 2 1,-109 24-1,-81 9-601,180-29-116,-98 1 623,71-6-527,-43-3-146,84-1 184,-55-10 480,-3 0 360,-129 6-554,243 5-938,1-2 0,0 0 0,-16-3 0,22 3 186,0 0-1,-1-1 0,1 1 0,0-1 1,0 0-1,0 0 0,0-1 0,0 1 0,1-1 1,-6-4-1,-19-28-3886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6:59.917"/>
    </inkml:context>
    <inkml:brush xml:id="br0">
      <inkml:brushProperty name="width" value="0.1" units="cm"/>
      <inkml:brushProperty name="height" value="0.1" units="cm"/>
      <inkml:brushProperty name="color" value="#E71224"/>
    </inkml:brush>
  </inkml:definitions>
  <inkml:trace contextRef="#ctx0" brushRef="#br0">2546 61 3712,'-4'0'437,"4"1"-357,-1-1 1,1 0-1,-1 0 0,0 0 0,1 0 0,-1 0 1,0 0-1,1 0 0,-1 0 0,0 0 0,1 0 0,-1 0 1,0 0-1,1 0 0,-1 0 0,0 0 0,1-1 1,-1 1-1,0 0 0,1-1 0,-1 1 0,1 0 1,-1-1-1,1 1 0,-1-1 0,1 1 0,-2-1 0,1-2 76,0 1-1,0 0 0,-1-1 0,0 1 1,1 0-1,-1 0 0,0 0 0,0 0 0,0 1 1,0-1-1,0 1 0,0-1 0,-1 1 1,1-1-1,-1 1 0,1 0 0,-1 0 0,-3-1 1,-8 2 646,1-2 0,-24-4 1,24 3-510,-1 0-1,-24 0 1,-26 0 159,37 1-206,-41 2 0,-135 23 559,127-10-131,-274 35 498,124-45-481,121-5-508,-3 1-17,-177 6 676,-101 23 1019,356-25-1849,-38 4-1488,0-2 0,-99-8 1,153 1 451,-1 0 0,-20-7 0,-23-13-3040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7:47.974"/>
    </inkml:context>
    <inkml:brush xml:id="br0">
      <inkml:brushProperty name="width" value="0.1" units="cm"/>
      <inkml:brushProperty name="height" value="0.1" units="cm"/>
      <inkml:brushProperty name="color" value="#FFFC18"/>
    </inkml:brush>
  </inkml:definitions>
  <inkml:trace contextRef="#ctx0" brushRef="#br0">5089 1575 128,'21'4'16988,"-11"-10"-12595,-6 0-4223,0 0 1,0 0 0,1 1 0,6-8 0,-6 8-128,0 0 0,-1 0 1,0 0-1,0 0 0,0-1 1,5-11-1,-2-7 2,-1 1 1,5-40-1,-7 35 16,-1-4 280,0-65-1,-4 69-244,2-1 1,0 1-1,8-36 1,-3 25-74,-2-1-1,-1 1 1,-4-59 0,0 29 579,-5-101-767,1-119 410,5 286-233,-1-1-1,0 1 1,0-1-1,0 1 1,0-1-1,0 1 1,-1 0-1,1-1 1,-1 1-1,0 0 1,-4-5 0,2 3-49,0 0 1,0 0-1,-1 0 1,0 1 0,-9-7-1,6 6 47,-1 1 1,0 0-1,-1 1 0,1 0 0,-1 0 0,1 1 1,-1 0-1,0 1 0,1 0 0,-13 0 0,-75-4 1,-33 6-58,-207-7-114,247-4 294,47 4-117,-50 0 0,-146-5-138,-54-7 79,-271 18 155,433-6-171,54 1 150,37 3-52,-156-5 45,-84-16-783,147 0 1337,-2-1-465,115 22-215,-285-24-130,107 10 176,163 12 3,-32-4 11,36 3 11,-1 1-1,0 1 0,1 2 1,-38 4-1,-176 13-203,112-9 179,68-4-4,25-2 0,0 2 0,-70 14 0,69-6 82,-1-2-1,-1-2 0,-66 3 1,78-8-102,-1 2 0,-52 11-1,18-2 12,46-10 5,-4 1 33,1 0 0,1 1 0,-43 16 0,58-18-10,0 0-1,0 1 1,0 0-1,0 0 1,-6 6-1,10-7-33,1-1 0,-1 1 0,1 0 0,0 0-1,0 0 1,0 0 0,0 0 0,1 0 0,-1 0 0,1 0-1,-1 1 1,1-1 0,-1 6 0,-10 62 149,-12 57 84,21-111-147,1-1 1,0 23-1,-1 8 200,0-10-250,4 47-1,0-31-2,1-17 20,2-1 1,1 0-1,11 40 1,8 52 26,-16 187 103,-10-196-176,3-105-14,0-1 0,4 17 1,0-3-101,-4-21 119,0-1-1,1 0 1,-1 1 0,1-1 0,0 0-1,0 0 1,0 0 0,1 0 0,-1 0-1,1-1 1,0 1 0,0-1 0,4 4-1,2 1 25,0-1 0,1 0-1,18 11 1,-13-11 33,0-1 0,0-1 0,0 0 0,25 4 0,21 7-148,-18-4 118,0-3-1,59 7 1,-62-11 55,2-1-63,83-1 0,44-15 154,-58 3-186,53-5-118,137-5 92,224 11 133,-361 4-65,95-3-57,21-8-87,90-3 86,-259 10 23,176-12-19,-100 17 52,-23 1-11,-55 1-13,43-3 0,183 3 622,-148 6-342,69 6-1091,-252-11 776,17 1-1215,0-2 0,0 0 0,0-1 0,0-1-1,30-8 1,14-15-3752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7:21.678"/>
    </inkml:context>
    <inkml:brush xml:id="br0">
      <inkml:brushProperty name="width" value="0.1" units="cm"/>
      <inkml:brushProperty name="height" value="0.1" units="cm"/>
      <inkml:brushProperty name="color" value="#FFFC18"/>
    </inkml:brush>
  </inkml:definitions>
  <inkml:trace contextRef="#ctx0" brushRef="#br0">10088 73 3456,'-10'-1'480,"7"1"-385,1 0 1,0 0-1,0 0 1,-1 0 0,1 0-1,0 1 1,0-1-1,0 1 1,-1-1 0,1 1-1,0 0 1,-4 2 0,-6 2 238,-23 13 793,30-16-798,0 1-1,-1 0 1,1-1 0,-1 0-1,0 0 1,1-1 0,-1 1 0,0-1-1,-8 0 1,-10 0 1099,-24-2-1,9-1-1180,-8 0-21,-1-2 0,1-2 0,0-2 0,-84-27 1,74 18-14,-1 3 0,0 2 1,-1 3-1,0 2 0,0 3 1,-87 4-1,-72 25-157,113-11 385,-115 1 0,-226 11-175,313-15-244,-116 16-93,-40 2 649,-32 5-141,-231 32-725,296-33 470,-11 1 31,65-19-251,-226 7-148,240-25 252,-194 6 28,295 3-89,-99-8 1,-89-21 36,35 18 99,59 5-4,-199-36 54,375 35-185,-72-4-39,-82 4 0,71 2 163,59-1-105,-159-5 158,137 2-211,-1 2 0,1 3 0,-90 14 0,45-6 19,-168-2-1,67-6 34,84 6-268,-53 2 286,68-10 368,-217-3 156,80 6-284,68 2-10,-19-12 348,-55 1-72,9 9-2419,82-1-2044,49 1-218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7:23.537"/>
    </inkml:context>
    <inkml:brush xml:id="br0">
      <inkml:brushProperty name="width" value="0.1" units="cm"/>
      <inkml:brushProperty name="height" value="0.1" units="cm"/>
      <inkml:brushProperty name="color" value="#FFFC18"/>
    </inkml:brush>
  </inkml:definitions>
  <inkml:trace contextRef="#ctx0" brushRef="#br0">1411 40 3072,'-7'-22'976,"6"21"-770,0 0 0,1 0 0,-1 0 0,0 0 0,0 1 0,1-1 0,-1 0 0,0 0 1,0 0-1,0 1 0,0-1 0,0 1 0,0-1 0,0 1 0,0-1 0,-1 1 0,1-1 0,0 1 0,0 0 0,0 0 0,0-1 0,-1 1 1,1 0-1,-1 0 0,-39 1 2097,26 0-1092,-636-1 3941,458-6-3872,137 7-1116,0 2 0,1 2 0,-69 15 0,-11 10-6702,83-17 2266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7:24.418"/>
    </inkml:context>
    <inkml:brush xml:id="br0">
      <inkml:brushProperty name="width" value="0.1" units="cm"/>
      <inkml:brushProperty name="height" value="0.1" units="cm"/>
      <inkml:brushProperty name="color" value="#FFFC18"/>
    </inkml:brush>
  </inkml:definitions>
  <inkml:trace contextRef="#ctx0" brushRef="#br0">3314 13 5376,'-9'4'1732,"8"-3"-1598,-1-1 0,1 1 0,-1 0 0,1-1 0,-1 1 0,1-1 0,-1 0 0,1 0 0,-3 1 0,-27 0 263,19 0 170,0-1 1,0 0-1,-19-3 0,-3-1-37,0 2-1,-63 2 0,3 1-85,-33-2 594,-83-7-145,-50 2-457,164 7-611,-267 10 1247,65-2 187,0 0-358,-148-4 736,213-10-617,-99 0-4786,159 21-3711,78-18 3509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7:27.134"/>
    </inkml:context>
    <inkml:brush xml:id="br0">
      <inkml:brushProperty name="width" value="0.1" units="cm"/>
      <inkml:brushProperty name="height" value="0.1" units="cm"/>
      <inkml:brushProperty name="color" value="#FFFC18"/>
    </inkml:brush>
  </inkml:definitions>
  <inkml:trace contextRef="#ctx0" brushRef="#br0">4736 136 3840,'-1'-1'251,"-1"0"0,1 0 0,0-1 0,0 1 0,0 0 0,0-1-1,0 1 1,0-1 0,0 1 0,0-1 0,-1-2 0,-5-10 455,-7-9-26,12 18-278,-1 1-1,0-1 1,0 0 0,-5-5-1,5 6-249,-1-1 1,0 1-1,0 0 1,0 1-1,-1-1 0,1 1 1,-1-1-1,0 2 0,0-1 1,0 0-1,0 1 1,0 0-1,-1 0 0,1 1 1,0-1-1,-1 1 0,0 0 1,1 1-1,-1-1 1,-8 1-1,-110 15 423,18-2-195,99-12-334,-235 13 1796,180-12-1579,-63 10 1,77-8 22,-67-3 0,55-2-132,-84-8 569,0 0-582,102 10-184,0 1 0,0 3 1,-63 14-1,51-9 141,-75 3-1,22-2 449,42-3-318,-223 41-258,57-10 83,139-26 27,7-2 69,-119 1 1,-115-6-166,311-6 20,-213-4 165,157 0 251,-92-17 0,52 4-200,-1 5 0,0 5 0,-112 6 0,150 4-932,0 3 0,-115 25 0,123-16-2348,-83 33 0,50-10-1398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7:28.973"/>
    </inkml:context>
    <inkml:brush xml:id="br0">
      <inkml:brushProperty name="width" value="0.1" units="cm"/>
      <inkml:brushProperty name="height" value="0.1" units="cm"/>
      <inkml:brushProperty name="color" value="#FFFC18"/>
    </inkml:brush>
  </inkml:definitions>
  <inkml:trace contextRef="#ctx0" brushRef="#br0">4885 246 4736,'-1'-1'115,"0"1"1,0-1 0,1 1-1,-1-1 1,0 1-1,0-1 1,1 0 0,-1 1-1,0-1 1,1 0-1,-1 0 1,1 0 0,-1 1-1,1-1 1,-1 0-1,1 0 1,-1 0-1,1 0 1,0 0 0,0 0-1,-1 0 1,1 0-1,0 0 1,0 0 0,0-2-1,-2-12-118,1 12 114,0 0-1,0 0 1,-1 0-1,1 1 0,-1-1 1,0 0-1,1 1 0,-1-1 1,0 1-1,0 0 0,-1-1 1,1 1-1,0 0 1,-1 0-1,1 1 0,-1-1 1,0 0-1,0 1 0,1 0 1,-1 0-1,0-1 0,0 2 1,0-1-1,-3 0 0,-9-2 219,1 2 0,0 0-1,-1 1 1,-15 2-1,-5-1 156,-62-3 545,-1-4 0,-111-23 1,150 20-912,-34-7 14,-17-11 76,-171-17 0,-48 38-175,203 7 339,-151-15 338,-16 11-950,60 19 154,25-1 422,-437 52-69,423-41 569,72-9-584,-53 11-252,-30-5 977,152-17-327,-344 4-71,175-8-7803,184-1 2696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7:31.052"/>
    </inkml:context>
    <inkml:brush xml:id="br0">
      <inkml:brushProperty name="width" value="0.1" units="cm"/>
      <inkml:brushProperty name="height" value="0.1" units="cm"/>
      <inkml:brushProperty name="color" value="#FFFC18"/>
    </inkml:brush>
  </inkml:definitions>
  <inkml:trace contextRef="#ctx0" brushRef="#br0">4885 133 2048,'-1'0'91,"-3"-14"575,4 13-648,0 1 0,0 0-1,0 0 1,0-1 0,0 1-1,-1 0 1,1-1 0,0 1-1,0 0 1,0-1 0,0 1-1,0 0 1,0-1 0,0 1 0,0 0-1,0 0 1,0-1 0,1 1-1,-1 0 1,0-1 0,0 1-1,0 0 1,0 0 0,0-1-1,0 1 1,1 0 0,-1-1 0,0 1-1,0 0 1,0 0 0,1 0-1,-1-1 1,0 1 0,0 0-1,1 0 1,-1 0 0,0 0-1,1-1 1,-1 1 0,1 0 170,-1-13 68,0 11-30,-1 0 1,1-1-1,0 1 0,-1 0 0,1-1 0,-1 1 1,0 0-1,0 0 0,0 0 0,0 0 0,0 0 1,0 0-1,-1 0 0,1 0 0,0 0 0,-1 0 0,0 1 1,1-1-1,-1 1 0,0-1 0,0 1 0,0 0 1,0-1-1,0 1 0,-3-1 0,-6-2 124,0 0 0,0 0 0,-22-3 0,16 4-314,-44-8 550,0 4-1,0 2 0,-118 5 1,-34 18 805,65-4-617,-150 0-150,173-7-428,5 0 13,-26-3-206,-96-3 549,129-14-270,66 6 150,-62-1 0,-67 7-679,-195 3 820,229 12-322,27 0-262,-60 3 51,-139 7 1002,-423-24 1081,252 0-4534,420 2 656,39 0-410,0-2 0,1 0 0,-1-2 0,-41-8-1,-27-20-2276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7:33.279"/>
    </inkml:context>
    <inkml:brush xml:id="br0">
      <inkml:brushProperty name="width" value="0.1" units="cm"/>
      <inkml:brushProperty name="height" value="0.1" units="cm"/>
      <inkml:brushProperty name="color" value="#FFFC18"/>
    </inkml:brush>
  </inkml:definitions>
  <inkml:trace contextRef="#ctx0" brushRef="#br0">3501 73 4352,'-1'0'193,"-13"-3"1048,13 3-1211,1 0 1,0 0-1,-1 0 0,1 0 0,0 0 1,-1 0-1,1-1 0,-1 1 1,1 0-1,0 0 0,-1 0 1,1 0-1,-1 1 0,1-1 0,0 0 1,-1 0-1,1 0 0,0 0 1,-1 0-1,1 0 0,-1 1 0,1-1 1,0 0-1,0 0 0,-1 0 1,1 1-1,0-1 0,-1 0 1,1 0-1,-1 1 0,-1 1-632,1-2 552,-1 1-1,1-1 1,0 1-1,-1-1 1,1 0-1,-1 1 1,1-1 0,-3 0-1,-95-38 5427,88 35-5211,-1-1-20,0 0 0,0 1-1,0 0 1,0 1 0,-1 1-1,1 0 1,-16 0 0,-22 6 567,-97 4 133,81-11-738,-97-15-1,124 11-66,-1 2 0,0 2 0,-71 4 0,-769 65 1619,381-50-475,324-14-903,-271 9 1110,151 8-3442,160-3-562,-12 9-1616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3:41.412"/>
    </inkml:context>
    <inkml:brush xml:id="br0">
      <inkml:brushProperty name="width" value="0.1" units="cm"/>
      <inkml:brushProperty name="height" value="0.1" units="cm"/>
      <inkml:brushProperty name="color" value="#66CC00"/>
    </inkml:brush>
  </inkml:definitions>
  <inkml:trace contextRef="#ctx0" brushRef="#br0">3726 1658 3456,'-18'15'1616,"12"-11"-1387,0 0-1,1 1 1,-1 0-1,1 0 1,1 0 0,-1 0-1,-4 8 1,-13 10 9701,38-31-8543,-12 5-1152,-1 0-1,0 1 1,0 0 0,1 0-1,6-3 1,-7 4-181,-1-1 1,1 1-1,-1 0 1,1-1-1,-1 1 1,0-1-1,1 1 1,-1-1-1,0 0 1,0 0-1,0 0 1,-1-1-1,3-1 1,5-12 197,-5 10-171,-1 0 0,1 0 1,-1 0-1,-1-1 0,1 1 1,-1 0-1,0-1 0,0 0 1,-1 0-1,1-9 0,2-111 373,-2 87-317,-1 29-43,0 0-1,-1 0 1,0 0-1,0 0 1,-3-11-1,1 11 72,1 0-1,0 0 0,2-22 1,-2-15-124,-5-35 517,5-103 0,2 85-399,-1-121 198,-1 215-321,1-1 0,-1 1 1,-1 0-1,-3-12 0,-3-13 12,3-16-189,0-56 0,3 50 175,1 31-122,0-1 0,4-25 0,0 29 33,1-16 296,1-47 0,-6 82-232,1 0 0,-1 0 1,0 0-1,1 0 0,-1 0 0,0 0 0,0 0 1,1 0-1,-1 0 0,0 1 0,0-1 1,0 0-1,0 1 0,0-1 0,-3 0 1,-18-9 125,5 6-126,1 0 0,-1 2 1,-30-2-1,25 3 28,0-1 0,-21-5 0,-29-3-116,-164 7 173,159 3 111,-45-9-301,67 3 106,-46-5 81,34 5-66,-16-1-2,-135 3-23,80-6 116,0 0-115,-811 10 138,727 19-102,-4 0 1,190-17-162,-51 8 0,51-4 139,-54 1-1,24-7-54,-65-10 0,90 5 32,-1-2-74,-55 0 1,95 7 80,0 0 0,0 1 0,0-1 1,-1 0-1,1 1 0,1-1 0,-1 1 0,0 0 0,0 0 0,0-1 0,0 1 0,0 0 0,1 1 0,-1-1 0,0 0 0,-1 2 1,0 0 29,0 1 1,1-1 0,-1 0 0,1 1 0,0 0 0,0-1 0,-2 7 0,0 4 42,0 0 0,1 1 0,-3 22 0,-69 419 635,65-402-795,6-20 93,1 1-1,3 67 1,2-35-14,-2 288 25,-11-246-32,8-60-82,1-37 88,1 0 1,1 0-1,0 0 1,0 0-1,1 0 0,4 18 1,0-10 16,0-1 1,2 0 0,0-1-1,1 1 1,1-2 0,14 22-1,-14-27-24,1-1 0,0 0 0,0-1 0,1 0 0,1 0 0,0-1 0,0-1 0,25 13 0,6-2-48,64 21 1,-73-30 85,1-1 1,0-2 0,0-2 0,0-1 0,1-2 0,0-1 0,-1-2 0,46-7 0,18-3 42,222-28-135,0-20 46,285-45 52,-444 78-65,74-8 70,-172 28-82,0 2 1,81 8-1,185 15 173,-251-18-88,92-3-497,-160 2-247,0-2 0,-1 0 1,13-3-1,-19 4-44,0 0 0,-1-1 0,1 0 0,0 0 0,0 0 0,-1 0 0,1 0-1,-1-1 1,0 1 0,0-1 0,4-4 0,4-11-3977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7:58.977"/>
    </inkml:context>
    <inkml:brush xml:id="br0">
      <inkml:brushProperty name="width" value="0.1" units="cm"/>
      <inkml:brushProperty name="height" value="0.1" units="cm"/>
      <inkml:brushProperty name="color" value="#FFFC18"/>
    </inkml:brush>
  </inkml:definitions>
  <inkml:trace contextRef="#ctx0" brushRef="#br0">4972 1752 4992,'-5'6'3338,"7"-6"-3335,15-1 1047,-17 1-908,1 0 0,-1 0-1,1 0 1,-1 0 0,1 0 0,-1 0 0,1 0 0,-1 0 0,1 0 0,-1 0 0,0 1 0,1-1 0,-1 0 0,1 0 0,-1 0 0,1 0 0,-1 1 0,0-1 0,1 0 0,-1 1 0,0-1 0,1 0 0,-1 0 0,0 1 0,1-1 0,-1 1 0,6 18 6449,-6-19-6566,0 0 1,0 0-1,1 0 0,-1 0 0,0 0 0,0 0 0,0-1 0,1 1 0,-1 0 0,0 0 0,0 0 1,0 0-1,0 0 0,1-1 0,-1 1 0,0 0 0,0 0 0,0 0 0,0-1 0,0 1 0,1 0 0,-1 0 1,0 0-1,0-1 0,0 1 0,0 0 0,0 0 0,0-1 0,0 1 0,0 0 0,0 0 0,0-1 1,0 1-1,0 0 0,0 0 0,0 0 0,0-1 0,0 1 0,1-14 805,-1 13-868,0-10 536,0 2-410,0-1 1,0 1-1,1-1 1,0 0-1,0 1 0,1 0 1,4-10-1,-1 3-76,0-1 0,-1 0-1,-1 1 1,1-30-1,-3-71 498,-2 61-494,1-327 486,6 298-304,-6 41-100,1 6-4,-7-60 0,4 69 29,2-59 0,1 34-222,5-26-39,-3 57 32,-2 19 141,0 1 0,0 0 0,-1 0 0,1-1 0,-1 1 0,0 0 0,0-1 0,0 1 0,0 0 0,-1-1 0,1 1 0,-1 0 0,0 0 0,0-1 1,-2-4-1,-30-38-29,29 42-12,0-1 0,-1 1 0,1 0-1,-1 1 1,0-1 0,-1 1 0,1 0 0,0 1 0,-1-1 0,0 1 0,1 0 0,-1 0-1,0 1 1,-10-2 0,2 1 26,1-1-1,-18-7 1,19 6 51,-1 0 0,-23-4 1,-128-14 77,-71-8-13,54 28-17,96 3-119,45 0 42,-70-1-16,-118-15 0,41-17 81,92 22-187,29 5 82,-342-34 58,109 16 0,178 17-133,50 4 185,-83-4-4,-130 4-227,152 3 138,71-1-47,-217 5 58,198-2-61,29-2 37,-65 10 1,85-8 35,0-1 0,-1-1 0,-57-7 0,16 0-88,-22 0 65,0-5 0,-108-27 0,158 26-18,26 6-34,1 1-1,0 1 1,-1 1 0,-23-1 0,-106-5 103,135 9 2,-4 0-28,0 0 1,0 1-1,0 1 1,-19 4-1,31-5-63,-8 2 7,1 1-1,0 0 0,0 0 1,0 1-1,-13 8 1,19-9 9,0 0 1,1 0 0,0 1-1,0-1 1,0 1-1,1 1 1,0-1 0,0 0-1,0 1 1,0 0-1,1 0 1,0 0 0,-3 10-1,-1 7-27,0 1-1,-4 35 0,-1 3 95,-6 6-45,-17 80 18,28-115-31,3 0 0,-2 50 0,0 86 54,1-125 4,0 17-35,2 1-130,1-44 118,1-1 0,1 1 0,0 0 0,6 34 0,23 55-8,-23-93-30,-1-1 1,1 1-1,1-1 0,1 0 0,12 16 1,-7-12 28,0 0 1,2-1-1,0-1 1,0 0 0,2-1-1,23 15 1,-10-10 9,2-2 1,0-2-1,0-1 0,2-1 1,0-2-1,0-1 0,67 10 1,-68-16-26,52 9 2,1-4-1,100-2 1,-63-18 96,130-28-1,-213 32-81,46-3-2,2 3 1,95 6 0,-111 1-17,6 3-35,145 23 0,124 6 57,-255-27 45,278 19-57,97-9 85,-376-14-109,99 14 1,-66-3 22,250-3 207,-338-9-161,131 14 417,-77-4-183,44 2-224,6 1-817,-49-6-2680,-57-6-425,-19-1-1236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7:35.892"/>
    </inkml:context>
    <inkml:brush xml:id="br0">
      <inkml:brushProperty name="width" value="0.1" units="cm"/>
      <inkml:brushProperty name="height" value="0.1" units="cm"/>
      <inkml:brushProperty name="color" value="#FFFC18"/>
    </inkml:brush>
  </inkml:definitions>
  <inkml:trace contextRef="#ctx0" brushRef="#br0">1 38 1792,'10'-5'768,"-4"-4"-576,-1 4-480,1 1-288,4-1-64,1-4-32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7:36.449"/>
    </inkml:context>
    <inkml:brush xml:id="br0">
      <inkml:brushProperty name="width" value="0.1" units="cm"/>
      <inkml:brushProperty name="height" value="0.1" units="cm"/>
      <inkml:brushProperty name="color" value="#FFFC18"/>
    </inkml:brush>
  </inkml:definitions>
  <inkml:trace contextRef="#ctx0" brushRef="#br0">3729 67 2688,'0'-1'122,"1"1"0,0-1 0,-1 0 0,1 1 0,-1-1 0,1 0 0,-1 0 0,0 0 1,1 1-1,-1-1 0,0 0 0,1 0 0,-1 0 0,0 0 0,0 0 0,0 0 0,0 0 0,0 0 0,0 1 0,0-1 0,0 0 0,0 0 1,0 0-1,-1 0 0,1 0 0,0 0 0,-1 0 0,1 1 0,0-1 0,-1 0 0,1 0 0,-1 1 0,1-1 0,-2-1 0,0 1 85,0 0 0,-1 0-1,1 0 1,0 0-1,-1 0 1,1 1 0,0-1-1,-1 1 1,1 0-1,-1-1 1,-4 1 0,-207 3 2552,-146-3-670,99-17-1225,-188 2 494,355 16-1202,-152 10 314,1 1 420,-367 13 1587,400-12-1941,-113 17-903,106-8-2130,-50 7-6496,201-21 5976,-54 7-812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8:14.559"/>
    </inkml:context>
    <inkml:brush xml:id="br0">
      <inkml:brushProperty name="width" value="0.1" units="cm"/>
      <inkml:brushProperty name="height" value="0.1" units="cm"/>
      <inkml:brushProperty name="color" value="#FFFC18"/>
    </inkml:brush>
  </inkml:definitions>
  <inkml:trace contextRef="#ctx0" brushRef="#br0">3232 223 512,'0'0'14,"0"0"1,-1 0-1,1 0 0,0-1 1,-1 1-1,1 0 0,0 0 1,0 0-1,-1-1 0,1 1 1,0 0-1,0 0 0,-1-1 1,1 1-1,0 0 0,0 0 1,0-1-1,-1 1 1,1 0-1,0-1 0,0 1 1,0 0-1,0-1 0,0 1 1,0 0-1,0-1 0,0 1 1,0-1-1,3-13-178,17-19-2,-11 18 1328,-4 7-19,-3 6-749,-1 0-1,0-1 0,1 1 0,-1 0 1,0 0-1,0-1 0,0 1 0,0-5 0,-1 6-326,0 1-1,0-1 1,0 0-1,0 0 0,-1 1 1,1-1-1,0 0 1,0 1-1,-1-1 0,1 1 1,0-1-1,-1 0 1,1 1-1,-1-1 0,1 1 1,-1-1-1,1 1 1,-1-1-1,1 1 0,-1-1 1,1 1-1,-1 0 1,0-1-1,1 1 0,-1 0 1,0 0-1,1-1 1,-1 1-1,0 0 0,1 0 1,-1 0-1,-1 0 1,-27-1 335,20 2 34,-150 4 2534,83-1-2126,-90 15-1,95-9-679,60-9-94,-38 5 658,-51 1-1,-321-7 676,273 10-518,111-9-1045,-119-6 1541,13 3-1244,78 3-172,-216 13 1240,235-10-1020,0-3 1,-70-6-1,-3 0 267,-7 4 47,-147 3 1103,244-1-1468,-46 3-1531,-76-6 0,129 1 352,1-1 0,0-2 0,0 0 1,0-1-1,0-1 0,1-1 0,0-1 0,-24-13 1,24 8-1692,-33-26 0,-20-25-1168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8:15.792"/>
    </inkml:context>
    <inkml:brush xml:id="br0">
      <inkml:brushProperty name="width" value="0.1" units="cm"/>
      <inkml:brushProperty name="height" value="0.1" units="cm"/>
      <inkml:brushProperty name="color" value="#FFFC18"/>
    </inkml:brush>
  </inkml:definitions>
  <inkml:trace contextRef="#ctx0" brushRef="#br0">4245 4 5376,'-13'0'822,"1"1"1,0 0-1,0 1 0,-15 4 1,9-2-353,0 0 1,-1-1 0,0 0-1,0-2 1,0 0 0,0-2-1,-37-4 1,7-1-131,0 2 0,0 2 1,-58 6-1,60-2-186,-88 5 377,-78 1 1017,108-9-1502,-300 12 826,308-6-674,-113-10 0,37 0 232,-155 17 302,80-1-162,95-5-525,-55 1 180,141-8 61,-75-11 0,-480-34 1501,557 45-1836,-74-4-1241,-45 0-4723,101 4 1877,-21-2-306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8:17.450"/>
    </inkml:context>
    <inkml:brush xml:id="br0">
      <inkml:brushProperty name="width" value="0.1" units="cm"/>
      <inkml:brushProperty name="height" value="0.1" units="cm"/>
      <inkml:brushProperty name="color" value="#FFFC18"/>
    </inkml:brush>
  </inkml:definitions>
  <inkml:trace contextRef="#ctx0" brushRef="#br0">3361 126 4992,'-1'-1'171,"-1"0"1,1 0-1,-1 0 0,1 0 0,-1 0 1,0 0-1,1 0 0,-1 1 1,0-1-1,0 1 0,0-1 1,1 1-1,-1 0 0,0-1 1,-2 1-1,1 0-90,0-1-1,0 0 1,0 1-1,0-1 0,0-1 1,1 1-1,-1 0 1,0-1-1,1 1 1,-1-1-1,1 0 1,0 0-1,-4-3 1,2 2 308,1 0 0,0 0 0,-1 1 0,0-1 0,0 1 1,-5-2-1,-21-4 415,0 2 1,0 2 0,-1 0 0,-58 2-1,29 0-523,-96-10 15,-40-2 602,3 9-770,54 3 19,-156 5 1157,-6 5-691,244-8-580,-230 4 462,91-7 243,61-2-479,-76-5 471,1 0 375,110 9-694,-100 2-1590,165 1-656,0 2 1,0 1-1,0 1 1,-62 21-1,21 5-2794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8:18.621"/>
    </inkml:context>
    <inkml:brush xml:id="br0">
      <inkml:brushProperty name="width" value="0.1" units="cm"/>
      <inkml:brushProperty name="height" value="0.1" units="cm"/>
      <inkml:brushProperty name="color" value="#FFFC18"/>
    </inkml:brush>
  </inkml:definitions>
  <inkml:trace contextRef="#ctx0" brushRef="#br0">2761 106 4480,'-11'0'473,"3"0"-287,0 0 1,1 0-1,-1-1 0,0 0 0,1 0 0,-1 0 0,-9-4 0,-10-4 524,0 2-1,0 1 0,-1 1 0,-30-2 0,-35-5 433,-93-19 96,143 24-636,-84-5 1,-43 12 32,10 0-187,-236 10 416,41 0 538,130-7 523,-91-1-421,170-3-1669,34-3-2695,-3-1-3858,47 5 2766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8:19.556"/>
    </inkml:context>
    <inkml:brush xml:id="br0">
      <inkml:brushProperty name="width" value="0.1" units="cm"/>
      <inkml:brushProperty name="height" value="0.1" units="cm"/>
      <inkml:brushProperty name="color" value="#FFFC18"/>
    </inkml:brush>
  </inkml:definitions>
  <inkml:trace contextRef="#ctx0" brushRef="#br0">4577 27 3968,'-15'1'1059,"13"0"-1028,1-1 0,-1 0 0,0 0 0,1 1 0,-1-1 0,0 0 0,1 0 0,-1 0 0,0-1 0,0 1 0,1 0 0,-1-1 0,1 1 0,-1-1 0,0 1 0,1-1 0,-1 0 0,-2-1 0,2 0-32,-1 1 1,0-1 0,0 1-1,0 0 1,0 0-1,-1 0 1,1 1-1,0-1 1,0 1 0,-4-1-1,-16-2 896,5-1-198,-1 2 0,0 0 0,0 1 0,0 1 0,-30 4 0,15 0-300,12-1-84,-23 0 1,34-3-239,-489 13 2564,112-7-1656,238-7-931,-410-13 775,349 5-460,-1 9 1,-381 51 0,387-23 706,-142 25 620,-269 27-622,305-85-8410,197-3 2757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8:21.685"/>
    </inkml:context>
    <inkml:brush xml:id="br0">
      <inkml:brushProperty name="width" value="0.1" units="cm"/>
      <inkml:brushProperty name="height" value="0.1" units="cm"/>
      <inkml:brushProperty name="color" value="#FFFC18"/>
    </inkml:brush>
  </inkml:definitions>
  <inkml:trace contextRef="#ctx0" brushRef="#br0">1592 0 2432,'-14'9'6218,"14"-9"-6126,0 1-1,0-1 1,0 1-1,0-1 1,0 1-1,0-1 1,-1 1-1,1-1 0,0 1 1,0-1-1,0 0 1,0 1-1,-1-1 1,1 1-1,0-1 1,0 0-1,-1 1 1,1-1-1,0 0 0,-1 1 1,1-1-1,0 0 1,-1 0-1,1 1 1,0-1-1,-1 0 1,-15 8 433,1-1 0,-1-1 0,1-1 0,-2 0 0,-16 2 0,-87 9 484,101-13-880,-125 6 119,44-3 69,56-2-194,-35 1 266,-507-5 3584,373 4-5968,108 1-5268,55 1 3039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8:23.535"/>
    </inkml:context>
    <inkml:brush xml:id="br0">
      <inkml:brushProperty name="width" value="0.1" units="cm"/>
      <inkml:brushProperty name="height" value="0.1" units="cm"/>
      <inkml:brushProperty name="color" value="#FFFC18"/>
    </inkml:brush>
  </inkml:definitions>
  <inkml:trace contextRef="#ctx0" brushRef="#br0">2286 20 3328,'-53'12'1717,"46"-11"-1055,0 0 0,0-1 1,0 1-1,0-2 0,-11 0 0,11 0-437,1 0 0,-1 1-1,1 0 1,-1 0 0,0 0 0,-7 3 0,-8 2-21,4 0 184,0 0 0,0-2 0,0 0 0,-22 0 0,13-3-10,16 1-55,0 0-1,0-2 1,0 1 0,0-1-1,-18-5 1,-13-6 98,1 2 1,-1 1-1,-61-4 0,-128 5 145,138 16-135,-1-1 44,56-7-132,-515 14 4429,280 2-4997,0 0-8328,175-10 3737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3:11.223"/>
    </inkml:context>
    <inkml:brush xml:id="br0">
      <inkml:brushProperty name="width" value="0.1" units="cm"/>
      <inkml:brushProperty name="height" value="0.1" units="cm"/>
      <inkml:brushProperty name="color" value="#66CC00"/>
    </inkml:brush>
  </inkml:definitions>
  <inkml:trace contextRef="#ctx0" brushRef="#br0">6755 36 2048,'-5'5'6696,"-7"-2"-4583,-14-2-2202,22-1 803,-13 0-231,-7 0 508,-43 4-1,57-3-806,0 0-1,0-1 0,0-1 0,-19-3 1,-18-1 14,-385 9 1188,322-6-631,-63 1-352,115 3-279,-76 4 24,-344 9 594,366-15-674,68 0-72,-312-15-50,293 10-53,-80 4 1,71 2 484,-165 4-218,-9 1-267,-36-16 209,136 8-261,79 3 216,-1 1 135,36 0-123,0-2 1,-33-3-1,-1-2-5,-80-12 122,123 16-233,-306-8 83,7 1 51,-22 3-176,211 6 338,-10 6-172,1 0-48,46-7-19,-222-3 87,280 2-30,-53-4 234,26 0 205,-126 6-1,191-1-503,-387 46 588,350-40-924,-60 6-2496,83-11 1818,1-1-1,-1-1 0,0 0 1,-26-5-1,24 0-542,0 0-1,-23-11 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8:24.932"/>
    </inkml:context>
    <inkml:brush xml:id="br0">
      <inkml:brushProperty name="width" value="0.1" units="cm"/>
      <inkml:brushProperty name="height" value="0.1" units="cm"/>
      <inkml:brushProperty name="color" value="#FFFC18"/>
    </inkml:brush>
  </inkml:definitions>
  <inkml:trace contextRef="#ctx0" brushRef="#br0">2700 15 1792,'-4'-9'5460,"3"9"-5223,-9-1 1895,-18 11-1944,17-5 1112,-10 1-224,-39 7 0,37-9-459,-33 10 1,-17 6 344,-8 2-404,56-14-490,0-2 1,0-1-1,0-1 1,-1-1-1,0-1 1,-30-1-1,-20-1 512,-4 1-342,-105-11 0,107 3 141,-96 4 0,108 4-577,-7 0 123,27 0 365,0-1 0,-52-8 0,30 1 131,-128 4 0,110 4 481,-171-6 1084,85-9-3833,71 5-1569,51 5-1681,-92-17-1,12-21 640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8:26.605"/>
    </inkml:context>
    <inkml:brush xml:id="br0">
      <inkml:brushProperty name="width" value="0.1" units="cm"/>
      <inkml:brushProperty name="height" value="0.1" units="cm"/>
      <inkml:brushProperty name="color" value="#FFFC18"/>
    </inkml:brush>
  </inkml:definitions>
  <inkml:trace contextRef="#ctx0" brushRef="#br0">4501 135 2560,'-3'-13'577,"-1"1"0,1 0 0,1-1-1,0 0 1,0-18 0,3 30-496,-1-1-1,0 1 1,0 0 0,0-1-1,0 1 1,0 0 0,0-1-1,0 1 1,-1 0 0,1-1-1,0 1 1,-1 0 0,1-1-1,-1 1 1,1 0 0,-1 0-1,0 0 1,1-1-1,-1 1 1,0 0 0,0 0-1,0 0 1,0 0 0,0 0-1,0 0 1,0 1 0,0-1-1,0 0 1,0 0 0,-1 1-1,1-1 1,0 1 0,0-1-1,-1 1 1,1 0-1,0-1 1,-1 1 0,1 0-1,0 0 1,-3 0 0,-11-1 369,1 0 1,-1 1-1,0 1 1,0 0-1,-27 6 1,4 0 62,-1 0 113,-44 13 1,46-11 132,-58 4 1,35-5-338,-219 11 619,196-16-674,-136-3 316,80-14-145,-217 12-591,206 18 177,17-1 72,-117 15-153,180-16-178,-31 5 243,-112-6-135,160-11 53,-74 13-1,41-3-124,-186 12 270,7-1 218,-1-13 275,206-10-357,-114-12 801,120 6-739,-1 2-1,-88 6 0,-30 10-1371,143-12-652,0-1 1,0-2 0,-52-10-1,73 10 609,0 0-1,0 0 0,-15-8 1,-16-16-3066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8:29.696"/>
    </inkml:context>
    <inkml:brush xml:id="br0">
      <inkml:brushProperty name="width" value="0.1" units="cm"/>
      <inkml:brushProperty name="height" value="0.1" units="cm"/>
      <inkml:brushProperty name="color" value="#FFFC18"/>
    </inkml:brush>
  </inkml:definitions>
  <inkml:trace contextRef="#ctx0" brushRef="#br0">3132 2 4864,'-2'-1'237,"-1"1"1,1 0-1,-1 0 1,1 0-1,-1 0 1,1 0-1,-1 1 1,1-1-1,-6 2 1,7-2-249,0 1-1,1-1 1,-1 1 0,0-1 0,0 1 0,0-1 0,0 1 0,0-1 0,1 1 0,-1 0 0,0-1-1,0 1 1,1 0 0,-1 0 0,1 0 0,-1 0 0,1-1 0,-1 1 0,1 0 0,-1 0 0,1 0-1,0 0 1,-1 0 0,1 0 0,0 0 0,0 0 0,0 1 0,0-1 76,-1-1 0,1 1 0,0-1 0,0 1 0,0-1 0,0 1 0,-1-1 0,1 1 0,0-1 1,-1 0-1,1 1 0,0-1 0,-1 1 0,1-1 0,0 0 0,-1 1 0,1-1 0,0 0 0,-1 0 0,1 1 0,-1-1 0,1 0 1,-1 0-1,1 0 0,-1 1 0,1-1 0,-1 0 0,1 0 0,-1 0 0,1 0 0,-1 0 0,0 0 0,-26 0 2726,2 1-1575,10 1-834,-1 0 0,0-1 0,1 0-1,-18-2 1,0 0 29,-115-10-107,50 10-1,-86 2-152,-41-1 1144,43-17-303,-184 11-416,206 15-773,-170-9 469,260 2 11,-122 21-1,76-14-4,11 3-238,-52 9 410,-51 11 1054,98-17-1925,55-8-2594,-6 0-3932,7-3 1667,-17-3 1408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8:31.163"/>
    </inkml:context>
    <inkml:brush xml:id="br0">
      <inkml:brushProperty name="width" value="0.1" units="cm"/>
      <inkml:brushProperty name="height" value="0.1" units="cm"/>
      <inkml:brushProperty name="color" value="#FFFC18"/>
    </inkml:brush>
  </inkml:definitions>
  <inkml:trace contextRef="#ctx0" brushRef="#br0">1368 44 4480,'-1'-1'89,"1"0"1,-1 0 0,0 1-1,1-1 1,-1 0-1,0 1 1,0-1 0,0 1-1,1-1 1,-1 1 0,0-1-1,0 1 1,0 0-1,0-1 1,0 1 0,0 0-1,0 0 1,0 0-1,0 0 1,0 0 0,0 0-1,-1 0 1,-2 0 195,4 0-103,-23 0 36,-61-2 3937,18 1-3139,-94 9 0,112 0-650,-52 17 1,65-15 133,1-2-1,-1-1 1,0-1 0,-39 0 0,63-6-392,-227-9 2413,175 3-2153,-76-12 906,116 14-2351,1-2 0,0 0 0,0-1-1,-23-12 1,1-5-8027,24 14 5174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8:32.599"/>
    </inkml:context>
    <inkml:brush xml:id="br0">
      <inkml:brushProperty name="width" value="0.1" units="cm"/>
      <inkml:brushProperty name="height" value="0.1" units="cm"/>
      <inkml:brushProperty name="color" value="#FFFC18"/>
    </inkml:brush>
  </inkml:definitions>
  <inkml:trace contextRef="#ctx0" brushRef="#br0">2553 10 4736,'-9'-4'636,"7"3"-463,0 1 1,0-1-1,0 0 1,0 1-1,0-1 1,-9 0 4063,10 1-4108,0 0-1,0 0 0,0 0 1,0 0-1,0 1 0,0-1 1,0 0-1,0 0 1,0 1-1,0-1 0,0 1 1,0-1-1,0 1 0,-1 0 1,-2 1 33,0 0-1,0 0 1,0 0 0,0 0 0,-1-1 0,1 0 0,0 0 0,-1 0 0,1 0 0,-1-1 0,1 1 0,-1-1 0,-6-1 0,-27 3 712,13 3-457,12-2-384,0-1 0,0 2 0,0-1-1,-19 10 1,26-11 106,0 0 1,-1-1-1,0 1 0,1-1 0,-1-1 1,0 1-1,0-1 0,0-1 0,-9 0 0,-29 0 213,-58 19 171,13-3-72,-27 2-257,13-11 349,-63 8-526,143-10 91,0-1-1,0-1 1,0-1-1,0 0 1,-48-7-1,-9-8 580,-144-6-1,-83 24 827,211-2-1944,-168-19 0,145 0-3236,-2-4-3575,38 2 1872,-10-7 1514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8:34.910"/>
    </inkml:context>
    <inkml:brush xml:id="br0">
      <inkml:brushProperty name="width" value="0.1" units="cm"/>
      <inkml:brushProperty name="height" value="0.1" units="cm"/>
      <inkml:brushProperty name="color" value="#FFFC18"/>
    </inkml:brush>
  </inkml:definitions>
  <inkml:trace contextRef="#ctx0" brushRef="#br0">3595 1 3456,'-4'2'393,"3"-2"-350,1 0-1,-1 0 0,1 1 0,-1-1 0,0 0 0,1 0 1,-1 1-1,1-1 0,-1 1 0,1-1 0,0 0 1,-1 1-1,1-1 0,-1 1 0,1-1 0,0 1 1,-1-1-1,1 1 0,0-1 0,-1 1 0,1 0 0,-1 6 2834,1-7-2803,0 1 0,0 0 0,0-1 0,0 1 0,0-1 0,0 1 0,-1 0 0,1-1 0,0 1 0,0-1 0,-1 1 0,1-1 0,-1 1 0,1-1 1,0 1-1,-1-1 0,1 1 0,-1-1 0,1 1 0,-1-1 0,0 1 0,-14 10 1675,8-6-1376,-1-1-1,0-1 1,0 0 0,0 0 0,0 0 0,0-1 0,-1 0 0,1-1-1,-1 1 1,-12-1 0,-197 9 988,112 3-684,-69 6 83,-39-17-613,113-3 161,-98 9 180,117-3-270,-198-3 412,-27 2 198,96 12-723,-170 10 1392,188-9-581,-4-1-27,-204-1-700,128-20-6600,156-1 1559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8:58.736"/>
    </inkml:context>
    <inkml:brush xml:id="br0">
      <inkml:brushProperty name="width" value="0.1" units="cm"/>
      <inkml:brushProperty name="height" value="0.1" units="cm"/>
      <inkml:brushProperty name="color" value="#FFFC18"/>
    </inkml:brush>
  </inkml:definitions>
  <inkml:trace contextRef="#ctx0" brushRef="#br0">11009 1654 2688,'-31'15'10325,"32"-14"-10221,-1-1 0,1 1 0,-1-1 0,1 1 0,-1 0 0,1-1 0,-1 1-1,0 0 1,1 0 0,-1-1 0,0 1 0,0 0 0,1 0 0,-1 1 0,0-2-36,0 1 1,0-1-1,0 1 0,0-1 0,0 1 1,0-1-1,0 0 0,1 1 1,-1-1-1,0 1 0,0-1 0,0 0 1,0 1-1,1-1 0,-1 1 0,0-1 1,0 0-1,1 1 0,-1-1 1,0 0-1,1 1 0,-1-1 0,0 0 1,1 0-1,-1 1 0,1-1 0,-1 0 1,0 0-1,1 0 0,-1 0 1,2 1 463,-1-1-309,0 0 0,0 0-1,0 0 1,-1 0 0,1 0 0,0 0 0,0-1 0,0 1 0,0 0 0,-1 0-1,1 0 1,0-1 0,0 1 0,-1-1 0,1 1 0,0 0 0,0-1-1,0 0 1,9-8-75,-2 0-1,1 0 1,-1-1-1,-1 0 0,0 0 1,0 0-1,-1-1 1,0 0-1,-1-1 1,0 1-1,-1-1 0,0 0 1,3-18-1,-4 19-27,0-1-1,8-17 0,-7 21-40,-1 0 1,0 0-1,-1 0 0,0 0 0,0 0 1,0-1-1,-1-9 0,-1 7 99,-1 0 0,-1 0-1,0 0 1,-1 0 0,-7-19-1,2 5-69,-43-179 330,10 30-279,4 75-180,27 66-81,6 23 96,1-1 0,1 0-1,-1 0 1,2 0 0,-2-16 0,3 2 6,-1 17-19,0-1 0,1 1 0,1-1 0,0 0 0,0 1 0,4-16 0,-2 11 47,0 1 0,-1-1 1,0 1-1,-1-1 0,0 0 1,-2-17-1,1 9-2,-6-146 6,6 153-17,-1 1 1,0-1 0,-1 0-1,-4-14 1,4 21-6,0 0-1,-1 0 1,0 0 0,0 0-1,-1 0 1,0 1 0,0-1-1,-9-10 1,6 11-9,0 0 1,0 1-1,0 0 0,-1 0 1,0 1-1,0 0 0,0 0 1,0 1-1,0 0 0,-1 1 1,-14-3-1,4 3 0,1 1 0,-33 2 0,11 0-57,-44-1 31,-268 10 124,261-4-38,-106-8-1,62-1-5,-116 16 51,3 1 7,-332-29-289,462 2 125,-4 0 118,-223 11 54,179 3 121,-48-10-109,15 6-77,106 5-27,17 2-2,-141 25-1,159-23 87,14-3-146,-67 4 27,-12 1 18,51 0-5,-99 17-25,21-1 18,123-21 41,-45 0 0,5-1 5,-285 6 132,231-9-137,62 2 9,30 0 26,-1 0-1,0-3 0,-36-5 1,20 0-9,-55-1 1,3 0-11,-136-11-52,190 17-5,27 1 0,0 0 0,-24-5 0,-24-12-64,41 10 19,-52-8-1,-49-4 183,-36-3-60,84 15-30,-123-17 23,125 16-75,22 4 101,-115-6-50,80 8-2,-188 1 57,147 3-36,-47 13-66,60-3-9,-17-1 42,-39 8-30,45-3 177,-324 31-392,344-29 213,42-6 0,25-6 109,-64 1 1,-178-26-73,231 16-26,-69 3-1,76 3-6,0-3 0,-71-9-1,-60-8 66,25 13-47,-75 3-214,120 3 165,91-1 14,-1-2 0,-27-5 0,28 3 32,-1 2-1,-28-2 0,-69-5-162,-171 9 112,280 0 29,0 1 0,0 0-1,0-1 1,1 1 0,-1 0 0,0 1-1,1-1 1,-1 0 0,1 1 0,-1 0-1,1-1 1,0 1 0,0 0 0,0 0-1,0 0 1,0 1 0,0-1 0,0 0-1,1 1 1,-1-1 0,1 1 0,-2 4-1,-7 29-30,3 0 0,0 1-1,-1 44 1,-1 8-10,-29 134 43,22-134 13,9-34 20,3 1 0,6 111-1,1-48-9,6-21 2,-1-1-16,-3 107 99,-5-5-187,0-195 66,0 0 0,0 0 0,1 0 0,0 0 0,-1-1 0,1 1 0,1 0 1,-1 0-1,0-1 0,1 1 0,0 0 0,0-1 0,0 0 0,0 1 0,1-1 0,-1 0 0,1 0 0,0 0 1,0-1-1,0 1 0,0-1 0,6 4 0,5 2-5,0-2 1,0 0-1,1-1 1,23 6-1,-19-6-64,22 4 67,1-1 0,-1-3 0,48 1 0,-17-4-6,90 7-95,125 16 245,-200-22-64,113-13 0,14-2-177,-74 6 61,53-8 125,77-5-104,-28 16 125,57-4-17,-177 4-84,199 20 0,-208-7 5,-58-7 15,96-6 1,168-4-54,-214 9 49,196-21 0,88-14-29,-230 23 110,225 6-69,-248 11 16,148 5 49,126-33-197,-292 13 99,238-25 60,50-24-96,-28 19-75,-154 15 177,203 4 36,-203 9-154,-156 5 116,0 2-1,0 4 0,0 2 0,106 20 0,-119-13-120,0-1 0,86 0-1,121-3 284,-155-4-268,56-1-106,-126-5 170,68-14-1,-5 0-1,-23 10-16,0 3 0,1 4 0,76 9 0,-99-5 11,86-5 1,54-16 19,-21 1 16,252-25 105,-383 38-884,65 3-1,-62 1-1681,-42 0 1558,1-1 0,0 1 1,-1-1-1,1 0 0,-1 0 1,6-2-1,-10 3 750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9:32.553"/>
    </inkml:context>
    <inkml:brush xml:id="br0">
      <inkml:brushProperty name="width" value="0.1" units="cm"/>
      <inkml:brushProperty name="height" value="0.1" units="cm"/>
      <inkml:brushProperty name="color" value="#FFFC18"/>
    </inkml:brush>
  </inkml:definitions>
  <inkml:trace contextRef="#ctx0" brushRef="#br0">12550 1827 2432,'16'-18'9050,"6"17"699,-20-2-9732,-1 0 1,0 0-1,0-1 0,0 1 0,0 0 0,-1-1 0,1 1 0,-1-6 0,1-4 43,1-8 107,0 0 0,-3-34 0,-1 11 201,0-13-139,1 30-90,3-50 0,3 29 86,-3-1 0,-2 1 0,-2 0 0,-13-77 0,12 96-177,-1-43 0,2 8 21,0-81-276,-2-19 404,3 135-241,2-34 1,0 42 80,-1-1 1,0 0 0,-7-38 0,-25-105-188,28 145 71,-1 1 1,-1 1-1,-13-29 0,17 41 46,-1 1 1,0 0-1,0 0 1,-1 1-1,1-1 0,-1 1 1,0-1-1,0 1 1,-1 0-1,1 1 0,-1-1 1,0 1-1,0 0 1,0 0-1,0 0 1,-8-2-1,0 2-39,0 0 0,0 0 0,0 1 0,-22 0 0,-54 6 149,-42 15 316,60-7-295,71-11-98,-80 11 99,-124 4-1,140-16-6,-249 10-178,273-6 18,0-3 0,-44-3-1,-80-16 109,45 5 7,-148-1-52,68 12-144,-215 4 143,327 3-5,36-1 107,-98-5 1,108-4-123,-79-4-119,-193 24 134,215 0 87,51-6 44,-96 4-1,69-12-123,0 3 1,-139 25-1,142-14 43,-94 22 18,116-25 17,0-2 0,-99 6-1,-102-15 251,130-2-282,2 1 33,-366-14 266,365 2-222,-114-14 98,152 13-104,-58-8 35,47 15-116,-150 7 0,190 0 69,1-3-1,0-2 0,-54-11 0,54 8-79,-68-16-92,70 12 24,-86-7-1,-20 12-144,126 5 214,0-2-1,-52-11 0,-69-11-26,18 16-111,41 5 141,-28 2-60,6 0 49,-12-13 103,63 6-145,0 4-1,-123 3 0,90 4 89,38-2-32,-37 0 142,-134-15 0,134 6-183,-140 4 1,169 5-145,-164 9 339,49-12-260,-125 3-47,231 7 227,-17 0 95,-128-18-91,-153 7-202,64-4 283,147 9-354,64 1 83,73-1 102,-1 2 0,0 1-1,-24 6 1,-40 7 34,42-9-47,-41-3 123,66-6-144,-28-5 0,27 3-13,-30-1 0,31 4 79,-46-1-79,0 4 0,-88 13-1,87-7 103,50-7-61,0 0 1,1 1-1,-1 0 1,1 2-1,0 0 1,-20 9-1,32-12-11,0 0 0,-1-1 0,1 0 0,-1 0 0,1 0 0,-1-1 0,1 0 0,-1 0 0,1-1 0,-1 0 0,-6-1 0,-26-2 9,17 4-23,11-1-3,0 1 1,0 0-1,0 1 1,-18 4-1,9 0-1,-14 4 13,25-5 0,1 1 0,0-1 0,0 1 1,1 1-1,-1-1 0,1 1 0,1 0 1,-1 1-1,1 0 0,0 0 0,0 0 1,1 1-1,0 0 0,0 0 1,1 0-1,0 0 0,1 1 0,0 0 1,-4 15-1,0 19 12,1 0 1,3 0-1,2 65 0,2-56-25,-1-43-4,1 1-1,1-1 1,0 0 0,3 12-1,-2-12 32,0 1-1,-1 0 1,-1-1 0,1 14-1,-1 22-13,1 1 0,2-1-1,2 0 1,19 67 0,-18-87-112,1 5 170,1 1 1,23 48 0,-22-61 18,-3-2-63,1-1-1,16 21 0,63 83 226,-51-58-278,-9-19 167,-19-29-94,1 1 0,16 18 0,-16-23-36,0-1 1,1 0 0,-1-1 0,1 0-1,1-1 1,-1 0 0,14 5 0,84 29 119,-76-30-149,142 35 164,-41-13-7,-100-24-182,41 3 0,-43-6 57,103 9 142,-62-9-156,87-5 1,-67-1 75,-61 1-59,16-1-24,51 7 0,-46 0 24,36 6 0,28 5 0,-67-10 0,75 6 0,-89-11 0,168 2 53,32 2 17,-121 3-81,223-9 1,-33 2-68,-174 4 113,-33-6 2,182-22 1,-203 15-39,109 3 0,7 0 120,112-24-135,-95 26 41,-114 3-55,9-2 88,98 2-8,-145 2-67,85 14 0,-83-5-21,92 14 50,-122-22-53,281 20 183,-175-17-199,3 0-9,-66-6 66,317-16 11,-353 11 1,1 2 0,-1 1 0,69 8 0,182 21-51,-205-25 90,124-10 1,-37 2-170,-8 0 124,-104 1 59,168-25-77,120-23 63,-103 19 0,19 0 2,-170 31-90,16-1-17,269-20 182,-341 23-128,144-4 11,-120 2-38,0 3 0,62 8 0,51 2-57,-29-12 229,168 2-141,-214 5 2,43 0-7,-92-6 11,9-1 31,56 8-1,54 7-195,174 18 129,-54-25 159,-181-9 43,-84 2-209,463 14 162,-398-13-177,-53-1-640,-32 0 382,0 0 0,0-1-1,0 1 1,0-1 0,0 1 0,0-1 0,0 1-1,0-1 1,0 0 0,0 0 0,0 0 0,-1 0 0,1 0-1,0-1 1,-1 1 0,1 0 0,-1-1 0,1 1 0,0-3-1,-1 3-103,0 0 0,0-1 0,-1 1 0,1 0 0,0 0 0,-1-1 0,1 1 0,-1 0 0,0-1 0,1 1-1,-1 0 1,0-1 0,0 1 0,0 0 0,0-1 0,0 1 0,0-1 0,-1 1 0,1 0 0,0-1 0,0 1-1,-1 0 1,1-1 0,-1 1 0,0 0 0,1 0 0,-1 0 0,0-1 0,-1-1 0,-17-11-4710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9:51.653"/>
    </inkml:context>
    <inkml:brush xml:id="br0">
      <inkml:brushProperty name="width" value="0.1" units="cm"/>
      <inkml:brushProperty name="height" value="0.1" units="cm"/>
      <inkml:brushProperty name="color" value="#FFFC18"/>
    </inkml:brush>
  </inkml:definitions>
  <inkml:trace contextRef="#ctx0" brushRef="#br0">2431 2019 4864,'-1'-1'134,"0"1"1,1-1-1,-1 0 1,1 0 0,-1 0-1,0 0 1,1 0-1,0 0 1,-1 0-1,1 0 1,0 0-1,-1 0 1,1 0-1,0 0 1,0 0-1,0 0 1,0 0-1,0 0 1,0 0 0,1-2-1,0-27 235,8-5 691,-6 25-536,0-1 0,-1 1 0,0-1 0,0-13 0,-1 4 592,6-34-1,-4 33-254,2-33-1,-5-38 1892,0 90-2661,0 0 0,1 0 0,-1 0 0,1 1 0,-1-1 0,1 0 0,-1 0 0,2-2 0,4-15 482,-5 13-429,1-1 0,0 1 0,0-1 0,0 1 0,1-1 0,6-10 0,26-53 1317,-31 61-1393,-1 1-1,0-1 1,0 0 0,-1 0 0,-1 0 0,2-14 0,3-44 247,-3 47-170,1 0 1,9-28 0,2-6-77,-8 22 10,-1 0 0,-2-1-1,1-36 1,-5-152-58,-2 200 13,-1 0-1,0 1 1,-2 0 0,0 0-1,-16-37 1,2 1 26,-24-76-108,39 117 96,-2 0 0,1 1 0,-2 0 0,0 0 0,-1 0 0,0 1 0,-1 0 0,-12-12 0,14 19-30,1 0 0,-1 1 0,-1 0 0,1 0 0,-12-5 0,-1-1-4,7 4 17,0 1 0,-1 0 0,0 1 0,0 0 0,-23-4 0,-76-6-147,80 11-92,-217-11 474,226 15-268,0-2-1,1-1 1,-29-7-1,-65-23-35,107 30 49,-46-13-16,-1 2-1,-1 2 1,0 4 0,-112-3-1,104 7 104,-132-23-1,19 1-100,-139 11 3,173 21-85,-4 2 64,146-8 12,0 0 1,-1 0 0,1 0 0,0 1 0,0-1 0,0 1 0,0-1 0,0 1 0,0 0 0,0 0 0,0 1-1,0-1 1,0 1 0,1-1 0,-1 1 0,0 0 0,1 0 0,0 0 0,-1 0 0,1 0 0,0 1 0,0-1-1,0 1 1,0-1 0,1 1 0,-1 0 0,1 0 0,-2 4 0,-3 7 28,0-1-1,2 1 1,-1 0-1,-1 16 1,-7 61 98,11-73-115,-11 72 41,-6 66 34,14-10-72,2 96 9,5-130 55,4 106-161,18-30-15,-5-63 68,-18-117 19,1-1 0,-1 1-1,1-1 1,1 0 0,-1 1-1,1-1 1,0 0 0,5 6-1,-5-9 16,-1 0 0,1 0 0,0-1 0,0 0 0,0 1 0,0-1 0,0 0 0,1-1 0,-1 1 0,1 0 0,0-1 0,0 0 0,0 0 0,9 3 0,3-1-41,11 5 65,1-2-1,0-1 1,0-1-1,43 1 1,24-6-1,-1 5-1,1 3 1,137 31 0,-162-26 29,0-3 0,103 2 1,-92-8 78,287 34-58,-47-2 361,-62-11-49,-251-24-459,14 2 80,39 11 0,-53-12-385,-1 1 0,0 0 0,0 0 0,0 1 0,0 0 0,-1 0 0,1 0 0,-1 1 0,6 6 0,-1 3-3048,-48 6-10807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5:04.976"/>
    </inkml:context>
    <inkml:brush xml:id="br0">
      <inkml:brushProperty name="width" value="0.1" units="cm"/>
      <inkml:brushProperty name="height" value="0.1" units="cm"/>
      <inkml:brushProperty name="color" value="#66CC00"/>
    </inkml:brush>
  </inkml:definitions>
  <inkml:trace contextRef="#ctx0" brushRef="#br0">4309 116 4736,'-1'0'79,"0"-1"-1,0 1 1,0 0 0,0-1-1,0 1 1,-1 0 0,1 0-1,0 0 1,0 0-1,0 0 1,-1 0 0,1 0-1,0 1 1,0-1 0,0 0-1,0 1 1,0-1 0,0 1-1,-1-1 1,1 1 0,0-1-1,0 1 1,0 0 0,1-1-1,-1 1 1,0 0 0,-1 1-1,2-2-83,-1 1-1,1-1 1,0 0-1,-1 0 1,1 0-1,0 1 1,-1-1-1,1 0 1,-1 0-1,1 0 1,0 0-1,-1 0 1,1 0-1,0 0 1,-1 0-1,1 0 1,-1 0-1,1 0 1,0 0-1,-1 0 1,1 0-1,-1 0 1,1 0-1,0 0 1,-1-1-1,1 1 1,0 0-1,-1 0 1,0-1-1,-11-8 528,7 5 113,-4-2 9,-1 0 0,0 1 0,0 0 0,-1 1 0,1 0 0,-1 1 0,-11-3 0,8 2-560,0 0-1,-14-7 0,-19-7 649,20 10-406,12 3-173,-1 1 1,1 0-1,-1 1 1,-28-1-1,-36 0 140,44 2 275,-61 3 0,32 10 57,44-7-483,-1-1 0,-29 2 0,-364-5 722,370 2-854,0 3-1,-68 15 1,57-9 185,6-1-539,-53 18 0,72-19 832,-37 5 1,18-4-581,27-6 234,0-2 0,-36 0-1,32-1 52,-38 4 0,-275 42 41,207-33-32,-86 11 247,-144 27 612,243-38-203,-139-2 0,-8 1-115,0 5-2753,-4-15-5462,135-7 2512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3:14.025"/>
    </inkml:context>
    <inkml:brush xml:id="br0">
      <inkml:brushProperty name="width" value="0.1" units="cm"/>
      <inkml:brushProperty name="height" value="0.1" units="cm"/>
      <inkml:brushProperty name="color" value="#66CC00"/>
    </inkml:brush>
  </inkml:definitions>
  <inkml:trace contextRef="#ctx0" brushRef="#br0">5 0 128,'-5'0'0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6:04.853"/>
    </inkml:context>
    <inkml:brush xml:id="br0">
      <inkml:brushProperty name="width" value="0.1" units="cm"/>
      <inkml:brushProperty name="height" value="0.1" units="cm"/>
      <inkml:brushProperty name="color" value="#FFFC18"/>
    </inkml:brush>
  </inkml:definitions>
  <inkml:trace contextRef="#ctx0" brushRef="#br0">11521 1838 3712,'-10'8'6723,"10"-8"-6570,-2 6-795,-1 12 1065,3-16-202,0 0 0,-1 0 0,1 0 0,0 0 0,-1 0 0,1 0 0,-1 0 0,0 0 0,1 0 0,-1-1 0,0 1 0,0 0-1,0-1 1,-1 1 0,1 0 0,0-1 0,-2 2 0,-1 0 229,3-2-258,-1 0 1,0 0-1,0 1 0,1-1 1,-1 1-1,1 0 0,-1-1 1,1 1-1,0 0 0,-2 3 1371,4-6-1035,10-15 154,-8 14-638,-1-1 0,0 1 0,0-1 0,0 0 1,-1 0-1,1 1 0,-1-1 0,0 0 1,1-1-1,0-4 0,83-308 985,-71 277-1037,24-47 0,-20 48 48,17-50 0,-15 18 358,19-125-1,-30 105-164,-6-133 1,-4 129-168,-1 52 70,-2 0 0,-2 1 0,-19-70 0,23 106-123,1 0 0,-1 1-1,0-1 1,-1 0-1,1 1 1,-1 0 0,0-1-1,0 1 1,0 0 0,0 0-1,-1 1 1,1-1-1,-1 1 1,-7-5 0,-4-1-21,1 1 1,-1 0-1,-18-6 0,25 11 52,-20-6-17,0 1 0,-32-6 0,6 2-81,-207-40 395,211 46-329,0 2 0,0 2 0,-50 4 0,-230 31 159,199-20-22,-243-7 0,304-9-133,-229-21 32,194 11-175,-112 0 0,-105 18 360,-254-14 32,450 4-194,-90-21 238,31 1-255,-22 19-185,53 2 64,-32-9 74,-81-2-8,-171 24 145,329-9-245,-233 5 90,-9 0 118,-6 0-209,290-2 121,-1-2 1,-115-14 0,54-2 76,0 6 0,-132 8 0,-44 2-315,-45 3 235,248-1-40,-150-15 0,2 7 90,168 7-86,0-4 0,-111-16-1,136 8 87,0 3 0,-69 0 0,-181 21-157,250-11 90,-99-9 0,17-1 94,-175 17-307,254-7 214,-116-11 0,-92 2 70,170 7-54,-9 4-76,67-2 122,0-1 1,-68-7 0,48-3-122,-21-4-13,-107-2 0,-109 14 141,110 6-117,49-6-1408,129 2-2250,-14 10-3387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5:09.959"/>
    </inkml:context>
    <inkml:brush xml:id="br0">
      <inkml:brushProperty name="width" value="0.1" units="cm"/>
      <inkml:brushProperty name="height" value="0.1" units="cm"/>
      <inkml:brushProperty name="color" value="#FFFC18"/>
    </inkml:brush>
  </inkml:definitions>
  <inkml:trace contextRef="#ctx0" brushRef="#br0">1816 85 2688,'-3'-9'924,"1"1"0,0-1 0,0 1 1,1-1-1,0 0 0,1 1 0,0-12 0,0 15 189,-6 7-19,-2 4-987,0 0 0,0 0 0,1 1 0,0 0 0,1 0 0,-10 13 0,-8 9 205,19-23-235,-12 13 297,0-1 0,-1-1 0,-1 0 0,-24 15 0,24-20-227,-2-1 1,1 0 0,-2-2-1,1 0 1,-1-2 0,0 0-1,-1-1 1,0-2 0,1 0-1,-2-1 1,1-2 0,-38-1-1,47-2-133,0 0 0,0-1 0,1-1 0,-1 0 0,1-1 0,-19-9 0,-74-48 227,17 8-132,68 43-78,8 3 1,-2 1 0,1 0 1,-1 1-1,-25-7 0,-44-10-150,-18-2 620,44 16-11,-107 0 0,105 9 7,1 2-1,-73 14 1,114-14-1265,0 0 0,-20 0 0,17-3-3242,-33-4-1,17-1 80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5:11.287"/>
    </inkml:context>
    <inkml:brush xml:id="br0">
      <inkml:brushProperty name="width" value="0.1" units="cm"/>
      <inkml:brushProperty name="height" value="0.1" units="cm"/>
      <inkml:brushProperty name="color" value="#FFFC18"/>
    </inkml:brush>
  </inkml:definitions>
  <inkml:trace contextRef="#ctx0" brushRef="#br0">2435 197 4352,'-9'0'1445,"7"0"-853,18-16 1787,-10 9-1981,0 0-1,-1-1 1,0 0 0,-1 0 0,0 0 0,6-16-1,-8 18-186,0 0-1,0 0 0,-1 0 0,0 0 0,0 0 0,0-1 0,-1 1 1,0 0-1,0-1 0,0 1 0,-2-7 0,1 11-166,0 1 1,1-1-1,-1 0 0,0 1 0,0-1 0,0 1 1,0-1-1,-1 1 0,1-1 0,0 1 0,-1 0 0,1-1 1,0 1-1,-1 0 0,0 0 0,1 0 0,-1 0 1,0 1-1,1-1 0,-1 0 0,0 1 0,0-1 0,1 1 1,-1-1-1,0 1 0,0 0 0,0 0 0,0 0 1,0 0-1,0 0 0,-3 1 0,-6 0 57,0 1 0,0 0 1,-21 8-1,-128 53 965,154-61-1007,-23 11 76,-12 5-90,-1-2 1,-69 18 0,56-22 486,5-1-416,1-1 0,-102 5 0,-98-25 375,154-2-71,-93-4 472,-456 16 628,596 0-1959,-1-3-1,-77-14 1,91 9-1141,0-1 0,-38-16-1,3-3-2312,5 4-288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5:14.199"/>
    </inkml:context>
    <inkml:brush xml:id="br0">
      <inkml:brushProperty name="width" value="0.1" units="cm"/>
      <inkml:brushProperty name="height" value="0.1" units="cm"/>
      <inkml:brushProperty name="color" value="#FFFC18"/>
    </inkml:brush>
  </inkml:definitions>
  <inkml:trace contextRef="#ctx0" brushRef="#br0">4901 228 3456,'-2'-3'321,"0"0"0,0 0 0,1 0 0,-1 0 0,1 0 0,0 0 0,0 0 0,-1-5 0,-1-3 214,-28-64 1678,29 70-2044,0 0 0,0 0-1,0 0 1,-1 1 0,0-1 0,1 1-1,-2 0 1,1 0 0,0 0 0,-1 0-1,-7-6 1,4 5-42,-1 0 0,1 1-1,-1-1 1,1 2 0,-1-1 0,-14-3-1,0 1 32,-1 2 0,0 1 0,0 0 0,-34 1-1,-41 7 991,-112 19 0,145-15-702,-39 10-192,-38 5-39,5-11 71,-92 6 478,-128 1-678,-10 8 95,-148-17 415,338-12-600,-250-32 552,198 9-189,82 9-306,-48-3 304,-182 9 177,47 4-97,126 10-176,62-1-1796,45-8-3143,49-1 284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5:16.226"/>
    </inkml:context>
    <inkml:brush xml:id="br0">
      <inkml:brushProperty name="width" value="0.1" units="cm"/>
      <inkml:brushProperty name="height" value="0.1" units="cm"/>
      <inkml:brushProperty name="color" value="#FFFC18"/>
    </inkml:brush>
  </inkml:definitions>
  <inkml:trace contextRef="#ctx0" brushRef="#br0">4310 70 4480,'-13'-3'455,"1"0"0,-1 1 0,0 1 1,0 0-1,-16 2 0,16-1-610,8-1 327,0 0 1,0 0-1,0 0 0,0-1 1,0 1-1,0-1 0,0 0 1,0-1-1,-7-4 1,5 2 213,0 2 0,0-1 1,-10-2-1,1 1-115,0 1 0,0 1 0,0 0 0,-33-1 0,-14 3 334,26-1-92,1 3 0,-52 5 0,59-2-258,-33-1 0,4 0 88,-63-3 216,87-2-463,1 2 1,-60 7-1,-174 31 1178,215-30-1178,-100 3 0,-112-2 944,131 0-1189,-1 1 213,-341-10 704,283 15-562,112-6-108,-265-1 787,180-25-223,-303-8 362,362 19-1322,-52-1-2876,-105-5-9301,176 1 8913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5:31.042"/>
    </inkml:context>
    <inkml:brush xml:id="br0">
      <inkml:brushProperty name="width" value="0.1" units="cm"/>
      <inkml:brushProperty name="height" value="0.1" units="cm"/>
      <inkml:brushProperty name="color" value="#FFFC18"/>
    </inkml:brush>
  </inkml:definitions>
  <inkml:trace contextRef="#ctx0" brushRef="#br0">4799 78 1536,'-15'-28'837,"14"27"-767,-1 0-139,0 1 1,0-1-1,0 0 1,1 0-1,-1 0 1,0 0-1,1 0 1,-1-1 0,1 1-1,-1 0 1,-1-2-1,1-1 370,-1 1 0,0 1 0,-1-1-1,1 0 1,0 1 0,-1-1 0,1 1 0,-1 0-1,0 0 1,0 1 0,0-1 0,1 1 0,-2 0-1,1 0 1,0 0 0,0 0 0,0 1 0,0 0-1,-5 0 1,-11-1 80,1 2-1,0 0 0,0 1 1,0 1-1,-18 5 1,26-5-225,-139 37 1736,122-33-1423,-36 15 1,22-7-263,-3-1 163,-1-1 0,-73 9-1,87-19-167,-1 0 0,0-3-1,1 0 1,-54-9 0,-286-46 1371,284 42-1334,-96 0 0,-90 12-41,144 2-10,-163 10 148,-93-29-114,367 16-178,-343-3 806,217 6-436,-691 51 1826,661-33-2421,-110 16-3318,159-14 246,-27-2-1413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6:16.066"/>
    </inkml:context>
    <inkml:brush xml:id="br0">
      <inkml:brushProperty name="width" value="0.1" units="cm"/>
      <inkml:brushProperty name="height" value="0.1" units="cm"/>
      <inkml:brushProperty name="color" value="#FFFC18"/>
    </inkml:brush>
  </inkml:definitions>
  <inkml:trace contextRef="#ctx0" brushRef="#br0">6603 276 3200,'0'0'3610,"-4"-5"-1370,-12 1-357,-98 4 1928,-57 0-2218,73 0-464,54-2-798,-64-11 0,20 0-540,-125-6 1117,-235-29 446,319 31-1309,-131-23 368,195 27-300,-9-3-71,-109-8 1,19 10 277,-201 6 128,204 2-544,-12-7 194,1-1 92,85 15 83,-163-6-173,185 3 67,-122 11-1,51 0-104,-208-7 260,180-3-394,-61 11 164,0 0-205,-319-10 289,450 4-96,-147 27 1,95-9-130,-87 26 86,5-1-165,212-45 185,0 1 0,1 0 0,-1 1 0,1 1 0,0 1-1,-24 12 1,29-13-87,1 1 0,0 0 1,0 1-1,1 0 0,0 1 0,0-1 0,1 1 0,0 1 0,0 0 0,-8 14 1,-39 81-297,41-70 335,2 0 0,1 0-1,2 1 1,-6 50 0,5-27-21,-22 154-89,28-164 114,1 0-1,7 71 0,-3-100-33,21 166-114,-14-127 125,21 66 0,-25-107-7,1 1 0,1-1 0,0-1 0,2 1 0,19 29 0,-21-37 16,0 0 0,1-1-1,0 0 1,1 0-1,0-1 1,0 0 0,0 0-1,1-1 1,0 0-1,17 7 1,-4-5 47,0 0-1,0-2 1,1-1 0,35 4 0,98-2-19,-110-6-27,283-4 170,-99 0-100,211-14-177,-234 5 198,-17 2-31,86-4-216,207-17 294,-357 21-148,146-2 139,2 0-13,-81-3-100,284-28 59,-382 29-67,258-28 267,87 20-321,-291 16-100,499 6 231,-386 19 93,-11 0-105,159 15-46,-39-2 84,-90-8-49,85 3 287,26-5-333,20 1 123,-9-1 157,-133-4-267,461 25 190,-205-7-157,-144-9-7,-71-23-20,-11 1 47,509 1 89,-645-11-166,115-2 43,-232 8-72,424-10 86,567-11-105,-999 20 6,205-12 114,3 1-32,-177 10-40,342 6 49,-146-11-4,-1-19 123,97-6-71,8-1-3841,-328 25 1691,-1-2 0,-1-2 0,0-1 0,0-2 1,-1-2-1,58-33 0,-13-9-2788,-85 58 4835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6:21.163"/>
    </inkml:context>
    <inkml:brush xml:id="br0">
      <inkml:brushProperty name="width" value="0.1" units="cm"/>
      <inkml:brushProperty name="height" value="0.1" units="cm"/>
      <inkml:brushProperty name="color" value="#FFFC18"/>
    </inkml:brush>
  </inkml:definitions>
  <inkml:trace contextRef="#ctx0" brushRef="#br0">10874 182 2688,'2'-7'960,"1"0"1,0 1-1,0-1 1,8-12-1,-8 13-136,2-2-238,-3 6-419,-1 0-1,1-1 1,-1 1 0,0 0-1,0-1 1,0 1-1,0-1 1,0-4 432,-1 7-493,0-1 1,0 1 0,0-1-1,0 1 1,0-1 0,0 1-1,-1-1 1,1 1 0,0-1-1,0 1 1,-1-1 0,1 1-1,0-1 1,-1 1 0,1 0-1,-1-1 1,1 1 0,-1-1-1,-63 1 2013,-207 9 1586,47 15-2793,74-14-53,-78-5 521,138-6-1054,-41 2-218,-148-3 942,187-4-836,-51-2 393,-236-12-145,289 13-167,-161-13 31,-3 1-209,80 10 48,-183 12-1,95 3 126,112 0-264,31-4 1,48 1 138,-92-8 1,75-5-151,-132-12 119,-282 14 25,312 10-243,44 4 153,95 0 24,29-2-36,-31 0 1,-411-1 241,209-6-305,36-8 172,-20-17-118,203 26-3,-53 5 1,10 1-58,-143 1 103,-171-5 165,382 0-245,1 1-1,0 1 0,-11 2 1,11-2 1,-1 0 0,1 0 1,-11-1-1,-93 9 62,37-2-26,-210-2 105,245-6-140,-102-6 3,-368-7 101,356 9-245,-99 2 179,133 3-59,76-1-13,-130-4-1,64 2-42,62 3 32,-99 8 117,-110-4-79,51-5-124,94 9 28,-7 0 260,-140-3-255,182-9 77,-102-17 0,168 19-22,0 0 0,-14 2 0,4-1 99,20 0-87,1 1 1,-1-1-1,1 1 0,-1 0 1,1-1-1,0 1 1,-1 0-1,1 0 0,0 1 1,-1-1-1,1 0 1,0 1-1,0-1 0,0 1 1,0 0-1,1 0 1,-1 0-1,0 0 0,1 0 1,-1 0-1,1 0 1,0 0-1,0 0 0,-1 1 1,2-1-1,-1 0 1,0 1-1,0-1 0,0 5 1,1 3 4,0 7-8,0 0 1,6 30-1,-2-20 60,-2 1-1,0 40 1,-1-7 26,16 313 10,-17-325-4,-6 58 0,3-64-32,-4 237 31,7-240-81,1-21-2,0 0-1,0 0 0,2-1 1,5 19-1,-5-27 9,0 0 0,0-1 0,1 1 1,0-1-1,1 0 0,0-1 0,1 1 0,12 15 0,-15-21-6,1 0 1,0 0-1,-1-1 0,1 1 0,0-1 0,0 0 1,1 0-1,-1 0 0,0 0 0,1-1 0,-1 0 1,10 2-1,4-1-78,34 0 0,-50-2 87,98-4-25,0-5 1,141-29-1,-123 20-97,180-3 0,-202 16 143,417 21-20,-186 3-9,-69-8-22,149-1-5,193-15-161,-421 6 257,64 5-171,264-6-96,-110-3 279,-18 1-115,-7 0 129,-205 3-143,179 12 36,-10-1 12,-121-11 62,358-7-206,-312-2 239,112-8-196,-353 14 111,326-19 53,130 25-80,-96 18 52,-179-7-108,144 5 360,-184-4-265,33 0-115,22-10 45,-117-2 155,-56-2-178,84-4 1,-6-22 155,-78 14-145,91-24 97,-110 26-13,-1-1 1,0 0 0,34-21-1,-51 26-14,0-1 0,0 0 0,0-1 0,0 1 0,-1-1 0,0 0 0,5-8 0,27-49 0,-35 59 0,5-9 14,-1-1 0,-1 0 0,0 0-1,3-17 1,8-62 109,-9 46-80,3-43 61,-3-1 0,-6-97 0,-2 98-80,1 85-20,-4-134 147,2 116-207,-1 1 1,-1 0-1,-1 1 1,-9-27-1,12 42-7,1 3 50,0 0-1,0 0 1,0 1-1,-1-1 1,1 0 0,0 1-1,-1 0 1,0-1 0,0 1-1,0 0 1,0-1-1,0 1 1,0 0 0,0 1-1,-4-3 1,6 2-24,0-1 42,0 2 64,0 3-264,0 0 0,0 0-1,1 1 1,0-1 0,-1 0-1,1 0 1,1 2 0,3 0-1791,6 4-1176,-75-10-14111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5:45.211"/>
    </inkml:context>
    <inkml:brush xml:id="br0">
      <inkml:brushProperty name="width" value="0.1" units="cm"/>
      <inkml:brushProperty name="height" value="0.1" units="cm"/>
      <inkml:brushProperty name="color" value="#FFFC18"/>
    </inkml:brush>
  </inkml:definitions>
  <inkml:trace contextRef="#ctx0" brushRef="#br0">2791 19 2944,'0'-1'176,"1"0"-1,-1 1 1,0-1-1,0 0 1,0 1 0,0-1-1,-1 0 1,1 1-1,0-1 1,0 0 0,0 0-1,0 1 1,-1-1 0,1 0-1,0 1 1,-1-1-1,1 1 1,-1-1 0,1 0-1,0 1 1,-1-1-1,1 1 1,-1-1 0,1 1-1,-2-1 1,-17 0 4297,8 1-4904,3 1 766,1 0 0,-1 0 0,1 1 0,-1 0 0,-12 6 0,-17 4 55,-6-1-115,-16 3 4,-80 3 756,-153 27 47,275-41-667,0-1-1,-28 0 0,11-1-174,-396 9 977,423-10-1170,-211 14 627,90-3-452,-191 20 450,115-8 253,88-11-527,32-3-319,-177 19-1753,163-23-1432,83-5 1988,0-1-1,0 0 1,0-1-1,-19-6 1,-20-13-3138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5:46.759"/>
    </inkml:context>
    <inkml:brush xml:id="br0">
      <inkml:brushProperty name="width" value="0.1" units="cm"/>
      <inkml:brushProperty name="height" value="0.1" units="cm"/>
      <inkml:brushProperty name="color" value="#FFFC18"/>
    </inkml:brush>
  </inkml:definitions>
  <inkml:trace contextRef="#ctx0" brushRef="#br0">1522 25 5760,'-21'-5'1898,"21"5"-1872,-1 0-1,1 0 1,-1 0-1,1 0 1,-1 0-1,1-1 1,-1 1-1,1 0 1,-1 0-1,1 0 1,0-1-1,-1 1 1,1 0-1,-1 0 1,1-1-1,0 1 1,-1 0-1,1-1 1,0 1-1,-1-1 0,1 1 1,0 0-1,0-1 1,-1 1-1,1-1 1,0 1-1,0 0 1,0-1-1,0 1 1,0-1-1,0 1 1,-1-2-1,1 2-31,0 0-1,0-1 1,0 1-1,0-1 1,0 1 0,0 0-1,0-1 1,0 1-1,0 0 1,0-1-1,-1 1 1,1 0 0,0 0-1,0-1 1,0 1-1,-1 0 1,1-1-1,0 1 1,0 0 0,-1 0-1,1-1 1,0 1-1,0 0 1,-1 0-1,1 0 1,0 0 0,-1-1-1,1 1 1,0 0-1,-1 0 1,1 0-1,0 0 1,-1 0 0,1 0-1,0 0 1,-1 0-1,1 0 1,-1 0-1,1 0 1,0 0 0,-1 0-1,-59 3 2979,-95 17 0,16-1-1071,4-2-901,-25 3-379,-11-2 707,-101 4 379,204-22-1710,-72-1-3330,3-10-4637,94 3 4466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3:14.740"/>
    </inkml:context>
    <inkml:brush xml:id="br0">
      <inkml:brushProperty name="width" value="0.1" units="cm"/>
      <inkml:brushProperty name="height" value="0.1" units="cm"/>
      <inkml:brushProperty name="color" value="#66CC00"/>
    </inkml:brush>
  </inkml:definitions>
  <inkml:trace contextRef="#ctx0" brushRef="#br0">2934 1 3456,'-2'2'481,"0"-1"-405,1 0 0,0 0 0,0 0 1,0 1-1,0-1 0,0 0 0,0 0 0,0 0 0,1 1 1,-1-1-1,0 1 0,1-1 0,-1 0 0,1 1 1,-1-1-1,1 1 0,0-1 0,0 1 0,0-1 0,0 1 1,0-1-1,0 1 0,0 2 0,0-1 94,0-1 0,0 0 0,-1 0 0,1 0 0,-1 0-1,0 0 1,1 1 0,-1-1 0,0 0 0,0-1 0,0 1 0,-1 0-1,1 0 1,0 0 0,-1-1 0,1 1 0,-1 0 0,1-1 0,-1 0 0,0 1-1,0-1 1,0 0 0,1 0 0,-1 0 0,0 0 0,-4 1 0,-4 1 7,0 0 0,-1 0 0,1-1 0,-1-1 1,1 0-1,-1 0 0,1-1 0,-17-2 0,-24 1 458,-204 3 764,121-4-798,-10 11 165,34-1-684,-344-2 1523,246-11-928,-657 5 4033,687-9-7180,128 3-1490,-73-19 1,24-2-1492,-2-5 1366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5:47.343"/>
    </inkml:context>
    <inkml:brush xml:id="br0">
      <inkml:brushProperty name="width" value="0.1" units="cm"/>
      <inkml:brushProperty name="height" value="0.1" units="cm"/>
      <inkml:brushProperty name="color" value="#FFFC18"/>
    </inkml:brush>
  </inkml:definitions>
  <inkml:trace contextRef="#ctx0" brushRef="#br0">1795 46 5504,'-22'-23'2528,"19"20"-2524,-1 1 0,0-1 0,0 1 0,0 0 1,0 0-1,0 0 0,0 1 0,-1-1 0,1 1 1,0 0-1,-1 0 0,1 1 0,-7-1 0,-308 1 4562,-154 46-2902,374-31-1170,-275 31 2510,280-37-2580,-65 3-1881,53-14-5259,68-4 2417,-9-7 833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5:47.897"/>
    </inkml:context>
    <inkml:brush xml:id="br0">
      <inkml:brushProperty name="width" value="0.1" units="cm"/>
      <inkml:brushProperty name="height" value="0.1" units="cm"/>
      <inkml:brushProperty name="color" value="#FFFC18"/>
    </inkml:brush>
  </inkml:definitions>
  <inkml:trace contextRef="#ctx0" brushRef="#br0">1986 43 5376,'-2'-4'216,"-1"1"1,0 0-1,0 0 1,-1 0-1,1 0 0,-1 0 1,1 1-1,-1-1 1,0 1-1,0 0 1,0 0-1,0 1 0,0-1 1,0 1-1,-1 0 1,-7-1-1,-3 0-304,0 2-1,-1 0 0,-23 4 1,1-1 811,-62 2 573,-304 29 3280,50-5-3339,203-21-587,-166 6 1,110-17-3162,1-13-5042,152 7 4615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5:48.851"/>
    </inkml:context>
    <inkml:brush xml:id="br0">
      <inkml:brushProperty name="width" value="0.1" units="cm"/>
      <inkml:brushProperty name="height" value="0.1" units="cm"/>
      <inkml:brushProperty name="color" value="#FFFC18"/>
    </inkml:brush>
  </inkml:definitions>
  <inkml:trace contextRef="#ctx0" brushRef="#br0">1578 110 4096,'-7'-8'969,"6"6"-910,-1 1 0,1 0 0,0-1 0,0 1 0,-1-1 0,1 0 0,0 1 0,1-1 1,-1 0-1,0 1 0,0-1 0,1 0 0,-1 0 0,1 0 0,-1-3 0,1 3-83,0 0-1,0 0 0,0-1 0,-1 1 0,1 0 0,-1 0 0,1-1 0,-1 1 0,0 0 0,0 0 0,0 0 0,0 0 0,-1 0 0,1 0 0,0 0 0,-3-2 0,1 1 211,0 1-1,-1-1 1,1 1 0,0 0-1,-1 0 1,0 0-1,1 0 1,-8-2 0,-1 1 348,0 0 1,-1 1 0,1 0 0,-26 1-1,-52 1 706,-106 14 0,140-9-321,-92-3 0,73-4-351,-49 4 789,-134 19 0,79-3-1756,143-16-2031,0-2-1,-70-10 1,49 1-1842,3 0 912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5:49.798"/>
    </inkml:context>
    <inkml:brush xml:id="br0">
      <inkml:brushProperty name="width" value="0.1" units="cm"/>
      <inkml:brushProperty name="height" value="0.1" units="cm"/>
      <inkml:brushProperty name="color" value="#FFFC18"/>
    </inkml:brush>
  </inkml:definitions>
  <inkml:trace contextRef="#ctx0" brushRef="#br0">2532 11 5120,'-65'-6'2243,"0"2"1,-95 6-1,123 2-1368,-44 10 0,43-6-590,-51 4 0,-75 5 489,113-11-528,-1 1 0,1 3 1,1 1-1,-93 36 1,0 15 899,103-45-607,0-1-1,-67 15 1,-87 8 582,171-35-1021,-51 9 256,-49 9 286,29-5-261,-137 8 0,194-23-725,0-1-1,-1-1 0,-44-8 0,66 6-361,1-1-1,0-1 1,-1-1-1,2 0 0,-1 0 1,1-2-1,-1 0 0,2 0 1,-1-2-1,-16-12 1,-15-22-3550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5:51.082"/>
    </inkml:context>
    <inkml:brush xml:id="br0">
      <inkml:brushProperty name="width" value="0.1" units="cm"/>
      <inkml:brushProperty name="height" value="0.1" units="cm"/>
      <inkml:brushProperty name="color" value="#FFFC18"/>
    </inkml:brush>
  </inkml:definitions>
  <inkml:trace contextRef="#ctx0" brushRef="#br0">3388 67 6400,'-7'-6'724,"0"-1"1,1 0-1,0 0 0,0 0 1,-10-16-1,16 22-742,0 0 0,-1 1 0,1-1 0,0 1 0,-1-1 0,1 1-1,-1-1 1,1 1 0,-1-1 0,1 1 0,-1 0 0,1-1 0,-1 1-1,1 0 1,-1-1 0,0 1 0,1 0 0,-1 0 0,0-1 0,1 1-1,-1 0 1,0 0 0,1 0 0,-1 0 0,0 0 0,1 0 0,-1 0-1,0 0 1,0 0 0,-22 9 421,11-4 69,-49 17 1160,42-15-1016,-35 10 0,-298 84 1352,294-83-1695,-1-1 1,0-4-1,-65 7 1,-181-4 498,219-20-517,1-5 0,-89-19 0,59 8-230,-323-46 263,101 27 374,-3 20 699,252 14-958,-203-1-1277,98 9-5734,143 0 2187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5:32.869"/>
    </inkml:context>
    <inkml:brush xml:id="br0">
      <inkml:brushProperty name="width" value="0.1" units="cm"/>
      <inkml:brushProperty name="height" value="0.1" units="cm"/>
      <inkml:brushProperty name="color" value="#FFFC18"/>
    </inkml:brush>
  </inkml:definitions>
  <inkml:trace contextRef="#ctx0" brushRef="#br0">1038 1 1664,'87'0'5642,"-87"0"-5612,0 0 0,1 0 0,-1 0 0,1 0 0,-1 0 0,1 0 0,-1 0 1,1 0-1,-1 0 0,1 0 0,-1 0 0,1 0 0,-1 0 0,1 0 0,-1 0 0,1 0 0,-1 1 0,1-1 0,-1 0 0,1 0 0,-1 1 0,0-1 0,1 0 0,-1 0 0,1 1 0,-1-1 0,0 1 0,1-1 0,-1 0 0,0 1 0,0-1 0,1 1 0,-1-1 0,0 0 0,0 1 0,0-1 0,1 1 0,-1-1 0,0 1 0,0-1 0,0 1 0,0-1 0,0 1 0,0-1 0,0 1 0,0-1 0,0 1 0,0-1 0,0 1 0,0-1 0,-1 1 0,0 2 245,0-1 1,0 1 0,-1-1-1,1 0 1,0 1-1,-1-1 1,-3 4 0,3-5-174,0 1 0,-1-1 0,1 1 0,0-1 0,0 0 0,-1 0 0,1 0 0,0 0 0,-1-1 0,1 1 0,-1-1 0,-3 1 0,-35 0 754,29-1-414,-1 0-1,-3 0-294,0 0-1,0 1 0,0 1 1,-23 4-1,29-3 87,-1-2 0,1 1 0,-18-1 0,-16 1 456,-57 6 327,59-6-592,-193 1 764,23-2-216,201-1-1151,-66 2-2597,24-5-2397,47 2 4166,-1 0 0,1-1 1,-1 1-1,-8-5 0,-31-19-3137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5:33.467"/>
    </inkml:context>
    <inkml:brush xml:id="br0">
      <inkml:brushProperty name="width" value="0.1" units="cm"/>
      <inkml:brushProperty name="height" value="0.1" units="cm"/>
      <inkml:brushProperty name="color" value="#FFFC18"/>
    </inkml:brush>
  </inkml:definitions>
  <inkml:trace contextRef="#ctx0" brushRef="#br0">1252 16 4224,'-3'-2'227,"0"0"1,1 1-1,-1-1 1,0 1-1,0 0 1,0-1-1,0 1 1,-1 0-1,1 1 1,0-1-1,0 1 1,0-1-1,-1 1 1,1 0-1,0 0 1,-5 1-1,1-1-206,-179 10 5531,30 20-3445,28-4-556,103-22-1331,-226 33 1671,-3-20-1362,247-17-476,-49-1-2123,-27-4-5347,42 2 3705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5:34.695"/>
    </inkml:context>
    <inkml:brush xml:id="br0">
      <inkml:brushProperty name="width" value="0.1" units="cm"/>
      <inkml:brushProperty name="height" value="0.1" units="cm"/>
      <inkml:brushProperty name="color" value="#FFFC18"/>
    </inkml:brush>
  </inkml:definitions>
  <inkml:trace contextRef="#ctx0" brushRef="#br0">4426 44 4224,'-4'-6'376,"-10"-18"976,13 23-1282,1 0 1,-1 0-1,0 0 1,0 0-1,0 0 0,0 0 1,0 0-1,0 1 1,0-1-1,0 0 1,0 1-1,0-1 1,0 1-1,0-1 1,-1 1-1,1-1 1,0 1-1,-2 0 0,-10 1 541,0 0 0,0 1 0,-20 6 0,-17 3 951,-61 3 94,43-6-1375,-93 22 0,80-11 653,-125 14-1,-114-22-513,107-8-269,-462 6 1072,533-9-1087,-379-32 350,381 26-527,34 3-94,-38-6 350,-116-11 375,150 14 41,-167 11 1,64 2 36,-22 1-828,229-7 76,-30 4-2694,-1-2 0,0-1 1,-72-6-1,52-11-656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5:36.294"/>
    </inkml:context>
    <inkml:brush xml:id="br0">
      <inkml:brushProperty name="width" value="0.1" units="cm"/>
      <inkml:brushProperty name="height" value="0.1" units="cm"/>
      <inkml:brushProperty name="color" value="#FFFC18"/>
    </inkml:brush>
  </inkml:definitions>
  <inkml:trace contextRef="#ctx0" brushRef="#br0">3159 83 5376,'-48'1'7224,"16"1"-6417,-47 10-1,43-7-322,-1-1 0,1-2 1,-1-1-1,-41-5 0,65 2-482,0 0-1,-16-6 1,-22-3 9,-119-11 512,35 15 255,40 5-756,58-1 310,0-1 1,-43-10-1,68 11-315,-104-21 261,102 22-250,0 1-1,1 0 0,-1 1 0,0 1 0,1 0 0,-23 5 0,9-1 33,0-2 0,-1 0 0,1-2-1,-33-3 1,6 1-1,-207 10 218,243-9-338,-1 0-1,0 2 1,-32 6 0,37-7 55,-4 2 76,9 1-75,0-1 0,-17 3 0,-15 6 20,24-7 22,-1 0 1,0-1-1,0-1 0,-27 1 1,18-1-28,-107 6-42,-42 4 651,111-11-542,-8 1 22,35 0 100,-63-3 0,37-2 11,23 2-446,0-3 0,0-1 1,0-2-1,-55-15 0,87 19-663,0-1 1,0 0-1,0 0 0,0-1 1,1 0-1,0-1 1,-16-11-1,2-10-3378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5:38.159"/>
    </inkml:context>
    <inkml:brush xml:id="br0">
      <inkml:brushProperty name="width" value="0.1" units="cm"/>
      <inkml:brushProperty name="height" value="0.1" units="cm"/>
      <inkml:brushProperty name="color" value="#FFFC18"/>
    </inkml:brush>
  </inkml:definitions>
  <inkml:trace contextRef="#ctx0" brushRef="#br0">2414 33 3200,'-13'-14'1661,"12"13"-1554,1 1 0,-1-1 1,1 0-1,-1 0 0,1 1 1,0-1-1,-1 0 0,1 0 0,0 1 1,0-1-1,0 0 0,-1 0 1,1 0-1,0 1 0,0-1 0,0 0 1,0 0-1,0 0 0,1 1 1,-1-1-1,0-1 0,-16 11 1930,2 8-1269,-1-1 0,-1-1 0,-28 21 0,25-26-156,16-9-491,0 0 0,1 1 0,-1-1-1,0 1 1,0 0 0,1-1 0,-3 4 0,3-4-95,1 0 0,-1 0 1,0 0-1,1 0 0,-1 0 1,0-1-1,1 1 0,-1-1 0,0 1 1,0-1-1,1 1 0,-1-1 0,-2 0 1,-28 0 333,20 0-21,-110-8 1351,56 2-1263,-91-17 698,129 21-883,1 0 0,-32 4-1,7-1-326,-5-1 160,-57-9-1,60 2 108,-185-29 228,222 33-371,-1 1 0,1 1-1,0 0 1,-22 3-1,-71 12 282,30-3-209,-14-1-75,-222 18 264,199-13 543,63-9-536,35-3-10,-31 1 0,-63-4-370,40 0-2968,40-2 97,-3-6-1429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3:16.204"/>
    </inkml:context>
    <inkml:brush xml:id="br0">
      <inkml:brushProperty name="width" value="0.1" units="cm"/>
      <inkml:brushProperty name="height" value="0.1" units="cm"/>
      <inkml:brushProperty name="color" value="#66CC00"/>
    </inkml:brush>
  </inkml:definitions>
  <inkml:trace contextRef="#ctx0" brushRef="#br0">7749 147 6912,'-6'1'468,"0"-1"0,0 1 0,-1 0 0,1 0 0,0 1 0,0 0 0,-6 3 0,9-4-452,-1 0 1,0-1-1,0 1 1,1-1-1,-1 0 1,0 0-1,0 0 1,1-1-1,-1 1 1,0-1 0,1 0-1,-1 0 1,0 0-1,-5-3 1,-3 0-201,-97-31 425,-84-23 2296,137 47-1904,-9-4-238,0 3 1,-128-7-1,-222 42 783,-22 1 326,190-10-526,-1 1-180,-25-23-216,103 2-177,60 6-420,70 1 9,-71-7 0,34-1-89,-111 3-1,123 5 79,-186 14 40,139-6 93,-109-7-154,118-3 17,-291-4 32,215-7 104,0 0-177,-121 14 89,-282-3 10,199-1 36,206 3-44,-94 11 221,-4 0 508,-149 11 180,384-18-899,-362 32-1342,195-29-8147,148-11 5029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5:40.286"/>
    </inkml:context>
    <inkml:brush xml:id="br0">
      <inkml:brushProperty name="width" value="0.1" units="cm"/>
      <inkml:brushProperty name="height" value="0.1" units="cm"/>
      <inkml:brushProperty name="color" value="#FFFC18"/>
    </inkml:brush>
  </inkml:definitions>
  <inkml:trace contextRef="#ctx0" brushRef="#br0">4810 44 3456,'-2'0'134,"-1"0"1,1 0-1,-1 0 1,1 0-1,-1 0 1,1 1-1,-1-1 1,1 1-1,-1 0 1,1-1-1,0 1 1,0 0-1,-4 2 1,5-2 88,-1-1 96,1-1 0,-1 1-1,0-1 1,0 1-1,0-1 1,0 0 0,0 0-1,1 0 1,-1 0-1,0 0 1,1 0-1,-1 0 1,1-1 0,-3-1-1,-14-10 1431,8 9-1375,3 0-142,0 1-1,0 0 1,-1 1 0,1 0-1,-1 0 1,0 0 0,0 1-1,-9 0 1,-626 1 2418,620 1-2696,-28 5-1,28-3 11,-31 1 0,-381-4 831,399 2-775,-47 8 1,-17 1 39,-250 8 489,277-15-544,-90 7-47,-246 18 714,277-30-826,-143 3 527,209 4-294,-21 2-41,-258 1 255,151 0 54,-311 14 1349,388-22-1623,-113-2-2914,186-1 1426,-81-7-4044,50-3 1123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5:42.339"/>
    </inkml:context>
    <inkml:brush xml:id="br0">
      <inkml:brushProperty name="width" value="0.1" units="cm"/>
      <inkml:brushProperty name="height" value="0.1" units="cm"/>
      <inkml:brushProperty name="color" value="#FFFC18"/>
    </inkml:brush>
  </inkml:definitions>
  <inkml:trace contextRef="#ctx0" brushRef="#br0">1711 128 3456,'-6'-1'599,"5"1"-469,0 0 0,0 0-1,0 0 1,0 0 0,0 0 0,0 0 0,0-1 0,0 1 0,0 0 0,0 0 0,0-1 0,0 1 0,0-1 0,0 1 0,0-1 0,0 1 0,0-1 0,1 1 0,-1-1 0,-1-1 0,-3-23 680,5 21-630,0-1 0,-1 1 0,1 0 0,-1-1 0,0 1-1,0-1 1,0 1 0,0 0 0,-1 0 0,0 0 0,0 0-1,0 0 1,0 0 0,-3-4 0,2 6-91,1-1 0,-1 1 0,0 0 0,0-1 0,0 1 0,0 1 0,0-1 0,0 0 0,0 1 0,-1-1 0,1 1 0,-1 0 0,1 0 0,0 1 0,-1-1 1,0 1-1,1-1 0,-6 1 0,-27 2 777,0 2 0,1 1 0,-53 15 1,75-17-855,-61 17 475,42-10-52,0-1 0,-38 4 0,-98 2 771,-24 3-34,144-9-931,1 2-1,-47 16 0,-1 1-27,7-4-2059,-2-5 1,-157 14 0,193-34-1270,2-8-799</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5:43.466"/>
    </inkml:context>
    <inkml:brush xml:id="br0">
      <inkml:brushProperty name="width" value="0.1" units="cm"/>
      <inkml:brushProperty name="height" value="0.1" units="cm"/>
      <inkml:brushProperty name="color" value="#FFFC18"/>
    </inkml:brush>
  </inkml:definitions>
  <inkml:trace contextRef="#ctx0" brushRef="#br0">3105 10 4352,'-3'-1'424,"2"1"-317,0 0-1,0 0 0,0 0 0,0 0 1,0-1-1,0 1 0,0 0 0,0 0 1,0-1-1,1 1 0,-1-1 0,0 1 0,0-1 1,0 1-1,0-1 0,1 1 0,-1-1 1,0 0-1,0 0 0,28 1 731,-50 0 1233,-66 18-1089,33-8-597,33-5-73,1-2 0,-31 2 0,17-3-27,0 2 1,0 1-1,-41 12 0,-48 7 419,-140-13 542,258-11-1231,-33 0 86,10 1 25,-1-2 0,-38-5 0,33 2 76,0 2 0,-50 2 0,32 1-74,-244 4 236,11 2 491,3 1-98,130-8-1,-442-10 768,536 6-4489,-87-17 1,93 7-1557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6:26.642"/>
    </inkml:context>
    <inkml:brush xml:id="br0">
      <inkml:brushProperty name="width" value="0.1" units="cm"/>
      <inkml:brushProperty name="height" value="0.1" units="cm"/>
      <inkml:brushProperty name="color" value="#FFFC18"/>
    </inkml:brush>
  </inkml:definitions>
  <inkml:trace contextRef="#ctx0" brushRef="#br0">8088 1822 1408,'0'-4'11456,"6"-13"-9110,10-19-2543,-3 7 704,-2-1-1,-1-1 1,-1 0-1,-1 0 1,5-52 0,-8 24 383,-3-102 0,-3 77-873,1 31 319,10-64 0,-1 25 156,-6-134 0,-4 133-68,-1 43-309,-2 0 0,-2 1 1,-3 0-1,-18-62 0,24 103-91,0 1 0,0 0 0,-1 0 0,1 0 0,-2 1 0,1-1 0,-1 1 0,0 0 0,0 0 0,0 0 0,-1 1 0,0 0 0,0 0 0,-1 0 0,1 1 0,-1 0 1,-12-5-1,-4-1 29,0 1 0,-1 1 0,0 1 0,-32-5 1,-398-43 184,428 53-247,-232-4-19,60 3 24,11 0 181,27 1-205,-198 0 74,-114-6-177,-386-44 755,408 52-634,199 6-247,-512-17 689,687 10-359,-174 7-220,-65 2-367,119-7 1022,175-1-483,-177 9-178,-119-3-93,203-6 594,-122-19 9,-3 0-277,-37 5-176,27 0 271,-1 21-80,238-6-104,-164-2 111,64-1 10,-69-7 170,173 9-288,3-1 42,0 1 0,1 0 0,-1 1 0,1-1-1,-8 3 1,11-3-40,0 1-1,-1-1 1,1 1-1,0 0 1,0-1 0,0 1-1,0 0 1,0 0-1,-1 0 1,2 0-1,-1 0 1,0 0-1,0 0 1,0 0-1,0 0 1,1 1 0,-1-1-1,0 0 1,1 0-1,-1 1 1,1-1-1,-1 2 1,-7 22 40,-2 1 1,-24 43-1,22-46 31,0 1 1,1 1-1,-8 31 1,0 27-64,3-1 0,5 2 0,-3 148 0,-1 57 102,13-264-136,1 0 0,1 0-1,6 43 1,-4-58 20,0 0 0,0 0 0,1-1 0,1 1 0,-1-1 0,1 0 0,1 0 0,0 0 0,0-1 0,1 1 0,0-1 0,9 9 1,-4-6 38,2-1 1,-1 0-1,1-1 1,27 15-1,61 21 80,-99-44-109,36 12-2,0-2 1,77 12-1,-93-19 1,175 24-1,-60-9 15,326 34 51,-316-38 27,44 3-1,376 19-218,-349-21 175,123 12-24,-268-19-55,202 19 53,233 4 139,-170-25-179,-83-4-117,-231-2 111,296 9 200,171 12-255,-131-14 191,-80-6-196,88 5 47,-107-4 103,-37 10-66,54 1 2,-75-19 167,283-45 0,-429 43-404,0 2-1,1 3 1,0 3 0,0 2 0,-1 2 0,112 26 0,-157-28-418,0-1 1,0 0 0,0-1 0,0 0 0,0-1 0,14-2 0,-2-1-3280,45-13 1,-29 2-1716,-39 13 5230,1 0 1,-1 0-1,1 0 0,-1 0 1,1-1-1,-1 1 1,1 0-1,-1-1 1,2-1-1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6:57.753"/>
    </inkml:context>
    <inkml:brush xml:id="br0">
      <inkml:brushProperty name="width" value="0.1" units="cm"/>
      <inkml:brushProperty name="height" value="0.1" units="cm"/>
      <inkml:brushProperty name="color" value="#E71224"/>
    </inkml:brush>
  </inkml:definitions>
  <inkml:trace contextRef="#ctx0" brushRef="#br0">3075 1735 2304,'2'-4'786,"34"-18"11654,-36 23-12232,0-1-191,0 0 0,0 0-1,0 0 1,0 0-1,0 0 1,0 0 0,0 1-1,1-1 1,-1 0 0,0 0-1,0 0 1,0 0 0,0 1-1,0-1 1,0 0 0,0 0-1,0 0 1,0 0 0,0 0-1,0 1 1,0-1 0,0 0-1,0 0 1,0 0 0,0 0-1,0 1 1,0-1 0,-1 0-1,1 0 1,0 0 0,0 0-1,0 0 1,0 1 0,0-1-1,0 0 1,0 0 0,0 0-1,-1 0 1,1 0 0,0 0-1,0 0 1,0 1 0,0-1-1,0 0 1,-1 0 0,1 0-1,0 0 1,0 0 0,-1 0-1,-7 4 970,7-4-898,1 0 0,-1 0 0,1 0-1,-1 0 1,1 0 0,-1-1 0,0 1 0,1 0 0,-1 0 0,1-1 0,-1 1 0,1 0 0,0-1 0,-1 1 0,1 0 0,-1-1-1,1 1 1,0-1 0,-1 1 0,1 0 0,0-1 0,-1 1 0,1-1 0,0 0 0,0 1 0,-1-1 0,1 1 0,0-1 0,0 1-1,0-1 1,0 1 0,0-1 0,0 1 0,0-1 0,0 0 0,0 1 0,0-2 0,4-29 319,-1 11 63,-2 11-419,0-1 0,1 1 0,1-1 0,-1 1 0,7-12-1,-1-4 19,4-16 317,8-65 1,-20 103-368,2-10 115,0-1 0,1 1 0,7-20 0,-6 19-77,0 1 0,2-21 0,7-21-74,-11 44 91,1-1-1,-2 0 0,0 0 1,0 0-1,-1 0 0,0 0 1,-4-18-1,-2 1-517,-13-36 0,-3-16 1417,18 57-863,1-1 0,2-36-1,-3-22-166,-8 20 110,8 46-50,0 0 0,1 0 0,0-21-1,2 28-1,0 1 1,0 0-1,-1-1 0,-1 1 0,-4-13 0,-6-22 115,9 27-57,-2-9-17,6 21-29,0 1-1,-1-1 1,0 1 0,0 0-1,0 0 1,0-1-1,-1 1 1,0 0 0,0 0-1,0 0 1,0 1 0,0-1-1,-1 0 1,0 1-1,0 0 1,0-1 0,0 1-1,0 1 1,-1-1-1,1 0 1,-7-3 0,-1 1 63,-4-2-125,-29-9 0,-206-60 273,181 55-186,-203-53 314,-426-30-102,553 91-289,-103-7-50,197 19 101,-22-3 35,18 0-12,-61 3-1,64 1-50,-128 14-278,72-3 327,33-4-30,1 4 1,-107 31 0,169-38-36,1 0 1,-1 1 0,-11 7 0,13-6 46,0-1 1,-1 0-1,0 0 0,-12 2 1,9-3 15,0 0 0,0 1 0,0 1 0,1 0 0,-19 12 0,29-16-30,0 1 0,0-1-1,1 1 1,-1 0 0,1 0-1,0 0 1,0 0 0,0 0 0,-2 5-1,-15 36 1,11-22-14,3-9-21,1 1-1,-4 16 1,-1 7 121,7-29-84,0 0 1,1 0-1,-1 0 0,2 0 1,-1 0-1,1 0 1,1 9-1,2 7-9,7 24 0,0 2-73,5 26 122,32 92 1,-18-72-24,-19-64-41,26 52 0,4 8 127,-8-12-221,9 30 16,-30-75 93,-3-10 262,5 29 1,-11-37-320,2 0 0,0 0 0,1 0-1,1-1 1,10 23 0,-12-32 63,0 0 0,1 0 0,0 0 0,8 10 0,-10-14 0,1-1 0,-1 1 0,0 0 0,1-1 0,0 0 0,-1 0 0,1 0 0,0 0 0,0-1 0,0 1 0,5 0 0,9 2-18,1 0 0,-1-2-1,1 0 1,-1-1 0,1-1 0,36-4-1,95-7 36,-19 3 73,-107 5-34,123-9-213,-70 12 158,175-2-86,-170-3 63,86-15 0,499-70 246,-598 83-203,102-14-32,-36 4 54,250 0 0,-233 22-742,-150-5 454,0 0-1,1-1 1,-1 1 0,1-1 0,-1 0 0,0 0-1,0 0 1,0 0 0,1 0 0,-1 0 0,0 0-1,0-1 1,-1 1 0,1-1 0,3-3-1,25-32-3829,-19 22 2176,16-26-2971,0-13 492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9:38.769"/>
    </inkml:context>
    <inkml:brush xml:id="br0">
      <inkml:brushProperty name="width" value="0.1" units="cm"/>
      <inkml:brushProperty name="height" value="0.1" units="cm"/>
      <inkml:brushProperty name="color" value="#FFFC18"/>
    </inkml:brush>
  </inkml:definitions>
  <inkml:trace contextRef="#ctx0" brushRef="#br0">12 0 1792,'-11'9'832,"16"-9"-1056,6-9-1536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9:45.475"/>
    </inkml:context>
    <inkml:brush xml:id="br0">
      <inkml:brushProperty name="width" value="0.1" units="cm"/>
      <inkml:brushProperty name="height" value="0.1" units="cm"/>
      <inkml:brushProperty name="color" value="#E71224"/>
    </inkml:brush>
  </inkml:definitions>
  <inkml:trace contextRef="#ctx0" brushRef="#br0">5083 1628 3712,'-9'-2'2152,"29"10"-1611,-14-3-14,1 0 0,0-1 0,0 0 0,0-1 0,1 1 0,-1-1 0,1-1 0,0 0 0,0 0 0,8 1 0,-14-2-393,-1-1 1,1 0-1,-1 1 0,1-1 0,-1 1 0,1 0 0,-1-1 0,1 1 0,-1 0 0,0 0 0,1 0 1,-1 0-1,0 0 0,0 0 0,0 0 0,0 0 0,0 1 0,1 1 0,0-1 83,-1 0 0,0 0 0,1 0 0,-1 0-1,0 1 1,0-1 0,0 0 0,-1 1 0,2 6 3662,-2-22-3170,1-7-598,1-1 1,1 1-1,7-23 0,-4 17 40,3-34 0,-6-150 205,-5 111-259,2 59-72,-4-170 142,2 179-238,-8-65 153,-3 33-37,-22-67 0,30 120-43,0 0 0,0 1-1,0 0 1,-1 0 0,-12-13 0,4 4 57,2 3 43,-2 1 0,-20-18 0,24 22-99,-8-4-2,0 1 1,-30-17 0,-6-3 9,-25-17 49,-132-61 1,143 77 21,24 15-57,0 2-1,-2 2 1,0 2 0,-1 2 0,-61-7 0,-212-15-153,218 27 91,-162 12-1,162 4-98,-58 3 123,0-13 17,-179 1 211,160 13-235,-28 0 472,-292-14-986,462-2 513,1-2 1,0-1-1,-40-12 0,-45-6-24,33 15 11,-139 7-1,97 4 35,64-6-25,-82-15 0,10 1 96,-113 8-81,106 2-88,-1 0 9,145 7 90,-13 0-38,-1 0 0,1 1 0,-18 4 0,29-5 30,-1 1 0,1 0 0,0 0 0,0 0 0,-1 0 0,1 1 0,0-1 0,0 1 0,0 0 0,1 0 0,-1 0 0,0 0 0,1 0 1,-1 1-1,1-1 0,0 1 0,0-1 0,0 1 0,0 0 0,-1 3 0,-3 12-52,1 1 0,0 0 0,2 0 0,0 0 0,0 24 0,0-2 66,-10 203 88,5-51-201,-2-16 102,-6 64 174,-6-108-96,2-23 28,20-107-118,-1 0 0,1 0 0,0 0 0,0 0 0,0 0 1,0 0-1,1 1 0,-1-1 0,1 0 0,0 0 0,0 0 0,0 0 1,0-1-1,0 1 0,1 0 0,-1 0 0,3 3 0,0-2-14,1 0 0,-1 0 1,0-1-1,1 0 0,0 0 0,-1 0 0,1 0 0,10 3 0,11 3 4,0-2 1,0 0-1,45 4 1,-39-6-1,9-1 18,-1-2 1,49-3-1,-20 0-76,335 30 154,-109-11 52,-20-2 188,78 11-301,-126-12 62,-63 2-44,58 3-1,148 7 49,-34-6-64,-248-17 52,251 2 108,172 12-358,75 78 1139,-240-31-922,-328-62-299,2 0-482,36 2-1,-48-5 192,0 0 0,0-1 0,0 0 1,0 0-1,0-1 0,0 0 0,15-7 0,-7 1-1816,29-19 0,15-18-2450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6:44.430"/>
    </inkml:context>
    <inkml:brush xml:id="br0">
      <inkml:brushProperty name="width" value="0.1" units="cm"/>
      <inkml:brushProperty name="height" value="0.1" units="cm"/>
      <inkml:brushProperty name="color" value="#E71224"/>
    </inkml:brush>
  </inkml:definitions>
  <inkml:trace contextRef="#ctx0" brushRef="#br0">2339 1811 5120,'-3'-1'374,"1"1"-140,1-1 0,-1 1 0,0-1 0,1 0 0,-1 0 0,0 1 0,1-1 0,-4-3 1296,16-11-1056,-2 7-342,-2 2 567,0 0 0,-1 0 0,1-1 0,10-15 837,-1 3 1445,-8 8-2364,-7 8-364,1 0 1,0 1-1,0-1 0,0 1 0,0 0 1,6-5 1791,8-12-840,-14 16-1120,0 0 0,0 0 0,0-1 0,-1 1 0,1 0 0,-1 0 0,0-1-1,0 1 1,0-1 0,1-5 0,2-11 400,0 9-588,0 0-1,1 1 1,1 0 0,6-10 0,-1 1 491,-4 6-102,-1-1 1,-1 0 0,8-28 0,4-12-160,-3 11 48,13-61 0,-8 28-103,-8 22-23,9-83 1,-15 91-107,37-265 169,-41 184 9,-2 70-60,0 47-66,0 0 1,-1 1-1,-1 0 1,0-1-1,0 1 1,-1 0-1,-4-9 1,7 16-8,-1-1 9,0 0 0,0 0 0,0 0 0,0 1 0,0-1 0,0 1 0,-1-1 0,1 1 1,-1 0-1,1 0 0,-1 0 0,0 0 0,0 0 0,0 1 0,0-1 0,0 1 0,0 0 1,-5-1-1,-5-1-15,-1 1 1,0 0 0,-16 0-1,5 0 9,-210-18 319,206 19-305,0 1 0,-1 1 0,-40 7 1,31-2 26,-41-1 0,31-5-80,-63 0 67,-120-14-1,169 8 101,-95 5 0,75 2-117,25-2-24,-1-2-1,-58-12 0,80 8 14,1-1 1,0-2-1,0-2 0,-42-21 0,-83-33-215,106 43 209,-83-21 0,75 26 13,30 10-1,0 1 0,0 2 0,0 2-1,-63 1 1,86 2 5,0 0-1,0 1 1,1 0-1,-1 1 1,0 0 0,1 1-1,0-1 1,-1 2-1,1-1 1,0 2-1,1-1 1,-1 1 0,1 0-1,0 1 1,0 0-1,-12 12 1,16-14 7,2 0 1,-1 0-1,0 1 1,1-1 0,0 1-1,0-1 1,0 1-1,0 0 1,1 0-1,0 0 1,0-1-1,0 1 1,1 6-1,-1 10-21,4 38-1,-2-39 33,5 74 279,-10 139-1,1-138-276,3-53-17,-7 44 0,2-27 52,3 105 0,4-79-48,8 141-132,-8-198 95,-2-16-3,2 1-1,3 20 1,-1-22 28,-1 0 0,1 0 0,1-1 0,0 0 0,0 0 1,1 0-1,1 0 0,-1-1 0,15 15 0,-10-14-52,0 0-1,1-1 0,-1 0 0,2-1 0,-1 0 1,1-1-1,17 6 0,-1-2 59,1-1 0,0-2 0,49 8 0,97 3 59,-96-13-51,6 2-53,1-5-1,170-14 0,197-65-99,-119 16 295,-240 50-65,0 3 1,0 5-1,0 4 1,159 23 0,-203-19 132,20 3-250,-70-9-55,0 1 0,0-1 1,0 0-1,0 0 0,1 0 0,-1 0 1,0 0-1,0 0 0,0 0 1,0 0-1,0-1 0,0 1 1,0 0-1,0-1 0,0 1 1,0-1-1,0 1 0,0-1 1,0 1-1,0-1 0,0 1 1,0-1-1,0 0 0,0 0 1,-1 0-1,1 1 0,0-1 1,-1 0-1,1 0 0,0 0 1,-1 0-1,1 0 0,-1 0 1,0 0-1,1 0 0,-1 0 1,0 0-1,1 0 0,-1-1 1,0 0-1,0-5-487,1 1 1,-1-1 0,0 1-1,-1-1 1,1 1-1,-3-10 1,-4-6-1320,-1-1 0,0 1 1,-2 1-1,0 0 0,-16-25 0,-35-43-2776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6:46.959"/>
    </inkml:context>
    <inkml:brush xml:id="br0">
      <inkml:brushProperty name="width" value="0.1" units="cm"/>
      <inkml:brushProperty name="height" value="0.1" units="cm"/>
      <inkml:brushProperty name="color" value="#E71224"/>
    </inkml:brush>
  </inkml:definitions>
  <inkml:trace contextRef="#ctx0" brushRef="#br0">2535 1712 4736,'-8'4'2527,"17"-3"-1734,17-6-1180,-21 3 692,1 0 0,-1 0 0,1 1 0,9-1 0,10 1 4394,-23 1-4000,1 0-312,-1 0 1,1 0 0,0 0 0,-1 0 0,1-1-1,4 0 1,-2-12 76,0 1 0,0-2 0,-1 1-1,4-27 1,-1 7-255,4-27 104,-8 39-32,10-36 0,13-19 140,44-166 630,-66 218-935,-1 0 0,-1 0 1,-3-34-1,-11-71 85,5 92-220,-1 0 0,-14-35 0,-11-48 71,-14-162 4,20 111-43,21 143-139,-1-1 0,-13-32 0,20 59 123,-1 1 1,0 0 0,0-1-1,0 1 1,1 0 0,-1 0-1,-1 0 1,1-1 0,0 1-1,0 0 1,0 1 0,0-1-1,-1 0 1,1 0 0,0 0 0,-1 1-1,1-1 1,-1 1 0,1-1-1,-1 1 1,1 0 0,-1-1-1,-1 1 1,-5-1-51,-1 1 0,0 0 0,-9 1 1,1-1 68,-86 3 110,1 3 0,-107 22 1,-137 15 216,191-28-356,-86-8 159,158-8-116,50-1 15,0-1 1,-40-10-1,-34-2 33,77 13-147,1 3 0,-56 6 0,-57 20-62,60-10 101,-30 1 390,-37 7-406,2-4 86,18-4 27,104-13 171,-1-1 0,-36-1 1,61-2-247,-1 0 0,1 0 1,0 0-1,0 1 1,-1-1-1,1 0 1,0 1-1,0-1 0,-1 1 1,1-1-1,0 1 1,0-1-1,0 1 1,0 0-1,0-1 0,0 1 1,0 0-1,0 0 1,0 0-1,0 0 0,0 0 1,0 0-1,1 0 1,-1 0-1,0 0 1,1 0-1,-1 1 0,1-1 1,-1 0-1,1 0 1,0 1-1,-1-1 1,1 0-1,0 0 0,0 1 1,0-1-1,0 0 1,0 3-1,1 5-4,0 0-1,0 1 1,1-1-1,3 11 1,-4-16 66,33 164-694,-17-76 1594,10 94-534,-5-22-424,5-44 43,6 43 333,-12-65-334,0-1-103,-16-72 77,1 0 0,0 0 0,19 42 0,-17-50-38,0 1 0,1-1-1,1-1 1,1 0 0,15 17-1,-18-23 0,0-1 0,1-1-1,0 1 1,1-1-1,0-1 1,0 0-1,0-1 1,1 0 0,13 6-1,1-5 4,0 0 0,0-2 0,0-1 0,1 0 0,51-2 0,-24-3-148,94-16 1,53-24-194,-72 13 849,241-41-1060,-267 50 907,125-39 0,-142 33-233,1 4 1,2 3 0,-1 5-1,2 3 1,108 2 0,-156 8-219,15 1-3218,89-11 1,-27-8-7404,-73 8 6208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59:49.315"/>
    </inkml:context>
    <inkml:brush xml:id="br0">
      <inkml:brushProperty name="width" value="0.1" units="cm"/>
      <inkml:brushProperty name="height" value="0.1" units="cm"/>
      <inkml:brushProperty name="color" value="#E71224"/>
    </inkml:brush>
  </inkml:definitions>
  <inkml:trace contextRef="#ctx0" brushRef="#br0">4517 1706 2432,'6'-6'1136,"1"-1"-1124,0 1-1,-1-1 1,0 0 0,-1 0 0,1 0-1,-2-1 1,1 0 0,-1 0-1,4-10 1,3-2 4564,-12 23-4400,-1 1-1,1-1 1,-1 0-1,0 1 1,0-1 0,0 0-1,-1 0 1,1 0-1,-1-1 1,0 1 0,1 0-1,-5 2 1,-4 1 314,1 0 1,-1-1 0,-1 0 0,1 0-1,-19 4 1,-64 9 694,61-13-380,-37 11-1,-91 28 663,98-30-427,50-11-883,0-1 1,0 0-1,0-1 1,-1-1 0,1 0-1,-14-1 1,-12-1 317,-230 2-80,77-10-171,32 1 288,136 10-434,0 2-1,0 0 1,-35 11 0,-20 3 160,-171 16 88,123-25 47,-1-1-80,-183-2 79,180-7-88,-66 0-598,-187 4 468,89-1 51,152-2-532,112 3 384,0 1 1,-35 8 0,25-3 94,-144 31-566,67-12 300,63-12 213,40-11 52,0 0 0,0 0 0,0-1-1,-30 1 1,43-4-119,-1 0 0,1 1-1,-1-1 1,1 0-1,-1-1 1,0 1 0,1 0-1,-1-1 1,1 0 0,0 1-1,-1-1 1,1 0 0,-1 0-1,1 0 1,0-1 0,0 1-1,0 0 1,0-1 0,0 0-1,0 1 1,0-1-1,0 0 1,0 0 0,1 0-1,-1 0 1,1 0 0,0 0-1,0-1 1,-2-3 0,-29-43 51,24 40-44,2 0-1,-1-1 0,1 0 1,1-1-1,0 1 0,-7-20 1,-51-190 178,47 167-200,-6-21-73,-42-90 0,57 147 83,1 0 0,0 0 0,-5-34-1,-3-57-149,5 29 123,-6-35 38,-39-217-92,46 297 38,-3 1 0,-17-41 0,28 73-1,0 1-1,0 0 1,0-1-1,0 1 1,0-1-1,0 1 1,0 0-1,0-1 1,1 1-1,-1-1 0,0 1 1,0 0-1,0-1 1,1 1-1,-1 0 1,0-1-1,0 1 1,1 0-1,-1 0 1,0-1-1,1 1 1,-1 0-1,0 0 1,1-1-1,-1 1 1,0 0-1,1 0 1,-1 0-1,0 0 0,1-1 1,13-4-154,3 4 148,-1 0 0,1 0 1,-1 2-1,1 0 1,19 4-1,9 0 249,138-2-186,-97-5-117,-48 2 103,417-10-159,-161 5 202,-13 1-159,120-4 110,-29 1-83,308-63 186,-496 42-196,131-23 15,-3-22 173,146-40-78,-401 98 61,-44 11-68,0 0 0,0 0 0,0 2 0,0 0 0,0 0 0,1 1 0,-1 1 0,18 1 0,-30-1-32,1 1 1,0 0-1,-1-1 0,1 1 0,-1 0 0,1 0 1,-1 0-1,0 0 0,1 0 0,-1 0 0,0 0 1,1 1-1,-1-1 0,0 0 0,0 1 0,0-1 1,-1 1-1,1-1 0,0 1 0,0-1 0,-1 1 1,1 0-1,-1-1 0,1 3 0,1 6-27,0-1 0,1 21-1,-3-29 30,1 23-40,-2 0 0,0 1 0,-7 34 1,-22 75-54,6-34 105,-19 144 137,-4 18 11,30-196 54,-2 0-1,-50 110 0,20-61-202,47-108-57,1-1 0,-1 0 0,2 1 0,-1-1 0,1 1 0,0 9 0,0-4 16,16 2-807,-14-13 773,0 1-240,1 0 1,0 0-1,0 0 1,0 0-1,0 0 1,3 1-1,-5-3 171,0 1 0,0-1 0,-1 0 0,1 0-1,0 0 1,0 0 0,0 0 0,-1 0 0,1 0 0,0 0 0,0 0 0,0 0 0,-1 0-1,1 0 1,0-1 0,0 1 0,-1 0 0,1-1 0,0 1 0,-1 0 0,1-1-1,0 1 1,-1-1 0,1 1 0,0-1 0,-1 1 0,1-1 0,-1 0 0,1 1 0,-1-1-1,0 0 1,1 1 0,0-2 0,1-3-793,0 0 0,0 0 0,0 0 0,0-1 0,-1 1 0,0 0 0,0-1 0,-1 1 0,1-1 0,-2-9 0,-7-47-3682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33:17.436"/>
    </inkml:context>
    <inkml:brush xml:id="br0">
      <inkml:brushProperty name="width" value="0.1" units="cm"/>
      <inkml:brushProperty name="height" value="0.1" units="cm"/>
      <inkml:brushProperty name="color" value="#66CC00"/>
    </inkml:brush>
  </inkml:definitions>
  <inkml:trace contextRef="#ctx0" brushRef="#br0">4821 67 6528,'-8'1'523,"0"0"1,0 0 0,0 1-1,0 0 1,-9 3 0,4-1-450,9-3-10,0 0 0,-1 0 1,1 0-1,0-1 0,0 0 1,0 0-1,0 0 0,-1 0 1,1-1-1,0 0 0,-6-1 1,-1-2 202,0-1 1,-17-9 0,19 9 133,-1 0 0,-19-6 0,-7 3 889,-71-6-1,69 11-790,-244-10 1351,112 18-1530,73-1-107,-89 5 353,-192 0 367,-224-13 11,198-1-315,29 22 184,200-6-346,-459 66 1091,92 59-4124,534-134 2460,-351 110-7953,156-32 3153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2:04.534"/>
    </inkml:context>
    <inkml:brush xml:id="br0">
      <inkml:brushProperty name="width" value="0.1" units="cm"/>
      <inkml:brushProperty name="height" value="0.1" units="cm"/>
      <inkml:brushProperty name="color" value="#FFFC18"/>
    </inkml:brush>
  </inkml:definitions>
  <inkml:trace contextRef="#ctx0" brushRef="#br0">17 0 5120,'-1'0'102,"0"1"-1,0-1 1,0 0 0,0 0 0,1 1-1,-1-1 1,0 1 0,0-1-1,1 1 1,-1-1 0,0 1 0,0 0-1,1-1 1,-1 1 0,1 0 0,-1-1-1,1 1 1,-1 0 0,1 0 0,-1-1-1,1 1 1,0 0 0,-1 0-1,1 0 1,0 0 0,0-1 0,-1 1-1,1 1 1,0 2 87,1 0 1,-1 0-1,1-1 0,0 1 0,2 6 1,2 10 684,6 37 709,21 151 674,-15 218-444,-27-527-8997,9 49 4075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2:04.971"/>
    </inkml:context>
    <inkml:brush xml:id="br0">
      <inkml:brushProperty name="width" value="0.1" units="cm"/>
      <inkml:brushProperty name="height" value="0.1" units="cm"/>
      <inkml:brushProperty name="color" value="#FFFC18"/>
    </inkml:brush>
  </inkml:definitions>
  <inkml:trace contextRef="#ctx0" brushRef="#br0">44 449 5760,'-43'-24'2176,"48"24"-1664,17-18 384,3 4 96,18-9-160,21-17-32,6-12-288,4-9-96,17 1-224,9 8-64,8 12 0,-13 13-64,-9 7-64,-18 6-416,-9 11-192,-16 3-672,-5 9-320,-13 5-1408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2:05.361"/>
    </inkml:context>
    <inkml:brush xml:id="br0">
      <inkml:brushProperty name="width" value="0.1" units="cm"/>
      <inkml:brushProperty name="height" value="0.1" units="cm"/>
      <inkml:brushProperty name="color" value="#FFFC18"/>
    </inkml:brush>
  </inkml:definitions>
  <inkml:trace contextRef="#ctx0" brushRef="#br0">11 398 5632,'-11'33'2112,"33"-28"-1664,32-10 672,-17-4 160,12-6-96,8-8 32,8-11-480,15-13-128,15-10-352,6 0-160,-5 5 0,-10 10-992,-12 3-416,-15 12-1248,-10 7-1792,-3 11 1120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2:05.722"/>
    </inkml:context>
    <inkml:brush xml:id="br0">
      <inkml:brushProperty name="width" value="0.1" units="cm"/>
      <inkml:brushProperty name="height" value="0.1" units="cm"/>
      <inkml:brushProperty name="color" value="#FFFC18"/>
    </inkml:brush>
  </inkml:definitions>
  <inkml:trace contextRef="#ctx0" brushRef="#br0">400 0 5888,'-31'15'695,"19"-10"-449,0 0 0,1 1 0,0 0-1,1 1 1,-1 0 0,1 1-1,-12 12 1,-42 44 346,5-5 904,-65 85 0,124-144-1474,-17 23 354,17-22-362,-1 0 1,0 1-1,1-1 0,-1 0 0,0 0 1,1 0-1,0 1 0,-1-1 0,1 0 0,0 0 1,-1 1-1,1-1 0,0 0 0,0 1 0,0-1 1,1 2-1,-1-2-10,0-1 1,1 1-1,-1-1 1,1 1-1,-1-1 1,1 1-1,-1-1 1,1 1-1,-1-1 1,1 0-1,0 1 1,-1-1-1,1 0 1,-1 0-1,1 1 1,0-1-1,-1 0 1,1 0-1,-1 0 1,1 0-1,0 0 1,-1 0-1,1 0 1,0 0-1,1 0 0,22-4 0,-14 2 4,65-9 18,60-6 23,-80 12-67,61-2-12,-97 7 32,0 1 0,0 0 0,0 2 0,20 5 0,-38-8 6,1 0 0,0 1 0,0-1 0,-1 1 0,1-1 0,0 1 0,-1 0 0,1 0 0,0 0 0,-1 0 0,1 0 0,-1 0 0,0 0 0,1 1 0,-1-1 0,0 0 0,0 1 0,2 1 0,-3-1 23,1-1 0,-1 0 0,0 1-1,0-1 1,1 1 0,-1-1 0,0 0-1,0 1 1,-1-1 0,1 0 0,0 1 0,0-1-1,-1 1 1,1-1 0,-1 0 0,1 0-1,-1 1 1,-1 1 0,-3 5 123,0-1 0,-1 0-1,0 0 1,0-1 0,-1 0 0,-7 6 0,-132 92 1021,16-12-702,101-69-448,4-5-394,1 2-1,-31 32 1,39-32-991,16-20 1322,0 0 1,0 0 0,0 0-1,0 0 1,-1 0-1,1 1 1,0-1-1,0 0 1,0 0-1,0 0 1,0 1 0,0-1-1,0 0 1,0 0-1,-1 0 1,1 1-1,0-1 1,0 0-1,0 0 1,0 1 0,0-1-1,0 0 1,0 0-1,0 0 1,1 1-1,-1-1 1,0 0-1,0 0 1,0 0-1,0 1 1,0-1 0,0 0-1,0 0 1,0 0-1,0 1 1,1-1-1,-1 0 1,0 0-1,0 0 1,0 0 0,0 0-1,1 1 1,-1-1-1,0 0 1,0 0-1,0 0 1,0 0-1,1 0 1,-1 0 0,0 0-1,0 0 1,1 0-1,-1 0 1,0 0-1,0 0 1,0 0-1,1 0 1,-1 0 0,0 0-1,0 0 1,0 0-1,1 0 1,-1 0-1,0 0 1,1 0-1,19-5-1200,-19 5 1081,51-18-2141,15-9-342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2:06.140"/>
    </inkml:context>
    <inkml:brush xml:id="br0">
      <inkml:brushProperty name="width" value="0.1" units="cm"/>
      <inkml:brushProperty name="height" value="0.1" units="cm"/>
      <inkml:brushProperty name="color" value="#FFFC18"/>
    </inkml:brush>
  </inkml:definitions>
  <inkml:trace contextRef="#ctx0" brushRef="#br0">193 50 4736,'-4'0'180,"-8"-3"722,-1 1-1,-21-2 1,34 4-849,-1 0 1,1 0-1,-1 0 0,1 0 0,-1 0 0,1 0 1,-1 0-1,1-1 0,-1 1 0,1 0 0,0 0 1,-1-1-1,1 1 0,-1 0 0,1-1 0,0 1 1,-1 0-1,1-1 0,0 1 0,-1-1 0,1 1-44,-1-1 0,1 1 0,0-1 0,0 1 0,-1 0 1,1-1-1,-1 1 0,1 0 0,0 0 0,-1-1 0,1 1 0,-1 0 0,1 0 0,0-1 0,-1 1 0,1 0 0,-1 0 0,1 0 0,-1 0 0,0 0 0,-3 0 126,-1 1-1,1-1 1,-1 1 0,1 1 0,0-1 0,-1 1 0,1-1-1,0 1 1,0 0 0,0 1 0,0-1 0,1 1-1,-1-1 1,1 1 0,-1 0 0,-3 5 0,3-4 35,0 1 0,0 0 1,0 0-1,1 0 0,0 1 1,0-1-1,0 1 0,1-1 1,0 1-1,0 0 0,-2 9 1,4-14-164,-1 0 0,1 0 0,0 0 0,0 0 0,0-1 0,0 1 0,0 0 0,0 0 1,0 0-1,0 0 0,0 0 0,0 0 0,0 0 0,0-1 0,0 1 0,1 0 0,-1 0 1,0 0-1,1 0 0,-1-1 0,1 1 0,-1 0 0,1 0 0,-1-1 0,1 1 0,0 0 1,-1-1-1,1 1 0,0-1 0,-1 1 0,1-1 0,0 1 0,0-1 0,-1 1 0,1-1 0,0 0 1,0 1-1,0-1 0,0 0 0,0 0 0,-1 0 0,1 0 0,0 1 0,0-1 0,0 0 1,0-1-1,0 1 0,0 0 0,0 0 0,-1 0 0,1 0 0,2-1 0,6-2 68,0 0-1,0 0 0,16-9 0,-21 10-70,26-14-489,-1-2 0,34-27 0,22-15-369,-83 59 905,0 1 0,1-1 1,-1 0-1,0 1 0,0-1 1,0 1-1,0 0 0,1 0 1,-1 0-1,0 0 0,0 0 1,1 0-1,-1 1 0,0-1 1,0 1-1,0-1 0,0 1 1,3 1-1,37 19 1150,-42-20-1191,149 92 1500,-141-88-1781,-1-1 0,1 0 1,0 0-1,0-1 0,15 4 1,-18-6-230,0 0 1,-1-1-1,1 1 1,-1-1-1,7-1 1,-8 1-177,0-1 0,0 1 0,0-1 0,0 0 0,0 0 0,-1 0 0,1 0 0,0 0 0,2-3 0,6-4-1767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2:06.516"/>
    </inkml:context>
    <inkml:brush xml:id="br0">
      <inkml:brushProperty name="width" value="0.1" units="cm"/>
      <inkml:brushProperty name="height" value="0.1" units="cm"/>
      <inkml:brushProperty name="color" value="#FFFC18"/>
    </inkml:brush>
  </inkml:definitions>
  <inkml:trace contextRef="#ctx0" brushRef="#br0">64 323 6272,'0'0'2368,"10"0"-1856,1 9 448,-5 0 32,10 6-160,0 4 64,0 5-160,5-1 0,1 0-384,-1 1-128,-1-5-32,2 1-32,-1-7 64,1-3-992,-1-6-416,-5-4-1312,-5-4-512,-11-15 32</inkml:trace>
  <inkml:trace contextRef="#ctx0" brushRef="#br0" timeOffset="1">28 10 7040,'-27'-9'2624,"38"9"-2048,8 0 64,3 0-128,21 0-1280,21 5-416,15 10-1696,7 2-640,-7 12 1792,7 0 800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2:06.953"/>
    </inkml:context>
    <inkml:brush xml:id="br0">
      <inkml:brushProperty name="width" value="0.1" units="cm"/>
      <inkml:brushProperty name="height" value="0.1" units="cm"/>
      <inkml:brushProperty name="color" value="#FFFC18"/>
    </inkml:brush>
  </inkml:definitions>
  <inkml:trace contextRef="#ctx0" brushRef="#br0">129 1 6272,'-13'5'735,"10"-5"-608,0 1 1,0 0-1,1 0 0,-1 0 0,0 1 0,1-1 0,-1 1 0,1-1 0,-1 1 0,1 0 0,0 0 0,0 0 0,0 0 0,0 1 1,0-1-1,-2 3 0,-7 12 378,1 0 0,1 1 1,0 0-1,1 0 0,1 1 1,1 0-1,-6 32 0,11-47-440,1-1 0,0 0 0,0 1 0,0-1-1,1 0 1,-1 1 0,1-1 0,0 0 0,0 1 0,0-1-1,0 0 1,3 4 0,-4-6-50,1 0-1,-1 0 0,1-1 1,0 1-1,0 0 1,0 0-1,-1 0 1,1-1-1,0 1 1,0-1-1,0 1 1,0 0-1,0-1 1,0 0-1,0 1 1,0-1-1,0 0 1,0 1-1,1-1 1,-1 0-1,0 0 1,0 0-1,0 0 1,0 0-1,0 0 1,0 0-1,0 0 1,1-1-1,-1 1 1,0 0-1,0-1 1,0 1-1,0 0 1,0-1-1,0 1 1,0-1-1,0 0 1,1-1-1,9-6-166,0 0 1,-1 0-1,0-1 0,-1-1 0,0 0 0,0 0 0,-1-1 0,11-18 1,1-8-779,22-52 0,-42 87 970,1 0 1,0 0 0,-1 1-1,1-1 1,0 0-1,0 1 1,0-1 0,0 0-1,0 1 1,1-1 0,-1 1-1,0 0 1,1-1-1,-1 1 1,1 0 0,-1 0-1,1 0 1,0 0 0,-1 0-1,4-1 1,-3 2 58,0 0-1,0 1 1,1-1 0,-1 0 0,0 1 0,0-1 0,0 1-1,1 0 1,-1 0 0,0-1 0,0 1 0,0 1 0,0-1-1,-1 0 1,1 0 0,3 4 0,11 7 22,0-1 1,0-1 0,1 0-1,0-1 1,1 0-1,23 6 1,-26-10-1190,1-2-1,-1 0 1,0 0 0,32 0-1,-44-3 593,0 0 0,-1 0 0,1 0 0,0-1 0,0 1 0,-1-1 0,4 0 0,-4 0 61,0-1 0,0 1 0,0-1-1,0 1 1,0-1 0,-1 1-1,4-4 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2:07.388"/>
    </inkml:context>
    <inkml:brush xml:id="br0">
      <inkml:brushProperty name="width" value="0.1" units="cm"/>
      <inkml:brushProperty name="height" value="0.1" units="cm"/>
      <inkml:brushProperty name="color" value="#FFFC18"/>
    </inkml:brush>
  </inkml:definitions>
  <inkml:trace contextRef="#ctx0" brushRef="#br0">38 52 6784,'-34'-32'2282,"34"31"-2252,0 1-1,-1 0 0,1 0 0,0-1 0,0 1 0,-1 0 1,1-1-1,0 1 0,0 0 0,0-1 0,-1 1 1,1 0-1,0-1 0,0 1 0,0 0 0,0-1 0,0 1 1,0-1-1,0 1 0,0 0 0,0-1 0,0 1 0,0 0 1,0-1-1,0 1 0,0-1 0,0 1 0,0 0 0,0-1 1,0 1-1,1 0 0,-1-1 0,0 1 0,0 0 1,0-1-1,1 1 0,-1 0 0,0-1 0,0 1 0,1 0 1,-1 0-1,0-1 0,1 1 0,-1 0 0,0 0 0,1 0 1,-1-1-1,0 1 0,1 0 0,18-3 928,-14 4-806,0 0 1,-1 0-1,1 1 0,0 0 0,-1 0 0,1 0 0,-1 0 0,0 1 1,1 0-1,-1 0 0,-1 0 0,7 6 0,6 8 731,20 25-1,-32-36-726,9 12 150,-1 0-1,0 0 1,-2 1 0,11 27-1,24 85 846,-25-71-725,19 59 319,66 173 16,-103-288-775,0 1 1,0 0-1,0 0 0,1-1 0,0 0 0,0 1 0,0-1 0,1 0 0,4 3 0,-8-6-4,1-1 0,-1 1 0,1-1 0,-1 0 0,1 1 0,0-1 0,-1 0 0,1 0-1,-1 1 1,1-1 0,0 0 0,-1 0 0,1 0 0,0 0 0,-1 0 0,1 0 0,0 0 0,-1 0 0,1 0 0,0 0 0,-1 0 0,1 0 0,0 0-1,-1-1 1,1 1 0,-1 0 0,2-1 0,0 0-48,-1-1-1,1 1 1,-1 0-1,1-1 1,-1 0-1,0 1 1,0-1-1,2-3 1,5-11-267,0-1 0,-2-1 0,0 1 0,4-23 0,7-17-172,-16 54 483,29-76-430,-26 70 464,1 0 0,-1 1 0,2 0-1,-1 0 1,1 0 0,11-11 0,-16 18 24,1 0 0,-1 0 0,1 0 0,-1 0 0,1 0 0,0 0 0,-1 0 0,1 0 0,0 1 0,0-1 0,-1 1 0,1-1 0,0 1 0,0 0 0,0-1 0,0 1 0,0 0 0,-1 0 0,1 1 0,0-1 0,0 0 0,0 1 0,0-1 0,-1 1 0,1-1 0,0 1 0,0 0 0,-1 0 0,1 0 0,0 0 0,-1 0 0,3 2 0,5 5 167,0 0 0,0 0 0,-1 1 0,8 11 0,-3-4-95,26 27-43,50 43 1,-62-63-2159,42 27 0,-22-21-2236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2:08.163"/>
    </inkml:context>
    <inkml:brush xml:id="br0">
      <inkml:brushProperty name="width" value="0.1" units="cm"/>
      <inkml:brushProperty name="height" value="0.1" units="cm"/>
      <inkml:brushProperty name="color" value="#FFFC18"/>
    </inkml:brush>
  </inkml:definitions>
  <inkml:trace contextRef="#ctx0" brushRef="#br0">33 128 5376,'-27'-17'1754,"27"17"-1717,-1 0 0,1-1 0,-1 1-1,1-1 1,0 1 0,-1-1-1,1 1 1,0-1 0,-1 1-1,1-1 1,0 1 0,0-1-1,-1 0 1,1 1 0,0-1 0,0 1-1,0-1 1,0 0 0,0 1-1,0-1 1,0 0 0,0 1-1,0-1 1,0 1 0,0-1-1,0 0 1,1 1 0,-1-1 0,0 1-1,0-1 1,1 1 0,-1-1-1,0 1 1,1-1 0,-1 1-1,0-1 1,2 0 0,17-15 886,-16 14-787,11-8 173,1 1 1,0 1 0,1 0 0,0 1 0,0 1-1,0 1 1,1 0 0,0 1 0,0 1-1,0 0 1,25 0 0,-19 3-243,0 0 0,-1 2 0,1 1 0,-1 0 0,0 2 0,0 1 0,0 0 0,28 13 0,-42-15-40,0 0 0,-1 0 0,0 1 1,0 0-1,0 0 0,0 0 0,-1 1 1,0 0-1,0 0 0,0 1 0,-1 0 1,5 7-1,-5-3 34,1 0 0,-1 0 0,-1 0 0,0 0 0,0 1 0,-2 0-1,4 21 1,-4-7 156,-2 1-1,0 0 1,-2 0-1,-1 0 1,-1-1-1,-15 52 1,13-58-74,-1 0 0,-1-1 0,-1 0 0,0 0 1,-22 31-1,24-41-127,0 1 0,-1-2 0,0 1 0,-1-1 0,1 0 0,-2-1 0,1 0 0,-1 0 0,0-1 0,0 0-1,-18 7 1,25-12-44,0 0 0,1 0 0,-1 0 0,0-1-1,0 1 1,1-1 0,-1 1 0,0-1-1,0 0 1,0 0 0,0 0 0,0 0 0,0-1-1,1 1 1,-1-1 0,0 0 0,0 0-1,0 0 1,1 0 0,-1 0 0,1 0 0,-1-1-1,-3-2 1,5 3 12,1 1 1,0 0-1,-1-1 1,1 1-1,0-1 0,-1 1 1,1-1-1,0 1 0,0-1 1,-1 1-1,1-1 0,0 1 1,0-1-1,0 0 0,0 1 1,0-1-1,0 1 0,-1-1 1,1 1-1,1-1 0,-1 0 1,0 1-1,0-1 0,0 1 1,0-1-1,0 1 0,0-1 1,1 1-1,-1-1 0,0 1 1,1-2-1,0 0-8,1 1-1,0-1 1,-1 0 0,1 1 0,0 0-1,0-1 1,-1 1 0,5-2 0,2-1 37,0 0 0,0 1 0,14-4 1,-8 5 102,0 0 1,1 1 0,-1 0 0,1 1-1,21 3 1,72 16 855,-48-7-746,-12-1-916,-24-5-908,40 5-1,-57-11 1322,-1 1 0,0-1 0,1-1 0,-1 1 0,0-1 0,0 0 0,1 0 0,-1-1 1,0 0-1,0 0 0,8-4 0,12-12-3211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9T22:42:08.522"/>
    </inkml:context>
    <inkml:brush xml:id="br0">
      <inkml:brushProperty name="width" value="0.1" units="cm"/>
      <inkml:brushProperty name="height" value="0.1" units="cm"/>
      <inkml:brushProperty name="color" value="#FFFC18"/>
    </inkml:brush>
  </inkml:definitions>
  <inkml:trace contextRef="#ctx0" brushRef="#br0">110 85 6400,'-9'-29'2058,"8"28"-1997,1 0 0,0 1 0,-1-1 0,1 0 0,0 1 0,-1-1 0,1 1 0,-1-1 0,1 1 0,-1-1 0,1 1 0,-1-1 0,1 1 0,-1 0 0,1-1 0,-1 1 0,0-1 0,1 1 0,-1 0-1,0 0 1,1 0 0,-1-1 0,0 1 0,1 0 0,-1 0 0,0 0 0,0 0 0,1 0 0,-1 0 0,0 0 0,1 0 0,-1 0 0,0 1 0,1-1 0,-1 0 0,0 0 0,1 0 0,-2 1 0,0 0 55,0 0 0,0 1 1,-1-1-1,1 0 0,1 1 0,-1-1 1,0 1-1,-2 2 0,-2 5 77,0 0 1,1 0-1,1 1 0,0 0 0,0-1 0,-4 17 0,2 2 249,-4 32-1,8-44-197,1 1-1,0 0 1,2-1-1,0 1 1,1 0 0,0-1-1,1 1 1,10 27-1,-10-37-173,0 1-1,0-1 1,1 0-1,0 0 1,1 0-1,0 0 1,0-1-1,10 11 1,-11-13-42,1-1 1,0 1 0,0-1 0,0 0 0,0 0 0,0 0-1,1-1 1,-1 0 0,1 0 0,0 0 0,-1-1 0,1 0-1,7 1 1,-3-2 5,-1 0 1,0 0-1,1-1 1,-1-1-1,0 1 0,0-1 1,0-1-1,0 0 0,0 0 1,-1-1-1,1 0 0,-1 0 1,11-8-1,-4 1 42,0-1 1,-1 0-1,0-1 0,-1 0 0,19-26 1,-23 29-38,-2-1 0,0-1 0,0 0 0,-1 0 1,9-22-1,-13 26-47,0 1 0,-1 0 0,0 0 0,0-1 1,0 1-1,-1-1 0,0 1 0,0-1 0,-1 1 1,0 0-1,0-1 0,-3-7 0,1 5-42,-1 1 0,-1-1 1,0 1-1,0-1 0,-1 2 0,0-1 0,0 0 0,-1 1 1,0 0-1,-1 1 0,-11-9 0,8 7-97,0 0 0,-1 2 0,-1-1 1,1 2-1,-1-1 0,0 2 0,-1 0 0,-14-4 0,24 8-61,1 0 0,-1 0 0,0 0 0,0 1 0,0-1 0,0 1 0,0 0 0,0 0 0,0 1 0,0-1 0,0 1 0,-7 1 0,11-1 122,-1-1 0,1 0-1,-1 0 1,1 0 0,0 0-1,-1 0 1,1 1 0,-1-1 0,1 0-1,0 0 1,-1 1 0,1-1-1,0 0 1,-1 1 0,1-1-1,0 0 1,-1 1 0,1-1 0,0 1-1,0-1 1,-1 0 0,1 1-1,0-1 1,0 1 0,0-1-1,0 1 1,0-1 0,0 0 0,0 1-1,-1-1 1,1 1 0,0-1-1,0 1 1,1-1 0,-1 1-1,0-1 1,0 1 0,0-1 0,0 0-1,0 1 1,0-1 0,1 1-1,-1-1 1,0 1 0,0-1-1,1 0 1,-1 1 0,0-1 0,1 0-1,-1 1 1,0-1 0,1 0-1,-1 1 1,1-1 0,16 14-2970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6/9/2022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723106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4226643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798924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288832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363671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252514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990593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353004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541380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4123042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6/9/2022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6/9/2022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6/9/2022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6/9/2022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6/9/2022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6/9/2022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6/9/2022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6/9/2022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6/9/2022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6/9/2022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6/9/2022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6/9/2022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82.xml"/><Relationship Id="rId13" Type="http://schemas.openxmlformats.org/officeDocument/2006/relationships/image" Target="../media/image189.png"/><Relationship Id="rId18" Type="http://schemas.openxmlformats.org/officeDocument/2006/relationships/customXml" Target="../ink/ink187.xml"/><Relationship Id="rId26" Type="http://schemas.openxmlformats.org/officeDocument/2006/relationships/customXml" Target="../ink/ink191.xml"/><Relationship Id="rId3" Type="http://schemas.openxmlformats.org/officeDocument/2006/relationships/image" Target="../media/image1.jpg"/><Relationship Id="rId21" Type="http://schemas.openxmlformats.org/officeDocument/2006/relationships/image" Target="../media/image193.png"/><Relationship Id="rId7" Type="http://schemas.openxmlformats.org/officeDocument/2006/relationships/image" Target="../media/image186.png"/><Relationship Id="rId12" Type="http://schemas.openxmlformats.org/officeDocument/2006/relationships/customXml" Target="../ink/ink184.xml"/><Relationship Id="rId17" Type="http://schemas.openxmlformats.org/officeDocument/2006/relationships/image" Target="../media/image191.png"/><Relationship Id="rId25" Type="http://schemas.openxmlformats.org/officeDocument/2006/relationships/image" Target="../media/image195.png"/><Relationship Id="rId2" Type="http://schemas.openxmlformats.org/officeDocument/2006/relationships/notesSlide" Target="../notesSlides/notesSlide10.xml"/><Relationship Id="rId16" Type="http://schemas.openxmlformats.org/officeDocument/2006/relationships/customXml" Target="../ink/ink186.xml"/><Relationship Id="rId20" Type="http://schemas.openxmlformats.org/officeDocument/2006/relationships/customXml" Target="../ink/ink188.xml"/><Relationship Id="rId29" Type="http://schemas.openxmlformats.org/officeDocument/2006/relationships/image" Target="../media/image197.png"/><Relationship Id="rId1" Type="http://schemas.openxmlformats.org/officeDocument/2006/relationships/slideLayout" Target="../slideLayouts/slideLayout1.xml"/><Relationship Id="rId6" Type="http://schemas.openxmlformats.org/officeDocument/2006/relationships/customXml" Target="../ink/ink181.xml"/><Relationship Id="rId11" Type="http://schemas.openxmlformats.org/officeDocument/2006/relationships/image" Target="../media/image188.png"/><Relationship Id="rId24" Type="http://schemas.openxmlformats.org/officeDocument/2006/relationships/customXml" Target="../ink/ink190.xml"/><Relationship Id="rId5" Type="http://schemas.openxmlformats.org/officeDocument/2006/relationships/image" Target="../media/image185.png"/><Relationship Id="rId15" Type="http://schemas.openxmlformats.org/officeDocument/2006/relationships/image" Target="../media/image190.png"/><Relationship Id="rId23" Type="http://schemas.openxmlformats.org/officeDocument/2006/relationships/image" Target="../media/image194.png"/><Relationship Id="rId28" Type="http://schemas.openxmlformats.org/officeDocument/2006/relationships/customXml" Target="../ink/ink192.xml"/><Relationship Id="rId10" Type="http://schemas.openxmlformats.org/officeDocument/2006/relationships/customXml" Target="../ink/ink183.xml"/><Relationship Id="rId19" Type="http://schemas.openxmlformats.org/officeDocument/2006/relationships/image" Target="../media/image192.png"/><Relationship Id="rId31" Type="http://schemas.openxmlformats.org/officeDocument/2006/relationships/image" Target="../media/image198.png"/><Relationship Id="rId4" Type="http://schemas.openxmlformats.org/officeDocument/2006/relationships/customXml" Target="../ink/ink180.xml"/><Relationship Id="rId9" Type="http://schemas.openxmlformats.org/officeDocument/2006/relationships/image" Target="../media/image187.png"/><Relationship Id="rId14" Type="http://schemas.openxmlformats.org/officeDocument/2006/relationships/customXml" Target="../ink/ink185.xml"/><Relationship Id="rId22" Type="http://schemas.openxmlformats.org/officeDocument/2006/relationships/customXml" Target="../ink/ink189.xml"/><Relationship Id="rId27" Type="http://schemas.openxmlformats.org/officeDocument/2006/relationships/image" Target="../media/image196.png"/><Relationship Id="rId30" Type="http://schemas.openxmlformats.org/officeDocument/2006/relationships/customXml" Target="../ink/ink193.xml"/></Relationships>
</file>

<file path=ppt/slides/_rels/slide11.xml.rels><?xml version="1.0" encoding="UTF-8" standalone="yes"?>
<Relationships xmlns="http://schemas.openxmlformats.org/package/2006/relationships"><Relationship Id="rId8" Type="http://schemas.openxmlformats.org/officeDocument/2006/relationships/customXml" Target="../ink/ink196.xml"/><Relationship Id="rId13" Type="http://schemas.openxmlformats.org/officeDocument/2006/relationships/image" Target="../media/image203.png"/><Relationship Id="rId18" Type="http://schemas.openxmlformats.org/officeDocument/2006/relationships/customXml" Target="../ink/ink201.xml"/><Relationship Id="rId3" Type="http://schemas.openxmlformats.org/officeDocument/2006/relationships/image" Target="../media/image1.jpg"/><Relationship Id="rId7" Type="http://schemas.openxmlformats.org/officeDocument/2006/relationships/image" Target="../media/image200.png"/><Relationship Id="rId12" Type="http://schemas.openxmlformats.org/officeDocument/2006/relationships/customXml" Target="../ink/ink198.xml"/><Relationship Id="rId17" Type="http://schemas.openxmlformats.org/officeDocument/2006/relationships/image" Target="../media/image205.png"/><Relationship Id="rId2" Type="http://schemas.openxmlformats.org/officeDocument/2006/relationships/notesSlide" Target="../notesSlides/notesSlide11.xml"/><Relationship Id="rId16" Type="http://schemas.openxmlformats.org/officeDocument/2006/relationships/customXml" Target="../ink/ink200.xml"/><Relationship Id="rId1" Type="http://schemas.openxmlformats.org/officeDocument/2006/relationships/slideLayout" Target="../slideLayouts/slideLayout1.xml"/><Relationship Id="rId6" Type="http://schemas.openxmlformats.org/officeDocument/2006/relationships/customXml" Target="../ink/ink195.xml"/><Relationship Id="rId11" Type="http://schemas.openxmlformats.org/officeDocument/2006/relationships/image" Target="../media/image202.png"/><Relationship Id="rId5" Type="http://schemas.openxmlformats.org/officeDocument/2006/relationships/image" Target="../media/image199.png"/><Relationship Id="rId15" Type="http://schemas.openxmlformats.org/officeDocument/2006/relationships/image" Target="../media/image204.png"/><Relationship Id="rId10" Type="http://schemas.openxmlformats.org/officeDocument/2006/relationships/customXml" Target="../ink/ink197.xml"/><Relationship Id="rId19" Type="http://schemas.openxmlformats.org/officeDocument/2006/relationships/image" Target="../media/image206.png"/><Relationship Id="rId4" Type="http://schemas.openxmlformats.org/officeDocument/2006/relationships/customXml" Target="../ink/ink194.xml"/><Relationship Id="rId9" Type="http://schemas.openxmlformats.org/officeDocument/2006/relationships/image" Target="../media/image201.png"/><Relationship Id="rId14" Type="http://schemas.openxmlformats.org/officeDocument/2006/relationships/customXml" Target="../ink/ink199.xml"/></Relationships>
</file>

<file path=ppt/slides/_rels/slide12.xml.rels><?xml version="1.0" encoding="UTF-8" standalone="yes"?>
<Relationships xmlns="http://schemas.openxmlformats.org/package/2006/relationships"><Relationship Id="rId8" Type="http://schemas.openxmlformats.org/officeDocument/2006/relationships/customXml" Target="../ink/ink204.xml"/><Relationship Id="rId3" Type="http://schemas.openxmlformats.org/officeDocument/2006/relationships/image" Target="../media/image1.jpg"/><Relationship Id="rId7" Type="http://schemas.openxmlformats.org/officeDocument/2006/relationships/image" Target="../media/image20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203.xml"/><Relationship Id="rId11" Type="http://schemas.openxmlformats.org/officeDocument/2006/relationships/image" Target="../media/image210.png"/><Relationship Id="rId5" Type="http://schemas.openxmlformats.org/officeDocument/2006/relationships/image" Target="../media/image207.png"/><Relationship Id="rId10" Type="http://schemas.openxmlformats.org/officeDocument/2006/relationships/customXml" Target="../ink/ink205.xml"/><Relationship Id="rId4" Type="http://schemas.openxmlformats.org/officeDocument/2006/relationships/customXml" Target="../ink/ink202.xml"/><Relationship Id="rId9" Type="http://schemas.openxmlformats.org/officeDocument/2006/relationships/image" Target="../media/image209.png"/></Relationships>
</file>

<file path=ppt/slides/_rels/slide2.xml.rels><?xml version="1.0" encoding="UTF-8" standalone="yes"?>
<Relationships xmlns="http://schemas.openxmlformats.org/package/2006/relationships"><Relationship Id="rId26" Type="http://schemas.openxmlformats.org/officeDocument/2006/relationships/customXml" Target="../ink/ink12.xml"/><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20.xml"/><Relationship Id="rId47" Type="http://schemas.openxmlformats.org/officeDocument/2006/relationships/image" Target="../media/image25.png"/><Relationship Id="rId63" Type="http://schemas.openxmlformats.org/officeDocument/2006/relationships/image" Target="../media/image33.png"/><Relationship Id="rId68" Type="http://schemas.openxmlformats.org/officeDocument/2006/relationships/customXml" Target="../ink/ink33.xml"/><Relationship Id="rId84" Type="http://schemas.openxmlformats.org/officeDocument/2006/relationships/customXml" Target="../ink/ink41.xml"/><Relationship Id="rId89" Type="http://schemas.openxmlformats.org/officeDocument/2006/relationships/image" Target="../media/image46.png"/><Relationship Id="rId112" Type="http://schemas.openxmlformats.org/officeDocument/2006/relationships/customXml" Target="../ink/ink55.xml"/><Relationship Id="rId133" Type="http://schemas.openxmlformats.org/officeDocument/2006/relationships/image" Target="../media/image68.png"/><Relationship Id="rId138" Type="http://schemas.openxmlformats.org/officeDocument/2006/relationships/customXml" Target="../ink/ink68.xml"/><Relationship Id="rId154" Type="http://schemas.openxmlformats.org/officeDocument/2006/relationships/customXml" Target="../ink/ink76.xml"/><Relationship Id="rId159" Type="http://schemas.openxmlformats.org/officeDocument/2006/relationships/image" Target="../media/image81.png"/><Relationship Id="rId175" Type="http://schemas.openxmlformats.org/officeDocument/2006/relationships/image" Target="../media/image89.png"/><Relationship Id="rId170" Type="http://schemas.openxmlformats.org/officeDocument/2006/relationships/customXml" Target="../ink/ink84.xml"/><Relationship Id="rId16" Type="http://schemas.openxmlformats.org/officeDocument/2006/relationships/customXml" Target="../ink/ink7.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15.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41.png"/><Relationship Id="rId102" Type="http://schemas.openxmlformats.org/officeDocument/2006/relationships/customXml" Target="../ink/ink50.xml"/><Relationship Id="rId123" Type="http://schemas.openxmlformats.org/officeDocument/2006/relationships/image" Target="../media/image63.png"/><Relationship Id="rId128" Type="http://schemas.openxmlformats.org/officeDocument/2006/relationships/customXml" Target="../ink/ink63.xml"/><Relationship Id="rId144" Type="http://schemas.openxmlformats.org/officeDocument/2006/relationships/customXml" Target="../ink/ink71.xml"/><Relationship Id="rId149" Type="http://schemas.openxmlformats.org/officeDocument/2006/relationships/image" Target="../media/image76.png"/><Relationship Id="rId5" Type="http://schemas.openxmlformats.org/officeDocument/2006/relationships/image" Target="../media/image4.png"/><Relationship Id="rId90" Type="http://schemas.openxmlformats.org/officeDocument/2006/relationships/customXml" Target="../ink/ink44.xml"/><Relationship Id="rId95" Type="http://schemas.openxmlformats.org/officeDocument/2006/relationships/image" Target="../media/image49.png"/><Relationship Id="rId160" Type="http://schemas.openxmlformats.org/officeDocument/2006/relationships/customXml" Target="../ink/ink79.xml"/><Relationship Id="rId165" Type="http://schemas.openxmlformats.org/officeDocument/2006/relationships/image" Target="../media/image84.png"/><Relationship Id="rId181" Type="http://schemas.openxmlformats.org/officeDocument/2006/relationships/image" Target="../media/image92.png"/><Relationship Id="rId22" Type="http://schemas.openxmlformats.org/officeDocument/2006/relationships/customXml" Target="../ink/ink10.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58.xml"/><Relationship Id="rId134" Type="http://schemas.openxmlformats.org/officeDocument/2006/relationships/customXml" Target="../ink/ink66.xml"/><Relationship Id="rId139" Type="http://schemas.openxmlformats.org/officeDocument/2006/relationships/image" Target="../media/image71.png"/><Relationship Id="rId80" Type="http://schemas.openxmlformats.org/officeDocument/2006/relationships/customXml" Target="../ink/ink39.xml"/><Relationship Id="rId85" Type="http://schemas.openxmlformats.org/officeDocument/2006/relationships/image" Target="../media/image44.png"/><Relationship Id="rId150" Type="http://schemas.openxmlformats.org/officeDocument/2006/relationships/customXml" Target="../ink/ink74.xml"/><Relationship Id="rId155" Type="http://schemas.openxmlformats.org/officeDocument/2006/relationships/image" Target="../media/image79.png"/><Relationship Id="rId171" Type="http://schemas.openxmlformats.org/officeDocument/2006/relationships/image" Target="../media/image87.png"/><Relationship Id="rId176" Type="http://schemas.openxmlformats.org/officeDocument/2006/relationships/customXml" Target="../ink/ink87.xml"/><Relationship Id="rId12" Type="http://schemas.openxmlformats.org/officeDocument/2006/relationships/customXml" Target="../ink/ink5.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18.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66.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47.xml"/><Relationship Id="rId140" Type="http://schemas.openxmlformats.org/officeDocument/2006/relationships/customXml" Target="../ink/ink69.xml"/><Relationship Id="rId145" Type="http://schemas.openxmlformats.org/officeDocument/2006/relationships/image" Target="../media/image74.png"/><Relationship Id="rId161" Type="http://schemas.openxmlformats.org/officeDocument/2006/relationships/image" Target="../media/image82.png"/><Relationship Id="rId166" Type="http://schemas.openxmlformats.org/officeDocument/2006/relationships/customXml" Target="../ink/ink82.xml"/><Relationship Id="rId1" Type="http://schemas.openxmlformats.org/officeDocument/2006/relationships/slideLayout" Target="../slideLayouts/slideLayout1.xml"/><Relationship Id="rId6" Type="http://schemas.openxmlformats.org/officeDocument/2006/relationships/customXml" Target="../ink/ink2.xml"/><Relationship Id="rId23" Type="http://schemas.openxmlformats.org/officeDocument/2006/relationships/image" Target="../media/image13.png"/><Relationship Id="rId28" Type="http://schemas.openxmlformats.org/officeDocument/2006/relationships/customXml" Target="../ink/ink13.xml"/><Relationship Id="rId49" Type="http://schemas.openxmlformats.org/officeDocument/2006/relationships/image" Target="../media/image26.png"/><Relationship Id="rId114" Type="http://schemas.openxmlformats.org/officeDocument/2006/relationships/customXml" Target="../ink/ink56.xml"/><Relationship Id="rId119" Type="http://schemas.openxmlformats.org/officeDocument/2006/relationships/image" Target="../media/image61.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media/image69.png"/><Relationship Id="rId151" Type="http://schemas.openxmlformats.org/officeDocument/2006/relationships/image" Target="../media/image77.png"/><Relationship Id="rId156" Type="http://schemas.openxmlformats.org/officeDocument/2006/relationships/customXml" Target="../ink/ink77.xml"/><Relationship Id="rId177" Type="http://schemas.openxmlformats.org/officeDocument/2006/relationships/image" Target="../media/image90.png"/><Relationship Id="rId4" Type="http://schemas.openxmlformats.org/officeDocument/2006/relationships/customXml" Target="../ink/ink1.xml"/><Relationship Id="rId9" Type="http://schemas.openxmlformats.org/officeDocument/2006/relationships/image" Target="../media/image6.png"/><Relationship Id="rId172" Type="http://schemas.openxmlformats.org/officeDocument/2006/relationships/customXml" Target="../ink/ink85.xml"/><Relationship Id="rId180" Type="http://schemas.openxmlformats.org/officeDocument/2006/relationships/customXml" Target="../ink/ink89.xml"/><Relationship Id="rId13" Type="http://schemas.openxmlformats.org/officeDocument/2006/relationships/image" Target="../media/image8.png"/><Relationship Id="rId18" Type="http://schemas.openxmlformats.org/officeDocument/2006/relationships/customXml" Target="../ink/ink8.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9.png"/><Relationship Id="rId76" Type="http://schemas.openxmlformats.org/officeDocument/2006/relationships/customXml" Target="../ink/ink37.xml"/><Relationship Id="rId97" Type="http://schemas.openxmlformats.org/officeDocument/2006/relationships/image" Target="../media/image50.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4.png"/><Relationship Id="rId141" Type="http://schemas.openxmlformats.org/officeDocument/2006/relationships/image" Target="../media/image72.png"/><Relationship Id="rId146" Type="http://schemas.openxmlformats.org/officeDocument/2006/relationships/customXml" Target="../ink/ink72.xml"/><Relationship Id="rId167" Type="http://schemas.openxmlformats.org/officeDocument/2006/relationships/image" Target="../media/image85.png"/><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45.xml"/><Relationship Id="rId162" Type="http://schemas.openxmlformats.org/officeDocument/2006/relationships/customXml" Target="../ink/ink80.xml"/><Relationship Id="rId2" Type="http://schemas.openxmlformats.org/officeDocument/2006/relationships/notesSlide" Target="../notesSlides/notesSlide2.xml"/><Relationship Id="rId29" Type="http://schemas.openxmlformats.org/officeDocument/2006/relationships/image" Target="../media/image16.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4.png"/><Relationship Id="rId66" Type="http://schemas.openxmlformats.org/officeDocument/2006/relationships/customXml" Target="../ink/ink32.xml"/><Relationship Id="rId87" Type="http://schemas.openxmlformats.org/officeDocument/2006/relationships/image" Target="../media/image45.png"/><Relationship Id="rId110" Type="http://schemas.openxmlformats.org/officeDocument/2006/relationships/customXml" Target="../ink/ink54.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67.xml"/><Relationship Id="rId157" Type="http://schemas.openxmlformats.org/officeDocument/2006/relationships/image" Target="../media/image80.png"/><Relationship Id="rId178" Type="http://schemas.openxmlformats.org/officeDocument/2006/relationships/customXml" Target="../ink/ink88.xml"/><Relationship Id="rId61" Type="http://schemas.openxmlformats.org/officeDocument/2006/relationships/image" Target="../media/image32.png"/><Relationship Id="rId82" Type="http://schemas.openxmlformats.org/officeDocument/2006/relationships/customXml" Target="../ink/ink40.xml"/><Relationship Id="rId152" Type="http://schemas.openxmlformats.org/officeDocument/2006/relationships/customXml" Target="../ink/ink75.xml"/><Relationship Id="rId173" Type="http://schemas.openxmlformats.org/officeDocument/2006/relationships/image" Target="../media/image88.png"/><Relationship Id="rId19" Type="http://schemas.openxmlformats.org/officeDocument/2006/relationships/image" Target="../media/image11.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19.png"/><Relationship Id="rId56" Type="http://schemas.openxmlformats.org/officeDocument/2006/relationships/customXml" Target="../ink/ink27.xml"/><Relationship Id="rId77" Type="http://schemas.openxmlformats.org/officeDocument/2006/relationships/image" Target="../media/image40.png"/><Relationship Id="rId100" Type="http://schemas.openxmlformats.org/officeDocument/2006/relationships/customXml" Target="../ink/ink49.xml"/><Relationship Id="rId105" Type="http://schemas.openxmlformats.org/officeDocument/2006/relationships/image" Target="../media/image54.png"/><Relationship Id="rId126" Type="http://schemas.openxmlformats.org/officeDocument/2006/relationships/customXml" Target="../ink/ink62.xml"/><Relationship Id="rId147" Type="http://schemas.openxmlformats.org/officeDocument/2006/relationships/image" Target="../media/image75.png"/><Relationship Id="rId168" Type="http://schemas.openxmlformats.org/officeDocument/2006/relationships/customXml" Target="../ink/ink83.xml"/><Relationship Id="rId8" Type="http://schemas.openxmlformats.org/officeDocument/2006/relationships/customXml" Target="../ink/ink3.xml"/><Relationship Id="rId51" Type="http://schemas.openxmlformats.org/officeDocument/2006/relationships/image" Target="../media/image27.png"/><Relationship Id="rId72" Type="http://schemas.openxmlformats.org/officeDocument/2006/relationships/customXml" Target="../ink/ink35.xml"/><Relationship Id="rId93" Type="http://schemas.openxmlformats.org/officeDocument/2006/relationships/image" Target="../media/image48.png"/><Relationship Id="rId98" Type="http://schemas.openxmlformats.org/officeDocument/2006/relationships/customXml" Target="../ink/ink48.xml"/><Relationship Id="rId121" Type="http://schemas.openxmlformats.org/officeDocument/2006/relationships/image" Target="../media/image62.png"/><Relationship Id="rId142" Type="http://schemas.openxmlformats.org/officeDocument/2006/relationships/customXml" Target="../ink/ink70.xml"/><Relationship Id="rId163" Type="http://schemas.openxmlformats.org/officeDocument/2006/relationships/image" Target="../media/image83.png"/><Relationship Id="rId3" Type="http://schemas.openxmlformats.org/officeDocument/2006/relationships/image" Target="../media/image1.jpg"/><Relationship Id="rId25" Type="http://schemas.openxmlformats.org/officeDocument/2006/relationships/image" Target="../media/image14.png"/><Relationship Id="rId46" Type="http://schemas.openxmlformats.org/officeDocument/2006/relationships/customXml" Target="../ink/ink22.xml"/><Relationship Id="rId67" Type="http://schemas.openxmlformats.org/officeDocument/2006/relationships/image" Target="../media/image35.png"/><Relationship Id="rId116" Type="http://schemas.openxmlformats.org/officeDocument/2006/relationships/customXml" Target="../ink/ink57.xml"/><Relationship Id="rId137" Type="http://schemas.openxmlformats.org/officeDocument/2006/relationships/image" Target="../media/image70.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2.png"/><Relationship Id="rId62" Type="http://schemas.openxmlformats.org/officeDocument/2006/relationships/customXml" Target="../ink/ink30.xml"/><Relationship Id="rId83" Type="http://schemas.openxmlformats.org/officeDocument/2006/relationships/image" Target="../media/image43.png"/><Relationship Id="rId88" Type="http://schemas.openxmlformats.org/officeDocument/2006/relationships/customXml" Target="../ink/ink43.xml"/><Relationship Id="rId111" Type="http://schemas.openxmlformats.org/officeDocument/2006/relationships/image" Target="../media/image57.png"/><Relationship Id="rId132" Type="http://schemas.openxmlformats.org/officeDocument/2006/relationships/customXml" Target="../ink/ink65.xml"/><Relationship Id="rId153" Type="http://schemas.openxmlformats.org/officeDocument/2006/relationships/image" Target="../media/image78.png"/><Relationship Id="rId174" Type="http://schemas.openxmlformats.org/officeDocument/2006/relationships/customXml" Target="../ink/ink86.xml"/><Relationship Id="rId179" Type="http://schemas.openxmlformats.org/officeDocument/2006/relationships/image" Target="../media/image91.png"/><Relationship Id="rId15" Type="http://schemas.openxmlformats.org/officeDocument/2006/relationships/image" Target="../media/image9.png"/><Relationship Id="rId36" Type="http://schemas.openxmlformats.org/officeDocument/2006/relationships/customXml" Target="../ink/ink17.xml"/><Relationship Id="rId57" Type="http://schemas.openxmlformats.org/officeDocument/2006/relationships/image" Target="../media/image30.png"/><Relationship Id="rId106" Type="http://schemas.openxmlformats.org/officeDocument/2006/relationships/customXml" Target="../ink/ink52.xml"/><Relationship Id="rId127" Type="http://schemas.openxmlformats.org/officeDocument/2006/relationships/image" Target="../media/image65.png"/><Relationship Id="rId10" Type="http://schemas.openxmlformats.org/officeDocument/2006/relationships/customXml" Target="../ink/ink4.xml"/><Relationship Id="rId31" Type="http://schemas.openxmlformats.org/officeDocument/2006/relationships/image" Target="../media/image17.png"/><Relationship Id="rId52" Type="http://schemas.openxmlformats.org/officeDocument/2006/relationships/customXml" Target="../ink/ink25.xml"/><Relationship Id="rId73" Type="http://schemas.openxmlformats.org/officeDocument/2006/relationships/image" Target="../media/image38.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60.xml"/><Relationship Id="rId143" Type="http://schemas.openxmlformats.org/officeDocument/2006/relationships/image" Target="../media/image73.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6.png"/></Relationships>
</file>

<file path=ppt/slides/_rels/slide3.xml.rels><?xml version="1.0" encoding="UTF-8" standalone="yes"?>
<Relationships xmlns="http://schemas.openxmlformats.org/package/2006/relationships"><Relationship Id="rId13" Type="http://schemas.openxmlformats.org/officeDocument/2006/relationships/customXml" Target="../ink/ink94.xml"/><Relationship Id="rId18" Type="http://schemas.openxmlformats.org/officeDocument/2006/relationships/image" Target="../media/image100.png"/><Relationship Id="rId26" Type="http://schemas.openxmlformats.org/officeDocument/2006/relationships/image" Target="../media/image104.png"/><Relationship Id="rId39" Type="http://schemas.openxmlformats.org/officeDocument/2006/relationships/customXml" Target="../ink/ink107.xml"/><Relationship Id="rId3" Type="http://schemas.openxmlformats.org/officeDocument/2006/relationships/image" Target="../media/image1.jpg"/><Relationship Id="rId21" Type="http://schemas.openxmlformats.org/officeDocument/2006/relationships/customXml" Target="../ink/ink98.xml"/><Relationship Id="rId34" Type="http://schemas.openxmlformats.org/officeDocument/2006/relationships/image" Target="../media/image108.png"/><Relationship Id="rId42" Type="http://schemas.openxmlformats.org/officeDocument/2006/relationships/image" Target="../media/image112.png"/><Relationship Id="rId47" Type="http://schemas.openxmlformats.org/officeDocument/2006/relationships/customXml" Target="../ink/ink111.xml"/><Relationship Id="rId50" Type="http://schemas.openxmlformats.org/officeDocument/2006/relationships/image" Target="../media/image116.png"/><Relationship Id="rId7" Type="http://schemas.openxmlformats.org/officeDocument/2006/relationships/customXml" Target="../ink/ink91.xml"/><Relationship Id="rId12" Type="http://schemas.openxmlformats.org/officeDocument/2006/relationships/image" Target="../media/image97.png"/><Relationship Id="rId17" Type="http://schemas.openxmlformats.org/officeDocument/2006/relationships/customXml" Target="../ink/ink96.xml"/><Relationship Id="rId25" Type="http://schemas.openxmlformats.org/officeDocument/2006/relationships/customXml" Target="../ink/ink100.xml"/><Relationship Id="rId33" Type="http://schemas.openxmlformats.org/officeDocument/2006/relationships/customXml" Target="../ink/ink104.xml"/><Relationship Id="rId38" Type="http://schemas.openxmlformats.org/officeDocument/2006/relationships/image" Target="../media/image110.png"/><Relationship Id="rId46" Type="http://schemas.openxmlformats.org/officeDocument/2006/relationships/image" Target="../media/image114.png"/><Relationship Id="rId2" Type="http://schemas.openxmlformats.org/officeDocument/2006/relationships/notesSlide" Target="../notesSlides/notesSlide3.xml"/><Relationship Id="rId16" Type="http://schemas.openxmlformats.org/officeDocument/2006/relationships/image" Target="../media/image99.png"/><Relationship Id="rId20" Type="http://schemas.openxmlformats.org/officeDocument/2006/relationships/image" Target="../media/image101.png"/><Relationship Id="rId29" Type="http://schemas.openxmlformats.org/officeDocument/2006/relationships/customXml" Target="../ink/ink102.xml"/><Relationship Id="rId41" Type="http://schemas.openxmlformats.org/officeDocument/2006/relationships/customXml" Target="../ink/ink108.xml"/><Relationship Id="rId1" Type="http://schemas.openxmlformats.org/officeDocument/2006/relationships/slideLayout" Target="../slideLayouts/slideLayout1.xml"/><Relationship Id="rId6" Type="http://schemas.openxmlformats.org/officeDocument/2006/relationships/image" Target="../media/image94.png"/><Relationship Id="rId11" Type="http://schemas.openxmlformats.org/officeDocument/2006/relationships/customXml" Target="../ink/ink93.xml"/><Relationship Id="rId24" Type="http://schemas.openxmlformats.org/officeDocument/2006/relationships/image" Target="../media/image103.png"/><Relationship Id="rId32" Type="http://schemas.openxmlformats.org/officeDocument/2006/relationships/image" Target="../media/image107.png"/><Relationship Id="rId37" Type="http://schemas.openxmlformats.org/officeDocument/2006/relationships/customXml" Target="../ink/ink106.xml"/><Relationship Id="rId40" Type="http://schemas.openxmlformats.org/officeDocument/2006/relationships/image" Target="../media/image111.png"/><Relationship Id="rId45" Type="http://schemas.openxmlformats.org/officeDocument/2006/relationships/customXml" Target="../ink/ink110.xml"/><Relationship Id="rId5" Type="http://schemas.openxmlformats.org/officeDocument/2006/relationships/customXml" Target="../ink/ink90.xml"/><Relationship Id="rId15" Type="http://schemas.openxmlformats.org/officeDocument/2006/relationships/customXml" Target="../ink/ink95.xml"/><Relationship Id="rId23" Type="http://schemas.openxmlformats.org/officeDocument/2006/relationships/customXml" Target="../ink/ink99.xml"/><Relationship Id="rId28" Type="http://schemas.openxmlformats.org/officeDocument/2006/relationships/image" Target="../media/image105.png"/><Relationship Id="rId36" Type="http://schemas.openxmlformats.org/officeDocument/2006/relationships/image" Target="../media/image109.png"/><Relationship Id="rId49" Type="http://schemas.openxmlformats.org/officeDocument/2006/relationships/customXml" Target="../ink/ink112.xml"/><Relationship Id="rId10" Type="http://schemas.openxmlformats.org/officeDocument/2006/relationships/image" Target="../media/image96.png"/><Relationship Id="rId19" Type="http://schemas.openxmlformats.org/officeDocument/2006/relationships/customXml" Target="../ink/ink97.xml"/><Relationship Id="rId31" Type="http://schemas.openxmlformats.org/officeDocument/2006/relationships/customXml" Target="../ink/ink103.xml"/><Relationship Id="rId44" Type="http://schemas.openxmlformats.org/officeDocument/2006/relationships/image" Target="../media/image113.png"/><Relationship Id="rId4" Type="http://schemas.openxmlformats.org/officeDocument/2006/relationships/image" Target="../media/image93.png"/><Relationship Id="rId9" Type="http://schemas.openxmlformats.org/officeDocument/2006/relationships/customXml" Target="../ink/ink92.xml"/><Relationship Id="rId14" Type="http://schemas.openxmlformats.org/officeDocument/2006/relationships/image" Target="../media/image98.png"/><Relationship Id="rId22" Type="http://schemas.openxmlformats.org/officeDocument/2006/relationships/image" Target="../media/image102.png"/><Relationship Id="rId27" Type="http://schemas.openxmlformats.org/officeDocument/2006/relationships/customXml" Target="../ink/ink101.xml"/><Relationship Id="rId30" Type="http://schemas.openxmlformats.org/officeDocument/2006/relationships/image" Target="../media/image106.png"/><Relationship Id="rId35" Type="http://schemas.openxmlformats.org/officeDocument/2006/relationships/customXml" Target="../ink/ink105.xml"/><Relationship Id="rId43" Type="http://schemas.openxmlformats.org/officeDocument/2006/relationships/customXml" Target="../ink/ink109.xml"/><Relationship Id="rId48" Type="http://schemas.openxmlformats.org/officeDocument/2006/relationships/image" Target="../media/image115.png"/><Relationship Id="rId8" Type="http://schemas.openxmlformats.org/officeDocument/2006/relationships/image" Target="../media/image95.png"/></Relationships>
</file>

<file path=ppt/slides/_rels/slide4.xml.rels><?xml version="1.0" encoding="UTF-8" standalone="yes"?>
<Relationships xmlns="http://schemas.openxmlformats.org/package/2006/relationships"><Relationship Id="rId8" Type="http://schemas.openxmlformats.org/officeDocument/2006/relationships/customXml" Target="../ink/ink115.xml"/><Relationship Id="rId13" Type="http://schemas.openxmlformats.org/officeDocument/2006/relationships/image" Target="../media/image121.png"/><Relationship Id="rId3" Type="http://schemas.openxmlformats.org/officeDocument/2006/relationships/image" Target="../media/image1.jpg"/><Relationship Id="rId7" Type="http://schemas.openxmlformats.org/officeDocument/2006/relationships/image" Target="../media/image118.png"/><Relationship Id="rId12" Type="http://schemas.openxmlformats.org/officeDocument/2006/relationships/customXml" Target="../ink/ink117.xml"/><Relationship Id="rId17" Type="http://schemas.openxmlformats.org/officeDocument/2006/relationships/image" Target="../media/image123.png"/><Relationship Id="rId2" Type="http://schemas.openxmlformats.org/officeDocument/2006/relationships/notesSlide" Target="../notesSlides/notesSlide4.xml"/><Relationship Id="rId16" Type="http://schemas.openxmlformats.org/officeDocument/2006/relationships/customXml" Target="../ink/ink119.xml"/><Relationship Id="rId1" Type="http://schemas.openxmlformats.org/officeDocument/2006/relationships/slideLayout" Target="../slideLayouts/slideLayout1.xml"/><Relationship Id="rId6" Type="http://schemas.openxmlformats.org/officeDocument/2006/relationships/customXml" Target="../ink/ink114.xml"/><Relationship Id="rId11" Type="http://schemas.openxmlformats.org/officeDocument/2006/relationships/image" Target="../media/image120.png"/><Relationship Id="rId5" Type="http://schemas.openxmlformats.org/officeDocument/2006/relationships/image" Target="../media/image117.png"/><Relationship Id="rId15" Type="http://schemas.openxmlformats.org/officeDocument/2006/relationships/image" Target="../media/image122.png"/><Relationship Id="rId10" Type="http://schemas.openxmlformats.org/officeDocument/2006/relationships/customXml" Target="../ink/ink116.xml"/><Relationship Id="rId4" Type="http://schemas.openxmlformats.org/officeDocument/2006/relationships/customXml" Target="../ink/ink113.xml"/><Relationship Id="rId9" Type="http://schemas.openxmlformats.org/officeDocument/2006/relationships/image" Target="../media/image119.png"/><Relationship Id="rId14" Type="http://schemas.openxmlformats.org/officeDocument/2006/relationships/customXml" Target="../ink/ink118.xml"/></Relationships>
</file>

<file path=ppt/slides/_rels/slide5.xml.rels><?xml version="1.0" encoding="UTF-8" standalone="yes"?>
<Relationships xmlns="http://schemas.openxmlformats.org/package/2006/relationships"><Relationship Id="rId8" Type="http://schemas.openxmlformats.org/officeDocument/2006/relationships/hyperlink" Target="https://ref.ly/logosres/LLS:8.20.2;ref=dssse.4Q169.FS3$5F4ii.11" TargetMode="External"/><Relationship Id="rId13" Type="http://schemas.openxmlformats.org/officeDocument/2006/relationships/hyperlink" Target="https://ref.ly/logosres/LLS:8.20.3;ref=dssse.4Q169.FS3$5F4iii" TargetMode="External"/><Relationship Id="rId18" Type="http://schemas.openxmlformats.org/officeDocument/2006/relationships/hyperlink" Target="https://ref.ly/logosres/LLS:DSSREVED2005;ref=dssse.4Q169.FS3$5F4iii.1" TargetMode="External"/><Relationship Id="rId26" Type="http://schemas.openxmlformats.org/officeDocument/2006/relationships/customXml" Target="../ink/ink122.xml"/><Relationship Id="rId39" Type="http://schemas.openxmlformats.org/officeDocument/2006/relationships/image" Target="../media/image132.png"/><Relationship Id="rId3" Type="http://schemas.openxmlformats.org/officeDocument/2006/relationships/image" Target="../media/image1.jpg"/><Relationship Id="rId21" Type="http://schemas.openxmlformats.org/officeDocument/2006/relationships/hyperlink" Target="https://ref.ly/logosres/LLS:DSSREVED2005;ref=dssse.4Q169.FS3$5F4iii.2" TargetMode="External"/><Relationship Id="rId34" Type="http://schemas.openxmlformats.org/officeDocument/2006/relationships/customXml" Target="../ink/ink126.xml"/><Relationship Id="rId42" Type="http://schemas.openxmlformats.org/officeDocument/2006/relationships/customXml" Target="../ink/ink130.xml"/><Relationship Id="rId47" Type="http://schemas.openxmlformats.org/officeDocument/2006/relationships/image" Target="../media/image136.png"/><Relationship Id="rId7" Type="http://schemas.openxmlformats.org/officeDocument/2006/relationships/hyperlink" Target="https://ref.ly/logosres/LLS:8.20.3;ref=dssse.4Q169.FS3$5F4ii.11" TargetMode="External"/><Relationship Id="rId12" Type="http://schemas.openxmlformats.org/officeDocument/2006/relationships/hyperlink" Target="https://ref.ly/logosres/LLS:DSSREVED2005;ref=dssse.4Q169.FS3$5F4ii.12" TargetMode="External"/><Relationship Id="rId17" Type="http://schemas.openxmlformats.org/officeDocument/2006/relationships/hyperlink" Target="https://ref.ly/logosres/LLS:8.20.2;ref=dssse.4Q169.FS3$5F4iii.1" TargetMode="External"/><Relationship Id="rId25" Type="http://schemas.openxmlformats.org/officeDocument/2006/relationships/image" Target="../media/image125.png"/><Relationship Id="rId33" Type="http://schemas.openxmlformats.org/officeDocument/2006/relationships/image" Target="../media/image129.png"/><Relationship Id="rId38" Type="http://schemas.openxmlformats.org/officeDocument/2006/relationships/customXml" Target="../ink/ink128.xml"/><Relationship Id="rId46" Type="http://schemas.openxmlformats.org/officeDocument/2006/relationships/customXml" Target="../ink/ink132.xml"/><Relationship Id="rId2" Type="http://schemas.openxmlformats.org/officeDocument/2006/relationships/notesSlide" Target="../notesSlides/notesSlide5.xml"/><Relationship Id="rId16" Type="http://schemas.openxmlformats.org/officeDocument/2006/relationships/hyperlink" Target="https://ref.ly/logosres/LLS:8.20.3;ref=dssse.4Q169.FS3$5F4iii.1" TargetMode="External"/><Relationship Id="rId20" Type="http://schemas.openxmlformats.org/officeDocument/2006/relationships/hyperlink" Target="https://ref.ly/logosres/LLS:8.20.2;ref=dssse.4Q169.FS3$5F4iii.2" TargetMode="External"/><Relationship Id="rId29" Type="http://schemas.openxmlformats.org/officeDocument/2006/relationships/image" Target="../media/image127.png"/><Relationship Id="rId41" Type="http://schemas.openxmlformats.org/officeDocument/2006/relationships/image" Target="../media/image133.png"/><Relationship Id="rId1" Type="http://schemas.openxmlformats.org/officeDocument/2006/relationships/slideLayout" Target="../slideLayouts/slideLayout1.xml"/><Relationship Id="rId6" Type="http://schemas.openxmlformats.org/officeDocument/2006/relationships/hyperlink" Target="https://ref.ly/logosres/LLS:DSSREVED2005;ref=dssse.4Q169.FS3$5F4ii.10" TargetMode="External"/><Relationship Id="rId11" Type="http://schemas.openxmlformats.org/officeDocument/2006/relationships/hyperlink" Target="https://ref.ly/logosres/LLS:8.20.2;ref=dssse.4Q169.FS3$5F4ii.12" TargetMode="External"/><Relationship Id="rId24" Type="http://schemas.openxmlformats.org/officeDocument/2006/relationships/customXml" Target="../ink/ink121.xml"/><Relationship Id="rId32" Type="http://schemas.openxmlformats.org/officeDocument/2006/relationships/customXml" Target="../ink/ink125.xml"/><Relationship Id="rId37" Type="http://schemas.openxmlformats.org/officeDocument/2006/relationships/image" Target="../media/image131.png"/><Relationship Id="rId40" Type="http://schemas.openxmlformats.org/officeDocument/2006/relationships/customXml" Target="../ink/ink129.xml"/><Relationship Id="rId45" Type="http://schemas.openxmlformats.org/officeDocument/2006/relationships/image" Target="../media/image135.png"/><Relationship Id="rId5" Type="http://schemas.openxmlformats.org/officeDocument/2006/relationships/hyperlink" Target="https://ref.ly/logosres/LLS:8.20.2;ref=dssse.4Q169.FS3$5F4ii.10" TargetMode="External"/><Relationship Id="rId15" Type="http://schemas.openxmlformats.org/officeDocument/2006/relationships/hyperlink" Target="https://ref.ly/logosres/LLS:DSSREVED2005;ref=dssse.4Q169.FS3$5F4iii" TargetMode="External"/><Relationship Id="rId23" Type="http://schemas.openxmlformats.org/officeDocument/2006/relationships/image" Target="../media/image124.png"/><Relationship Id="rId28" Type="http://schemas.openxmlformats.org/officeDocument/2006/relationships/customXml" Target="../ink/ink123.xml"/><Relationship Id="rId36" Type="http://schemas.openxmlformats.org/officeDocument/2006/relationships/customXml" Target="../ink/ink127.xml"/><Relationship Id="rId10" Type="http://schemas.openxmlformats.org/officeDocument/2006/relationships/hyperlink" Target="https://ref.ly/logosres/LLS:8.20.3;ref=dssse.4Q169.FS3$5F4ii.12" TargetMode="External"/><Relationship Id="rId19" Type="http://schemas.openxmlformats.org/officeDocument/2006/relationships/hyperlink" Target="https://ref.ly/logosres/LLS:8.20.3;ref=dssse.4Q169.FS3$5F4iii.2" TargetMode="External"/><Relationship Id="rId31" Type="http://schemas.openxmlformats.org/officeDocument/2006/relationships/image" Target="../media/image128.png"/><Relationship Id="rId44" Type="http://schemas.openxmlformats.org/officeDocument/2006/relationships/customXml" Target="../ink/ink131.xml"/><Relationship Id="rId4" Type="http://schemas.openxmlformats.org/officeDocument/2006/relationships/hyperlink" Target="https://ref.ly/logosres/LLS:8.20.3;ref=dssse.4Q169.FS3$5F4ii.10" TargetMode="External"/><Relationship Id="rId9" Type="http://schemas.openxmlformats.org/officeDocument/2006/relationships/hyperlink" Target="https://ref.ly/logosres/LLS:DSSREVED2005;ref=dssse.4Q169.FS3$5F4ii.11" TargetMode="External"/><Relationship Id="rId14" Type="http://schemas.openxmlformats.org/officeDocument/2006/relationships/hyperlink" Target="https://ref.ly/logosres/LLS:8.20.2;ref=dssse.4Q169.FS3$5F4iii" TargetMode="External"/><Relationship Id="rId22" Type="http://schemas.openxmlformats.org/officeDocument/2006/relationships/customXml" Target="../ink/ink120.xml"/><Relationship Id="rId27" Type="http://schemas.openxmlformats.org/officeDocument/2006/relationships/image" Target="../media/image126.png"/><Relationship Id="rId30" Type="http://schemas.openxmlformats.org/officeDocument/2006/relationships/customXml" Target="../ink/ink124.xml"/><Relationship Id="rId35" Type="http://schemas.openxmlformats.org/officeDocument/2006/relationships/image" Target="../media/image130.png"/><Relationship Id="rId43" Type="http://schemas.openxmlformats.org/officeDocument/2006/relationships/image" Target="../media/image134.png"/></Relationships>
</file>

<file path=ppt/slides/_rels/slide6.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customXml" Target="../ink/ink137.xml"/><Relationship Id="rId18" Type="http://schemas.openxmlformats.org/officeDocument/2006/relationships/image" Target="../media/image144.png"/><Relationship Id="rId26" Type="http://schemas.openxmlformats.org/officeDocument/2006/relationships/image" Target="../media/image148.png"/><Relationship Id="rId3" Type="http://schemas.openxmlformats.org/officeDocument/2006/relationships/image" Target="../media/image1.jpg"/><Relationship Id="rId21" Type="http://schemas.openxmlformats.org/officeDocument/2006/relationships/customXml" Target="../ink/ink141.xml"/><Relationship Id="rId34" Type="http://schemas.openxmlformats.org/officeDocument/2006/relationships/image" Target="../media/image152.png"/><Relationship Id="rId7" Type="http://schemas.openxmlformats.org/officeDocument/2006/relationships/customXml" Target="../ink/ink134.xml"/><Relationship Id="rId12" Type="http://schemas.openxmlformats.org/officeDocument/2006/relationships/image" Target="../media/image141.png"/><Relationship Id="rId17" Type="http://schemas.openxmlformats.org/officeDocument/2006/relationships/customXml" Target="../ink/ink139.xml"/><Relationship Id="rId25" Type="http://schemas.openxmlformats.org/officeDocument/2006/relationships/customXml" Target="../ink/ink143.xml"/><Relationship Id="rId33" Type="http://schemas.openxmlformats.org/officeDocument/2006/relationships/customXml" Target="../ink/ink147.xml"/><Relationship Id="rId38" Type="http://schemas.openxmlformats.org/officeDocument/2006/relationships/image" Target="../media/image154.png"/><Relationship Id="rId2" Type="http://schemas.openxmlformats.org/officeDocument/2006/relationships/notesSlide" Target="../notesSlides/notesSlide6.xml"/><Relationship Id="rId16" Type="http://schemas.openxmlformats.org/officeDocument/2006/relationships/image" Target="../media/image143.png"/><Relationship Id="rId20" Type="http://schemas.openxmlformats.org/officeDocument/2006/relationships/image" Target="../media/image145.png"/><Relationship Id="rId29" Type="http://schemas.openxmlformats.org/officeDocument/2006/relationships/customXml" Target="../ink/ink145.xml"/><Relationship Id="rId1" Type="http://schemas.openxmlformats.org/officeDocument/2006/relationships/slideLayout" Target="../slideLayouts/slideLayout1.xml"/><Relationship Id="rId6" Type="http://schemas.openxmlformats.org/officeDocument/2006/relationships/image" Target="../media/image138.png"/><Relationship Id="rId11" Type="http://schemas.openxmlformats.org/officeDocument/2006/relationships/customXml" Target="../ink/ink136.xml"/><Relationship Id="rId24" Type="http://schemas.openxmlformats.org/officeDocument/2006/relationships/image" Target="../media/image147.png"/><Relationship Id="rId32" Type="http://schemas.openxmlformats.org/officeDocument/2006/relationships/image" Target="../media/image151.png"/><Relationship Id="rId37" Type="http://schemas.openxmlformats.org/officeDocument/2006/relationships/customXml" Target="../ink/ink149.xml"/><Relationship Id="rId5" Type="http://schemas.openxmlformats.org/officeDocument/2006/relationships/customXml" Target="../ink/ink133.xml"/><Relationship Id="rId15" Type="http://schemas.openxmlformats.org/officeDocument/2006/relationships/customXml" Target="../ink/ink138.xml"/><Relationship Id="rId23" Type="http://schemas.openxmlformats.org/officeDocument/2006/relationships/customXml" Target="../ink/ink142.xml"/><Relationship Id="rId28" Type="http://schemas.openxmlformats.org/officeDocument/2006/relationships/image" Target="../media/image149.png"/><Relationship Id="rId36" Type="http://schemas.openxmlformats.org/officeDocument/2006/relationships/image" Target="../media/image153.png"/><Relationship Id="rId10" Type="http://schemas.openxmlformats.org/officeDocument/2006/relationships/image" Target="../media/image140.png"/><Relationship Id="rId19" Type="http://schemas.openxmlformats.org/officeDocument/2006/relationships/customXml" Target="../ink/ink140.xml"/><Relationship Id="rId31" Type="http://schemas.openxmlformats.org/officeDocument/2006/relationships/customXml" Target="../ink/ink146.xml"/><Relationship Id="rId4" Type="http://schemas.openxmlformats.org/officeDocument/2006/relationships/image" Target="../media/image137.png"/><Relationship Id="rId9" Type="http://schemas.openxmlformats.org/officeDocument/2006/relationships/customXml" Target="../ink/ink135.xml"/><Relationship Id="rId14" Type="http://schemas.openxmlformats.org/officeDocument/2006/relationships/image" Target="../media/image142.png"/><Relationship Id="rId22" Type="http://schemas.openxmlformats.org/officeDocument/2006/relationships/image" Target="../media/image146.png"/><Relationship Id="rId27" Type="http://schemas.openxmlformats.org/officeDocument/2006/relationships/customXml" Target="../ink/ink144.xml"/><Relationship Id="rId30" Type="http://schemas.openxmlformats.org/officeDocument/2006/relationships/image" Target="../media/image150.png"/><Relationship Id="rId35" Type="http://schemas.openxmlformats.org/officeDocument/2006/relationships/customXml" Target="../ink/ink148.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customXml" Target="../ink/ink152.xml"/><Relationship Id="rId13" Type="http://schemas.openxmlformats.org/officeDocument/2006/relationships/image" Target="../media/image159.png"/><Relationship Id="rId18" Type="http://schemas.openxmlformats.org/officeDocument/2006/relationships/customXml" Target="../ink/ink157.xml"/><Relationship Id="rId3" Type="http://schemas.openxmlformats.org/officeDocument/2006/relationships/image" Target="../media/image1.jpg"/><Relationship Id="rId21" Type="http://schemas.openxmlformats.org/officeDocument/2006/relationships/image" Target="../media/image163.png"/><Relationship Id="rId7" Type="http://schemas.openxmlformats.org/officeDocument/2006/relationships/image" Target="../media/image156.png"/><Relationship Id="rId12" Type="http://schemas.openxmlformats.org/officeDocument/2006/relationships/customXml" Target="../ink/ink154.xml"/><Relationship Id="rId17" Type="http://schemas.openxmlformats.org/officeDocument/2006/relationships/image" Target="../media/image161.png"/><Relationship Id="rId2" Type="http://schemas.openxmlformats.org/officeDocument/2006/relationships/notesSlide" Target="../notesSlides/notesSlide8.xml"/><Relationship Id="rId16" Type="http://schemas.openxmlformats.org/officeDocument/2006/relationships/customXml" Target="../ink/ink156.xml"/><Relationship Id="rId20" Type="http://schemas.openxmlformats.org/officeDocument/2006/relationships/customXml" Target="../ink/ink158.xml"/><Relationship Id="rId1" Type="http://schemas.openxmlformats.org/officeDocument/2006/relationships/slideLayout" Target="../slideLayouts/slideLayout1.xml"/><Relationship Id="rId6" Type="http://schemas.openxmlformats.org/officeDocument/2006/relationships/customXml" Target="../ink/ink151.xml"/><Relationship Id="rId11" Type="http://schemas.openxmlformats.org/officeDocument/2006/relationships/image" Target="../media/image158.png"/><Relationship Id="rId5" Type="http://schemas.openxmlformats.org/officeDocument/2006/relationships/image" Target="../media/image155.png"/><Relationship Id="rId15" Type="http://schemas.openxmlformats.org/officeDocument/2006/relationships/image" Target="../media/image160.png"/><Relationship Id="rId23" Type="http://schemas.openxmlformats.org/officeDocument/2006/relationships/image" Target="../media/image164.png"/><Relationship Id="rId10" Type="http://schemas.openxmlformats.org/officeDocument/2006/relationships/customXml" Target="../ink/ink153.xml"/><Relationship Id="rId19" Type="http://schemas.openxmlformats.org/officeDocument/2006/relationships/image" Target="../media/image162.png"/><Relationship Id="rId4" Type="http://schemas.openxmlformats.org/officeDocument/2006/relationships/customXml" Target="../ink/ink150.xml"/><Relationship Id="rId9" Type="http://schemas.openxmlformats.org/officeDocument/2006/relationships/image" Target="../media/image157.png"/><Relationship Id="rId14" Type="http://schemas.openxmlformats.org/officeDocument/2006/relationships/customXml" Target="../ink/ink155.xml"/><Relationship Id="rId22" Type="http://schemas.openxmlformats.org/officeDocument/2006/relationships/customXml" Target="../ink/ink159.xml"/></Relationships>
</file>

<file path=ppt/slides/_rels/slide9.xml.rels><?xml version="1.0" encoding="UTF-8" standalone="yes"?>
<Relationships xmlns="http://schemas.openxmlformats.org/package/2006/relationships"><Relationship Id="rId8" Type="http://schemas.openxmlformats.org/officeDocument/2006/relationships/customXml" Target="../ink/ink162.xml"/><Relationship Id="rId13" Type="http://schemas.openxmlformats.org/officeDocument/2006/relationships/image" Target="../media/image169.png"/><Relationship Id="rId18" Type="http://schemas.openxmlformats.org/officeDocument/2006/relationships/customXml" Target="../ink/ink167.xml"/><Relationship Id="rId26" Type="http://schemas.openxmlformats.org/officeDocument/2006/relationships/customXml" Target="../ink/ink171.xml"/><Relationship Id="rId39" Type="http://schemas.openxmlformats.org/officeDocument/2006/relationships/image" Target="../media/image182.png"/><Relationship Id="rId3" Type="http://schemas.openxmlformats.org/officeDocument/2006/relationships/image" Target="../media/image1.jpg"/><Relationship Id="rId21" Type="http://schemas.openxmlformats.org/officeDocument/2006/relationships/image" Target="../media/image173.png"/><Relationship Id="rId34" Type="http://schemas.openxmlformats.org/officeDocument/2006/relationships/customXml" Target="../ink/ink175.xml"/><Relationship Id="rId42" Type="http://schemas.openxmlformats.org/officeDocument/2006/relationships/customXml" Target="../ink/ink179.xml"/><Relationship Id="rId7" Type="http://schemas.openxmlformats.org/officeDocument/2006/relationships/image" Target="../media/image166.png"/><Relationship Id="rId12" Type="http://schemas.openxmlformats.org/officeDocument/2006/relationships/customXml" Target="../ink/ink164.xml"/><Relationship Id="rId17" Type="http://schemas.openxmlformats.org/officeDocument/2006/relationships/image" Target="../media/image171.png"/><Relationship Id="rId25" Type="http://schemas.openxmlformats.org/officeDocument/2006/relationships/image" Target="../media/image175.png"/><Relationship Id="rId33" Type="http://schemas.openxmlformats.org/officeDocument/2006/relationships/image" Target="../media/image179.png"/><Relationship Id="rId38" Type="http://schemas.openxmlformats.org/officeDocument/2006/relationships/customXml" Target="../ink/ink177.xml"/><Relationship Id="rId2" Type="http://schemas.openxmlformats.org/officeDocument/2006/relationships/notesSlide" Target="../notesSlides/notesSlide9.xml"/><Relationship Id="rId16" Type="http://schemas.openxmlformats.org/officeDocument/2006/relationships/customXml" Target="../ink/ink166.xml"/><Relationship Id="rId20" Type="http://schemas.openxmlformats.org/officeDocument/2006/relationships/customXml" Target="../ink/ink168.xml"/><Relationship Id="rId29" Type="http://schemas.openxmlformats.org/officeDocument/2006/relationships/image" Target="../media/image177.png"/><Relationship Id="rId41" Type="http://schemas.openxmlformats.org/officeDocument/2006/relationships/image" Target="../media/image183.png"/><Relationship Id="rId1" Type="http://schemas.openxmlformats.org/officeDocument/2006/relationships/slideLayout" Target="../slideLayouts/slideLayout1.xml"/><Relationship Id="rId6" Type="http://schemas.openxmlformats.org/officeDocument/2006/relationships/customXml" Target="../ink/ink161.xml"/><Relationship Id="rId11" Type="http://schemas.openxmlformats.org/officeDocument/2006/relationships/image" Target="../media/image168.png"/><Relationship Id="rId24" Type="http://schemas.openxmlformats.org/officeDocument/2006/relationships/customXml" Target="../ink/ink170.xml"/><Relationship Id="rId32" Type="http://schemas.openxmlformats.org/officeDocument/2006/relationships/customXml" Target="../ink/ink174.xml"/><Relationship Id="rId37" Type="http://schemas.openxmlformats.org/officeDocument/2006/relationships/image" Target="../media/image181.png"/><Relationship Id="rId40" Type="http://schemas.openxmlformats.org/officeDocument/2006/relationships/customXml" Target="../ink/ink178.xml"/><Relationship Id="rId5" Type="http://schemas.openxmlformats.org/officeDocument/2006/relationships/image" Target="../media/image165.png"/><Relationship Id="rId15" Type="http://schemas.openxmlformats.org/officeDocument/2006/relationships/image" Target="../media/image170.png"/><Relationship Id="rId23" Type="http://schemas.openxmlformats.org/officeDocument/2006/relationships/image" Target="../media/image174.png"/><Relationship Id="rId28" Type="http://schemas.openxmlformats.org/officeDocument/2006/relationships/customXml" Target="../ink/ink172.xml"/><Relationship Id="rId36" Type="http://schemas.openxmlformats.org/officeDocument/2006/relationships/customXml" Target="../ink/ink176.xml"/><Relationship Id="rId10" Type="http://schemas.openxmlformats.org/officeDocument/2006/relationships/customXml" Target="../ink/ink163.xml"/><Relationship Id="rId19" Type="http://schemas.openxmlformats.org/officeDocument/2006/relationships/image" Target="../media/image172.png"/><Relationship Id="rId31" Type="http://schemas.openxmlformats.org/officeDocument/2006/relationships/image" Target="../media/image178.png"/><Relationship Id="rId4" Type="http://schemas.openxmlformats.org/officeDocument/2006/relationships/customXml" Target="../ink/ink160.xml"/><Relationship Id="rId9" Type="http://schemas.openxmlformats.org/officeDocument/2006/relationships/image" Target="../media/image167.png"/><Relationship Id="rId14" Type="http://schemas.openxmlformats.org/officeDocument/2006/relationships/customXml" Target="../ink/ink165.xml"/><Relationship Id="rId22" Type="http://schemas.openxmlformats.org/officeDocument/2006/relationships/customXml" Target="../ink/ink169.xml"/><Relationship Id="rId27" Type="http://schemas.openxmlformats.org/officeDocument/2006/relationships/image" Target="../media/image176.png"/><Relationship Id="rId30" Type="http://schemas.openxmlformats.org/officeDocument/2006/relationships/customXml" Target="../ink/ink173.xml"/><Relationship Id="rId35" Type="http://schemas.openxmlformats.org/officeDocument/2006/relationships/image" Target="../media/image180.png"/><Relationship Id="rId43" Type="http://schemas.openxmlformats.org/officeDocument/2006/relationships/image" Target="../media/image18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20:1-6</a:t>
            </a:r>
          </a:p>
          <a:p>
            <a:pPr algn="ctr"/>
            <a:r>
              <a:rPr lang="he-IL" sz="9600" b="1">
                <a:ln w="15875">
                  <a:solidFill>
                    <a:schemeClr val="tx1"/>
                  </a:solidFill>
                  <a:prstDash val="solid"/>
                </a:ln>
                <a:solidFill>
                  <a:srgbClr val="FFFF00"/>
                </a:solidFill>
                <a:cs typeface="+mj-cs"/>
              </a:rPr>
              <a:t>ישעיהו כ:א-ו</a:t>
            </a:r>
            <a:endParaRPr lang="en-US" sz="9600" b="1">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610603" cy="680806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345857B7-021E-81A4-169D-BC4D2C99D3DA}"/>
              </a:ext>
            </a:extLst>
          </p:cNvPr>
          <p:cNvSpPr txBox="1"/>
          <p:nvPr/>
        </p:nvSpPr>
        <p:spPr>
          <a:xfrm>
            <a:off x="357896" y="131690"/>
            <a:ext cx="9894808" cy="6001643"/>
          </a:xfrm>
          <a:prstGeom prst="rect">
            <a:avLst/>
          </a:prstGeom>
          <a:noFill/>
        </p:spPr>
        <p:txBody>
          <a:bodyPr wrap="square">
            <a:spAutoFit/>
          </a:bodyPr>
          <a:lstStyle/>
          <a:p>
            <a:pPr rtl="1">
              <a:spcBef>
                <a:spcPts val="0"/>
              </a:spcBef>
              <a:spcAft>
                <a:spcPts val="0"/>
              </a:spcAft>
            </a:pPr>
            <a:r>
              <a:rPr lang="en-US" sz="2400" b="1">
                <a:solidFill>
                  <a:srgbClr val="FFC000"/>
                </a:solidFill>
                <a:effectLst/>
                <a:cs typeface="+mj-cs"/>
              </a:rPr>
              <a:t>Pirkei Avot 6:1</a:t>
            </a:r>
          </a:p>
          <a:p>
            <a:pPr algn="r" rtl="1">
              <a:spcBef>
                <a:spcPts val="0"/>
              </a:spcBef>
              <a:spcAft>
                <a:spcPts val="0"/>
              </a:spcAft>
            </a:pPr>
            <a:r>
              <a:rPr lang="he-IL" sz="2000">
                <a:solidFill>
                  <a:srgbClr val="FFFF00"/>
                </a:solidFill>
                <a:effectLst/>
                <a:cs typeface="+mj-cs"/>
              </a:rPr>
              <a:t>שָׁנוּ חֲכָמִים בִּלְשׁוֹן הַמִּשְׁנָה, בָּרוּךְ שֶׁבָּחַר בָּהֶם וּבְמִשְׁנָתָם:  רַבִּי מֵאִיר אוֹמֵר כָּל הָעוֹסֵק בַּתּוֹרָה לִשְׁמָהּ, זוֹכֶה לִדְבָרִים הַרְבֵּה. וְלֹא עוֹד אֶלָּא שֶׁכָּל הָעוֹלָם כֻּלּוֹ כְדַי הוּא לוֹ. נִקְרָא רֵעַ, אָהוּב, אוֹהֵב אֶת הַמָּקוֹם, אוֹהֵב אֶת הַבְּרִיּוֹת, מְשַׂמֵּחַ אֶת הַמָּקוֹם, מְשַׂמֵּחַ אֶת הַבְּרִיּוֹת. וּמַלְבַּשְׁתּוֹ עֲנָוָה וְיִרְאָה, וּמַכְשַׁרְתּוֹ לִהְיוֹת צַדִּיק וְחָסִיד וְיָשָׁר וְנֶאֱמָן, וּמְרַחַקְתּוֹ מִן הַחֵטְא, וּמְקָרַבְתּוֹ לִידֵי זְכוּת, וְנֶהֱנִין מִמֶּנּוּ עֵצָה וְתוּשִׁיָּה בִּינָה וּגְבוּרָה, שֶׁנֶּאֱמַר (משלי ח) לִי עֵצָה וְתוּשִׁיָּה אֲנִי בִינָה לִי גְבוּרָה. וְנוֹתֶנֶת לוֹ מַלְכוּת וּמֶמְשָׁלָה וְחִקּוּר דִּין, וּמְגַלִּין לוֹ רָזֵי תוֹרָה, וְנַעֲשֶׂה כְמַעְיָן הַמִּתְגַּבֵּר וּכְנָהָר שֶׁאֵינוֹ פוֹסֵק, וֶהֱוֵי צָנוּעַ וְאֶרֶךְ רוּחַ, וּמוֹחֵל עַל עֶלְבּוֹנוֹ, וּמְגַדַּלְתּוֹ וּמְרוֹמַמְתּוֹ עַל כָּל הַמַּעֲשִׂים: </a:t>
            </a:r>
          </a:p>
          <a:p>
            <a:pPr rtl="1">
              <a:spcBef>
                <a:spcPts val="0"/>
              </a:spcBef>
              <a:spcAft>
                <a:spcPts val="0"/>
              </a:spcAft>
            </a:pPr>
            <a:r>
              <a:rPr lang="en-US" sz="2000">
                <a:solidFill>
                  <a:srgbClr val="FFC000"/>
                </a:solidFill>
                <a:effectLst/>
                <a:cs typeface="+mj-cs"/>
              </a:rPr>
              <a:t>The sages taught in the language of the mishnah. Blessed be He who chose them and their teaching. Rabbi Meir said: Whoever occupies himself with the Torah for its own sake, merits many things; not only that but he is worth the whole world.He is called beloved friend; one that loves God; one that loves humankind; one that gladdens God; one that gladdens humankind. And the Torah clothes him in humility and reverence, and equips him to be righteous, pious, upright and trustworthy; it keeps him far from sin, and brings him near to merit. And people benefit from his counsel, sound knowledge, understanding and strength, as it is said, </a:t>
            </a:r>
            <a:r>
              <a:rPr lang="en-US" sz="2000">
                <a:solidFill>
                  <a:srgbClr val="00B0F0"/>
                </a:solidFill>
                <a:effectLst/>
                <a:cs typeface="+mj-cs"/>
              </a:rPr>
              <a:t>“Counsel is mine and sound wisdom; I am understanding, strength is mine” </a:t>
            </a:r>
            <a:r>
              <a:rPr lang="en-US" sz="2000">
                <a:solidFill>
                  <a:srgbClr val="FFC000"/>
                </a:solidFill>
                <a:effectLst/>
                <a:cs typeface="+mj-cs"/>
              </a:rPr>
              <a:t>(</a:t>
            </a:r>
            <a:r>
              <a:rPr lang="en-US" sz="2000">
                <a:solidFill>
                  <a:srgbClr val="00B0F0"/>
                </a:solidFill>
                <a:effectLst/>
                <a:cs typeface="+mj-cs"/>
              </a:rPr>
              <a:t>Proverbs 8:14</a:t>
            </a:r>
            <a:r>
              <a:rPr lang="en-US" sz="2000">
                <a:solidFill>
                  <a:srgbClr val="FFC000"/>
                </a:solidFill>
                <a:effectLst/>
                <a:cs typeface="+mj-cs"/>
              </a:rPr>
              <a:t>). And it bestows upon him royalty, dominion, and acuteness in judgment. To him are revealed the secrets of the Torah, and he is made as an ever-flowing spring, and like a stream that never ceases. And he becomes modest, long-suffering and forgiving of insult. And it magnifies him and exalts him over everything.</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4BD4BA2-943A-0D06-215A-50304529FF73}"/>
                  </a:ext>
                </a:extLst>
              </p14:cNvPr>
              <p14:cNvContentPartPr/>
              <p14:nvPr/>
            </p14:nvContentPartPr>
            <p14:xfrm>
              <a:off x="3589456" y="2912934"/>
              <a:ext cx="6217200" cy="113400"/>
            </p14:xfrm>
          </p:contentPart>
        </mc:Choice>
        <mc:Fallback>
          <p:pic>
            <p:nvPicPr>
              <p:cNvPr id="2" name="Ink 1">
                <a:extLst>
                  <a:ext uri="{FF2B5EF4-FFF2-40B4-BE49-F238E27FC236}">
                    <a16:creationId xmlns:a16="http://schemas.microsoft.com/office/drawing/2014/main" id="{04BD4BA2-943A-0D06-215A-50304529FF73}"/>
                  </a:ext>
                </a:extLst>
              </p:cNvPr>
              <p:cNvPicPr/>
              <p:nvPr/>
            </p:nvPicPr>
            <p:blipFill>
              <a:blip r:embed="rId5"/>
              <a:stretch>
                <a:fillRect/>
              </a:stretch>
            </p:blipFill>
            <p:spPr>
              <a:xfrm>
                <a:off x="3571816" y="2894934"/>
                <a:ext cx="62528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42BFE861-F069-FCD7-3CDD-9291B7874C3C}"/>
                  </a:ext>
                </a:extLst>
              </p14:cNvPr>
              <p14:cNvContentPartPr/>
              <p14:nvPr/>
            </p14:nvContentPartPr>
            <p14:xfrm>
              <a:off x="513616" y="3324774"/>
              <a:ext cx="1273680" cy="58680"/>
            </p14:xfrm>
          </p:contentPart>
        </mc:Choice>
        <mc:Fallback>
          <p:pic>
            <p:nvPicPr>
              <p:cNvPr id="3" name="Ink 2">
                <a:extLst>
                  <a:ext uri="{FF2B5EF4-FFF2-40B4-BE49-F238E27FC236}">
                    <a16:creationId xmlns:a16="http://schemas.microsoft.com/office/drawing/2014/main" id="{42BFE861-F069-FCD7-3CDD-9291B7874C3C}"/>
                  </a:ext>
                </a:extLst>
              </p:cNvPr>
              <p:cNvPicPr/>
              <p:nvPr/>
            </p:nvPicPr>
            <p:blipFill>
              <a:blip r:embed="rId7"/>
              <a:stretch>
                <a:fillRect/>
              </a:stretch>
            </p:blipFill>
            <p:spPr>
              <a:xfrm>
                <a:off x="495616" y="3307134"/>
                <a:ext cx="1309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61F87E5D-B87E-7635-57B7-D6A7AEDD1330}"/>
                  </a:ext>
                </a:extLst>
              </p14:cNvPr>
              <p14:cNvContentPartPr/>
              <p14:nvPr/>
            </p14:nvContentPartPr>
            <p14:xfrm>
              <a:off x="2049376" y="3272214"/>
              <a:ext cx="3722400" cy="97560"/>
            </p14:xfrm>
          </p:contentPart>
        </mc:Choice>
        <mc:Fallback>
          <p:pic>
            <p:nvPicPr>
              <p:cNvPr id="4" name="Ink 3">
                <a:extLst>
                  <a:ext uri="{FF2B5EF4-FFF2-40B4-BE49-F238E27FC236}">
                    <a16:creationId xmlns:a16="http://schemas.microsoft.com/office/drawing/2014/main" id="{61F87E5D-B87E-7635-57B7-D6A7AEDD1330}"/>
                  </a:ext>
                </a:extLst>
              </p:cNvPr>
              <p:cNvPicPr/>
              <p:nvPr/>
            </p:nvPicPr>
            <p:blipFill>
              <a:blip r:embed="rId9"/>
              <a:stretch>
                <a:fillRect/>
              </a:stretch>
            </p:blipFill>
            <p:spPr>
              <a:xfrm>
                <a:off x="2031376" y="3254214"/>
                <a:ext cx="37580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09E75E07-FC0E-CB41-4481-96CAC988E57D}"/>
                  </a:ext>
                </a:extLst>
              </p14:cNvPr>
              <p14:cNvContentPartPr/>
              <p14:nvPr/>
            </p14:nvContentPartPr>
            <p14:xfrm>
              <a:off x="6019096" y="3231894"/>
              <a:ext cx="3647520" cy="99000"/>
            </p14:xfrm>
          </p:contentPart>
        </mc:Choice>
        <mc:Fallback>
          <p:pic>
            <p:nvPicPr>
              <p:cNvPr id="5" name="Ink 4">
                <a:extLst>
                  <a:ext uri="{FF2B5EF4-FFF2-40B4-BE49-F238E27FC236}">
                    <a16:creationId xmlns:a16="http://schemas.microsoft.com/office/drawing/2014/main" id="{09E75E07-FC0E-CB41-4481-96CAC988E57D}"/>
                  </a:ext>
                </a:extLst>
              </p:cNvPr>
              <p:cNvPicPr/>
              <p:nvPr/>
            </p:nvPicPr>
            <p:blipFill>
              <a:blip r:embed="rId11"/>
              <a:stretch>
                <a:fillRect/>
              </a:stretch>
            </p:blipFill>
            <p:spPr>
              <a:xfrm>
                <a:off x="6001456" y="3214254"/>
                <a:ext cx="3683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477664C0-D40F-AE25-5E57-B62751F0CB0E}"/>
                  </a:ext>
                </a:extLst>
              </p14:cNvPr>
              <p14:cNvContentPartPr/>
              <p14:nvPr/>
            </p14:nvContentPartPr>
            <p14:xfrm>
              <a:off x="563296" y="3587214"/>
              <a:ext cx="8616240" cy="80640"/>
            </p14:xfrm>
          </p:contentPart>
        </mc:Choice>
        <mc:Fallback>
          <p:pic>
            <p:nvPicPr>
              <p:cNvPr id="7" name="Ink 6">
                <a:extLst>
                  <a:ext uri="{FF2B5EF4-FFF2-40B4-BE49-F238E27FC236}">
                    <a16:creationId xmlns:a16="http://schemas.microsoft.com/office/drawing/2014/main" id="{477664C0-D40F-AE25-5E57-B62751F0CB0E}"/>
                  </a:ext>
                </a:extLst>
              </p:cNvPr>
              <p:cNvPicPr/>
              <p:nvPr/>
            </p:nvPicPr>
            <p:blipFill>
              <a:blip r:embed="rId13"/>
              <a:stretch>
                <a:fillRect/>
              </a:stretch>
            </p:blipFill>
            <p:spPr>
              <a:xfrm>
                <a:off x="545296" y="3569214"/>
                <a:ext cx="8651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30AA384-3D12-355B-69C7-636914649112}"/>
                  </a:ext>
                </a:extLst>
              </p14:cNvPr>
              <p14:cNvContentPartPr/>
              <p14:nvPr/>
            </p14:nvContentPartPr>
            <p14:xfrm>
              <a:off x="507856" y="3923454"/>
              <a:ext cx="1059120" cy="46800"/>
            </p14:xfrm>
          </p:contentPart>
        </mc:Choice>
        <mc:Fallback>
          <p:pic>
            <p:nvPicPr>
              <p:cNvPr id="11" name="Ink 10">
                <a:extLst>
                  <a:ext uri="{FF2B5EF4-FFF2-40B4-BE49-F238E27FC236}">
                    <a16:creationId xmlns:a16="http://schemas.microsoft.com/office/drawing/2014/main" id="{930AA384-3D12-355B-69C7-636914649112}"/>
                  </a:ext>
                </a:extLst>
              </p:cNvPr>
              <p:cNvPicPr/>
              <p:nvPr/>
            </p:nvPicPr>
            <p:blipFill>
              <a:blip r:embed="rId15"/>
              <a:stretch>
                <a:fillRect/>
              </a:stretch>
            </p:blipFill>
            <p:spPr>
              <a:xfrm>
                <a:off x="489856" y="3905454"/>
                <a:ext cx="10947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6C2F15E-8992-A0DD-6FD4-DE40FA46EABC}"/>
                  </a:ext>
                </a:extLst>
              </p14:cNvPr>
              <p14:cNvContentPartPr/>
              <p14:nvPr/>
            </p14:nvContentPartPr>
            <p14:xfrm>
              <a:off x="4837576" y="3871614"/>
              <a:ext cx="2157480" cy="69120"/>
            </p14:xfrm>
          </p:contentPart>
        </mc:Choice>
        <mc:Fallback>
          <p:pic>
            <p:nvPicPr>
              <p:cNvPr id="12" name="Ink 11">
                <a:extLst>
                  <a:ext uri="{FF2B5EF4-FFF2-40B4-BE49-F238E27FC236}">
                    <a16:creationId xmlns:a16="http://schemas.microsoft.com/office/drawing/2014/main" id="{56C2F15E-8992-A0DD-6FD4-DE40FA46EABC}"/>
                  </a:ext>
                </a:extLst>
              </p:cNvPr>
              <p:cNvPicPr/>
              <p:nvPr/>
            </p:nvPicPr>
            <p:blipFill>
              <a:blip r:embed="rId17"/>
              <a:stretch>
                <a:fillRect/>
              </a:stretch>
            </p:blipFill>
            <p:spPr>
              <a:xfrm>
                <a:off x="4819936" y="3853974"/>
                <a:ext cx="2193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C4CBD5E8-3116-F0F2-3318-E4658E5F84B6}"/>
                  </a:ext>
                </a:extLst>
              </p14:cNvPr>
              <p14:cNvContentPartPr/>
              <p14:nvPr/>
            </p14:nvContentPartPr>
            <p14:xfrm>
              <a:off x="9650776" y="4201374"/>
              <a:ext cx="23760" cy="17280"/>
            </p14:xfrm>
          </p:contentPart>
        </mc:Choice>
        <mc:Fallback>
          <p:pic>
            <p:nvPicPr>
              <p:cNvPr id="13" name="Ink 12">
                <a:extLst>
                  <a:ext uri="{FF2B5EF4-FFF2-40B4-BE49-F238E27FC236}">
                    <a16:creationId xmlns:a16="http://schemas.microsoft.com/office/drawing/2014/main" id="{C4CBD5E8-3116-F0F2-3318-E4658E5F84B6}"/>
                  </a:ext>
                </a:extLst>
              </p:cNvPr>
              <p:cNvPicPr/>
              <p:nvPr/>
            </p:nvPicPr>
            <p:blipFill>
              <a:blip r:embed="rId19"/>
              <a:stretch>
                <a:fillRect/>
              </a:stretch>
            </p:blipFill>
            <p:spPr>
              <a:xfrm>
                <a:off x="9633136" y="4183734"/>
                <a:ext cx="594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994F3D01-7438-9A34-E79C-9211D31A4358}"/>
                  </a:ext>
                </a:extLst>
              </p14:cNvPr>
              <p14:cNvContentPartPr/>
              <p14:nvPr/>
            </p14:nvContentPartPr>
            <p14:xfrm>
              <a:off x="676696" y="4533654"/>
              <a:ext cx="34560" cy="15840"/>
            </p14:xfrm>
          </p:contentPart>
        </mc:Choice>
        <mc:Fallback>
          <p:pic>
            <p:nvPicPr>
              <p:cNvPr id="14" name="Ink 13">
                <a:extLst>
                  <a:ext uri="{FF2B5EF4-FFF2-40B4-BE49-F238E27FC236}">
                    <a16:creationId xmlns:a16="http://schemas.microsoft.com/office/drawing/2014/main" id="{994F3D01-7438-9A34-E79C-9211D31A4358}"/>
                  </a:ext>
                </a:extLst>
              </p:cNvPr>
              <p:cNvPicPr/>
              <p:nvPr/>
            </p:nvPicPr>
            <p:blipFill>
              <a:blip r:embed="rId21"/>
              <a:stretch>
                <a:fillRect/>
              </a:stretch>
            </p:blipFill>
            <p:spPr>
              <a:xfrm>
                <a:off x="659056" y="4516014"/>
                <a:ext cx="70200" cy="51480"/>
              </a:xfrm>
              <a:prstGeom prst="rect">
                <a:avLst/>
              </a:prstGeom>
            </p:spPr>
          </p:pic>
        </mc:Fallback>
      </mc:AlternateContent>
      <p:grpSp>
        <p:nvGrpSpPr>
          <p:cNvPr id="17" name="Group 16">
            <a:extLst>
              <a:ext uri="{FF2B5EF4-FFF2-40B4-BE49-F238E27FC236}">
                <a16:creationId xmlns:a16="http://schemas.microsoft.com/office/drawing/2014/main" id="{2A5A48F9-9F40-126C-0644-E6244BF09C3A}"/>
              </a:ext>
            </a:extLst>
          </p:cNvPr>
          <p:cNvGrpSpPr/>
          <p:nvPr/>
        </p:nvGrpSpPr>
        <p:grpSpPr>
          <a:xfrm>
            <a:off x="6588256" y="4475694"/>
            <a:ext cx="970920" cy="31320"/>
            <a:chOff x="6588256" y="4475694"/>
            <a:chExt cx="970920" cy="31320"/>
          </a:xfrm>
        </p:grpSpPr>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506589D6-05D5-E776-CCEA-BF24D29823A1}"/>
                    </a:ext>
                  </a:extLst>
                </p14:cNvPr>
                <p14:cNvContentPartPr/>
                <p14:nvPr/>
              </p14:nvContentPartPr>
              <p14:xfrm>
                <a:off x="6588256" y="4492974"/>
                <a:ext cx="35280" cy="14040"/>
              </p14:xfrm>
            </p:contentPart>
          </mc:Choice>
          <mc:Fallback>
            <p:pic>
              <p:nvPicPr>
                <p:cNvPr id="15" name="Ink 14">
                  <a:extLst>
                    <a:ext uri="{FF2B5EF4-FFF2-40B4-BE49-F238E27FC236}">
                      <a16:creationId xmlns:a16="http://schemas.microsoft.com/office/drawing/2014/main" id="{506589D6-05D5-E776-CCEA-BF24D29823A1}"/>
                    </a:ext>
                  </a:extLst>
                </p:cNvPr>
                <p:cNvPicPr/>
                <p:nvPr/>
              </p:nvPicPr>
              <p:blipFill>
                <a:blip r:embed="rId23"/>
                <a:stretch>
                  <a:fillRect/>
                </a:stretch>
              </p:blipFill>
              <p:spPr>
                <a:xfrm>
                  <a:off x="6570616" y="4475334"/>
                  <a:ext cx="709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5AE43404-A7CE-5ABB-0C8A-B62D1943DFC0}"/>
                    </a:ext>
                  </a:extLst>
                </p14:cNvPr>
                <p14:cNvContentPartPr/>
                <p14:nvPr/>
              </p14:nvContentPartPr>
              <p14:xfrm>
                <a:off x="7550896" y="4475694"/>
                <a:ext cx="8280" cy="2160"/>
              </p14:xfrm>
            </p:contentPart>
          </mc:Choice>
          <mc:Fallback>
            <p:pic>
              <p:nvPicPr>
                <p:cNvPr id="16" name="Ink 15">
                  <a:extLst>
                    <a:ext uri="{FF2B5EF4-FFF2-40B4-BE49-F238E27FC236}">
                      <a16:creationId xmlns:a16="http://schemas.microsoft.com/office/drawing/2014/main" id="{5AE43404-A7CE-5ABB-0C8A-B62D1943DFC0}"/>
                    </a:ext>
                  </a:extLst>
                </p:cNvPr>
                <p:cNvPicPr/>
                <p:nvPr/>
              </p:nvPicPr>
              <p:blipFill>
                <a:blip r:embed="rId25"/>
                <a:stretch>
                  <a:fillRect/>
                </a:stretch>
              </p:blipFill>
              <p:spPr>
                <a:xfrm>
                  <a:off x="7533256" y="4457694"/>
                  <a:ext cx="43920" cy="3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1315A116-DC2B-8902-331C-176E74F3A57B}"/>
                  </a:ext>
                </a:extLst>
              </p14:cNvPr>
              <p14:cNvContentPartPr/>
              <p14:nvPr/>
            </p14:nvContentPartPr>
            <p14:xfrm>
              <a:off x="641776" y="5086974"/>
              <a:ext cx="1187640" cy="49320"/>
            </p14:xfrm>
          </p:contentPart>
        </mc:Choice>
        <mc:Fallback>
          <p:pic>
            <p:nvPicPr>
              <p:cNvPr id="18" name="Ink 17">
                <a:extLst>
                  <a:ext uri="{FF2B5EF4-FFF2-40B4-BE49-F238E27FC236}">
                    <a16:creationId xmlns:a16="http://schemas.microsoft.com/office/drawing/2014/main" id="{1315A116-DC2B-8902-331C-176E74F3A57B}"/>
                  </a:ext>
                </a:extLst>
              </p:cNvPr>
              <p:cNvPicPr/>
              <p:nvPr/>
            </p:nvPicPr>
            <p:blipFill>
              <a:blip r:embed="rId27"/>
              <a:stretch>
                <a:fillRect/>
              </a:stretch>
            </p:blipFill>
            <p:spPr>
              <a:xfrm>
                <a:off x="624136" y="5068974"/>
                <a:ext cx="1223280" cy="84960"/>
              </a:xfrm>
              <a:prstGeom prst="rect">
                <a:avLst/>
              </a:prstGeom>
            </p:spPr>
          </p:pic>
        </mc:Fallback>
      </mc:AlternateContent>
      <p:grpSp>
        <p:nvGrpSpPr>
          <p:cNvPr id="21" name="Group 20">
            <a:extLst>
              <a:ext uri="{FF2B5EF4-FFF2-40B4-BE49-F238E27FC236}">
                <a16:creationId xmlns:a16="http://schemas.microsoft.com/office/drawing/2014/main" id="{0B97B2D1-2B1F-9609-6CF4-2EAAE9ECE26D}"/>
              </a:ext>
            </a:extLst>
          </p:cNvPr>
          <p:cNvGrpSpPr/>
          <p:nvPr/>
        </p:nvGrpSpPr>
        <p:grpSpPr>
          <a:xfrm>
            <a:off x="4091656" y="6152934"/>
            <a:ext cx="522360" cy="41760"/>
            <a:chOff x="4091656" y="6152934"/>
            <a:chExt cx="522360" cy="41760"/>
          </a:xfrm>
        </p:grpSpPr>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A822B20F-37AA-8ECF-3F8A-47C164385112}"/>
                    </a:ext>
                  </a:extLst>
                </p14:cNvPr>
                <p14:cNvContentPartPr/>
                <p14:nvPr/>
              </p14:nvContentPartPr>
              <p14:xfrm>
                <a:off x="4091656" y="6152934"/>
                <a:ext cx="37080" cy="19080"/>
              </p14:xfrm>
            </p:contentPart>
          </mc:Choice>
          <mc:Fallback>
            <p:pic>
              <p:nvPicPr>
                <p:cNvPr id="19" name="Ink 18">
                  <a:extLst>
                    <a:ext uri="{FF2B5EF4-FFF2-40B4-BE49-F238E27FC236}">
                      <a16:creationId xmlns:a16="http://schemas.microsoft.com/office/drawing/2014/main" id="{A822B20F-37AA-8ECF-3F8A-47C164385112}"/>
                    </a:ext>
                  </a:extLst>
                </p:cNvPr>
                <p:cNvPicPr/>
                <p:nvPr/>
              </p:nvPicPr>
              <p:blipFill>
                <a:blip r:embed="rId29"/>
                <a:stretch>
                  <a:fillRect/>
                </a:stretch>
              </p:blipFill>
              <p:spPr>
                <a:xfrm>
                  <a:off x="4074016" y="6134934"/>
                  <a:ext cx="727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30B03020-D206-023D-BA11-237AA6CF5876}"/>
                    </a:ext>
                  </a:extLst>
                </p14:cNvPr>
                <p14:cNvContentPartPr/>
                <p14:nvPr/>
              </p14:nvContentPartPr>
              <p14:xfrm>
                <a:off x="4507816" y="6171654"/>
                <a:ext cx="106200" cy="23040"/>
              </p14:xfrm>
            </p:contentPart>
          </mc:Choice>
          <mc:Fallback>
            <p:pic>
              <p:nvPicPr>
                <p:cNvPr id="20" name="Ink 19">
                  <a:extLst>
                    <a:ext uri="{FF2B5EF4-FFF2-40B4-BE49-F238E27FC236}">
                      <a16:creationId xmlns:a16="http://schemas.microsoft.com/office/drawing/2014/main" id="{30B03020-D206-023D-BA11-237AA6CF5876}"/>
                    </a:ext>
                  </a:extLst>
                </p:cNvPr>
                <p:cNvPicPr/>
                <p:nvPr/>
              </p:nvPicPr>
              <p:blipFill>
                <a:blip r:embed="rId31"/>
                <a:stretch>
                  <a:fillRect/>
                </a:stretch>
              </p:blipFill>
              <p:spPr>
                <a:xfrm>
                  <a:off x="4490176" y="6153654"/>
                  <a:ext cx="141840" cy="58680"/>
                </a:xfrm>
                <a:prstGeom prst="rect">
                  <a:avLst/>
                </a:prstGeom>
              </p:spPr>
            </p:pic>
          </mc:Fallback>
        </mc:AlternateContent>
      </p:grpSp>
    </p:spTree>
    <p:extLst>
      <p:ext uri="{BB962C8B-B14F-4D97-AF65-F5344CB8AC3E}">
        <p14:creationId xmlns:p14="http://schemas.microsoft.com/office/powerpoint/2010/main" val="3917246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610603" cy="610493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345857B7-021E-81A4-169D-BC4D2C99D3DA}"/>
              </a:ext>
            </a:extLst>
          </p:cNvPr>
          <p:cNvSpPr txBox="1"/>
          <p:nvPr/>
        </p:nvSpPr>
        <p:spPr>
          <a:xfrm>
            <a:off x="667985" y="291401"/>
            <a:ext cx="9274629" cy="5632311"/>
          </a:xfrm>
          <a:prstGeom prst="rect">
            <a:avLst/>
          </a:prstGeom>
          <a:noFill/>
        </p:spPr>
        <p:txBody>
          <a:bodyPr wrap="square">
            <a:spAutoFit/>
          </a:bodyPr>
          <a:lstStyle/>
          <a:p>
            <a:pPr rtl="1">
              <a:spcBef>
                <a:spcPts val="0"/>
              </a:spcBef>
              <a:spcAft>
                <a:spcPts val="0"/>
              </a:spcAft>
            </a:pPr>
            <a:r>
              <a:rPr lang="en-US" sz="2400" b="1">
                <a:solidFill>
                  <a:srgbClr val="FFC000"/>
                </a:solidFill>
                <a:effectLst/>
                <a:cs typeface="+mj-cs"/>
              </a:rPr>
              <a:t>Talmud Bavli Yoma 77a:12</a:t>
            </a:r>
          </a:p>
          <a:p>
            <a:pPr algn="r" rtl="1">
              <a:spcBef>
                <a:spcPts val="0"/>
              </a:spcBef>
              <a:spcAft>
                <a:spcPts val="0"/>
              </a:spcAft>
            </a:pPr>
            <a:r>
              <a:rPr lang="he-IL" sz="2400">
                <a:solidFill>
                  <a:srgbClr val="FFFF00"/>
                </a:solidFill>
                <a:effectLst/>
                <a:cs typeface="+mj-cs"/>
              </a:rPr>
              <a:t>אֶלָּא אָמַר רַב נַחְמָן בַּר יִצְחָק, מֵהָכָא: ״לֵךְ וּפִתַּחְתָּ הַשַּׂק מֵעַל מׇתְנֶיךָ וְנַעַלְךָ תַחֲלוֹץ מֵעַל רַגְלֶךָ״, וּכְתִיב: ״וַיַּעַשׂ כֵּן הָלוֹךְ עָרוֹם וְיָחֵף״. יָחֵף מִמַּאי — לָאו מִנְּעִילַת הַסַּנְדָּל? וְאֵימָא בְּמִנְעָלִים הַמְטוּלָּאִים? דְּאִי לָא תֵּימָא הָכִי, ״עָרוֹם״ — עָרוֹם מַמָּשׁ, אֶלָּא בִּבְגָדִים בְּלוּיִים, הָכָא נָמֵי בְּמִנְעָלִים הַמְטוּלָּאִים. </a:t>
            </a:r>
          </a:p>
          <a:p>
            <a:pPr rtl="1">
              <a:spcBef>
                <a:spcPts val="0"/>
              </a:spcBef>
              <a:spcAft>
                <a:spcPts val="0"/>
              </a:spcAft>
            </a:pPr>
            <a:r>
              <a:rPr lang="en-US" sz="2400">
                <a:solidFill>
                  <a:srgbClr val="FFC000"/>
                </a:solidFill>
                <a:effectLst/>
                <a:cs typeface="+mj-cs"/>
              </a:rPr>
              <a:t>Rather, Rav Naḥman bar Yitzḥak said: We learn it from here, as it states: </a:t>
            </a:r>
            <a:r>
              <a:rPr lang="en-US" sz="2400">
                <a:solidFill>
                  <a:srgbClr val="00B0F0"/>
                </a:solidFill>
                <a:effectLst/>
                <a:cs typeface="+mj-cs"/>
              </a:rPr>
              <a:t>“Go and loose the sackcloth from your loins, and remove your shoe from your foot” </a:t>
            </a:r>
            <a:r>
              <a:rPr lang="en-US" sz="2400">
                <a:solidFill>
                  <a:srgbClr val="FFC000"/>
                </a:solidFill>
                <a:effectLst/>
                <a:cs typeface="+mj-cs"/>
              </a:rPr>
              <a:t>(</a:t>
            </a:r>
            <a:r>
              <a:rPr lang="en-US" sz="2400">
                <a:solidFill>
                  <a:srgbClr val="00B0F0"/>
                </a:solidFill>
                <a:effectLst/>
                <a:cs typeface="+mj-cs"/>
              </a:rPr>
              <a:t>Isaiah 20:2</a:t>
            </a:r>
            <a:r>
              <a:rPr lang="en-US" sz="2400">
                <a:solidFill>
                  <a:srgbClr val="FFC000"/>
                </a:solidFill>
                <a:effectLst/>
                <a:cs typeface="+mj-cs"/>
              </a:rPr>
              <a:t>). And it is written: </a:t>
            </a:r>
            <a:r>
              <a:rPr lang="en-US" sz="2400">
                <a:solidFill>
                  <a:srgbClr val="00B0F0"/>
                </a:solidFill>
                <a:effectLst/>
                <a:cs typeface="+mj-cs"/>
              </a:rPr>
              <a:t>“And he did so, walking naked and barefoot”</a:t>
            </a:r>
            <a:r>
              <a:rPr lang="en-US" sz="2400">
                <a:solidFill>
                  <a:srgbClr val="FFC000"/>
                </a:solidFill>
                <a:effectLst/>
                <a:cs typeface="+mj-cs"/>
              </a:rPr>
              <a:t> (</a:t>
            </a:r>
            <a:r>
              <a:rPr lang="en-US" sz="2400">
                <a:solidFill>
                  <a:srgbClr val="00B0F0"/>
                </a:solidFill>
                <a:effectLst/>
                <a:cs typeface="+mj-cs"/>
              </a:rPr>
              <a:t>Isaiah 20:2</a:t>
            </a:r>
            <a:r>
              <a:rPr lang="en-US" sz="2400">
                <a:solidFill>
                  <a:srgbClr val="FFC000"/>
                </a:solidFill>
                <a:effectLst/>
                <a:cs typeface="+mj-cs"/>
              </a:rPr>
              <a:t>). Barefoot implies a lack of what? Is it not a lack of wearing shoes? The Gemara challenges: And say that perhaps the meaning of barefoot is that Isaiah walked with patched shoes. Because if you do not say this, but you claim that the verse is to be understood literally, does </a:t>
            </a:r>
            <a:r>
              <a:rPr lang="en-US" sz="2400">
                <a:solidFill>
                  <a:srgbClr val="00B0F0"/>
                </a:solidFill>
                <a:effectLst/>
                <a:cs typeface="+mj-cs"/>
              </a:rPr>
              <a:t>“naked” </a:t>
            </a:r>
            <a:r>
              <a:rPr lang="en-US" sz="2400">
                <a:solidFill>
                  <a:srgbClr val="FFC000"/>
                </a:solidFill>
                <a:effectLst/>
                <a:cs typeface="+mj-cs"/>
              </a:rPr>
              <a:t>mean actually naked? Rather, the meaning is that Isaiah walked in ragged garments. Here too, the meaning is that he walked in patched shoes</a:t>
            </a:r>
          </a:p>
        </p:txBody>
      </p:sp>
      <p:grpSp>
        <p:nvGrpSpPr>
          <p:cNvPr id="5" name="Group 4">
            <a:extLst>
              <a:ext uri="{FF2B5EF4-FFF2-40B4-BE49-F238E27FC236}">
                <a16:creationId xmlns:a16="http://schemas.microsoft.com/office/drawing/2014/main" id="{B1F89887-4D6D-A27B-331A-37EC3F620D53}"/>
              </a:ext>
            </a:extLst>
          </p:cNvPr>
          <p:cNvGrpSpPr/>
          <p:nvPr/>
        </p:nvGrpSpPr>
        <p:grpSpPr>
          <a:xfrm>
            <a:off x="4410616" y="3544014"/>
            <a:ext cx="4842000" cy="132840"/>
            <a:chOff x="4410616" y="3544014"/>
            <a:chExt cx="4842000" cy="1328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C07A798-DA92-2B05-A608-3DDB04A77B7B}"/>
                    </a:ext>
                  </a:extLst>
                </p14:cNvPr>
                <p14:cNvContentPartPr/>
                <p14:nvPr/>
              </p14:nvContentPartPr>
              <p14:xfrm>
                <a:off x="4410616" y="3544014"/>
                <a:ext cx="3592080" cy="105480"/>
              </p14:xfrm>
            </p:contentPart>
          </mc:Choice>
          <mc:Fallback>
            <p:pic>
              <p:nvPicPr>
                <p:cNvPr id="2" name="Ink 1">
                  <a:extLst>
                    <a:ext uri="{FF2B5EF4-FFF2-40B4-BE49-F238E27FC236}">
                      <a16:creationId xmlns:a16="http://schemas.microsoft.com/office/drawing/2014/main" id="{AC07A798-DA92-2B05-A608-3DDB04A77B7B}"/>
                    </a:ext>
                  </a:extLst>
                </p:cNvPr>
                <p:cNvPicPr/>
                <p:nvPr/>
              </p:nvPicPr>
              <p:blipFill>
                <a:blip r:embed="rId5"/>
                <a:stretch>
                  <a:fillRect/>
                </a:stretch>
              </p:blipFill>
              <p:spPr>
                <a:xfrm>
                  <a:off x="4392616" y="3526014"/>
                  <a:ext cx="36277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4D41A3A3-9479-5B3C-31A5-9B4BB1BB2108}"/>
                    </a:ext>
                  </a:extLst>
                </p14:cNvPr>
                <p14:cNvContentPartPr/>
                <p14:nvPr/>
              </p14:nvContentPartPr>
              <p14:xfrm>
                <a:off x="8312656" y="3642294"/>
                <a:ext cx="939960" cy="34560"/>
              </p14:xfrm>
            </p:contentPart>
          </mc:Choice>
          <mc:Fallback>
            <p:pic>
              <p:nvPicPr>
                <p:cNvPr id="3" name="Ink 2">
                  <a:extLst>
                    <a:ext uri="{FF2B5EF4-FFF2-40B4-BE49-F238E27FC236}">
                      <a16:creationId xmlns:a16="http://schemas.microsoft.com/office/drawing/2014/main" id="{4D41A3A3-9479-5B3C-31A5-9B4BB1BB2108}"/>
                    </a:ext>
                  </a:extLst>
                </p:cNvPr>
                <p:cNvPicPr/>
                <p:nvPr/>
              </p:nvPicPr>
              <p:blipFill>
                <a:blip r:embed="rId7"/>
                <a:stretch>
                  <a:fillRect/>
                </a:stretch>
              </p:blipFill>
              <p:spPr>
                <a:xfrm>
                  <a:off x="8294656" y="3624294"/>
                  <a:ext cx="975600" cy="7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EF60F6DE-DFEC-D043-7D88-06717E17AE8F}"/>
                  </a:ext>
                </a:extLst>
              </p14:cNvPr>
              <p14:cNvContentPartPr/>
              <p14:nvPr/>
            </p14:nvContentPartPr>
            <p14:xfrm>
              <a:off x="1014376" y="3965214"/>
              <a:ext cx="2151720" cy="103680"/>
            </p14:xfrm>
          </p:contentPart>
        </mc:Choice>
        <mc:Fallback>
          <p:pic>
            <p:nvPicPr>
              <p:cNvPr id="4" name="Ink 3">
                <a:extLst>
                  <a:ext uri="{FF2B5EF4-FFF2-40B4-BE49-F238E27FC236}">
                    <a16:creationId xmlns:a16="http://schemas.microsoft.com/office/drawing/2014/main" id="{EF60F6DE-DFEC-D043-7D88-06717E17AE8F}"/>
                  </a:ext>
                </a:extLst>
              </p:cNvPr>
              <p:cNvPicPr/>
              <p:nvPr/>
            </p:nvPicPr>
            <p:blipFill>
              <a:blip r:embed="rId9"/>
              <a:stretch>
                <a:fillRect/>
              </a:stretch>
            </p:blipFill>
            <p:spPr>
              <a:xfrm>
                <a:off x="996376" y="3947214"/>
                <a:ext cx="21873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0897CE0-6632-8AAD-610A-E7593D3F0441}"/>
                  </a:ext>
                </a:extLst>
              </p14:cNvPr>
              <p14:cNvContentPartPr/>
              <p14:nvPr/>
            </p14:nvContentPartPr>
            <p14:xfrm>
              <a:off x="5911456" y="4392534"/>
              <a:ext cx="2309040" cy="36360"/>
            </p14:xfrm>
          </p:contentPart>
        </mc:Choice>
        <mc:Fallback>
          <p:pic>
            <p:nvPicPr>
              <p:cNvPr id="7" name="Ink 6">
                <a:extLst>
                  <a:ext uri="{FF2B5EF4-FFF2-40B4-BE49-F238E27FC236}">
                    <a16:creationId xmlns:a16="http://schemas.microsoft.com/office/drawing/2014/main" id="{B0897CE0-6632-8AAD-610A-E7593D3F0441}"/>
                  </a:ext>
                </a:extLst>
              </p:cNvPr>
              <p:cNvPicPr/>
              <p:nvPr/>
            </p:nvPicPr>
            <p:blipFill>
              <a:blip r:embed="rId11"/>
              <a:stretch>
                <a:fillRect/>
              </a:stretch>
            </p:blipFill>
            <p:spPr>
              <a:xfrm>
                <a:off x="5893456" y="4374534"/>
                <a:ext cx="23446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F6B177C8-B282-A226-11CF-ACD17D2C5B28}"/>
                  </a:ext>
                </a:extLst>
              </p14:cNvPr>
              <p14:cNvContentPartPr/>
              <p14:nvPr/>
            </p14:nvContentPartPr>
            <p14:xfrm>
              <a:off x="2005456" y="5058894"/>
              <a:ext cx="1312200" cy="97200"/>
            </p14:xfrm>
          </p:contentPart>
        </mc:Choice>
        <mc:Fallback>
          <p:pic>
            <p:nvPicPr>
              <p:cNvPr id="11" name="Ink 10">
                <a:extLst>
                  <a:ext uri="{FF2B5EF4-FFF2-40B4-BE49-F238E27FC236}">
                    <a16:creationId xmlns:a16="http://schemas.microsoft.com/office/drawing/2014/main" id="{F6B177C8-B282-A226-11CF-ACD17D2C5B28}"/>
                  </a:ext>
                </a:extLst>
              </p:cNvPr>
              <p:cNvPicPr/>
              <p:nvPr/>
            </p:nvPicPr>
            <p:blipFill>
              <a:blip r:embed="rId13"/>
              <a:stretch>
                <a:fillRect/>
              </a:stretch>
            </p:blipFill>
            <p:spPr>
              <a:xfrm>
                <a:off x="1987456" y="5041254"/>
                <a:ext cx="1347840" cy="132840"/>
              </a:xfrm>
              <a:prstGeom prst="rect">
                <a:avLst/>
              </a:prstGeom>
            </p:spPr>
          </p:pic>
        </mc:Fallback>
      </mc:AlternateContent>
      <p:grpSp>
        <p:nvGrpSpPr>
          <p:cNvPr id="15" name="Group 14">
            <a:extLst>
              <a:ext uri="{FF2B5EF4-FFF2-40B4-BE49-F238E27FC236}">
                <a16:creationId xmlns:a16="http://schemas.microsoft.com/office/drawing/2014/main" id="{76A9481C-4F5A-4D77-12C0-4670B6EB0D17}"/>
              </a:ext>
            </a:extLst>
          </p:cNvPr>
          <p:cNvGrpSpPr/>
          <p:nvPr/>
        </p:nvGrpSpPr>
        <p:grpSpPr>
          <a:xfrm>
            <a:off x="2885656" y="5439054"/>
            <a:ext cx="5588280" cy="71640"/>
            <a:chOff x="2885656" y="5439054"/>
            <a:chExt cx="5588280" cy="7164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ED66ECDF-4129-3A88-F4F8-3A18554E6A4C}"/>
                    </a:ext>
                  </a:extLst>
                </p14:cNvPr>
                <p14:cNvContentPartPr/>
                <p14:nvPr/>
              </p14:nvContentPartPr>
              <p14:xfrm>
                <a:off x="2885656" y="5439054"/>
                <a:ext cx="1835640" cy="55800"/>
              </p14:xfrm>
            </p:contentPart>
          </mc:Choice>
          <mc:Fallback>
            <p:pic>
              <p:nvPicPr>
                <p:cNvPr id="12" name="Ink 11">
                  <a:extLst>
                    <a:ext uri="{FF2B5EF4-FFF2-40B4-BE49-F238E27FC236}">
                      <a16:creationId xmlns:a16="http://schemas.microsoft.com/office/drawing/2014/main" id="{ED66ECDF-4129-3A88-F4F8-3A18554E6A4C}"/>
                    </a:ext>
                  </a:extLst>
                </p:cNvPr>
                <p:cNvPicPr/>
                <p:nvPr/>
              </p:nvPicPr>
              <p:blipFill>
                <a:blip r:embed="rId15"/>
                <a:stretch>
                  <a:fillRect/>
                </a:stretch>
              </p:blipFill>
              <p:spPr>
                <a:xfrm>
                  <a:off x="2867656" y="5421414"/>
                  <a:ext cx="1871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35BCB0C-BDE2-8E65-B8AD-232F6F484599}"/>
                    </a:ext>
                  </a:extLst>
                </p14:cNvPr>
                <p14:cNvContentPartPr/>
                <p14:nvPr/>
              </p14:nvContentPartPr>
              <p14:xfrm>
                <a:off x="5965456" y="5491614"/>
                <a:ext cx="2508480" cy="19080"/>
              </p14:xfrm>
            </p:contentPart>
          </mc:Choice>
          <mc:Fallback>
            <p:pic>
              <p:nvPicPr>
                <p:cNvPr id="13" name="Ink 12">
                  <a:extLst>
                    <a:ext uri="{FF2B5EF4-FFF2-40B4-BE49-F238E27FC236}">
                      <a16:creationId xmlns:a16="http://schemas.microsoft.com/office/drawing/2014/main" id="{935BCB0C-BDE2-8E65-B8AD-232F6F484599}"/>
                    </a:ext>
                  </a:extLst>
                </p:cNvPr>
                <p:cNvPicPr/>
                <p:nvPr/>
              </p:nvPicPr>
              <p:blipFill>
                <a:blip r:embed="rId17"/>
                <a:stretch>
                  <a:fillRect/>
                </a:stretch>
              </p:blipFill>
              <p:spPr>
                <a:xfrm>
                  <a:off x="5947816" y="5473614"/>
                  <a:ext cx="2544120" cy="5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01DD416E-9B5A-AC61-2F9A-0529B1665C60}"/>
                  </a:ext>
                </a:extLst>
              </p14:cNvPr>
              <p14:cNvContentPartPr/>
              <p14:nvPr/>
            </p14:nvContentPartPr>
            <p14:xfrm>
              <a:off x="1105816" y="5813094"/>
              <a:ext cx="2278800" cy="39960"/>
            </p14:xfrm>
          </p:contentPart>
        </mc:Choice>
        <mc:Fallback>
          <p:pic>
            <p:nvPicPr>
              <p:cNvPr id="14" name="Ink 13">
                <a:extLst>
                  <a:ext uri="{FF2B5EF4-FFF2-40B4-BE49-F238E27FC236}">
                    <a16:creationId xmlns:a16="http://schemas.microsoft.com/office/drawing/2014/main" id="{01DD416E-9B5A-AC61-2F9A-0529B1665C60}"/>
                  </a:ext>
                </a:extLst>
              </p:cNvPr>
              <p:cNvPicPr/>
              <p:nvPr/>
            </p:nvPicPr>
            <p:blipFill>
              <a:blip r:embed="rId19"/>
              <a:stretch>
                <a:fillRect/>
              </a:stretch>
            </p:blipFill>
            <p:spPr>
              <a:xfrm>
                <a:off x="1088176" y="5795094"/>
                <a:ext cx="2314440" cy="75600"/>
              </a:xfrm>
              <a:prstGeom prst="rect">
                <a:avLst/>
              </a:prstGeom>
            </p:spPr>
          </p:pic>
        </mc:Fallback>
      </mc:AlternateContent>
    </p:spTree>
    <p:extLst>
      <p:ext uri="{BB962C8B-B14F-4D97-AF65-F5344CB8AC3E}">
        <p14:creationId xmlns:p14="http://schemas.microsoft.com/office/powerpoint/2010/main" val="2101412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610603" cy="358837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345857B7-021E-81A4-169D-BC4D2C99D3DA}"/>
              </a:ext>
            </a:extLst>
          </p:cNvPr>
          <p:cNvSpPr txBox="1"/>
          <p:nvPr/>
        </p:nvSpPr>
        <p:spPr>
          <a:xfrm>
            <a:off x="667985" y="541389"/>
            <a:ext cx="9274629" cy="3046988"/>
          </a:xfrm>
          <a:prstGeom prst="rect">
            <a:avLst/>
          </a:prstGeom>
          <a:noFill/>
        </p:spPr>
        <p:txBody>
          <a:bodyPr wrap="square">
            <a:spAutoFit/>
          </a:bodyPr>
          <a:lstStyle/>
          <a:p>
            <a:pPr rtl="1">
              <a:spcBef>
                <a:spcPts val="0"/>
              </a:spcBef>
              <a:spcAft>
                <a:spcPts val="0"/>
              </a:spcAft>
            </a:pPr>
            <a:r>
              <a:rPr lang="en-US" sz="3200" b="1">
                <a:solidFill>
                  <a:srgbClr val="FFC000"/>
                </a:solidFill>
                <a:effectLst/>
                <a:cs typeface="+mj-cs"/>
              </a:rPr>
              <a:t>Rashi on Isaiah 20,6 Part 1-2</a:t>
            </a:r>
          </a:p>
          <a:p>
            <a:pPr algn="r" rtl="1">
              <a:spcBef>
                <a:spcPts val="0"/>
              </a:spcBef>
              <a:spcAft>
                <a:spcPts val="0"/>
              </a:spcAft>
            </a:pPr>
            <a:r>
              <a:rPr lang="he-IL" sz="3200">
                <a:solidFill>
                  <a:srgbClr val="FFFF00"/>
                </a:solidFill>
                <a:effectLst/>
                <a:cs typeface="+mj-cs"/>
              </a:rPr>
              <a:t>יושב האי הזה. ארץ ישראל שהיו נשענים על פרעה לעזרה: </a:t>
            </a:r>
            <a:endParaRPr lang="en-US" sz="3200">
              <a:solidFill>
                <a:srgbClr val="FFFF00"/>
              </a:solidFill>
              <a:effectLst/>
              <a:cs typeface="+mj-cs"/>
            </a:endParaRPr>
          </a:p>
          <a:p>
            <a:pPr rtl="1">
              <a:spcBef>
                <a:spcPts val="0"/>
              </a:spcBef>
              <a:spcAft>
                <a:spcPts val="0"/>
              </a:spcAft>
            </a:pPr>
            <a:r>
              <a:rPr lang="en-US" sz="3200">
                <a:solidFill>
                  <a:srgbClr val="FFC000"/>
                </a:solidFill>
                <a:effectLst/>
                <a:cs typeface="+mj-cs"/>
              </a:rPr>
              <a:t>the inhabitants of this isle The land of Israel, who relied on Pharaoh for aid. </a:t>
            </a:r>
            <a:r>
              <a:rPr lang="he-IL" sz="3200">
                <a:solidFill>
                  <a:srgbClr val="FFFF00"/>
                </a:solidFill>
                <a:effectLst/>
                <a:cs typeface="+mj-cs"/>
              </a:rPr>
              <a:t>האי</a:t>
            </a:r>
            <a:r>
              <a:rPr lang="he-IL" sz="3200">
                <a:solidFill>
                  <a:srgbClr val="FFC000"/>
                </a:solidFill>
                <a:effectLst/>
                <a:cs typeface="+mj-cs"/>
              </a:rPr>
              <a:t>. </a:t>
            </a:r>
            <a:r>
              <a:rPr lang="he-IL" sz="3200">
                <a:solidFill>
                  <a:srgbClr val="FFFF00"/>
                </a:solidFill>
                <a:effectLst/>
                <a:cs typeface="+mj-cs"/>
              </a:rPr>
              <a:t>לשון איי הים: </a:t>
            </a:r>
            <a:r>
              <a:rPr lang="en-US" sz="3200">
                <a:solidFill>
                  <a:srgbClr val="FFC000"/>
                </a:solidFill>
                <a:effectLst/>
                <a:cs typeface="+mj-cs"/>
              </a:rPr>
              <a:t>isle like the islands of the sea.</a:t>
            </a:r>
          </a:p>
          <a:p>
            <a:pPr rtl="1">
              <a:spcBef>
                <a:spcPts val="0"/>
              </a:spcBef>
              <a:spcAft>
                <a:spcPts val="0"/>
              </a:spcAft>
            </a:pPr>
            <a:endParaRPr lang="en-US" sz="3200" b="1">
              <a:solidFill>
                <a:srgbClr val="FFC000"/>
              </a:solidFill>
              <a:effectLst/>
              <a:cs typeface="+mj-cs"/>
            </a:endParaRPr>
          </a:p>
        </p:txBody>
      </p:sp>
      <p:grpSp>
        <p:nvGrpSpPr>
          <p:cNvPr id="4" name="Group 3">
            <a:extLst>
              <a:ext uri="{FF2B5EF4-FFF2-40B4-BE49-F238E27FC236}">
                <a16:creationId xmlns:a16="http://schemas.microsoft.com/office/drawing/2014/main" id="{02FDE322-7BAA-E5B4-8999-E7F4F8DA1175}"/>
              </a:ext>
            </a:extLst>
          </p:cNvPr>
          <p:cNvGrpSpPr/>
          <p:nvPr/>
        </p:nvGrpSpPr>
        <p:grpSpPr>
          <a:xfrm>
            <a:off x="958936" y="1985934"/>
            <a:ext cx="7002720" cy="103680"/>
            <a:chOff x="958936" y="1985934"/>
            <a:chExt cx="7002720" cy="1036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6206C4D-EA8F-5658-27DF-ACE6F8A80EF7}"/>
                    </a:ext>
                  </a:extLst>
                </p14:cNvPr>
                <p14:cNvContentPartPr/>
                <p14:nvPr/>
              </p14:nvContentPartPr>
              <p14:xfrm>
                <a:off x="958936" y="1985934"/>
                <a:ext cx="4174560" cy="103680"/>
              </p14:xfrm>
            </p:contentPart>
          </mc:Choice>
          <mc:Fallback>
            <p:pic>
              <p:nvPicPr>
                <p:cNvPr id="2" name="Ink 1">
                  <a:extLst>
                    <a:ext uri="{FF2B5EF4-FFF2-40B4-BE49-F238E27FC236}">
                      <a16:creationId xmlns:a16="http://schemas.microsoft.com/office/drawing/2014/main" id="{A6206C4D-EA8F-5658-27DF-ACE6F8A80EF7}"/>
                    </a:ext>
                  </a:extLst>
                </p:cNvPr>
                <p:cNvPicPr/>
                <p:nvPr/>
              </p:nvPicPr>
              <p:blipFill>
                <a:blip r:embed="rId5"/>
                <a:stretch>
                  <a:fillRect/>
                </a:stretch>
              </p:blipFill>
              <p:spPr>
                <a:xfrm>
                  <a:off x="940936" y="1968294"/>
                  <a:ext cx="42102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C8F38D7A-DE51-07C1-8286-636C81FEAD5D}"/>
                    </a:ext>
                  </a:extLst>
                </p14:cNvPr>
                <p14:cNvContentPartPr/>
                <p14:nvPr/>
              </p14:nvContentPartPr>
              <p14:xfrm>
                <a:off x="5382256" y="2046774"/>
                <a:ext cx="2579400" cy="31320"/>
              </p14:xfrm>
            </p:contentPart>
          </mc:Choice>
          <mc:Fallback>
            <p:pic>
              <p:nvPicPr>
                <p:cNvPr id="3" name="Ink 2">
                  <a:extLst>
                    <a:ext uri="{FF2B5EF4-FFF2-40B4-BE49-F238E27FC236}">
                      <a16:creationId xmlns:a16="http://schemas.microsoft.com/office/drawing/2014/main" id="{C8F38D7A-DE51-07C1-8286-636C81FEAD5D}"/>
                    </a:ext>
                  </a:extLst>
                </p:cNvPr>
                <p:cNvPicPr/>
                <p:nvPr/>
              </p:nvPicPr>
              <p:blipFill>
                <a:blip r:embed="rId7"/>
                <a:stretch>
                  <a:fillRect/>
                </a:stretch>
              </p:blipFill>
              <p:spPr>
                <a:xfrm>
                  <a:off x="5364256" y="2029134"/>
                  <a:ext cx="2615040" cy="6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5B9A1E1-760D-0D7C-A1D5-1698BACB39AF}"/>
                  </a:ext>
                </a:extLst>
              </p14:cNvPr>
              <p14:cNvContentPartPr/>
              <p14:nvPr/>
            </p14:nvContentPartPr>
            <p14:xfrm>
              <a:off x="5464336" y="2611974"/>
              <a:ext cx="3979800" cy="32040"/>
            </p14:xfrm>
          </p:contentPart>
        </mc:Choice>
        <mc:Fallback>
          <p:pic>
            <p:nvPicPr>
              <p:cNvPr id="5" name="Ink 4">
                <a:extLst>
                  <a:ext uri="{FF2B5EF4-FFF2-40B4-BE49-F238E27FC236}">
                    <a16:creationId xmlns:a16="http://schemas.microsoft.com/office/drawing/2014/main" id="{05B9A1E1-760D-0D7C-A1D5-1698BACB39AF}"/>
                  </a:ext>
                </a:extLst>
              </p:cNvPr>
              <p:cNvPicPr/>
              <p:nvPr/>
            </p:nvPicPr>
            <p:blipFill>
              <a:blip r:embed="rId9"/>
              <a:stretch>
                <a:fillRect/>
              </a:stretch>
            </p:blipFill>
            <p:spPr>
              <a:xfrm>
                <a:off x="5446336" y="2594334"/>
                <a:ext cx="4015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C137B96-2F19-92AF-63C3-50C880C88F63}"/>
                  </a:ext>
                </a:extLst>
              </p14:cNvPr>
              <p14:cNvContentPartPr/>
              <p14:nvPr/>
            </p14:nvContentPartPr>
            <p14:xfrm>
              <a:off x="1028776" y="3128214"/>
              <a:ext cx="2212200" cy="71280"/>
            </p14:xfrm>
          </p:contentPart>
        </mc:Choice>
        <mc:Fallback>
          <p:pic>
            <p:nvPicPr>
              <p:cNvPr id="7" name="Ink 6">
                <a:extLst>
                  <a:ext uri="{FF2B5EF4-FFF2-40B4-BE49-F238E27FC236}">
                    <a16:creationId xmlns:a16="http://schemas.microsoft.com/office/drawing/2014/main" id="{EC137B96-2F19-92AF-63C3-50C880C88F63}"/>
                  </a:ext>
                </a:extLst>
              </p:cNvPr>
              <p:cNvPicPr/>
              <p:nvPr/>
            </p:nvPicPr>
            <p:blipFill>
              <a:blip r:embed="rId11"/>
              <a:stretch>
                <a:fillRect/>
              </a:stretch>
            </p:blipFill>
            <p:spPr>
              <a:xfrm>
                <a:off x="1011136" y="3110574"/>
                <a:ext cx="2247840" cy="106920"/>
              </a:xfrm>
              <a:prstGeom prst="rect">
                <a:avLst/>
              </a:prstGeom>
            </p:spPr>
          </p:pic>
        </mc:Fallback>
      </mc:AlternateContent>
    </p:spTree>
    <p:extLst>
      <p:ext uri="{BB962C8B-B14F-4D97-AF65-F5344CB8AC3E}">
        <p14:creationId xmlns:p14="http://schemas.microsoft.com/office/powerpoint/2010/main" val="433535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70362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42783" y="0"/>
            <a:ext cx="10109842" cy="6524863"/>
          </a:xfrm>
          <a:prstGeom prst="rect">
            <a:avLst/>
          </a:prstGeom>
          <a:noFill/>
        </p:spPr>
        <p:txBody>
          <a:bodyPr wrap="square" rtlCol="0">
            <a:spAutoFit/>
          </a:bodyPr>
          <a:lstStyle/>
          <a:p>
            <a:pPr algn="r"/>
            <a:r>
              <a:rPr lang="he-IL" sz="3800" b="1">
                <a:solidFill>
                  <a:schemeClr val="bg1"/>
                </a:solidFill>
                <a:cs typeface="+mj-cs"/>
              </a:rPr>
              <a:t>﻿</a:t>
            </a:r>
            <a:r>
              <a:rPr lang="he-IL" sz="3800" b="1">
                <a:solidFill>
                  <a:srgbClr val="FFFF00"/>
                </a:solidFill>
                <a:cs typeface="+mj-cs"/>
              </a:rPr>
              <a:t>ספר ישעיה פרק כ</a:t>
            </a:r>
          </a:p>
          <a:p>
            <a:pPr algn="r"/>
            <a:r>
              <a:rPr lang="he-IL" sz="3800">
                <a:solidFill>
                  <a:srgbClr val="FFFF00"/>
                </a:solidFill>
                <a:cs typeface="+mj-cs"/>
              </a:rPr>
              <a:t>א   בִּשְׁנַת בֹּא תַרְתָּן אַשְׁדּוֹדָה בִּשְׁלֹח אֹתוֹ סַרְגוֹן מֶלֶךְ אַשּׁוּר וַיִּלָּחֶם בְּאַשְׁדּוֹד וַיִּלְכְּדָהּ: </a:t>
            </a:r>
            <a:r>
              <a:rPr lang="he-IL" sz="3800">
                <a:solidFill>
                  <a:srgbClr val="FFC000"/>
                </a:solidFill>
                <a:cs typeface="+mj-cs"/>
              </a:rPr>
              <a:t>ב   בָּעֵת הַהִיא דִּבֶּר יְהֹוָה בְּיַד יְשַׁעְיָהוּ בֶן-אָמוֹץ לֵאמֹר לֵךְ וּפִתַּחְתָּ הַשַּׂק מֵעַל מָתְנֶיךָ וְנַעַלְךָ תַחֲלֹץ מֵעַל רַגְלֶיךָ וַיַּעַשֹ כֵּן הָלֹךְ עָרוֹם וְיָחֵף: ג   וַיֹּאמֶר יְהֹוָה כַּאֲשֶׁר הָלַךְ עַבְדִּי יְשַׁעְיָהוּ עָרוֹם וְיָחֵף שָׁלשׁ שָׁנִים אוֹת וּמוֹפֵת עַל-מִצְרַיִם וְעַל-כּוּשׁ: ד   כֵּן יִנְהַג מֶלֶךְ-אַשּׁוּר אֶת-שְׁבִי מִצְרַיִם וְאֶת-גָּלוּת כּוּשׁ נְעָרִים וּזְקֵנִים עָרוֹם וְיָחֵף וַחֲשֹוּפַי שֵׁת עֶרְוַת מִצְרָיִם: </a:t>
            </a:r>
            <a:r>
              <a:rPr lang="he-IL" sz="3800">
                <a:solidFill>
                  <a:srgbClr val="92D050"/>
                </a:solidFill>
                <a:cs typeface="+mj-cs"/>
              </a:rPr>
              <a:t>ה   וְחַתּוּ וָבֹשׁוּ מִכּוּשׁ מַבָּטָם וּמִן-מִצְרַיִם תִּפְאַרְתָּם: ו   וְאָמַר ישֵׁב הָאִי הַזֶּה בַּיּוֹם הַהוּא הִנֵּה-כֹה מַבָּטֵנוּ אֲשֶׁר-נַסְנוּ שָׁם לְעֶזְרָה לְהִנָּצֵל מִפְּנֵי מֶלֶךְ אַשּׁוּר וְאֵיךְ נִמָּלֵט אֲנָחְנוּ: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12" name="Ink 11">
                <a:extLst>
                  <a:ext uri="{FF2B5EF4-FFF2-40B4-BE49-F238E27FC236}">
                    <a16:creationId xmlns:a16="http://schemas.microsoft.com/office/drawing/2014/main" id="{C278F5A9-7D69-85AC-17E8-85D35B18F38C}"/>
                  </a:ext>
                </a:extLst>
              </p14:cNvPr>
              <p14:cNvContentPartPr/>
              <p14:nvPr/>
            </p14:nvContentPartPr>
            <p14:xfrm>
              <a:off x="9346216" y="1807734"/>
              <a:ext cx="874800" cy="60840"/>
            </p14:xfrm>
          </p:contentPart>
        </mc:Choice>
        <mc:Fallback>
          <p:pic>
            <p:nvPicPr>
              <p:cNvPr id="12" name="Ink 11">
                <a:extLst>
                  <a:ext uri="{FF2B5EF4-FFF2-40B4-BE49-F238E27FC236}">
                    <a16:creationId xmlns:a16="http://schemas.microsoft.com/office/drawing/2014/main" id="{C278F5A9-7D69-85AC-17E8-85D35B18F38C}"/>
                  </a:ext>
                </a:extLst>
              </p:cNvPr>
              <p:cNvPicPr/>
              <p:nvPr/>
            </p:nvPicPr>
            <p:blipFill>
              <a:blip r:embed="rId5"/>
              <a:stretch>
                <a:fillRect/>
              </a:stretch>
            </p:blipFill>
            <p:spPr>
              <a:xfrm>
                <a:off x="9328576" y="1789734"/>
                <a:ext cx="910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 name="Ink 12">
                <a:extLst>
                  <a:ext uri="{FF2B5EF4-FFF2-40B4-BE49-F238E27FC236}">
                    <a16:creationId xmlns:a16="http://schemas.microsoft.com/office/drawing/2014/main" id="{D3D22E67-46DD-B70F-5673-6EB2FEEA2F6D}"/>
                  </a:ext>
                </a:extLst>
              </p14:cNvPr>
              <p14:cNvContentPartPr/>
              <p14:nvPr/>
            </p14:nvContentPartPr>
            <p14:xfrm>
              <a:off x="7728016" y="1836894"/>
              <a:ext cx="1537920" cy="64080"/>
            </p14:xfrm>
          </p:contentPart>
        </mc:Choice>
        <mc:Fallback>
          <p:pic>
            <p:nvPicPr>
              <p:cNvPr id="13" name="Ink 12">
                <a:extLst>
                  <a:ext uri="{FF2B5EF4-FFF2-40B4-BE49-F238E27FC236}">
                    <a16:creationId xmlns:a16="http://schemas.microsoft.com/office/drawing/2014/main" id="{D3D22E67-46DD-B70F-5673-6EB2FEEA2F6D}"/>
                  </a:ext>
                </a:extLst>
              </p:cNvPr>
              <p:cNvPicPr/>
              <p:nvPr/>
            </p:nvPicPr>
            <p:blipFill>
              <a:blip r:embed="rId7"/>
              <a:stretch>
                <a:fillRect/>
              </a:stretch>
            </p:blipFill>
            <p:spPr>
              <a:xfrm>
                <a:off x="7710016" y="1818894"/>
                <a:ext cx="15735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A091F808-CE6D-989C-D9AC-2D7FB5A35077}"/>
                  </a:ext>
                </a:extLst>
              </p14:cNvPr>
              <p14:cNvContentPartPr/>
              <p14:nvPr/>
            </p14:nvContentPartPr>
            <p14:xfrm>
              <a:off x="6477376" y="1793694"/>
              <a:ext cx="1339200" cy="111960"/>
            </p14:xfrm>
          </p:contentPart>
        </mc:Choice>
        <mc:Fallback>
          <p:pic>
            <p:nvPicPr>
              <p:cNvPr id="15" name="Ink 14">
                <a:extLst>
                  <a:ext uri="{FF2B5EF4-FFF2-40B4-BE49-F238E27FC236}">
                    <a16:creationId xmlns:a16="http://schemas.microsoft.com/office/drawing/2014/main" id="{A091F808-CE6D-989C-D9AC-2D7FB5A35077}"/>
                  </a:ext>
                </a:extLst>
              </p:cNvPr>
              <p:cNvPicPr/>
              <p:nvPr/>
            </p:nvPicPr>
            <p:blipFill>
              <a:blip r:embed="rId9"/>
              <a:stretch>
                <a:fillRect/>
              </a:stretch>
            </p:blipFill>
            <p:spPr>
              <a:xfrm>
                <a:off x="6459376" y="1776054"/>
                <a:ext cx="13748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 name="Ink 16">
                <a:extLst>
                  <a:ext uri="{FF2B5EF4-FFF2-40B4-BE49-F238E27FC236}">
                    <a16:creationId xmlns:a16="http://schemas.microsoft.com/office/drawing/2014/main" id="{1617633D-95D9-2B42-DA79-709F27D6AE74}"/>
                  </a:ext>
                </a:extLst>
              </p14:cNvPr>
              <p14:cNvContentPartPr/>
              <p14:nvPr/>
            </p14:nvContentPartPr>
            <p14:xfrm>
              <a:off x="6447856" y="1271334"/>
              <a:ext cx="1354320" cy="675000"/>
            </p14:xfrm>
          </p:contentPart>
        </mc:Choice>
        <mc:Fallback>
          <p:pic>
            <p:nvPicPr>
              <p:cNvPr id="17" name="Ink 16">
                <a:extLst>
                  <a:ext uri="{FF2B5EF4-FFF2-40B4-BE49-F238E27FC236}">
                    <a16:creationId xmlns:a16="http://schemas.microsoft.com/office/drawing/2014/main" id="{1617633D-95D9-2B42-DA79-709F27D6AE74}"/>
                  </a:ext>
                </a:extLst>
              </p:cNvPr>
              <p:cNvPicPr/>
              <p:nvPr/>
            </p:nvPicPr>
            <p:blipFill>
              <a:blip r:embed="rId11"/>
              <a:stretch>
                <a:fillRect/>
              </a:stretch>
            </p:blipFill>
            <p:spPr>
              <a:xfrm>
                <a:off x="6430216" y="1253334"/>
                <a:ext cx="1389960" cy="710640"/>
              </a:xfrm>
              <a:prstGeom prst="rect">
                <a:avLst/>
              </a:prstGeom>
            </p:spPr>
          </p:pic>
        </mc:Fallback>
      </mc:AlternateContent>
      <p:grpSp>
        <p:nvGrpSpPr>
          <p:cNvPr id="20" name="Group 19">
            <a:extLst>
              <a:ext uri="{FF2B5EF4-FFF2-40B4-BE49-F238E27FC236}">
                <a16:creationId xmlns:a16="http://schemas.microsoft.com/office/drawing/2014/main" id="{D39B9156-777F-A61E-265B-EE883FC90661}"/>
              </a:ext>
            </a:extLst>
          </p:cNvPr>
          <p:cNvGrpSpPr/>
          <p:nvPr/>
        </p:nvGrpSpPr>
        <p:grpSpPr>
          <a:xfrm>
            <a:off x="1142536" y="565374"/>
            <a:ext cx="8487360" cy="849240"/>
            <a:chOff x="1142536" y="565374"/>
            <a:chExt cx="8487360" cy="849240"/>
          </a:xfrm>
        </p:grpSpPr>
        <mc:AlternateContent xmlns:mc="http://schemas.openxmlformats.org/markup-compatibility/2006">
          <mc:Choice xmlns:p14="http://schemas.microsoft.com/office/powerpoint/2010/main" Requires="p14">
            <p:contentPart p14:bwMode="auto" r:id="rId12">
              <p14:nvContentPartPr>
                <p14:cNvPr id="2" name="Ink 1">
                  <a:extLst>
                    <a:ext uri="{FF2B5EF4-FFF2-40B4-BE49-F238E27FC236}">
                      <a16:creationId xmlns:a16="http://schemas.microsoft.com/office/drawing/2014/main" id="{A7085F35-5C42-9C79-F282-18292EE92967}"/>
                    </a:ext>
                  </a:extLst>
                </p14:cNvPr>
                <p14:cNvContentPartPr/>
                <p14:nvPr/>
              </p14:nvContentPartPr>
              <p14:xfrm>
                <a:off x="7198096" y="1231374"/>
                <a:ext cx="2431800" cy="24480"/>
              </p14:xfrm>
            </p:contentPart>
          </mc:Choice>
          <mc:Fallback>
            <p:pic>
              <p:nvPicPr>
                <p:cNvPr id="2" name="Ink 1">
                  <a:extLst>
                    <a:ext uri="{FF2B5EF4-FFF2-40B4-BE49-F238E27FC236}">
                      <a16:creationId xmlns:a16="http://schemas.microsoft.com/office/drawing/2014/main" id="{A7085F35-5C42-9C79-F282-18292EE92967}"/>
                    </a:ext>
                  </a:extLst>
                </p:cNvPr>
                <p:cNvPicPr/>
                <p:nvPr/>
              </p:nvPicPr>
              <p:blipFill>
                <a:blip r:embed="rId13"/>
                <a:stretch>
                  <a:fillRect/>
                </a:stretch>
              </p:blipFill>
              <p:spPr>
                <a:xfrm>
                  <a:off x="7180096" y="1213734"/>
                  <a:ext cx="24674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 name="Ink 3">
                  <a:extLst>
                    <a:ext uri="{FF2B5EF4-FFF2-40B4-BE49-F238E27FC236}">
                      <a16:creationId xmlns:a16="http://schemas.microsoft.com/office/drawing/2014/main" id="{D424D67D-790D-BE67-091C-E032431F6E45}"/>
                    </a:ext>
                  </a:extLst>
                </p14:cNvPr>
                <p14:cNvContentPartPr/>
                <p14:nvPr/>
              </p14:nvContentPartPr>
              <p14:xfrm>
                <a:off x="7047256" y="1174494"/>
                <a:ext cx="2160" cy="360"/>
              </p14:xfrm>
            </p:contentPart>
          </mc:Choice>
          <mc:Fallback>
            <p:pic>
              <p:nvPicPr>
                <p:cNvPr id="4" name="Ink 3">
                  <a:extLst>
                    <a:ext uri="{FF2B5EF4-FFF2-40B4-BE49-F238E27FC236}">
                      <a16:creationId xmlns:a16="http://schemas.microsoft.com/office/drawing/2014/main" id="{D424D67D-790D-BE67-091C-E032431F6E45}"/>
                    </a:ext>
                  </a:extLst>
                </p:cNvPr>
                <p:cNvPicPr/>
                <p:nvPr/>
              </p:nvPicPr>
              <p:blipFill>
                <a:blip r:embed="rId15"/>
                <a:stretch>
                  <a:fillRect/>
                </a:stretch>
              </p:blipFill>
              <p:spPr>
                <a:xfrm>
                  <a:off x="7029256" y="1156494"/>
                  <a:ext cx="37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 name="Ink 4">
                  <a:extLst>
                    <a:ext uri="{FF2B5EF4-FFF2-40B4-BE49-F238E27FC236}">
                      <a16:creationId xmlns:a16="http://schemas.microsoft.com/office/drawing/2014/main" id="{C958519F-2DB5-9C06-45C5-997BE44DEEB2}"/>
                    </a:ext>
                  </a:extLst>
                </p14:cNvPr>
                <p14:cNvContentPartPr/>
                <p14:nvPr/>
              </p14:nvContentPartPr>
              <p14:xfrm>
                <a:off x="5946376" y="1201494"/>
                <a:ext cx="1056600" cy="42840"/>
              </p14:xfrm>
            </p:contentPart>
          </mc:Choice>
          <mc:Fallback>
            <p:pic>
              <p:nvPicPr>
                <p:cNvPr id="5" name="Ink 4">
                  <a:extLst>
                    <a:ext uri="{FF2B5EF4-FFF2-40B4-BE49-F238E27FC236}">
                      <a16:creationId xmlns:a16="http://schemas.microsoft.com/office/drawing/2014/main" id="{C958519F-2DB5-9C06-45C5-997BE44DEEB2}"/>
                    </a:ext>
                  </a:extLst>
                </p:cNvPr>
                <p:cNvPicPr/>
                <p:nvPr/>
              </p:nvPicPr>
              <p:blipFill>
                <a:blip r:embed="rId17"/>
                <a:stretch>
                  <a:fillRect/>
                </a:stretch>
              </p:blipFill>
              <p:spPr>
                <a:xfrm>
                  <a:off x="5928376" y="1183854"/>
                  <a:ext cx="10922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 name="Ink 6">
                  <a:extLst>
                    <a:ext uri="{FF2B5EF4-FFF2-40B4-BE49-F238E27FC236}">
                      <a16:creationId xmlns:a16="http://schemas.microsoft.com/office/drawing/2014/main" id="{40B1EF5D-CC8E-EDDC-500F-8AF6387BF67A}"/>
                    </a:ext>
                  </a:extLst>
                </p14:cNvPr>
                <p14:cNvContentPartPr/>
                <p14:nvPr/>
              </p14:nvContentPartPr>
              <p14:xfrm>
                <a:off x="2926336" y="1249374"/>
                <a:ext cx="2790000" cy="59040"/>
              </p14:xfrm>
            </p:contentPart>
          </mc:Choice>
          <mc:Fallback>
            <p:pic>
              <p:nvPicPr>
                <p:cNvPr id="7" name="Ink 6">
                  <a:extLst>
                    <a:ext uri="{FF2B5EF4-FFF2-40B4-BE49-F238E27FC236}">
                      <a16:creationId xmlns:a16="http://schemas.microsoft.com/office/drawing/2014/main" id="{40B1EF5D-CC8E-EDDC-500F-8AF6387BF67A}"/>
                    </a:ext>
                  </a:extLst>
                </p:cNvPr>
                <p:cNvPicPr/>
                <p:nvPr/>
              </p:nvPicPr>
              <p:blipFill>
                <a:blip r:embed="rId19"/>
                <a:stretch>
                  <a:fillRect/>
                </a:stretch>
              </p:blipFill>
              <p:spPr>
                <a:xfrm>
                  <a:off x="2908336" y="1231374"/>
                  <a:ext cx="28256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 name="Ink 8">
                  <a:extLst>
                    <a:ext uri="{FF2B5EF4-FFF2-40B4-BE49-F238E27FC236}">
                      <a16:creationId xmlns:a16="http://schemas.microsoft.com/office/drawing/2014/main" id="{ABA6EFD7-8CEA-230B-3200-3B0930A3F061}"/>
                    </a:ext>
                  </a:extLst>
                </p14:cNvPr>
                <p14:cNvContentPartPr/>
                <p14:nvPr/>
              </p14:nvContentPartPr>
              <p14:xfrm>
                <a:off x="1142536" y="1251174"/>
                <a:ext cx="1735560" cy="163440"/>
              </p14:xfrm>
            </p:contentPart>
          </mc:Choice>
          <mc:Fallback>
            <p:pic>
              <p:nvPicPr>
                <p:cNvPr id="9" name="Ink 8">
                  <a:extLst>
                    <a:ext uri="{FF2B5EF4-FFF2-40B4-BE49-F238E27FC236}">
                      <a16:creationId xmlns:a16="http://schemas.microsoft.com/office/drawing/2014/main" id="{ABA6EFD7-8CEA-230B-3200-3B0930A3F061}"/>
                    </a:ext>
                  </a:extLst>
                </p:cNvPr>
                <p:cNvPicPr/>
                <p:nvPr/>
              </p:nvPicPr>
              <p:blipFill>
                <a:blip r:embed="rId21"/>
                <a:stretch>
                  <a:fillRect/>
                </a:stretch>
              </p:blipFill>
              <p:spPr>
                <a:xfrm>
                  <a:off x="1124896" y="1233534"/>
                  <a:ext cx="17712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4BC837D2-323B-94DD-E6F9-F451B70E642F}"/>
                    </a:ext>
                  </a:extLst>
                </p14:cNvPr>
                <p14:cNvContentPartPr/>
                <p14:nvPr/>
              </p14:nvContentPartPr>
              <p14:xfrm>
                <a:off x="3826696" y="565374"/>
                <a:ext cx="5794200" cy="728640"/>
              </p14:xfrm>
            </p:contentPart>
          </mc:Choice>
          <mc:Fallback>
            <p:pic>
              <p:nvPicPr>
                <p:cNvPr id="19" name="Ink 18">
                  <a:extLst>
                    <a:ext uri="{FF2B5EF4-FFF2-40B4-BE49-F238E27FC236}">
                      <a16:creationId xmlns:a16="http://schemas.microsoft.com/office/drawing/2014/main" id="{4BC837D2-323B-94DD-E6F9-F451B70E642F}"/>
                    </a:ext>
                  </a:extLst>
                </p:cNvPr>
                <p:cNvPicPr/>
                <p:nvPr/>
              </p:nvPicPr>
              <p:blipFill>
                <a:blip r:embed="rId23"/>
                <a:stretch>
                  <a:fillRect/>
                </a:stretch>
              </p:blipFill>
              <p:spPr>
                <a:xfrm>
                  <a:off x="3808696" y="547374"/>
                  <a:ext cx="5829840" cy="764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D7807DA2-5D1F-C5A4-5CF5-CCCD81564F0A}"/>
                  </a:ext>
                </a:extLst>
              </p14:cNvPr>
              <p14:cNvContentPartPr/>
              <p14:nvPr/>
            </p14:nvContentPartPr>
            <p14:xfrm>
              <a:off x="7105936" y="690294"/>
              <a:ext cx="959760" cy="589680"/>
            </p14:xfrm>
          </p:contentPart>
        </mc:Choice>
        <mc:Fallback>
          <p:pic>
            <p:nvPicPr>
              <p:cNvPr id="21" name="Ink 20">
                <a:extLst>
                  <a:ext uri="{FF2B5EF4-FFF2-40B4-BE49-F238E27FC236}">
                    <a16:creationId xmlns:a16="http://schemas.microsoft.com/office/drawing/2014/main" id="{D7807DA2-5D1F-C5A4-5CF5-CCCD81564F0A}"/>
                  </a:ext>
                </a:extLst>
              </p:cNvPr>
              <p:cNvPicPr/>
              <p:nvPr/>
            </p:nvPicPr>
            <p:blipFill>
              <a:blip r:embed="rId25"/>
              <a:stretch>
                <a:fillRect/>
              </a:stretch>
            </p:blipFill>
            <p:spPr>
              <a:xfrm>
                <a:off x="7088296" y="672294"/>
                <a:ext cx="995400" cy="625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5CB0811A-4C1E-DD77-DD8E-2A5DA0293786}"/>
                  </a:ext>
                </a:extLst>
              </p14:cNvPr>
              <p14:cNvContentPartPr/>
              <p14:nvPr/>
            </p14:nvContentPartPr>
            <p14:xfrm>
              <a:off x="925456" y="645654"/>
              <a:ext cx="2978640" cy="611280"/>
            </p14:xfrm>
          </p:contentPart>
        </mc:Choice>
        <mc:Fallback>
          <p:pic>
            <p:nvPicPr>
              <p:cNvPr id="22" name="Ink 21">
                <a:extLst>
                  <a:ext uri="{FF2B5EF4-FFF2-40B4-BE49-F238E27FC236}">
                    <a16:creationId xmlns:a16="http://schemas.microsoft.com/office/drawing/2014/main" id="{5CB0811A-4C1E-DD77-DD8E-2A5DA0293786}"/>
                  </a:ext>
                </a:extLst>
              </p:cNvPr>
              <p:cNvPicPr/>
              <p:nvPr/>
            </p:nvPicPr>
            <p:blipFill>
              <a:blip r:embed="rId27"/>
              <a:stretch>
                <a:fillRect/>
              </a:stretch>
            </p:blipFill>
            <p:spPr>
              <a:xfrm>
                <a:off x="907816" y="627654"/>
                <a:ext cx="3014280" cy="646920"/>
              </a:xfrm>
              <a:prstGeom prst="rect">
                <a:avLst/>
              </a:prstGeom>
            </p:spPr>
          </p:pic>
        </mc:Fallback>
      </mc:AlternateContent>
      <p:grpSp>
        <p:nvGrpSpPr>
          <p:cNvPr id="27" name="Group 26">
            <a:extLst>
              <a:ext uri="{FF2B5EF4-FFF2-40B4-BE49-F238E27FC236}">
                <a16:creationId xmlns:a16="http://schemas.microsoft.com/office/drawing/2014/main" id="{8B16ED31-B840-E135-763C-ABA792DB2FB1}"/>
              </a:ext>
            </a:extLst>
          </p:cNvPr>
          <p:cNvGrpSpPr/>
          <p:nvPr/>
        </p:nvGrpSpPr>
        <p:grpSpPr>
          <a:xfrm>
            <a:off x="465736" y="1752294"/>
            <a:ext cx="5342760" cy="238320"/>
            <a:chOff x="465736" y="1752294"/>
            <a:chExt cx="5342760" cy="238320"/>
          </a:xfrm>
        </p:grpSpPr>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FA434E05-A077-C0B8-2A46-2DE3E3B68528}"/>
                    </a:ext>
                  </a:extLst>
                </p14:cNvPr>
                <p14:cNvContentPartPr/>
                <p14:nvPr/>
              </p14:nvContentPartPr>
              <p14:xfrm>
                <a:off x="4112896" y="1752294"/>
                <a:ext cx="1695600" cy="83880"/>
              </p14:xfrm>
            </p:contentPart>
          </mc:Choice>
          <mc:Fallback>
            <p:pic>
              <p:nvPicPr>
                <p:cNvPr id="23" name="Ink 22">
                  <a:extLst>
                    <a:ext uri="{FF2B5EF4-FFF2-40B4-BE49-F238E27FC236}">
                      <a16:creationId xmlns:a16="http://schemas.microsoft.com/office/drawing/2014/main" id="{FA434E05-A077-C0B8-2A46-2DE3E3B68528}"/>
                    </a:ext>
                  </a:extLst>
                </p:cNvPr>
                <p:cNvPicPr/>
                <p:nvPr/>
              </p:nvPicPr>
              <p:blipFill>
                <a:blip r:embed="rId29"/>
                <a:stretch>
                  <a:fillRect/>
                </a:stretch>
              </p:blipFill>
              <p:spPr>
                <a:xfrm>
                  <a:off x="4095256" y="1734294"/>
                  <a:ext cx="17312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859C317B-479E-2BFA-743D-B37F7710F4B4}"/>
                    </a:ext>
                  </a:extLst>
                </p14:cNvPr>
                <p14:cNvContentPartPr/>
                <p14:nvPr/>
              </p14:nvContentPartPr>
              <p14:xfrm>
                <a:off x="3620056" y="1783614"/>
                <a:ext cx="481680" cy="64080"/>
              </p14:xfrm>
            </p:contentPart>
          </mc:Choice>
          <mc:Fallback>
            <p:pic>
              <p:nvPicPr>
                <p:cNvPr id="24" name="Ink 23">
                  <a:extLst>
                    <a:ext uri="{FF2B5EF4-FFF2-40B4-BE49-F238E27FC236}">
                      <a16:creationId xmlns:a16="http://schemas.microsoft.com/office/drawing/2014/main" id="{859C317B-479E-2BFA-743D-B37F7710F4B4}"/>
                    </a:ext>
                  </a:extLst>
                </p:cNvPr>
                <p:cNvPicPr/>
                <p:nvPr/>
              </p:nvPicPr>
              <p:blipFill>
                <a:blip r:embed="rId31"/>
                <a:stretch>
                  <a:fillRect/>
                </a:stretch>
              </p:blipFill>
              <p:spPr>
                <a:xfrm>
                  <a:off x="3602056" y="1765974"/>
                  <a:ext cx="517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8431B6C1-318E-E208-B06D-536E55BC49D3}"/>
                    </a:ext>
                  </a:extLst>
                </p14:cNvPr>
                <p14:cNvContentPartPr/>
                <p14:nvPr/>
              </p14:nvContentPartPr>
              <p14:xfrm>
                <a:off x="1865416" y="1911054"/>
                <a:ext cx="1503720" cy="79560"/>
              </p14:xfrm>
            </p:contentPart>
          </mc:Choice>
          <mc:Fallback>
            <p:pic>
              <p:nvPicPr>
                <p:cNvPr id="25" name="Ink 24">
                  <a:extLst>
                    <a:ext uri="{FF2B5EF4-FFF2-40B4-BE49-F238E27FC236}">
                      <a16:creationId xmlns:a16="http://schemas.microsoft.com/office/drawing/2014/main" id="{8431B6C1-318E-E208-B06D-536E55BC49D3}"/>
                    </a:ext>
                  </a:extLst>
                </p:cNvPr>
                <p:cNvPicPr/>
                <p:nvPr/>
              </p:nvPicPr>
              <p:blipFill>
                <a:blip r:embed="rId33"/>
                <a:stretch>
                  <a:fillRect/>
                </a:stretch>
              </p:blipFill>
              <p:spPr>
                <a:xfrm>
                  <a:off x="1847776" y="1893054"/>
                  <a:ext cx="1539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DDAFCC3C-8990-19DC-0914-6CC21AA47284}"/>
                    </a:ext>
                  </a:extLst>
                </p14:cNvPr>
                <p14:cNvContentPartPr/>
                <p14:nvPr/>
              </p14:nvContentPartPr>
              <p14:xfrm>
                <a:off x="465736" y="1830774"/>
                <a:ext cx="1427040" cy="93960"/>
              </p14:xfrm>
            </p:contentPart>
          </mc:Choice>
          <mc:Fallback>
            <p:pic>
              <p:nvPicPr>
                <p:cNvPr id="26" name="Ink 25">
                  <a:extLst>
                    <a:ext uri="{FF2B5EF4-FFF2-40B4-BE49-F238E27FC236}">
                      <a16:creationId xmlns:a16="http://schemas.microsoft.com/office/drawing/2014/main" id="{DDAFCC3C-8990-19DC-0914-6CC21AA47284}"/>
                    </a:ext>
                  </a:extLst>
                </p:cNvPr>
                <p:cNvPicPr/>
                <p:nvPr/>
              </p:nvPicPr>
              <p:blipFill>
                <a:blip r:embed="rId35"/>
                <a:stretch>
                  <a:fillRect/>
                </a:stretch>
              </p:blipFill>
              <p:spPr>
                <a:xfrm>
                  <a:off x="448096" y="1812774"/>
                  <a:ext cx="1462680" cy="12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8" name="Ink 27">
                <a:extLst>
                  <a:ext uri="{FF2B5EF4-FFF2-40B4-BE49-F238E27FC236}">
                    <a16:creationId xmlns:a16="http://schemas.microsoft.com/office/drawing/2014/main" id="{058416A4-5376-ACB8-8489-668FC384445A}"/>
                  </a:ext>
                </a:extLst>
              </p14:cNvPr>
              <p14:cNvContentPartPr/>
              <p14:nvPr/>
            </p14:nvContentPartPr>
            <p14:xfrm>
              <a:off x="9037336" y="2431974"/>
              <a:ext cx="1097280" cy="82440"/>
            </p14:xfrm>
          </p:contentPart>
        </mc:Choice>
        <mc:Fallback>
          <p:pic>
            <p:nvPicPr>
              <p:cNvPr id="28" name="Ink 27">
                <a:extLst>
                  <a:ext uri="{FF2B5EF4-FFF2-40B4-BE49-F238E27FC236}">
                    <a16:creationId xmlns:a16="http://schemas.microsoft.com/office/drawing/2014/main" id="{058416A4-5376-ACB8-8489-668FC384445A}"/>
                  </a:ext>
                </a:extLst>
              </p:cNvPr>
              <p:cNvPicPr/>
              <p:nvPr/>
            </p:nvPicPr>
            <p:blipFill>
              <a:blip r:embed="rId37"/>
              <a:stretch>
                <a:fillRect/>
              </a:stretch>
            </p:blipFill>
            <p:spPr>
              <a:xfrm>
                <a:off x="9019336" y="2413974"/>
                <a:ext cx="1132920" cy="118080"/>
              </a:xfrm>
              <a:prstGeom prst="rect">
                <a:avLst/>
              </a:prstGeom>
            </p:spPr>
          </p:pic>
        </mc:Fallback>
      </mc:AlternateContent>
      <p:grpSp>
        <p:nvGrpSpPr>
          <p:cNvPr id="42" name="Group 41">
            <a:extLst>
              <a:ext uri="{FF2B5EF4-FFF2-40B4-BE49-F238E27FC236}">
                <a16:creationId xmlns:a16="http://schemas.microsoft.com/office/drawing/2014/main" id="{3FD1D1BB-508F-BB9F-EFD5-9B18D876479F}"/>
              </a:ext>
            </a:extLst>
          </p:cNvPr>
          <p:cNvGrpSpPr/>
          <p:nvPr/>
        </p:nvGrpSpPr>
        <p:grpSpPr>
          <a:xfrm>
            <a:off x="429016" y="2357094"/>
            <a:ext cx="8263440" cy="146520"/>
            <a:chOff x="429016" y="2357094"/>
            <a:chExt cx="8263440" cy="146520"/>
          </a:xfrm>
        </p:grpSpPr>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98F02546-5AC5-BAA5-0780-2E7308F8EC7A}"/>
                    </a:ext>
                  </a:extLst>
                </p14:cNvPr>
                <p14:cNvContentPartPr/>
                <p14:nvPr/>
              </p14:nvContentPartPr>
              <p14:xfrm>
                <a:off x="8063536" y="2402814"/>
                <a:ext cx="628920" cy="31320"/>
              </p14:xfrm>
            </p:contentPart>
          </mc:Choice>
          <mc:Fallback>
            <p:pic>
              <p:nvPicPr>
                <p:cNvPr id="29" name="Ink 28">
                  <a:extLst>
                    <a:ext uri="{FF2B5EF4-FFF2-40B4-BE49-F238E27FC236}">
                      <a16:creationId xmlns:a16="http://schemas.microsoft.com/office/drawing/2014/main" id="{98F02546-5AC5-BAA5-0780-2E7308F8EC7A}"/>
                    </a:ext>
                  </a:extLst>
                </p:cNvPr>
                <p:cNvPicPr/>
                <p:nvPr/>
              </p:nvPicPr>
              <p:blipFill>
                <a:blip r:embed="rId39"/>
                <a:stretch>
                  <a:fillRect/>
                </a:stretch>
              </p:blipFill>
              <p:spPr>
                <a:xfrm>
                  <a:off x="8045536" y="2385174"/>
                  <a:ext cx="664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ECC955C6-2BD1-CF2B-9397-2C4FC8BC67AE}"/>
                    </a:ext>
                  </a:extLst>
                </p14:cNvPr>
                <p14:cNvContentPartPr/>
                <p14:nvPr/>
              </p14:nvContentPartPr>
              <p14:xfrm>
                <a:off x="7303936" y="2428734"/>
                <a:ext cx="519840" cy="67680"/>
              </p14:xfrm>
            </p:contentPart>
          </mc:Choice>
          <mc:Fallback>
            <p:pic>
              <p:nvPicPr>
                <p:cNvPr id="30" name="Ink 29">
                  <a:extLst>
                    <a:ext uri="{FF2B5EF4-FFF2-40B4-BE49-F238E27FC236}">
                      <a16:creationId xmlns:a16="http://schemas.microsoft.com/office/drawing/2014/main" id="{ECC955C6-2BD1-CF2B-9397-2C4FC8BC67AE}"/>
                    </a:ext>
                  </a:extLst>
                </p:cNvPr>
                <p:cNvPicPr/>
                <p:nvPr/>
              </p:nvPicPr>
              <p:blipFill>
                <a:blip r:embed="rId41"/>
                <a:stretch>
                  <a:fillRect/>
                </a:stretch>
              </p:blipFill>
              <p:spPr>
                <a:xfrm>
                  <a:off x="7285936" y="2410734"/>
                  <a:ext cx="5554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Ink 31">
                  <a:extLst>
                    <a:ext uri="{FF2B5EF4-FFF2-40B4-BE49-F238E27FC236}">
                      <a16:creationId xmlns:a16="http://schemas.microsoft.com/office/drawing/2014/main" id="{54EAD090-30A1-2172-80C2-FE9A7986DE19}"/>
                    </a:ext>
                  </a:extLst>
                </p14:cNvPr>
                <p14:cNvContentPartPr/>
                <p14:nvPr/>
              </p14:nvContentPartPr>
              <p14:xfrm>
                <a:off x="6063016" y="2386254"/>
                <a:ext cx="1146960" cy="107640"/>
              </p14:xfrm>
            </p:contentPart>
          </mc:Choice>
          <mc:Fallback>
            <p:pic>
              <p:nvPicPr>
                <p:cNvPr id="32" name="Ink 31">
                  <a:extLst>
                    <a:ext uri="{FF2B5EF4-FFF2-40B4-BE49-F238E27FC236}">
                      <a16:creationId xmlns:a16="http://schemas.microsoft.com/office/drawing/2014/main" id="{54EAD090-30A1-2172-80C2-FE9A7986DE19}"/>
                    </a:ext>
                  </a:extLst>
                </p:cNvPr>
                <p:cNvPicPr/>
                <p:nvPr/>
              </p:nvPicPr>
              <p:blipFill>
                <a:blip r:embed="rId43"/>
                <a:stretch>
                  <a:fillRect/>
                </a:stretch>
              </p:blipFill>
              <p:spPr>
                <a:xfrm>
                  <a:off x="6045376" y="2368254"/>
                  <a:ext cx="11826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Ink 33">
                  <a:extLst>
                    <a:ext uri="{FF2B5EF4-FFF2-40B4-BE49-F238E27FC236}">
                      <a16:creationId xmlns:a16="http://schemas.microsoft.com/office/drawing/2014/main" id="{376905C9-6464-795C-62D3-9C5FF4254A44}"/>
                    </a:ext>
                  </a:extLst>
                </p14:cNvPr>
                <p14:cNvContentPartPr/>
                <p14:nvPr/>
              </p14:nvContentPartPr>
              <p14:xfrm>
                <a:off x="5403496" y="2421174"/>
                <a:ext cx="586800" cy="62640"/>
              </p14:xfrm>
            </p:contentPart>
          </mc:Choice>
          <mc:Fallback>
            <p:pic>
              <p:nvPicPr>
                <p:cNvPr id="34" name="Ink 33">
                  <a:extLst>
                    <a:ext uri="{FF2B5EF4-FFF2-40B4-BE49-F238E27FC236}">
                      <a16:creationId xmlns:a16="http://schemas.microsoft.com/office/drawing/2014/main" id="{376905C9-6464-795C-62D3-9C5FF4254A44}"/>
                    </a:ext>
                  </a:extLst>
                </p:cNvPr>
                <p:cNvPicPr/>
                <p:nvPr/>
              </p:nvPicPr>
              <p:blipFill>
                <a:blip r:embed="rId45"/>
                <a:stretch>
                  <a:fillRect/>
                </a:stretch>
              </p:blipFill>
              <p:spPr>
                <a:xfrm>
                  <a:off x="5385856" y="2403174"/>
                  <a:ext cx="622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Ink 34">
                  <a:extLst>
                    <a:ext uri="{FF2B5EF4-FFF2-40B4-BE49-F238E27FC236}">
                      <a16:creationId xmlns:a16="http://schemas.microsoft.com/office/drawing/2014/main" id="{D9496846-325C-AF34-D489-EEFA7C159B79}"/>
                    </a:ext>
                  </a:extLst>
                </p14:cNvPr>
                <p14:cNvContentPartPr/>
                <p14:nvPr/>
              </p14:nvContentPartPr>
              <p14:xfrm>
                <a:off x="4536976" y="2471574"/>
                <a:ext cx="610200" cy="29880"/>
              </p14:xfrm>
            </p:contentPart>
          </mc:Choice>
          <mc:Fallback>
            <p:pic>
              <p:nvPicPr>
                <p:cNvPr id="35" name="Ink 34">
                  <a:extLst>
                    <a:ext uri="{FF2B5EF4-FFF2-40B4-BE49-F238E27FC236}">
                      <a16:creationId xmlns:a16="http://schemas.microsoft.com/office/drawing/2014/main" id="{D9496846-325C-AF34-D489-EEFA7C159B79}"/>
                    </a:ext>
                  </a:extLst>
                </p:cNvPr>
                <p:cNvPicPr/>
                <p:nvPr/>
              </p:nvPicPr>
              <p:blipFill>
                <a:blip r:embed="rId47"/>
                <a:stretch>
                  <a:fillRect/>
                </a:stretch>
              </p:blipFill>
              <p:spPr>
                <a:xfrm>
                  <a:off x="4518976" y="2453574"/>
                  <a:ext cx="6458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476170F5-5E0A-CF96-19F6-D0C46B3E68D1}"/>
                    </a:ext>
                  </a:extLst>
                </p14:cNvPr>
                <p14:cNvContentPartPr/>
                <p14:nvPr/>
              </p14:nvContentPartPr>
              <p14:xfrm>
                <a:off x="3317296" y="2411454"/>
                <a:ext cx="1074240" cy="45000"/>
              </p14:xfrm>
            </p:contentPart>
          </mc:Choice>
          <mc:Fallback>
            <p:pic>
              <p:nvPicPr>
                <p:cNvPr id="36" name="Ink 35">
                  <a:extLst>
                    <a:ext uri="{FF2B5EF4-FFF2-40B4-BE49-F238E27FC236}">
                      <a16:creationId xmlns:a16="http://schemas.microsoft.com/office/drawing/2014/main" id="{476170F5-5E0A-CF96-19F6-D0C46B3E68D1}"/>
                    </a:ext>
                  </a:extLst>
                </p:cNvPr>
                <p:cNvPicPr/>
                <p:nvPr/>
              </p:nvPicPr>
              <p:blipFill>
                <a:blip r:embed="rId49"/>
                <a:stretch>
                  <a:fillRect/>
                </a:stretch>
              </p:blipFill>
              <p:spPr>
                <a:xfrm>
                  <a:off x="3299656" y="2393454"/>
                  <a:ext cx="11098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Ink 37">
                  <a:extLst>
                    <a:ext uri="{FF2B5EF4-FFF2-40B4-BE49-F238E27FC236}">
                      <a16:creationId xmlns:a16="http://schemas.microsoft.com/office/drawing/2014/main" id="{121FE2ED-068C-9BA9-4ED8-7EFE10061530}"/>
                    </a:ext>
                  </a:extLst>
                </p14:cNvPr>
                <p14:cNvContentPartPr/>
                <p14:nvPr/>
              </p14:nvContentPartPr>
              <p14:xfrm>
                <a:off x="2195176" y="2370774"/>
                <a:ext cx="1063080" cy="85680"/>
              </p14:xfrm>
            </p:contentPart>
          </mc:Choice>
          <mc:Fallback>
            <p:pic>
              <p:nvPicPr>
                <p:cNvPr id="38" name="Ink 37">
                  <a:extLst>
                    <a:ext uri="{FF2B5EF4-FFF2-40B4-BE49-F238E27FC236}">
                      <a16:creationId xmlns:a16="http://schemas.microsoft.com/office/drawing/2014/main" id="{121FE2ED-068C-9BA9-4ED8-7EFE10061530}"/>
                    </a:ext>
                  </a:extLst>
                </p:cNvPr>
                <p:cNvPicPr/>
                <p:nvPr/>
              </p:nvPicPr>
              <p:blipFill>
                <a:blip r:embed="rId51"/>
                <a:stretch>
                  <a:fillRect/>
                </a:stretch>
              </p:blipFill>
              <p:spPr>
                <a:xfrm>
                  <a:off x="2177176" y="2353134"/>
                  <a:ext cx="1098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0" name="Ink 39">
                  <a:extLst>
                    <a:ext uri="{FF2B5EF4-FFF2-40B4-BE49-F238E27FC236}">
                      <a16:creationId xmlns:a16="http://schemas.microsoft.com/office/drawing/2014/main" id="{68BF0433-2323-68A1-C72B-6AB50531808D}"/>
                    </a:ext>
                  </a:extLst>
                </p14:cNvPr>
                <p14:cNvContentPartPr/>
                <p14:nvPr/>
              </p14:nvContentPartPr>
              <p14:xfrm>
                <a:off x="1290496" y="2357094"/>
                <a:ext cx="985680" cy="122040"/>
              </p14:xfrm>
            </p:contentPart>
          </mc:Choice>
          <mc:Fallback>
            <p:pic>
              <p:nvPicPr>
                <p:cNvPr id="40" name="Ink 39">
                  <a:extLst>
                    <a:ext uri="{FF2B5EF4-FFF2-40B4-BE49-F238E27FC236}">
                      <a16:creationId xmlns:a16="http://schemas.microsoft.com/office/drawing/2014/main" id="{68BF0433-2323-68A1-C72B-6AB50531808D}"/>
                    </a:ext>
                  </a:extLst>
                </p:cNvPr>
                <p:cNvPicPr/>
                <p:nvPr/>
              </p:nvPicPr>
              <p:blipFill>
                <a:blip r:embed="rId53"/>
                <a:stretch>
                  <a:fillRect/>
                </a:stretch>
              </p:blipFill>
              <p:spPr>
                <a:xfrm>
                  <a:off x="1272496" y="2339454"/>
                  <a:ext cx="10213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1" name="Ink 40">
                  <a:extLst>
                    <a:ext uri="{FF2B5EF4-FFF2-40B4-BE49-F238E27FC236}">
                      <a16:creationId xmlns:a16="http://schemas.microsoft.com/office/drawing/2014/main" id="{6162E044-794B-5910-97F2-217850CA7DE4}"/>
                    </a:ext>
                  </a:extLst>
                </p14:cNvPr>
                <p14:cNvContentPartPr/>
                <p14:nvPr/>
              </p14:nvContentPartPr>
              <p14:xfrm>
                <a:off x="429016" y="2379054"/>
                <a:ext cx="742320" cy="124560"/>
              </p14:xfrm>
            </p:contentPart>
          </mc:Choice>
          <mc:Fallback>
            <p:pic>
              <p:nvPicPr>
                <p:cNvPr id="41" name="Ink 40">
                  <a:extLst>
                    <a:ext uri="{FF2B5EF4-FFF2-40B4-BE49-F238E27FC236}">
                      <a16:creationId xmlns:a16="http://schemas.microsoft.com/office/drawing/2014/main" id="{6162E044-794B-5910-97F2-217850CA7DE4}"/>
                    </a:ext>
                  </a:extLst>
                </p:cNvPr>
                <p:cNvPicPr/>
                <p:nvPr/>
              </p:nvPicPr>
              <p:blipFill>
                <a:blip r:embed="rId55"/>
                <a:stretch>
                  <a:fillRect/>
                </a:stretch>
              </p:blipFill>
              <p:spPr>
                <a:xfrm>
                  <a:off x="411016" y="2361054"/>
                  <a:ext cx="777960" cy="16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
            <p14:nvContentPartPr>
              <p14:cNvPr id="43" name="Ink 42">
                <a:extLst>
                  <a:ext uri="{FF2B5EF4-FFF2-40B4-BE49-F238E27FC236}">
                    <a16:creationId xmlns:a16="http://schemas.microsoft.com/office/drawing/2014/main" id="{199A8B6C-57E8-09D0-5062-229F92FAA97D}"/>
                  </a:ext>
                </a:extLst>
              </p14:cNvPr>
              <p14:cNvContentPartPr/>
              <p14:nvPr/>
            </p14:nvContentPartPr>
            <p14:xfrm>
              <a:off x="9315256" y="3032094"/>
              <a:ext cx="943920" cy="32400"/>
            </p14:xfrm>
          </p:contentPart>
        </mc:Choice>
        <mc:Fallback>
          <p:pic>
            <p:nvPicPr>
              <p:cNvPr id="43" name="Ink 42">
                <a:extLst>
                  <a:ext uri="{FF2B5EF4-FFF2-40B4-BE49-F238E27FC236}">
                    <a16:creationId xmlns:a16="http://schemas.microsoft.com/office/drawing/2014/main" id="{199A8B6C-57E8-09D0-5062-229F92FAA97D}"/>
                  </a:ext>
                </a:extLst>
              </p:cNvPr>
              <p:cNvPicPr/>
              <p:nvPr/>
            </p:nvPicPr>
            <p:blipFill>
              <a:blip r:embed="rId57"/>
              <a:stretch>
                <a:fillRect/>
              </a:stretch>
            </p:blipFill>
            <p:spPr>
              <a:xfrm>
                <a:off x="9297616" y="3014454"/>
                <a:ext cx="979560" cy="68040"/>
              </a:xfrm>
              <a:prstGeom prst="rect">
                <a:avLst/>
              </a:prstGeom>
            </p:spPr>
          </p:pic>
        </mc:Fallback>
      </mc:AlternateContent>
      <p:grpSp>
        <p:nvGrpSpPr>
          <p:cNvPr id="50" name="Group 49">
            <a:extLst>
              <a:ext uri="{FF2B5EF4-FFF2-40B4-BE49-F238E27FC236}">
                <a16:creationId xmlns:a16="http://schemas.microsoft.com/office/drawing/2014/main" id="{25CF02D3-6CA6-EFB9-3AF6-EFF70423263A}"/>
              </a:ext>
            </a:extLst>
          </p:cNvPr>
          <p:cNvGrpSpPr/>
          <p:nvPr/>
        </p:nvGrpSpPr>
        <p:grpSpPr>
          <a:xfrm>
            <a:off x="5278936" y="3001134"/>
            <a:ext cx="3854520" cy="87840"/>
            <a:chOff x="5278936" y="3001134"/>
            <a:chExt cx="3854520" cy="87840"/>
          </a:xfrm>
        </p:grpSpPr>
        <mc:AlternateContent xmlns:mc="http://schemas.openxmlformats.org/markup-compatibility/2006">
          <mc:Choice xmlns:p14="http://schemas.microsoft.com/office/powerpoint/2010/main" Requires="p14">
            <p:contentPart p14:bwMode="auto" r:id="rId58">
              <p14:nvContentPartPr>
                <p14:cNvPr id="44" name="Ink 43">
                  <a:extLst>
                    <a:ext uri="{FF2B5EF4-FFF2-40B4-BE49-F238E27FC236}">
                      <a16:creationId xmlns:a16="http://schemas.microsoft.com/office/drawing/2014/main" id="{45635FF4-08AA-E6AE-3077-2E7EC57E4253}"/>
                    </a:ext>
                  </a:extLst>
                </p14:cNvPr>
                <p14:cNvContentPartPr/>
                <p14:nvPr/>
              </p14:nvContentPartPr>
              <p14:xfrm>
                <a:off x="8490496" y="3009774"/>
                <a:ext cx="642960" cy="64080"/>
              </p14:xfrm>
            </p:contentPart>
          </mc:Choice>
          <mc:Fallback>
            <p:pic>
              <p:nvPicPr>
                <p:cNvPr id="44" name="Ink 43">
                  <a:extLst>
                    <a:ext uri="{FF2B5EF4-FFF2-40B4-BE49-F238E27FC236}">
                      <a16:creationId xmlns:a16="http://schemas.microsoft.com/office/drawing/2014/main" id="{45635FF4-08AA-E6AE-3077-2E7EC57E4253}"/>
                    </a:ext>
                  </a:extLst>
                </p:cNvPr>
                <p:cNvPicPr/>
                <p:nvPr/>
              </p:nvPicPr>
              <p:blipFill>
                <a:blip r:embed="rId59"/>
                <a:stretch>
                  <a:fillRect/>
                </a:stretch>
              </p:blipFill>
              <p:spPr>
                <a:xfrm>
                  <a:off x="8472856" y="2992134"/>
                  <a:ext cx="678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5" name="Ink 44">
                  <a:extLst>
                    <a:ext uri="{FF2B5EF4-FFF2-40B4-BE49-F238E27FC236}">
                      <a16:creationId xmlns:a16="http://schemas.microsoft.com/office/drawing/2014/main" id="{FBEE0BC6-4A5F-F0EE-D54D-E5495B99A4A5}"/>
                    </a:ext>
                  </a:extLst>
                </p14:cNvPr>
                <p14:cNvContentPartPr/>
                <p14:nvPr/>
              </p14:nvContentPartPr>
              <p14:xfrm>
                <a:off x="7112416" y="3001134"/>
                <a:ext cx="1212120" cy="68760"/>
              </p14:xfrm>
            </p:contentPart>
          </mc:Choice>
          <mc:Fallback>
            <p:pic>
              <p:nvPicPr>
                <p:cNvPr id="45" name="Ink 44">
                  <a:extLst>
                    <a:ext uri="{FF2B5EF4-FFF2-40B4-BE49-F238E27FC236}">
                      <a16:creationId xmlns:a16="http://schemas.microsoft.com/office/drawing/2014/main" id="{FBEE0BC6-4A5F-F0EE-D54D-E5495B99A4A5}"/>
                    </a:ext>
                  </a:extLst>
                </p:cNvPr>
                <p:cNvPicPr/>
                <p:nvPr/>
              </p:nvPicPr>
              <p:blipFill>
                <a:blip r:embed="rId61"/>
                <a:stretch>
                  <a:fillRect/>
                </a:stretch>
              </p:blipFill>
              <p:spPr>
                <a:xfrm>
                  <a:off x="7094416" y="2983494"/>
                  <a:ext cx="1247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7" name="Ink 46">
                  <a:extLst>
                    <a:ext uri="{FF2B5EF4-FFF2-40B4-BE49-F238E27FC236}">
                      <a16:creationId xmlns:a16="http://schemas.microsoft.com/office/drawing/2014/main" id="{558EC219-FF69-00EA-8A7A-9ADB2DA4E04A}"/>
                    </a:ext>
                  </a:extLst>
                </p14:cNvPr>
                <p14:cNvContentPartPr/>
                <p14:nvPr/>
              </p14:nvContentPartPr>
              <p14:xfrm>
                <a:off x="6277936" y="3042534"/>
                <a:ext cx="715320" cy="46440"/>
              </p14:xfrm>
            </p:contentPart>
          </mc:Choice>
          <mc:Fallback>
            <p:pic>
              <p:nvPicPr>
                <p:cNvPr id="47" name="Ink 46">
                  <a:extLst>
                    <a:ext uri="{FF2B5EF4-FFF2-40B4-BE49-F238E27FC236}">
                      <a16:creationId xmlns:a16="http://schemas.microsoft.com/office/drawing/2014/main" id="{558EC219-FF69-00EA-8A7A-9ADB2DA4E04A}"/>
                    </a:ext>
                  </a:extLst>
                </p:cNvPr>
                <p:cNvPicPr/>
                <p:nvPr/>
              </p:nvPicPr>
              <p:blipFill>
                <a:blip r:embed="rId63"/>
                <a:stretch>
                  <a:fillRect/>
                </a:stretch>
              </p:blipFill>
              <p:spPr>
                <a:xfrm>
                  <a:off x="6259936" y="3024534"/>
                  <a:ext cx="7509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9" name="Ink 48">
                  <a:extLst>
                    <a:ext uri="{FF2B5EF4-FFF2-40B4-BE49-F238E27FC236}">
                      <a16:creationId xmlns:a16="http://schemas.microsoft.com/office/drawing/2014/main" id="{0B8ED306-BBE9-9E15-C3D7-3CBA7B534D85}"/>
                    </a:ext>
                  </a:extLst>
                </p14:cNvPr>
                <p14:cNvContentPartPr/>
                <p14:nvPr/>
              </p14:nvContentPartPr>
              <p14:xfrm>
                <a:off x="5278936" y="3022014"/>
                <a:ext cx="916560" cy="47880"/>
              </p14:xfrm>
            </p:contentPart>
          </mc:Choice>
          <mc:Fallback>
            <p:pic>
              <p:nvPicPr>
                <p:cNvPr id="49" name="Ink 48">
                  <a:extLst>
                    <a:ext uri="{FF2B5EF4-FFF2-40B4-BE49-F238E27FC236}">
                      <a16:creationId xmlns:a16="http://schemas.microsoft.com/office/drawing/2014/main" id="{0B8ED306-BBE9-9E15-C3D7-3CBA7B534D85}"/>
                    </a:ext>
                  </a:extLst>
                </p:cNvPr>
                <p:cNvPicPr/>
                <p:nvPr/>
              </p:nvPicPr>
              <p:blipFill>
                <a:blip r:embed="rId65"/>
                <a:stretch>
                  <a:fillRect/>
                </a:stretch>
              </p:blipFill>
              <p:spPr>
                <a:xfrm>
                  <a:off x="5261296" y="3004374"/>
                  <a:ext cx="952200" cy="8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66" name="Ink 65">
                <a:extLst>
                  <a:ext uri="{FF2B5EF4-FFF2-40B4-BE49-F238E27FC236}">
                    <a16:creationId xmlns:a16="http://schemas.microsoft.com/office/drawing/2014/main" id="{FD2D1B29-563A-312F-62A2-BB8A3186A244}"/>
                  </a:ext>
                </a:extLst>
              </p14:cNvPr>
              <p14:cNvContentPartPr/>
              <p14:nvPr/>
            </p14:nvContentPartPr>
            <p14:xfrm>
              <a:off x="6235456" y="2980254"/>
              <a:ext cx="1886400" cy="627480"/>
            </p14:xfrm>
          </p:contentPart>
        </mc:Choice>
        <mc:Fallback>
          <p:pic>
            <p:nvPicPr>
              <p:cNvPr id="66" name="Ink 65">
                <a:extLst>
                  <a:ext uri="{FF2B5EF4-FFF2-40B4-BE49-F238E27FC236}">
                    <a16:creationId xmlns:a16="http://schemas.microsoft.com/office/drawing/2014/main" id="{FD2D1B29-563A-312F-62A2-BB8A3186A244}"/>
                  </a:ext>
                </a:extLst>
              </p:cNvPr>
              <p:cNvPicPr/>
              <p:nvPr/>
            </p:nvPicPr>
            <p:blipFill>
              <a:blip r:embed="rId67"/>
              <a:stretch>
                <a:fillRect/>
              </a:stretch>
            </p:blipFill>
            <p:spPr>
              <a:xfrm>
                <a:off x="6217456" y="2962254"/>
                <a:ext cx="1922040" cy="663120"/>
              </a:xfrm>
              <a:prstGeom prst="rect">
                <a:avLst/>
              </a:prstGeom>
            </p:spPr>
          </p:pic>
        </mc:Fallback>
      </mc:AlternateContent>
      <p:grpSp>
        <p:nvGrpSpPr>
          <p:cNvPr id="69" name="Group 68">
            <a:extLst>
              <a:ext uri="{FF2B5EF4-FFF2-40B4-BE49-F238E27FC236}">
                <a16:creationId xmlns:a16="http://schemas.microsoft.com/office/drawing/2014/main" id="{33F1A72E-F666-E357-4012-256A09E01490}"/>
              </a:ext>
            </a:extLst>
          </p:cNvPr>
          <p:cNvGrpSpPr/>
          <p:nvPr/>
        </p:nvGrpSpPr>
        <p:grpSpPr>
          <a:xfrm>
            <a:off x="864616" y="2900334"/>
            <a:ext cx="9239040" cy="722160"/>
            <a:chOff x="864616" y="2900334"/>
            <a:chExt cx="9239040" cy="722160"/>
          </a:xfrm>
        </p:grpSpPr>
        <mc:AlternateContent xmlns:mc="http://schemas.openxmlformats.org/markup-compatibility/2006">
          <mc:Choice xmlns:p14="http://schemas.microsoft.com/office/powerpoint/2010/main" Requires="p14">
            <p:contentPart p14:bwMode="auto" r:id="rId68">
              <p14:nvContentPartPr>
                <p14:cNvPr id="51" name="Ink 50">
                  <a:extLst>
                    <a:ext uri="{FF2B5EF4-FFF2-40B4-BE49-F238E27FC236}">
                      <a16:creationId xmlns:a16="http://schemas.microsoft.com/office/drawing/2014/main" id="{32968001-7DCA-57FF-75BE-CC8161D24EE7}"/>
                    </a:ext>
                  </a:extLst>
                </p14:cNvPr>
                <p14:cNvContentPartPr/>
                <p14:nvPr/>
              </p14:nvContentPartPr>
              <p14:xfrm>
                <a:off x="864616" y="2900334"/>
                <a:ext cx="3632040" cy="128880"/>
              </p14:xfrm>
            </p:contentPart>
          </mc:Choice>
          <mc:Fallback>
            <p:pic>
              <p:nvPicPr>
                <p:cNvPr id="51" name="Ink 50">
                  <a:extLst>
                    <a:ext uri="{FF2B5EF4-FFF2-40B4-BE49-F238E27FC236}">
                      <a16:creationId xmlns:a16="http://schemas.microsoft.com/office/drawing/2014/main" id="{32968001-7DCA-57FF-75BE-CC8161D24EE7}"/>
                    </a:ext>
                  </a:extLst>
                </p:cNvPr>
                <p:cNvPicPr/>
                <p:nvPr/>
              </p:nvPicPr>
              <p:blipFill>
                <a:blip r:embed="rId69"/>
                <a:stretch>
                  <a:fillRect/>
                </a:stretch>
              </p:blipFill>
              <p:spPr>
                <a:xfrm>
                  <a:off x="846616" y="2882694"/>
                  <a:ext cx="36676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2" name="Ink 51">
                  <a:extLst>
                    <a:ext uri="{FF2B5EF4-FFF2-40B4-BE49-F238E27FC236}">
                      <a16:creationId xmlns:a16="http://schemas.microsoft.com/office/drawing/2014/main" id="{45DE0FC0-6CB1-CE3D-C8BF-B60EAE09E6CE}"/>
                    </a:ext>
                  </a:extLst>
                </p14:cNvPr>
                <p14:cNvContentPartPr/>
                <p14:nvPr/>
              </p14:nvContentPartPr>
              <p14:xfrm>
                <a:off x="9595336" y="3580734"/>
                <a:ext cx="508320" cy="26280"/>
              </p14:xfrm>
            </p:contentPart>
          </mc:Choice>
          <mc:Fallback>
            <p:pic>
              <p:nvPicPr>
                <p:cNvPr id="52" name="Ink 51">
                  <a:extLst>
                    <a:ext uri="{FF2B5EF4-FFF2-40B4-BE49-F238E27FC236}">
                      <a16:creationId xmlns:a16="http://schemas.microsoft.com/office/drawing/2014/main" id="{45DE0FC0-6CB1-CE3D-C8BF-B60EAE09E6CE}"/>
                    </a:ext>
                  </a:extLst>
                </p:cNvPr>
                <p:cNvPicPr/>
                <p:nvPr/>
              </p:nvPicPr>
              <p:blipFill>
                <a:blip r:embed="rId71"/>
                <a:stretch>
                  <a:fillRect/>
                </a:stretch>
              </p:blipFill>
              <p:spPr>
                <a:xfrm>
                  <a:off x="9577336" y="3562734"/>
                  <a:ext cx="5439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3" name="Ink 52">
                  <a:extLst>
                    <a:ext uri="{FF2B5EF4-FFF2-40B4-BE49-F238E27FC236}">
                      <a16:creationId xmlns:a16="http://schemas.microsoft.com/office/drawing/2014/main" id="{FBAE00E9-5039-0CA4-1EFF-458D985E26DA}"/>
                    </a:ext>
                  </a:extLst>
                </p14:cNvPr>
                <p14:cNvContentPartPr/>
                <p14:nvPr/>
              </p14:nvContentPartPr>
              <p14:xfrm>
                <a:off x="8162896" y="3590454"/>
                <a:ext cx="1193400" cy="15120"/>
              </p14:xfrm>
            </p:contentPart>
          </mc:Choice>
          <mc:Fallback>
            <p:pic>
              <p:nvPicPr>
                <p:cNvPr id="53" name="Ink 52">
                  <a:extLst>
                    <a:ext uri="{FF2B5EF4-FFF2-40B4-BE49-F238E27FC236}">
                      <a16:creationId xmlns:a16="http://schemas.microsoft.com/office/drawing/2014/main" id="{FBAE00E9-5039-0CA4-1EFF-458D985E26DA}"/>
                    </a:ext>
                  </a:extLst>
                </p:cNvPr>
                <p:cNvPicPr/>
                <p:nvPr/>
              </p:nvPicPr>
              <p:blipFill>
                <a:blip r:embed="rId73"/>
                <a:stretch>
                  <a:fillRect/>
                </a:stretch>
              </p:blipFill>
              <p:spPr>
                <a:xfrm>
                  <a:off x="8144896" y="3572814"/>
                  <a:ext cx="12290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5" name="Ink 54">
                  <a:extLst>
                    <a:ext uri="{FF2B5EF4-FFF2-40B4-BE49-F238E27FC236}">
                      <a16:creationId xmlns:a16="http://schemas.microsoft.com/office/drawing/2014/main" id="{B2FE7FE6-F69B-21B6-FD54-616D570C465B}"/>
                    </a:ext>
                  </a:extLst>
                </p14:cNvPr>
                <p14:cNvContentPartPr/>
                <p14:nvPr/>
              </p14:nvContentPartPr>
              <p14:xfrm>
                <a:off x="6392776" y="3508014"/>
                <a:ext cx="1705320" cy="114480"/>
              </p14:xfrm>
            </p:contentPart>
          </mc:Choice>
          <mc:Fallback>
            <p:pic>
              <p:nvPicPr>
                <p:cNvPr id="55" name="Ink 54">
                  <a:extLst>
                    <a:ext uri="{FF2B5EF4-FFF2-40B4-BE49-F238E27FC236}">
                      <a16:creationId xmlns:a16="http://schemas.microsoft.com/office/drawing/2014/main" id="{B2FE7FE6-F69B-21B6-FD54-616D570C465B}"/>
                    </a:ext>
                  </a:extLst>
                </p:cNvPr>
                <p:cNvPicPr/>
                <p:nvPr/>
              </p:nvPicPr>
              <p:blipFill>
                <a:blip r:embed="rId75"/>
                <a:stretch>
                  <a:fillRect/>
                </a:stretch>
              </p:blipFill>
              <p:spPr>
                <a:xfrm>
                  <a:off x="6374776" y="3490014"/>
                  <a:ext cx="17409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7" name="Ink 56">
                  <a:extLst>
                    <a:ext uri="{FF2B5EF4-FFF2-40B4-BE49-F238E27FC236}">
                      <a16:creationId xmlns:a16="http://schemas.microsoft.com/office/drawing/2014/main" id="{66BB9094-BC6F-591A-B797-942280BCB299}"/>
                    </a:ext>
                  </a:extLst>
                </p14:cNvPr>
                <p14:cNvContentPartPr/>
                <p14:nvPr/>
              </p14:nvContentPartPr>
              <p14:xfrm>
                <a:off x="4486576" y="3475614"/>
                <a:ext cx="1758600" cy="88560"/>
              </p14:xfrm>
            </p:contentPart>
          </mc:Choice>
          <mc:Fallback>
            <p:pic>
              <p:nvPicPr>
                <p:cNvPr id="57" name="Ink 56">
                  <a:extLst>
                    <a:ext uri="{FF2B5EF4-FFF2-40B4-BE49-F238E27FC236}">
                      <a16:creationId xmlns:a16="http://schemas.microsoft.com/office/drawing/2014/main" id="{66BB9094-BC6F-591A-B797-942280BCB299}"/>
                    </a:ext>
                  </a:extLst>
                </p:cNvPr>
                <p:cNvPicPr/>
                <p:nvPr/>
              </p:nvPicPr>
              <p:blipFill>
                <a:blip r:embed="rId77"/>
                <a:stretch>
                  <a:fillRect/>
                </a:stretch>
              </p:blipFill>
              <p:spPr>
                <a:xfrm>
                  <a:off x="4468936" y="3457974"/>
                  <a:ext cx="1794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9" name="Ink 58">
                  <a:extLst>
                    <a:ext uri="{FF2B5EF4-FFF2-40B4-BE49-F238E27FC236}">
                      <a16:creationId xmlns:a16="http://schemas.microsoft.com/office/drawing/2014/main" id="{28352EF2-B5A0-858A-3EA3-3A6AF0901247}"/>
                    </a:ext>
                  </a:extLst>
                </p14:cNvPr>
                <p14:cNvContentPartPr/>
                <p14:nvPr/>
              </p14:nvContentPartPr>
              <p14:xfrm>
                <a:off x="2594056" y="3536814"/>
                <a:ext cx="1758600" cy="48240"/>
              </p14:xfrm>
            </p:contentPart>
          </mc:Choice>
          <mc:Fallback>
            <p:pic>
              <p:nvPicPr>
                <p:cNvPr id="59" name="Ink 58">
                  <a:extLst>
                    <a:ext uri="{FF2B5EF4-FFF2-40B4-BE49-F238E27FC236}">
                      <a16:creationId xmlns:a16="http://schemas.microsoft.com/office/drawing/2014/main" id="{28352EF2-B5A0-858A-3EA3-3A6AF0901247}"/>
                    </a:ext>
                  </a:extLst>
                </p:cNvPr>
                <p:cNvPicPr/>
                <p:nvPr/>
              </p:nvPicPr>
              <p:blipFill>
                <a:blip r:embed="rId79"/>
                <a:stretch>
                  <a:fillRect/>
                </a:stretch>
              </p:blipFill>
              <p:spPr>
                <a:xfrm>
                  <a:off x="2576056" y="3519174"/>
                  <a:ext cx="17942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1" name="Ink 60">
                  <a:extLst>
                    <a:ext uri="{FF2B5EF4-FFF2-40B4-BE49-F238E27FC236}">
                      <a16:creationId xmlns:a16="http://schemas.microsoft.com/office/drawing/2014/main" id="{6AEE7A79-7D83-524B-263A-41A38F1F1F44}"/>
                    </a:ext>
                  </a:extLst>
                </p14:cNvPr>
                <p14:cNvContentPartPr/>
                <p14:nvPr/>
              </p14:nvContentPartPr>
              <p14:xfrm>
                <a:off x="1174936" y="3535734"/>
                <a:ext cx="1260720" cy="59400"/>
              </p14:xfrm>
            </p:contentPart>
          </mc:Choice>
          <mc:Fallback>
            <p:pic>
              <p:nvPicPr>
                <p:cNvPr id="61" name="Ink 60">
                  <a:extLst>
                    <a:ext uri="{FF2B5EF4-FFF2-40B4-BE49-F238E27FC236}">
                      <a16:creationId xmlns:a16="http://schemas.microsoft.com/office/drawing/2014/main" id="{6AEE7A79-7D83-524B-263A-41A38F1F1F44}"/>
                    </a:ext>
                  </a:extLst>
                </p:cNvPr>
                <p:cNvPicPr/>
                <p:nvPr/>
              </p:nvPicPr>
              <p:blipFill>
                <a:blip r:embed="rId81"/>
                <a:stretch>
                  <a:fillRect/>
                </a:stretch>
              </p:blipFill>
              <p:spPr>
                <a:xfrm>
                  <a:off x="1157296" y="3518094"/>
                  <a:ext cx="12963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8" name="Ink 67">
                  <a:extLst>
                    <a:ext uri="{FF2B5EF4-FFF2-40B4-BE49-F238E27FC236}">
                      <a16:creationId xmlns:a16="http://schemas.microsoft.com/office/drawing/2014/main" id="{D2FE918C-9FF1-B0E4-DE83-762FFB9272CB}"/>
                    </a:ext>
                  </a:extLst>
                </p14:cNvPr>
                <p14:cNvContentPartPr/>
                <p14:nvPr/>
              </p14:nvContentPartPr>
              <p14:xfrm>
                <a:off x="2616736" y="2946774"/>
                <a:ext cx="1819080" cy="641160"/>
              </p14:xfrm>
            </p:contentPart>
          </mc:Choice>
          <mc:Fallback>
            <p:pic>
              <p:nvPicPr>
                <p:cNvPr id="68" name="Ink 67">
                  <a:extLst>
                    <a:ext uri="{FF2B5EF4-FFF2-40B4-BE49-F238E27FC236}">
                      <a16:creationId xmlns:a16="http://schemas.microsoft.com/office/drawing/2014/main" id="{D2FE918C-9FF1-B0E4-DE83-762FFB9272CB}"/>
                    </a:ext>
                  </a:extLst>
                </p:cNvPr>
                <p:cNvPicPr/>
                <p:nvPr/>
              </p:nvPicPr>
              <p:blipFill>
                <a:blip r:embed="rId83"/>
                <a:stretch>
                  <a:fillRect/>
                </a:stretch>
              </p:blipFill>
              <p:spPr>
                <a:xfrm>
                  <a:off x="2599096" y="2929134"/>
                  <a:ext cx="1854720" cy="676800"/>
                </a:xfrm>
                <a:prstGeom prst="rect">
                  <a:avLst/>
                </a:prstGeom>
              </p:spPr>
            </p:pic>
          </mc:Fallback>
        </mc:AlternateContent>
      </p:grpSp>
      <p:grpSp>
        <p:nvGrpSpPr>
          <p:cNvPr id="90" name="Group 89">
            <a:extLst>
              <a:ext uri="{FF2B5EF4-FFF2-40B4-BE49-F238E27FC236}">
                <a16:creationId xmlns:a16="http://schemas.microsoft.com/office/drawing/2014/main" id="{5F5577A7-BC47-7A71-2EB3-EBB25D0AB96F}"/>
              </a:ext>
            </a:extLst>
          </p:cNvPr>
          <p:cNvGrpSpPr/>
          <p:nvPr/>
        </p:nvGrpSpPr>
        <p:grpSpPr>
          <a:xfrm>
            <a:off x="795496" y="4092294"/>
            <a:ext cx="9398880" cy="731520"/>
            <a:chOff x="795496" y="4092294"/>
            <a:chExt cx="9398880" cy="731520"/>
          </a:xfrm>
        </p:grpSpPr>
        <mc:AlternateContent xmlns:mc="http://schemas.openxmlformats.org/markup-compatibility/2006">
          <mc:Choice xmlns:p14="http://schemas.microsoft.com/office/powerpoint/2010/main" Requires="p14">
            <p:contentPart p14:bwMode="auto" r:id="rId84">
              <p14:nvContentPartPr>
                <p14:cNvPr id="63" name="Ink 62">
                  <a:extLst>
                    <a:ext uri="{FF2B5EF4-FFF2-40B4-BE49-F238E27FC236}">
                      <a16:creationId xmlns:a16="http://schemas.microsoft.com/office/drawing/2014/main" id="{C8917F5C-6144-5B83-B44F-75C4A8E191F3}"/>
                    </a:ext>
                  </a:extLst>
                </p14:cNvPr>
                <p14:cNvContentPartPr/>
                <p14:nvPr/>
              </p14:nvContentPartPr>
              <p14:xfrm>
                <a:off x="10141816" y="4145214"/>
                <a:ext cx="17640" cy="14040"/>
              </p14:xfrm>
            </p:contentPart>
          </mc:Choice>
          <mc:Fallback>
            <p:pic>
              <p:nvPicPr>
                <p:cNvPr id="63" name="Ink 62">
                  <a:extLst>
                    <a:ext uri="{FF2B5EF4-FFF2-40B4-BE49-F238E27FC236}">
                      <a16:creationId xmlns:a16="http://schemas.microsoft.com/office/drawing/2014/main" id="{C8917F5C-6144-5B83-B44F-75C4A8E191F3}"/>
                    </a:ext>
                  </a:extLst>
                </p:cNvPr>
                <p:cNvPicPr/>
                <p:nvPr/>
              </p:nvPicPr>
              <p:blipFill>
                <a:blip r:embed="rId85"/>
                <a:stretch>
                  <a:fillRect/>
                </a:stretch>
              </p:blipFill>
              <p:spPr>
                <a:xfrm>
                  <a:off x="10124176" y="4127574"/>
                  <a:ext cx="532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4" name="Ink 63">
                  <a:extLst>
                    <a:ext uri="{FF2B5EF4-FFF2-40B4-BE49-F238E27FC236}">
                      <a16:creationId xmlns:a16="http://schemas.microsoft.com/office/drawing/2014/main" id="{40E6F583-C846-F3B2-98A0-3B52DD2DCEEA}"/>
                    </a:ext>
                  </a:extLst>
                </p14:cNvPr>
                <p14:cNvContentPartPr/>
                <p14:nvPr/>
              </p14:nvContentPartPr>
              <p14:xfrm>
                <a:off x="8849416" y="4092294"/>
                <a:ext cx="1344960" cy="59760"/>
              </p14:xfrm>
            </p:contentPart>
          </mc:Choice>
          <mc:Fallback>
            <p:pic>
              <p:nvPicPr>
                <p:cNvPr id="64" name="Ink 63">
                  <a:extLst>
                    <a:ext uri="{FF2B5EF4-FFF2-40B4-BE49-F238E27FC236}">
                      <a16:creationId xmlns:a16="http://schemas.microsoft.com/office/drawing/2014/main" id="{40E6F583-C846-F3B2-98A0-3B52DD2DCEEA}"/>
                    </a:ext>
                  </a:extLst>
                </p:cNvPr>
                <p:cNvPicPr/>
                <p:nvPr/>
              </p:nvPicPr>
              <p:blipFill>
                <a:blip r:embed="rId87"/>
                <a:stretch>
                  <a:fillRect/>
                </a:stretch>
              </p:blipFill>
              <p:spPr>
                <a:xfrm>
                  <a:off x="8831416" y="4074294"/>
                  <a:ext cx="13806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0" name="Ink 69">
                  <a:extLst>
                    <a:ext uri="{FF2B5EF4-FFF2-40B4-BE49-F238E27FC236}">
                      <a16:creationId xmlns:a16="http://schemas.microsoft.com/office/drawing/2014/main" id="{6B06B396-BB56-521B-CC13-2FA293EE0FEF}"/>
                    </a:ext>
                  </a:extLst>
                </p14:cNvPr>
                <p14:cNvContentPartPr/>
                <p14:nvPr/>
              </p14:nvContentPartPr>
              <p14:xfrm>
                <a:off x="6843856" y="4095534"/>
                <a:ext cx="1179360" cy="80280"/>
              </p14:xfrm>
            </p:contentPart>
          </mc:Choice>
          <mc:Fallback>
            <p:pic>
              <p:nvPicPr>
                <p:cNvPr id="70" name="Ink 69">
                  <a:extLst>
                    <a:ext uri="{FF2B5EF4-FFF2-40B4-BE49-F238E27FC236}">
                      <a16:creationId xmlns:a16="http://schemas.microsoft.com/office/drawing/2014/main" id="{6B06B396-BB56-521B-CC13-2FA293EE0FEF}"/>
                    </a:ext>
                  </a:extLst>
                </p:cNvPr>
                <p:cNvPicPr/>
                <p:nvPr/>
              </p:nvPicPr>
              <p:blipFill>
                <a:blip r:embed="rId89"/>
                <a:stretch>
                  <a:fillRect/>
                </a:stretch>
              </p:blipFill>
              <p:spPr>
                <a:xfrm>
                  <a:off x="6825856" y="4077894"/>
                  <a:ext cx="1215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1" name="Ink 70">
                  <a:extLst>
                    <a:ext uri="{FF2B5EF4-FFF2-40B4-BE49-F238E27FC236}">
                      <a16:creationId xmlns:a16="http://schemas.microsoft.com/office/drawing/2014/main" id="{5CBA4789-2F6B-EFB2-9A29-F8D80F56A35F}"/>
                    </a:ext>
                  </a:extLst>
                </p14:cNvPr>
                <p14:cNvContentPartPr/>
                <p14:nvPr/>
              </p14:nvContentPartPr>
              <p14:xfrm>
                <a:off x="5286856" y="4158894"/>
                <a:ext cx="1528560" cy="26640"/>
              </p14:xfrm>
            </p:contentPart>
          </mc:Choice>
          <mc:Fallback>
            <p:pic>
              <p:nvPicPr>
                <p:cNvPr id="71" name="Ink 70">
                  <a:extLst>
                    <a:ext uri="{FF2B5EF4-FFF2-40B4-BE49-F238E27FC236}">
                      <a16:creationId xmlns:a16="http://schemas.microsoft.com/office/drawing/2014/main" id="{5CBA4789-2F6B-EFB2-9A29-F8D80F56A35F}"/>
                    </a:ext>
                  </a:extLst>
                </p:cNvPr>
                <p:cNvPicPr/>
                <p:nvPr/>
              </p:nvPicPr>
              <p:blipFill>
                <a:blip r:embed="rId91"/>
                <a:stretch>
                  <a:fillRect/>
                </a:stretch>
              </p:blipFill>
              <p:spPr>
                <a:xfrm>
                  <a:off x="5268856" y="4140894"/>
                  <a:ext cx="15642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3" name="Ink 72">
                  <a:extLst>
                    <a:ext uri="{FF2B5EF4-FFF2-40B4-BE49-F238E27FC236}">
                      <a16:creationId xmlns:a16="http://schemas.microsoft.com/office/drawing/2014/main" id="{AC762197-95CB-3FB5-D92B-0235562D46F7}"/>
                    </a:ext>
                  </a:extLst>
                </p14:cNvPr>
                <p14:cNvContentPartPr/>
                <p14:nvPr/>
              </p14:nvContentPartPr>
              <p14:xfrm>
                <a:off x="3746416" y="4123974"/>
                <a:ext cx="1210320" cy="45360"/>
              </p14:xfrm>
            </p:contentPart>
          </mc:Choice>
          <mc:Fallback>
            <p:pic>
              <p:nvPicPr>
                <p:cNvPr id="73" name="Ink 72">
                  <a:extLst>
                    <a:ext uri="{FF2B5EF4-FFF2-40B4-BE49-F238E27FC236}">
                      <a16:creationId xmlns:a16="http://schemas.microsoft.com/office/drawing/2014/main" id="{AC762197-95CB-3FB5-D92B-0235562D46F7}"/>
                    </a:ext>
                  </a:extLst>
                </p:cNvPr>
                <p:cNvPicPr/>
                <p:nvPr/>
              </p:nvPicPr>
              <p:blipFill>
                <a:blip r:embed="rId93"/>
                <a:stretch>
                  <a:fillRect/>
                </a:stretch>
              </p:blipFill>
              <p:spPr>
                <a:xfrm>
                  <a:off x="3728776" y="4106334"/>
                  <a:ext cx="12459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4" name="Ink 73">
                  <a:extLst>
                    <a:ext uri="{FF2B5EF4-FFF2-40B4-BE49-F238E27FC236}">
                      <a16:creationId xmlns:a16="http://schemas.microsoft.com/office/drawing/2014/main" id="{1E16488F-56AC-8F47-F4A5-453EAFDF2F13}"/>
                    </a:ext>
                  </a:extLst>
                </p14:cNvPr>
                <p14:cNvContentPartPr/>
                <p14:nvPr/>
              </p14:nvContentPartPr>
              <p14:xfrm>
                <a:off x="2599816" y="4113894"/>
                <a:ext cx="993960" cy="38160"/>
              </p14:xfrm>
            </p:contentPart>
          </mc:Choice>
          <mc:Fallback>
            <p:pic>
              <p:nvPicPr>
                <p:cNvPr id="74" name="Ink 73">
                  <a:extLst>
                    <a:ext uri="{FF2B5EF4-FFF2-40B4-BE49-F238E27FC236}">
                      <a16:creationId xmlns:a16="http://schemas.microsoft.com/office/drawing/2014/main" id="{1E16488F-56AC-8F47-F4A5-453EAFDF2F13}"/>
                    </a:ext>
                  </a:extLst>
                </p:cNvPr>
                <p:cNvPicPr/>
                <p:nvPr/>
              </p:nvPicPr>
              <p:blipFill>
                <a:blip r:embed="rId95"/>
                <a:stretch>
                  <a:fillRect/>
                </a:stretch>
              </p:blipFill>
              <p:spPr>
                <a:xfrm>
                  <a:off x="2581816" y="4096254"/>
                  <a:ext cx="10296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5" name="Ink 74">
                  <a:extLst>
                    <a:ext uri="{FF2B5EF4-FFF2-40B4-BE49-F238E27FC236}">
                      <a16:creationId xmlns:a16="http://schemas.microsoft.com/office/drawing/2014/main" id="{BCCC7547-3091-5A20-C93C-A00BF88F44FF}"/>
                    </a:ext>
                  </a:extLst>
                </p14:cNvPr>
                <p14:cNvContentPartPr/>
                <p14:nvPr/>
              </p14:nvContentPartPr>
              <p14:xfrm>
                <a:off x="795496" y="4108134"/>
                <a:ext cx="1647720" cy="79560"/>
              </p14:xfrm>
            </p:contentPart>
          </mc:Choice>
          <mc:Fallback>
            <p:pic>
              <p:nvPicPr>
                <p:cNvPr id="75" name="Ink 74">
                  <a:extLst>
                    <a:ext uri="{FF2B5EF4-FFF2-40B4-BE49-F238E27FC236}">
                      <a16:creationId xmlns:a16="http://schemas.microsoft.com/office/drawing/2014/main" id="{BCCC7547-3091-5A20-C93C-A00BF88F44FF}"/>
                    </a:ext>
                  </a:extLst>
                </p:cNvPr>
                <p:cNvPicPr/>
                <p:nvPr/>
              </p:nvPicPr>
              <p:blipFill>
                <a:blip r:embed="rId97"/>
                <a:stretch>
                  <a:fillRect/>
                </a:stretch>
              </p:blipFill>
              <p:spPr>
                <a:xfrm>
                  <a:off x="777856" y="4090134"/>
                  <a:ext cx="1683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7" name="Ink 76">
                  <a:extLst>
                    <a:ext uri="{FF2B5EF4-FFF2-40B4-BE49-F238E27FC236}">
                      <a16:creationId xmlns:a16="http://schemas.microsoft.com/office/drawing/2014/main" id="{5FF786DD-A78C-5017-442F-A7D144655873}"/>
                    </a:ext>
                  </a:extLst>
                </p14:cNvPr>
                <p14:cNvContentPartPr/>
                <p14:nvPr/>
              </p14:nvContentPartPr>
              <p14:xfrm>
                <a:off x="9530176" y="4632654"/>
                <a:ext cx="573480" cy="41760"/>
              </p14:xfrm>
            </p:contentPart>
          </mc:Choice>
          <mc:Fallback>
            <p:pic>
              <p:nvPicPr>
                <p:cNvPr id="77" name="Ink 76">
                  <a:extLst>
                    <a:ext uri="{FF2B5EF4-FFF2-40B4-BE49-F238E27FC236}">
                      <a16:creationId xmlns:a16="http://schemas.microsoft.com/office/drawing/2014/main" id="{5FF786DD-A78C-5017-442F-A7D144655873}"/>
                    </a:ext>
                  </a:extLst>
                </p:cNvPr>
                <p:cNvPicPr/>
                <p:nvPr/>
              </p:nvPicPr>
              <p:blipFill>
                <a:blip r:embed="rId99"/>
                <a:stretch>
                  <a:fillRect/>
                </a:stretch>
              </p:blipFill>
              <p:spPr>
                <a:xfrm>
                  <a:off x="9512176" y="4614654"/>
                  <a:ext cx="609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8" name="Ink 77">
                  <a:extLst>
                    <a:ext uri="{FF2B5EF4-FFF2-40B4-BE49-F238E27FC236}">
                      <a16:creationId xmlns:a16="http://schemas.microsoft.com/office/drawing/2014/main" id="{F4A0F3C2-E414-FBD2-FD4A-A5184C0C37A4}"/>
                    </a:ext>
                  </a:extLst>
                </p14:cNvPr>
                <p14:cNvContentPartPr/>
                <p14:nvPr/>
              </p14:nvContentPartPr>
              <p14:xfrm>
                <a:off x="8653936" y="4690614"/>
                <a:ext cx="822960" cy="24120"/>
              </p14:xfrm>
            </p:contentPart>
          </mc:Choice>
          <mc:Fallback>
            <p:pic>
              <p:nvPicPr>
                <p:cNvPr id="78" name="Ink 77">
                  <a:extLst>
                    <a:ext uri="{FF2B5EF4-FFF2-40B4-BE49-F238E27FC236}">
                      <a16:creationId xmlns:a16="http://schemas.microsoft.com/office/drawing/2014/main" id="{F4A0F3C2-E414-FBD2-FD4A-A5184C0C37A4}"/>
                    </a:ext>
                  </a:extLst>
                </p:cNvPr>
                <p:cNvPicPr/>
                <p:nvPr/>
              </p:nvPicPr>
              <p:blipFill>
                <a:blip r:embed="rId101"/>
                <a:stretch>
                  <a:fillRect/>
                </a:stretch>
              </p:blipFill>
              <p:spPr>
                <a:xfrm>
                  <a:off x="8635936" y="4672614"/>
                  <a:ext cx="8586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0" name="Ink 79">
                  <a:extLst>
                    <a:ext uri="{FF2B5EF4-FFF2-40B4-BE49-F238E27FC236}">
                      <a16:creationId xmlns:a16="http://schemas.microsoft.com/office/drawing/2014/main" id="{59B8C9D9-D2D9-C982-B832-11CCE47C078E}"/>
                    </a:ext>
                  </a:extLst>
                </p14:cNvPr>
                <p14:cNvContentPartPr/>
                <p14:nvPr/>
              </p14:nvContentPartPr>
              <p14:xfrm>
                <a:off x="7317616" y="4690614"/>
                <a:ext cx="972000" cy="46800"/>
              </p14:xfrm>
            </p:contentPart>
          </mc:Choice>
          <mc:Fallback>
            <p:pic>
              <p:nvPicPr>
                <p:cNvPr id="80" name="Ink 79">
                  <a:extLst>
                    <a:ext uri="{FF2B5EF4-FFF2-40B4-BE49-F238E27FC236}">
                      <a16:creationId xmlns:a16="http://schemas.microsoft.com/office/drawing/2014/main" id="{59B8C9D9-D2D9-C982-B832-11CCE47C078E}"/>
                    </a:ext>
                  </a:extLst>
                </p:cNvPr>
                <p:cNvPicPr/>
                <p:nvPr/>
              </p:nvPicPr>
              <p:blipFill>
                <a:blip r:embed="rId103"/>
                <a:stretch>
                  <a:fillRect/>
                </a:stretch>
              </p:blipFill>
              <p:spPr>
                <a:xfrm>
                  <a:off x="7299616" y="4672614"/>
                  <a:ext cx="1007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1" name="Ink 80">
                  <a:extLst>
                    <a:ext uri="{FF2B5EF4-FFF2-40B4-BE49-F238E27FC236}">
                      <a16:creationId xmlns:a16="http://schemas.microsoft.com/office/drawing/2014/main" id="{A1252785-797A-34F9-EC71-CD267C99E9E8}"/>
                    </a:ext>
                  </a:extLst>
                </p14:cNvPr>
                <p14:cNvContentPartPr/>
                <p14:nvPr/>
              </p14:nvContentPartPr>
              <p14:xfrm>
                <a:off x="5543536" y="4725534"/>
                <a:ext cx="1620720" cy="98280"/>
              </p14:xfrm>
            </p:contentPart>
          </mc:Choice>
          <mc:Fallback>
            <p:pic>
              <p:nvPicPr>
                <p:cNvPr id="81" name="Ink 80">
                  <a:extLst>
                    <a:ext uri="{FF2B5EF4-FFF2-40B4-BE49-F238E27FC236}">
                      <a16:creationId xmlns:a16="http://schemas.microsoft.com/office/drawing/2014/main" id="{A1252785-797A-34F9-EC71-CD267C99E9E8}"/>
                    </a:ext>
                  </a:extLst>
                </p:cNvPr>
                <p:cNvPicPr/>
                <p:nvPr/>
              </p:nvPicPr>
              <p:blipFill>
                <a:blip r:embed="rId105"/>
                <a:stretch>
                  <a:fillRect/>
                </a:stretch>
              </p:blipFill>
              <p:spPr>
                <a:xfrm>
                  <a:off x="5525896" y="4707894"/>
                  <a:ext cx="1656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3" name="Ink 82">
                  <a:extLst>
                    <a:ext uri="{FF2B5EF4-FFF2-40B4-BE49-F238E27FC236}">
                      <a16:creationId xmlns:a16="http://schemas.microsoft.com/office/drawing/2014/main" id="{E29C56B2-2C75-534C-2DB1-39555C484D2C}"/>
                    </a:ext>
                  </a:extLst>
                </p14:cNvPr>
                <p14:cNvContentPartPr/>
                <p14:nvPr/>
              </p14:nvContentPartPr>
              <p14:xfrm>
                <a:off x="4373536" y="4683054"/>
                <a:ext cx="1127520" cy="53640"/>
              </p14:xfrm>
            </p:contentPart>
          </mc:Choice>
          <mc:Fallback>
            <p:pic>
              <p:nvPicPr>
                <p:cNvPr id="83" name="Ink 82">
                  <a:extLst>
                    <a:ext uri="{FF2B5EF4-FFF2-40B4-BE49-F238E27FC236}">
                      <a16:creationId xmlns:a16="http://schemas.microsoft.com/office/drawing/2014/main" id="{E29C56B2-2C75-534C-2DB1-39555C484D2C}"/>
                    </a:ext>
                  </a:extLst>
                </p:cNvPr>
                <p:cNvPicPr/>
                <p:nvPr/>
              </p:nvPicPr>
              <p:blipFill>
                <a:blip r:embed="rId107"/>
                <a:stretch>
                  <a:fillRect/>
                </a:stretch>
              </p:blipFill>
              <p:spPr>
                <a:xfrm>
                  <a:off x="4355896" y="4665414"/>
                  <a:ext cx="1163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4" name="Ink 83">
                  <a:extLst>
                    <a:ext uri="{FF2B5EF4-FFF2-40B4-BE49-F238E27FC236}">
                      <a16:creationId xmlns:a16="http://schemas.microsoft.com/office/drawing/2014/main" id="{3D56D8B9-5E60-05F4-F120-9FF9C92317EF}"/>
                    </a:ext>
                  </a:extLst>
                </p14:cNvPr>
                <p14:cNvContentPartPr/>
                <p14:nvPr/>
              </p14:nvContentPartPr>
              <p14:xfrm>
                <a:off x="3660736" y="4702134"/>
                <a:ext cx="492840" cy="39600"/>
              </p14:xfrm>
            </p:contentPart>
          </mc:Choice>
          <mc:Fallback>
            <p:pic>
              <p:nvPicPr>
                <p:cNvPr id="84" name="Ink 83">
                  <a:extLst>
                    <a:ext uri="{FF2B5EF4-FFF2-40B4-BE49-F238E27FC236}">
                      <a16:creationId xmlns:a16="http://schemas.microsoft.com/office/drawing/2014/main" id="{3D56D8B9-5E60-05F4-F120-9FF9C92317EF}"/>
                    </a:ext>
                  </a:extLst>
                </p:cNvPr>
                <p:cNvPicPr/>
                <p:nvPr/>
              </p:nvPicPr>
              <p:blipFill>
                <a:blip r:embed="rId109"/>
                <a:stretch>
                  <a:fillRect/>
                </a:stretch>
              </p:blipFill>
              <p:spPr>
                <a:xfrm>
                  <a:off x="3642736" y="4684494"/>
                  <a:ext cx="528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5" name="Ink 84">
                  <a:extLst>
                    <a:ext uri="{FF2B5EF4-FFF2-40B4-BE49-F238E27FC236}">
                      <a16:creationId xmlns:a16="http://schemas.microsoft.com/office/drawing/2014/main" id="{CF2B8DC1-BDB7-6684-8BA5-B14E51493AC4}"/>
                    </a:ext>
                  </a:extLst>
                </p14:cNvPr>
                <p14:cNvContentPartPr/>
                <p14:nvPr/>
              </p14:nvContentPartPr>
              <p14:xfrm>
                <a:off x="2601616" y="4738134"/>
                <a:ext cx="919080" cy="50400"/>
              </p14:xfrm>
            </p:contentPart>
          </mc:Choice>
          <mc:Fallback>
            <p:pic>
              <p:nvPicPr>
                <p:cNvPr id="85" name="Ink 84">
                  <a:extLst>
                    <a:ext uri="{FF2B5EF4-FFF2-40B4-BE49-F238E27FC236}">
                      <a16:creationId xmlns:a16="http://schemas.microsoft.com/office/drawing/2014/main" id="{CF2B8DC1-BDB7-6684-8BA5-B14E51493AC4}"/>
                    </a:ext>
                  </a:extLst>
                </p:cNvPr>
                <p:cNvPicPr/>
                <p:nvPr/>
              </p:nvPicPr>
              <p:blipFill>
                <a:blip r:embed="rId111"/>
                <a:stretch>
                  <a:fillRect/>
                </a:stretch>
              </p:blipFill>
              <p:spPr>
                <a:xfrm>
                  <a:off x="2583976" y="4720494"/>
                  <a:ext cx="9547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7" name="Ink 86">
                  <a:extLst>
                    <a:ext uri="{FF2B5EF4-FFF2-40B4-BE49-F238E27FC236}">
                      <a16:creationId xmlns:a16="http://schemas.microsoft.com/office/drawing/2014/main" id="{B531CC7A-BBD3-459F-A0DF-CE6A62FB8C52}"/>
                    </a:ext>
                  </a:extLst>
                </p14:cNvPr>
                <p14:cNvContentPartPr/>
                <p14:nvPr/>
              </p14:nvContentPartPr>
              <p14:xfrm>
                <a:off x="1298056" y="4692414"/>
                <a:ext cx="1294200" cy="80280"/>
              </p14:xfrm>
            </p:contentPart>
          </mc:Choice>
          <mc:Fallback>
            <p:pic>
              <p:nvPicPr>
                <p:cNvPr id="87" name="Ink 86">
                  <a:extLst>
                    <a:ext uri="{FF2B5EF4-FFF2-40B4-BE49-F238E27FC236}">
                      <a16:creationId xmlns:a16="http://schemas.microsoft.com/office/drawing/2014/main" id="{B531CC7A-BBD3-459F-A0DF-CE6A62FB8C52}"/>
                    </a:ext>
                  </a:extLst>
                </p:cNvPr>
                <p:cNvPicPr/>
                <p:nvPr/>
              </p:nvPicPr>
              <p:blipFill>
                <a:blip r:embed="rId113"/>
                <a:stretch>
                  <a:fillRect/>
                </a:stretch>
              </p:blipFill>
              <p:spPr>
                <a:xfrm>
                  <a:off x="1280416" y="4674774"/>
                  <a:ext cx="1329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9" name="Ink 88">
                  <a:extLst>
                    <a:ext uri="{FF2B5EF4-FFF2-40B4-BE49-F238E27FC236}">
                      <a16:creationId xmlns:a16="http://schemas.microsoft.com/office/drawing/2014/main" id="{375B8380-F309-C98F-9873-D64190021364}"/>
                    </a:ext>
                  </a:extLst>
                </p14:cNvPr>
                <p14:cNvContentPartPr/>
                <p14:nvPr/>
              </p14:nvContentPartPr>
              <p14:xfrm>
                <a:off x="5470816" y="4143054"/>
                <a:ext cx="4010040" cy="678960"/>
              </p14:xfrm>
            </p:contentPart>
          </mc:Choice>
          <mc:Fallback>
            <p:pic>
              <p:nvPicPr>
                <p:cNvPr id="89" name="Ink 88">
                  <a:extLst>
                    <a:ext uri="{FF2B5EF4-FFF2-40B4-BE49-F238E27FC236}">
                      <a16:creationId xmlns:a16="http://schemas.microsoft.com/office/drawing/2014/main" id="{375B8380-F309-C98F-9873-D64190021364}"/>
                    </a:ext>
                  </a:extLst>
                </p:cNvPr>
                <p:cNvPicPr/>
                <p:nvPr/>
              </p:nvPicPr>
              <p:blipFill>
                <a:blip r:embed="rId115"/>
                <a:stretch>
                  <a:fillRect/>
                </a:stretch>
              </p:blipFill>
              <p:spPr>
                <a:xfrm>
                  <a:off x="5452816" y="4125054"/>
                  <a:ext cx="4045680" cy="714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6">
            <p14:nvContentPartPr>
              <p14:cNvPr id="91" name="Ink 90">
                <a:extLst>
                  <a:ext uri="{FF2B5EF4-FFF2-40B4-BE49-F238E27FC236}">
                    <a16:creationId xmlns:a16="http://schemas.microsoft.com/office/drawing/2014/main" id="{100155A0-18C8-6A5B-ACD7-1638E6DFCDF1}"/>
                  </a:ext>
                </a:extLst>
              </p14:cNvPr>
              <p14:cNvContentPartPr/>
              <p14:nvPr/>
            </p14:nvContentPartPr>
            <p14:xfrm>
              <a:off x="3232696" y="1793334"/>
              <a:ext cx="4539600" cy="673920"/>
            </p14:xfrm>
          </p:contentPart>
        </mc:Choice>
        <mc:Fallback>
          <p:pic>
            <p:nvPicPr>
              <p:cNvPr id="91" name="Ink 90">
                <a:extLst>
                  <a:ext uri="{FF2B5EF4-FFF2-40B4-BE49-F238E27FC236}">
                    <a16:creationId xmlns:a16="http://schemas.microsoft.com/office/drawing/2014/main" id="{100155A0-18C8-6A5B-ACD7-1638E6DFCDF1}"/>
                  </a:ext>
                </a:extLst>
              </p:cNvPr>
              <p:cNvPicPr/>
              <p:nvPr/>
            </p:nvPicPr>
            <p:blipFill>
              <a:blip r:embed="rId117"/>
              <a:stretch>
                <a:fillRect/>
              </a:stretch>
            </p:blipFill>
            <p:spPr>
              <a:xfrm>
                <a:off x="3214696" y="1775694"/>
                <a:ext cx="4575240" cy="709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2" name="Ink 91">
                <a:extLst>
                  <a:ext uri="{FF2B5EF4-FFF2-40B4-BE49-F238E27FC236}">
                    <a16:creationId xmlns:a16="http://schemas.microsoft.com/office/drawing/2014/main" id="{19773954-6BEF-F641-E3F5-75BFF008EAF9}"/>
                  </a:ext>
                </a:extLst>
              </p14:cNvPr>
              <p14:cNvContentPartPr/>
              <p14:nvPr/>
            </p14:nvContentPartPr>
            <p14:xfrm>
              <a:off x="5119096" y="1797654"/>
              <a:ext cx="940320" cy="726840"/>
            </p14:xfrm>
          </p:contentPart>
        </mc:Choice>
        <mc:Fallback>
          <p:pic>
            <p:nvPicPr>
              <p:cNvPr id="92" name="Ink 91">
                <a:extLst>
                  <a:ext uri="{FF2B5EF4-FFF2-40B4-BE49-F238E27FC236}">
                    <a16:creationId xmlns:a16="http://schemas.microsoft.com/office/drawing/2014/main" id="{19773954-6BEF-F641-E3F5-75BFF008EAF9}"/>
                  </a:ext>
                </a:extLst>
              </p:cNvPr>
              <p:cNvPicPr/>
              <p:nvPr/>
            </p:nvPicPr>
            <p:blipFill>
              <a:blip r:embed="rId119"/>
              <a:stretch>
                <a:fillRect/>
              </a:stretch>
            </p:blipFill>
            <p:spPr>
              <a:xfrm>
                <a:off x="5101096" y="1780014"/>
                <a:ext cx="975960" cy="762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3" name="Ink 92">
                <a:extLst>
                  <a:ext uri="{FF2B5EF4-FFF2-40B4-BE49-F238E27FC236}">
                    <a16:creationId xmlns:a16="http://schemas.microsoft.com/office/drawing/2014/main" id="{32790168-50AD-924E-038B-243519A43652}"/>
                  </a:ext>
                </a:extLst>
              </p14:cNvPr>
              <p14:cNvContentPartPr/>
              <p14:nvPr/>
            </p14:nvContentPartPr>
            <p14:xfrm>
              <a:off x="8604256" y="5240694"/>
              <a:ext cx="1551600" cy="124560"/>
            </p14:xfrm>
          </p:contentPart>
        </mc:Choice>
        <mc:Fallback>
          <p:pic>
            <p:nvPicPr>
              <p:cNvPr id="93" name="Ink 92">
                <a:extLst>
                  <a:ext uri="{FF2B5EF4-FFF2-40B4-BE49-F238E27FC236}">
                    <a16:creationId xmlns:a16="http://schemas.microsoft.com/office/drawing/2014/main" id="{32790168-50AD-924E-038B-243519A43652}"/>
                  </a:ext>
                </a:extLst>
              </p:cNvPr>
              <p:cNvPicPr/>
              <p:nvPr/>
            </p:nvPicPr>
            <p:blipFill>
              <a:blip r:embed="rId121"/>
              <a:stretch>
                <a:fillRect/>
              </a:stretch>
            </p:blipFill>
            <p:spPr>
              <a:xfrm>
                <a:off x="8586256" y="5223054"/>
                <a:ext cx="15872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22" name="Ink 121">
                <a:extLst>
                  <a:ext uri="{FF2B5EF4-FFF2-40B4-BE49-F238E27FC236}">
                    <a16:creationId xmlns:a16="http://schemas.microsoft.com/office/drawing/2014/main" id="{AD62948F-D823-3C81-F733-03E09C7EF222}"/>
                  </a:ext>
                </a:extLst>
              </p14:cNvPr>
              <p14:cNvContentPartPr/>
              <p14:nvPr/>
            </p14:nvContentPartPr>
            <p14:xfrm>
              <a:off x="2778376" y="5225574"/>
              <a:ext cx="4234320" cy="694080"/>
            </p14:xfrm>
          </p:contentPart>
        </mc:Choice>
        <mc:Fallback>
          <p:pic>
            <p:nvPicPr>
              <p:cNvPr id="122" name="Ink 121">
                <a:extLst>
                  <a:ext uri="{FF2B5EF4-FFF2-40B4-BE49-F238E27FC236}">
                    <a16:creationId xmlns:a16="http://schemas.microsoft.com/office/drawing/2014/main" id="{AD62948F-D823-3C81-F733-03E09C7EF222}"/>
                  </a:ext>
                </a:extLst>
              </p:cNvPr>
              <p:cNvPicPr/>
              <p:nvPr/>
            </p:nvPicPr>
            <p:blipFill>
              <a:blip r:embed="rId123"/>
              <a:stretch>
                <a:fillRect/>
              </a:stretch>
            </p:blipFill>
            <p:spPr>
              <a:xfrm>
                <a:off x="2760736" y="5207574"/>
                <a:ext cx="4269960" cy="7297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4" name="Ink 93">
                <a:extLst>
                  <a:ext uri="{FF2B5EF4-FFF2-40B4-BE49-F238E27FC236}">
                    <a16:creationId xmlns:a16="http://schemas.microsoft.com/office/drawing/2014/main" id="{19964210-1BCC-9962-7F15-438453A5AFC4}"/>
                  </a:ext>
                </a:extLst>
              </p14:cNvPr>
              <p14:cNvContentPartPr/>
              <p14:nvPr/>
            </p14:nvContentPartPr>
            <p14:xfrm>
              <a:off x="7712536" y="5253294"/>
              <a:ext cx="654120" cy="102240"/>
            </p14:xfrm>
          </p:contentPart>
        </mc:Choice>
        <mc:Fallback>
          <p:pic>
            <p:nvPicPr>
              <p:cNvPr id="94" name="Ink 93">
                <a:extLst>
                  <a:ext uri="{FF2B5EF4-FFF2-40B4-BE49-F238E27FC236}">
                    <a16:creationId xmlns:a16="http://schemas.microsoft.com/office/drawing/2014/main" id="{19964210-1BCC-9962-7F15-438453A5AFC4}"/>
                  </a:ext>
                </a:extLst>
              </p:cNvPr>
              <p:cNvPicPr/>
              <p:nvPr/>
            </p:nvPicPr>
            <p:blipFill>
              <a:blip r:embed="rId125"/>
              <a:stretch>
                <a:fillRect/>
              </a:stretch>
            </p:blipFill>
            <p:spPr>
              <a:xfrm>
                <a:off x="7694536" y="5235294"/>
                <a:ext cx="6897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5" name="Ink 94">
                <a:extLst>
                  <a:ext uri="{FF2B5EF4-FFF2-40B4-BE49-F238E27FC236}">
                    <a16:creationId xmlns:a16="http://schemas.microsoft.com/office/drawing/2014/main" id="{B66E7996-D4E1-0E76-E665-2E07E85163DF}"/>
                  </a:ext>
                </a:extLst>
              </p14:cNvPr>
              <p14:cNvContentPartPr/>
              <p14:nvPr/>
            </p14:nvContentPartPr>
            <p14:xfrm>
              <a:off x="6594016" y="5281374"/>
              <a:ext cx="896760" cy="75960"/>
            </p14:xfrm>
          </p:contentPart>
        </mc:Choice>
        <mc:Fallback>
          <p:pic>
            <p:nvPicPr>
              <p:cNvPr id="95" name="Ink 94">
                <a:extLst>
                  <a:ext uri="{FF2B5EF4-FFF2-40B4-BE49-F238E27FC236}">
                    <a16:creationId xmlns:a16="http://schemas.microsoft.com/office/drawing/2014/main" id="{B66E7996-D4E1-0E76-E665-2E07E85163DF}"/>
                  </a:ext>
                </a:extLst>
              </p:cNvPr>
              <p:cNvPicPr/>
              <p:nvPr/>
            </p:nvPicPr>
            <p:blipFill>
              <a:blip r:embed="rId127"/>
              <a:stretch>
                <a:fillRect/>
              </a:stretch>
            </p:blipFill>
            <p:spPr>
              <a:xfrm>
                <a:off x="6576376" y="5263734"/>
                <a:ext cx="932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7" name="Ink 96">
                <a:extLst>
                  <a:ext uri="{FF2B5EF4-FFF2-40B4-BE49-F238E27FC236}">
                    <a16:creationId xmlns:a16="http://schemas.microsoft.com/office/drawing/2014/main" id="{02DF1180-BE1E-BA51-2346-CDCBE203DA4A}"/>
                  </a:ext>
                </a:extLst>
              </p14:cNvPr>
              <p14:cNvContentPartPr/>
              <p14:nvPr/>
            </p14:nvContentPartPr>
            <p14:xfrm>
              <a:off x="4699696" y="5256534"/>
              <a:ext cx="1764720" cy="82440"/>
            </p14:xfrm>
          </p:contentPart>
        </mc:Choice>
        <mc:Fallback>
          <p:pic>
            <p:nvPicPr>
              <p:cNvPr id="97" name="Ink 96">
                <a:extLst>
                  <a:ext uri="{FF2B5EF4-FFF2-40B4-BE49-F238E27FC236}">
                    <a16:creationId xmlns:a16="http://schemas.microsoft.com/office/drawing/2014/main" id="{02DF1180-BE1E-BA51-2346-CDCBE203DA4A}"/>
                  </a:ext>
                </a:extLst>
              </p:cNvPr>
              <p:cNvPicPr/>
              <p:nvPr/>
            </p:nvPicPr>
            <p:blipFill>
              <a:blip r:embed="rId129"/>
              <a:stretch>
                <a:fillRect/>
              </a:stretch>
            </p:blipFill>
            <p:spPr>
              <a:xfrm>
                <a:off x="4681696" y="5238534"/>
                <a:ext cx="18003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9" name="Ink 98">
                <a:extLst>
                  <a:ext uri="{FF2B5EF4-FFF2-40B4-BE49-F238E27FC236}">
                    <a16:creationId xmlns:a16="http://schemas.microsoft.com/office/drawing/2014/main" id="{0C389711-F5BA-FEF6-CC89-D7D254815535}"/>
                  </a:ext>
                </a:extLst>
              </p14:cNvPr>
              <p14:cNvContentPartPr/>
              <p14:nvPr/>
            </p14:nvContentPartPr>
            <p14:xfrm>
              <a:off x="3002296" y="5308374"/>
              <a:ext cx="1551600" cy="50040"/>
            </p14:xfrm>
          </p:contentPart>
        </mc:Choice>
        <mc:Fallback>
          <p:pic>
            <p:nvPicPr>
              <p:cNvPr id="99" name="Ink 98">
                <a:extLst>
                  <a:ext uri="{FF2B5EF4-FFF2-40B4-BE49-F238E27FC236}">
                    <a16:creationId xmlns:a16="http://schemas.microsoft.com/office/drawing/2014/main" id="{0C389711-F5BA-FEF6-CC89-D7D254815535}"/>
                  </a:ext>
                </a:extLst>
              </p:cNvPr>
              <p:cNvPicPr/>
              <p:nvPr/>
            </p:nvPicPr>
            <p:blipFill>
              <a:blip r:embed="rId131"/>
              <a:stretch>
                <a:fillRect/>
              </a:stretch>
            </p:blipFill>
            <p:spPr>
              <a:xfrm>
                <a:off x="2984656" y="5290374"/>
                <a:ext cx="15872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1" name="Ink 100">
                <a:extLst>
                  <a:ext uri="{FF2B5EF4-FFF2-40B4-BE49-F238E27FC236}">
                    <a16:creationId xmlns:a16="http://schemas.microsoft.com/office/drawing/2014/main" id="{7A71D673-F09C-3EEC-7490-0C6211806464}"/>
                  </a:ext>
                </a:extLst>
              </p14:cNvPr>
              <p14:cNvContentPartPr/>
              <p14:nvPr/>
            </p14:nvContentPartPr>
            <p14:xfrm>
              <a:off x="745816" y="5286774"/>
              <a:ext cx="1727640" cy="72000"/>
            </p14:xfrm>
          </p:contentPart>
        </mc:Choice>
        <mc:Fallback>
          <p:pic>
            <p:nvPicPr>
              <p:cNvPr id="101" name="Ink 100">
                <a:extLst>
                  <a:ext uri="{FF2B5EF4-FFF2-40B4-BE49-F238E27FC236}">
                    <a16:creationId xmlns:a16="http://schemas.microsoft.com/office/drawing/2014/main" id="{7A71D673-F09C-3EEC-7490-0C6211806464}"/>
                  </a:ext>
                </a:extLst>
              </p:cNvPr>
              <p:cNvPicPr/>
              <p:nvPr/>
            </p:nvPicPr>
            <p:blipFill>
              <a:blip r:embed="rId133"/>
              <a:stretch>
                <a:fillRect/>
              </a:stretch>
            </p:blipFill>
            <p:spPr>
              <a:xfrm>
                <a:off x="728176" y="5268774"/>
                <a:ext cx="1763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24" name="Ink 123">
                <a:extLst>
                  <a:ext uri="{FF2B5EF4-FFF2-40B4-BE49-F238E27FC236}">
                    <a16:creationId xmlns:a16="http://schemas.microsoft.com/office/drawing/2014/main" id="{AF488300-63DE-370C-C88B-4BD7931F7923}"/>
                  </a:ext>
                </a:extLst>
              </p14:cNvPr>
              <p14:cNvContentPartPr/>
              <p14:nvPr/>
            </p14:nvContentPartPr>
            <p14:xfrm>
              <a:off x="957136" y="5303694"/>
              <a:ext cx="6124680" cy="677880"/>
            </p14:xfrm>
          </p:contentPart>
        </mc:Choice>
        <mc:Fallback>
          <p:pic>
            <p:nvPicPr>
              <p:cNvPr id="124" name="Ink 123">
                <a:extLst>
                  <a:ext uri="{FF2B5EF4-FFF2-40B4-BE49-F238E27FC236}">
                    <a16:creationId xmlns:a16="http://schemas.microsoft.com/office/drawing/2014/main" id="{AF488300-63DE-370C-C88B-4BD7931F7923}"/>
                  </a:ext>
                </a:extLst>
              </p:cNvPr>
              <p:cNvPicPr/>
              <p:nvPr/>
            </p:nvPicPr>
            <p:blipFill>
              <a:blip r:embed="rId135"/>
              <a:stretch>
                <a:fillRect/>
              </a:stretch>
            </p:blipFill>
            <p:spPr>
              <a:xfrm>
                <a:off x="939136" y="5286054"/>
                <a:ext cx="6160320" cy="7135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25" name="Ink 124">
                <a:extLst>
                  <a:ext uri="{FF2B5EF4-FFF2-40B4-BE49-F238E27FC236}">
                    <a16:creationId xmlns:a16="http://schemas.microsoft.com/office/drawing/2014/main" id="{E8F6FF9E-6458-819C-E197-1B356320AAA9}"/>
                  </a:ext>
                </a:extLst>
              </p14:cNvPr>
              <p14:cNvContentPartPr/>
              <p14:nvPr/>
            </p14:nvContentPartPr>
            <p14:xfrm>
              <a:off x="6455776" y="5918934"/>
              <a:ext cx="3929760" cy="552240"/>
            </p14:xfrm>
          </p:contentPart>
        </mc:Choice>
        <mc:Fallback>
          <p:pic>
            <p:nvPicPr>
              <p:cNvPr id="125" name="Ink 124">
                <a:extLst>
                  <a:ext uri="{FF2B5EF4-FFF2-40B4-BE49-F238E27FC236}">
                    <a16:creationId xmlns:a16="http://schemas.microsoft.com/office/drawing/2014/main" id="{E8F6FF9E-6458-819C-E197-1B356320AAA9}"/>
                  </a:ext>
                </a:extLst>
              </p:cNvPr>
              <p:cNvPicPr/>
              <p:nvPr/>
            </p:nvPicPr>
            <p:blipFill>
              <a:blip r:embed="rId137"/>
              <a:stretch>
                <a:fillRect/>
              </a:stretch>
            </p:blipFill>
            <p:spPr>
              <a:xfrm>
                <a:off x="6438136" y="5900934"/>
                <a:ext cx="3965400" cy="587880"/>
              </a:xfrm>
              <a:prstGeom prst="rect">
                <a:avLst/>
              </a:prstGeom>
            </p:spPr>
          </p:pic>
        </mc:Fallback>
      </mc:AlternateContent>
      <p:grpSp>
        <p:nvGrpSpPr>
          <p:cNvPr id="129" name="Group 128">
            <a:extLst>
              <a:ext uri="{FF2B5EF4-FFF2-40B4-BE49-F238E27FC236}">
                <a16:creationId xmlns:a16="http://schemas.microsoft.com/office/drawing/2014/main" id="{19C50738-D0C4-876F-0533-81D064C2AD3C}"/>
              </a:ext>
            </a:extLst>
          </p:cNvPr>
          <p:cNvGrpSpPr/>
          <p:nvPr/>
        </p:nvGrpSpPr>
        <p:grpSpPr>
          <a:xfrm>
            <a:off x="1096816" y="5825694"/>
            <a:ext cx="9135360" cy="850320"/>
            <a:chOff x="1096816" y="5825694"/>
            <a:chExt cx="9135360" cy="850320"/>
          </a:xfrm>
        </p:grpSpPr>
        <mc:AlternateContent xmlns:mc="http://schemas.openxmlformats.org/markup-compatibility/2006">
          <mc:Choice xmlns:p14="http://schemas.microsoft.com/office/powerpoint/2010/main" Requires="p14">
            <p:contentPart p14:bwMode="auto" r:id="rId138">
              <p14:nvContentPartPr>
                <p14:cNvPr id="114" name="Ink 113">
                  <a:extLst>
                    <a:ext uri="{FF2B5EF4-FFF2-40B4-BE49-F238E27FC236}">
                      <a16:creationId xmlns:a16="http://schemas.microsoft.com/office/drawing/2014/main" id="{6D7146E6-A136-C171-5169-7ED319967D5B}"/>
                    </a:ext>
                  </a:extLst>
                </p14:cNvPr>
                <p14:cNvContentPartPr/>
                <p14:nvPr/>
              </p14:nvContentPartPr>
              <p14:xfrm>
                <a:off x="9135256" y="6432654"/>
                <a:ext cx="1005120" cy="95760"/>
              </p14:xfrm>
            </p:contentPart>
          </mc:Choice>
          <mc:Fallback>
            <p:pic>
              <p:nvPicPr>
                <p:cNvPr id="114" name="Ink 113">
                  <a:extLst>
                    <a:ext uri="{FF2B5EF4-FFF2-40B4-BE49-F238E27FC236}">
                      <a16:creationId xmlns:a16="http://schemas.microsoft.com/office/drawing/2014/main" id="{6D7146E6-A136-C171-5169-7ED319967D5B}"/>
                    </a:ext>
                  </a:extLst>
                </p:cNvPr>
                <p:cNvPicPr/>
                <p:nvPr/>
              </p:nvPicPr>
              <p:blipFill>
                <a:blip r:embed="rId139"/>
                <a:stretch>
                  <a:fillRect/>
                </a:stretch>
              </p:blipFill>
              <p:spPr>
                <a:xfrm>
                  <a:off x="9117256" y="6415014"/>
                  <a:ext cx="10407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5" name="Ink 114">
                  <a:extLst>
                    <a:ext uri="{FF2B5EF4-FFF2-40B4-BE49-F238E27FC236}">
                      <a16:creationId xmlns:a16="http://schemas.microsoft.com/office/drawing/2014/main" id="{384DA53E-EC8B-C385-8739-3D681A50B7B5}"/>
                    </a:ext>
                  </a:extLst>
                </p14:cNvPr>
                <p14:cNvContentPartPr/>
                <p14:nvPr/>
              </p14:nvContentPartPr>
              <p14:xfrm>
                <a:off x="8408776" y="6475134"/>
                <a:ext cx="548280" cy="43200"/>
              </p14:xfrm>
            </p:contentPart>
          </mc:Choice>
          <mc:Fallback>
            <p:pic>
              <p:nvPicPr>
                <p:cNvPr id="115" name="Ink 114">
                  <a:extLst>
                    <a:ext uri="{FF2B5EF4-FFF2-40B4-BE49-F238E27FC236}">
                      <a16:creationId xmlns:a16="http://schemas.microsoft.com/office/drawing/2014/main" id="{384DA53E-EC8B-C385-8739-3D681A50B7B5}"/>
                    </a:ext>
                  </a:extLst>
                </p:cNvPr>
                <p:cNvPicPr/>
                <p:nvPr/>
              </p:nvPicPr>
              <p:blipFill>
                <a:blip r:embed="rId141"/>
                <a:stretch>
                  <a:fillRect/>
                </a:stretch>
              </p:blipFill>
              <p:spPr>
                <a:xfrm>
                  <a:off x="8390776" y="6457494"/>
                  <a:ext cx="5839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6" name="Ink 115">
                  <a:extLst>
                    <a:ext uri="{FF2B5EF4-FFF2-40B4-BE49-F238E27FC236}">
                      <a16:creationId xmlns:a16="http://schemas.microsoft.com/office/drawing/2014/main" id="{330667AA-CE64-79A2-04CE-42784258E2E6}"/>
                    </a:ext>
                  </a:extLst>
                </p14:cNvPr>
                <p14:cNvContentPartPr/>
                <p14:nvPr/>
              </p14:nvContentPartPr>
              <p14:xfrm>
                <a:off x="7568536" y="6465414"/>
                <a:ext cx="646200" cy="46080"/>
              </p14:xfrm>
            </p:contentPart>
          </mc:Choice>
          <mc:Fallback>
            <p:pic>
              <p:nvPicPr>
                <p:cNvPr id="116" name="Ink 115">
                  <a:extLst>
                    <a:ext uri="{FF2B5EF4-FFF2-40B4-BE49-F238E27FC236}">
                      <a16:creationId xmlns:a16="http://schemas.microsoft.com/office/drawing/2014/main" id="{330667AA-CE64-79A2-04CE-42784258E2E6}"/>
                    </a:ext>
                  </a:extLst>
                </p:cNvPr>
                <p:cNvPicPr/>
                <p:nvPr/>
              </p:nvPicPr>
              <p:blipFill>
                <a:blip r:embed="rId143"/>
                <a:stretch>
                  <a:fillRect/>
                </a:stretch>
              </p:blipFill>
              <p:spPr>
                <a:xfrm>
                  <a:off x="7550536" y="6447414"/>
                  <a:ext cx="6818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7" name="Ink 116">
                  <a:extLst>
                    <a:ext uri="{FF2B5EF4-FFF2-40B4-BE49-F238E27FC236}">
                      <a16:creationId xmlns:a16="http://schemas.microsoft.com/office/drawing/2014/main" id="{66A2761B-8E41-2F0B-4667-890ACEB08180}"/>
                    </a:ext>
                  </a:extLst>
                </p14:cNvPr>
                <p14:cNvContentPartPr/>
                <p14:nvPr/>
              </p14:nvContentPartPr>
              <p14:xfrm>
                <a:off x="6567736" y="6454974"/>
                <a:ext cx="715320" cy="35640"/>
              </p14:xfrm>
            </p:contentPart>
          </mc:Choice>
          <mc:Fallback>
            <p:pic>
              <p:nvPicPr>
                <p:cNvPr id="117" name="Ink 116">
                  <a:extLst>
                    <a:ext uri="{FF2B5EF4-FFF2-40B4-BE49-F238E27FC236}">
                      <a16:creationId xmlns:a16="http://schemas.microsoft.com/office/drawing/2014/main" id="{66A2761B-8E41-2F0B-4667-890ACEB08180}"/>
                    </a:ext>
                  </a:extLst>
                </p:cNvPr>
                <p:cNvPicPr/>
                <p:nvPr/>
              </p:nvPicPr>
              <p:blipFill>
                <a:blip r:embed="rId145"/>
                <a:stretch>
                  <a:fillRect/>
                </a:stretch>
              </p:blipFill>
              <p:spPr>
                <a:xfrm>
                  <a:off x="6549736" y="6437334"/>
                  <a:ext cx="750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8" name="Ink 117">
                  <a:extLst>
                    <a:ext uri="{FF2B5EF4-FFF2-40B4-BE49-F238E27FC236}">
                      <a16:creationId xmlns:a16="http://schemas.microsoft.com/office/drawing/2014/main" id="{D0BBFF81-E1BA-62DE-180B-C8D9B6C87725}"/>
                    </a:ext>
                  </a:extLst>
                </p14:cNvPr>
                <p14:cNvContentPartPr/>
                <p14:nvPr/>
              </p14:nvContentPartPr>
              <p14:xfrm>
                <a:off x="5873296" y="6551454"/>
                <a:ext cx="568080" cy="39600"/>
              </p14:xfrm>
            </p:contentPart>
          </mc:Choice>
          <mc:Fallback>
            <p:pic>
              <p:nvPicPr>
                <p:cNvPr id="118" name="Ink 117">
                  <a:extLst>
                    <a:ext uri="{FF2B5EF4-FFF2-40B4-BE49-F238E27FC236}">
                      <a16:creationId xmlns:a16="http://schemas.microsoft.com/office/drawing/2014/main" id="{D0BBFF81-E1BA-62DE-180B-C8D9B6C87725}"/>
                    </a:ext>
                  </a:extLst>
                </p:cNvPr>
                <p:cNvPicPr/>
                <p:nvPr/>
              </p:nvPicPr>
              <p:blipFill>
                <a:blip r:embed="rId147"/>
                <a:stretch>
                  <a:fillRect/>
                </a:stretch>
              </p:blipFill>
              <p:spPr>
                <a:xfrm>
                  <a:off x="5855656" y="6533814"/>
                  <a:ext cx="6037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9" name="Ink 118">
                  <a:extLst>
                    <a:ext uri="{FF2B5EF4-FFF2-40B4-BE49-F238E27FC236}">
                      <a16:creationId xmlns:a16="http://schemas.microsoft.com/office/drawing/2014/main" id="{0BBA7B1E-B063-93BE-559C-0EF5307B4C93}"/>
                    </a:ext>
                  </a:extLst>
                </p14:cNvPr>
                <p14:cNvContentPartPr/>
                <p14:nvPr/>
              </p14:nvContentPartPr>
              <p14:xfrm>
                <a:off x="4709056" y="6535974"/>
                <a:ext cx="911520" cy="140040"/>
              </p14:xfrm>
            </p:contentPart>
          </mc:Choice>
          <mc:Fallback>
            <p:pic>
              <p:nvPicPr>
                <p:cNvPr id="119" name="Ink 118">
                  <a:extLst>
                    <a:ext uri="{FF2B5EF4-FFF2-40B4-BE49-F238E27FC236}">
                      <a16:creationId xmlns:a16="http://schemas.microsoft.com/office/drawing/2014/main" id="{0BBA7B1E-B063-93BE-559C-0EF5307B4C93}"/>
                    </a:ext>
                  </a:extLst>
                </p:cNvPr>
                <p:cNvPicPr/>
                <p:nvPr/>
              </p:nvPicPr>
              <p:blipFill>
                <a:blip r:embed="rId149"/>
                <a:stretch>
                  <a:fillRect/>
                </a:stretch>
              </p:blipFill>
              <p:spPr>
                <a:xfrm>
                  <a:off x="4691416" y="6518334"/>
                  <a:ext cx="9471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0" name="Ink 119">
                  <a:extLst>
                    <a:ext uri="{FF2B5EF4-FFF2-40B4-BE49-F238E27FC236}">
                      <a16:creationId xmlns:a16="http://schemas.microsoft.com/office/drawing/2014/main" id="{7065B39F-A30A-0DD2-A0AE-04907A48C896}"/>
                    </a:ext>
                  </a:extLst>
                </p14:cNvPr>
                <p14:cNvContentPartPr/>
                <p14:nvPr/>
              </p14:nvContentPartPr>
              <p14:xfrm>
                <a:off x="3474256" y="6483774"/>
                <a:ext cx="1220040" cy="88560"/>
              </p14:xfrm>
            </p:contentPart>
          </mc:Choice>
          <mc:Fallback>
            <p:pic>
              <p:nvPicPr>
                <p:cNvPr id="120" name="Ink 119">
                  <a:extLst>
                    <a:ext uri="{FF2B5EF4-FFF2-40B4-BE49-F238E27FC236}">
                      <a16:creationId xmlns:a16="http://schemas.microsoft.com/office/drawing/2014/main" id="{7065B39F-A30A-0DD2-A0AE-04907A48C896}"/>
                    </a:ext>
                  </a:extLst>
                </p:cNvPr>
                <p:cNvPicPr/>
                <p:nvPr/>
              </p:nvPicPr>
              <p:blipFill>
                <a:blip r:embed="rId151"/>
                <a:stretch>
                  <a:fillRect/>
                </a:stretch>
              </p:blipFill>
              <p:spPr>
                <a:xfrm>
                  <a:off x="3456256" y="6466134"/>
                  <a:ext cx="12556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2" name="Ink 101">
                  <a:extLst>
                    <a:ext uri="{FF2B5EF4-FFF2-40B4-BE49-F238E27FC236}">
                      <a16:creationId xmlns:a16="http://schemas.microsoft.com/office/drawing/2014/main" id="{76F732E1-16A4-F155-E8CA-C8E4D9D6521F}"/>
                    </a:ext>
                  </a:extLst>
                </p14:cNvPr>
                <p14:cNvContentPartPr/>
                <p14:nvPr/>
              </p14:nvContentPartPr>
              <p14:xfrm>
                <a:off x="9821776" y="5912454"/>
                <a:ext cx="410400" cy="31680"/>
              </p14:xfrm>
            </p:contentPart>
          </mc:Choice>
          <mc:Fallback>
            <p:pic>
              <p:nvPicPr>
                <p:cNvPr id="102" name="Ink 101">
                  <a:extLst>
                    <a:ext uri="{FF2B5EF4-FFF2-40B4-BE49-F238E27FC236}">
                      <a16:creationId xmlns:a16="http://schemas.microsoft.com/office/drawing/2014/main" id="{76F732E1-16A4-F155-E8CA-C8E4D9D6521F}"/>
                    </a:ext>
                  </a:extLst>
                </p:cNvPr>
                <p:cNvPicPr/>
                <p:nvPr/>
              </p:nvPicPr>
              <p:blipFill>
                <a:blip r:embed="rId153"/>
                <a:stretch>
                  <a:fillRect/>
                </a:stretch>
              </p:blipFill>
              <p:spPr>
                <a:xfrm>
                  <a:off x="9804136" y="5894814"/>
                  <a:ext cx="4460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3" name="Ink 102">
                  <a:extLst>
                    <a:ext uri="{FF2B5EF4-FFF2-40B4-BE49-F238E27FC236}">
                      <a16:creationId xmlns:a16="http://schemas.microsoft.com/office/drawing/2014/main" id="{0AC7C46E-8481-576B-D74F-6C39444CAB74}"/>
                    </a:ext>
                  </a:extLst>
                </p14:cNvPr>
                <p14:cNvContentPartPr/>
                <p14:nvPr/>
              </p14:nvContentPartPr>
              <p14:xfrm>
                <a:off x="9060376" y="5910294"/>
                <a:ext cx="450720" cy="45360"/>
              </p14:xfrm>
            </p:contentPart>
          </mc:Choice>
          <mc:Fallback>
            <p:pic>
              <p:nvPicPr>
                <p:cNvPr id="103" name="Ink 102">
                  <a:extLst>
                    <a:ext uri="{FF2B5EF4-FFF2-40B4-BE49-F238E27FC236}">
                      <a16:creationId xmlns:a16="http://schemas.microsoft.com/office/drawing/2014/main" id="{0AC7C46E-8481-576B-D74F-6C39444CAB74}"/>
                    </a:ext>
                  </a:extLst>
                </p:cNvPr>
                <p:cNvPicPr/>
                <p:nvPr/>
              </p:nvPicPr>
              <p:blipFill>
                <a:blip r:embed="rId155"/>
                <a:stretch>
                  <a:fillRect/>
                </a:stretch>
              </p:blipFill>
              <p:spPr>
                <a:xfrm>
                  <a:off x="9042736" y="5892654"/>
                  <a:ext cx="4863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4" name="Ink 103">
                  <a:extLst>
                    <a:ext uri="{FF2B5EF4-FFF2-40B4-BE49-F238E27FC236}">
                      <a16:creationId xmlns:a16="http://schemas.microsoft.com/office/drawing/2014/main" id="{7F519238-DD8F-AD86-C2F4-FE4D81BED935}"/>
                    </a:ext>
                  </a:extLst>
                </p14:cNvPr>
                <p14:cNvContentPartPr/>
                <p14:nvPr/>
              </p14:nvContentPartPr>
              <p14:xfrm>
                <a:off x="7187296" y="5883654"/>
                <a:ext cx="1593720" cy="54720"/>
              </p14:xfrm>
            </p:contentPart>
          </mc:Choice>
          <mc:Fallback>
            <p:pic>
              <p:nvPicPr>
                <p:cNvPr id="104" name="Ink 103">
                  <a:extLst>
                    <a:ext uri="{FF2B5EF4-FFF2-40B4-BE49-F238E27FC236}">
                      <a16:creationId xmlns:a16="http://schemas.microsoft.com/office/drawing/2014/main" id="{7F519238-DD8F-AD86-C2F4-FE4D81BED935}"/>
                    </a:ext>
                  </a:extLst>
                </p:cNvPr>
                <p:cNvPicPr/>
                <p:nvPr/>
              </p:nvPicPr>
              <p:blipFill>
                <a:blip r:embed="rId157"/>
                <a:stretch>
                  <a:fillRect/>
                </a:stretch>
              </p:blipFill>
              <p:spPr>
                <a:xfrm>
                  <a:off x="7169296" y="5866014"/>
                  <a:ext cx="1629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5" name="Ink 104">
                  <a:extLst>
                    <a:ext uri="{FF2B5EF4-FFF2-40B4-BE49-F238E27FC236}">
                      <a16:creationId xmlns:a16="http://schemas.microsoft.com/office/drawing/2014/main" id="{2D125BE5-EFD6-04A5-160B-93F5F9E577C7}"/>
                    </a:ext>
                  </a:extLst>
                </p14:cNvPr>
                <p14:cNvContentPartPr/>
                <p14:nvPr/>
              </p14:nvContentPartPr>
              <p14:xfrm>
                <a:off x="5794456" y="5886174"/>
                <a:ext cx="1137240" cy="43200"/>
              </p14:xfrm>
            </p:contentPart>
          </mc:Choice>
          <mc:Fallback>
            <p:pic>
              <p:nvPicPr>
                <p:cNvPr id="105" name="Ink 104">
                  <a:extLst>
                    <a:ext uri="{FF2B5EF4-FFF2-40B4-BE49-F238E27FC236}">
                      <a16:creationId xmlns:a16="http://schemas.microsoft.com/office/drawing/2014/main" id="{2D125BE5-EFD6-04A5-160B-93F5F9E577C7}"/>
                    </a:ext>
                  </a:extLst>
                </p:cNvPr>
                <p:cNvPicPr/>
                <p:nvPr/>
              </p:nvPicPr>
              <p:blipFill>
                <a:blip r:embed="rId159"/>
                <a:stretch>
                  <a:fillRect/>
                </a:stretch>
              </p:blipFill>
              <p:spPr>
                <a:xfrm>
                  <a:off x="5776816" y="5868174"/>
                  <a:ext cx="11728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7" name="Ink 106">
                  <a:extLst>
                    <a:ext uri="{FF2B5EF4-FFF2-40B4-BE49-F238E27FC236}">
                      <a16:creationId xmlns:a16="http://schemas.microsoft.com/office/drawing/2014/main" id="{E7076A7D-DDE9-FEAD-15BB-B97EF4B4DEBE}"/>
                    </a:ext>
                  </a:extLst>
                </p14:cNvPr>
                <p14:cNvContentPartPr/>
                <p14:nvPr/>
              </p14:nvContentPartPr>
              <p14:xfrm>
                <a:off x="4799416" y="5864934"/>
                <a:ext cx="869040" cy="46440"/>
              </p14:xfrm>
            </p:contentPart>
          </mc:Choice>
          <mc:Fallback>
            <p:pic>
              <p:nvPicPr>
                <p:cNvPr id="107" name="Ink 106">
                  <a:extLst>
                    <a:ext uri="{FF2B5EF4-FFF2-40B4-BE49-F238E27FC236}">
                      <a16:creationId xmlns:a16="http://schemas.microsoft.com/office/drawing/2014/main" id="{E7076A7D-DDE9-FEAD-15BB-B97EF4B4DEBE}"/>
                    </a:ext>
                  </a:extLst>
                </p:cNvPr>
                <p:cNvPicPr/>
                <p:nvPr/>
              </p:nvPicPr>
              <p:blipFill>
                <a:blip r:embed="rId161"/>
                <a:stretch>
                  <a:fillRect/>
                </a:stretch>
              </p:blipFill>
              <p:spPr>
                <a:xfrm>
                  <a:off x="4781776" y="5847294"/>
                  <a:ext cx="9046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9" name="Ink 108">
                  <a:extLst>
                    <a:ext uri="{FF2B5EF4-FFF2-40B4-BE49-F238E27FC236}">
                      <a16:creationId xmlns:a16="http://schemas.microsoft.com/office/drawing/2014/main" id="{A5D1440D-2075-6FCD-3ED6-6F1B320D4836}"/>
                    </a:ext>
                  </a:extLst>
                </p14:cNvPr>
                <p14:cNvContentPartPr/>
                <p14:nvPr/>
              </p14:nvContentPartPr>
              <p14:xfrm>
                <a:off x="2968096" y="5873214"/>
                <a:ext cx="1731600" cy="56880"/>
              </p14:xfrm>
            </p:contentPart>
          </mc:Choice>
          <mc:Fallback>
            <p:pic>
              <p:nvPicPr>
                <p:cNvPr id="109" name="Ink 108">
                  <a:extLst>
                    <a:ext uri="{FF2B5EF4-FFF2-40B4-BE49-F238E27FC236}">
                      <a16:creationId xmlns:a16="http://schemas.microsoft.com/office/drawing/2014/main" id="{A5D1440D-2075-6FCD-3ED6-6F1B320D4836}"/>
                    </a:ext>
                  </a:extLst>
                </p:cNvPr>
                <p:cNvPicPr/>
                <p:nvPr/>
              </p:nvPicPr>
              <p:blipFill>
                <a:blip r:embed="rId163"/>
                <a:stretch>
                  <a:fillRect/>
                </a:stretch>
              </p:blipFill>
              <p:spPr>
                <a:xfrm>
                  <a:off x="2950456" y="5855574"/>
                  <a:ext cx="17672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1" name="Ink 110">
                  <a:extLst>
                    <a:ext uri="{FF2B5EF4-FFF2-40B4-BE49-F238E27FC236}">
                      <a16:creationId xmlns:a16="http://schemas.microsoft.com/office/drawing/2014/main" id="{E7823572-2F50-2803-844A-AE0490A78B41}"/>
                    </a:ext>
                  </a:extLst>
                </p14:cNvPr>
                <p14:cNvContentPartPr/>
                <p14:nvPr/>
              </p14:nvContentPartPr>
              <p14:xfrm>
                <a:off x="2367976" y="5825694"/>
                <a:ext cx="615960" cy="97560"/>
              </p14:xfrm>
            </p:contentPart>
          </mc:Choice>
          <mc:Fallback>
            <p:pic>
              <p:nvPicPr>
                <p:cNvPr id="111" name="Ink 110">
                  <a:extLst>
                    <a:ext uri="{FF2B5EF4-FFF2-40B4-BE49-F238E27FC236}">
                      <a16:creationId xmlns:a16="http://schemas.microsoft.com/office/drawing/2014/main" id="{E7823572-2F50-2803-844A-AE0490A78B41}"/>
                    </a:ext>
                  </a:extLst>
                </p:cNvPr>
                <p:cNvPicPr/>
                <p:nvPr/>
              </p:nvPicPr>
              <p:blipFill>
                <a:blip r:embed="rId165"/>
                <a:stretch>
                  <a:fillRect/>
                </a:stretch>
              </p:blipFill>
              <p:spPr>
                <a:xfrm>
                  <a:off x="2350336" y="5807694"/>
                  <a:ext cx="6516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2" name="Ink 111">
                  <a:extLst>
                    <a:ext uri="{FF2B5EF4-FFF2-40B4-BE49-F238E27FC236}">
                      <a16:creationId xmlns:a16="http://schemas.microsoft.com/office/drawing/2014/main" id="{36B5D4CB-26C9-76B8-8DBB-D70AD6D6BA55}"/>
                    </a:ext>
                  </a:extLst>
                </p14:cNvPr>
                <p14:cNvContentPartPr/>
                <p14:nvPr/>
              </p14:nvContentPartPr>
              <p14:xfrm>
                <a:off x="1096816" y="5914614"/>
                <a:ext cx="1119960" cy="41040"/>
              </p14:xfrm>
            </p:contentPart>
          </mc:Choice>
          <mc:Fallback>
            <p:pic>
              <p:nvPicPr>
                <p:cNvPr id="112" name="Ink 111">
                  <a:extLst>
                    <a:ext uri="{FF2B5EF4-FFF2-40B4-BE49-F238E27FC236}">
                      <a16:creationId xmlns:a16="http://schemas.microsoft.com/office/drawing/2014/main" id="{36B5D4CB-26C9-76B8-8DBB-D70AD6D6BA55}"/>
                    </a:ext>
                  </a:extLst>
                </p:cNvPr>
                <p:cNvPicPr/>
                <p:nvPr/>
              </p:nvPicPr>
              <p:blipFill>
                <a:blip r:embed="rId167"/>
                <a:stretch>
                  <a:fillRect/>
                </a:stretch>
              </p:blipFill>
              <p:spPr>
                <a:xfrm>
                  <a:off x="1079176" y="5896974"/>
                  <a:ext cx="11556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8" name="Ink 127">
                  <a:extLst>
                    <a:ext uri="{FF2B5EF4-FFF2-40B4-BE49-F238E27FC236}">
                      <a16:creationId xmlns:a16="http://schemas.microsoft.com/office/drawing/2014/main" id="{05474E53-F192-FF3B-ADDF-ECBA0AD5F929}"/>
                    </a:ext>
                  </a:extLst>
                </p14:cNvPr>
                <p14:cNvContentPartPr/>
                <p14:nvPr/>
              </p14:nvContentPartPr>
              <p14:xfrm>
                <a:off x="3544456" y="5914614"/>
                <a:ext cx="2966400" cy="666360"/>
              </p14:xfrm>
            </p:contentPart>
          </mc:Choice>
          <mc:Fallback>
            <p:pic>
              <p:nvPicPr>
                <p:cNvPr id="128" name="Ink 127">
                  <a:extLst>
                    <a:ext uri="{FF2B5EF4-FFF2-40B4-BE49-F238E27FC236}">
                      <a16:creationId xmlns:a16="http://schemas.microsoft.com/office/drawing/2014/main" id="{05474E53-F192-FF3B-ADDF-ECBA0AD5F929}"/>
                    </a:ext>
                  </a:extLst>
                </p:cNvPr>
                <p:cNvPicPr/>
                <p:nvPr/>
              </p:nvPicPr>
              <p:blipFill>
                <a:blip r:embed="rId169"/>
                <a:stretch>
                  <a:fillRect/>
                </a:stretch>
              </p:blipFill>
              <p:spPr>
                <a:xfrm>
                  <a:off x="3526456" y="5896614"/>
                  <a:ext cx="3002040" cy="70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0">
            <p14:nvContentPartPr>
              <p14:cNvPr id="133" name="Ink 132">
                <a:extLst>
                  <a:ext uri="{FF2B5EF4-FFF2-40B4-BE49-F238E27FC236}">
                    <a16:creationId xmlns:a16="http://schemas.microsoft.com/office/drawing/2014/main" id="{0F58EE33-42FE-EB53-CFAD-D4828B477D5E}"/>
                  </a:ext>
                </a:extLst>
              </p14:cNvPr>
              <p14:cNvContentPartPr/>
              <p14:nvPr/>
            </p14:nvContentPartPr>
            <p14:xfrm>
              <a:off x="6369376" y="4761894"/>
              <a:ext cx="1199520" cy="624600"/>
            </p14:xfrm>
          </p:contentPart>
        </mc:Choice>
        <mc:Fallback>
          <p:pic>
            <p:nvPicPr>
              <p:cNvPr id="133" name="Ink 132">
                <a:extLst>
                  <a:ext uri="{FF2B5EF4-FFF2-40B4-BE49-F238E27FC236}">
                    <a16:creationId xmlns:a16="http://schemas.microsoft.com/office/drawing/2014/main" id="{0F58EE33-42FE-EB53-CFAD-D4828B477D5E}"/>
                  </a:ext>
                </a:extLst>
              </p:cNvPr>
              <p:cNvPicPr/>
              <p:nvPr/>
            </p:nvPicPr>
            <p:blipFill>
              <a:blip r:embed="rId171"/>
              <a:stretch>
                <a:fillRect/>
              </a:stretch>
            </p:blipFill>
            <p:spPr>
              <a:xfrm>
                <a:off x="6351376" y="4744254"/>
                <a:ext cx="1235160" cy="6602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4" name="Ink 133">
                <a:extLst>
                  <a:ext uri="{FF2B5EF4-FFF2-40B4-BE49-F238E27FC236}">
                    <a16:creationId xmlns:a16="http://schemas.microsoft.com/office/drawing/2014/main" id="{D5E4A6F1-2DFD-E9DE-72FA-D96EF04B28C2}"/>
                  </a:ext>
                </a:extLst>
              </p14:cNvPr>
              <p14:cNvContentPartPr/>
              <p14:nvPr/>
            </p14:nvContentPartPr>
            <p14:xfrm>
              <a:off x="2457616" y="5301174"/>
              <a:ext cx="6120" cy="3600"/>
            </p14:xfrm>
          </p:contentPart>
        </mc:Choice>
        <mc:Fallback>
          <p:pic>
            <p:nvPicPr>
              <p:cNvPr id="134" name="Ink 133">
                <a:extLst>
                  <a:ext uri="{FF2B5EF4-FFF2-40B4-BE49-F238E27FC236}">
                    <a16:creationId xmlns:a16="http://schemas.microsoft.com/office/drawing/2014/main" id="{D5E4A6F1-2DFD-E9DE-72FA-D96EF04B28C2}"/>
                  </a:ext>
                </a:extLst>
              </p:cNvPr>
              <p:cNvPicPr/>
              <p:nvPr/>
            </p:nvPicPr>
            <p:blipFill>
              <a:blip r:embed="rId173"/>
              <a:stretch>
                <a:fillRect/>
              </a:stretch>
            </p:blipFill>
            <p:spPr>
              <a:xfrm>
                <a:off x="2439976" y="5283174"/>
                <a:ext cx="417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7" name="Ink 136">
                <a:extLst>
                  <a:ext uri="{FF2B5EF4-FFF2-40B4-BE49-F238E27FC236}">
                    <a16:creationId xmlns:a16="http://schemas.microsoft.com/office/drawing/2014/main" id="{4FD92F02-B77D-6072-5769-009DAB5E2947}"/>
                  </a:ext>
                </a:extLst>
              </p14:cNvPr>
              <p14:cNvContentPartPr/>
              <p14:nvPr/>
            </p14:nvContentPartPr>
            <p14:xfrm>
              <a:off x="668776" y="4692414"/>
              <a:ext cx="1906560" cy="665640"/>
            </p14:xfrm>
          </p:contentPart>
        </mc:Choice>
        <mc:Fallback>
          <p:pic>
            <p:nvPicPr>
              <p:cNvPr id="137" name="Ink 136">
                <a:extLst>
                  <a:ext uri="{FF2B5EF4-FFF2-40B4-BE49-F238E27FC236}">
                    <a16:creationId xmlns:a16="http://schemas.microsoft.com/office/drawing/2014/main" id="{4FD92F02-B77D-6072-5769-009DAB5E2947}"/>
                  </a:ext>
                </a:extLst>
              </p:cNvPr>
              <p:cNvPicPr/>
              <p:nvPr/>
            </p:nvPicPr>
            <p:blipFill>
              <a:blip r:embed="rId175"/>
              <a:stretch>
                <a:fillRect/>
              </a:stretch>
            </p:blipFill>
            <p:spPr>
              <a:xfrm>
                <a:off x="651136" y="4674774"/>
                <a:ext cx="1942200" cy="701280"/>
              </a:xfrm>
              <a:prstGeom prst="rect">
                <a:avLst/>
              </a:prstGeom>
            </p:spPr>
          </p:pic>
        </mc:Fallback>
      </mc:AlternateContent>
      <p:grpSp>
        <p:nvGrpSpPr>
          <p:cNvPr id="139" name="Group 138">
            <a:extLst>
              <a:ext uri="{FF2B5EF4-FFF2-40B4-BE49-F238E27FC236}">
                <a16:creationId xmlns:a16="http://schemas.microsoft.com/office/drawing/2014/main" id="{A11FFCB9-ED2A-0B38-A74B-5CF77CD912EE}"/>
              </a:ext>
            </a:extLst>
          </p:cNvPr>
          <p:cNvGrpSpPr/>
          <p:nvPr/>
        </p:nvGrpSpPr>
        <p:grpSpPr>
          <a:xfrm>
            <a:off x="8399056" y="4727334"/>
            <a:ext cx="1955880" cy="1252440"/>
            <a:chOff x="8399056" y="4727334"/>
            <a:chExt cx="1955880" cy="1252440"/>
          </a:xfrm>
        </p:grpSpPr>
        <mc:AlternateContent xmlns:mc="http://schemas.openxmlformats.org/markup-compatibility/2006">
          <mc:Choice xmlns:p14="http://schemas.microsoft.com/office/powerpoint/2010/main" Requires="p14">
            <p:contentPart p14:bwMode="auto" r:id="rId176">
              <p14:nvContentPartPr>
                <p14:cNvPr id="130" name="Ink 129">
                  <a:extLst>
                    <a:ext uri="{FF2B5EF4-FFF2-40B4-BE49-F238E27FC236}">
                      <a16:creationId xmlns:a16="http://schemas.microsoft.com/office/drawing/2014/main" id="{E08A07DC-0857-4173-F4FB-8E67F25AB9D4}"/>
                    </a:ext>
                  </a:extLst>
                </p14:cNvPr>
                <p14:cNvContentPartPr/>
                <p14:nvPr/>
              </p14:nvContentPartPr>
              <p14:xfrm>
                <a:off x="9351616" y="4744614"/>
                <a:ext cx="969120" cy="651960"/>
              </p14:xfrm>
            </p:contentPart>
          </mc:Choice>
          <mc:Fallback>
            <p:pic>
              <p:nvPicPr>
                <p:cNvPr id="130" name="Ink 129">
                  <a:extLst>
                    <a:ext uri="{FF2B5EF4-FFF2-40B4-BE49-F238E27FC236}">
                      <a16:creationId xmlns:a16="http://schemas.microsoft.com/office/drawing/2014/main" id="{E08A07DC-0857-4173-F4FB-8E67F25AB9D4}"/>
                    </a:ext>
                  </a:extLst>
                </p:cNvPr>
                <p:cNvPicPr/>
                <p:nvPr/>
              </p:nvPicPr>
              <p:blipFill>
                <a:blip r:embed="rId177"/>
                <a:stretch>
                  <a:fillRect/>
                </a:stretch>
              </p:blipFill>
              <p:spPr>
                <a:xfrm>
                  <a:off x="9333616" y="4726974"/>
                  <a:ext cx="1004760" cy="6876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1" name="Ink 130">
                  <a:extLst>
                    <a:ext uri="{FF2B5EF4-FFF2-40B4-BE49-F238E27FC236}">
                      <a16:creationId xmlns:a16="http://schemas.microsoft.com/office/drawing/2014/main" id="{0DD51CE8-A204-407E-3B11-6C31EC7BB98C}"/>
                    </a:ext>
                  </a:extLst>
                </p14:cNvPr>
                <p14:cNvContentPartPr/>
                <p14:nvPr/>
              </p14:nvContentPartPr>
              <p14:xfrm>
                <a:off x="8399056" y="4727334"/>
                <a:ext cx="1045080" cy="635400"/>
              </p14:xfrm>
            </p:contentPart>
          </mc:Choice>
          <mc:Fallback>
            <p:pic>
              <p:nvPicPr>
                <p:cNvPr id="131" name="Ink 130">
                  <a:extLst>
                    <a:ext uri="{FF2B5EF4-FFF2-40B4-BE49-F238E27FC236}">
                      <a16:creationId xmlns:a16="http://schemas.microsoft.com/office/drawing/2014/main" id="{0DD51CE8-A204-407E-3B11-6C31EC7BB98C}"/>
                    </a:ext>
                  </a:extLst>
                </p:cNvPr>
                <p:cNvPicPr/>
                <p:nvPr/>
              </p:nvPicPr>
              <p:blipFill>
                <a:blip r:embed="rId179"/>
                <a:stretch>
                  <a:fillRect/>
                </a:stretch>
              </p:blipFill>
              <p:spPr>
                <a:xfrm>
                  <a:off x="8381056" y="4709694"/>
                  <a:ext cx="1080720" cy="6710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8" name="Ink 137">
                  <a:extLst>
                    <a:ext uri="{FF2B5EF4-FFF2-40B4-BE49-F238E27FC236}">
                      <a16:creationId xmlns:a16="http://schemas.microsoft.com/office/drawing/2014/main" id="{576A4527-99F3-211C-47C0-778F2D7AAB8F}"/>
                    </a:ext>
                  </a:extLst>
                </p14:cNvPr>
                <p14:cNvContentPartPr/>
                <p14:nvPr/>
              </p14:nvContentPartPr>
              <p14:xfrm>
                <a:off x="8701816" y="5269854"/>
                <a:ext cx="1653120" cy="709920"/>
              </p14:xfrm>
            </p:contentPart>
          </mc:Choice>
          <mc:Fallback>
            <p:pic>
              <p:nvPicPr>
                <p:cNvPr id="138" name="Ink 137">
                  <a:extLst>
                    <a:ext uri="{FF2B5EF4-FFF2-40B4-BE49-F238E27FC236}">
                      <a16:creationId xmlns:a16="http://schemas.microsoft.com/office/drawing/2014/main" id="{576A4527-99F3-211C-47C0-778F2D7AAB8F}"/>
                    </a:ext>
                  </a:extLst>
                </p:cNvPr>
                <p:cNvPicPr/>
                <p:nvPr/>
              </p:nvPicPr>
              <p:blipFill>
                <a:blip r:embed="rId181"/>
                <a:stretch>
                  <a:fillRect/>
                </a:stretch>
              </p:blipFill>
              <p:spPr>
                <a:xfrm>
                  <a:off x="8684176" y="5252214"/>
                  <a:ext cx="1688760" cy="745560"/>
                </a:xfrm>
                <a:prstGeom prst="rect">
                  <a:avLst/>
                </a:prstGeom>
              </p:spPr>
            </p:pic>
          </mc:Fallback>
        </mc:AlternateContent>
      </p:grpSp>
    </p:spTree>
    <p:extLst>
      <p:ext uri="{BB962C8B-B14F-4D97-AF65-F5344CB8AC3E}">
        <p14:creationId xmlns:p14="http://schemas.microsoft.com/office/powerpoint/2010/main" val="208037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B08C32BA-42BC-4375-F9E3-17E43AB5FDE8}"/>
              </a:ext>
            </a:extLst>
          </p:cNvPr>
          <p:cNvPicPr>
            <a:picLocks noChangeAspect="1"/>
          </p:cNvPicPr>
          <p:nvPr/>
        </p:nvPicPr>
        <p:blipFill rotWithShape="1">
          <a:blip r:embed="rId4"/>
          <a:srcRect b="31948"/>
          <a:stretch/>
        </p:blipFill>
        <p:spPr>
          <a:xfrm>
            <a:off x="87313" y="49937"/>
            <a:ext cx="7028440" cy="5907974"/>
          </a:xfrm>
          <a:prstGeom prst="rect">
            <a:avLst/>
          </a:prstGeom>
        </p:spPr>
      </p:pic>
      <p:pic>
        <p:nvPicPr>
          <p:cNvPr id="7" name="Picture 6">
            <a:extLst>
              <a:ext uri="{FF2B5EF4-FFF2-40B4-BE49-F238E27FC236}">
                <a16:creationId xmlns:a16="http://schemas.microsoft.com/office/drawing/2014/main" id="{C09D3156-58AA-BF17-98CD-7C450AACC969}"/>
              </a:ext>
            </a:extLst>
          </p:cNvPr>
          <p:cNvPicPr>
            <a:picLocks noChangeAspect="1"/>
          </p:cNvPicPr>
          <p:nvPr/>
        </p:nvPicPr>
        <p:blipFill rotWithShape="1">
          <a:blip r:embed="rId4"/>
          <a:srcRect t="68052" r="40380"/>
          <a:stretch/>
        </p:blipFill>
        <p:spPr>
          <a:xfrm>
            <a:off x="7157424" y="397824"/>
            <a:ext cx="4947263" cy="3274620"/>
          </a:xfrm>
          <a:prstGeom prst="rect">
            <a:avLst/>
          </a:prstGeom>
        </p:spPr>
      </p:pic>
      <p:grpSp>
        <p:nvGrpSpPr>
          <p:cNvPr id="24" name="Group 23">
            <a:extLst>
              <a:ext uri="{FF2B5EF4-FFF2-40B4-BE49-F238E27FC236}">
                <a16:creationId xmlns:a16="http://schemas.microsoft.com/office/drawing/2014/main" id="{B1B97766-C634-FAAB-9D41-711322259967}"/>
              </a:ext>
            </a:extLst>
          </p:cNvPr>
          <p:cNvGrpSpPr/>
          <p:nvPr/>
        </p:nvGrpSpPr>
        <p:grpSpPr>
          <a:xfrm>
            <a:off x="7645216" y="3800334"/>
            <a:ext cx="3545640" cy="587520"/>
            <a:chOff x="7645216" y="3800334"/>
            <a:chExt cx="3545640" cy="587520"/>
          </a:xfrm>
        </p:grpSpPr>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957CF1F2-9EE2-7C24-AADD-5A31E4DD275F}"/>
                    </a:ext>
                  </a:extLst>
                </p14:cNvPr>
                <p14:cNvContentPartPr/>
                <p14:nvPr/>
              </p14:nvContentPartPr>
              <p14:xfrm>
                <a:off x="7819456" y="4048014"/>
                <a:ext cx="25560" cy="273600"/>
              </p14:xfrm>
            </p:contentPart>
          </mc:Choice>
          <mc:Fallback>
            <p:pic>
              <p:nvPicPr>
                <p:cNvPr id="2" name="Ink 1">
                  <a:extLst>
                    <a:ext uri="{FF2B5EF4-FFF2-40B4-BE49-F238E27FC236}">
                      <a16:creationId xmlns:a16="http://schemas.microsoft.com/office/drawing/2014/main" id="{957CF1F2-9EE2-7C24-AADD-5A31E4DD275F}"/>
                    </a:ext>
                  </a:extLst>
                </p:cNvPr>
                <p:cNvPicPr/>
                <p:nvPr/>
              </p:nvPicPr>
              <p:blipFill>
                <a:blip r:embed="rId6"/>
                <a:stretch>
                  <a:fillRect/>
                </a:stretch>
              </p:blipFill>
              <p:spPr>
                <a:xfrm>
                  <a:off x="7801456" y="4030014"/>
                  <a:ext cx="6120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90983BE5-CAB9-9D7D-DD91-2B7048386D50}"/>
                    </a:ext>
                  </a:extLst>
                </p14:cNvPr>
                <p14:cNvContentPartPr/>
                <p14:nvPr/>
              </p14:nvContentPartPr>
              <p14:xfrm>
                <a:off x="7645216" y="3956214"/>
                <a:ext cx="366120" cy="161640"/>
              </p14:xfrm>
            </p:contentPart>
          </mc:Choice>
          <mc:Fallback>
            <p:pic>
              <p:nvPicPr>
                <p:cNvPr id="3" name="Ink 2">
                  <a:extLst>
                    <a:ext uri="{FF2B5EF4-FFF2-40B4-BE49-F238E27FC236}">
                      <a16:creationId xmlns:a16="http://schemas.microsoft.com/office/drawing/2014/main" id="{90983BE5-CAB9-9D7D-DD91-2B7048386D50}"/>
                    </a:ext>
                  </a:extLst>
                </p:cNvPr>
                <p:cNvPicPr/>
                <p:nvPr/>
              </p:nvPicPr>
              <p:blipFill>
                <a:blip r:embed="rId8"/>
                <a:stretch>
                  <a:fillRect/>
                </a:stretch>
              </p:blipFill>
              <p:spPr>
                <a:xfrm>
                  <a:off x="7627576" y="3938574"/>
                  <a:ext cx="4017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0A205740-671F-496C-CE4F-7754C6A528B4}"/>
                    </a:ext>
                  </a:extLst>
                </p14:cNvPr>
                <p14:cNvContentPartPr/>
                <p14:nvPr/>
              </p14:nvContentPartPr>
              <p14:xfrm>
                <a:off x="7667896" y="4230534"/>
                <a:ext cx="349560" cy="157320"/>
              </p14:xfrm>
            </p:contentPart>
          </mc:Choice>
          <mc:Fallback>
            <p:pic>
              <p:nvPicPr>
                <p:cNvPr id="5" name="Ink 4">
                  <a:extLst>
                    <a:ext uri="{FF2B5EF4-FFF2-40B4-BE49-F238E27FC236}">
                      <a16:creationId xmlns:a16="http://schemas.microsoft.com/office/drawing/2014/main" id="{0A205740-671F-496C-CE4F-7754C6A528B4}"/>
                    </a:ext>
                  </a:extLst>
                </p:cNvPr>
                <p:cNvPicPr/>
                <p:nvPr/>
              </p:nvPicPr>
              <p:blipFill>
                <a:blip r:embed="rId10"/>
                <a:stretch>
                  <a:fillRect/>
                </a:stretch>
              </p:blipFill>
              <p:spPr>
                <a:xfrm>
                  <a:off x="7649896" y="4212534"/>
                  <a:ext cx="3852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80BCCFAD-3665-5723-54CD-FA5B471C9FC1}"/>
                    </a:ext>
                  </a:extLst>
                </p14:cNvPr>
                <p14:cNvContentPartPr/>
                <p14:nvPr/>
              </p14:nvContentPartPr>
              <p14:xfrm>
                <a:off x="8095936" y="4015614"/>
                <a:ext cx="208440" cy="289440"/>
              </p14:xfrm>
            </p:contentPart>
          </mc:Choice>
          <mc:Fallback>
            <p:pic>
              <p:nvPicPr>
                <p:cNvPr id="9" name="Ink 8">
                  <a:extLst>
                    <a:ext uri="{FF2B5EF4-FFF2-40B4-BE49-F238E27FC236}">
                      <a16:creationId xmlns:a16="http://schemas.microsoft.com/office/drawing/2014/main" id="{80BCCFAD-3665-5723-54CD-FA5B471C9FC1}"/>
                    </a:ext>
                  </a:extLst>
                </p:cNvPr>
                <p:cNvPicPr/>
                <p:nvPr/>
              </p:nvPicPr>
              <p:blipFill>
                <a:blip r:embed="rId12"/>
                <a:stretch>
                  <a:fillRect/>
                </a:stretch>
              </p:blipFill>
              <p:spPr>
                <a:xfrm>
                  <a:off x="8077936" y="3997614"/>
                  <a:ext cx="24408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72E539E1-79C4-8720-79AA-EBB95C8CCE56}"/>
                    </a:ext>
                  </a:extLst>
                </p14:cNvPr>
                <p14:cNvContentPartPr/>
                <p14:nvPr/>
              </p14:nvContentPartPr>
              <p14:xfrm>
                <a:off x="8392936" y="4125414"/>
                <a:ext cx="240120" cy="60840"/>
              </p14:xfrm>
            </p:contentPart>
          </mc:Choice>
          <mc:Fallback>
            <p:pic>
              <p:nvPicPr>
                <p:cNvPr id="11" name="Ink 10">
                  <a:extLst>
                    <a:ext uri="{FF2B5EF4-FFF2-40B4-BE49-F238E27FC236}">
                      <a16:creationId xmlns:a16="http://schemas.microsoft.com/office/drawing/2014/main" id="{72E539E1-79C4-8720-79AA-EBB95C8CCE56}"/>
                    </a:ext>
                  </a:extLst>
                </p:cNvPr>
                <p:cNvPicPr/>
                <p:nvPr/>
              </p:nvPicPr>
              <p:blipFill>
                <a:blip r:embed="rId14"/>
                <a:stretch>
                  <a:fillRect/>
                </a:stretch>
              </p:blipFill>
              <p:spPr>
                <a:xfrm>
                  <a:off x="8375296" y="4107774"/>
                  <a:ext cx="2757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0B6425E7-68EE-2902-D649-8399FE8E90CA}"/>
                    </a:ext>
                  </a:extLst>
                </p14:cNvPr>
                <p14:cNvContentPartPr/>
                <p14:nvPr/>
              </p14:nvContentPartPr>
              <p14:xfrm>
                <a:off x="8602096" y="3949014"/>
                <a:ext cx="176400" cy="192600"/>
              </p14:xfrm>
            </p:contentPart>
          </mc:Choice>
          <mc:Fallback>
            <p:pic>
              <p:nvPicPr>
                <p:cNvPr id="12" name="Ink 11">
                  <a:extLst>
                    <a:ext uri="{FF2B5EF4-FFF2-40B4-BE49-F238E27FC236}">
                      <a16:creationId xmlns:a16="http://schemas.microsoft.com/office/drawing/2014/main" id="{0B6425E7-68EE-2902-D649-8399FE8E90CA}"/>
                    </a:ext>
                  </a:extLst>
                </p:cNvPr>
                <p:cNvPicPr/>
                <p:nvPr/>
              </p:nvPicPr>
              <p:blipFill>
                <a:blip r:embed="rId16"/>
                <a:stretch>
                  <a:fillRect/>
                </a:stretch>
              </p:blipFill>
              <p:spPr>
                <a:xfrm>
                  <a:off x="8584456" y="3931374"/>
                  <a:ext cx="2120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034010F4-564E-4CCC-E8A8-180AD016AE2D}"/>
                    </a:ext>
                  </a:extLst>
                </p14:cNvPr>
                <p14:cNvContentPartPr/>
                <p14:nvPr/>
              </p14:nvContentPartPr>
              <p14:xfrm>
                <a:off x="8826376" y="4039374"/>
                <a:ext cx="203400" cy="97920"/>
              </p14:xfrm>
            </p:contentPart>
          </mc:Choice>
          <mc:Fallback>
            <p:pic>
              <p:nvPicPr>
                <p:cNvPr id="13" name="Ink 12">
                  <a:extLst>
                    <a:ext uri="{FF2B5EF4-FFF2-40B4-BE49-F238E27FC236}">
                      <a16:creationId xmlns:a16="http://schemas.microsoft.com/office/drawing/2014/main" id="{034010F4-564E-4CCC-E8A8-180AD016AE2D}"/>
                    </a:ext>
                  </a:extLst>
                </p:cNvPr>
                <p:cNvPicPr/>
                <p:nvPr/>
              </p:nvPicPr>
              <p:blipFill>
                <a:blip r:embed="rId18"/>
                <a:stretch>
                  <a:fillRect/>
                </a:stretch>
              </p:blipFill>
              <p:spPr>
                <a:xfrm>
                  <a:off x="8808376" y="4021734"/>
                  <a:ext cx="2390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BFB680F0-EF8D-8852-5932-327FA4D37A2F}"/>
                    </a:ext>
                  </a:extLst>
                </p14:cNvPr>
                <p14:cNvContentPartPr/>
                <p14:nvPr/>
              </p14:nvContentPartPr>
              <p14:xfrm>
                <a:off x="8937256" y="3802854"/>
                <a:ext cx="364680" cy="314280"/>
              </p14:xfrm>
            </p:contentPart>
          </mc:Choice>
          <mc:Fallback>
            <p:pic>
              <p:nvPicPr>
                <p:cNvPr id="14" name="Ink 13">
                  <a:extLst>
                    <a:ext uri="{FF2B5EF4-FFF2-40B4-BE49-F238E27FC236}">
                      <a16:creationId xmlns:a16="http://schemas.microsoft.com/office/drawing/2014/main" id="{BFB680F0-EF8D-8852-5932-327FA4D37A2F}"/>
                    </a:ext>
                  </a:extLst>
                </p:cNvPr>
                <p:cNvPicPr/>
                <p:nvPr/>
              </p:nvPicPr>
              <p:blipFill>
                <a:blip r:embed="rId20"/>
                <a:stretch>
                  <a:fillRect/>
                </a:stretch>
              </p:blipFill>
              <p:spPr>
                <a:xfrm>
                  <a:off x="8919616" y="3785214"/>
                  <a:ext cx="40032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09D08A1D-8CAB-9CC8-6CC0-3D6BDB67FABC}"/>
                    </a:ext>
                  </a:extLst>
                </p14:cNvPr>
                <p14:cNvContentPartPr/>
                <p14:nvPr/>
              </p14:nvContentPartPr>
              <p14:xfrm>
                <a:off x="9451336" y="3858654"/>
                <a:ext cx="322200" cy="261000"/>
              </p14:xfrm>
            </p:contentPart>
          </mc:Choice>
          <mc:Fallback>
            <p:pic>
              <p:nvPicPr>
                <p:cNvPr id="15" name="Ink 14">
                  <a:extLst>
                    <a:ext uri="{FF2B5EF4-FFF2-40B4-BE49-F238E27FC236}">
                      <a16:creationId xmlns:a16="http://schemas.microsoft.com/office/drawing/2014/main" id="{09D08A1D-8CAB-9CC8-6CC0-3D6BDB67FABC}"/>
                    </a:ext>
                  </a:extLst>
                </p:cNvPr>
                <p:cNvPicPr/>
                <p:nvPr/>
              </p:nvPicPr>
              <p:blipFill>
                <a:blip r:embed="rId22"/>
                <a:stretch>
                  <a:fillRect/>
                </a:stretch>
              </p:blipFill>
              <p:spPr>
                <a:xfrm>
                  <a:off x="9433696" y="3841014"/>
                  <a:ext cx="35784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61DF8502-CA83-F1CF-E03A-67B372882E47}"/>
                    </a:ext>
                  </a:extLst>
                </p14:cNvPr>
                <p14:cNvContentPartPr/>
                <p14:nvPr/>
              </p14:nvContentPartPr>
              <p14:xfrm>
                <a:off x="9835816" y="3895014"/>
                <a:ext cx="161640" cy="186480"/>
              </p14:xfrm>
            </p:contentPart>
          </mc:Choice>
          <mc:Fallback>
            <p:pic>
              <p:nvPicPr>
                <p:cNvPr id="16" name="Ink 15">
                  <a:extLst>
                    <a:ext uri="{FF2B5EF4-FFF2-40B4-BE49-F238E27FC236}">
                      <a16:creationId xmlns:a16="http://schemas.microsoft.com/office/drawing/2014/main" id="{61DF8502-CA83-F1CF-E03A-67B372882E47}"/>
                    </a:ext>
                  </a:extLst>
                </p:cNvPr>
                <p:cNvPicPr/>
                <p:nvPr/>
              </p:nvPicPr>
              <p:blipFill>
                <a:blip r:embed="rId24"/>
                <a:stretch>
                  <a:fillRect/>
                </a:stretch>
              </p:blipFill>
              <p:spPr>
                <a:xfrm>
                  <a:off x="9817816" y="3877014"/>
                  <a:ext cx="1972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006765B2-85BF-5CF5-CC96-EC73C789EDB7}"/>
                    </a:ext>
                  </a:extLst>
                </p14:cNvPr>
                <p14:cNvContentPartPr/>
                <p14:nvPr/>
              </p14:nvContentPartPr>
              <p14:xfrm>
                <a:off x="10163416" y="3897894"/>
                <a:ext cx="20880" cy="39600"/>
              </p14:xfrm>
            </p:contentPart>
          </mc:Choice>
          <mc:Fallback>
            <p:pic>
              <p:nvPicPr>
                <p:cNvPr id="17" name="Ink 16">
                  <a:extLst>
                    <a:ext uri="{FF2B5EF4-FFF2-40B4-BE49-F238E27FC236}">
                      <a16:creationId xmlns:a16="http://schemas.microsoft.com/office/drawing/2014/main" id="{006765B2-85BF-5CF5-CC96-EC73C789EDB7}"/>
                    </a:ext>
                  </a:extLst>
                </p:cNvPr>
                <p:cNvPicPr/>
                <p:nvPr/>
              </p:nvPicPr>
              <p:blipFill>
                <a:blip r:embed="rId26"/>
                <a:stretch>
                  <a:fillRect/>
                </a:stretch>
              </p:blipFill>
              <p:spPr>
                <a:xfrm>
                  <a:off x="10145416" y="3879894"/>
                  <a:ext cx="565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D2473190-0528-0F84-CF70-CCFC711DF2A9}"/>
                    </a:ext>
                  </a:extLst>
                </p14:cNvPr>
                <p14:cNvContentPartPr/>
                <p14:nvPr/>
              </p14:nvContentPartPr>
              <p14:xfrm>
                <a:off x="10163776" y="4085094"/>
                <a:ext cx="30240" cy="36720"/>
              </p14:xfrm>
            </p:contentPart>
          </mc:Choice>
          <mc:Fallback>
            <p:pic>
              <p:nvPicPr>
                <p:cNvPr id="18" name="Ink 17">
                  <a:extLst>
                    <a:ext uri="{FF2B5EF4-FFF2-40B4-BE49-F238E27FC236}">
                      <a16:creationId xmlns:a16="http://schemas.microsoft.com/office/drawing/2014/main" id="{D2473190-0528-0F84-CF70-CCFC711DF2A9}"/>
                    </a:ext>
                  </a:extLst>
                </p:cNvPr>
                <p:cNvPicPr/>
                <p:nvPr/>
              </p:nvPicPr>
              <p:blipFill>
                <a:blip r:embed="rId28"/>
                <a:stretch>
                  <a:fillRect/>
                </a:stretch>
              </p:blipFill>
              <p:spPr>
                <a:xfrm>
                  <a:off x="10145776" y="4067094"/>
                  <a:ext cx="658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Ink 19">
                  <a:extLst>
                    <a:ext uri="{FF2B5EF4-FFF2-40B4-BE49-F238E27FC236}">
                      <a16:creationId xmlns:a16="http://schemas.microsoft.com/office/drawing/2014/main" id="{85436681-172D-EFD0-B9E6-8087760019B4}"/>
                    </a:ext>
                  </a:extLst>
                </p14:cNvPr>
                <p14:cNvContentPartPr/>
                <p14:nvPr/>
              </p14:nvContentPartPr>
              <p14:xfrm>
                <a:off x="10328296" y="3871614"/>
                <a:ext cx="226440" cy="270000"/>
              </p14:xfrm>
            </p:contentPart>
          </mc:Choice>
          <mc:Fallback>
            <p:pic>
              <p:nvPicPr>
                <p:cNvPr id="20" name="Ink 19">
                  <a:extLst>
                    <a:ext uri="{FF2B5EF4-FFF2-40B4-BE49-F238E27FC236}">
                      <a16:creationId xmlns:a16="http://schemas.microsoft.com/office/drawing/2014/main" id="{85436681-172D-EFD0-B9E6-8087760019B4}"/>
                    </a:ext>
                  </a:extLst>
                </p:cNvPr>
                <p:cNvPicPr/>
                <p:nvPr/>
              </p:nvPicPr>
              <p:blipFill>
                <a:blip r:embed="rId30"/>
                <a:stretch>
                  <a:fillRect/>
                </a:stretch>
              </p:blipFill>
              <p:spPr>
                <a:xfrm>
                  <a:off x="10310296" y="3853974"/>
                  <a:ext cx="26208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Ink 20">
                  <a:extLst>
                    <a:ext uri="{FF2B5EF4-FFF2-40B4-BE49-F238E27FC236}">
                      <a16:creationId xmlns:a16="http://schemas.microsoft.com/office/drawing/2014/main" id="{DFEC0D4E-B0E3-0E74-C3C7-48C32F3CDAA0}"/>
                    </a:ext>
                  </a:extLst>
                </p14:cNvPr>
                <p14:cNvContentPartPr/>
                <p14:nvPr/>
              </p14:nvContentPartPr>
              <p14:xfrm>
                <a:off x="10653736" y="3932454"/>
                <a:ext cx="150120" cy="14040"/>
              </p14:xfrm>
            </p:contentPart>
          </mc:Choice>
          <mc:Fallback>
            <p:pic>
              <p:nvPicPr>
                <p:cNvPr id="21" name="Ink 20">
                  <a:extLst>
                    <a:ext uri="{FF2B5EF4-FFF2-40B4-BE49-F238E27FC236}">
                      <a16:creationId xmlns:a16="http://schemas.microsoft.com/office/drawing/2014/main" id="{DFEC0D4E-B0E3-0E74-C3C7-48C32F3CDAA0}"/>
                    </a:ext>
                  </a:extLst>
                </p:cNvPr>
                <p:cNvPicPr/>
                <p:nvPr/>
              </p:nvPicPr>
              <p:blipFill>
                <a:blip r:embed="rId32"/>
                <a:stretch>
                  <a:fillRect/>
                </a:stretch>
              </p:blipFill>
              <p:spPr>
                <a:xfrm>
                  <a:off x="10635736" y="3914454"/>
                  <a:ext cx="1857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Ink 21">
                  <a:extLst>
                    <a:ext uri="{FF2B5EF4-FFF2-40B4-BE49-F238E27FC236}">
                      <a16:creationId xmlns:a16="http://schemas.microsoft.com/office/drawing/2014/main" id="{5CB17751-B4E6-DB69-62D5-BD292158C346}"/>
                    </a:ext>
                  </a:extLst>
                </p14:cNvPr>
                <p14:cNvContentPartPr/>
                <p14:nvPr/>
              </p14:nvContentPartPr>
              <p14:xfrm>
                <a:off x="10934896" y="3800334"/>
                <a:ext cx="160200" cy="201600"/>
              </p14:xfrm>
            </p:contentPart>
          </mc:Choice>
          <mc:Fallback>
            <p:pic>
              <p:nvPicPr>
                <p:cNvPr id="22" name="Ink 21">
                  <a:extLst>
                    <a:ext uri="{FF2B5EF4-FFF2-40B4-BE49-F238E27FC236}">
                      <a16:creationId xmlns:a16="http://schemas.microsoft.com/office/drawing/2014/main" id="{5CB17751-B4E6-DB69-62D5-BD292158C346}"/>
                    </a:ext>
                  </a:extLst>
                </p:cNvPr>
                <p:cNvPicPr/>
                <p:nvPr/>
              </p:nvPicPr>
              <p:blipFill>
                <a:blip r:embed="rId34"/>
                <a:stretch>
                  <a:fillRect/>
                </a:stretch>
              </p:blipFill>
              <p:spPr>
                <a:xfrm>
                  <a:off x="10917256" y="3782334"/>
                  <a:ext cx="1958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Ink 22">
                  <a:extLst>
                    <a:ext uri="{FF2B5EF4-FFF2-40B4-BE49-F238E27FC236}">
                      <a16:creationId xmlns:a16="http://schemas.microsoft.com/office/drawing/2014/main" id="{CFFB5281-35D0-450C-C891-4569F61BC02B}"/>
                    </a:ext>
                  </a:extLst>
                </p14:cNvPr>
                <p14:cNvContentPartPr/>
                <p14:nvPr/>
              </p14:nvContentPartPr>
              <p14:xfrm>
                <a:off x="11012296" y="3838134"/>
                <a:ext cx="178560" cy="401040"/>
              </p14:xfrm>
            </p:contentPart>
          </mc:Choice>
          <mc:Fallback>
            <p:pic>
              <p:nvPicPr>
                <p:cNvPr id="23" name="Ink 22">
                  <a:extLst>
                    <a:ext uri="{FF2B5EF4-FFF2-40B4-BE49-F238E27FC236}">
                      <a16:creationId xmlns:a16="http://schemas.microsoft.com/office/drawing/2014/main" id="{CFFB5281-35D0-450C-C891-4569F61BC02B}"/>
                    </a:ext>
                  </a:extLst>
                </p:cNvPr>
                <p:cNvPicPr/>
                <p:nvPr/>
              </p:nvPicPr>
              <p:blipFill>
                <a:blip r:embed="rId36"/>
                <a:stretch>
                  <a:fillRect/>
                </a:stretch>
              </p:blipFill>
              <p:spPr>
                <a:xfrm>
                  <a:off x="10994656" y="3820494"/>
                  <a:ext cx="214200" cy="43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25" name="Ink 24">
                <a:extLst>
                  <a:ext uri="{FF2B5EF4-FFF2-40B4-BE49-F238E27FC236}">
                    <a16:creationId xmlns:a16="http://schemas.microsoft.com/office/drawing/2014/main" id="{7303C424-469E-D0DD-7610-3E71AB31D936}"/>
                  </a:ext>
                </a:extLst>
              </p14:cNvPr>
              <p14:cNvContentPartPr/>
              <p14:nvPr/>
            </p14:nvContentPartPr>
            <p14:xfrm>
              <a:off x="4260856" y="435774"/>
              <a:ext cx="1469160" cy="2734920"/>
            </p14:xfrm>
          </p:contentPart>
        </mc:Choice>
        <mc:Fallback>
          <p:pic>
            <p:nvPicPr>
              <p:cNvPr id="25" name="Ink 24">
                <a:extLst>
                  <a:ext uri="{FF2B5EF4-FFF2-40B4-BE49-F238E27FC236}">
                    <a16:creationId xmlns:a16="http://schemas.microsoft.com/office/drawing/2014/main" id="{7303C424-469E-D0DD-7610-3E71AB31D936}"/>
                  </a:ext>
                </a:extLst>
              </p:cNvPr>
              <p:cNvPicPr/>
              <p:nvPr/>
            </p:nvPicPr>
            <p:blipFill>
              <a:blip r:embed="rId38"/>
              <a:stretch>
                <a:fillRect/>
              </a:stretch>
            </p:blipFill>
            <p:spPr>
              <a:xfrm>
                <a:off x="4242856" y="417774"/>
                <a:ext cx="1504800" cy="2770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Ink 25">
                <a:extLst>
                  <a:ext uri="{FF2B5EF4-FFF2-40B4-BE49-F238E27FC236}">
                    <a16:creationId xmlns:a16="http://schemas.microsoft.com/office/drawing/2014/main" id="{2FC5FB4F-BE00-B716-6774-C7A443BA92CC}"/>
                  </a:ext>
                </a:extLst>
              </p14:cNvPr>
              <p14:cNvContentPartPr/>
              <p14:nvPr/>
            </p14:nvContentPartPr>
            <p14:xfrm>
              <a:off x="4416736" y="3332334"/>
              <a:ext cx="1292400" cy="2311560"/>
            </p14:xfrm>
          </p:contentPart>
        </mc:Choice>
        <mc:Fallback>
          <p:pic>
            <p:nvPicPr>
              <p:cNvPr id="26" name="Ink 25">
                <a:extLst>
                  <a:ext uri="{FF2B5EF4-FFF2-40B4-BE49-F238E27FC236}">
                    <a16:creationId xmlns:a16="http://schemas.microsoft.com/office/drawing/2014/main" id="{2FC5FB4F-BE00-B716-6774-C7A443BA92CC}"/>
                  </a:ext>
                </a:extLst>
              </p:cNvPr>
              <p:cNvPicPr/>
              <p:nvPr/>
            </p:nvPicPr>
            <p:blipFill>
              <a:blip r:embed="rId40"/>
              <a:stretch>
                <a:fillRect/>
              </a:stretch>
            </p:blipFill>
            <p:spPr>
              <a:xfrm>
                <a:off x="4399096" y="3314694"/>
                <a:ext cx="1328040" cy="2347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Ink 26">
                <a:extLst>
                  <a:ext uri="{FF2B5EF4-FFF2-40B4-BE49-F238E27FC236}">
                    <a16:creationId xmlns:a16="http://schemas.microsoft.com/office/drawing/2014/main" id="{89694851-ACDA-4FEE-65F4-119BBDB71844}"/>
                  </a:ext>
                </a:extLst>
              </p14:cNvPr>
              <p14:cNvContentPartPr/>
              <p14:nvPr/>
            </p14:nvContentPartPr>
            <p14:xfrm>
              <a:off x="7024216" y="481494"/>
              <a:ext cx="39240" cy="2636280"/>
            </p14:xfrm>
          </p:contentPart>
        </mc:Choice>
        <mc:Fallback>
          <p:pic>
            <p:nvPicPr>
              <p:cNvPr id="27" name="Ink 26">
                <a:extLst>
                  <a:ext uri="{FF2B5EF4-FFF2-40B4-BE49-F238E27FC236}">
                    <a16:creationId xmlns:a16="http://schemas.microsoft.com/office/drawing/2014/main" id="{89694851-ACDA-4FEE-65F4-119BBDB71844}"/>
                  </a:ext>
                </a:extLst>
              </p:cNvPr>
              <p:cNvPicPr/>
              <p:nvPr/>
            </p:nvPicPr>
            <p:blipFill>
              <a:blip r:embed="rId42"/>
              <a:stretch>
                <a:fillRect/>
              </a:stretch>
            </p:blipFill>
            <p:spPr>
              <a:xfrm>
                <a:off x="7006216" y="463494"/>
                <a:ext cx="74880" cy="2671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Ink 27">
                <a:extLst>
                  <a:ext uri="{FF2B5EF4-FFF2-40B4-BE49-F238E27FC236}">
                    <a16:creationId xmlns:a16="http://schemas.microsoft.com/office/drawing/2014/main" id="{96ABE95C-A696-7C68-1D4E-C3F19D14AE1E}"/>
                  </a:ext>
                </a:extLst>
              </p14:cNvPr>
              <p14:cNvContentPartPr/>
              <p14:nvPr/>
            </p14:nvContentPartPr>
            <p14:xfrm>
              <a:off x="7042576" y="3507654"/>
              <a:ext cx="21600" cy="2408400"/>
            </p14:xfrm>
          </p:contentPart>
        </mc:Choice>
        <mc:Fallback>
          <p:pic>
            <p:nvPicPr>
              <p:cNvPr id="28" name="Ink 27">
                <a:extLst>
                  <a:ext uri="{FF2B5EF4-FFF2-40B4-BE49-F238E27FC236}">
                    <a16:creationId xmlns:a16="http://schemas.microsoft.com/office/drawing/2014/main" id="{96ABE95C-A696-7C68-1D4E-C3F19D14AE1E}"/>
                  </a:ext>
                </a:extLst>
              </p:cNvPr>
              <p:cNvPicPr/>
              <p:nvPr/>
            </p:nvPicPr>
            <p:blipFill>
              <a:blip r:embed="rId44"/>
              <a:stretch>
                <a:fillRect/>
              </a:stretch>
            </p:blipFill>
            <p:spPr>
              <a:xfrm>
                <a:off x="7024936" y="3490014"/>
                <a:ext cx="57240" cy="2444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Ink 28">
                <a:extLst>
                  <a:ext uri="{FF2B5EF4-FFF2-40B4-BE49-F238E27FC236}">
                    <a16:creationId xmlns:a16="http://schemas.microsoft.com/office/drawing/2014/main" id="{E31551F8-EA06-05CE-50DE-9C5D1721D5C4}"/>
                  </a:ext>
                </a:extLst>
              </p14:cNvPr>
              <p14:cNvContentPartPr/>
              <p14:nvPr/>
            </p14:nvContentPartPr>
            <p14:xfrm>
              <a:off x="1365016" y="494454"/>
              <a:ext cx="161640" cy="2529720"/>
            </p14:xfrm>
          </p:contentPart>
        </mc:Choice>
        <mc:Fallback>
          <p:pic>
            <p:nvPicPr>
              <p:cNvPr id="29" name="Ink 28">
                <a:extLst>
                  <a:ext uri="{FF2B5EF4-FFF2-40B4-BE49-F238E27FC236}">
                    <a16:creationId xmlns:a16="http://schemas.microsoft.com/office/drawing/2014/main" id="{E31551F8-EA06-05CE-50DE-9C5D1721D5C4}"/>
                  </a:ext>
                </a:extLst>
              </p:cNvPr>
              <p:cNvPicPr/>
              <p:nvPr/>
            </p:nvPicPr>
            <p:blipFill>
              <a:blip r:embed="rId46"/>
              <a:stretch>
                <a:fillRect/>
              </a:stretch>
            </p:blipFill>
            <p:spPr>
              <a:xfrm>
                <a:off x="1347376" y="476454"/>
                <a:ext cx="197280" cy="2565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Ink 29">
                <a:extLst>
                  <a:ext uri="{FF2B5EF4-FFF2-40B4-BE49-F238E27FC236}">
                    <a16:creationId xmlns:a16="http://schemas.microsoft.com/office/drawing/2014/main" id="{D362B7A8-9097-FAFC-BFE8-04176F2C30A1}"/>
                  </a:ext>
                </a:extLst>
              </p14:cNvPr>
              <p14:cNvContentPartPr/>
              <p14:nvPr/>
            </p14:nvContentPartPr>
            <p14:xfrm>
              <a:off x="3020656" y="2652294"/>
              <a:ext cx="1256040" cy="580680"/>
            </p14:xfrm>
          </p:contentPart>
        </mc:Choice>
        <mc:Fallback>
          <p:pic>
            <p:nvPicPr>
              <p:cNvPr id="30" name="Ink 29">
                <a:extLst>
                  <a:ext uri="{FF2B5EF4-FFF2-40B4-BE49-F238E27FC236}">
                    <a16:creationId xmlns:a16="http://schemas.microsoft.com/office/drawing/2014/main" id="{D362B7A8-9097-FAFC-BFE8-04176F2C30A1}"/>
                  </a:ext>
                </a:extLst>
              </p:cNvPr>
              <p:cNvPicPr/>
              <p:nvPr/>
            </p:nvPicPr>
            <p:blipFill>
              <a:blip r:embed="rId48"/>
              <a:stretch>
                <a:fillRect/>
              </a:stretch>
            </p:blipFill>
            <p:spPr>
              <a:xfrm>
                <a:off x="3002656" y="2634654"/>
                <a:ext cx="1291680" cy="616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Ink 31">
                <a:extLst>
                  <a:ext uri="{FF2B5EF4-FFF2-40B4-BE49-F238E27FC236}">
                    <a16:creationId xmlns:a16="http://schemas.microsoft.com/office/drawing/2014/main" id="{28541CAD-B6F3-184A-1827-81D04E8ADC0B}"/>
                  </a:ext>
                </a:extLst>
              </p14:cNvPr>
              <p14:cNvContentPartPr/>
              <p14:nvPr/>
            </p14:nvContentPartPr>
            <p14:xfrm>
              <a:off x="3060616" y="4169334"/>
              <a:ext cx="1250280" cy="1329480"/>
            </p14:xfrm>
          </p:contentPart>
        </mc:Choice>
        <mc:Fallback>
          <p:pic>
            <p:nvPicPr>
              <p:cNvPr id="32" name="Ink 31">
                <a:extLst>
                  <a:ext uri="{FF2B5EF4-FFF2-40B4-BE49-F238E27FC236}">
                    <a16:creationId xmlns:a16="http://schemas.microsoft.com/office/drawing/2014/main" id="{28541CAD-B6F3-184A-1827-81D04E8ADC0B}"/>
                  </a:ext>
                </a:extLst>
              </p:cNvPr>
              <p:cNvPicPr/>
              <p:nvPr/>
            </p:nvPicPr>
            <p:blipFill>
              <a:blip r:embed="rId50"/>
              <a:stretch>
                <a:fillRect/>
              </a:stretch>
            </p:blipFill>
            <p:spPr>
              <a:xfrm>
                <a:off x="3042976" y="4151334"/>
                <a:ext cx="1285920" cy="1365120"/>
              </a:xfrm>
              <a:prstGeom prst="rect">
                <a:avLst/>
              </a:prstGeom>
            </p:spPr>
          </p:pic>
        </mc:Fallback>
      </mc:AlternateContent>
    </p:spTree>
    <p:extLst>
      <p:ext uri="{BB962C8B-B14F-4D97-AF65-F5344CB8AC3E}">
        <p14:creationId xmlns:p14="http://schemas.microsoft.com/office/powerpoint/2010/main" val="2745187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328068" cy="504753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345857B7-021E-81A4-169D-BC4D2C99D3DA}"/>
              </a:ext>
            </a:extLst>
          </p:cNvPr>
          <p:cNvSpPr txBox="1"/>
          <p:nvPr/>
        </p:nvSpPr>
        <p:spPr>
          <a:xfrm>
            <a:off x="182789" y="291401"/>
            <a:ext cx="8604951" cy="5047536"/>
          </a:xfrm>
          <a:prstGeom prst="rect">
            <a:avLst/>
          </a:prstGeom>
          <a:noFill/>
        </p:spPr>
        <p:txBody>
          <a:bodyPr wrap="square">
            <a:spAutoFit/>
          </a:bodyPr>
          <a:lstStyle/>
          <a:p>
            <a:pPr algn="r" rtl="1">
              <a:spcBef>
                <a:spcPts val="0"/>
              </a:spcBef>
              <a:spcAft>
                <a:spcPts val="0"/>
              </a:spcAft>
            </a:pPr>
            <a:r>
              <a:rPr lang="he-IL" sz="3200" b="0">
                <a:solidFill>
                  <a:srgbClr val="FFFF00"/>
                </a:solidFill>
                <a:effectLst/>
                <a:cs typeface="+mj-cs"/>
              </a:rPr>
              <a:t>﻿</a:t>
            </a:r>
            <a:r>
              <a:rPr lang="he-IL" sz="3200" b="1">
                <a:solidFill>
                  <a:srgbClr val="FFFF00"/>
                </a:solidFill>
                <a:effectLst/>
                <a:cs typeface="+mj-cs"/>
              </a:rPr>
              <a:t>ספר שמואל א פרק יט</a:t>
            </a:r>
            <a:br>
              <a:rPr lang="he-IL" sz="3200" b="0">
                <a:solidFill>
                  <a:srgbClr val="FFFF00"/>
                </a:solidFill>
                <a:effectLst/>
                <a:cs typeface="+mj-cs"/>
              </a:rPr>
            </a:br>
            <a:r>
              <a:rPr lang="he-IL" sz="3200" b="0" i="0" u="none" strike="noStrike">
                <a:solidFill>
                  <a:srgbClr val="FFFF00"/>
                </a:solidFill>
                <a:effectLst/>
                <a:latin typeface="Arial" panose="020B0604020202020204" pitchFamily="34" charset="0"/>
                <a:cs typeface="+mj-cs"/>
              </a:rPr>
              <a:t>﻿כד   וַיִּפְשַׁט גַּם-הוּא בְּגָדָיו וַיִּתְנַבֵּא גַם-הוּא לִפְנֵי שְׁמוּאֵל וַיִּפֹּל עָרֹם כָּל-הַיּוֹם הַהוּא וְכָל-הַלָּיְלָה עַל-כֵּן יֹאמְרוּ הֲגַם שָׁאוּל בַּנְּבִיאִם:       </a:t>
            </a:r>
            <a:endParaRPr lang="he-IL" sz="3200" b="0">
              <a:solidFill>
                <a:srgbClr val="FFFF00"/>
              </a:solidFill>
              <a:effectLst/>
              <a:cs typeface="+mj-cs"/>
            </a:endParaRPr>
          </a:p>
          <a:p>
            <a:pPr rtl="0">
              <a:spcBef>
                <a:spcPts val="0"/>
              </a:spcBef>
              <a:spcAft>
                <a:spcPts val="0"/>
              </a:spcAft>
            </a:pPr>
            <a:br>
              <a:rPr lang="he-IL" b="0">
                <a:solidFill>
                  <a:srgbClr val="FFFF00"/>
                </a:solidFill>
                <a:effectLst/>
              </a:rPr>
            </a:br>
            <a:r>
              <a:rPr lang="he-IL" sz="2800" b="1" i="0" u="none" strike="noStrike">
                <a:solidFill>
                  <a:srgbClr val="FFC000"/>
                </a:solidFill>
                <a:effectLst/>
                <a:latin typeface="Arial" panose="020B0604020202020204" pitchFamily="34" charset="0"/>
              </a:rPr>
              <a:t>1 </a:t>
            </a:r>
            <a:r>
              <a:rPr lang="en-US" sz="2800" b="1" i="0" u="none" strike="noStrike">
                <a:solidFill>
                  <a:srgbClr val="FFC000"/>
                </a:solidFill>
                <a:effectLst/>
                <a:latin typeface="Arial" panose="020B0604020202020204" pitchFamily="34" charset="0"/>
              </a:rPr>
              <a:t>Samuel 19:24 </a:t>
            </a:r>
            <a:endParaRPr lang="en-US" sz="2800" b="0">
              <a:solidFill>
                <a:srgbClr val="FFC000"/>
              </a:solidFill>
              <a:effectLst/>
            </a:endParaRPr>
          </a:p>
          <a:p>
            <a:pPr rtl="0">
              <a:spcBef>
                <a:spcPts val="0"/>
              </a:spcBef>
              <a:spcAft>
                <a:spcPts val="0"/>
              </a:spcAft>
            </a:pPr>
            <a:r>
              <a:rPr lang="en-US" sz="2800" b="0" i="0" u="none" strike="noStrike">
                <a:solidFill>
                  <a:srgbClr val="FFC000"/>
                </a:solidFill>
                <a:effectLst/>
                <a:latin typeface="Arial" panose="020B0604020202020204" pitchFamily="34" charset="0"/>
              </a:rPr>
              <a:t>19:24 He stripped off his garments, and he too prophesied in Samuel's presence. He lay naked all that day and all that night. This is why people say, "Is Saul also among the prophets?"</a:t>
            </a:r>
            <a:endParaRPr lang="en-US" sz="2800" b="0">
              <a:solidFill>
                <a:srgbClr val="FFC000"/>
              </a:solidFill>
              <a:effectLst/>
            </a:endParaRPr>
          </a:p>
          <a:p>
            <a:br>
              <a:rPr lang="en-US">
                <a:solidFill>
                  <a:srgbClr val="FFFF00"/>
                </a:solidFill>
              </a:rPr>
            </a:br>
            <a:endParaRPr lang="en-US">
              <a:solidFill>
                <a:srgbClr val="FFFF00"/>
              </a:solidFill>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667D481-D58C-F873-FDAB-1334EC506944}"/>
                  </a:ext>
                </a:extLst>
              </p14:cNvPr>
              <p14:cNvContentPartPr/>
              <p14:nvPr/>
            </p14:nvContentPartPr>
            <p14:xfrm>
              <a:off x="5321056" y="1315614"/>
              <a:ext cx="2755440" cy="109800"/>
            </p14:xfrm>
          </p:contentPart>
        </mc:Choice>
        <mc:Fallback>
          <p:pic>
            <p:nvPicPr>
              <p:cNvPr id="2" name="Ink 1">
                <a:extLst>
                  <a:ext uri="{FF2B5EF4-FFF2-40B4-BE49-F238E27FC236}">
                    <a16:creationId xmlns:a16="http://schemas.microsoft.com/office/drawing/2014/main" id="{F667D481-D58C-F873-FDAB-1334EC506944}"/>
                  </a:ext>
                </a:extLst>
              </p:cNvPr>
              <p:cNvPicPr/>
              <p:nvPr/>
            </p:nvPicPr>
            <p:blipFill>
              <a:blip r:embed="rId5"/>
              <a:stretch>
                <a:fillRect/>
              </a:stretch>
            </p:blipFill>
            <p:spPr>
              <a:xfrm>
                <a:off x="5303056" y="1297974"/>
                <a:ext cx="2791080" cy="145440"/>
              </a:xfrm>
              <a:prstGeom prst="rect">
                <a:avLst/>
              </a:prstGeom>
            </p:spPr>
          </p:pic>
        </mc:Fallback>
      </mc:AlternateContent>
      <p:grpSp>
        <p:nvGrpSpPr>
          <p:cNvPr id="5" name="Group 4">
            <a:extLst>
              <a:ext uri="{FF2B5EF4-FFF2-40B4-BE49-F238E27FC236}">
                <a16:creationId xmlns:a16="http://schemas.microsoft.com/office/drawing/2014/main" id="{B83667A4-F915-4B6E-92C8-0B93E95E8FB3}"/>
              </a:ext>
            </a:extLst>
          </p:cNvPr>
          <p:cNvGrpSpPr/>
          <p:nvPr/>
        </p:nvGrpSpPr>
        <p:grpSpPr>
          <a:xfrm>
            <a:off x="692176" y="1281414"/>
            <a:ext cx="4512600" cy="122400"/>
            <a:chOff x="692176" y="1281414"/>
            <a:chExt cx="4512600" cy="122400"/>
          </a:xfrm>
        </p:grpSpPr>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F704EDE1-E53E-7024-E270-7017DA3FA269}"/>
                    </a:ext>
                  </a:extLst>
                </p14:cNvPr>
                <p14:cNvContentPartPr/>
                <p14:nvPr/>
              </p14:nvContentPartPr>
              <p14:xfrm>
                <a:off x="1579576" y="1281414"/>
                <a:ext cx="3625200" cy="104400"/>
              </p14:xfrm>
            </p:contentPart>
          </mc:Choice>
          <mc:Fallback>
            <p:pic>
              <p:nvPicPr>
                <p:cNvPr id="3" name="Ink 2">
                  <a:extLst>
                    <a:ext uri="{FF2B5EF4-FFF2-40B4-BE49-F238E27FC236}">
                      <a16:creationId xmlns:a16="http://schemas.microsoft.com/office/drawing/2014/main" id="{F704EDE1-E53E-7024-E270-7017DA3FA269}"/>
                    </a:ext>
                  </a:extLst>
                </p:cNvPr>
                <p:cNvPicPr/>
                <p:nvPr/>
              </p:nvPicPr>
              <p:blipFill>
                <a:blip r:embed="rId7"/>
                <a:stretch>
                  <a:fillRect/>
                </a:stretch>
              </p:blipFill>
              <p:spPr>
                <a:xfrm>
                  <a:off x="1561576" y="1263774"/>
                  <a:ext cx="36608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31D9D64E-0F82-9A86-06FD-0F85064AC8EA}"/>
                    </a:ext>
                  </a:extLst>
                </p14:cNvPr>
                <p14:cNvContentPartPr/>
                <p14:nvPr/>
              </p14:nvContentPartPr>
              <p14:xfrm>
                <a:off x="692176" y="1303374"/>
                <a:ext cx="760680" cy="100440"/>
              </p14:xfrm>
            </p:contentPart>
          </mc:Choice>
          <mc:Fallback>
            <p:pic>
              <p:nvPicPr>
                <p:cNvPr id="4" name="Ink 3">
                  <a:extLst>
                    <a:ext uri="{FF2B5EF4-FFF2-40B4-BE49-F238E27FC236}">
                      <a16:creationId xmlns:a16="http://schemas.microsoft.com/office/drawing/2014/main" id="{31D9D64E-0F82-9A86-06FD-0F85064AC8EA}"/>
                    </a:ext>
                  </a:extLst>
                </p:cNvPr>
                <p:cNvPicPr/>
                <p:nvPr/>
              </p:nvPicPr>
              <p:blipFill>
                <a:blip r:embed="rId9"/>
                <a:stretch>
                  <a:fillRect/>
                </a:stretch>
              </p:blipFill>
              <p:spPr>
                <a:xfrm>
                  <a:off x="674536" y="1285734"/>
                  <a:ext cx="796320" cy="136080"/>
                </a:xfrm>
                <a:prstGeom prst="rect">
                  <a:avLst/>
                </a:prstGeom>
              </p:spPr>
            </p:pic>
          </mc:Fallback>
        </mc:AlternateContent>
      </p:grpSp>
      <p:grpSp>
        <p:nvGrpSpPr>
          <p:cNvPr id="12" name="Group 11">
            <a:extLst>
              <a:ext uri="{FF2B5EF4-FFF2-40B4-BE49-F238E27FC236}">
                <a16:creationId xmlns:a16="http://schemas.microsoft.com/office/drawing/2014/main" id="{3F743EEB-C87A-6FEE-CE77-9827BA3BF8D3}"/>
              </a:ext>
            </a:extLst>
          </p:cNvPr>
          <p:cNvGrpSpPr/>
          <p:nvPr/>
        </p:nvGrpSpPr>
        <p:grpSpPr>
          <a:xfrm>
            <a:off x="4638136" y="1301934"/>
            <a:ext cx="4176000" cy="602280"/>
            <a:chOff x="4638136" y="1301934"/>
            <a:chExt cx="4176000" cy="60228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97FFB72-42CC-C700-0DA9-DC326FFCDDAD}"/>
                    </a:ext>
                  </a:extLst>
                </p14:cNvPr>
                <p14:cNvContentPartPr/>
                <p14:nvPr/>
              </p14:nvContentPartPr>
              <p14:xfrm>
                <a:off x="8055616" y="1301934"/>
                <a:ext cx="758520" cy="602280"/>
              </p14:xfrm>
            </p:contentPart>
          </mc:Choice>
          <mc:Fallback>
            <p:pic>
              <p:nvPicPr>
                <p:cNvPr id="7" name="Ink 6">
                  <a:extLst>
                    <a:ext uri="{FF2B5EF4-FFF2-40B4-BE49-F238E27FC236}">
                      <a16:creationId xmlns:a16="http://schemas.microsoft.com/office/drawing/2014/main" id="{997FFB72-42CC-C700-0DA9-DC326FFCDDAD}"/>
                    </a:ext>
                  </a:extLst>
                </p:cNvPr>
                <p:cNvPicPr/>
                <p:nvPr/>
              </p:nvPicPr>
              <p:blipFill>
                <a:blip r:embed="rId11"/>
                <a:stretch>
                  <a:fillRect/>
                </a:stretch>
              </p:blipFill>
              <p:spPr>
                <a:xfrm>
                  <a:off x="8037616" y="1283934"/>
                  <a:ext cx="794160" cy="637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9CC8439B-83EF-E048-A80D-5FA55818EAF9}"/>
                    </a:ext>
                  </a:extLst>
                </p14:cNvPr>
                <p14:cNvContentPartPr/>
                <p14:nvPr/>
              </p14:nvContentPartPr>
              <p14:xfrm>
                <a:off x="4638136" y="1812054"/>
                <a:ext cx="3398400" cy="87840"/>
              </p14:xfrm>
            </p:contentPart>
          </mc:Choice>
          <mc:Fallback>
            <p:pic>
              <p:nvPicPr>
                <p:cNvPr id="11" name="Ink 10">
                  <a:extLst>
                    <a:ext uri="{FF2B5EF4-FFF2-40B4-BE49-F238E27FC236}">
                      <a16:creationId xmlns:a16="http://schemas.microsoft.com/office/drawing/2014/main" id="{9CC8439B-83EF-E048-A80D-5FA55818EAF9}"/>
                    </a:ext>
                  </a:extLst>
                </p:cNvPr>
                <p:cNvPicPr/>
                <p:nvPr/>
              </p:nvPicPr>
              <p:blipFill>
                <a:blip r:embed="rId13"/>
                <a:stretch>
                  <a:fillRect/>
                </a:stretch>
              </p:blipFill>
              <p:spPr>
                <a:xfrm>
                  <a:off x="4620496" y="1794054"/>
                  <a:ext cx="3434040" cy="123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1521DABE-C999-A1C6-6B0B-E2113B249264}"/>
                  </a:ext>
                </a:extLst>
              </p14:cNvPr>
              <p14:cNvContentPartPr/>
              <p14:nvPr/>
            </p14:nvContentPartPr>
            <p14:xfrm>
              <a:off x="1292296" y="1789014"/>
              <a:ext cx="3118320" cy="120240"/>
            </p14:xfrm>
          </p:contentPart>
        </mc:Choice>
        <mc:Fallback>
          <p:pic>
            <p:nvPicPr>
              <p:cNvPr id="13" name="Ink 12">
                <a:extLst>
                  <a:ext uri="{FF2B5EF4-FFF2-40B4-BE49-F238E27FC236}">
                    <a16:creationId xmlns:a16="http://schemas.microsoft.com/office/drawing/2014/main" id="{1521DABE-C999-A1C6-6B0B-E2113B249264}"/>
                  </a:ext>
                </a:extLst>
              </p:cNvPr>
              <p:cNvPicPr/>
              <p:nvPr/>
            </p:nvPicPr>
            <p:blipFill>
              <a:blip r:embed="rId15"/>
              <a:stretch>
                <a:fillRect/>
              </a:stretch>
            </p:blipFill>
            <p:spPr>
              <a:xfrm>
                <a:off x="1274656" y="1771014"/>
                <a:ext cx="31539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9D6BB0FB-1C42-DCAD-910B-43D117E3BA38}"/>
                  </a:ext>
                </a:extLst>
              </p14:cNvPr>
              <p14:cNvContentPartPr/>
              <p14:nvPr/>
            </p14:nvContentPartPr>
            <p14:xfrm>
              <a:off x="7762216" y="2331534"/>
              <a:ext cx="1087560" cy="60480"/>
            </p14:xfrm>
          </p:contentPart>
        </mc:Choice>
        <mc:Fallback>
          <p:pic>
            <p:nvPicPr>
              <p:cNvPr id="14" name="Ink 13">
                <a:extLst>
                  <a:ext uri="{FF2B5EF4-FFF2-40B4-BE49-F238E27FC236}">
                    <a16:creationId xmlns:a16="http://schemas.microsoft.com/office/drawing/2014/main" id="{9D6BB0FB-1C42-DCAD-910B-43D117E3BA38}"/>
                  </a:ext>
                </a:extLst>
              </p:cNvPr>
              <p:cNvPicPr/>
              <p:nvPr/>
            </p:nvPicPr>
            <p:blipFill>
              <a:blip r:embed="rId17"/>
              <a:stretch>
                <a:fillRect/>
              </a:stretch>
            </p:blipFill>
            <p:spPr>
              <a:xfrm>
                <a:off x="7744216" y="2313534"/>
                <a:ext cx="1123200" cy="96120"/>
              </a:xfrm>
              <a:prstGeom prst="rect">
                <a:avLst/>
              </a:prstGeom>
            </p:spPr>
          </p:pic>
        </mc:Fallback>
      </mc:AlternateContent>
    </p:spTree>
    <p:extLst>
      <p:ext uri="{BB962C8B-B14F-4D97-AF65-F5344CB8AC3E}">
        <p14:creationId xmlns:p14="http://schemas.microsoft.com/office/powerpoint/2010/main" val="330381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93730" cy="643048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2" name="Table 1">
            <a:extLst>
              <a:ext uri="{FF2B5EF4-FFF2-40B4-BE49-F238E27FC236}">
                <a16:creationId xmlns:a16="http://schemas.microsoft.com/office/drawing/2014/main" id="{0ED784E1-8041-4EA2-69E5-6F55E783013C}"/>
              </a:ext>
            </a:extLst>
          </p:cNvPr>
          <p:cNvGraphicFramePr>
            <a:graphicFrameLocks noGrp="1"/>
          </p:cNvGraphicFramePr>
          <p:nvPr>
            <p:extLst>
              <p:ext uri="{D42A27DB-BD31-4B8C-83A1-F6EECF244321}">
                <p14:modId xmlns:p14="http://schemas.microsoft.com/office/powerpoint/2010/main" val="3246755107"/>
              </p:ext>
            </p:extLst>
          </p:nvPr>
        </p:nvGraphicFramePr>
        <p:xfrm>
          <a:off x="523412" y="587723"/>
          <a:ext cx="9761517" cy="5381100"/>
        </p:xfrm>
        <a:graphic>
          <a:graphicData uri="http://schemas.openxmlformats.org/drawingml/2006/table">
            <a:tbl>
              <a:tblPr/>
              <a:tblGrid>
                <a:gridCol w="3253839">
                  <a:extLst>
                    <a:ext uri="{9D8B030D-6E8A-4147-A177-3AD203B41FA5}">
                      <a16:colId xmlns:a16="http://schemas.microsoft.com/office/drawing/2014/main" val="3948099766"/>
                    </a:ext>
                  </a:extLst>
                </a:gridCol>
                <a:gridCol w="2475107">
                  <a:extLst>
                    <a:ext uri="{9D8B030D-6E8A-4147-A177-3AD203B41FA5}">
                      <a16:colId xmlns:a16="http://schemas.microsoft.com/office/drawing/2014/main" val="2852178233"/>
                    </a:ext>
                  </a:extLst>
                </a:gridCol>
                <a:gridCol w="4032571">
                  <a:extLst>
                    <a:ext uri="{9D8B030D-6E8A-4147-A177-3AD203B41FA5}">
                      <a16:colId xmlns:a16="http://schemas.microsoft.com/office/drawing/2014/main" val="3646723689"/>
                    </a:ext>
                  </a:extLst>
                </a:gridCol>
              </a:tblGrid>
              <a:tr h="207547">
                <a:tc>
                  <a:txBody>
                    <a:bodyPr/>
                    <a:lstStyle/>
                    <a:p>
                      <a:pPr rtl="0" fontAlgn="t">
                        <a:spcBef>
                          <a:spcPts val="0"/>
                        </a:spcBef>
                        <a:spcAft>
                          <a:spcPts val="0"/>
                        </a:spcAft>
                      </a:pPr>
                      <a:r>
                        <a:rPr lang="en-US" sz="1300" b="1" i="0" u="none" strike="noStrike">
                          <a:solidFill>
                            <a:srgbClr val="FFC000"/>
                          </a:solidFill>
                          <a:effectLst/>
                          <a:latin typeface="Arial" panose="020B0604020202020204" pitchFamily="34" charset="0"/>
                        </a:rPr>
                        <a:t>DSSSE:EN</a:t>
                      </a:r>
                      <a:endParaRPr lang="en-US" sz="1300">
                        <a:solidFill>
                          <a:srgbClr val="FFC000"/>
                        </a:solidFill>
                        <a:effectLst/>
                      </a:endParaRPr>
                    </a:p>
                  </a:txBody>
                  <a:tcPr marL="44730" marR="44730" marT="44730" marB="44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300" b="1" i="0" u="none" strike="noStrike">
                          <a:solidFill>
                            <a:srgbClr val="FFC000"/>
                          </a:solidFill>
                          <a:effectLst/>
                          <a:latin typeface="Arial" panose="020B0604020202020204" pitchFamily="34" charset="0"/>
                        </a:rPr>
                        <a:t>DSSSE:TR</a:t>
                      </a:r>
                      <a:endParaRPr lang="en-US" sz="1300">
                        <a:solidFill>
                          <a:srgbClr val="FFC000"/>
                        </a:solidFill>
                        <a:effectLst/>
                      </a:endParaRPr>
                    </a:p>
                  </a:txBody>
                  <a:tcPr marL="44730" marR="44730" marT="44730" marB="44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300" b="1" i="0" u="none" strike="noStrike">
                          <a:solidFill>
                            <a:srgbClr val="FFC000"/>
                          </a:solidFill>
                          <a:effectLst/>
                          <a:latin typeface="Arial" panose="020B0604020202020204" pitchFamily="34" charset="0"/>
                        </a:rPr>
                        <a:t>DSS:NT</a:t>
                      </a:r>
                      <a:endParaRPr lang="en-US" sz="1300">
                        <a:solidFill>
                          <a:srgbClr val="FFC000"/>
                        </a:solidFill>
                        <a:effectLst/>
                      </a:endParaRPr>
                    </a:p>
                  </a:txBody>
                  <a:tcPr marL="44730" marR="44730" marT="44730" marB="44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1631878"/>
                  </a:ext>
                </a:extLst>
              </a:tr>
              <a:tr h="1388420">
                <a:tc>
                  <a:txBody>
                    <a:bodyPr/>
                    <a:lstStyle/>
                    <a:p>
                      <a:pPr rtl="0" fontAlgn="t">
                        <a:spcBef>
                          <a:spcPts val="0"/>
                        </a:spcBef>
                        <a:spcAft>
                          <a:spcPts val="0"/>
                        </a:spcAft>
                      </a:pPr>
                      <a:r>
                        <a:rPr lang="en-US" sz="1300" b="0" i="0" u="none" strike="noStrike">
                          <a:solidFill>
                            <a:srgbClr val="00B0F0"/>
                          </a:solidFill>
                          <a:effectLst/>
                          <a:latin typeface="Arial" panose="020B0604020202020204" pitchFamily="34" charset="0"/>
                          <a:hlinkClick r:id="rId4">
                            <a:extLst>
                              <a:ext uri="{A12FA001-AC4F-418D-AE19-62706E023703}">
                                <ahyp:hlinkClr xmlns:ahyp="http://schemas.microsoft.com/office/drawing/2018/hyperlinkcolor" val="tx"/>
                              </a:ext>
                            </a:extLst>
                          </a:hlinkClick>
                        </a:rPr>
                        <a:t>4Q169 Frags. 3–4 ii:10</a:t>
                      </a:r>
                      <a:r>
                        <a:rPr lang="en-US" sz="1300" b="0" i="0" u="none" strike="noStrike">
                          <a:solidFill>
                            <a:srgbClr val="00B0F0"/>
                          </a:solidFill>
                          <a:effectLst/>
                          <a:latin typeface="Arial" panose="020B0604020202020204" pitchFamily="34" charset="0"/>
                        </a:rPr>
                        <a:t> </a:t>
                      </a:r>
                      <a:r>
                        <a:rPr lang="en-US" sz="1300" b="0" i="0" u="none" strike="noStrike">
                          <a:solidFill>
                            <a:srgbClr val="FFC000"/>
                          </a:solidFill>
                          <a:effectLst/>
                          <a:latin typeface="Arial" panose="020B0604020202020204" pitchFamily="34" charset="0"/>
                        </a:rPr>
                        <a:t>10 will fall [due to the fero]city of their tongues. Blank Nah 3:5 See, I am against you!—oracle of YHWH of H[ost]s—You shall hoist</a:t>
                      </a:r>
                      <a:endParaRPr lang="en-US" sz="1300">
                        <a:solidFill>
                          <a:srgbClr val="FFC000"/>
                        </a:solidFill>
                        <a:effectLst/>
                      </a:endParaRPr>
                    </a:p>
                  </a:txBody>
                  <a:tcPr marL="44730" marR="44730" marT="44730" marB="44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300" b="0" i="0" u="none" strike="noStrike">
                          <a:solidFill>
                            <a:srgbClr val="00B0F0"/>
                          </a:solidFill>
                          <a:effectLst/>
                          <a:latin typeface="Arial" panose="020B0604020202020204" pitchFamily="34" charset="0"/>
                          <a:hlinkClick r:id="rId5">
                            <a:extLst>
                              <a:ext uri="{A12FA001-AC4F-418D-AE19-62706E023703}">
                                <ahyp:hlinkClr xmlns:ahyp="http://schemas.microsoft.com/office/drawing/2018/hyperlinkcolor" val="tx"/>
                              </a:ext>
                            </a:extLst>
                          </a:hlinkClick>
                        </a:rPr>
                        <a:t>4Q169 Frags. 3–4 ii:10</a:t>
                      </a:r>
                      <a:r>
                        <a:rPr lang="en-US" sz="1300" b="0" i="0" u="none" strike="noStrike">
                          <a:solidFill>
                            <a:srgbClr val="00B0F0"/>
                          </a:solidFill>
                          <a:effectLst/>
                          <a:latin typeface="Arial" panose="020B0604020202020204" pitchFamily="34" charset="0"/>
                        </a:rPr>
                        <a:t> </a:t>
                      </a:r>
                      <a:r>
                        <a:rPr lang="en-US" sz="1300" b="0" i="0" u="none" strike="noStrike">
                          <a:solidFill>
                            <a:srgbClr val="FFC000"/>
                          </a:solidFill>
                          <a:effectLst/>
                          <a:latin typeface="Arial" panose="020B0604020202020204" pitchFamily="34" charset="0"/>
                        </a:rPr>
                        <a:t>10 </a:t>
                      </a:r>
                      <a:r>
                        <a:rPr lang="he-IL" sz="1300" b="0" i="0" u="none" strike="noStrike">
                          <a:solidFill>
                            <a:srgbClr val="FFC000"/>
                          </a:solidFill>
                          <a:effectLst/>
                          <a:latin typeface="Arial" panose="020B0604020202020204" pitchFamily="34" charset="0"/>
                        </a:rPr>
                        <a:t>יפולו [מז]עם לשונם </a:t>
                      </a:r>
                      <a:r>
                        <a:rPr lang="en-US" sz="1300" b="0" i="0" u="none" strike="noStrike">
                          <a:solidFill>
                            <a:srgbClr val="FFC000"/>
                          </a:solidFill>
                          <a:effectLst/>
                          <a:latin typeface="Arial" panose="020B0604020202020204" pitchFamily="34" charset="0"/>
                        </a:rPr>
                        <a:t>vacat </a:t>
                      </a:r>
                      <a:r>
                        <a:rPr lang="he-IL" sz="1300" b="0" i="0" u="none" strike="noStrike">
                          <a:solidFill>
                            <a:srgbClr val="FFC000"/>
                          </a:solidFill>
                          <a:effectLst/>
                          <a:latin typeface="Arial" panose="020B0604020202020204" pitchFamily="34" charset="0"/>
                        </a:rPr>
                        <a:t>הנני אליך נאם יהוה צ[באו]ת וגלית</a:t>
                      </a:r>
                      <a:endParaRPr lang="he-IL" sz="1300">
                        <a:solidFill>
                          <a:srgbClr val="FFC000"/>
                        </a:solidFill>
                        <a:effectLst/>
                      </a:endParaRPr>
                    </a:p>
                  </a:txBody>
                  <a:tcPr marL="44730" marR="44730" marT="44730" marB="44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300" b="0" i="0" u="none" strike="noStrike">
                          <a:solidFill>
                            <a:srgbClr val="00B0F0"/>
                          </a:solidFill>
                          <a:effectLst/>
                          <a:latin typeface="Arial" panose="020B0604020202020204" pitchFamily="34" charset="0"/>
                          <a:hlinkClick r:id="rId6">
                            <a:extLst>
                              <a:ext uri="{A12FA001-AC4F-418D-AE19-62706E023703}">
                                <ahyp:hlinkClr xmlns:ahyp="http://schemas.microsoft.com/office/drawing/2018/hyperlinkcolor" val="tx"/>
                              </a:ext>
                            </a:extLst>
                          </a:hlinkClick>
                        </a:rPr>
                        <a:t>4Q169 Frags. 3–4 ii:10</a:t>
                      </a:r>
                      <a:r>
                        <a:rPr lang="en-US" sz="1300" b="0" i="0" u="none" strike="noStrike">
                          <a:solidFill>
                            <a:srgbClr val="00B0F0"/>
                          </a:solidFill>
                          <a:effectLst/>
                          <a:latin typeface="Arial" panose="020B0604020202020204" pitchFamily="34" charset="0"/>
                        </a:rPr>
                        <a:t> </a:t>
                      </a:r>
                      <a:r>
                        <a:rPr lang="en-US" sz="1300" b="0" i="0" u="none" strike="noStrike">
                          <a:solidFill>
                            <a:srgbClr val="FFC000"/>
                          </a:solidFill>
                          <a:effectLst/>
                          <a:latin typeface="Arial" panose="020B0604020202020204" pitchFamily="34" charset="0"/>
                        </a:rPr>
                        <a:t>10will perish through their [arrog]ant talk. According to Josephus, Jannaeus had to relinquish power over some of his Transjordanian conquests to buy the neutrality of the Arabians. The reference to “cities of the East” being “stripped” may be to this strategy. “See, I am against you, says the LORD of H[ost]s. You will strip off</a:t>
                      </a:r>
                      <a:endParaRPr lang="en-US" sz="1300">
                        <a:solidFill>
                          <a:srgbClr val="FFC000"/>
                        </a:solidFill>
                        <a:effectLst/>
                      </a:endParaRPr>
                    </a:p>
                  </a:txBody>
                  <a:tcPr marL="44730" marR="44730" marT="44730" marB="44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259668"/>
                  </a:ext>
                </a:extLst>
              </a:tr>
              <a:tr h="636956">
                <a:tc>
                  <a:txBody>
                    <a:bodyPr/>
                    <a:lstStyle/>
                    <a:p>
                      <a:pPr rtl="0" fontAlgn="t">
                        <a:spcBef>
                          <a:spcPts val="0"/>
                        </a:spcBef>
                        <a:spcAft>
                          <a:spcPts val="0"/>
                        </a:spcAft>
                      </a:pPr>
                      <a:r>
                        <a:rPr lang="en-US" sz="1300" b="0" i="0" u="none" strike="noStrike">
                          <a:solidFill>
                            <a:srgbClr val="00B0F0"/>
                          </a:solidFill>
                          <a:effectLst/>
                          <a:latin typeface="Arial" panose="020B0604020202020204" pitchFamily="34" charset="0"/>
                          <a:hlinkClick r:id="rId7">
                            <a:extLst>
                              <a:ext uri="{A12FA001-AC4F-418D-AE19-62706E023703}">
                                <ahyp:hlinkClr xmlns:ahyp="http://schemas.microsoft.com/office/drawing/2018/hyperlinkcolor" val="tx"/>
                              </a:ext>
                            </a:extLst>
                          </a:hlinkClick>
                        </a:rPr>
                        <a:t>4Q169 Frags. 3–4 ii:11</a:t>
                      </a:r>
                      <a:r>
                        <a:rPr lang="en-US" sz="1300" b="0" i="0" u="none" strike="noStrike">
                          <a:solidFill>
                            <a:srgbClr val="00B0F0"/>
                          </a:solidFill>
                          <a:effectLst/>
                          <a:latin typeface="Arial" panose="020B0604020202020204" pitchFamily="34" charset="0"/>
                        </a:rPr>
                        <a:t> </a:t>
                      </a:r>
                      <a:r>
                        <a:rPr lang="en-US" sz="1300" b="0" i="0" u="none" strike="noStrike">
                          <a:solidFill>
                            <a:srgbClr val="FFC000"/>
                          </a:solidFill>
                          <a:effectLst/>
                          <a:latin typeface="Arial" panose="020B0604020202020204" pitchFamily="34" charset="0"/>
                        </a:rPr>
                        <a:t>11 [your] skirts up to your face and show the nations [your] nudity and kings {…} your shame. Blank Its interpretation […] …</a:t>
                      </a:r>
                      <a:endParaRPr lang="en-US" sz="1300">
                        <a:solidFill>
                          <a:srgbClr val="FFC000"/>
                        </a:solidFill>
                        <a:effectLst/>
                      </a:endParaRPr>
                    </a:p>
                  </a:txBody>
                  <a:tcPr marL="44730" marR="44730" marT="44730" marB="44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300" b="0" i="0" u="none" strike="noStrike">
                          <a:solidFill>
                            <a:srgbClr val="00B0F0"/>
                          </a:solidFill>
                          <a:effectLst/>
                          <a:latin typeface="Arial" panose="020B0604020202020204" pitchFamily="34" charset="0"/>
                          <a:hlinkClick r:id="rId8">
                            <a:extLst>
                              <a:ext uri="{A12FA001-AC4F-418D-AE19-62706E023703}">
                                <ahyp:hlinkClr xmlns:ahyp="http://schemas.microsoft.com/office/drawing/2018/hyperlinkcolor" val="tx"/>
                              </a:ext>
                            </a:extLst>
                          </a:hlinkClick>
                        </a:rPr>
                        <a:t>4Q169 Frags. 3–4 ii:11</a:t>
                      </a:r>
                      <a:r>
                        <a:rPr lang="en-US" sz="1300" b="0" i="0" u="none" strike="noStrike">
                          <a:solidFill>
                            <a:srgbClr val="00B0F0"/>
                          </a:solidFill>
                          <a:effectLst/>
                          <a:latin typeface="Arial" panose="020B0604020202020204" pitchFamily="34" charset="0"/>
                        </a:rPr>
                        <a:t> </a:t>
                      </a:r>
                      <a:r>
                        <a:rPr lang="en-US" sz="1300" b="0" i="0" u="none" strike="noStrike">
                          <a:solidFill>
                            <a:srgbClr val="FFC000"/>
                          </a:solidFill>
                          <a:effectLst/>
                          <a:latin typeface="Arial" panose="020B0604020202020204" pitchFamily="34" charset="0"/>
                        </a:rPr>
                        <a:t>11 </a:t>
                      </a:r>
                      <a:r>
                        <a:rPr lang="he-IL" sz="1300" b="0" i="0" u="none" strike="noStrike">
                          <a:solidFill>
                            <a:srgbClr val="FFC000"/>
                          </a:solidFill>
                          <a:effectLst/>
                          <a:latin typeface="Arial" panose="020B0604020202020204" pitchFamily="34" charset="0"/>
                        </a:rPr>
                        <a:t>שולי[ך ]על פניך והרא[י]ת גוים מער[ך] וממלכות {…} קלונך </a:t>
                      </a:r>
                      <a:r>
                        <a:rPr lang="en-US" sz="1300" b="0" i="0" u="none" strike="noStrike">
                          <a:solidFill>
                            <a:srgbClr val="FFC000"/>
                          </a:solidFill>
                          <a:effectLst/>
                          <a:latin typeface="Arial" panose="020B0604020202020204" pitchFamily="34" charset="0"/>
                        </a:rPr>
                        <a:t>vacat </a:t>
                      </a:r>
                      <a:r>
                        <a:rPr lang="he-IL" sz="1300" b="0" i="0" u="none" strike="noStrike">
                          <a:solidFill>
                            <a:srgbClr val="FFC000"/>
                          </a:solidFill>
                          <a:effectLst/>
                          <a:latin typeface="Arial" panose="020B0604020202020204" pitchFamily="34" charset="0"/>
                        </a:rPr>
                        <a:t>פשרו .[…]…</a:t>
                      </a:r>
                      <a:endParaRPr lang="he-IL" sz="1300">
                        <a:solidFill>
                          <a:srgbClr val="FFC000"/>
                        </a:solidFill>
                        <a:effectLst/>
                      </a:endParaRPr>
                    </a:p>
                  </a:txBody>
                  <a:tcPr marL="44730" marR="44730" marT="44730" marB="44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300" b="0" i="0" u="none" strike="noStrike">
                          <a:solidFill>
                            <a:srgbClr val="00B0F0"/>
                          </a:solidFill>
                          <a:effectLst/>
                          <a:latin typeface="Arial" panose="020B0604020202020204" pitchFamily="34" charset="0"/>
                          <a:hlinkClick r:id="rId9">
                            <a:extLst>
                              <a:ext uri="{A12FA001-AC4F-418D-AE19-62706E023703}">
                                <ahyp:hlinkClr xmlns:ahyp="http://schemas.microsoft.com/office/drawing/2018/hyperlinkcolor" val="tx"/>
                              </a:ext>
                            </a:extLst>
                          </a:hlinkClick>
                        </a:rPr>
                        <a:t>4Q169 Frags. 3–4 ii:11</a:t>
                      </a:r>
                      <a:r>
                        <a:rPr lang="en-US" sz="1300" b="0" i="0" u="none" strike="noStrike">
                          <a:solidFill>
                            <a:srgbClr val="00B0F0"/>
                          </a:solidFill>
                          <a:effectLst/>
                          <a:latin typeface="Arial" panose="020B0604020202020204" pitchFamily="34" charset="0"/>
                        </a:rPr>
                        <a:t> </a:t>
                      </a:r>
                      <a:r>
                        <a:rPr lang="en-US" sz="1300" b="0" i="0" u="none" strike="noStrike">
                          <a:solidFill>
                            <a:srgbClr val="FFC000"/>
                          </a:solidFill>
                          <a:effectLst/>
                          <a:latin typeface="Arial" panose="020B0604020202020204" pitchFamily="34" charset="0"/>
                        </a:rPr>
                        <a:t>11your skirts over your face and show the Gentiles [your] nudity, the kingdoms your shame” (3:5). This refers to […]</a:t>
                      </a:r>
                      <a:endParaRPr lang="en-US" sz="1300">
                        <a:solidFill>
                          <a:srgbClr val="FFC000"/>
                        </a:solidFill>
                        <a:effectLst/>
                      </a:endParaRPr>
                    </a:p>
                  </a:txBody>
                  <a:tcPr marL="44730" marR="44730" marT="44730" marB="44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213324"/>
                  </a:ext>
                </a:extLst>
              </a:tr>
              <a:tr h="422252">
                <a:tc>
                  <a:txBody>
                    <a:bodyPr/>
                    <a:lstStyle/>
                    <a:p>
                      <a:pPr rtl="0" fontAlgn="t">
                        <a:spcBef>
                          <a:spcPts val="0"/>
                        </a:spcBef>
                        <a:spcAft>
                          <a:spcPts val="0"/>
                        </a:spcAft>
                      </a:pPr>
                      <a:r>
                        <a:rPr lang="en-US" sz="1300" b="0" i="0" u="none" strike="noStrike">
                          <a:solidFill>
                            <a:srgbClr val="00B0F0"/>
                          </a:solidFill>
                          <a:effectLst/>
                          <a:latin typeface="Arial" panose="020B0604020202020204" pitchFamily="34" charset="0"/>
                          <a:hlinkClick r:id="rId10">
                            <a:extLst>
                              <a:ext uri="{A12FA001-AC4F-418D-AE19-62706E023703}">
                                <ahyp:hlinkClr xmlns:ahyp="http://schemas.microsoft.com/office/drawing/2018/hyperlinkcolor" val="tx"/>
                              </a:ext>
                            </a:extLst>
                          </a:hlinkClick>
                        </a:rPr>
                        <a:t>4Q169 Frags. 3–4 ii:12</a:t>
                      </a:r>
                      <a:r>
                        <a:rPr lang="en-US" sz="1300" b="0" i="0" u="none" strike="noStrike">
                          <a:solidFill>
                            <a:srgbClr val="00B0F0"/>
                          </a:solidFill>
                          <a:effectLst/>
                          <a:latin typeface="Arial" panose="020B0604020202020204" pitchFamily="34" charset="0"/>
                        </a:rPr>
                        <a:t> </a:t>
                      </a:r>
                      <a:r>
                        <a:rPr lang="en-US" sz="1300" b="0" i="0" u="none" strike="noStrike">
                          <a:solidFill>
                            <a:srgbClr val="FFC000"/>
                          </a:solidFill>
                          <a:effectLst/>
                          <a:latin typeface="Arial" panose="020B0604020202020204" pitchFamily="34" charset="0"/>
                        </a:rPr>
                        <a:t>12 […] the cities of (the) East, because «the skirts» […]</a:t>
                      </a:r>
                      <a:endParaRPr lang="en-US" sz="1300">
                        <a:solidFill>
                          <a:srgbClr val="FFC000"/>
                        </a:solidFill>
                        <a:effectLst/>
                      </a:endParaRPr>
                    </a:p>
                  </a:txBody>
                  <a:tcPr marL="44730" marR="44730" marT="44730" marB="44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300" b="0" i="0" u="none" strike="noStrike">
                          <a:solidFill>
                            <a:srgbClr val="00B0F0"/>
                          </a:solidFill>
                          <a:effectLst/>
                          <a:latin typeface="Arial" panose="020B0604020202020204" pitchFamily="34" charset="0"/>
                          <a:hlinkClick r:id="rId11">
                            <a:extLst>
                              <a:ext uri="{A12FA001-AC4F-418D-AE19-62706E023703}">
                                <ahyp:hlinkClr xmlns:ahyp="http://schemas.microsoft.com/office/drawing/2018/hyperlinkcolor" val="tx"/>
                              </a:ext>
                            </a:extLst>
                          </a:hlinkClick>
                        </a:rPr>
                        <a:t>4Q169 Frags. 3–4 ii:12</a:t>
                      </a:r>
                      <a:r>
                        <a:rPr lang="en-US" sz="1300" b="0" i="0" u="none" strike="noStrike">
                          <a:solidFill>
                            <a:srgbClr val="00B0F0"/>
                          </a:solidFill>
                          <a:effectLst/>
                          <a:latin typeface="Arial" panose="020B0604020202020204" pitchFamily="34" charset="0"/>
                        </a:rPr>
                        <a:t> </a:t>
                      </a:r>
                      <a:r>
                        <a:rPr lang="en-US" sz="1300" b="0" i="0" u="none" strike="noStrike">
                          <a:solidFill>
                            <a:srgbClr val="FFC000"/>
                          </a:solidFill>
                          <a:effectLst/>
                          <a:latin typeface="Arial" panose="020B0604020202020204" pitchFamily="34" charset="0"/>
                        </a:rPr>
                        <a:t>12 […]</a:t>
                      </a:r>
                      <a:r>
                        <a:rPr lang="he-IL" sz="1300" b="0" i="0" u="none" strike="noStrike">
                          <a:solidFill>
                            <a:srgbClr val="FFC000"/>
                          </a:solidFill>
                          <a:effectLst/>
                          <a:latin typeface="Arial" panose="020B0604020202020204" pitchFamily="34" charset="0"/>
                        </a:rPr>
                        <a:t>ערי המזרח כי השול[י]ם[ …]</a:t>
                      </a:r>
                      <a:endParaRPr lang="he-IL" sz="1300">
                        <a:solidFill>
                          <a:srgbClr val="FFC000"/>
                        </a:solidFill>
                        <a:effectLst/>
                      </a:endParaRPr>
                    </a:p>
                  </a:txBody>
                  <a:tcPr marL="44730" marR="44730" marT="44730" marB="44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300" b="0" i="0" u="none" strike="noStrike">
                          <a:solidFill>
                            <a:srgbClr val="00B0F0"/>
                          </a:solidFill>
                          <a:effectLst/>
                          <a:latin typeface="Arial" panose="020B0604020202020204" pitchFamily="34" charset="0"/>
                          <a:hlinkClick r:id="rId12">
                            <a:extLst>
                              <a:ext uri="{A12FA001-AC4F-418D-AE19-62706E023703}">
                                <ahyp:hlinkClr xmlns:ahyp="http://schemas.microsoft.com/office/drawing/2018/hyperlinkcolor" val="tx"/>
                              </a:ext>
                            </a:extLst>
                          </a:hlinkClick>
                        </a:rPr>
                        <a:t>4Q169 Frags. 3–4 ii:12</a:t>
                      </a:r>
                      <a:r>
                        <a:rPr lang="en-US" sz="1300" b="0" i="0" u="none" strike="noStrike">
                          <a:solidFill>
                            <a:srgbClr val="00B0F0"/>
                          </a:solidFill>
                          <a:effectLst/>
                          <a:latin typeface="Arial" panose="020B0604020202020204" pitchFamily="34" charset="0"/>
                        </a:rPr>
                        <a:t> </a:t>
                      </a:r>
                      <a:r>
                        <a:rPr lang="en-US" sz="1300" b="0" i="0" u="none" strike="noStrike">
                          <a:solidFill>
                            <a:srgbClr val="FFC000"/>
                          </a:solidFill>
                          <a:effectLst/>
                          <a:latin typeface="Arial" panose="020B0604020202020204" pitchFamily="34" charset="0"/>
                        </a:rPr>
                        <a:t>12[…] the cities of the East, for “the skirts” are […]</a:t>
                      </a:r>
                      <a:endParaRPr lang="en-US" sz="1300">
                        <a:solidFill>
                          <a:srgbClr val="FFC000"/>
                        </a:solidFill>
                        <a:effectLst/>
                      </a:endParaRPr>
                    </a:p>
                  </a:txBody>
                  <a:tcPr marL="44730" marR="44730" marT="44730" marB="44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4210549"/>
                  </a:ext>
                </a:extLst>
              </a:tr>
              <a:tr h="314899">
                <a:tc>
                  <a:txBody>
                    <a:bodyPr/>
                    <a:lstStyle/>
                    <a:p>
                      <a:pPr rtl="0" fontAlgn="t">
                        <a:spcBef>
                          <a:spcPts val="0"/>
                        </a:spcBef>
                        <a:spcAft>
                          <a:spcPts val="0"/>
                        </a:spcAft>
                      </a:pPr>
                      <a:r>
                        <a:rPr lang="en-US" sz="1300" b="0" i="0" u="none" strike="noStrike">
                          <a:solidFill>
                            <a:srgbClr val="00B0F0"/>
                          </a:solidFill>
                          <a:effectLst/>
                          <a:latin typeface="Arial" panose="020B0604020202020204" pitchFamily="34" charset="0"/>
                          <a:hlinkClick r:id="rId13">
                            <a:extLst>
                              <a:ext uri="{A12FA001-AC4F-418D-AE19-62706E023703}">
                                <ahyp:hlinkClr xmlns:ahyp="http://schemas.microsoft.com/office/drawing/2018/hyperlinkcolor" val="tx"/>
                              </a:ext>
                            </a:extLst>
                          </a:hlinkClick>
                        </a:rPr>
                        <a:t>4Q169 Frags. 3–4 iii</a:t>
                      </a:r>
                      <a:r>
                        <a:rPr lang="en-US" sz="1300" b="0" i="0" u="none" strike="noStrike">
                          <a:solidFill>
                            <a:srgbClr val="00B0F0"/>
                          </a:solidFill>
                          <a:effectLst/>
                          <a:latin typeface="Arial" panose="020B0604020202020204" pitchFamily="34" charset="0"/>
                        </a:rPr>
                        <a:t> </a:t>
                      </a:r>
                      <a:r>
                        <a:rPr lang="en-US" sz="1300" b="0" i="0" u="none" strike="noStrike">
                          <a:solidFill>
                            <a:srgbClr val="FFC000"/>
                          </a:solidFill>
                          <a:effectLst/>
                          <a:latin typeface="Arial" panose="020B0604020202020204" pitchFamily="34" charset="0"/>
                        </a:rPr>
                        <a:t>Frags. 3–4 Col. III</a:t>
                      </a:r>
                      <a:endParaRPr lang="en-US" sz="1300">
                        <a:solidFill>
                          <a:srgbClr val="FFC000"/>
                        </a:solidFill>
                        <a:effectLst/>
                      </a:endParaRPr>
                    </a:p>
                  </a:txBody>
                  <a:tcPr marL="44730" marR="44730" marT="44730" marB="44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de-DE" sz="1300" b="0" i="0" u="none" strike="noStrike">
                          <a:solidFill>
                            <a:srgbClr val="00B0F0"/>
                          </a:solidFill>
                          <a:effectLst/>
                          <a:latin typeface="Arial" panose="020B0604020202020204" pitchFamily="34" charset="0"/>
                          <a:hlinkClick r:id="rId14">
                            <a:extLst>
                              <a:ext uri="{A12FA001-AC4F-418D-AE19-62706E023703}">
                                <ahyp:hlinkClr xmlns:ahyp="http://schemas.microsoft.com/office/drawing/2018/hyperlinkcolor" val="tx"/>
                              </a:ext>
                            </a:extLst>
                          </a:hlinkClick>
                        </a:rPr>
                        <a:t>4Q169 Frags. 3–4 iii</a:t>
                      </a:r>
                      <a:r>
                        <a:rPr lang="de-DE" sz="1300" b="0" i="0" u="none" strike="noStrike">
                          <a:solidFill>
                            <a:srgbClr val="00B0F0"/>
                          </a:solidFill>
                          <a:effectLst/>
                          <a:latin typeface="Arial" panose="020B0604020202020204" pitchFamily="34" charset="0"/>
                        </a:rPr>
                        <a:t> </a:t>
                      </a:r>
                      <a:r>
                        <a:rPr lang="de-DE" sz="1300" b="0" i="0" u="none" strike="noStrike">
                          <a:solidFill>
                            <a:srgbClr val="FFC000"/>
                          </a:solidFill>
                          <a:effectLst/>
                          <a:latin typeface="Arial" panose="020B0604020202020204" pitchFamily="34" charset="0"/>
                        </a:rPr>
                        <a:t>Frags. 3–4 III</a:t>
                      </a:r>
                      <a:endParaRPr lang="de-DE" sz="1300">
                        <a:solidFill>
                          <a:srgbClr val="FFC000"/>
                        </a:solidFill>
                        <a:effectLst/>
                      </a:endParaRPr>
                    </a:p>
                  </a:txBody>
                  <a:tcPr marL="44730" marR="44730" marT="44730" marB="44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it-IT" sz="1300" b="0" i="0" u="none" strike="noStrike">
                          <a:solidFill>
                            <a:srgbClr val="00B0F0"/>
                          </a:solidFill>
                          <a:effectLst/>
                          <a:latin typeface="Arial" panose="020B0604020202020204" pitchFamily="34" charset="0"/>
                          <a:hlinkClick r:id="rId15">
                            <a:extLst>
                              <a:ext uri="{A12FA001-AC4F-418D-AE19-62706E023703}">
                                <ahyp:hlinkClr xmlns:ahyp="http://schemas.microsoft.com/office/drawing/2018/hyperlinkcolor" val="tx"/>
                              </a:ext>
                            </a:extLst>
                          </a:hlinkClick>
                        </a:rPr>
                        <a:t>4Q169 Frags. 3–4 iii</a:t>
                      </a:r>
                      <a:r>
                        <a:rPr lang="it-IT" sz="1300" b="0" i="0" u="none" strike="noStrike">
                          <a:solidFill>
                            <a:srgbClr val="00B0F0"/>
                          </a:solidFill>
                          <a:effectLst/>
                          <a:latin typeface="Arial" panose="020B0604020202020204" pitchFamily="34" charset="0"/>
                        </a:rPr>
                        <a:t> </a:t>
                      </a:r>
                      <a:r>
                        <a:rPr lang="it-IT" sz="1300" b="0" i="0" u="none" strike="noStrike">
                          <a:solidFill>
                            <a:srgbClr val="FFC000"/>
                          </a:solidFill>
                          <a:effectLst/>
                          <a:latin typeface="Arial" panose="020B0604020202020204" pitchFamily="34" charset="0"/>
                        </a:rPr>
                        <a:t>Col. 3</a:t>
                      </a:r>
                      <a:endParaRPr lang="it-IT" sz="1300">
                        <a:solidFill>
                          <a:srgbClr val="FFC000"/>
                        </a:solidFill>
                        <a:effectLst/>
                      </a:endParaRPr>
                    </a:p>
                  </a:txBody>
                  <a:tcPr marL="44730" marR="44730" marT="44730" marB="44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001104"/>
                  </a:ext>
                </a:extLst>
              </a:tr>
              <a:tr h="744308">
                <a:tc>
                  <a:txBody>
                    <a:bodyPr/>
                    <a:lstStyle/>
                    <a:p>
                      <a:pPr rtl="0" fontAlgn="t">
                        <a:spcBef>
                          <a:spcPts val="0"/>
                        </a:spcBef>
                        <a:spcAft>
                          <a:spcPts val="0"/>
                        </a:spcAft>
                      </a:pPr>
                      <a:r>
                        <a:rPr lang="en-US" sz="1300" b="0" i="0" u="none" strike="noStrike">
                          <a:solidFill>
                            <a:srgbClr val="00B0F0"/>
                          </a:solidFill>
                          <a:effectLst/>
                          <a:latin typeface="Arial" panose="020B0604020202020204" pitchFamily="34" charset="0"/>
                          <a:hlinkClick r:id="rId16">
                            <a:extLst>
                              <a:ext uri="{A12FA001-AC4F-418D-AE19-62706E023703}">
                                <ahyp:hlinkClr xmlns:ahyp="http://schemas.microsoft.com/office/drawing/2018/hyperlinkcolor" val="tx"/>
                              </a:ext>
                            </a:extLst>
                          </a:hlinkClick>
                        </a:rPr>
                        <a:t>4Q169 Frags. 3–4 iii:1</a:t>
                      </a:r>
                      <a:r>
                        <a:rPr lang="en-US" sz="1300" b="0" i="0" u="none" strike="noStrike">
                          <a:solidFill>
                            <a:srgbClr val="00B0F0"/>
                          </a:solidFill>
                          <a:effectLst/>
                          <a:latin typeface="Arial" panose="020B0604020202020204" pitchFamily="34" charset="0"/>
                        </a:rPr>
                        <a:t> </a:t>
                      </a:r>
                      <a:r>
                        <a:rPr lang="en-US" sz="1300" b="0" i="0" u="none" strike="noStrike">
                          <a:solidFill>
                            <a:srgbClr val="FFC000"/>
                          </a:solidFill>
                          <a:effectLst/>
                          <a:latin typeface="Arial" panose="020B0604020202020204" pitchFamily="34" charset="0"/>
                        </a:rPr>
                        <a:t>1 The nations with their uncleanness [and with] their detestable abominations. Nah 3:6 I will throw refuse on top of you, [af]front you and make you</a:t>
                      </a:r>
                      <a:endParaRPr lang="en-US" sz="1300">
                        <a:solidFill>
                          <a:srgbClr val="FFC000"/>
                        </a:solidFill>
                        <a:effectLst/>
                      </a:endParaRPr>
                    </a:p>
                  </a:txBody>
                  <a:tcPr marL="44730" marR="44730" marT="44730" marB="44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300" b="0" i="0" u="none" strike="noStrike">
                          <a:solidFill>
                            <a:srgbClr val="00B0F0"/>
                          </a:solidFill>
                          <a:effectLst/>
                          <a:latin typeface="Arial" panose="020B0604020202020204" pitchFamily="34" charset="0"/>
                          <a:hlinkClick r:id="rId17">
                            <a:extLst>
                              <a:ext uri="{A12FA001-AC4F-418D-AE19-62706E023703}">
                                <ahyp:hlinkClr xmlns:ahyp="http://schemas.microsoft.com/office/drawing/2018/hyperlinkcolor" val="tx"/>
                              </a:ext>
                            </a:extLst>
                          </a:hlinkClick>
                        </a:rPr>
                        <a:t>4Q169 Frags. 3–4 iii:1</a:t>
                      </a:r>
                      <a:r>
                        <a:rPr lang="en-US" sz="1300" b="0" i="0" u="none" strike="noStrike">
                          <a:solidFill>
                            <a:srgbClr val="00B0F0"/>
                          </a:solidFill>
                          <a:effectLst/>
                          <a:latin typeface="Arial" panose="020B0604020202020204" pitchFamily="34" charset="0"/>
                        </a:rPr>
                        <a:t> </a:t>
                      </a:r>
                      <a:r>
                        <a:rPr lang="en-US" sz="1300" b="0" i="0" u="none" strike="noStrike">
                          <a:solidFill>
                            <a:srgbClr val="FFC000"/>
                          </a:solidFill>
                          <a:effectLst/>
                          <a:latin typeface="Arial" panose="020B0604020202020204" pitchFamily="34" charset="0"/>
                        </a:rPr>
                        <a:t>1 </a:t>
                      </a:r>
                      <a:r>
                        <a:rPr lang="he-IL" sz="1300" b="0" i="0" u="none" strike="noStrike">
                          <a:solidFill>
                            <a:srgbClr val="FFC000"/>
                          </a:solidFill>
                          <a:effectLst/>
                          <a:latin typeface="Arial" panose="020B0604020202020204" pitchFamily="34" charset="0"/>
                        </a:rPr>
                        <a:t>הגוים בנדתם [ובש]קוצי תועבותיהם והשלכתי עליך שקוצים [ונ]בלתיך ושמתיך</a:t>
                      </a:r>
                      <a:endParaRPr lang="he-IL" sz="1300">
                        <a:solidFill>
                          <a:srgbClr val="FFC000"/>
                        </a:solidFill>
                        <a:effectLst/>
                      </a:endParaRPr>
                    </a:p>
                  </a:txBody>
                  <a:tcPr marL="44730" marR="44730" marT="44730" marB="44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300" b="0" i="0" u="none" strike="noStrike">
                          <a:solidFill>
                            <a:srgbClr val="00B0F0"/>
                          </a:solidFill>
                          <a:effectLst/>
                          <a:latin typeface="Arial" panose="020B0604020202020204" pitchFamily="34" charset="0"/>
                          <a:hlinkClick r:id="rId18">
                            <a:extLst>
                              <a:ext uri="{A12FA001-AC4F-418D-AE19-62706E023703}">
                                <ahyp:hlinkClr xmlns:ahyp="http://schemas.microsoft.com/office/drawing/2018/hyperlinkcolor" val="tx"/>
                              </a:ext>
                            </a:extLst>
                          </a:hlinkClick>
                        </a:rPr>
                        <a:t>4Q169 Frags. 3–4 iii:1</a:t>
                      </a:r>
                      <a:r>
                        <a:rPr lang="en-US" sz="1300" b="0" i="0" u="none" strike="noStrike">
                          <a:solidFill>
                            <a:srgbClr val="00B0F0"/>
                          </a:solidFill>
                          <a:effectLst/>
                          <a:latin typeface="Arial" panose="020B0604020202020204" pitchFamily="34" charset="0"/>
                        </a:rPr>
                        <a:t> </a:t>
                      </a:r>
                      <a:r>
                        <a:rPr lang="en-US" sz="1300" b="0" i="0" u="none" strike="noStrike">
                          <a:solidFill>
                            <a:srgbClr val="FFC000"/>
                          </a:solidFill>
                          <a:effectLst/>
                          <a:latin typeface="Arial" panose="020B0604020202020204" pitchFamily="34" charset="0"/>
                        </a:rPr>
                        <a:t>1the Gentiles in their filth [and in] their abhorrent [i]dols. “I will throw your abominations at you, I will treat you with scorn, I will make you</a:t>
                      </a:r>
                      <a:endParaRPr lang="en-US" sz="1300">
                        <a:solidFill>
                          <a:srgbClr val="FFC000"/>
                        </a:solidFill>
                        <a:effectLst/>
                      </a:endParaRPr>
                    </a:p>
                  </a:txBody>
                  <a:tcPr marL="44730" marR="44730" marT="44730" marB="44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090412"/>
                  </a:ext>
                </a:extLst>
              </a:tr>
              <a:tr h="636956">
                <a:tc>
                  <a:txBody>
                    <a:bodyPr/>
                    <a:lstStyle/>
                    <a:p>
                      <a:pPr rtl="0" fontAlgn="t">
                        <a:spcBef>
                          <a:spcPts val="0"/>
                        </a:spcBef>
                        <a:spcAft>
                          <a:spcPts val="0"/>
                        </a:spcAft>
                      </a:pPr>
                      <a:r>
                        <a:rPr lang="en-US" sz="1300" b="0" i="0" u="none" strike="noStrike">
                          <a:solidFill>
                            <a:srgbClr val="00B0F0"/>
                          </a:solidFill>
                          <a:effectLst/>
                          <a:latin typeface="Arial" panose="020B0604020202020204" pitchFamily="34" charset="0"/>
                          <a:hlinkClick r:id="rId19">
                            <a:extLst>
                              <a:ext uri="{A12FA001-AC4F-418D-AE19-62706E023703}">
                                <ahyp:hlinkClr xmlns:ahyp="http://schemas.microsoft.com/office/drawing/2018/hyperlinkcolor" val="tx"/>
                              </a:ext>
                            </a:extLst>
                          </a:hlinkClick>
                        </a:rPr>
                        <a:t>4Q169 Frags. 3–4 iii:2</a:t>
                      </a:r>
                      <a:r>
                        <a:rPr lang="en-US" sz="1300" b="0" i="0" u="none" strike="noStrike">
                          <a:solidFill>
                            <a:srgbClr val="00B0F0"/>
                          </a:solidFill>
                          <a:effectLst/>
                          <a:latin typeface="Arial" panose="020B0604020202020204" pitchFamily="34" charset="0"/>
                        </a:rPr>
                        <a:t> </a:t>
                      </a:r>
                      <a:r>
                        <a:rPr lang="en-US" sz="1300" b="0" i="0" u="none" strike="noStrike">
                          <a:solidFill>
                            <a:srgbClr val="FFC000"/>
                          </a:solidFill>
                          <a:effectLst/>
                          <a:latin typeface="Arial" panose="020B0604020202020204" pitchFamily="34" charset="0"/>
                        </a:rPr>
                        <a:t>2 repulsive. Nah 3:7 And what will happen is that all those who see you will run away from you. Blank</a:t>
                      </a:r>
                      <a:endParaRPr lang="en-US" sz="1300">
                        <a:solidFill>
                          <a:srgbClr val="FFC000"/>
                        </a:solidFill>
                        <a:effectLst/>
                      </a:endParaRPr>
                    </a:p>
                  </a:txBody>
                  <a:tcPr marL="44730" marR="44730" marT="44730" marB="44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300" b="0" i="0" u="none" strike="noStrike">
                          <a:solidFill>
                            <a:srgbClr val="00B0F0"/>
                          </a:solidFill>
                          <a:effectLst/>
                          <a:latin typeface="Arial" panose="020B0604020202020204" pitchFamily="34" charset="0"/>
                          <a:hlinkClick r:id="rId20">
                            <a:extLst>
                              <a:ext uri="{A12FA001-AC4F-418D-AE19-62706E023703}">
                                <ahyp:hlinkClr xmlns:ahyp="http://schemas.microsoft.com/office/drawing/2018/hyperlinkcolor" val="tx"/>
                              </a:ext>
                            </a:extLst>
                          </a:hlinkClick>
                        </a:rPr>
                        <a:t>4Q169 Frags. 3–4 iii:2</a:t>
                      </a:r>
                      <a:r>
                        <a:rPr lang="en-US" sz="1300" b="0" i="0" u="none" strike="noStrike">
                          <a:solidFill>
                            <a:srgbClr val="00B0F0"/>
                          </a:solidFill>
                          <a:effectLst/>
                          <a:latin typeface="Arial" panose="020B0604020202020204" pitchFamily="34" charset="0"/>
                        </a:rPr>
                        <a:t> </a:t>
                      </a:r>
                      <a:r>
                        <a:rPr lang="en-US" sz="1300" b="0" i="0" u="none" strike="noStrike">
                          <a:solidFill>
                            <a:srgbClr val="FFC000"/>
                          </a:solidFill>
                          <a:effectLst/>
                          <a:latin typeface="Arial" panose="020B0604020202020204" pitchFamily="34" charset="0"/>
                        </a:rPr>
                        <a:t>2 </a:t>
                      </a:r>
                      <a:r>
                        <a:rPr lang="he-IL" sz="1300" b="0" i="0" u="none" strike="noStrike">
                          <a:solidFill>
                            <a:srgbClr val="FFC000"/>
                          </a:solidFill>
                          <a:effectLst/>
                          <a:latin typeface="Arial" panose="020B0604020202020204" pitchFamily="34" charset="0"/>
                        </a:rPr>
                        <a:t>כאורה והיה כול רואיך ידודו ממך </a:t>
                      </a:r>
                      <a:r>
                        <a:rPr lang="en-US" sz="1300" b="0" i="0" u="none" strike="noStrike">
                          <a:solidFill>
                            <a:srgbClr val="FFC000"/>
                          </a:solidFill>
                          <a:effectLst/>
                          <a:latin typeface="Arial" panose="020B0604020202020204" pitchFamily="34" charset="0"/>
                        </a:rPr>
                        <a:t>vacat</a:t>
                      </a:r>
                      <a:endParaRPr lang="en-US" sz="1300">
                        <a:solidFill>
                          <a:srgbClr val="FFC000"/>
                        </a:solidFill>
                        <a:effectLst/>
                      </a:endParaRPr>
                    </a:p>
                  </a:txBody>
                  <a:tcPr marL="44730" marR="44730" marT="44730" marB="44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300" b="0" i="0" u="none" strike="noStrike">
                          <a:solidFill>
                            <a:srgbClr val="00B0F0"/>
                          </a:solidFill>
                          <a:effectLst/>
                          <a:latin typeface="Arial" panose="020B0604020202020204" pitchFamily="34" charset="0"/>
                          <a:hlinkClick r:id="rId21">
                            <a:extLst>
                              <a:ext uri="{A12FA001-AC4F-418D-AE19-62706E023703}">
                                <ahyp:hlinkClr xmlns:ahyp="http://schemas.microsoft.com/office/drawing/2018/hyperlinkcolor" val="tx"/>
                              </a:ext>
                            </a:extLst>
                          </a:hlinkClick>
                        </a:rPr>
                        <a:t>4Q169 Frags. 3–4 iii:2</a:t>
                      </a:r>
                      <a:r>
                        <a:rPr lang="en-US" sz="1300" b="0" i="0" u="none" strike="noStrike">
                          <a:solidFill>
                            <a:srgbClr val="00B0F0"/>
                          </a:solidFill>
                          <a:effectLst/>
                          <a:latin typeface="Arial" panose="020B0604020202020204" pitchFamily="34" charset="0"/>
                        </a:rPr>
                        <a:t> </a:t>
                      </a:r>
                      <a:r>
                        <a:rPr lang="en-US" sz="1300" b="0" i="0" u="none" strike="noStrike">
                          <a:solidFill>
                            <a:srgbClr val="FFC000"/>
                          </a:solidFill>
                          <a:effectLst/>
                          <a:latin typeface="Arial" panose="020B0604020202020204" pitchFamily="34" charset="0"/>
                        </a:rPr>
                        <a:t>2repulsive, so that everyone who sees you will avoid you” (3:6–7a).</a:t>
                      </a:r>
                      <a:endParaRPr lang="en-US" sz="1300">
                        <a:solidFill>
                          <a:srgbClr val="FFC000"/>
                        </a:solidFill>
                        <a:effectLst/>
                      </a:endParaRPr>
                    </a:p>
                  </a:txBody>
                  <a:tcPr marL="44730" marR="44730" marT="44730" marB="44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5614648"/>
                  </a:ext>
                </a:extLst>
              </a:tr>
            </a:tbl>
          </a:graphicData>
        </a:graphic>
      </p:graphicFrame>
      <p:sp>
        <p:nvSpPr>
          <p:cNvPr id="11" name="TextBox 10">
            <a:extLst>
              <a:ext uri="{FF2B5EF4-FFF2-40B4-BE49-F238E27FC236}">
                <a16:creationId xmlns:a16="http://schemas.microsoft.com/office/drawing/2014/main" id="{5A908FEA-49E8-4D49-55FA-BF58F07CC7A5}"/>
              </a:ext>
            </a:extLst>
          </p:cNvPr>
          <p:cNvSpPr txBox="1"/>
          <p:nvPr/>
        </p:nvSpPr>
        <p:spPr>
          <a:xfrm>
            <a:off x="739239" y="218391"/>
            <a:ext cx="7686304" cy="369332"/>
          </a:xfrm>
          <a:prstGeom prst="rect">
            <a:avLst/>
          </a:prstGeom>
          <a:noFill/>
        </p:spPr>
        <p:txBody>
          <a:bodyPr wrap="square">
            <a:spAutoFit/>
          </a:bodyPr>
          <a:lstStyle/>
          <a:p>
            <a:pPr rtl="0">
              <a:spcBef>
                <a:spcPts val="0"/>
              </a:spcBef>
              <a:spcAft>
                <a:spcPts val="0"/>
              </a:spcAft>
            </a:pPr>
            <a:r>
              <a:rPr lang="en-US" sz="1800" b="1" i="0" u="none" strike="noStrike">
                <a:solidFill>
                  <a:srgbClr val="00B0F0"/>
                </a:solidFill>
                <a:effectLst/>
                <a:latin typeface="Arial" panose="020B0604020202020204" pitchFamily="34" charset="0"/>
              </a:rPr>
              <a:t>DSS 4Q169: A Commentary on Nahum Frags. 3–4 ii:10-iii:2</a:t>
            </a:r>
            <a:endParaRPr lang="en-US">
              <a:solidFill>
                <a:srgbClr val="00B0F0"/>
              </a:solidFill>
            </a:endParaRPr>
          </a:p>
        </p:txBody>
      </p:sp>
      <mc:AlternateContent xmlns:mc="http://schemas.openxmlformats.org/markup-compatibility/2006">
        <mc:Choice xmlns:p14="http://schemas.microsoft.com/office/powerpoint/2010/main" Requires="p14">
          <p:contentPart p14:bwMode="auto" r:id="rId22">
            <p14:nvContentPartPr>
              <p14:cNvPr id="3" name="Ink 2">
                <a:extLst>
                  <a:ext uri="{FF2B5EF4-FFF2-40B4-BE49-F238E27FC236}">
                    <a16:creationId xmlns:a16="http://schemas.microsoft.com/office/drawing/2014/main" id="{56ADAD18-278F-A8DB-6E8E-40BCD8DE355A}"/>
                  </a:ext>
                </a:extLst>
              </p14:cNvPr>
              <p14:cNvContentPartPr/>
              <p14:nvPr/>
            </p14:nvContentPartPr>
            <p14:xfrm>
              <a:off x="1542856" y="710454"/>
              <a:ext cx="81720" cy="129600"/>
            </p14:xfrm>
          </p:contentPart>
        </mc:Choice>
        <mc:Fallback>
          <p:pic>
            <p:nvPicPr>
              <p:cNvPr id="3" name="Ink 2">
                <a:extLst>
                  <a:ext uri="{FF2B5EF4-FFF2-40B4-BE49-F238E27FC236}">
                    <a16:creationId xmlns:a16="http://schemas.microsoft.com/office/drawing/2014/main" id="{56ADAD18-278F-A8DB-6E8E-40BCD8DE355A}"/>
                  </a:ext>
                </a:extLst>
              </p:cNvPr>
              <p:cNvPicPr/>
              <p:nvPr/>
            </p:nvPicPr>
            <p:blipFill>
              <a:blip r:embed="rId23"/>
              <a:stretch>
                <a:fillRect/>
              </a:stretch>
            </p:blipFill>
            <p:spPr>
              <a:xfrm>
                <a:off x="1524856" y="692454"/>
                <a:ext cx="1173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 name="Ink 3">
                <a:extLst>
                  <a:ext uri="{FF2B5EF4-FFF2-40B4-BE49-F238E27FC236}">
                    <a16:creationId xmlns:a16="http://schemas.microsoft.com/office/drawing/2014/main" id="{AD9C64BD-211E-6A26-2E75-4228DF7590CD}"/>
                  </a:ext>
                </a:extLst>
              </p14:cNvPr>
              <p14:cNvContentPartPr/>
              <p14:nvPr/>
            </p14:nvContentPartPr>
            <p14:xfrm>
              <a:off x="4885816" y="733854"/>
              <a:ext cx="90000" cy="74520"/>
            </p14:xfrm>
          </p:contentPart>
        </mc:Choice>
        <mc:Fallback>
          <p:pic>
            <p:nvPicPr>
              <p:cNvPr id="4" name="Ink 3">
                <a:extLst>
                  <a:ext uri="{FF2B5EF4-FFF2-40B4-BE49-F238E27FC236}">
                    <a16:creationId xmlns:a16="http://schemas.microsoft.com/office/drawing/2014/main" id="{AD9C64BD-211E-6A26-2E75-4228DF7590CD}"/>
                  </a:ext>
                </a:extLst>
              </p:cNvPr>
              <p:cNvPicPr/>
              <p:nvPr/>
            </p:nvPicPr>
            <p:blipFill>
              <a:blip r:embed="rId25"/>
              <a:stretch>
                <a:fillRect/>
              </a:stretch>
            </p:blipFill>
            <p:spPr>
              <a:xfrm>
                <a:off x="4868176" y="716214"/>
                <a:ext cx="1256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 name="Ink 4">
                <a:extLst>
                  <a:ext uri="{FF2B5EF4-FFF2-40B4-BE49-F238E27FC236}">
                    <a16:creationId xmlns:a16="http://schemas.microsoft.com/office/drawing/2014/main" id="{D02FEE28-E261-F660-346C-81ED7E37A8B4}"/>
                  </a:ext>
                </a:extLst>
              </p14:cNvPr>
              <p14:cNvContentPartPr/>
              <p14:nvPr/>
            </p14:nvContentPartPr>
            <p14:xfrm>
              <a:off x="7062376" y="713694"/>
              <a:ext cx="136080" cy="127080"/>
            </p14:xfrm>
          </p:contentPart>
        </mc:Choice>
        <mc:Fallback>
          <p:pic>
            <p:nvPicPr>
              <p:cNvPr id="5" name="Ink 4">
                <a:extLst>
                  <a:ext uri="{FF2B5EF4-FFF2-40B4-BE49-F238E27FC236}">
                    <a16:creationId xmlns:a16="http://schemas.microsoft.com/office/drawing/2014/main" id="{D02FEE28-E261-F660-346C-81ED7E37A8B4}"/>
                  </a:ext>
                </a:extLst>
              </p:cNvPr>
              <p:cNvPicPr/>
              <p:nvPr/>
            </p:nvPicPr>
            <p:blipFill>
              <a:blip r:embed="rId27"/>
              <a:stretch>
                <a:fillRect/>
              </a:stretch>
            </p:blipFill>
            <p:spPr>
              <a:xfrm>
                <a:off x="7044736" y="695694"/>
                <a:ext cx="1717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 name="Ink 6">
                <a:extLst>
                  <a:ext uri="{FF2B5EF4-FFF2-40B4-BE49-F238E27FC236}">
                    <a16:creationId xmlns:a16="http://schemas.microsoft.com/office/drawing/2014/main" id="{8EF93A6D-89C7-672D-6B32-2B69F7AE527C}"/>
                  </a:ext>
                </a:extLst>
              </p14:cNvPr>
              <p14:cNvContentPartPr/>
              <p14:nvPr/>
            </p14:nvContentPartPr>
            <p14:xfrm>
              <a:off x="439456" y="2210574"/>
              <a:ext cx="3268080" cy="1092600"/>
            </p14:xfrm>
          </p:contentPart>
        </mc:Choice>
        <mc:Fallback>
          <p:pic>
            <p:nvPicPr>
              <p:cNvPr id="7" name="Ink 6">
                <a:extLst>
                  <a:ext uri="{FF2B5EF4-FFF2-40B4-BE49-F238E27FC236}">
                    <a16:creationId xmlns:a16="http://schemas.microsoft.com/office/drawing/2014/main" id="{8EF93A6D-89C7-672D-6B32-2B69F7AE527C}"/>
                  </a:ext>
                </a:extLst>
              </p:cNvPr>
              <p:cNvPicPr/>
              <p:nvPr/>
            </p:nvPicPr>
            <p:blipFill>
              <a:blip r:embed="rId29"/>
              <a:stretch>
                <a:fillRect/>
              </a:stretch>
            </p:blipFill>
            <p:spPr>
              <a:xfrm>
                <a:off x="421816" y="2192934"/>
                <a:ext cx="3303720" cy="1128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9" name="Ink 8">
                <a:extLst>
                  <a:ext uri="{FF2B5EF4-FFF2-40B4-BE49-F238E27FC236}">
                    <a16:creationId xmlns:a16="http://schemas.microsoft.com/office/drawing/2014/main" id="{5377EAFD-AA87-AC36-7E2E-08656F680093}"/>
                  </a:ext>
                </a:extLst>
              </p14:cNvPr>
              <p14:cNvContentPartPr/>
              <p14:nvPr/>
            </p14:nvContentPartPr>
            <p14:xfrm>
              <a:off x="367456" y="5189574"/>
              <a:ext cx="3456360" cy="854280"/>
            </p14:xfrm>
          </p:contentPart>
        </mc:Choice>
        <mc:Fallback>
          <p:pic>
            <p:nvPicPr>
              <p:cNvPr id="9" name="Ink 8">
                <a:extLst>
                  <a:ext uri="{FF2B5EF4-FFF2-40B4-BE49-F238E27FC236}">
                    <a16:creationId xmlns:a16="http://schemas.microsoft.com/office/drawing/2014/main" id="{5377EAFD-AA87-AC36-7E2E-08656F680093}"/>
                  </a:ext>
                </a:extLst>
              </p:cNvPr>
              <p:cNvPicPr/>
              <p:nvPr/>
            </p:nvPicPr>
            <p:blipFill>
              <a:blip r:embed="rId31"/>
              <a:stretch>
                <a:fillRect/>
              </a:stretch>
            </p:blipFill>
            <p:spPr>
              <a:xfrm>
                <a:off x="349456" y="5171934"/>
                <a:ext cx="3492000" cy="889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2" name="Ink 11">
                <a:extLst>
                  <a:ext uri="{FF2B5EF4-FFF2-40B4-BE49-F238E27FC236}">
                    <a16:creationId xmlns:a16="http://schemas.microsoft.com/office/drawing/2014/main" id="{A2C03B6F-F76B-C9BB-AA76-DCD847415545}"/>
                  </a:ext>
                </a:extLst>
              </p14:cNvPr>
              <p14:cNvContentPartPr/>
              <p14:nvPr/>
            </p14:nvContentPartPr>
            <p14:xfrm>
              <a:off x="6123496" y="2239734"/>
              <a:ext cx="4055040" cy="881640"/>
            </p14:xfrm>
          </p:contentPart>
        </mc:Choice>
        <mc:Fallback>
          <p:pic>
            <p:nvPicPr>
              <p:cNvPr id="12" name="Ink 11">
                <a:extLst>
                  <a:ext uri="{FF2B5EF4-FFF2-40B4-BE49-F238E27FC236}">
                    <a16:creationId xmlns:a16="http://schemas.microsoft.com/office/drawing/2014/main" id="{A2C03B6F-F76B-C9BB-AA76-DCD847415545}"/>
                  </a:ext>
                </a:extLst>
              </p:cNvPr>
              <p:cNvPicPr/>
              <p:nvPr/>
            </p:nvPicPr>
            <p:blipFill>
              <a:blip r:embed="rId33"/>
              <a:stretch>
                <a:fillRect/>
              </a:stretch>
            </p:blipFill>
            <p:spPr>
              <a:xfrm>
                <a:off x="6105496" y="2221734"/>
                <a:ext cx="4090680" cy="917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3" name="Ink 12">
                <a:extLst>
                  <a:ext uri="{FF2B5EF4-FFF2-40B4-BE49-F238E27FC236}">
                    <a16:creationId xmlns:a16="http://schemas.microsoft.com/office/drawing/2014/main" id="{9408FCD7-B0ED-F7B3-E252-2FBAB2192CE0}"/>
                  </a:ext>
                </a:extLst>
              </p14:cNvPr>
              <p14:cNvContentPartPr/>
              <p14:nvPr/>
            </p14:nvContentPartPr>
            <p14:xfrm>
              <a:off x="9681736" y="4899774"/>
              <a:ext cx="431280" cy="32400"/>
            </p14:xfrm>
          </p:contentPart>
        </mc:Choice>
        <mc:Fallback>
          <p:pic>
            <p:nvPicPr>
              <p:cNvPr id="13" name="Ink 12">
                <a:extLst>
                  <a:ext uri="{FF2B5EF4-FFF2-40B4-BE49-F238E27FC236}">
                    <a16:creationId xmlns:a16="http://schemas.microsoft.com/office/drawing/2014/main" id="{9408FCD7-B0ED-F7B3-E252-2FBAB2192CE0}"/>
                  </a:ext>
                </a:extLst>
              </p:cNvPr>
              <p:cNvPicPr/>
              <p:nvPr/>
            </p:nvPicPr>
            <p:blipFill>
              <a:blip r:embed="rId35"/>
              <a:stretch>
                <a:fillRect/>
              </a:stretch>
            </p:blipFill>
            <p:spPr>
              <a:xfrm>
                <a:off x="9664096" y="4882134"/>
                <a:ext cx="466920" cy="68040"/>
              </a:xfrm>
              <a:prstGeom prst="rect">
                <a:avLst/>
              </a:prstGeom>
            </p:spPr>
          </p:pic>
        </mc:Fallback>
      </mc:AlternateContent>
      <p:grpSp>
        <p:nvGrpSpPr>
          <p:cNvPr id="17" name="Group 16">
            <a:extLst>
              <a:ext uri="{FF2B5EF4-FFF2-40B4-BE49-F238E27FC236}">
                <a16:creationId xmlns:a16="http://schemas.microsoft.com/office/drawing/2014/main" id="{5FDFB36B-D869-2482-6549-D03B63C00B4F}"/>
              </a:ext>
            </a:extLst>
          </p:cNvPr>
          <p:cNvGrpSpPr/>
          <p:nvPr/>
        </p:nvGrpSpPr>
        <p:grpSpPr>
          <a:xfrm>
            <a:off x="6180736" y="4982214"/>
            <a:ext cx="4152600" cy="915120"/>
            <a:chOff x="6180736" y="4982214"/>
            <a:chExt cx="4152600" cy="915120"/>
          </a:xfrm>
        </p:grpSpPr>
        <mc:AlternateContent xmlns:mc="http://schemas.openxmlformats.org/markup-compatibility/2006">
          <mc:Choice xmlns:p14="http://schemas.microsoft.com/office/powerpoint/2010/main" Requires="p14">
            <p:contentPart p14:bwMode="auto" r:id="rId36">
              <p14:nvContentPartPr>
                <p14:cNvPr id="14" name="Ink 13">
                  <a:extLst>
                    <a:ext uri="{FF2B5EF4-FFF2-40B4-BE49-F238E27FC236}">
                      <a16:creationId xmlns:a16="http://schemas.microsoft.com/office/drawing/2014/main" id="{C5340268-0415-F001-0B1F-E809F09FCB6A}"/>
                    </a:ext>
                  </a:extLst>
                </p14:cNvPr>
                <p14:cNvContentPartPr/>
                <p14:nvPr/>
              </p14:nvContentPartPr>
              <p14:xfrm>
                <a:off x="6180736" y="5109654"/>
                <a:ext cx="4152600" cy="787680"/>
              </p14:xfrm>
            </p:contentPart>
          </mc:Choice>
          <mc:Fallback>
            <p:pic>
              <p:nvPicPr>
                <p:cNvPr id="14" name="Ink 13">
                  <a:extLst>
                    <a:ext uri="{FF2B5EF4-FFF2-40B4-BE49-F238E27FC236}">
                      <a16:creationId xmlns:a16="http://schemas.microsoft.com/office/drawing/2014/main" id="{C5340268-0415-F001-0B1F-E809F09FCB6A}"/>
                    </a:ext>
                  </a:extLst>
                </p:cNvPr>
                <p:cNvPicPr/>
                <p:nvPr/>
              </p:nvPicPr>
              <p:blipFill>
                <a:blip r:embed="rId37"/>
                <a:stretch>
                  <a:fillRect/>
                </a:stretch>
              </p:blipFill>
              <p:spPr>
                <a:xfrm>
                  <a:off x="6163096" y="5092014"/>
                  <a:ext cx="4188240" cy="823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5" name="Ink 14">
                  <a:extLst>
                    <a:ext uri="{FF2B5EF4-FFF2-40B4-BE49-F238E27FC236}">
                      <a16:creationId xmlns:a16="http://schemas.microsoft.com/office/drawing/2014/main" id="{97E4753E-9D96-B734-6693-9441EF31B63B}"/>
                    </a:ext>
                  </a:extLst>
                </p14:cNvPr>
                <p14:cNvContentPartPr/>
                <p14:nvPr/>
              </p14:nvContentPartPr>
              <p14:xfrm>
                <a:off x="7059856" y="5000934"/>
                <a:ext cx="11880" cy="6840"/>
              </p14:xfrm>
            </p:contentPart>
          </mc:Choice>
          <mc:Fallback>
            <p:pic>
              <p:nvPicPr>
                <p:cNvPr id="15" name="Ink 14">
                  <a:extLst>
                    <a:ext uri="{FF2B5EF4-FFF2-40B4-BE49-F238E27FC236}">
                      <a16:creationId xmlns:a16="http://schemas.microsoft.com/office/drawing/2014/main" id="{97E4753E-9D96-B734-6693-9441EF31B63B}"/>
                    </a:ext>
                  </a:extLst>
                </p:cNvPr>
                <p:cNvPicPr/>
                <p:nvPr/>
              </p:nvPicPr>
              <p:blipFill>
                <a:blip r:embed="rId39"/>
                <a:stretch>
                  <a:fillRect/>
                </a:stretch>
              </p:blipFill>
              <p:spPr>
                <a:xfrm>
                  <a:off x="7042216" y="4983294"/>
                  <a:ext cx="475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6" name="Ink 15">
                  <a:extLst>
                    <a:ext uri="{FF2B5EF4-FFF2-40B4-BE49-F238E27FC236}">
                      <a16:creationId xmlns:a16="http://schemas.microsoft.com/office/drawing/2014/main" id="{7ED0D7B4-7EB8-B183-DD9F-E1AEBFE9474A}"/>
                    </a:ext>
                  </a:extLst>
                </p14:cNvPr>
                <p14:cNvContentPartPr/>
                <p14:nvPr/>
              </p14:nvContentPartPr>
              <p14:xfrm>
                <a:off x="6307096" y="4982214"/>
                <a:ext cx="790200" cy="97560"/>
              </p14:xfrm>
            </p:contentPart>
          </mc:Choice>
          <mc:Fallback>
            <p:pic>
              <p:nvPicPr>
                <p:cNvPr id="16" name="Ink 15">
                  <a:extLst>
                    <a:ext uri="{FF2B5EF4-FFF2-40B4-BE49-F238E27FC236}">
                      <a16:creationId xmlns:a16="http://schemas.microsoft.com/office/drawing/2014/main" id="{7ED0D7B4-7EB8-B183-DD9F-E1AEBFE9474A}"/>
                    </a:ext>
                  </a:extLst>
                </p:cNvPr>
                <p:cNvPicPr/>
                <p:nvPr/>
              </p:nvPicPr>
              <p:blipFill>
                <a:blip r:embed="rId41"/>
                <a:stretch>
                  <a:fillRect/>
                </a:stretch>
              </p:blipFill>
              <p:spPr>
                <a:xfrm>
                  <a:off x="6289096" y="4964574"/>
                  <a:ext cx="825840" cy="13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18" name="Ink 17">
                <a:extLst>
                  <a:ext uri="{FF2B5EF4-FFF2-40B4-BE49-F238E27FC236}">
                    <a16:creationId xmlns:a16="http://schemas.microsoft.com/office/drawing/2014/main" id="{238355C4-EEB2-80D1-6B82-82D7E151BC1B}"/>
                  </a:ext>
                </a:extLst>
              </p14:cNvPr>
              <p14:cNvContentPartPr/>
              <p14:nvPr/>
            </p14:nvContentPartPr>
            <p14:xfrm>
              <a:off x="7427776" y="520374"/>
              <a:ext cx="341640" cy="288720"/>
            </p14:xfrm>
          </p:contentPart>
        </mc:Choice>
        <mc:Fallback>
          <p:pic>
            <p:nvPicPr>
              <p:cNvPr id="18" name="Ink 17">
                <a:extLst>
                  <a:ext uri="{FF2B5EF4-FFF2-40B4-BE49-F238E27FC236}">
                    <a16:creationId xmlns:a16="http://schemas.microsoft.com/office/drawing/2014/main" id="{238355C4-EEB2-80D1-6B82-82D7E151BC1B}"/>
                  </a:ext>
                </a:extLst>
              </p:cNvPr>
              <p:cNvPicPr/>
              <p:nvPr/>
            </p:nvPicPr>
            <p:blipFill>
              <a:blip r:embed="rId43"/>
              <a:stretch>
                <a:fillRect/>
              </a:stretch>
            </p:blipFill>
            <p:spPr>
              <a:xfrm>
                <a:off x="7409776" y="502734"/>
                <a:ext cx="37728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9" name="Ink 18">
                <a:extLst>
                  <a:ext uri="{FF2B5EF4-FFF2-40B4-BE49-F238E27FC236}">
                    <a16:creationId xmlns:a16="http://schemas.microsoft.com/office/drawing/2014/main" id="{3AAD6F9C-4C3C-2FEC-A34F-65CCAC224F66}"/>
                  </a:ext>
                </a:extLst>
              </p14:cNvPr>
              <p14:cNvContentPartPr/>
              <p14:nvPr/>
            </p14:nvContentPartPr>
            <p14:xfrm>
              <a:off x="10150096" y="4101654"/>
              <a:ext cx="136440" cy="770040"/>
            </p14:xfrm>
          </p:contentPart>
        </mc:Choice>
        <mc:Fallback>
          <p:pic>
            <p:nvPicPr>
              <p:cNvPr id="19" name="Ink 18">
                <a:extLst>
                  <a:ext uri="{FF2B5EF4-FFF2-40B4-BE49-F238E27FC236}">
                    <a16:creationId xmlns:a16="http://schemas.microsoft.com/office/drawing/2014/main" id="{3AAD6F9C-4C3C-2FEC-A34F-65CCAC224F66}"/>
                  </a:ext>
                </a:extLst>
              </p:cNvPr>
              <p:cNvPicPr/>
              <p:nvPr/>
            </p:nvPicPr>
            <p:blipFill>
              <a:blip r:embed="rId45"/>
              <a:stretch>
                <a:fillRect/>
              </a:stretch>
            </p:blipFill>
            <p:spPr>
              <a:xfrm>
                <a:off x="10132456" y="4083654"/>
                <a:ext cx="172080" cy="805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0" name="Ink 19">
                <a:extLst>
                  <a:ext uri="{FF2B5EF4-FFF2-40B4-BE49-F238E27FC236}">
                    <a16:creationId xmlns:a16="http://schemas.microsoft.com/office/drawing/2014/main" id="{DB71616B-ADEF-5715-3816-1159D439C622}"/>
                  </a:ext>
                </a:extLst>
              </p14:cNvPr>
              <p14:cNvContentPartPr/>
              <p14:nvPr/>
            </p14:nvContentPartPr>
            <p14:xfrm>
              <a:off x="6096856" y="4105614"/>
              <a:ext cx="281520" cy="837720"/>
            </p14:xfrm>
          </p:contentPart>
        </mc:Choice>
        <mc:Fallback>
          <p:pic>
            <p:nvPicPr>
              <p:cNvPr id="20" name="Ink 19">
                <a:extLst>
                  <a:ext uri="{FF2B5EF4-FFF2-40B4-BE49-F238E27FC236}">
                    <a16:creationId xmlns:a16="http://schemas.microsoft.com/office/drawing/2014/main" id="{DB71616B-ADEF-5715-3816-1159D439C622}"/>
                  </a:ext>
                </a:extLst>
              </p:cNvPr>
              <p:cNvPicPr/>
              <p:nvPr/>
            </p:nvPicPr>
            <p:blipFill>
              <a:blip r:embed="rId47"/>
              <a:stretch>
                <a:fillRect/>
              </a:stretch>
            </p:blipFill>
            <p:spPr>
              <a:xfrm>
                <a:off x="6078856" y="4087974"/>
                <a:ext cx="317160" cy="873360"/>
              </a:xfrm>
              <a:prstGeom prst="rect">
                <a:avLst/>
              </a:prstGeom>
            </p:spPr>
          </p:pic>
        </mc:Fallback>
      </mc:AlternateContent>
    </p:spTree>
    <p:extLst>
      <p:ext uri="{BB962C8B-B14F-4D97-AF65-F5344CB8AC3E}">
        <p14:creationId xmlns:p14="http://schemas.microsoft.com/office/powerpoint/2010/main" val="3851620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42035214-B077-292B-24E3-01369DD0F4B7}"/>
              </a:ext>
            </a:extLst>
          </p:cNvPr>
          <p:cNvSpPr/>
          <p:nvPr/>
        </p:nvSpPr>
        <p:spPr>
          <a:xfrm>
            <a:off x="0" y="0"/>
            <a:ext cx="9328068"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C17C492-1399-97FC-CE2C-3F0623E632D4}"/>
              </a:ext>
            </a:extLst>
          </p:cNvPr>
          <p:cNvPicPr>
            <a:picLocks noChangeAspect="1"/>
          </p:cNvPicPr>
          <p:nvPr/>
        </p:nvPicPr>
        <p:blipFill rotWithShape="1">
          <a:blip r:embed="rId4"/>
          <a:srcRect b="16668"/>
          <a:stretch/>
        </p:blipFill>
        <p:spPr>
          <a:xfrm>
            <a:off x="65315" y="49937"/>
            <a:ext cx="8859580" cy="6808063"/>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21" name="Group 20">
            <a:extLst>
              <a:ext uri="{FF2B5EF4-FFF2-40B4-BE49-F238E27FC236}">
                <a16:creationId xmlns:a16="http://schemas.microsoft.com/office/drawing/2014/main" id="{D342650E-FB2F-12C6-031E-34710D0F7A1D}"/>
              </a:ext>
            </a:extLst>
          </p:cNvPr>
          <p:cNvGrpSpPr/>
          <p:nvPr/>
        </p:nvGrpSpPr>
        <p:grpSpPr>
          <a:xfrm>
            <a:off x="9148936" y="81534"/>
            <a:ext cx="1765440" cy="1377360"/>
            <a:chOff x="9148936" y="81534"/>
            <a:chExt cx="1765440" cy="1377360"/>
          </a:xfrm>
        </p:grpSpPr>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760074C8-0A7C-3BE0-5FBC-93FBDB8A24F8}"/>
                    </a:ext>
                  </a:extLst>
                </p14:cNvPr>
                <p14:cNvContentPartPr/>
                <p14:nvPr/>
              </p14:nvContentPartPr>
              <p14:xfrm>
                <a:off x="9303376" y="436134"/>
                <a:ext cx="56520" cy="324360"/>
              </p14:xfrm>
            </p:contentPart>
          </mc:Choice>
          <mc:Fallback>
            <p:pic>
              <p:nvPicPr>
                <p:cNvPr id="2" name="Ink 1">
                  <a:extLst>
                    <a:ext uri="{FF2B5EF4-FFF2-40B4-BE49-F238E27FC236}">
                      <a16:creationId xmlns:a16="http://schemas.microsoft.com/office/drawing/2014/main" id="{760074C8-0A7C-3BE0-5FBC-93FBDB8A24F8}"/>
                    </a:ext>
                  </a:extLst>
                </p:cNvPr>
                <p:cNvPicPr/>
                <p:nvPr/>
              </p:nvPicPr>
              <p:blipFill>
                <a:blip r:embed="rId6"/>
                <a:stretch>
                  <a:fillRect/>
                </a:stretch>
              </p:blipFill>
              <p:spPr>
                <a:xfrm>
                  <a:off x="9285376" y="418494"/>
                  <a:ext cx="9216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130988EE-A014-1A78-C631-CD546C463095}"/>
                    </a:ext>
                  </a:extLst>
                </p14:cNvPr>
                <p14:cNvContentPartPr/>
                <p14:nvPr/>
              </p14:nvContentPartPr>
              <p14:xfrm>
                <a:off x="9148936" y="439374"/>
                <a:ext cx="326160" cy="137160"/>
              </p14:xfrm>
            </p:contentPart>
          </mc:Choice>
          <mc:Fallback>
            <p:pic>
              <p:nvPicPr>
                <p:cNvPr id="4" name="Ink 3">
                  <a:extLst>
                    <a:ext uri="{FF2B5EF4-FFF2-40B4-BE49-F238E27FC236}">
                      <a16:creationId xmlns:a16="http://schemas.microsoft.com/office/drawing/2014/main" id="{130988EE-A014-1A78-C631-CD546C463095}"/>
                    </a:ext>
                  </a:extLst>
                </p:cNvPr>
                <p:cNvPicPr/>
                <p:nvPr/>
              </p:nvPicPr>
              <p:blipFill>
                <a:blip r:embed="rId8"/>
                <a:stretch>
                  <a:fillRect/>
                </a:stretch>
              </p:blipFill>
              <p:spPr>
                <a:xfrm>
                  <a:off x="9130936" y="421734"/>
                  <a:ext cx="3618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C27724F2-8A08-5467-9809-E14688ADC12E}"/>
                    </a:ext>
                  </a:extLst>
                </p14:cNvPr>
                <p14:cNvContentPartPr/>
                <p14:nvPr/>
              </p14:nvContentPartPr>
              <p14:xfrm>
                <a:off x="9228856" y="763374"/>
                <a:ext cx="263160" cy="176040"/>
              </p14:xfrm>
            </p:contentPart>
          </mc:Choice>
          <mc:Fallback>
            <p:pic>
              <p:nvPicPr>
                <p:cNvPr id="5" name="Ink 4">
                  <a:extLst>
                    <a:ext uri="{FF2B5EF4-FFF2-40B4-BE49-F238E27FC236}">
                      <a16:creationId xmlns:a16="http://schemas.microsoft.com/office/drawing/2014/main" id="{C27724F2-8A08-5467-9809-E14688ADC12E}"/>
                    </a:ext>
                  </a:extLst>
                </p:cNvPr>
                <p:cNvPicPr/>
                <p:nvPr/>
              </p:nvPicPr>
              <p:blipFill>
                <a:blip r:embed="rId10"/>
                <a:stretch>
                  <a:fillRect/>
                </a:stretch>
              </p:blipFill>
              <p:spPr>
                <a:xfrm>
                  <a:off x="9210856" y="745734"/>
                  <a:ext cx="2988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a:extLst>
                    <a:ext uri="{FF2B5EF4-FFF2-40B4-BE49-F238E27FC236}">
                      <a16:creationId xmlns:a16="http://schemas.microsoft.com/office/drawing/2014/main" id="{676C62CA-F469-4418-E3F6-D6E35E9FE0A2}"/>
                    </a:ext>
                  </a:extLst>
                </p14:cNvPr>
                <p14:cNvContentPartPr/>
                <p14:nvPr/>
              </p14:nvContentPartPr>
              <p14:xfrm>
                <a:off x="9588136" y="550614"/>
                <a:ext cx="135000" cy="269280"/>
              </p14:xfrm>
            </p:contentPart>
          </mc:Choice>
          <mc:Fallback>
            <p:pic>
              <p:nvPicPr>
                <p:cNvPr id="6" name="Ink 5">
                  <a:extLst>
                    <a:ext uri="{FF2B5EF4-FFF2-40B4-BE49-F238E27FC236}">
                      <a16:creationId xmlns:a16="http://schemas.microsoft.com/office/drawing/2014/main" id="{676C62CA-F469-4418-E3F6-D6E35E9FE0A2}"/>
                    </a:ext>
                  </a:extLst>
                </p:cNvPr>
                <p:cNvPicPr/>
                <p:nvPr/>
              </p:nvPicPr>
              <p:blipFill>
                <a:blip r:embed="rId12"/>
                <a:stretch>
                  <a:fillRect/>
                </a:stretch>
              </p:blipFill>
              <p:spPr>
                <a:xfrm>
                  <a:off x="9570496" y="532614"/>
                  <a:ext cx="17064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a:extLst>
                    <a:ext uri="{FF2B5EF4-FFF2-40B4-BE49-F238E27FC236}">
                      <a16:creationId xmlns:a16="http://schemas.microsoft.com/office/drawing/2014/main" id="{AD20D89F-09F9-166F-3E51-E4298968FE8D}"/>
                    </a:ext>
                  </a:extLst>
                </p14:cNvPr>
                <p14:cNvContentPartPr/>
                <p14:nvPr/>
              </p14:nvContentPartPr>
              <p14:xfrm>
                <a:off x="9771376" y="562134"/>
                <a:ext cx="351360" cy="153000"/>
              </p14:xfrm>
            </p:contentPart>
          </mc:Choice>
          <mc:Fallback>
            <p:pic>
              <p:nvPicPr>
                <p:cNvPr id="7" name="Ink 6">
                  <a:extLst>
                    <a:ext uri="{FF2B5EF4-FFF2-40B4-BE49-F238E27FC236}">
                      <a16:creationId xmlns:a16="http://schemas.microsoft.com/office/drawing/2014/main" id="{AD20D89F-09F9-166F-3E51-E4298968FE8D}"/>
                    </a:ext>
                  </a:extLst>
                </p:cNvPr>
                <p:cNvPicPr/>
                <p:nvPr/>
              </p:nvPicPr>
              <p:blipFill>
                <a:blip r:embed="rId14"/>
                <a:stretch>
                  <a:fillRect/>
                </a:stretch>
              </p:blipFill>
              <p:spPr>
                <a:xfrm>
                  <a:off x="9753736" y="544134"/>
                  <a:ext cx="3870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Ink 8">
                  <a:extLst>
                    <a:ext uri="{FF2B5EF4-FFF2-40B4-BE49-F238E27FC236}">
                      <a16:creationId xmlns:a16="http://schemas.microsoft.com/office/drawing/2014/main" id="{569ADABA-29CD-04BB-4C80-0AABD6666CCE}"/>
                    </a:ext>
                  </a:extLst>
                </p14:cNvPr>
                <p14:cNvContentPartPr/>
                <p14:nvPr/>
              </p14:nvContentPartPr>
              <p14:xfrm>
                <a:off x="9978736" y="454854"/>
                <a:ext cx="147960" cy="20880"/>
              </p14:xfrm>
            </p:contentPart>
          </mc:Choice>
          <mc:Fallback>
            <p:pic>
              <p:nvPicPr>
                <p:cNvPr id="9" name="Ink 8">
                  <a:extLst>
                    <a:ext uri="{FF2B5EF4-FFF2-40B4-BE49-F238E27FC236}">
                      <a16:creationId xmlns:a16="http://schemas.microsoft.com/office/drawing/2014/main" id="{569ADABA-29CD-04BB-4C80-0AABD6666CCE}"/>
                    </a:ext>
                  </a:extLst>
                </p:cNvPr>
                <p:cNvPicPr/>
                <p:nvPr/>
              </p:nvPicPr>
              <p:blipFill>
                <a:blip r:embed="rId16"/>
                <a:stretch>
                  <a:fillRect/>
                </a:stretch>
              </p:blipFill>
              <p:spPr>
                <a:xfrm>
                  <a:off x="9960736" y="437214"/>
                  <a:ext cx="1836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14FAB507-1EA7-AC25-8617-4E05BD2E7337}"/>
                    </a:ext>
                  </a:extLst>
                </p14:cNvPr>
                <p14:cNvContentPartPr/>
                <p14:nvPr/>
              </p14:nvContentPartPr>
              <p14:xfrm>
                <a:off x="10161616" y="392214"/>
                <a:ext cx="195480" cy="261720"/>
              </p14:xfrm>
            </p:contentPart>
          </mc:Choice>
          <mc:Fallback>
            <p:pic>
              <p:nvPicPr>
                <p:cNvPr id="12" name="Ink 11">
                  <a:extLst>
                    <a:ext uri="{FF2B5EF4-FFF2-40B4-BE49-F238E27FC236}">
                      <a16:creationId xmlns:a16="http://schemas.microsoft.com/office/drawing/2014/main" id="{14FAB507-1EA7-AC25-8617-4E05BD2E7337}"/>
                    </a:ext>
                  </a:extLst>
                </p:cNvPr>
                <p:cNvPicPr/>
                <p:nvPr/>
              </p:nvPicPr>
              <p:blipFill>
                <a:blip r:embed="rId18"/>
                <a:stretch>
                  <a:fillRect/>
                </a:stretch>
              </p:blipFill>
              <p:spPr>
                <a:xfrm>
                  <a:off x="10143616" y="374574"/>
                  <a:ext cx="23112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EB1E1AE4-F604-F78A-8D81-382A6635D1E8}"/>
                    </a:ext>
                  </a:extLst>
                </p14:cNvPr>
                <p14:cNvContentPartPr/>
                <p14:nvPr/>
              </p14:nvContentPartPr>
              <p14:xfrm>
                <a:off x="10236856" y="81534"/>
                <a:ext cx="452160" cy="391680"/>
              </p14:xfrm>
            </p:contentPart>
          </mc:Choice>
          <mc:Fallback>
            <p:pic>
              <p:nvPicPr>
                <p:cNvPr id="13" name="Ink 12">
                  <a:extLst>
                    <a:ext uri="{FF2B5EF4-FFF2-40B4-BE49-F238E27FC236}">
                      <a16:creationId xmlns:a16="http://schemas.microsoft.com/office/drawing/2014/main" id="{EB1E1AE4-F604-F78A-8D81-382A6635D1E8}"/>
                    </a:ext>
                  </a:extLst>
                </p:cNvPr>
                <p:cNvPicPr/>
                <p:nvPr/>
              </p:nvPicPr>
              <p:blipFill>
                <a:blip r:embed="rId20"/>
                <a:stretch>
                  <a:fillRect/>
                </a:stretch>
              </p:blipFill>
              <p:spPr>
                <a:xfrm>
                  <a:off x="10218856" y="63534"/>
                  <a:ext cx="48780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811957E8-0D4A-2202-C81A-AED6053E93DF}"/>
                    </a:ext>
                  </a:extLst>
                </p14:cNvPr>
                <p14:cNvContentPartPr/>
                <p14:nvPr/>
              </p14:nvContentPartPr>
              <p14:xfrm>
                <a:off x="9382216" y="1101414"/>
                <a:ext cx="378720" cy="357480"/>
              </p14:xfrm>
            </p:contentPart>
          </mc:Choice>
          <mc:Fallback>
            <p:pic>
              <p:nvPicPr>
                <p:cNvPr id="15" name="Ink 14">
                  <a:extLst>
                    <a:ext uri="{FF2B5EF4-FFF2-40B4-BE49-F238E27FC236}">
                      <a16:creationId xmlns:a16="http://schemas.microsoft.com/office/drawing/2014/main" id="{811957E8-0D4A-2202-C81A-AED6053E93DF}"/>
                    </a:ext>
                  </a:extLst>
                </p:cNvPr>
                <p:cNvPicPr/>
                <p:nvPr/>
              </p:nvPicPr>
              <p:blipFill>
                <a:blip r:embed="rId22"/>
                <a:stretch>
                  <a:fillRect/>
                </a:stretch>
              </p:blipFill>
              <p:spPr>
                <a:xfrm>
                  <a:off x="9364576" y="1083774"/>
                  <a:ext cx="41436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DE16FF4C-6204-E0E5-0497-3DA1756302DA}"/>
                    </a:ext>
                  </a:extLst>
                </p14:cNvPr>
                <p14:cNvContentPartPr/>
                <p14:nvPr/>
              </p14:nvContentPartPr>
              <p14:xfrm>
                <a:off x="9728896" y="1041654"/>
                <a:ext cx="225720" cy="232920"/>
              </p14:xfrm>
            </p:contentPart>
          </mc:Choice>
          <mc:Fallback>
            <p:pic>
              <p:nvPicPr>
                <p:cNvPr id="16" name="Ink 15">
                  <a:extLst>
                    <a:ext uri="{FF2B5EF4-FFF2-40B4-BE49-F238E27FC236}">
                      <a16:creationId xmlns:a16="http://schemas.microsoft.com/office/drawing/2014/main" id="{DE16FF4C-6204-E0E5-0497-3DA1756302DA}"/>
                    </a:ext>
                  </a:extLst>
                </p:cNvPr>
                <p:cNvPicPr/>
                <p:nvPr/>
              </p:nvPicPr>
              <p:blipFill>
                <a:blip r:embed="rId24"/>
                <a:stretch>
                  <a:fillRect/>
                </a:stretch>
              </p:blipFill>
              <p:spPr>
                <a:xfrm>
                  <a:off x="9710896" y="1024014"/>
                  <a:ext cx="26136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2A6C2468-2087-3DEA-8996-645947200193}"/>
                    </a:ext>
                  </a:extLst>
                </p14:cNvPr>
                <p14:cNvContentPartPr/>
                <p14:nvPr/>
              </p14:nvContentPartPr>
              <p14:xfrm>
                <a:off x="10070896" y="1008534"/>
                <a:ext cx="84960" cy="222480"/>
              </p14:xfrm>
            </p:contentPart>
          </mc:Choice>
          <mc:Fallback>
            <p:pic>
              <p:nvPicPr>
                <p:cNvPr id="17" name="Ink 16">
                  <a:extLst>
                    <a:ext uri="{FF2B5EF4-FFF2-40B4-BE49-F238E27FC236}">
                      <a16:creationId xmlns:a16="http://schemas.microsoft.com/office/drawing/2014/main" id="{2A6C2468-2087-3DEA-8996-645947200193}"/>
                    </a:ext>
                  </a:extLst>
                </p:cNvPr>
                <p:cNvPicPr/>
                <p:nvPr/>
              </p:nvPicPr>
              <p:blipFill>
                <a:blip r:embed="rId26"/>
                <a:stretch>
                  <a:fillRect/>
                </a:stretch>
              </p:blipFill>
              <p:spPr>
                <a:xfrm>
                  <a:off x="10053256" y="990894"/>
                  <a:ext cx="1206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EE4DC561-C24E-4F23-BF88-11528CC118CC}"/>
                    </a:ext>
                  </a:extLst>
                </p14:cNvPr>
                <p14:cNvContentPartPr/>
                <p14:nvPr/>
              </p14:nvContentPartPr>
              <p14:xfrm>
                <a:off x="10230736" y="961014"/>
                <a:ext cx="150480" cy="132120"/>
              </p14:xfrm>
            </p:contentPart>
          </mc:Choice>
          <mc:Fallback>
            <p:pic>
              <p:nvPicPr>
                <p:cNvPr id="18" name="Ink 17">
                  <a:extLst>
                    <a:ext uri="{FF2B5EF4-FFF2-40B4-BE49-F238E27FC236}">
                      <a16:creationId xmlns:a16="http://schemas.microsoft.com/office/drawing/2014/main" id="{EE4DC561-C24E-4F23-BF88-11528CC118CC}"/>
                    </a:ext>
                  </a:extLst>
                </p:cNvPr>
                <p:cNvPicPr/>
                <p:nvPr/>
              </p:nvPicPr>
              <p:blipFill>
                <a:blip r:embed="rId28"/>
                <a:stretch>
                  <a:fillRect/>
                </a:stretch>
              </p:blipFill>
              <p:spPr>
                <a:xfrm>
                  <a:off x="10212736" y="943014"/>
                  <a:ext cx="1861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7B7E2A9F-6155-BC02-997A-E0D339604E21}"/>
                    </a:ext>
                  </a:extLst>
                </p14:cNvPr>
                <p14:cNvContentPartPr/>
                <p14:nvPr/>
              </p14:nvContentPartPr>
              <p14:xfrm>
                <a:off x="10234336" y="800814"/>
                <a:ext cx="370080" cy="201600"/>
              </p14:xfrm>
            </p:contentPart>
          </mc:Choice>
          <mc:Fallback>
            <p:pic>
              <p:nvPicPr>
                <p:cNvPr id="19" name="Ink 18">
                  <a:extLst>
                    <a:ext uri="{FF2B5EF4-FFF2-40B4-BE49-F238E27FC236}">
                      <a16:creationId xmlns:a16="http://schemas.microsoft.com/office/drawing/2014/main" id="{7B7E2A9F-6155-BC02-997A-E0D339604E21}"/>
                    </a:ext>
                  </a:extLst>
                </p:cNvPr>
                <p:cNvPicPr/>
                <p:nvPr/>
              </p:nvPicPr>
              <p:blipFill>
                <a:blip r:embed="rId30"/>
                <a:stretch>
                  <a:fillRect/>
                </a:stretch>
              </p:blipFill>
              <p:spPr>
                <a:xfrm>
                  <a:off x="10216336" y="783174"/>
                  <a:ext cx="4057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Ink 19">
                  <a:extLst>
                    <a:ext uri="{FF2B5EF4-FFF2-40B4-BE49-F238E27FC236}">
                      <a16:creationId xmlns:a16="http://schemas.microsoft.com/office/drawing/2014/main" id="{2BACAA54-222D-F98E-FF45-E69D57D1AEED}"/>
                    </a:ext>
                  </a:extLst>
                </p14:cNvPr>
                <p14:cNvContentPartPr/>
                <p14:nvPr/>
              </p14:nvContentPartPr>
              <p14:xfrm>
                <a:off x="10694416" y="643854"/>
                <a:ext cx="219960" cy="369000"/>
              </p14:xfrm>
            </p:contentPart>
          </mc:Choice>
          <mc:Fallback>
            <p:pic>
              <p:nvPicPr>
                <p:cNvPr id="20" name="Ink 19">
                  <a:extLst>
                    <a:ext uri="{FF2B5EF4-FFF2-40B4-BE49-F238E27FC236}">
                      <a16:creationId xmlns:a16="http://schemas.microsoft.com/office/drawing/2014/main" id="{2BACAA54-222D-F98E-FF45-E69D57D1AEED}"/>
                    </a:ext>
                  </a:extLst>
                </p:cNvPr>
                <p:cNvPicPr/>
                <p:nvPr/>
              </p:nvPicPr>
              <p:blipFill>
                <a:blip r:embed="rId32"/>
                <a:stretch>
                  <a:fillRect/>
                </a:stretch>
              </p:blipFill>
              <p:spPr>
                <a:xfrm>
                  <a:off x="10676416" y="625854"/>
                  <a:ext cx="255600" cy="40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23" name="Ink 22">
                <a:extLst>
                  <a:ext uri="{FF2B5EF4-FFF2-40B4-BE49-F238E27FC236}">
                    <a16:creationId xmlns:a16="http://schemas.microsoft.com/office/drawing/2014/main" id="{5ECFFD1B-9056-4415-FC89-E7CB2C268FD1}"/>
                  </a:ext>
                </a:extLst>
              </p14:cNvPr>
              <p14:cNvContentPartPr/>
              <p14:nvPr/>
            </p14:nvContentPartPr>
            <p14:xfrm>
              <a:off x="586336" y="2075934"/>
              <a:ext cx="945720" cy="36000"/>
            </p14:xfrm>
          </p:contentPart>
        </mc:Choice>
        <mc:Fallback>
          <p:pic>
            <p:nvPicPr>
              <p:cNvPr id="23" name="Ink 22">
                <a:extLst>
                  <a:ext uri="{FF2B5EF4-FFF2-40B4-BE49-F238E27FC236}">
                    <a16:creationId xmlns:a16="http://schemas.microsoft.com/office/drawing/2014/main" id="{5ECFFD1B-9056-4415-FC89-E7CB2C268FD1}"/>
                  </a:ext>
                </a:extLst>
              </p:cNvPr>
              <p:cNvPicPr/>
              <p:nvPr/>
            </p:nvPicPr>
            <p:blipFill>
              <a:blip r:embed="rId34"/>
              <a:stretch>
                <a:fillRect/>
              </a:stretch>
            </p:blipFill>
            <p:spPr>
              <a:xfrm>
                <a:off x="568696" y="2057934"/>
                <a:ext cx="9813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Ink 23">
                <a:extLst>
                  <a:ext uri="{FF2B5EF4-FFF2-40B4-BE49-F238E27FC236}">
                    <a16:creationId xmlns:a16="http://schemas.microsoft.com/office/drawing/2014/main" id="{9766D4E0-7B93-4CF6-E35F-FAC8E9AD4535}"/>
                  </a:ext>
                </a:extLst>
              </p14:cNvPr>
              <p14:cNvContentPartPr/>
              <p14:nvPr/>
            </p14:nvContentPartPr>
            <p14:xfrm>
              <a:off x="3890416" y="1024014"/>
              <a:ext cx="706320" cy="58680"/>
            </p14:xfrm>
          </p:contentPart>
        </mc:Choice>
        <mc:Fallback>
          <p:pic>
            <p:nvPicPr>
              <p:cNvPr id="24" name="Ink 23">
                <a:extLst>
                  <a:ext uri="{FF2B5EF4-FFF2-40B4-BE49-F238E27FC236}">
                    <a16:creationId xmlns:a16="http://schemas.microsoft.com/office/drawing/2014/main" id="{9766D4E0-7B93-4CF6-E35F-FAC8E9AD4535}"/>
                  </a:ext>
                </a:extLst>
              </p:cNvPr>
              <p:cNvPicPr/>
              <p:nvPr/>
            </p:nvPicPr>
            <p:blipFill>
              <a:blip r:embed="rId36"/>
              <a:stretch>
                <a:fillRect/>
              </a:stretch>
            </p:blipFill>
            <p:spPr>
              <a:xfrm>
                <a:off x="3872416" y="1006374"/>
                <a:ext cx="741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Ink 24">
                <a:extLst>
                  <a:ext uri="{FF2B5EF4-FFF2-40B4-BE49-F238E27FC236}">
                    <a16:creationId xmlns:a16="http://schemas.microsoft.com/office/drawing/2014/main" id="{9E950821-3907-6724-B063-DD3F4F5324F3}"/>
                  </a:ext>
                </a:extLst>
              </p14:cNvPr>
              <p14:cNvContentPartPr/>
              <p14:nvPr/>
            </p14:nvContentPartPr>
            <p14:xfrm>
              <a:off x="5412856" y="374214"/>
              <a:ext cx="2046960" cy="6577560"/>
            </p14:xfrm>
          </p:contentPart>
        </mc:Choice>
        <mc:Fallback>
          <p:pic>
            <p:nvPicPr>
              <p:cNvPr id="25" name="Ink 24">
                <a:extLst>
                  <a:ext uri="{FF2B5EF4-FFF2-40B4-BE49-F238E27FC236}">
                    <a16:creationId xmlns:a16="http://schemas.microsoft.com/office/drawing/2014/main" id="{9E950821-3907-6724-B063-DD3F4F5324F3}"/>
                  </a:ext>
                </a:extLst>
              </p:cNvPr>
              <p:cNvPicPr/>
              <p:nvPr/>
            </p:nvPicPr>
            <p:blipFill>
              <a:blip r:embed="rId38"/>
              <a:stretch>
                <a:fillRect/>
              </a:stretch>
            </p:blipFill>
            <p:spPr>
              <a:xfrm>
                <a:off x="5394856" y="356574"/>
                <a:ext cx="2082600" cy="6613200"/>
              </a:xfrm>
              <a:prstGeom prst="rect">
                <a:avLst/>
              </a:prstGeom>
            </p:spPr>
          </p:pic>
        </mc:Fallback>
      </mc:AlternateContent>
    </p:spTree>
    <p:extLst>
      <p:ext uri="{BB962C8B-B14F-4D97-AF65-F5344CB8AC3E}">
        <p14:creationId xmlns:p14="http://schemas.microsoft.com/office/powerpoint/2010/main" val="1041628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610603" cy="680806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345857B7-021E-81A4-169D-BC4D2C99D3DA}"/>
              </a:ext>
            </a:extLst>
          </p:cNvPr>
          <p:cNvSpPr txBox="1"/>
          <p:nvPr/>
        </p:nvSpPr>
        <p:spPr>
          <a:xfrm>
            <a:off x="397823" y="291401"/>
            <a:ext cx="9894808" cy="5632311"/>
          </a:xfrm>
          <a:prstGeom prst="rect">
            <a:avLst/>
          </a:prstGeom>
          <a:noFill/>
        </p:spPr>
        <p:txBody>
          <a:bodyPr wrap="square">
            <a:spAutoFit/>
          </a:bodyPr>
          <a:lstStyle/>
          <a:p>
            <a:pPr rtl="1">
              <a:spcBef>
                <a:spcPts val="0"/>
              </a:spcBef>
              <a:spcAft>
                <a:spcPts val="0"/>
              </a:spcAft>
            </a:pPr>
            <a:r>
              <a:rPr lang="en-US" sz="2400" b="1">
                <a:solidFill>
                  <a:srgbClr val="FFC000"/>
                </a:solidFill>
                <a:effectLst/>
                <a:cs typeface="+mj-cs"/>
              </a:rPr>
              <a:t>Targum Jonathan son of Uziel Isaiah 20:1-6</a:t>
            </a:r>
          </a:p>
          <a:p>
            <a:pPr rtl="1">
              <a:spcBef>
                <a:spcPts val="0"/>
              </a:spcBef>
              <a:spcAft>
                <a:spcPts val="0"/>
              </a:spcAft>
            </a:pPr>
            <a:r>
              <a:rPr lang="en-US" sz="2400" b="0">
                <a:solidFill>
                  <a:srgbClr val="FFC000"/>
                </a:solidFill>
                <a:effectLst/>
                <a:cs typeface="+mj-cs"/>
              </a:rPr>
              <a:t>20:1 In the year that Tharthan marched to Ashdod, (when Sargon, the king of Assyria, sent him,) and he waged battle against Ashdod, and subdued it; 20:2 At that time the Lord decreed by Isaiah, the son of Amoz, saying, Go and remove the sackcloth which is on thy loins, and put off thy sandals from off thy feet: and he did so, walking naked and barefoot. 20:3 And the Lord said, Like as my servant Isaiah hath walked naked and barefoot three years for a sign and wonder upon Egypt and Cush: </a:t>
            </a:r>
            <a:r>
              <a:rPr lang="en-US" sz="2400" b="0">
                <a:solidFill>
                  <a:srgbClr val="92D050"/>
                </a:solidFill>
                <a:effectLst/>
                <a:cs typeface="+mj-cs"/>
              </a:rPr>
              <a:t>20:4 So shall the king of Assyria lead the captives, and the captivity of Cush, the young and old, naked and barefoot, even with their shame uncovered, to the disgrace of Egypt. 20:5 And they shall be afraid and confounded because of Cush, the place of their confidence, and because of Egypt, their boasting. 20:6 At that time the inhabitant of this island shall say: Such is become the place of our trust, to which we were hoping to flee for help to be delivered from before the king of Assyria, if hitherto they could not deliver themselves, how shall we be delivered? (TgJ)</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5618F0D-1814-644E-00AE-88F1EBD1B949}"/>
                  </a:ext>
                </a:extLst>
              </p14:cNvPr>
              <p14:cNvContentPartPr/>
              <p14:nvPr/>
            </p14:nvContentPartPr>
            <p14:xfrm>
              <a:off x="8505976" y="1782174"/>
              <a:ext cx="865080" cy="46080"/>
            </p14:xfrm>
          </p:contentPart>
        </mc:Choice>
        <mc:Fallback>
          <p:pic>
            <p:nvPicPr>
              <p:cNvPr id="2" name="Ink 1">
                <a:extLst>
                  <a:ext uri="{FF2B5EF4-FFF2-40B4-BE49-F238E27FC236}">
                    <a16:creationId xmlns:a16="http://schemas.microsoft.com/office/drawing/2014/main" id="{D5618F0D-1814-644E-00AE-88F1EBD1B949}"/>
                  </a:ext>
                </a:extLst>
              </p:cNvPr>
              <p:cNvPicPr/>
              <p:nvPr/>
            </p:nvPicPr>
            <p:blipFill>
              <a:blip r:embed="rId5"/>
              <a:stretch>
                <a:fillRect/>
              </a:stretch>
            </p:blipFill>
            <p:spPr>
              <a:xfrm>
                <a:off x="8488336" y="1764534"/>
                <a:ext cx="9007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DB5D0254-AA7B-E090-61C6-B56974F4309F}"/>
                  </a:ext>
                </a:extLst>
              </p14:cNvPr>
              <p14:cNvContentPartPr/>
              <p14:nvPr/>
            </p14:nvContentPartPr>
            <p14:xfrm>
              <a:off x="8515696" y="1799814"/>
              <a:ext cx="964080" cy="78840"/>
            </p14:xfrm>
          </p:contentPart>
        </mc:Choice>
        <mc:Fallback>
          <p:pic>
            <p:nvPicPr>
              <p:cNvPr id="3" name="Ink 2">
                <a:extLst>
                  <a:ext uri="{FF2B5EF4-FFF2-40B4-BE49-F238E27FC236}">
                    <a16:creationId xmlns:a16="http://schemas.microsoft.com/office/drawing/2014/main" id="{DB5D0254-AA7B-E090-61C6-B56974F4309F}"/>
                  </a:ext>
                </a:extLst>
              </p:cNvPr>
              <p:cNvPicPr/>
              <p:nvPr/>
            </p:nvPicPr>
            <p:blipFill>
              <a:blip r:embed="rId7"/>
              <a:stretch>
                <a:fillRect/>
              </a:stretch>
            </p:blipFill>
            <p:spPr>
              <a:xfrm>
                <a:off x="8498056" y="1782174"/>
                <a:ext cx="999720" cy="114480"/>
              </a:xfrm>
              <a:prstGeom prst="rect">
                <a:avLst/>
              </a:prstGeom>
            </p:spPr>
          </p:pic>
        </mc:Fallback>
      </mc:AlternateContent>
      <p:grpSp>
        <p:nvGrpSpPr>
          <p:cNvPr id="11" name="Group 10">
            <a:extLst>
              <a:ext uri="{FF2B5EF4-FFF2-40B4-BE49-F238E27FC236}">
                <a16:creationId xmlns:a16="http://schemas.microsoft.com/office/drawing/2014/main" id="{A7BA3BB1-A4E0-A09F-6EFB-42D34FB4A5EF}"/>
              </a:ext>
            </a:extLst>
          </p:cNvPr>
          <p:cNvGrpSpPr/>
          <p:nvPr/>
        </p:nvGrpSpPr>
        <p:grpSpPr>
          <a:xfrm>
            <a:off x="522976" y="2092854"/>
            <a:ext cx="9573480" cy="192960"/>
            <a:chOff x="522976" y="2092854"/>
            <a:chExt cx="9573480" cy="19296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AC56EF25-1F4C-88EC-7006-2CB3FDEB6577}"/>
                    </a:ext>
                  </a:extLst>
                </p14:cNvPr>
                <p14:cNvContentPartPr/>
                <p14:nvPr/>
              </p14:nvContentPartPr>
              <p14:xfrm>
                <a:off x="522976" y="2132094"/>
                <a:ext cx="5102640" cy="153720"/>
              </p14:xfrm>
            </p:contentPart>
          </mc:Choice>
          <mc:Fallback>
            <p:pic>
              <p:nvPicPr>
                <p:cNvPr id="4" name="Ink 3">
                  <a:extLst>
                    <a:ext uri="{FF2B5EF4-FFF2-40B4-BE49-F238E27FC236}">
                      <a16:creationId xmlns:a16="http://schemas.microsoft.com/office/drawing/2014/main" id="{AC56EF25-1F4C-88EC-7006-2CB3FDEB6577}"/>
                    </a:ext>
                  </a:extLst>
                </p:cNvPr>
                <p:cNvPicPr/>
                <p:nvPr/>
              </p:nvPicPr>
              <p:blipFill>
                <a:blip r:embed="rId9"/>
                <a:stretch>
                  <a:fillRect/>
                </a:stretch>
              </p:blipFill>
              <p:spPr>
                <a:xfrm>
                  <a:off x="505336" y="2114094"/>
                  <a:ext cx="51382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1B2A7BD0-E357-59BF-86F0-2BD2082217A3}"/>
                    </a:ext>
                  </a:extLst>
                </p14:cNvPr>
                <p14:cNvContentPartPr/>
                <p14:nvPr/>
              </p14:nvContentPartPr>
              <p14:xfrm>
                <a:off x="5861776" y="2092854"/>
                <a:ext cx="4234680" cy="81360"/>
              </p14:xfrm>
            </p:contentPart>
          </mc:Choice>
          <mc:Fallback>
            <p:pic>
              <p:nvPicPr>
                <p:cNvPr id="5" name="Ink 4">
                  <a:extLst>
                    <a:ext uri="{FF2B5EF4-FFF2-40B4-BE49-F238E27FC236}">
                      <a16:creationId xmlns:a16="http://schemas.microsoft.com/office/drawing/2014/main" id="{1B2A7BD0-E357-59BF-86F0-2BD2082217A3}"/>
                    </a:ext>
                  </a:extLst>
                </p:cNvPr>
                <p:cNvPicPr/>
                <p:nvPr/>
              </p:nvPicPr>
              <p:blipFill>
                <a:blip r:embed="rId11"/>
                <a:stretch>
                  <a:fillRect/>
                </a:stretch>
              </p:blipFill>
              <p:spPr>
                <a:xfrm>
                  <a:off x="5843776" y="2074854"/>
                  <a:ext cx="4270320" cy="11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3D38E29D-3BAF-D221-3212-0B6ED2556DFF}"/>
                  </a:ext>
                </a:extLst>
              </p14:cNvPr>
              <p14:cNvContentPartPr/>
              <p14:nvPr/>
            </p14:nvContentPartPr>
            <p14:xfrm>
              <a:off x="455656" y="2487414"/>
              <a:ext cx="378360" cy="88200"/>
            </p14:xfrm>
          </p:contentPart>
        </mc:Choice>
        <mc:Fallback>
          <p:pic>
            <p:nvPicPr>
              <p:cNvPr id="7" name="Ink 6">
                <a:extLst>
                  <a:ext uri="{FF2B5EF4-FFF2-40B4-BE49-F238E27FC236}">
                    <a16:creationId xmlns:a16="http://schemas.microsoft.com/office/drawing/2014/main" id="{3D38E29D-3BAF-D221-3212-0B6ED2556DFF}"/>
                  </a:ext>
                </a:extLst>
              </p:cNvPr>
              <p:cNvPicPr/>
              <p:nvPr/>
            </p:nvPicPr>
            <p:blipFill>
              <a:blip r:embed="rId13"/>
              <a:stretch>
                <a:fillRect/>
              </a:stretch>
            </p:blipFill>
            <p:spPr>
              <a:xfrm>
                <a:off x="438016" y="2469774"/>
                <a:ext cx="414000" cy="123840"/>
              </a:xfrm>
              <a:prstGeom prst="rect">
                <a:avLst/>
              </a:prstGeom>
            </p:spPr>
          </p:pic>
        </mc:Fallback>
      </mc:AlternateContent>
      <p:grpSp>
        <p:nvGrpSpPr>
          <p:cNvPr id="15" name="Group 14">
            <a:extLst>
              <a:ext uri="{FF2B5EF4-FFF2-40B4-BE49-F238E27FC236}">
                <a16:creationId xmlns:a16="http://schemas.microsoft.com/office/drawing/2014/main" id="{AAB04558-82FD-46AF-FB3F-B6072788B24E}"/>
              </a:ext>
            </a:extLst>
          </p:cNvPr>
          <p:cNvGrpSpPr/>
          <p:nvPr/>
        </p:nvGrpSpPr>
        <p:grpSpPr>
          <a:xfrm>
            <a:off x="7215376" y="2871894"/>
            <a:ext cx="2461680" cy="93960"/>
            <a:chOff x="7215376" y="2871894"/>
            <a:chExt cx="2461680" cy="9396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A0CFABFE-09E9-3F36-8CD0-9796F9E86533}"/>
                    </a:ext>
                  </a:extLst>
                </p14:cNvPr>
                <p14:cNvContentPartPr/>
                <p14:nvPr/>
              </p14:nvContentPartPr>
              <p14:xfrm>
                <a:off x="7215376" y="2871894"/>
                <a:ext cx="1195920" cy="93960"/>
              </p14:xfrm>
            </p:contentPart>
          </mc:Choice>
          <mc:Fallback>
            <p:pic>
              <p:nvPicPr>
                <p:cNvPr id="12" name="Ink 11">
                  <a:extLst>
                    <a:ext uri="{FF2B5EF4-FFF2-40B4-BE49-F238E27FC236}">
                      <a16:creationId xmlns:a16="http://schemas.microsoft.com/office/drawing/2014/main" id="{A0CFABFE-09E9-3F36-8CD0-9796F9E86533}"/>
                    </a:ext>
                  </a:extLst>
                </p:cNvPr>
                <p:cNvPicPr/>
                <p:nvPr/>
              </p:nvPicPr>
              <p:blipFill>
                <a:blip r:embed="rId15"/>
                <a:stretch>
                  <a:fillRect/>
                </a:stretch>
              </p:blipFill>
              <p:spPr>
                <a:xfrm>
                  <a:off x="7197736" y="2854254"/>
                  <a:ext cx="12315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EB2FB5F2-ABA5-2C33-A0A4-9C93B73E1E40}"/>
                    </a:ext>
                  </a:extLst>
                </p14:cNvPr>
                <p14:cNvContentPartPr/>
                <p14:nvPr/>
              </p14:nvContentPartPr>
              <p14:xfrm>
                <a:off x="9254056" y="2896374"/>
                <a:ext cx="423000" cy="28440"/>
              </p14:xfrm>
            </p:contentPart>
          </mc:Choice>
          <mc:Fallback>
            <p:pic>
              <p:nvPicPr>
                <p:cNvPr id="13" name="Ink 12">
                  <a:extLst>
                    <a:ext uri="{FF2B5EF4-FFF2-40B4-BE49-F238E27FC236}">
                      <a16:creationId xmlns:a16="http://schemas.microsoft.com/office/drawing/2014/main" id="{EB2FB5F2-ABA5-2C33-A0A4-9C93B73E1E40}"/>
                    </a:ext>
                  </a:extLst>
                </p:cNvPr>
                <p:cNvPicPr/>
                <p:nvPr/>
              </p:nvPicPr>
              <p:blipFill>
                <a:blip r:embed="rId17"/>
                <a:stretch>
                  <a:fillRect/>
                </a:stretch>
              </p:blipFill>
              <p:spPr>
                <a:xfrm>
                  <a:off x="9236056" y="2878734"/>
                  <a:ext cx="458640" cy="6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893DDE3E-4FDF-54CF-C001-FBEBEC39A38F}"/>
                  </a:ext>
                </a:extLst>
              </p14:cNvPr>
              <p14:cNvContentPartPr/>
              <p14:nvPr/>
            </p14:nvContentPartPr>
            <p14:xfrm>
              <a:off x="526936" y="3296334"/>
              <a:ext cx="1190880" cy="61560"/>
            </p14:xfrm>
          </p:contentPart>
        </mc:Choice>
        <mc:Fallback>
          <p:pic>
            <p:nvPicPr>
              <p:cNvPr id="14" name="Ink 13">
                <a:extLst>
                  <a:ext uri="{FF2B5EF4-FFF2-40B4-BE49-F238E27FC236}">
                    <a16:creationId xmlns:a16="http://schemas.microsoft.com/office/drawing/2014/main" id="{893DDE3E-4FDF-54CF-C001-FBEBEC39A38F}"/>
                  </a:ext>
                </a:extLst>
              </p:cNvPr>
              <p:cNvPicPr/>
              <p:nvPr/>
            </p:nvPicPr>
            <p:blipFill>
              <a:blip r:embed="rId19"/>
              <a:stretch>
                <a:fillRect/>
              </a:stretch>
            </p:blipFill>
            <p:spPr>
              <a:xfrm>
                <a:off x="509296" y="3278334"/>
                <a:ext cx="1226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F09FA0E5-6E57-EF38-3584-F4C0517B3EB9}"/>
                  </a:ext>
                </a:extLst>
              </p14:cNvPr>
              <p14:cNvContentPartPr/>
              <p14:nvPr/>
            </p14:nvContentPartPr>
            <p14:xfrm>
              <a:off x="5486296" y="3636534"/>
              <a:ext cx="4157280" cy="36360"/>
            </p14:xfrm>
          </p:contentPart>
        </mc:Choice>
        <mc:Fallback>
          <p:pic>
            <p:nvPicPr>
              <p:cNvPr id="16" name="Ink 15">
                <a:extLst>
                  <a:ext uri="{FF2B5EF4-FFF2-40B4-BE49-F238E27FC236}">
                    <a16:creationId xmlns:a16="http://schemas.microsoft.com/office/drawing/2014/main" id="{F09FA0E5-6E57-EF38-3584-F4C0517B3EB9}"/>
                  </a:ext>
                </a:extLst>
              </p:cNvPr>
              <p:cNvPicPr/>
              <p:nvPr/>
            </p:nvPicPr>
            <p:blipFill>
              <a:blip r:embed="rId21"/>
              <a:stretch>
                <a:fillRect/>
              </a:stretch>
            </p:blipFill>
            <p:spPr>
              <a:xfrm>
                <a:off x="5468296" y="3618894"/>
                <a:ext cx="4192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F578ECC6-73E2-A7AD-A725-D4E3F5E51F1A}"/>
                  </a:ext>
                </a:extLst>
              </p14:cNvPr>
              <p14:cNvContentPartPr/>
              <p14:nvPr/>
            </p14:nvContentPartPr>
            <p14:xfrm>
              <a:off x="2634736" y="3991494"/>
              <a:ext cx="1649160" cy="50760"/>
            </p14:xfrm>
          </p:contentPart>
        </mc:Choice>
        <mc:Fallback>
          <p:pic>
            <p:nvPicPr>
              <p:cNvPr id="17" name="Ink 16">
                <a:extLst>
                  <a:ext uri="{FF2B5EF4-FFF2-40B4-BE49-F238E27FC236}">
                    <a16:creationId xmlns:a16="http://schemas.microsoft.com/office/drawing/2014/main" id="{F578ECC6-73E2-A7AD-A725-D4E3F5E51F1A}"/>
                  </a:ext>
                </a:extLst>
              </p:cNvPr>
              <p:cNvPicPr/>
              <p:nvPr/>
            </p:nvPicPr>
            <p:blipFill>
              <a:blip r:embed="rId23"/>
              <a:stretch>
                <a:fillRect/>
              </a:stretch>
            </p:blipFill>
            <p:spPr>
              <a:xfrm>
                <a:off x="2616736" y="3973494"/>
                <a:ext cx="1684800" cy="86400"/>
              </a:xfrm>
              <a:prstGeom prst="rect">
                <a:avLst/>
              </a:prstGeom>
            </p:spPr>
          </p:pic>
        </mc:Fallback>
      </mc:AlternateContent>
    </p:spTree>
    <p:extLst>
      <p:ext uri="{BB962C8B-B14F-4D97-AF65-F5344CB8AC3E}">
        <p14:creationId xmlns:p14="http://schemas.microsoft.com/office/powerpoint/2010/main" val="407805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610603" cy="680806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345857B7-021E-81A4-169D-BC4D2C99D3DA}"/>
              </a:ext>
            </a:extLst>
          </p:cNvPr>
          <p:cNvSpPr txBox="1"/>
          <p:nvPr/>
        </p:nvSpPr>
        <p:spPr>
          <a:xfrm>
            <a:off x="397823" y="291401"/>
            <a:ext cx="9894808" cy="5816977"/>
          </a:xfrm>
          <a:prstGeom prst="rect">
            <a:avLst/>
          </a:prstGeom>
          <a:noFill/>
        </p:spPr>
        <p:txBody>
          <a:bodyPr wrap="square">
            <a:spAutoFit/>
          </a:bodyPr>
          <a:lstStyle/>
          <a:p>
            <a:pPr rtl="1">
              <a:spcBef>
                <a:spcPts val="0"/>
              </a:spcBef>
              <a:spcAft>
                <a:spcPts val="0"/>
              </a:spcAft>
            </a:pPr>
            <a:r>
              <a:rPr lang="en-US" sz="2400" b="1">
                <a:solidFill>
                  <a:srgbClr val="FFC000"/>
                </a:solidFill>
                <a:effectLst/>
                <a:cs typeface="+mj-cs"/>
              </a:rPr>
              <a:t>Rashi on Isaiah 20,2 Part 1-3</a:t>
            </a:r>
          </a:p>
          <a:p>
            <a:pPr rtl="1">
              <a:spcBef>
                <a:spcPts val="0"/>
              </a:spcBef>
              <a:spcAft>
                <a:spcPts val="0"/>
              </a:spcAft>
            </a:pPr>
            <a:r>
              <a:rPr lang="he-IL" sz="2300">
                <a:solidFill>
                  <a:srgbClr val="FFFF00"/>
                </a:solidFill>
                <a:effectLst/>
                <a:cs typeface="+mj-cs"/>
              </a:rPr>
              <a:t>ופתחת השק מעל מתניך. ת"י ותיסר סקא בחרצך והדברים מוכיחים שהרי עד עכשיו לא ציוהו לחגור שק שהוא אומר לו להתירה ועוד שהוא אומר ונעלך תחלוץ והוא סימן לאבלות ופי' ופתחת כמו (שמו' לט) מפותחות פתוחי חותם לחגור שק בדוחק על בשרו כדי שתרא' חקוקה בבשרו: </a:t>
            </a:r>
            <a:r>
              <a:rPr lang="en-US" sz="2300">
                <a:solidFill>
                  <a:srgbClr val="FFC000"/>
                </a:solidFill>
                <a:effectLst/>
                <a:cs typeface="+mj-cs"/>
              </a:rPr>
              <a:t>and you shall gird sackcloth over your loins (</a:t>
            </a:r>
            <a:r>
              <a:rPr lang="he-IL" sz="2300">
                <a:solidFill>
                  <a:srgbClr val="FFFF00"/>
                </a:solidFill>
                <a:effectLst/>
                <a:cs typeface="+mj-cs"/>
              </a:rPr>
              <a:t>וּפִתַּחְתָּ</a:t>
            </a:r>
            <a:r>
              <a:rPr lang="he-IL" sz="2300">
                <a:solidFill>
                  <a:srgbClr val="FFC000"/>
                </a:solidFill>
                <a:effectLst/>
                <a:cs typeface="+mj-cs"/>
              </a:rPr>
              <a:t>) </a:t>
            </a:r>
            <a:r>
              <a:rPr lang="en-US" sz="2300">
                <a:solidFill>
                  <a:srgbClr val="FFC000"/>
                </a:solidFill>
                <a:effectLst/>
                <a:cs typeface="+mj-cs"/>
              </a:rPr>
              <a:t>Jonathan renders: </a:t>
            </a:r>
            <a:r>
              <a:rPr lang="en-US" sz="2300">
                <a:solidFill>
                  <a:srgbClr val="00B0F0"/>
                </a:solidFill>
                <a:effectLst/>
                <a:cs typeface="+mj-cs"/>
              </a:rPr>
              <a:t>“And you shall gird the sackcloth over your loins.”</a:t>
            </a:r>
            <a:r>
              <a:rPr lang="en-US" sz="2300">
                <a:solidFill>
                  <a:srgbClr val="FFC000"/>
                </a:solidFill>
                <a:effectLst/>
                <a:cs typeface="+mj-cs"/>
              </a:rPr>
              <a:t> And his interpretation is evidenced by the fact that until now, He had not commanded him to gird himself with sackcloth, that He should tell him to remove it. Moreover, when He tells him, </a:t>
            </a:r>
            <a:r>
              <a:rPr lang="en-US" sz="2300">
                <a:solidFill>
                  <a:srgbClr val="00B0F0"/>
                </a:solidFill>
                <a:effectLst/>
                <a:cs typeface="+mj-cs"/>
              </a:rPr>
              <a:t>“And you shall remove your shoes from upon your feet,”</a:t>
            </a:r>
            <a:r>
              <a:rPr lang="en-US" sz="2300">
                <a:solidFill>
                  <a:srgbClr val="FFC000"/>
                </a:solidFill>
                <a:effectLst/>
                <a:cs typeface="+mj-cs"/>
              </a:rPr>
              <a:t> this is a sign of mourning. (It is, therefore, likely that He commanded him to gird himself with sackcloth, also a sign of mourning.)  </a:t>
            </a:r>
            <a:r>
              <a:rPr lang="en-US" sz="2300">
                <a:solidFill>
                  <a:srgbClr val="00B0F0"/>
                </a:solidFill>
                <a:effectLst/>
                <a:cs typeface="+mj-cs"/>
              </a:rPr>
              <a:t>And the meaning of </a:t>
            </a:r>
            <a:r>
              <a:rPr lang="he-IL" sz="2300">
                <a:solidFill>
                  <a:srgbClr val="FFFF00"/>
                </a:solidFill>
                <a:effectLst/>
                <a:cs typeface="+mj-cs"/>
              </a:rPr>
              <a:t>וּפִתַּחְתָּ</a:t>
            </a:r>
            <a:r>
              <a:rPr lang="he-IL" sz="2300">
                <a:solidFill>
                  <a:srgbClr val="FFC000"/>
                </a:solidFill>
                <a:effectLst/>
                <a:cs typeface="+mj-cs"/>
              </a:rPr>
              <a:t> </a:t>
            </a:r>
            <a:r>
              <a:rPr lang="en-US" sz="2300">
                <a:solidFill>
                  <a:srgbClr val="FFC000"/>
                </a:solidFill>
                <a:effectLst/>
                <a:cs typeface="+mj-cs"/>
              </a:rPr>
              <a:t>is like: (</a:t>
            </a:r>
            <a:r>
              <a:rPr lang="en-US" sz="2300">
                <a:solidFill>
                  <a:srgbClr val="00B0F0"/>
                </a:solidFill>
                <a:effectLst/>
                <a:cs typeface="+mj-cs"/>
              </a:rPr>
              <a:t>Exodus 39:6</a:t>
            </a:r>
            <a:r>
              <a:rPr lang="en-US" sz="2300">
                <a:solidFill>
                  <a:srgbClr val="FFC000"/>
                </a:solidFill>
                <a:effectLst/>
                <a:cs typeface="+mj-cs"/>
              </a:rPr>
              <a:t>) </a:t>
            </a:r>
            <a:r>
              <a:rPr lang="en-US" sz="2300">
                <a:solidFill>
                  <a:srgbClr val="00B0F0"/>
                </a:solidFill>
                <a:effectLst/>
                <a:cs typeface="+mj-cs"/>
              </a:rPr>
              <a:t>“Engraved like the engravings of </a:t>
            </a:r>
            <a:r>
              <a:rPr lang="en-US" sz="2300">
                <a:solidFill>
                  <a:srgbClr val="FFC000"/>
                </a:solidFill>
                <a:effectLst/>
                <a:cs typeface="+mj-cs"/>
              </a:rPr>
              <a:t>a  seal (</a:t>
            </a:r>
            <a:r>
              <a:rPr lang="he-IL" sz="2300">
                <a:solidFill>
                  <a:srgbClr val="FFFF00"/>
                </a:solidFill>
                <a:effectLst/>
                <a:cs typeface="+mj-cs"/>
              </a:rPr>
              <a:t>מְפֻתָּחוֹת פִּתּוּחֵי חוֹתָם</a:t>
            </a:r>
            <a:r>
              <a:rPr lang="he-IL" sz="2300">
                <a:solidFill>
                  <a:srgbClr val="FFC000"/>
                </a:solidFill>
                <a:effectLst/>
                <a:cs typeface="+mj-cs"/>
              </a:rPr>
              <a:t>),</a:t>
            </a:r>
            <a:r>
              <a:rPr lang="he-IL" sz="2300">
                <a:solidFill>
                  <a:srgbClr val="00B0F0"/>
                </a:solidFill>
                <a:effectLst/>
                <a:cs typeface="+mj-cs"/>
              </a:rPr>
              <a:t>”</a:t>
            </a:r>
            <a:r>
              <a:rPr lang="he-IL" sz="2300">
                <a:solidFill>
                  <a:srgbClr val="FFC000"/>
                </a:solidFill>
                <a:effectLst/>
                <a:cs typeface="+mj-cs"/>
              </a:rPr>
              <a:t> </a:t>
            </a:r>
            <a:r>
              <a:rPr lang="en-US" sz="2300">
                <a:solidFill>
                  <a:srgbClr val="00B0F0"/>
                </a:solidFill>
                <a:effectLst/>
                <a:cs typeface="+mj-cs"/>
              </a:rPr>
              <a:t>to gird himself with sackcloth tightly on his flesh, so</a:t>
            </a:r>
            <a:r>
              <a:rPr lang="en-US" sz="2300">
                <a:solidFill>
                  <a:srgbClr val="FFC000"/>
                </a:solidFill>
                <a:effectLst/>
                <a:cs typeface="+mj-cs"/>
              </a:rPr>
              <a:t> that it appears to be engraved in his flesh.</a:t>
            </a:r>
          </a:p>
          <a:p>
            <a:pPr rtl="1">
              <a:spcBef>
                <a:spcPts val="0"/>
              </a:spcBef>
              <a:spcAft>
                <a:spcPts val="0"/>
              </a:spcAft>
            </a:pPr>
            <a:r>
              <a:rPr lang="he-IL" sz="2300">
                <a:solidFill>
                  <a:srgbClr val="FFFF00"/>
                </a:solidFill>
                <a:effectLst/>
                <a:cs typeface="+mj-cs"/>
              </a:rPr>
              <a:t>מעל מתניך. למעלה ממתניך: </a:t>
            </a:r>
            <a:r>
              <a:rPr lang="en-US" sz="2300">
                <a:solidFill>
                  <a:srgbClr val="FFC000"/>
                </a:solidFill>
                <a:effectLst/>
                <a:cs typeface="+mj-cs"/>
              </a:rPr>
              <a:t>over your loins above your loins.</a:t>
            </a:r>
          </a:p>
          <a:p>
            <a:pPr rtl="1">
              <a:spcBef>
                <a:spcPts val="0"/>
              </a:spcBef>
              <a:spcAft>
                <a:spcPts val="0"/>
              </a:spcAft>
            </a:pPr>
            <a:r>
              <a:rPr lang="he-IL" sz="2300">
                <a:solidFill>
                  <a:srgbClr val="FFFF00"/>
                </a:solidFill>
                <a:effectLst/>
                <a:cs typeface="+mj-cs"/>
              </a:rPr>
              <a:t>ערום. ת"י פחיח בבגדים קרועים ובלואים ולא ערום ממש: </a:t>
            </a:r>
            <a:r>
              <a:rPr lang="en-US" sz="2300">
                <a:solidFill>
                  <a:srgbClr val="FFC000"/>
                </a:solidFill>
                <a:effectLst/>
                <a:cs typeface="+mj-cs"/>
              </a:rPr>
              <a:t>naked (</a:t>
            </a:r>
            <a:r>
              <a:rPr lang="he-IL" sz="2300">
                <a:solidFill>
                  <a:srgbClr val="FFC000"/>
                </a:solidFill>
                <a:effectLst/>
                <a:cs typeface="+mj-cs"/>
              </a:rPr>
              <a:t>עָרוֹם). </a:t>
            </a:r>
            <a:r>
              <a:rPr lang="en-US" sz="2300">
                <a:solidFill>
                  <a:srgbClr val="FFC000"/>
                </a:solidFill>
                <a:effectLst/>
                <a:cs typeface="+mj-cs"/>
              </a:rPr>
              <a:t>Jonathan renders: </a:t>
            </a:r>
            <a:r>
              <a:rPr lang="he-IL" sz="2300">
                <a:solidFill>
                  <a:srgbClr val="FFFF00"/>
                </a:solidFill>
                <a:effectLst/>
                <a:cs typeface="+mj-cs"/>
              </a:rPr>
              <a:t>פְּחֵיחַ</a:t>
            </a:r>
            <a:r>
              <a:rPr lang="he-IL" sz="2300">
                <a:solidFill>
                  <a:srgbClr val="FFC000"/>
                </a:solidFill>
                <a:effectLst/>
                <a:cs typeface="+mj-cs"/>
              </a:rPr>
              <a:t>, </a:t>
            </a:r>
            <a:r>
              <a:rPr lang="en-US" sz="2300">
                <a:solidFill>
                  <a:srgbClr val="FFC000"/>
                </a:solidFill>
                <a:effectLst/>
                <a:cs typeface="+mj-cs"/>
              </a:rPr>
              <a:t>with torn and worn out clothing, but not actually naked.</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565F78F-5871-1E2A-7E61-A984C03C3C6C}"/>
                  </a:ext>
                </a:extLst>
              </p14:cNvPr>
              <p14:cNvContentPartPr/>
              <p14:nvPr/>
            </p14:nvContentPartPr>
            <p14:xfrm>
              <a:off x="2937136" y="2076294"/>
              <a:ext cx="6510600" cy="95400"/>
            </p14:xfrm>
          </p:contentPart>
        </mc:Choice>
        <mc:Fallback>
          <p:pic>
            <p:nvPicPr>
              <p:cNvPr id="3" name="Ink 2">
                <a:extLst>
                  <a:ext uri="{FF2B5EF4-FFF2-40B4-BE49-F238E27FC236}">
                    <a16:creationId xmlns:a16="http://schemas.microsoft.com/office/drawing/2014/main" id="{5565F78F-5871-1E2A-7E61-A984C03C3C6C}"/>
                  </a:ext>
                </a:extLst>
              </p:cNvPr>
              <p:cNvPicPr/>
              <p:nvPr/>
            </p:nvPicPr>
            <p:blipFill>
              <a:blip r:embed="rId5"/>
              <a:stretch>
                <a:fillRect/>
              </a:stretch>
            </p:blipFill>
            <p:spPr>
              <a:xfrm>
                <a:off x="2919496" y="2058654"/>
                <a:ext cx="6546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CC4F78B-78C2-29C1-2215-D5CE44AF0B25}"/>
                  </a:ext>
                </a:extLst>
              </p14:cNvPr>
              <p14:cNvContentPartPr/>
              <p14:nvPr/>
            </p14:nvContentPartPr>
            <p14:xfrm>
              <a:off x="1832656" y="2728614"/>
              <a:ext cx="6838920" cy="116640"/>
            </p14:xfrm>
          </p:contentPart>
        </mc:Choice>
        <mc:Fallback>
          <p:pic>
            <p:nvPicPr>
              <p:cNvPr id="4" name="Ink 3">
                <a:extLst>
                  <a:ext uri="{FF2B5EF4-FFF2-40B4-BE49-F238E27FC236}">
                    <a16:creationId xmlns:a16="http://schemas.microsoft.com/office/drawing/2014/main" id="{3CC4F78B-78C2-29C1-2215-D5CE44AF0B25}"/>
                  </a:ext>
                </a:extLst>
              </p:cNvPr>
              <p:cNvPicPr/>
              <p:nvPr/>
            </p:nvPicPr>
            <p:blipFill>
              <a:blip r:embed="rId7"/>
              <a:stretch>
                <a:fillRect/>
              </a:stretch>
            </p:blipFill>
            <p:spPr>
              <a:xfrm>
                <a:off x="1815016" y="2710614"/>
                <a:ext cx="68745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AD1F9E1-A8C8-2BAB-346A-FF332A7CD675}"/>
                  </a:ext>
                </a:extLst>
              </p14:cNvPr>
              <p14:cNvContentPartPr/>
              <p14:nvPr/>
            </p14:nvContentPartPr>
            <p14:xfrm>
              <a:off x="4477576" y="3444294"/>
              <a:ext cx="2913120" cy="83160"/>
            </p14:xfrm>
          </p:contentPart>
        </mc:Choice>
        <mc:Fallback>
          <p:pic>
            <p:nvPicPr>
              <p:cNvPr id="5" name="Ink 4">
                <a:extLst>
                  <a:ext uri="{FF2B5EF4-FFF2-40B4-BE49-F238E27FC236}">
                    <a16:creationId xmlns:a16="http://schemas.microsoft.com/office/drawing/2014/main" id="{8AD1F9E1-A8C8-2BAB-346A-FF332A7CD675}"/>
                  </a:ext>
                </a:extLst>
              </p:cNvPr>
              <p:cNvPicPr/>
              <p:nvPr/>
            </p:nvPicPr>
            <p:blipFill>
              <a:blip r:embed="rId9"/>
              <a:stretch>
                <a:fillRect/>
              </a:stretch>
            </p:blipFill>
            <p:spPr>
              <a:xfrm>
                <a:off x="4459576" y="3426654"/>
                <a:ext cx="29487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AB77EAF-A51C-20F6-F21A-5B910BF7FE39}"/>
                  </a:ext>
                </a:extLst>
              </p14:cNvPr>
              <p14:cNvContentPartPr/>
              <p14:nvPr/>
            </p14:nvContentPartPr>
            <p14:xfrm>
              <a:off x="7815496" y="3467334"/>
              <a:ext cx="2149920" cy="46080"/>
            </p14:xfrm>
          </p:contentPart>
        </mc:Choice>
        <mc:Fallback>
          <p:pic>
            <p:nvPicPr>
              <p:cNvPr id="7" name="Ink 6">
                <a:extLst>
                  <a:ext uri="{FF2B5EF4-FFF2-40B4-BE49-F238E27FC236}">
                    <a16:creationId xmlns:a16="http://schemas.microsoft.com/office/drawing/2014/main" id="{4AB77EAF-A51C-20F6-F21A-5B910BF7FE39}"/>
                  </a:ext>
                </a:extLst>
              </p:cNvPr>
              <p:cNvPicPr/>
              <p:nvPr/>
            </p:nvPicPr>
            <p:blipFill>
              <a:blip r:embed="rId11"/>
              <a:stretch>
                <a:fillRect/>
              </a:stretch>
            </p:blipFill>
            <p:spPr>
              <a:xfrm>
                <a:off x="7797856" y="3449334"/>
                <a:ext cx="21855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CA568DC8-878F-8C7D-3FB8-837D925D9926}"/>
                  </a:ext>
                </a:extLst>
              </p14:cNvPr>
              <p14:cNvContentPartPr/>
              <p14:nvPr/>
            </p14:nvContentPartPr>
            <p14:xfrm>
              <a:off x="799456" y="3781974"/>
              <a:ext cx="8985960" cy="139680"/>
            </p14:xfrm>
          </p:contentPart>
        </mc:Choice>
        <mc:Fallback>
          <p:pic>
            <p:nvPicPr>
              <p:cNvPr id="11" name="Ink 10">
                <a:extLst>
                  <a:ext uri="{FF2B5EF4-FFF2-40B4-BE49-F238E27FC236}">
                    <a16:creationId xmlns:a16="http://schemas.microsoft.com/office/drawing/2014/main" id="{CA568DC8-878F-8C7D-3FB8-837D925D9926}"/>
                  </a:ext>
                </a:extLst>
              </p:cNvPr>
              <p:cNvPicPr/>
              <p:nvPr/>
            </p:nvPicPr>
            <p:blipFill>
              <a:blip r:embed="rId13"/>
              <a:stretch>
                <a:fillRect/>
              </a:stretch>
            </p:blipFill>
            <p:spPr>
              <a:xfrm>
                <a:off x="781456" y="3764334"/>
                <a:ext cx="90216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2C3F09FF-E2E4-FF23-99FB-34CF7FC91AB7}"/>
                  </a:ext>
                </a:extLst>
              </p14:cNvPr>
              <p14:cNvContentPartPr/>
              <p14:nvPr/>
            </p14:nvContentPartPr>
            <p14:xfrm>
              <a:off x="5969416" y="4497654"/>
              <a:ext cx="24840" cy="12600"/>
            </p14:xfrm>
          </p:contentPart>
        </mc:Choice>
        <mc:Fallback>
          <p:pic>
            <p:nvPicPr>
              <p:cNvPr id="12" name="Ink 11">
                <a:extLst>
                  <a:ext uri="{FF2B5EF4-FFF2-40B4-BE49-F238E27FC236}">
                    <a16:creationId xmlns:a16="http://schemas.microsoft.com/office/drawing/2014/main" id="{2C3F09FF-E2E4-FF23-99FB-34CF7FC91AB7}"/>
                  </a:ext>
                </a:extLst>
              </p:cNvPr>
              <p:cNvPicPr/>
              <p:nvPr/>
            </p:nvPicPr>
            <p:blipFill>
              <a:blip r:embed="rId15"/>
              <a:stretch>
                <a:fillRect/>
              </a:stretch>
            </p:blipFill>
            <p:spPr>
              <a:xfrm>
                <a:off x="5951776" y="4479654"/>
                <a:ext cx="604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5388D182-FAF8-8CDB-F332-4E352BC9FA90}"/>
                  </a:ext>
                </a:extLst>
              </p14:cNvPr>
              <p14:cNvContentPartPr/>
              <p14:nvPr/>
            </p14:nvContentPartPr>
            <p14:xfrm>
              <a:off x="7584016" y="4204614"/>
              <a:ext cx="11880" cy="5400"/>
            </p14:xfrm>
          </p:contentPart>
        </mc:Choice>
        <mc:Fallback>
          <p:pic>
            <p:nvPicPr>
              <p:cNvPr id="13" name="Ink 12">
                <a:extLst>
                  <a:ext uri="{FF2B5EF4-FFF2-40B4-BE49-F238E27FC236}">
                    <a16:creationId xmlns:a16="http://schemas.microsoft.com/office/drawing/2014/main" id="{5388D182-FAF8-8CDB-F332-4E352BC9FA90}"/>
                  </a:ext>
                </a:extLst>
              </p:cNvPr>
              <p:cNvPicPr/>
              <p:nvPr/>
            </p:nvPicPr>
            <p:blipFill>
              <a:blip r:embed="rId17"/>
              <a:stretch>
                <a:fillRect/>
              </a:stretch>
            </p:blipFill>
            <p:spPr>
              <a:xfrm>
                <a:off x="7566016" y="4186974"/>
                <a:ext cx="47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09EC9CE3-4A64-154A-B871-4985174FA50A}"/>
                  </a:ext>
                </a:extLst>
              </p14:cNvPr>
              <p14:cNvContentPartPr/>
              <p14:nvPr/>
            </p14:nvContentPartPr>
            <p14:xfrm>
              <a:off x="6847456" y="3884574"/>
              <a:ext cx="790200" cy="354240"/>
            </p14:xfrm>
          </p:contentPart>
        </mc:Choice>
        <mc:Fallback>
          <p:pic>
            <p:nvPicPr>
              <p:cNvPr id="14" name="Ink 13">
                <a:extLst>
                  <a:ext uri="{FF2B5EF4-FFF2-40B4-BE49-F238E27FC236}">
                    <a16:creationId xmlns:a16="http://schemas.microsoft.com/office/drawing/2014/main" id="{09EC9CE3-4A64-154A-B871-4985174FA50A}"/>
                  </a:ext>
                </a:extLst>
              </p:cNvPr>
              <p:cNvPicPr/>
              <p:nvPr/>
            </p:nvPicPr>
            <p:blipFill>
              <a:blip r:embed="rId19"/>
              <a:stretch>
                <a:fillRect/>
              </a:stretch>
            </p:blipFill>
            <p:spPr>
              <a:xfrm>
                <a:off x="6829816" y="3866934"/>
                <a:ext cx="82584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0F4115FD-694C-E1BE-AAB7-6066868A403A}"/>
                  </a:ext>
                </a:extLst>
              </p14:cNvPr>
              <p14:cNvContentPartPr/>
              <p14:nvPr/>
            </p14:nvContentPartPr>
            <p14:xfrm>
              <a:off x="9098536" y="4637694"/>
              <a:ext cx="716040" cy="24120"/>
            </p14:xfrm>
          </p:contentPart>
        </mc:Choice>
        <mc:Fallback>
          <p:pic>
            <p:nvPicPr>
              <p:cNvPr id="15" name="Ink 14">
                <a:extLst>
                  <a:ext uri="{FF2B5EF4-FFF2-40B4-BE49-F238E27FC236}">
                    <a16:creationId xmlns:a16="http://schemas.microsoft.com/office/drawing/2014/main" id="{0F4115FD-694C-E1BE-AAB7-6066868A403A}"/>
                  </a:ext>
                </a:extLst>
              </p:cNvPr>
              <p:cNvPicPr/>
              <p:nvPr/>
            </p:nvPicPr>
            <p:blipFill>
              <a:blip r:embed="rId21"/>
              <a:stretch>
                <a:fillRect/>
              </a:stretch>
            </p:blipFill>
            <p:spPr>
              <a:xfrm>
                <a:off x="9080536" y="4619694"/>
                <a:ext cx="7516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C88CE299-DF56-CB65-AC3A-5B4EEAA479C9}"/>
                  </a:ext>
                </a:extLst>
              </p14:cNvPr>
              <p14:cNvContentPartPr/>
              <p14:nvPr/>
            </p14:nvContentPartPr>
            <p14:xfrm>
              <a:off x="638176" y="4862694"/>
              <a:ext cx="4744800" cy="104400"/>
            </p14:xfrm>
          </p:contentPart>
        </mc:Choice>
        <mc:Fallback>
          <p:pic>
            <p:nvPicPr>
              <p:cNvPr id="16" name="Ink 15">
                <a:extLst>
                  <a:ext uri="{FF2B5EF4-FFF2-40B4-BE49-F238E27FC236}">
                    <a16:creationId xmlns:a16="http://schemas.microsoft.com/office/drawing/2014/main" id="{C88CE299-DF56-CB65-AC3A-5B4EEAA479C9}"/>
                  </a:ext>
                </a:extLst>
              </p:cNvPr>
              <p:cNvPicPr/>
              <p:nvPr/>
            </p:nvPicPr>
            <p:blipFill>
              <a:blip r:embed="rId23"/>
              <a:stretch>
                <a:fillRect/>
              </a:stretch>
            </p:blipFill>
            <p:spPr>
              <a:xfrm>
                <a:off x="620176" y="4845054"/>
                <a:ext cx="4780440" cy="140040"/>
              </a:xfrm>
              <a:prstGeom prst="rect">
                <a:avLst/>
              </a:prstGeom>
            </p:spPr>
          </p:pic>
        </mc:Fallback>
      </mc:AlternateContent>
      <p:grpSp>
        <p:nvGrpSpPr>
          <p:cNvPr id="20" name="Group 19">
            <a:extLst>
              <a:ext uri="{FF2B5EF4-FFF2-40B4-BE49-F238E27FC236}">
                <a16:creationId xmlns:a16="http://schemas.microsoft.com/office/drawing/2014/main" id="{8C140CEB-C853-867B-0EC2-C67E4271CA92}"/>
              </a:ext>
            </a:extLst>
          </p:cNvPr>
          <p:cNvGrpSpPr/>
          <p:nvPr/>
        </p:nvGrpSpPr>
        <p:grpSpPr>
          <a:xfrm>
            <a:off x="783976" y="5186334"/>
            <a:ext cx="3432600" cy="165960"/>
            <a:chOff x="783976" y="5186334"/>
            <a:chExt cx="3432600" cy="165960"/>
          </a:xfrm>
        </p:grpSpPr>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48503D19-FA4B-91EB-CA46-65B3DC4E6B52}"/>
                    </a:ext>
                  </a:extLst>
                </p14:cNvPr>
                <p14:cNvContentPartPr/>
                <p14:nvPr/>
              </p14:nvContentPartPr>
              <p14:xfrm>
                <a:off x="1305256" y="5214054"/>
                <a:ext cx="21600" cy="3600"/>
              </p14:xfrm>
            </p:contentPart>
          </mc:Choice>
          <mc:Fallback>
            <p:pic>
              <p:nvPicPr>
                <p:cNvPr id="17" name="Ink 16">
                  <a:extLst>
                    <a:ext uri="{FF2B5EF4-FFF2-40B4-BE49-F238E27FC236}">
                      <a16:creationId xmlns:a16="http://schemas.microsoft.com/office/drawing/2014/main" id="{48503D19-FA4B-91EB-CA46-65B3DC4E6B52}"/>
                    </a:ext>
                  </a:extLst>
                </p:cNvPr>
                <p:cNvPicPr/>
                <p:nvPr/>
              </p:nvPicPr>
              <p:blipFill>
                <a:blip r:embed="rId25"/>
                <a:stretch>
                  <a:fillRect/>
                </a:stretch>
              </p:blipFill>
              <p:spPr>
                <a:xfrm>
                  <a:off x="1287616" y="5196054"/>
                  <a:ext cx="57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EA42FA11-166C-04A9-612B-24BA34249F29}"/>
                    </a:ext>
                  </a:extLst>
                </p14:cNvPr>
                <p14:cNvContentPartPr/>
                <p14:nvPr/>
              </p14:nvContentPartPr>
              <p14:xfrm>
                <a:off x="1499656" y="5186334"/>
                <a:ext cx="669600" cy="36360"/>
              </p14:xfrm>
            </p:contentPart>
          </mc:Choice>
          <mc:Fallback>
            <p:pic>
              <p:nvPicPr>
                <p:cNvPr id="18" name="Ink 17">
                  <a:extLst>
                    <a:ext uri="{FF2B5EF4-FFF2-40B4-BE49-F238E27FC236}">
                      <a16:creationId xmlns:a16="http://schemas.microsoft.com/office/drawing/2014/main" id="{EA42FA11-166C-04A9-612B-24BA34249F29}"/>
                    </a:ext>
                  </a:extLst>
                </p:cNvPr>
                <p:cNvPicPr/>
                <p:nvPr/>
              </p:nvPicPr>
              <p:blipFill>
                <a:blip r:embed="rId27"/>
                <a:stretch>
                  <a:fillRect/>
                </a:stretch>
              </p:blipFill>
              <p:spPr>
                <a:xfrm>
                  <a:off x="1481656" y="5168694"/>
                  <a:ext cx="7052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01A25CA1-CF43-A636-A619-33C21E04055C}"/>
                    </a:ext>
                  </a:extLst>
                </p14:cNvPr>
                <p14:cNvContentPartPr/>
                <p14:nvPr/>
              </p14:nvContentPartPr>
              <p14:xfrm>
                <a:off x="783976" y="5227374"/>
                <a:ext cx="3432600" cy="124920"/>
              </p14:xfrm>
            </p:contentPart>
          </mc:Choice>
          <mc:Fallback>
            <p:pic>
              <p:nvPicPr>
                <p:cNvPr id="19" name="Ink 18">
                  <a:extLst>
                    <a:ext uri="{FF2B5EF4-FFF2-40B4-BE49-F238E27FC236}">
                      <a16:creationId xmlns:a16="http://schemas.microsoft.com/office/drawing/2014/main" id="{01A25CA1-CF43-A636-A619-33C21E04055C}"/>
                    </a:ext>
                  </a:extLst>
                </p:cNvPr>
                <p:cNvPicPr/>
                <p:nvPr/>
              </p:nvPicPr>
              <p:blipFill>
                <a:blip r:embed="rId29"/>
                <a:stretch>
                  <a:fillRect/>
                </a:stretch>
              </p:blipFill>
              <p:spPr>
                <a:xfrm>
                  <a:off x="765976" y="5209374"/>
                  <a:ext cx="3468240" cy="16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AEA0C985-8149-59B0-C17E-52A403EA6A11}"/>
                  </a:ext>
                </a:extLst>
              </p14:cNvPr>
              <p14:cNvContentPartPr/>
              <p14:nvPr/>
            </p14:nvContentPartPr>
            <p14:xfrm>
              <a:off x="2979976" y="5585934"/>
              <a:ext cx="1054800" cy="82800"/>
            </p14:xfrm>
          </p:contentPart>
        </mc:Choice>
        <mc:Fallback>
          <p:pic>
            <p:nvPicPr>
              <p:cNvPr id="21" name="Ink 20">
                <a:extLst>
                  <a:ext uri="{FF2B5EF4-FFF2-40B4-BE49-F238E27FC236}">
                    <a16:creationId xmlns:a16="http://schemas.microsoft.com/office/drawing/2014/main" id="{AEA0C985-8149-59B0-C17E-52A403EA6A11}"/>
                  </a:ext>
                </a:extLst>
              </p:cNvPr>
              <p:cNvPicPr/>
              <p:nvPr/>
            </p:nvPicPr>
            <p:blipFill>
              <a:blip r:embed="rId31"/>
              <a:stretch>
                <a:fillRect/>
              </a:stretch>
            </p:blipFill>
            <p:spPr>
              <a:xfrm>
                <a:off x="2961976" y="5567934"/>
                <a:ext cx="1090440" cy="118440"/>
              </a:xfrm>
              <a:prstGeom prst="rect">
                <a:avLst/>
              </a:prstGeom>
            </p:spPr>
          </p:pic>
        </mc:Fallback>
      </mc:AlternateContent>
      <p:grpSp>
        <p:nvGrpSpPr>
          <p:cNvPr id="26" name="Group 25">
            <a:extLst>
              <a:ext uri="{FF2B5EF4-FFF2-40B4-BE49-F238E27FC236}">
                <a16:creationId xmlns:a16="http://schemas.microsoft.com/office/drawing/2014/main" id="{06B1E63C-912E-270C-4ED3-EB8DF91122BA}"/>
              </a:ext>
            </a:extLst>
          </p:cNvPr>
          <p:cNvGrpSpPr/>
          <p:nvPr/>
        </p:nvGrpSpPr>
        <p:grpSpPr>
          <a:xfrm>
            <a:off x="641776" y="5981214"/>
            <a:ext cx="6256080" cy="153360"/>
            <a:chOff x="641776" y="5981214"/>
            <a:chExt cx="6256080" cy="153360"/>
          </a:xfrm>
        </p:grpSpPr>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E4ABC326-E3BD-397A-553F-3C4B453F2335}"/>
                    </a:ext>
                  </a:extLst>
                </p14:cNvPr>
                <p14:cNvContentPartPr/>
                <p14:nvPr/>
              </p14:nvContentPartPr>
              <p14:xfrm>
                <a:off x="3860176" y="6071574"/>
                <a:ext cx="48240" cy="14040"/>
              </p14:xfrm>
            </p:contentPart>
          </mc:Choice>
          <mc:Fallback>
            <p:pic>
              <p:nvPicPr>
                <p:cNvPr id="22" name="Ink 21">
                  <a:extLst>
                    <a:ext uri="{FF2B5EF4-FFF2-40B4-BE49-F238E27FC236}">
                      <a16:creationId xmlns:a16="http://schemas.microsoft.com/office/drawing/2014/main" id="{E4ABC326-E3BD-397A-553F-3C4B453F2335}"/>
                    </a:ext>
                  </a:extLst>
                </p:cNvPr>
                <p:cNvPicPr/>
                <p:nvPr/>
              </p:nvPicPr>
              <p:blipFill>
                <a:blip r:embed="rId33"/>
                <a:stretch>
                  <a:fillRect/>
                </a:stretch>
              </p:blipFill>
              <p:spPr>
                <a:xfrm>
                  <a:off x="3842176" y="6053574"/>
                  <a:ext cx="838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48732593-21FB-FE58-25CD-676B45E96C6D}"/>
                    </a:ext>
                  </a:extLst>
                </p14:cNvPr>
                <p14:cNvContentPartPr/>
                <p14:nvPr/>
              </p14:nvContentPartPr>
              <p14:xfrm>
                <a:off x="4596376" y="6011454"/>
                <a:ext cx="38520" cy="7560"/>
              </p14:xfrm>
            </p:contentPart>
          </mc:Choice>
          <mc:Fallback>
            <p:pic>
              <p:nvPicPr>
                <p:cNvPr id="23" name="Ink 22">
                  <a:extLst>
                    <a:ext uri="{FF2B5EF4-FFF2-40B4-BE49-F238E27FC236}">
                      <a16:creationId xmlns:a16="http://schemas.microsoft.com/office/drawing/2014/main" id="{48732593-21FB-FE58-25CD-676B45E96C6D}"/>
                    </a:ext>
                  </a:extLst>
                </p:cNvPr>
                <p:cNvPicPr/>
                <p:nvPr/>
              </p:nvPicPr>
              <p:blipFill>
                <a:blip r:embed="rId35"/>
                <a:stretch>
                  <a:fillRect/>
                </a:stretch>
              </p:blipFill>
              <p:spPr>
                <a:xfrm>
                  <a:off x="4578376" y="5993454"/>
                  <a:ext cx="741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9C44D034-283D-78E8-9E89-D327A1342F97}"/>
                    </a:ext>
                  </a:extLst>
                </p14:cNvPr>
                <p14:cNvContentPartPr/>
                <p14:nvPr/>
              </p14:nvContentPartPr>
              <p14:xfrm>
                <a:off x="4902736" y="5987334"/>
                <a:ext cx="1995120" cy="48240"/>
              </p14:xfrm>
            </p:contentPart>
          </mc:Choice>
          <mc:Fallback>
            <p:pic>
              <p:nvPicPr>
                <p:cNvPr id="24" name="Ink 23">
                  <a:extLst>
                    <a:ext uri="{FF2B5EF4-FFF2-40B4-BE49-F238E27FC236}">
                      <a16:creationId xmlns:a16="http://schemas.microsoft.com/office/drawing/2014/main" id="{9C44D034-283D-78E8-9E89-D327A1342F97}"/>
                    </a:ext>
                  </a:extLst>
                </p:cNvPr>
                <p:cNvPicPr/>
                <p:nvPr/>
              </p:nvPicPr>
              <p:blipFill>
                <a:blip r:embed="rId37"/>
                <a:stretch>
                  <a:fillRect/>
                </a:stretch>
              </p:blipFill>
              <p:spPr>
                <a:xfrm>
                  <a:off x="4885096" y="5969694"/>
                  <a:ext cx="20307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95D2F5BA-8CB6-A501-4E2D-026BFB1B6A36}"/>
                    </a:ext>
                  </a:extLst>
                </p14:cNvPr>
                <p14:cNvContentPartPr/>
                <p14:nvPr/>
              </p14:nvContentPartPr>
              <p14:xfrm>
                <a:off x="641776" y="5981214"/>
                <a:ext cx="3486960" cy="153360"/>
              </p14:xfrm>
            </p:contentPart>
          </mc:Choice>
          <mc:Fallback>
            <p:pic>
              <p:nvPicPr>
                <p:cNvPr id="25" name="Ink 24">
                  <a:extLst>
                    <a:ext uri="{FF2B5EF4-FFF2-40B4-BE49-F238E27FC236}">
                      <a16:creationId xmlns:a16="http://schemas.microsoft.com/office/drawing/2014/main" id="{95D2F5BA-8CB6-A501-4E2D-026BFB1B6A36}"/>
                    </a:ext>
                  </a:extLst>
                </p:cNvPr>
                <p:cNvPicPr/>
                <p:nvPr/>
              </p:nvPicPr>
              <p:blipFill>
                <a:blip r:embed="rId39"/>
                <a:stretch>
                  <a:fillRect/>
                </a:stretch>
              </p:blipFill>
              <p:spPr>
                <a:xfrm>
                  <a:off x="624136" y="5963214"/>
                  <a:ext cx="3522600" cy="18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9FE32DDB-1CFF-964F-92F7-28732AF8CEAF}"/>
                  </a:ext>
                </a:extLst>
              </p14:cNvPr>
              <p14:cNvContentPartPr/>
              <p14:nvPr/>
            </p14:nvContentPartPr>
            <p14:xfrm>
              <a:off x="7163896" y="5572254"/>
              <a:ext cx="718200" cy="494280"/>
            </p14:xfrm>
          </p:contentPart>
        </mc:Choice>
        <mc:Fallback>
          <p:pic>
            <p:nvPicPr>
              <p:cNvPr id="27" name="Ink 26">
                <a:extLst>
                  <a:ext uri="{FF2B5EF4-FFF2-40B4-BE49-F238E27FC236}">
                    <a16:creationId xmlns:a16="http://schemas.microsoft.com/office/drawing/2014/main" id="{9FE32DDB-1CFF-964F-92F7-28732AF8CEAF}"/>
                  </a:ext>
                </a:extLst>
              </p:cNvPr>
              <p:cNvPicPr/>
              <p:nvPr/>
            </p:nvPicPr>
            <p:blipFill>
              <a:blip r:embed="rId41"/>
              <a:stretch>
                <a:fillRect/>
              </a:stretch>
            </p:blipFill>
            <p:spPr>
              <a:xfrm>
                <a:off x="7145896" y="5554614"/>
                <a:ext cx="753840" cy="529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41E96022-8B2F-44B0-3DAF-24872377E265}"/>
                  </a:ext>
                </a:extLst>
              </p14:cNvPr>
              <p14:cNvContentPartPr/>
              <p14:nvPr/>
            </p14:nvContentPartPr>
            <p14:xfrm>
              <a:off x="7542976" y="5066094"/>
              <a:ext cx="2549160" cy="781920"/>
            </p14:xfrm>
          </p:contentPart>
        </mc:Choice>
        <mc:Fallback>
          <p:pic>
            <p:nvPicPr>
              <p:cNvPr id="28" name="Ink 27">
                <a:extLst>
                  <a:ext uri="{FF2B5EF4-FFF2-40B4-BE49-F238E27FC236}">
                    <a16:creationId xmlns:a16="http://schemas.microsoft.com/office/drawing/2014/main" id="{41E96022-8B2F-44B0-3DAF-24872377E265}"/>
                  </a:ext>
                </a:extLst>
              </p:cNvPr>
              <p:cNvPicPr/>
              <p:nvPr/>
            </p:nvPicPr>
            <p:blipFill>
              <a:blip r:embed="rId43"/>
              <a:stretch>
                <a:fillRect/>
              </a:stretch>
            </p:blipFill>
            <p:spPr>
              <a:xfrm>
                <a:off x="7525336" y="5048454"/>
                <a:ext cx="2584800" cy="817560"/>
              </a:xfrm>
              <a:prstGeom prst="rect">
                <a:avLst/>
              </a:prstGeom>
            </p:spPr>
          </p:pic>
        </mc:Fallback>
      </mc:AlternateContent>
    </p:spTree>
    <p:extLst>
      <p:ext uri="{BB962C8B-B14F-4D97-AF65-F5344CB8AC3E}">
        <p14:creationId xmlns:p14="http://schemas.microsoft.com/office/powerpoint/2010/main" val="1859231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17376</TotalTime>
  <Words>1957</Words>
  <Application>Microsoft Office PowerPoint</Application>
  <PresentationFormat>Widescreen</PresentationFormat>
  <Paragraphs>85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63</cp:revision>
  <dcterms:created xsi:type="dcterms:W3CDTF">2021-02-18T19:11:41Z</dcterms:created>
  <dcterms:modified xsi:type="dcterms:W3CDTF">2022-06-09T23:34:19Z</dcterms:modified>
</cp:coreProperties>
</file>