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3.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4.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8.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9.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notesSlides/notesSlide10.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11.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notesSlides/notesSlide14.xml" ContentType="application/vnd.openxmlformats-officedocument.presentationml.notesSlide+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notesSlides/notesSlide15.xml" ContentType="application/vnd.openxmlformats-officedocument.presentationml.notesSlide+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notesSlides/notesSlide16.xml" ContentType="application/vnd.openxmlformats-officedocument.presentationml.notesSlide+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notesSlides/notesSlide19.xml" ContentType="application/vnd.openxmlformats-officedocument.presentationml.notesSlide+xml"/>
  <Override PartName="/ppt/ink/ink457.xml" ContentType="application/inkml+xml"/>
  <Override PartName="/ppt/ink/ink458.xml" ContentType="application/inkml+xml"/>
  <Override PartName="/ppt/notesSlides/notesSlide20.xml" ContentType="application/vnd.openxmlformats-officedocument.presentationml.notesSlide+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notesSlides/notesSlide21.xml" ContentType="application/vnd.openxmlformats-officedocument.presentationml.notesSlide+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notesSlides/notesSlide22.xml" ContentType="application/vnd.openxmlformats-officedocument.presentationml.notesSlide+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notesSlides/notesSlide23.xml" ContentType="application/vnd.openxmlformats-officedocument.presentationml.notesSlide+xml"/>
  <Override PartName="/ppt/ink/ink491.xml" ContentType="application/inkml+xml"/>
  <Override PartName="/ppt/ink/ink492.xml" ContentType="application/inkml+xml"/>
  <Override PartName="/ppt/ink/ink493.xml" ContentType="application/inkml+xml"/>
  <Override PartName="/ppt/notesSlides/notesSlide24.xml" ContentType="application/vnd.openxmlformats-officedocument.presentationml.notesSlide+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notesSlides/notesSlide25.xml" ContentType="application/vnd.openxmlformats-officedocument.presentationml.notesSlide+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notesSlides/notesSlide26.xml" ContentType="application/vnd.openxmlformats-officedocument.presentationml.notesSlide+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267" r:id="rId3"/>
    <p:sldId id="269" r:id="rId4"/>
    <p:sldId id="270" r:id="rId5"/>
    <p:sldId id="290" r:id="rId6"/>
    <p:sldId id="271" r:id="rId7"/>
    <p:sldId id="272" r:id="rId8"/>
    <p:sldId id="273" r:id="rId9"/>
    <p:sldId id="274" r:id="rId10"/>
    <p:sldId id="275" r:id="rId11"/>
    <p:sldId id="276" r:id="rId12"/>
    <p:sldId id="268" r:id="rId13"/>
    <p:sldId id="277" r:id="rId14"/>
    <p:sldId id="278" r:id="rId15"/>
    <p:sldId id="279" r:id="rId16"/>
    <p:sldId id="280" r:id="rId17"/>
    <p:sldId id="291" r:id="rId18"/>
    <p:sldId id="281" r:id="rId19"/>
    <p:sldId id="282" r:id="rId20"/>
    <p:sldId id="283" r:id="rId21"/>
    <p:sldId id="284" r:id="rId22"/>
    <p:sldId id="285" r:id="rId23"/>
    <p:sldId id="286" r:id="rId24"/>
    <p:sldId id="287"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92" d="100"/>
          <a:sy n="92" d="100"/>
        </p:scale>
        <p:origin x="638"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077444D-F84A-4567-9FAB-B51469A0327A}"/>
    <pc:docChg chg="modSld">
      <pc:chgData name="Duane Miller" userId="086b8d4e5ca37aec" providerId="LiveId" clId="{8077444D-F84A-4567-9FAB-B51469A0327A}" dt="2022-06-03T00:32:21.281" v="4" actId="6549"/>
      <pc:docMkLst>
        <pc:docMk/>
      </pc:docMkLst>
      <pc:sldChg chg="modNotesTx">
        <pc:chgData name="Duane Miller" userId="086b8d4e5ca37aec" providerId="LiveId" clId="{8077444D-F84A-4567-9FAB-B51469A0327A}" dt="2022-06-03T00:31:55.514" v="0" actId="6549"/>
        <pc:sldMkLst>
          <pc:docMk/>
          <pc:sldMk cId="2745187841" sldId="267"/>
        </pc:sldMkLst>
      </pc:sldChg>
      <pc:sldChg chg="modNotesTx">
        <pc:chgData name="Duane Miller" userId="086b8d4e5ca37aec" providerId="LiveId" clId="{8077444D-F84A-4567-9FAB-B51469A0327A}" dt="2022-06-03T00:32:00.902" v="1" actId="6549"/>
        <pc:sldMkLst>
          <pc:docMk/>
          <pc:sldMk cId="3050130390" sldId="270"/>
        </pc:sldMkLst>
      </pc:sldChg>
      <pc:sldChg chg="modNotesTx">
        <pc:chgData name="Duane Miller" userId="086b8d4e5ca37aec" providerId="LiveId" clId="{8077444D-F84A-4567-9FAB-B51469A0327A}" dt="2022-06-03T00:32:08.237" v="2" actId="6549"/>
        <pc:sldMkLst>
          <pc:docMk/>
          <pc:sldMk cId="2202328563" sldId="273"/>
        </pc:sldMkLst>
      </pc:sldChg>
      <pc:sldChg chg="modNotesTx">
        <pc:chgData name="Duane Miller" userId="086b8d4e5ca37aec" providerId="LiveId" clId="{8077444D-F84A-4567-9FAB-B51469A0327A}" dt="2022-06-03T00:32:15.431" v="3" actId="6549"/>
        <pc:sldMkLst>
          <pc:docMk/>
          <pc:sldMk cId="2566108167" sldId="275"/>
        </pc:sldMkLst>
      </pc:sldChg>
      <pc:sldChg chg="modNotesTx">
        <pc:chgData name="Duane Miller" userId="086b8d4e5ca37aec" providerId="LiveId" clId="{8077444D-F84A-4567-9FAB-B51469A0327A}" dt="2022-06-03T00:32:21.281" v="4" actId="6549"/>
        <pc:sldMkLst>
          <pc:docMk/>
          <pc:sldMk cId="2128230072" sldId="27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0:45.995"/>
    </inkml:context>
    <inkml:brush xml:id="br0">
      <inkml:brushProperty name="width" value="0.1" units="cm"/>
      <inkml:brushProperty name="height" value="0.1" units="cm"/>
      <inkml:brushProperty name="color" value="#FFFC18"/>
    </inkml:brush>
  </inkml:definitions>
  <inkml:trace contextRef="#ctx0" brushRef="#br0">1449 23 1024,'0'-6'7264,"-16"7"-4027,15 0-3194,1 0 0,0-1 0,-1 1 0,1 0 0,0-1 0,-1 1 0,1-1 0,-1 1-1,1-1 1,-1 1 0,1-1 0,-1 1 0,0-1 0,1 1 0,-1-1 0,0 0 0,1 1 0,-2-1 0,-19 9 551,10-4-159,-21 7 701,22-7-917,1-2-1,-1 1 0,-18 4 0,27-8-184,-4 1 54,-1-1 0,1 0 1,0 0-1,-1 0 0,1 0 1,0-1-1,0 0 0,-1 0 0,-4-2 1,-13-3 132,16 5-137,1-1 1,-1 0-1,-12-6 1,13 5-36,0 0 1,0 1-1,0 0 1,0 0-1,-9-1 0,-18-3-4,21 4-12,0 0 0,-18 0 0,-27-4 261,42 2-256,10 3-55,0 0 0,-1 0-1,1 0 1,-8 1 0,-15 0 22,9 1 160,-1-2 1,-36-4-1,39 3-177,0 1-1,0 0 1,-23 3 0,-1-1 200,33-1-193,-9 0 51,-1 0 0,-26 5 0,-72 11-293,58-9 569,-81 9 718,88-14-408,-26 4-38,51-2-858,-29-1-1,0-5-3845,32-3 94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54.043"/>
    </inkml:context>
    <inkml:brush xml:id="br0">
      <inkml:brushProperty name="width" value="0.1" units="cm"/>
      <inkml:brushProperty name="height" value="0.1" units="cm"/>
      <inkml:brushProperty name="color" value="#E71224"/>
    </inkml:brush>
  </inkml:definitions>
  <inkml:trace contextRef="#ctx0" brushRef="#br0">1177 0 2304,'-4'2'153,"4"-1"-113,-1-1-1,0 0 1,0 1 0,0-1-1,1 1 1,-1-1 0,0 1-1,1-1 1,-1 1-1,1 0 1,-1-1 0,0 1-1,1 0 1,-1-1-1,1 1 1,0 0 0,-1 0-1,1 0 1,0-1-1,-1 1 1,1 0 0,0 0-1,0 1 1,0-1-104,1-1 1,1 1 0,0-1 1,-1 0-1,1 1 0,0 0 0,-1-1 1,1 1-1,0 0 0,-1 0 0,2 1 1,10 5 1653,-12-7-1446,0 1 0,1-1 0,-1 0 0,0 1 0,0 0 0,1-1 0,-1 1 0,0 0 0,0-1 0,0 1 0,0 0 0,0 0 0,0 0 0,0 0-1,0 0 1,-1 0 0,1 0 0,0 0 0,-1 1 0,1-1 0,0 0 0,-1 0 0,0 1 0,1-1 0,-1 0 0,0 0 0,1 1 0,-1-1 0,0 0 0,0 1 0,0-1 0,0 0 0,0 1 0,-1-1 0,1 0-1,0 1 1,-1-1 0,0 2 0,-9 17 589,7-13-505,1-2 1,-2 1-1,1 0 1,0-1 0,-1 1-1,0-1 1,-1 0 0,-5 6-1,7-9-88,-6 6 266,-1-1 0,-13 9 0,19-14-309,0 0 0,0 0 0,0-1-1,0 1 1,0-1 0,0 0 0,-1 0-1,1-1 1,0 1 0,-5-1 0,-20 2 521,-1 1 1,-43 10 0,19-3-469,33-8-87,0-1 1,-36-2-1,12 0 4,0 1 215,-72-9 0,31-10 647,58 12-568,0 1 0,0 1 0,-40-1 0,40 7-201,-40 8 0,40-5-1425,-45 2 1,64-6 660,1 0 0,-1-1 0,0 0 0,1-1 1,0 1-1,-1-2 0,1 1 0,0-1 0,-12-6 0,-27-21-3450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10.600"/>
    </inkml:context>
    <inkml:brush xml:id="br0">
      <inkml:brushProperty name="width" value="0.1" units="cm"/>
      <inkml:brushProperty name="height" value="0.1" units="cm"/>
      <inkml:brushProperty name="color" value="#66CC00"/>
    </inkml:brush>
  </inkml:definitions>
  <inkml:trace contextRef="#ctx0" brushRef="#br0">1200 251 1792,'-11'5'2165,"11"-91"1622,0 85-3704,0-1-1,-1 1 1,1-1 0,-1 1 0,1-1 0,-1 1-1,0 0 1,1-1 0,-1 1 0,0 0 0,0-1 0,0 1-1,0 0 1,0 0 0,0 0 0,-1 0 0,1 0 0,0 0-1,0 0 1,-1 0 0,1 0 0,-1 1 0,1-1-1,-1 1 1,1-1 0,-1 1 0,-2-1 0,-3-1 61,0 0 0,-1 1 0,0 0 0,-11 0 1,-55 0 796,-145-22 0,201 21-727,-26 0 0,25 1-17,-29-4 0,-100-18 576,88 16-235,0 3 0,-73 4 0,51 1-19,57 0-567,8-1-280,0 0 0,0-1 1,-19-3-1,30 2-364,0 1-1,0-1 1,0 0-1,-10-6 1,11 5-300,1 0 0,-1 0 0,1 0 0,-1-1 0,1 0 0,-4-5 0,-8-9-1909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11.721"/>
    </inkml:context>
    <inkml:brush xml:id="br0">
      <inkml:brushProperty name="width" value="0.1" units="cm"/>
      <inkml:brushProperty name="height" value="0.1" units="cm"/>
      <inkml:brushProperty name="color" value="#66CC00"/>
    </inkml:brush>
  </inkml:definitions>
  <inkml:trace contextRef="#ctx0" brushRef="#br0">2621 184 2432,'-22'0'2208,"12"8"-1040,8-6-956,0-1 1,0 0 0,0 0-1,0 0 1,0 0-1,0 0 1,0 0 0,0 0-1,0-1 1,0 1-1,0-1 1,-4 1 0,-13 3 724,-33 14-105,44-16-674,0 0 1,0-1-1,0 0 0,0 0 1,0-1-1,0 0 0,-14-2 0,-8 1 171,10 1-153,-10 0 229,-42 5 0,40-3-107,-63-2-1,35-2-172,-246-6 1011,244 4-1044,0-2 1,-81-18-1,40 5 63,-27-3 82,-80-13 326,-23-6-55,-29-4-285,-66 20-1592,265 22 82,-18 0-905,-7 5-1381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06.447"/>
    </inkml:context>
    <inkml:brush xml:id="br0">
      <inkml:brushProperty name="width" value="0.1" units="cm"/>
      <inkml:brushProperty name="height" value="0.1" units="cm"/>
      <inkml:brushProperty name="color" value="#66CC00"/>
    </inkml:brush>
  </inkml:definitions>
  <inkml:trace contextRef="#ctx0" brushRef="#br0">3513 1446 3968,'0'0'35,"0"0"1,0 0 0,0 0-1,0 0 1,-1 1-1,1-1 1,0 0-1,0 0 1,0 0-1,0 0 1,0 0-1,0 0 1,0 0 0,-1 0-1,1 0 1,0 1-1,0-1 1,0 0-1,0 0 1,0 0-1,0 0 1,0 0 0,0 0-1,0 1 1,0-1-1,0 0 1,0 0-1,0 0 1,0 0-1,0 0 1,0 0-1,0 1 1,0-1 0,0 0-1,0 0 1,0 0-1,0 0 1,0 0-1,0 1 1,0-1-1,0 0 1,0 0 0,0 0-1,0 0 1,0 0-1,1 0 1,7 1 873,12-7-204,55-22 1311,25-18 555,-90 40-2404,-7 5 22,0 0-1,-1 0 1,1-1 0,0 1 0,-1-1 0,0 1 0,1-1 0,-1 0 0,0 0 0,0 0 0,0 0 0,0 0 0,0-1 0,-1 1 0,1-1 0,-1 1 0,1-1 0,-1 1 0,2-5 0,1-8 13,-1 0 0,0 0 0,-1-1 0,-1 1 0,0 0 0,-3-31 0,0 3 187,2-4-247,-2 0 0,-11-67 0,10 101 71,0 0-1,-1-1 0,0 1 0,-7-14 1,6 15-128,1 0 0,0 0 0,1-1 1,1 0-1,-1 1 0,2-1 0,0 0 0,1 0 0,1-15 1,-1 13 91,0 9-114,1-1 1,0 1-1,0 0 0,1 0 1,0 0-1,4-10 0,7-21 6,-3-21 212,-2-1 0,0-95 0,-8 134-327,1 4 82,-1 0 1,-1 1-1,0-1 0,-1 1 0,-1-1 0,-6-20 1,8 33-13,0 0 0,-1 1 0,1-1 0,-1 1 1,0-1-1,0 1 0,0 0 0,0 0 0,0 0 0,-1 0 1,1 0-1,-1 0 0,1 0 0,-1 1 0,0-1 1,1 1-1,-7-2 0,2 1-38,0 0 0,-1 0 0,1 1 0,0 0 1,-15 0-1,12 1 2,-39 0-34,1-1 0,-74-13 0,61 6-195,0 2 1,-122 5-1,89 2 318,-22 0 124,-173-6 227,162-3-382,-176 10-1,86-5 55,71-2-29,-200 0-301,316 5 207,1-1-1,-1-2 1,0-1-1,-33-8 1,-26-7 145,-164-13 1,248 31-128,-133-8-107,62 3 177,-99 5 1,78 3-176,75-3 94,-18 1 13,-50 6 1,31 1 85,-52 9 85,109-15-177,0 0 0,0-1 0,-1 1 0,1 0 0,0 0 0,0 0 0,0 0 0,0 0 0,0 1 0,0-1 0,1 0 0,-1 1 0,0 0 0,1-1 0,-1 1 0,1 0 0,-1 0 0,1 0 0,0 0 0,0 0 0,0 0 0,0 0 0,0 0 0,-1 5 0,1 2-26,-1 1 0,2-1 0,-1 1 0,2 18 0,1 0 45,0 67 138,0-36 85,-6 83 0,-2-102-127,0 1 1,-15 42 0,2-19-203,3 0 0,-12 94 0,26-147 111,2 0 0,0 1 0,0-1 0,1 0-1,0 0 1,1 1 0,0-1 0,7 21 0,-5-24 28,0 1 0,1-1 0,-1 0 0,1-1 0,1 1 0,0-1 0,0 0 0,0-1 0,1 1 0,0-1 0,12 8 0,5 2-46,0-2 0,1-1 0,0 0 0,1-2 0,45 12 0,-24-11 16,1-2 0,72 6 1,213-1 81,-163-10-196,-44 8-901,-43 5-2545,-77-16 2880,0-1-1,0 0 1,0 0-1,1 0 1,-1 0-1,0-1 1,0 0-1,1-1 1,-1 1-1,0-1 1,0-1-1,0 1 1,0-1-1,0 0 1,0 0-1,0-1 1,-1 1-1,10-7 1,4-10-2965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03.791"/>
    </inkml:context>
    <inkml:brush xml:id="br0">
      <inkml:brushProperty name="width" value="0.1" units="cm"/>
      <inkml:brushProperty name="height" value="0.1" units="cm"/>
      <inkml:brushProperty name="color" value="#66CC00"/>
    </inkml:brush>
  </inkml:definitions>
  <inkml:trace contextRef="#ctx0" brushRef="#br0">1300 134 2048,'-14'-9'8147,"13"8"-7644,-1-2-471,0 0 68,-1 0-1,1 1 1,-1 0-1,0 0 0,0-1 1,0 2-1,0-1 1,0 0-1,0 1 1,0-1-1,-1 1 0,1 0 1,-1 0-1,1 0 1,-7 0-1,-13-5 156,-52-8 289,54 8-393,0 1 1,-26-2-1,-17-4 136,-59-22 241,103 29-439,0 1 0,-1 1 0,1 1-1,-26 1 1,27 0-90,-113 11 859,41-2-298,-153 11 901,107-1-3836,93-12-1212,42-6 3353,-24 0-2615,-5-12-345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04.534"/>
    </inkml:context>
    <inkml:brush xml:id="br0">
      <inkml:brushProperty name="width" value="0.1" units="cm"/>
      <inkml:brushProperty name="height" value="0.1" units="cm"/>
      <inkml:brushProperty name="color" value="#66CC00"/>
    </inkml:brush>
  </inkml:definitions>
  <inkml:trace contextRef="#ctx0" brushRef="#br0">1546 1 4224,'-8'1'407,"-1"1"1,1-1-1,0 0 1,-12-1-1,-22 4 878,-66 0 887,-110 20 0,69-6-990,-90 15 604,185-29-1306,-55-5-1,31-1-40,-30 4 176,-128-5-3145,223 2 1416,0 0 0,0-1 0,1-1 0,-1 0 0,0-1 0,1 0 0,-13-7 0,-12-11-2139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05.631"/>
    </inkml:context>
    <inkml:brush xml:id="br0">
      <inkml:brushProperty name="width" value="0.1" units="cm"/>
      <inkml:brushProperty name="height" value="0.1" units="cm"/>
      <inkml:brushProperty name="color" value="#66CC00"/>
    </inkml:brush>
  </inkml:definitions>
  <inkml:trace contextRef="#ctx0" brushRef="#br0">2627 36 1152,'-2'-3'121,"0"-3"271,0 10 450,2-6-825,-1 1 70,0-1 1,0 1-1,0-1 0,0 1 0,0 0 0,0-1 0,-2-1 0,0 1 197,1 1 1,0-1-1,0 1 0,0-1 0,-1 1 1,1 0-1,-1 0 0,1 0 0,-1 0 0,0 0 1,1 1-1,-1-1 0,-4 1 0,-39 0 493,23 1-424,-290 5 1471,223 4-1345,26-2 13,29-4-229,-58 2-30,-153-2 343,-42 1 448,-479 38 1365,717-39-2269,-202 16 1072,1-18-4866,250-2 3635,-1 0-256,0 1 1,0-1-1,0 0 0,0 0 1,0-1-1,0 1 1,0 0-1,0-1 0,0 1 1,0-1-1,0 0 1,0 1-1,0-1 0,1 0 1,-1 0-1,0 0 1,0-1-1,1 1 0,-1 0 1,1 0-1,-1-1 1,1 1-1,-2-3 0,-4-23-3315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07.146"/>
    </inkml:context>
    <inkml:brush xml:id="br0">
      <inkml:brushProperty name="width" value="0.1" units="cm"/>
      <inkml:brushProperty name="height" value="0.1" units="cm"/>
      <inkml:brushProperty name="color" value="#66CC00"/>
    </inkml:brush>
  </inkml:definitions>
  <inkml:trace contextRef="#ctx0" brushRef="#br0">1919 85 4224,'-1'-1'306,"-1"0"0,1 0 1,0 0-1,0 0 0,0 0 1,0 0-1,0 0 0,0 0 0,0 0 1,0-1-1,1 1 0,-1 0 0,0 0 1,1-1-1,-1 1 0,1-1 1,0 1-1,-1 0 0,1-1 0,0-2 1,-6-10 1101,6 13-1280,-10-7 1424,-2-2-891,-25 5-117,-22 1-133,12-7-353,-177 8 326,162 2-346,-132 5 404,57-2-364,3 1 367,25-1-109,-22 2 117,-21 4 168,-21 2-383,60-1-1007,-40 5-2059,121-10-259,-35 12 0,39-9-944,6-5 1140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08.441"/>
    </inkml:context>
    <inkml:brush xml:id="br0">
      <inkml:brushProperty name="width" value="0.1" units="cm"/>
      <inkml:brushProperty name="height" value="0.1" units="cm"/>
      <inkml:brushProperty name="color" value="#66CC00"/>
    </inkml:brush>
  </inkml:definitions>
  <inkml:trace contextRef="#ctx0" brushRef="#br0">2100 1 4480,'-52'8'2688,"17"-16"-2176,-51 7 1651,-311 16 858,290-1-2677,-182 19 757,40-4-764,51-5 478,46-18-95,28-3-363,101-1-336,-299 25-1546,285-24-165,9-3-422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09.960"/>
    </inkml:context>
    <inkml:brush xml:id="br0">
      <inkml:brushProperty name="width" value="0.1" units="cm"/>
      <inkml:brushProperty name="height" value="0.1" units="cm"/>
      <inkml:brushProperty name="color" value="#66CC00"/>
    </inkml:brush>
  </inkml:definitions>
  <inkml:trace contextRef="#ctx0" brushRef="#br0">5035 35 3968,'-7'-7'1011,"7"6"-917,-1 1 0,0-1 0,1 0 0,-1 1 0,0-1 0,0 0 0,1 1 0,-1 0 0,0-1 0,0 1 0,0-1 0,0 1 0,0 0 0,0-1 0,1 1 0,-1 0 0,0 0 0,0 0 0,0 0 0,0 0 0,0 0 0,-2 0 0,-108 6 1885,-546-6 1263,375-6-2687,232 6-463,-170 5 424,110-3-476,28 0-27,-73 0 238,-88 7 181,211-6-382,-140 8 167,-52-25-25,-47 3-192,16 8 133,231 1-68,-33-5 1,5 0 91,-289 1 250,206 8-334,-232 3 162,-123-1 58,364-11-115,-5-1 300,83 8-583,-165 0 598,71 0-5036,125 0 2389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10.767"/>
    </inkml:context>
    <inkml:brush xml:id="br0">
      <inkml:brushProperty name="width" value="0.1" units="cm"/>
      <inkml:brushProperty name="height" value="0.1" units="cm"/>
      <inkml:brushProperty name="color" value="#66CC00"/>
    </inkml:brush>
  </inkml:definitions>
  <inkml:trace contextRef="#ctx0" brushRef="#br0">1286 99 4224,'-2'-3'345,"1"2"-250,1 0 0,-1 0 0,0 0 1,1 0-1,-1 0 0,0 0 0,0 0 1,0 0-1,0 0 0,1 1 0,-1-1 1,0 0-1,0 1 0,-1-1 0,1 1 1,0-1-1,0 1 0,-2-1 0,3 1 124,-17-8-166,7 6 415,-1 1 0,1 0 0,0 1 0,-12 1 0,13 0-309,0-1 1,-1 0-1,1 0 1,-1-1-1,-8-2 0,0-1-68,1 2 0,-1 0 0,-19 0 0,14 2-25,-24-5 0,-181-23 1508,-121 19 255,328 9-1770,-94 3 153,53 1-2321,-73-7 0,108-3-179,5-7-330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55.528"/>
    </inkml:context>
    <inkml:brush xml:id="br0">
      <inkml:brushProperty name="width" value="0.1" units="cm"/>
      <inkml:brushProperty name="height" value="0.1" units="cm"/>
      <inkml:brushProperty name="color" value="#E71224"/>
    </inkml:brush>
  </inkml:definitions>
  <inkml:trace contextRef="#ctx0" brushRef="#br0">2616 29 3456,'17'1'1742,"-13"-1"-1767,0 0-1,1 0 1,-1 0-1,0 0 1,0 0 0,0-1-1,0 0 1,0 0-1,6-2 1,-6 1 490,0-1-1,0 1 1,0-1 0,-1 0 0,1 0-1,4-5 2726,-19 23-1846,1 3-677,9-15-550,0 0 1,-1 0 0,1 0-1,-1 0 1,1 0 0,-1-1-1,0 1 1,0-1 0,-1 1-1,1-1 1,0 0 0,-1 1 0,0-1-1,1-1 1,-6 4 0,-13 5 539,16-7-567,0-1 1,0 1-1,0-1 1,0 0-1,0-1 1,0 1 0,0-1-1,-1 0 1,-7 0-1,-247 14 1755,-49 17-1253,216-15 29,31-4-335,-73 4 445,-242-1-1,117-6 438,131-2-698,-325 20-470,396-25-1937,-88-8 1,114 1-242,1-2 0,1 0 0,-1-2 0,-45-18 0,-13-11-2712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11.735"/>
    </inkml:context>
    <inkml:brush xml:id="br0">
      <inkml:brushProperty name="width" value="0.1" units="cm"/>
      <inkml:brushProperty name="height" value="0.1" units="cm"/>
      <inkml:brushProperty name="color" value="#66CC00"/>
    </inkml:brush>
  </inkml:definitions>
  <inkml:trace contextRef="#ctx0" brushRef="#br0">2105 3 3328,'-4'-1'115,"1"1"1,-1-1-1,0 1 0,1 0 1,-1 0-1,0 0 0,0 1 1,1-1-1,-1 1 0,0 0 1,1-1-1,-1 2 0,1-1 1,-1 0-1,1 1 0,-5 2 1,-22 9-66,-11-4 1531,-70 9 0,61-12-936,-1-1-274,-89-4-1,65-3 223,-639 2 2857,559 6-2292,-95-4 209,-1 1-3742,220-2-1731,-47 9 0,69-9 3358,-43 5-2356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13.354"/>
    </inkml:context>
    <inkml:brush xml:id="br0">
      <inkml:brushProperty name="width" value="0.1" units="cm"/>
      <inkml:brushProperty name="height" value="0.1" units="cm"/>
      <inkml:brushProperty name="color" value="#66CC00"/>
    </inkml:brush>
  </inkml:definitions>
  <inkml:trace contextRef="#ctx0" brushRef="#br0">1294 1 2432,'-13'2'1012,"-1"0"0,-26 0 0,-10 1 826,-16 0-317,20-2-1074,20 0-241,-28 4 324,-21 5 219,44-7-398,-54 13 0,34-4 317,0-2-1,-1-3 1,0-2 0,-72-1 0,92-4-495,-48 0 228,-127-15 1,192 13-674,3 1-450,1-1 1,-1 0-1,1 0 0,0-1 0,0-1 0,0 0 0,0 0 1,-16-10-1,14 0-2174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14.855"/>
    </inkml:context>
    <inkml:brush xml:id="br0">
      <inkml:brushProperty name="width" value="0.1" units="cm"/>
      <inkml:brushProperty name="height" value="0.1" units="cm"/>
      <inkml:brushProperty name="color" value="#66CC00"/>
    </inkml:brush>
  </inkml:definitions>
  <inkml:trace contextRef="#ctx0" brushRef="#br0">1967 31 2816,'0'0'25,"0"0"1,1-1-1,-1 1 0,0 0 0,0 0 1,0 0-1,1 0 0,-1 0 1,0 0-1,0 0 0,0 0 0,0 0 1,1-1-1,-1 1 0,0 0 1,0 0-1,0 0 0,0 0 1,0-1-1,1 1 0,-1 0 0,0 0 1,0 0-1,0-1 0,0 1 1,0 0-1,0 0 0,0 0 0,0-1 1,0 1-1,0 0 0,0 0 1,0 0-1,0-1 0,0 1 1,0 0-1,0 0 0,0 0 0,0-1 1,0 1-1,0 0 0,0 0 1,0 0-1,-1-1 0,1 1 1,0 0-1,0 0 0,0 0 0,0 0 1,0-1-1,0 1 0,-1 0 1,1 0-1,0 0 0,0 0 0,0 0 1,-1 0-1,1-1 0,0 1 1,0 0-1,0 0 0,0 0 1,-1 0-1,1 0 0,0 0 0,11-9 34,-10-2 4041,-17 13-2302,-4 0-1388,1 0 0,0 0-1,-38-4 1,9 1-102,-355 1 1431,362 2-1587,-71 13 0,-8 1 386,40-12-250,-73 7-26,36 3-204,32-8 65,31-4 138,-114 0 518,91-3-587,-136-8 554,107 3-2708,57-2-1521,28 3 977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16.825"/>
    </inkml:context>
    <inkml:brush xml:id="br0">
      <inkml:brushProperty name="width" value="0.1" units="cm"/>
      <inkml:brushProperty name="height" value="0.1" units="cm"/>
      <inkml:brushProperty name="color" value="#66CC00"/>
    </inkml:brush>
  </inkml:definitions>
  <inkml:trace contextRef="#ctx0" brushRef="#br0">1700 35 3712,'-14'-9'1221,"14"9"-1121,-1 0-1,1-1 0,0 1 1,-1-1-1,1 1 1,0 0-1,-1-1 1,1 1-1,0-1 1,-1 1-1,1-1 0,0 1 1,0-1-1,0 1 1,0-1-1,-1 1 1,1-1-1,0 1 0,0-1 1,0 0-1,0 1 1,0-1-1,0 1 1,0-1-1,1 1 1,-1-1-1,0 0 0,0 1-77,0-1 0,0 1 0,1 0 0,-1-1 0,0 1-1,0 0 1,0-1 0,0 1 0,0 0 0,0-1-1,0 1 1,0 0 0,0-1 0,0 1 0,0 0 0,0 0-1,0-1 1,0 1 0,-1 0 0,1-1 0,0 1-1,0 0 1,0-1 0,0 1 0,-1 0 0,1 0 0,0-1-1,0 1 1,0 0 0,-1 0 0,1-1 0,0 1 0,0 0-1,-1 0 1,1 0 0,0 0 0,-1-1 0,1 1-1,0 0 1,0 0 0,-1 0 0,1 0 0,0 0 0,-1 0-1,1 0 1,0 0 0,-1 0 0,1 0 0,0 0-1,-1 0 1,1 0 0,0 0 0,-1 0 0,-7 1 215,-1 0 1,1 1 0,0 0 0,0 0-1,0 1 1,1 0 0,-1 0 0,-8 6-1,6-5-57,1 1 0,-1-1 1,0-1-1,-15 4 0,15-4 33,-1 0 0,0 1 0,1 0 0,-16 10 0,-1-1 578,7-3-545,8-4-59,0 0-1,0-1 1,-1 0-1,1-1 1,-1-1-1,0 0 1,0 0-1,-18 0 1,-12-3 229,-78-10 0,55 5-104,9 1-96,-138-5-51,62 0 182,115 7-283,1 1 0,-1-2 0,-21-6 0,-10-1 5,-38 0 551,-157 2 0,230 8-687,-73 5-1564,31 2-2610,46-6 2887,-7-2-2230,5-6 235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18.845"/>
    </inkml:context>
    <inkml:brush xml:id="br0">
      <inkml:brushProperty name="width" value="0.1" units="cm"/>
      <inkml:brushProperty name="height" value="0.1" units="cm"/>
      <inkml:brushProperty name="color" value="#66CC00"/>
    </inkml:brush>
  </inkml:definitions>
  <inkml:trace contextRef="#ctx0" brushRef="#br0">1529 4 2688,'-1'0'62,"-1"-1"0,1 0 0,-1 1 0,0-1 1,0 1-1,1 0 0,-1-1 0,0 1 0,1 0 0,-1 0 0,0 0 1,0 0-1,1 1 0,-1-1 0,0 0 0,0 1 0,1-1 0,-1 1 1,0 0-1,1-1 0,-1 1 0,-2 2 0,2-1 13,-18-2 2250,9 0-2000,1 2 1,-1-1-1,-16 6 0,-10 1 107,22-5-101,0 0 194,-1-1-1,-18 0 0,-18 1 1039,-84 14 0,9 1-81,-4-7 78,-206 44 0,186-23-2052,80-19-2571,-133 43 0,123-20-521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3:21.104"/>
    </inkml:context>
    <inkml:brush xml:id="br0">
      <inkml:brushProperty name="width" value="0.1" units="cm"/>
      <inkml:brushProperty name="height" value="0.1" units="cm"/>
      <inkml:brushProperty name="color" value="#66CC00"/>
    </inkml:brush>
  </inkml:definitions>
  <inkml:trace contextRef="#ctx0" brushRef="#br0">4337 139 3328,'-2'-4'159,"-1"0"0,1 0 0,0-1 0,1 1 0,-1 0 0,1-1 0,-1 1 0,2-1 0,-1 1 0,0-1 0,1 0 0,0 1 0,0-1 0,1-6 0,-1-2 698,0 11-781,0 1 0,0-1 0,-1 0-1,1 1 1,0-1 0,-1 0 0,1 1-1,-1-1 1,1 1 0,-1-1 0,0 1-1,0-1 1,0 1 0,0-1 0,0 1-1,0 0 1,0-1 0,-1 0 0,-1 0-12,0 0 1,0 0 0,0 0 0,0 1-1,0-1 1,0 1 0,0 0 0,-5-2-1,-5 1-10,0 0-1,1 1 0,-23 0 0,14 1-51,-201 9 977,-46 20 835,59-14-1585,115-10 64,-310 1 986,-119 10-387,482-11-882,-525 37 551,256-32-567,41-8 686,146-3-629,-188 16 429,-96 21 629,328-29-2119,-83 17-1,65-8-2968,90-15 3382,0 0 0,-1-1-1,1 1 1,-8-2 0,-37-10-2475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4:56.897"/>
    </inkml:context>
    <inkml:brush xml:id="br0">
      <inkml:brushProperty name="width" value="0.1" units="cm"/>
      <inkml:brushProperty name="height" value="0.1" units="cm"/>
      <inkml:brushProperty name="color" value="#66CC00"/>
    </inkml:brush>
  </inkml:definitions>
  <inkml:trace contextRef="#ctx0" brushRef="#br0">1019 150 2560,'-1'0'58,"1"-1"1,-1 1-1,1-1 0,-1 0 0,1 1 1,-1-1-1,1 0 0,0 1 1,-1-1-1,1 0 0,0 0 0,-1 1 1,1-1-1,0 0 0,0 0 1,0 1-1,0-1 0,0 0 1,0 0-1,0-1 0,0-5 2648,-12 7-1196,7-1-997,1 1-1,-1 0 1,0 0-1,1 0 1,-1 1-1,0 0 1,1 0-1,-6 1 1,6 0-344,-1-1 0,1 0 0,-1-1-1,0 1 1,1-1 0,-8 0 0,10 0-114,-33 0 450,-24 0 173,-82-9 1,91 2-301,-184-34 1611,164 20-1409,44 12-608,-1 1 0,-30-5 0,-81-11-4921,100 21 2080,1 5-688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4:58.212"/>
    </inkml:context>
    <inkml:brush xml:id="br0">
      <inkml:brushProperty name="width" value="0.1" units="cm"/>
      <inkml:brushProperty name="height" value="0.1" units="cm"/>
      <inkml:brushProperty name="color" value="#66CC00"/>
    </inkml:brush>
  </inkml:definitions>
  <inkml:trace contextRef="#ctx0" brushRef="#br0">4891 223 4352,'-8'-7'782,"-1"0"0,-14-8 0,10 4-283,-4-2-400,10 11 70,0-1 1,0 1-1,0 0 1,0 0-1,0 1 1,-1 0-1,1 0 1,-12 1-1,-184 17 1303,45-2-368,30-14-700,-54 4 269,92 3-318,-175-8 0,73-18-398,-65-10 502,145 17-204,-104-6 183,75 15-442,-23-1-93,-180-2-11,241 6 194,-68-14 63,28 0 28,-158-14 545,111 7-778,24-1 143,-56-3 221,168 23-162,0 2 0,0 3 0,0 2 0,-61 16 1,-83 15 1001,29-7-851,14 7-713,121-30-192,18-3-383,0-1 1,0-1-1,-19 1 0,9-3-1803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4:59.185"/>
    </inkml:context>
    <inkml:brush xml:id="br0">
      <inkml:brushProperty name="width" value="0.1" units="cm"/>
      <inkml:brushProperty name="height" value="0.1" units="cm"/>
      <inkml:brushProperty name="color" value="#66CC00"/>
    </inkml:brush>
  </inkml:definitions>
  <inkml:trace contextRef="#ctx0" brushRef="#br0">1320 26 4736,'0'0'9,"0"0"0,0 0 1,0 0-1,-1 0 0,1 0 1,0 0-1,0 0 0,0 0 0,0 0 1,0 0-1,0 0 0,0 0 1,0 0-1,0 0 0,0 0 0,0 0 1,0 0-1,0 0 0,0-1 1,0 1-1,0 0 0,0 0 0,0 0 1,0 0-1,0 0 0,0 0 1,-1 0-1,1 0 0,0 0 0,0 0 1,0 0-1,0 0 0,0 0 1,0 0-1,0 0 0,0 0 0,0-1 1,0 1-1,0 0 0,0 0 1,0 0-1,1 0 0,-1 0 0,0 0 1,0 0-1,0 0 0,0 0 1,0 0-1,0 0 0,0 0 1,0 0-1,0 0 0,0 0 0,0 0 1,0 0-1,0 0 0,0 0 1,0-1-1,0 1 0,0 0 0,0 0 1,0 0-1,0 0 0,0 0 1,0 0-1,1 0 0,-1 0 0,8-1 778,19-1 1083,-9 0 244,-45-1-274,-15-4-1427,27 4-120,-1 1-1,-17 0 1,-231 12 2096,142-8-1587,85-3-676,0 1-1,-45 8 1,-54 5 696,53-6-226,-47 3 24,-27 3-1085,73 1-1821,3 4-3929,54-12 2834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00.713"/>
    </inkml:context>
    <inkml:brush xml:id="br0">
      <inkml:brushProperty name="width" value="0.1" units="cm"/>
      <inkml:brushProperty name="height" value="0.1" units="cm"/>
      <inkml:brushProperty name="color" value="#66CC00"/>
    </inkml:brush>
  </inkml:definitions>
  <inkml:trace contextRef="#ctx0" brushRef="#br0">2259 73 2816,'-1'-1'221,"0"1"0,0-1 1,-1 1-1,1 0 0,0 0 0,0 0 1,-1 0-1,1 0 0,0 0 0,-1 0 1,1 0-1,0 0 0,0 0 0,-1 1 1,1-1-1,0 0 0,0 1 0,0-1 1,-1 1-1,1 0 0,0-1 0,0 1 1,0 0-1,0-1 0,0 1 0,0 0 1,0 0-1,1 0 0,-2 2 0,-6 4-624,-1 0 743,-1 0-1,0-1 0,-1 0 1,1-1-1,-1 0 0,0 0 1,0-1-1,-1-1 0,1 0 1,-1 0-1,-12 0 0,-8 0 195,1-2 1,-61-4-1,57-2-201,1-1 1,0-1-1,-50-18 0,74 22-225,0 1 0,0 0-1,-1 1 1,1 1 0,-12 0-1,-13-1-38,-167-15 469,12 2-207,73 6 338,-130 6 0,120 3-183,110-1-422,-263-10 1397,236 6-2050,0 2 0,-1 2-1,-79 11 1,110-9-616,0-1 0,0 0-1,-21-1 1,29-1 384,-1 0 1,1 0-1,0-1 0,-1 0 0,1 0 0,0 0 1,0-1-1,0 1 0,-10-8 0,-21-20-2640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2:18.827"/>
    </inkml:context>
    <inkml:brush xml:id="br0">
      <inkml:brushProperty name="width" value="0.1" units="cm"/>
      <inkml:brushProperty name="height" value="0.1" units="cm"/>
      <inkml:brushProperty name="color" value="#E71224"/>
    </inkml:brush>
  </inkml:definitions>
  <inkml:trace contextRef="#ctx0" brushRef="#br0">513 6 2560,'-29'-3'2131,"25"2"-1865,-1 1 0,1-1 1,-1 1-1,0-1 1,1 2-1,-1-1 0,1 0 1,-1 1-1,1 0 1,-8 2-1,-1 0 113,0 0-1,0 0 1,0-1-1,-1-1 1,1 0-1,0-1 1,-20-3-1,-7 2-115,36 1-147,0 1 0,-1-1 0,1 1 0,0 0 0,0 0 1,0 0-1,1 1 0,-1 0 0,-7 3 0,-28 24 861,31-19-508,8-10-349,0 1 0,-1-1 0,1 1-1,0-1 1,-1 1 0,1-1 0,0 0 0,-1 1-1,1-1 1,0 1 0,-1-1 0,1 0 0,-1 1 0,1-1-1,-1 0 1,1 1 0,-1-1 0,1 0 0,-1 0-1,1 0 1,-1 1 0,1-1 0,-1 0 0,1 0-1,-2 0 1,-11 5 2632,-32-10-4299,29-5-1892,-16 3-2460,-18 1 950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13.795"/>
    </inkml:context>
    <inkml:brush xml:id="br0">
      <inkml:brushProperty name="width" value="0.1" units="cm"/>
      <inkml:brushProperty name="height" value="0.1" units="cm"/>
      <inkml:brushProperty name="color" value="#66CC00"/>
    </inkml:brush>
  </inkml:definitions>
  <inkml:trace contextRef="#ctx0" brushRef="#br0">7138 1522 1664,'-1'-2'96,"0"0"0,1 0 1,-1 0-1,1-1 0,0 1 0,-1 0 0,1 0 1,0 0-1,0 0 0,0 0 0,1 0 0,-1-1 1,1-1-1,1-13 4759,-2 32-2759,1-9-1834,0 0-1,0 0 0,0 0 0,1-1 0,0 1 0,0 0 1,1-1-1,5 10 0,1 3 636,-6-14-730,-1 0 0,0 0 0,1-1-1,0 0 1,0 1 0,0-1 0,1 0-1,-1 0 1,5 2 0,1 3 395,-6-7-378,-1 1 0,1-1 1,-1 0-1,1 0 1,-1 0-1,1 0 1,0-1-1,0 1 1,-1-1-1,1 0 1,0 1-1,0-1 1,3-1-1,-5 1-52,1-1-28,0 0 0,0 0 0,0 0 0,0-1-1,0 1 1,-1-1 0,1 1 0,0-1 0,1-2 0,0 1 14,2-3-23,0 0-1,0 0 1,0 0 0,-1 0-1,1-1 1,-2 0-1,1 0 1,-1 0-1,3-10 1,2-9-41,5-34-1,-10 50-60,11-88 133,-10 63 45,1 1 0,19-63 1,-10 56-83,-2-1 0,-1 0 1,5-57-1,-14 69-7,-1 0 1,-5-45-1,-15-62 35,8 64-44,6 49-26,0 0-1,-1 0 1,-2 1-1,0 0 1,-2 1-1,-17-31 1,22 44-64,-1 1 1,-1 0-1,0 0 1,-9-7-1,-1-3-66,-15-13 195,0 2 0,-62-42-1,92 69-126,-9-5 23,-1 0 0,0 1 0,0 0 0,-1 1 0,1 0 0,-1 1 0,-25-5 0,-96-6 105,92 12-156,-439-20 299,-13-14-134,111 12 98,186 15-306,-73 6 93,-24-1-4,-27-23 136,8 22-188,185 8-83,87-2 112,-91-1-21,-144 20 0,-159 23 132,-104-8-135,364-20-3,-99 8 62,-176 12 72,295-29-61,-104-3-24,140-3-20,-362 1 18,332 7-200,1 0 251,123-7-37,-120 5-103,131-4 70,1 0-1,0 2 0,0-1 0,0 2 0,1-1 0,-23 11 1,32-12 13,1 0 0,0 0 0,0 0 0,0 0 1,0 0-1,1 1 0,-1-1 0,0 0 0,1 1 0,0-1 1,0 1-1,-1-1 0,2 1 0,-1 0 0,0 0 0,0 5 1,-1 3 29,0 1 0,1 19 0,4 7 39,1 0 1,17 71-1,-8-43-13,46 156-106,-22-95 240,-18-37-152,5 17-12,-20-94-48,0 0 0,2-1 0,-1 1 0,2-1 0,-1 0 0,10 11 0,-6-10 19,2 0 0,-1 0 1,2-1-1,-1-1 0,2 0 0,-1-1 1,2 0-1,18 9 0,-10-8 71,1-1 0,0-1 0,1 0 0,46 8 0,-7-9 22,-1-2-1,1-4 1,101-7-1,38-17 52,90-3 24,802 25-533,-824 11 358,-146-4 16,240 18-32,-85 8 166,-68-5-118,740 30-160,-654-42 197,-36-1-74,-242-15 6,367 23 115,-258-13 9,220-13 1,-179 2-282,-101 1 162,181 9 298,-103 2-208,-53-1 112,-79-9-573,1 1 0,-1 1-1,1 0 1,-1 1 0,26 11-1,-17 0-5111,-75-45-8245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20.006"/>
    </inkml:context>
    <inkml:brush xml:id="br0">
      <inkml:brushProperty name="width" value="0.1" units="cm"/>
      <inkml:brushProperty name="height" value="0.1" units="cm"/>
      <inkml:brushProperty name="color" value="#66CC00"/>
    </inkml:brush>
  </inkml:definitions>
  <inkml:trace contextRef="#ctx0" brushRef="#br0">7214 198 1408,'-11'0'8746,"-6"0"-6842,0-1-1164,1 0 0,-1-1 0,-16-4 0,19 2-562,0-1-1,0 0 0,1-1 1,0 0-1,0-1 0,-18-13 1,8 6 143,1 2-114,-1 1 0,-1 2 1,0 0-1,0 1 0,-1 1 0,-25-3 0,-32-1 202,-11-2-380,38 4 166,0 2 1,-90 0-1,-91 1 584,106 5-876,-153 3 306,116 13 47,-194 17 160,252-20-168,-118 29 0,128-21-179,-106 7 1,-181 11-10,-116 8 2,328-43 128,12-2 90,-56 1-231,115-3 51,-62-6 112,88 2-177,-85 5 1,105 5 55,-68 2 4,55-7-173,-180 4 354,190-1-270,-44 5 84,58-2-81,-61 9 56,-134 3-1,38-29-5,200 11-59,-175-14 405,-332 14 449,368 6-1779,84-2-2143,-101-5-1,103-4-2810,-98-23-1,98 10 2568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23.445"/>
    </inkml:context>
    <inkml:brush xml:id="br0">
      <inkml:brushProperty name="width" value="0.1" units="cm"/>
      <inkml:brushProperty name="height" value="0.1" units="cm"/>
      <inkml:brushProperty name="color" value="#66CC00"/>
    </inkml:brush>
  </inkml:definitions>
  <inkml:trace contextRef="#ctx0" brushRef="#br0">1274 138 2688,'-2'-1'53,"1"1"-1,-1-1 1,1 1-1,-1-1 1,1 0 0,-1 0-1,1 1 1,0-1-1,-1 0 1,1 0 0,0 0-1,0-1 1,0 1-1,0 0 1,0 0 0,0-1-1,0 1 1,0 0 0,0-1-1,1 1 1,-1-1-1,1 1 1,-1-1 0,1 1-1,-1-1 1,1 1-1,0-1 1,0 1 0,0-1-1,0 0 1,0 1-1,0-1 1,0 1 0,0-1-1,1 1 1,0-3 0,6-22-404,-5 22 466,-1 1 0,0-1 1,0 0-1,0 0 0,0 0 0,0 0 0,-1 0 0,1 0 1,-1 0-1,0 0 0,-1 0 0,0-7 0,1 11-53,-1-1 0,1 1 0,0-1 0,0 1 0,-1 0 0,1-1 0,0 1 0,-1 0 0,1-1 0,-1 1 0,1 0 0,0 0 0,-1-1 0,1 1 0,-1 0 0,1 0 0,-1 0 0,1-1 0,-1 1 0,1 0 0,-1 0 0,1 0 0,-1 0 0,1 0 0,-1 0 0,1 0 0,-1 0 0,1 0 0,0 0 0,-1 0-1,1 1 1,-1-1 0,1 0 0,-1 0 0,-21 10 1070,12-6-598,-66 18 609,-1-4 0,-90 9 0,148-25-870,0-1 0,-1 0 0,1-2-1,-1 0 1,-31-6 0,20 3 166,-1 1 0,1 2-1,-32 2 1,6 0 238,-137 9 1010,0 0-627,178-10-1132,5 0-1035,-1 0 0,-21-3 0,28 2 167,1 0 1,-1-1-1,1 1 1,0-1-1,0 0 1,0 0-1,0-1 1,0 1-1,0-1 1,-5-5-1,-12-10-2761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24.373"/>
    </inkml:context>
    <inkml:brush xml:id="br0">
      <inkml:brushProperty name="width" value="0.1" units="cm"/>
      <inkml:brushProperty name="height" value="0.1" units="cm"/>
      <inkml:brushProperty name="color" value="#66CC00"/>
    </inkml:brush>
  </inkml:definitions>
  <inkml:trace contextRef="#ctx0" brushRef="#br0">2994 41 4864,'-13'-5'1058,"10"5"-752,-1-1 0,1-1-1,-1 1 1,1-1 0,0 1-1,-1-1 1,-2-2 0,3 2-232,1 1 1,-1 0-1,1 0 1,-1 0-1,0 0 1,1 0-1,-1 0 1,0 1 0,1-1-1,-1 1 1,0 0-1,-4 0 1,-23-5 769,24 3-639,0 1 1,0-1-1,0 1 1,0 0-1,0 1 1,0-1-1,-9 1 1,-45 8 924,23-3-528,-131-3 812,92-3-1159,22 0 225,22-1-213,0 3-1,-43 5 1,-56 10 434,27-4-703,-133 7 659,209-18-525,-216 27 639,182-19-593,-123 12 256,-75 11 258,24 7-543,-285 10 0,503-48-922,0-1-1,0-1 0,-19-3 1,29 2 158,0 0 0,0 0 0,0 0 1,0-1-1,0-1 0,0 1 0,1-1 1,0-1-1,-8-5 0,-2-4-2004,-19-21 1,-18-21-1062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42.606"/>
    </inkml:context>
    <inkml:brush xml:id="br0">
      <inkml:brushProperty name="width" value="0.1" units="cm"/>
      <inkml:brushProperty name="height" value="0.1" units="cm"/>
      <inkml:brushProperty name="color" value="#66CC00"/>
    </inkml:brush>
  </inkml:definitions>
  <inkml:trace contextRef="#ctx0" brushRef="#br0">5258 49 4480,'-1'-1'81,"0"1"1,0 0-1,0 0 0,1-1 1,-1 1-1,0 0 1,0-1-1,0 1 0,1-1 1,-1 1-1,0-1 1,0 0-1,1 1 0,-1-1 1,1 0-1,-1 1 0,0-1 1,1 0-1,-1 0 1,1 1-1,0-1 0,-1-1 1,-21-17 2787,20 18-2681,0-1 1,-1 0-1,1 1 1,-1-1-1,1 1 1,-1 0-1,1 0 1,-1 0-1,0 0 0,0 0 1,0 1-1,1-1 1,-6 1-1,-42 0 800,25 1-881,-44 4 864,47-5-727,-95-4 792,82 1-733,-55 4 0,34 0-93,-9 0-109,1 4 1,-72 13-1,40 5 245,29-12-31,-55 7 362,-244 29-15,230-28-420,64-10-250,-23-1 78,-144-4 1,130-6 55,-61 1 45,-192 3-97,-20 34 201,296-26-283,30-3 113,-5 1 8,-62 0 0,-164-2 63,90-20-251,162 12 164,-57 2 0,30 1-59,4 2 95,-69 12-1,46-4 64,0-3 18,27-3 79,-1 2 0,-95 25 1,67-11-731,0-3 1,-106 9-1,175-26-161,0 0 0,0 0-1,0-1 1,0-1 0,1-1-1,-1 1 1,-26-9 0,32 7-164,-1 0 1,0-1 0,1 0-1,0-1 1,0 0-1,0 0 1,0-1 0,1 0-1,0 0 1,0-1-1,1 1 1,-10-13 0,-11-23-2506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43.999"/>
    </inkml:context>
    <inkml:brush xml:id="br0">
      <inkml:brushProperty name="width" value="0.1" units="cm"/>
      <inkml:brushProperty name="height" value="0.1" units="cm"/>
      <inkml:brushProperty name="color" value="#66CC00"/>
    </inkml:brush>
  </inkml:definitions>
  <inkml:trace contextRef="#ctx0" brushRef="#br0">1811 43 3712,'-1'0'120,"1"0"0,-1 0 0,0-1-1,1 1 1,-1 0 0,1 0 0,-1-1 0,1 1 0,-1-1 0,1 1 0,-1 0 0,1-1 0,-1 1-1,1-1 1,0 1 0,-1-1 0,1 1 0,0-1 0,-1 0 0,1 1 0,0-1 0,0 1 0,-1-1-1,1 0 1,0 1 0,0-2 0,0 1 179,-2 1-87,0-1 1,0 1 0,0 0-1,0 0 1,0 0-1,0 0 1,0 1 0,0-1-1,0 1 1,0-1 0,0 1-1,0-1 1,0 1-1,-1 1 1,-4 1 32,0 0 0,0-1 0,0 0 0,-1 0-1,1-1 1,0 0 0,-1 0 0,1 0 0,-1-1 0,-9-1 0,0 1 26,10-1-152,1 0 0,-1 0 0,0-1 0,1 1 0,-1-1-1,-7-4 1,-19-5 100,-9 2 114,0 3 1,-1 1-1,-62 1 0,34 8-53,-123 22 0,-5 1 483,135-24-458,-37 4 110,-8 3 85,-71 13 472,16 0-407,150-23-1185,1 0 0,0-1 0,0 0 0,0-1 0,0-1 0,0 0 0,0-1 0,0 0 0,1-1 0,0 0 0,-22-14 0,-8-4-2793,-1 4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45.081"/>
    </inkml:context>
    <inkml:brush xml:id="br0">
      <inkml:brushProperty name="width" value="0.1" units="cm"/>
      <inkml:brushProperty name="height" value="0.1" units="cm"/>
      <inkml:brushProperty name="color" value="#66CC00"/>
    </inkml:brush>
  </inkml:definitions>
  <inkml:trace contextRef="#ctx0" brushRef="#br0">2264 97 4992,'-2'-4'1059,"2"3"-987,0 1 1,0-1-1,-1 1 0,1-1 1,0 0-1,-1 1 1,1-1-1,0 1 1,-1-1-1,1 1 0,-1-1 1,1 1-1,-1-1 1,1 1-1,-1-1 1,1 1-1,-1-1 0,5-19-184,-4 18 254,0 0 0,0 0 0,0 0 0,0 0 0,0 0 0,0 1-1,-1-1 1,1 0 0,-1 0 0,1 0 0,-1 0 0,0 0 0,0 1-1,-2-4 1,1 3 11,-1 0-1,1 0 1,-1 0-1,1 1 1,-1 0-1,0-1 1,0 1 0,1 0-1,-6-1 1,-6-2-35,-1 0 1,0 1-1,1 1 0,-19 0 1,-63 2 222,40 1-42,12-1 2,-168 5 624,-92 0 866,179-7-1249,-143 17 0,-58 5 663,317-20-1202,-48 0 558,-74 9 0,64-3 363,-107-2 0,106-5-1748,50 0-990,0-1 0,-19-4-1,16 3-2282,-25-2 0,-6 4 455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5:58.480"/>
    </inkml:context>
    <inkml:brush xml:id="br0">
      <inkml:brushProperty name="width" value="0.1" units="cm"/>
      <inkml:brushProperty name="height" value="0.1" units="cm"/>
      <inkml:brushProperty name="color" value="#66CC00"/>
    </inkml:brush>
  </inkml:definitions>
  <inkml:trace contextRef="#ctx0" brushRef="#br0">5935 7 1152,'-21'-3'4487,"2"1"81,5 1-5410,-75 0 2335,-103 3 443,-52 33-86,-14 0-713,19-12-184,43-3-285,83-16-249,-31 2-241,-377 51 772,480-51-909,23-2-51,0-2 0,-18 1-1,-716-3 251,386 3 16,259 1-238,57-2 13,-1-1 1,-61-7-1,63 1 55,-89 4-1,65 3-21,-5-3 1,27-1-87,0 2 1,-78 12-1,112-10 33,0-1 0,-19 0 0,20-1-6,0 0 0,-26 5 0,16-1 75,0-2 0,1-1 0,-38-2 0,11 0-32,-47 0 184,-112 3-5,86 15-176,23-2-44,-60 3 52,-263-11 146,276-8 438,140 2-640,-1 0-1,-16 4 1,16-3-427,1-1 0,-18 2 0,21-2-311,5-1 450,1 1 1,-1-1 0,0 0 0,0 0-1,0 1 1,0-1 0,0 0 0,0 0-1,0 0 1,0 0 0,0-1 0,0 1-1,0 0 1,0 0 0,0 0-1,-1-1 1,-40-18-5950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00.825"/>
    </inkml:context>
    <inkml:brush xml:id="br0">
      <inkml:brushProperty name="width" value="0.1" units="cm"/>
      <inkml:brushProperty name="height" value="0.1" units="cm"/>
      <inkml:brushProperty name="color" value="#66CC00"/>
    </inkml:brush>
  </inkml:definitions>
  <inkml:trace contextRef="#ctx0" brushRef="#br0">3418 177 768,'0'-1'22,"-1"0"-1,1 0 1,-1 0 0,1 0 0,0 1 0,-1-1-1,1 0 1,0 0 0,0 0 0,0 0-1,0 0 1,-1 0 0,1 0 0,1 0-1,-1 0 1,0 0 0,0 0 0,0 0-1,1-1 1,7-23-82,-4 13 160,-3 5 310,0 0 0,0 0 0,-1 0 0,-1-13 0,0 2 670,1 16-960,0 0 1,0 0-1,0 0 0,-1 0 0,1 0 0,-1 0 0,1 0 1,-1 0-1,0 0 0,1 0 0,-1 1 0,0-1 0,0 0 1,-1 0-1,1 1 0,0-1 0,0 1 0,-1-1 0,1 1 1,-1 0-1,1-1 0,-1 1 0,0 0 0,1 0 0,-1 0 1,0 0-1,0 0 0,0 1 0,0-1 0,-2 0 0,-5-1 97,-1 0-1,0 1 0,0 0 0,-17 1 1,17 0-133,-15 2 286,1 1 1,-1 0-1,1 2 1,-31 11-1,22-7-73,-12 3 295,1 2 0,-65 31 0,60-23-91,0-3 1,-81 21-1,79-29-177,-73 5 1,38-5-30,59-8-178,-1 0 1,1-2-1,-1 0 0,1-2 1,-39-6-1,45 4 2,-1 1 0,0 0 0,-23 3 0,21 0-112,0-1-1,-31-5 1,14 0 294,-53 1 0,5 0-301,43 1-83,-67-9 161,-94-16 413,132 23-358,63 3-116,-1 2 0,-20 0 1,21 1 69,1-1 0,0-1 0,-20-2 0,-86-16 105,-43-5-240,122 19 41,0 2 0,-72 2 0,56 1 156,-112-10 283,60 1-363,73 4-81,-93-18-8,82 17 38,8 2 34,-8-3 19,24 4-53,-28-6-1,34 5-71,1 2 0,-1 0-1,0 1 1,-21 0-1,35 1-27,-1 0-1,1 1 1,0-1 0,-1 0-1,1 0 1,0 0-1,0 0 1,-1 0-1,1 0 1,0 0-1,0 0 1,-1 0-1,1-1 1,0 1-1,-1 0 1,1 0-1,0 0 1,0 0-1,-1 0 1,1 0-1,0-1 1,0 1-1,-1 0 1,1 0 0,0 0-1,0 0 1,0-1-1,-1 1 1,1 0-1,0 0 1,0-1-1,0 1 1,0-1-54,0 1 0,1 0 0,-1-1 0,0 1 0,1 0 0,-1 0 0,1-1 0,-1 1 0,0 0 0,1 0 1,-1-1-1,1 1 0,-1 0 0,1 0 0,-1 0 0,1 0 0,-1 0 0,0 0 0,1 0 0,-1 0 0,1 0 0,-1 0 1,2 0-1,22 4-3928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06.144"/>
    </inkml:context>
    <inkml:brush xml:id="br0">
      <inkml:brushProperty name="width" value="0.1" units="cm"/>
      <inkml:brushProperty name="height" value="0.1" units="cm"/>
      <inkml:brushProperty name="color" value="#66CC00"/>
    </inkml:brush>
  </inkml:definitions>
  <inkml:trace contextRef="#ctx0" brushRef="#br0">5206 248 3328,'-16'-10'680,"-13"-12"602,27 20-1280,1 1 0,0 0 0,0-1 0,0 1 0,0-1 0,0 1 0,0-1 0,0 1-1,0-1 1,0 0 0,1 0 0,-1 1 0,1-1 0,-1 0 0,1 0 0,0-2 0,0-1 75,-1 1 1,0-1-1,1 1 1,-1 0-1,0 0 1,-1-1-1,1 1 1,-1 0-1,0 0 1,0 1-1,0-1 1,-1 0-1,1 1 1,-1-1-1,0 1 1,0 0-1,0-1 1,0 2-1,-1-1 1,1 0-1,-6-3 1,2 2 164,-1 0 1,1 1-1,0-1 1,-1 1-1,0 1 1,0-1 0,0 2-1,0-1 1,0 1-1,-13-1 1,-82-3 909,-114 1 666,136 5-1502,2 1 316,0-4 1,-81-13 0,15-7 169,-263-4 1,-179 26 381,407 5-928,-83 0 288,115-6-268,-160 3 434,250 2-710,-30 0 0,-429-4 1008,315 9-661,144-9-232,-240 5 778,213-1-567,-171 12 740,47-3-1519,82-7-5153,-49 1-4281,11-15 5375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2:22.337"/>
    </inkml:context>
    <inkml:brush xml:id="br0">
      <inkml:brushProperty name="width" value="0.1" units="cm"/>
      <inkml:brushProperty name="height" value="0.1" units="cm"/>
      <inkml:brushProperty name="color" value="#E71224"/>
    </inkml:brush>
  </inkml:definitions>
  <inkml:trace contextRef="#ctx0" brushRef="#br0">6 0 128,'-6'0'0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11.312"/>
    </inkml:context>
    <inkml:brush xml:id="br0">
      <inkml:brushProperty name="width" value="0.1" units="cm"/>
      <inkml:brushProperty name="height" value="0.1" units="cm"/>
      <inkml:brushProperty name="color" value="#66CC00"/>
    </inkml:brush>
  </inkml:definitions>
  <inkml:trace contextRef="#ctx0" brushRef="#br0">7565 84 3456,'-6'-3'403,"-5"-5"928,11 8-1351,1-1 1,-1 1-1,0-1 0,1 1 1,-1-1-1,1 1 0,-1-1 1,1 1-1,-1-1 0,1 1 0,-1 0 1,1-1-1,-1 1 0,1 0 1,-1-1-1,1 1 0,0 0 1,0-1-1,4-2-165,0 0 0,0-1 0,-1 0 0,1 0 0,-1 0 0,0-1 0,6-7 1,5-13 9878,-17 24-10059,-120 10 3693,84-7-2860,-40 7-1,44-5-5,-87 4 66,-78-8 470,64 12-392,24-1-423,-16-1-176,-59 0 349,33 0-115,-2 0-45,-201-6 375,-481-4 373,703 6-950,40 0 10,-73 1 174,-458-7 1528,420 11-689,162-8-1004,10-2 6,16 0-13,0 0 0,-23 5 0,19-2 6,-25 1 1,29-4-55,1 1-1,0 1 1,-23 6 0,27-6 40,-1 0 0,1-1 0,-1-1 0,-14 1 0,-23 2 119,-6 2-134,0-2 1,-70-4 0,45-2-154,-166 8 207,35-12-335,-374 6 36,389-3 246,-48-12 6,162 3 38,44 5-24,-67-2 1,92 8-19,0 0 1,-18-4 0,18 2-6,1 1 0,-19-1 1,-159-3-489,52-6 802,23 1 2,36 0-185,55 7-62,0 0 0,-27 0 0,-211 13-4621,244-9 3248,-1-2 1,1 0-1,0-1 1,0-1-1,-29-10 0,-68-22-3199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32.310"/>
    </inkml:context>
    <inkml:brush xml:id="br0">
      <inkml:brushProperty name="width" value="0.1" units="cm"/>
      <inkml:brushProperty name="height" value="0.1" units="cm"/>
      <inkml:brushProperty name="color" value="#66CC00"/>
    </inkml:brush>
  </inkml:definitions>
  <inkml:trace contextRef="#ctx0" brushRef="#br0">4150 165 2688,'-1'-1'20,"0"1"-1,0 0 1,0-1 0,1 1 0,-1-1-1,0 1 1,0-1 0,1 0 0,-1 1 0,0-1-1,1 0 1,-1 1 0,1-1 0,-1 0-1,1 0 1,-1 1 0,1-1 0,-1 0-1,1 0 1,0 0 0,-1 0 0,1 0-1,0 0 1,0 0 0,0 1 0,0-1-1,0 0 1,0 0 0,0 0 0,0 0-1,0 0 1,0 0 0,0 0 0,1 0-1,0-1 1,1-4-128,1 1 0,0 0 0,0 0 0,7-9 0,-4 6 918,-2 3-590,0 0 0,1 1 1,-1-1-1,1 1 0,0 0 0,0 0 0,0 1 0,0-1 0,11-4 0,2 1 222,35-10 0,-6 3 334,-35 11-449,1 1-1,-1 0 1,1 1-1,-1 0 1,1 1-1,17 2 0,9-1 1224,-39-1-1501,1 0 1,-1 0-1,0 0 0,1 0 0,-1 0 1,0 0-1,1 0 0,-1 0 1,0 0-1,1 0 0,-1 0 1,0 0-1,1 0 0,-1 0 0,0 0 1,1 0-1,-1 0 0,1 1 1,-1-1-1,0 0 0,0 0 1,1 0-1,-1 0 0,0 1 0,1-1 1,-1 0-1,0 0 0,0 1 1,1-1-1,-1 0 0,0 1 0,0-1 1,0 0-1,1 1 0,-1-1 1,0 0-1,0 1 0,0-1 1,0 0-1,0 1 0,0-1 0,0 0 1,0 1-1,0-1 0,0 0 1,0 1-1,0-1 0,0 0 1,0 1-1,0-1 0,0 0 0,0 1 1,0 3 681,-11 5 357,-1 0-875,-1-1 1,0 0-1,0 0 0,-1-2 0,1 0 1,-21 6-1,4 0 37,23-9-213,1 0 1,0-1-1,-1 0 1,1 0-1,-1 0 0,0-1 1,1 0-1,-8 0 1,-30-2 851,-110 6-285,74 0-481,-138 28 741,-50-3-720,57-8-38,137-14 11,-60 8 193,117-12-332,-25 4 56,1-1 0,-61 3 0,-85-5-87,94-6 250,-150 7-250,189 1-10,27-2 195,-45 1 1,-222 3-37,56 10-53,96-4 176,-327 14 895,305-20-1092,-420 5-1377,545-16-269,0-1-1,1-2 1,0-1-1,-47-15 1,-1-13-2968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7:00.036"/>
    </inkml:context>
    <inkml:brush xml:id="br0">
      <inkml:brushProperty name="width" value="0.1" units="cm"/>
      <inkml:brushProperty name="height" value="0.1" units="cm"/>
      <inkml:brushProperty name="color" value="#66CC00"/>
    </inkml:brush>
  </inkml:definitions>
  <inkml:trace contextRef="#ctx0" brushRef="#br0">0 1 640,'6'0'416,"-1"0"-512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7:00.709"/>
    </inkml:context>
    <inkml:brush xml:id="br0">
      <inkml:brushProperty name="width" value="0.1" units="cm"/>
      <inkml:brushProperty name="height" value="0.1" units="cm"/>
      <inkml:brushProperty name="color" value="#66CC00"/>
    </inkml:brush>
  </inkml:definitions>
  <inkml:trace contextRef="#ctx0" brushRef="#br0">1908 28 1664,'0'-1'231,"0"0"0,0 0 0,0-1 0,0 1 0,0 0 0,0 0 0,0 0 0,0 0 0,-1 0 0,1 0 0,0 0-1,-1 0 1,1 0 0,-1 0 0,1 0 0,-1 0 0,1 0 0,-1 0 0,1 0 0,-1 0 0,0 0 0,-1 0 0,0 0-112,0 0 1,0 1-1,0-1 0,-1 1 0,1 0 1,0-1-1,0 1 0,-1 0 1,-2 1-1,-5-1 133,-20 1 565,-50 10 0,-7 1-62,-182 15 2808,242-25-3273,0 0 1,-29-4-1,5 1-110,-28 0 355,-87 2-41,-42 31 7,113-5 135,65-17-164,-48 10-1,70-18-399,-43 6 420,-104 6 0,63-10-815,-25 0-1528,100-5 725,-1 0 1,1-2-1,0 1 0,-29-10 0,3-6-2564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7:01.623"/>
    </inkml:context>
    <inkml:brush xml:id="br0">
      <inkml:brushProperty name="width" value="0.1" units="cm"/>
      <inkml:brushProperty name="height" value="0.1" units="cm"/>
      <inkml:brushProperty name="color" value="#66CC00"/>
    </inkml:brush>
  </inkml:definitions>
  <inkml:trace contextRef="#ctx0" brushRef="#br0">2286 55 4480,'-4'-3'328,"2"1"-169,-1 1-1,1-1 1,-1 1 0,1-1-1,-1 1 1,1 0 0,-1 0-1,0 0 1,0 0-1,1 0 1,-1 1 0,0-1-1,-3 1 1,-29-6 22,22 6 632,0-2 0,0 0 0,0 0 0,-13-5-1,9 2-230,1 1-1,-20-1 0,-23 2 2,-1 2 0,-106 14 1,43 7 93,-59 7 315,-146 13-192,114-11-198,-27-2 727,-146 18-370,373-43-1094,-84 8-1516,87-10 737,-1 0 0,0-1-1,0 0 1,0 0 0,1-1-1,-17-6 1,-14-8-2718,-5-4 251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8:15.994"/>
    </inkml:context>
    <inkml:brush xml:id="br0">
      <inkml:brushProperty name="width" value="0.1" units="cm"/>
      <inkml:brushProperty name="height" value="0.1" units="cm"/>
      <inkml:brushProperty name="color" value="#66CC00"/>
    </inkml:brush>
  </inkml:definitions>
  <inkml:trace contextRef="#ctx0" brushRef="#br0">3950 1421 128,'-32'29'15428,"36"-72"-13417,-2 25-1500,-1 0-1,0 1 0,-3-22 0,1-1-108,1-142 1134,0 168-1437,2 0-1,-1-1 1,2 1 0,6-20 0,23-56 133,-20 58-126,-6 14 166,5-28 0,-2 6-27,-8 31-206,1 0-1,-2-1 1,1 1-1,-1-1 0,-2-10 1,1-8 45,1 14-74,0 7 32,1 1 1,-2 0 0,1-1 0,-1 1 0,0 0-1,-3-12 1,0 2-65,0 0-1,1 0 0,-2-28 0,1 8 2,-6-14 66,6 35-20,1 0 0,0-1 0,0-16-1,-7-63-141,10-47 48,0 137 90,-1 0 0,1-1 0,-1 1 0,0-1 0,0 1 1,-1 0-1,1 0 0,-1 0 0,0 0 0,-6-9 0,7 11-1,-1 1 0,0-1-1,0 1 1,0 0 0,0 0 0,0 0-1,0 0 1,0 1 0,-1-1 0,1 0-1,-1 1 1,1 0 0,-1-1-1,0 1 1,1 0 0,-1 0 0,0 1-1,0-1 1,0 0 0,0 1 0,-4 0-1,-179 0 253,96 9-133,-123 0-27,68-8-199,-242-7 265,335 0-234,33 3 9,-34-1 0,-121-7 197,-530 11-742,523 11 362,-255-11 209,315-10-42,-5 0-242,-442 10 332,552 1-90,-1 1-1,-25 5 1,25-4 217,1 0 0,-25 1 0,14-3-190,1 2-1,-30 6 1,25-3-133,16-4 180,-26 10 1,36-11-35,0 1 1,0 0 0,0 1 0,0-1 0,1 1 0,-1 0 0,1 0 0,-7 6 0,8-6 23,0 1-1,1-1 0,0 1 0,-1 0 0,1 0 1,1 0-1,-1 0 0,0 0 0,1 0 1,0 1-1,0-1 0,0 0 0,1 1 0,0-1 1,-1 0-1,2 8 0,1 4 5,0 1 1,2 0-1,5 16 0,2 12-19,3 22 105,-3 1-1,2 100 1,-13 77-219,1-237 104,1-1-1,-1 1 1,1 0 0,1 0-1,0-1 1,0 0 0,0 1 0,6 7-1,-7-12 15,0 0-1,0-1 0,0 1 1,1-1-1,-1 1 0,1-1 1,0 0-1,0 0 1,-1 0-1,1 0 0,0 0 1,6 1-1,46 15-50,-27-10 100,-14-4 19,0 0-1,1-1 1,-1-1-1,1-1 1,27 0-1,75-12-424,-13 1 496,-53 8-132,196-4 54,-185 3-16,70-12-1,-6 0-34,-74 11 116,429-20-317,-193 19 420,10 19-395,-101-4 226,-64-7-58,-47-1 8,20 2 11,-41 2 112,1 3-1,85 23 1,-101-20-32,90 8-1,1 0 49,71 27-262,-68-4-351,-100-29 722,69 34 1,-73-30-1984,-39-18 1506,0 1-1,0-1 0,0 1 1,1-1-1,-1 0 0,0 1 1,0-1-1,0 0 1,0 0-1,0 0 0,0 0 1,0 0-1,1 0 0,-1 0 1,0 0-1,0 0 0,2-1 1,-2 0-277,1 0 1,-1 0 0,1 0-1,-1-1 1,1 1-1,-1 0 1,0 0 0,0-1-1,0 1 1,0-1-1,0 1 1,1-3 0,13-25-4071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21.975"/>
    </inkml:context>
    <inkml:brush xml:id="br0">
      <inkml:brushProperty name="width" value="0.1" units="cm"/>
      <inkml:brushProperty name="height" value="0.1" units="cm"/>
      <inkml:brushProperty name="color" value="#66CC00"/>
    </inkml:brush>
  </inkml:definitions>
  <inkml:trace contextRef="#ctx0" brushRef="#br0">7810 40 2560,'-22'10'1001,"21"-10"-995,1 1-1,-1-1 1,1 0-1,0 0 1,-1 0-1,1 0 1,-1 0-1,1 0 1,-1 0-1,1 0 1,-1 0-1,1 0 1,0 0-1,-1 0 0,1 0 1,-1 0-1,1 0 1,-1 0-1,1 0 1,0 0-1,-1 0 1,1-1-1,-1 1 1,1 0-1,0 0 1,-1-1-1,1 1 0,0 0 1,-1 0-1,1-1 1,0 1-1,-1 0 1,1-1-1,0 1 1,0-1-1,-1 1 1,1 0-1,0-1 1,0 1-1,0-1 1,0 1-1,-1 0 0,1-1 1,0 1-1,0-1 1,0 1-1,0-1 1,0 0-1,0 0 10,-1-1 0,0 1 0,0-1 0,0 1 0,0 0 0,0-1 0,0 1 0,-1 0 0,1 0 0,0 0 0,-1 0 0,1 0 0,0 0 0,-1 0 0,1 0 0,-1 1 0,-2-2 0,-9-6 1582,11 6-1421,-1 1 0,1 0 0,0 0 1,0 0-1,0 0 0,-1 0 0,1 0 0,-1 1 1,1-1-1,0 1 0,-6-1 0,-30 2 405,17 0-279,-117 3 1735,113-3-1659,-29 5-1,28-3-248,-29 1 1,-483-4 1886,282 9-1910,-127 1 316,249-8 272,-46 5-636,-58 15-114,43-6 154,-208 8 281,153-14-416,53-20 207,117 6-145,-11-1-87,-35-3-102,14 1 45,10 3 270,0-1 13,20-1-169,-97 6-1,77 1-20,-153 8 223,-22-4-197,-175 1 85,376-9-59,-35 1 44,5 7-93,1-5 0,-111-15 0,123 9 154,-1 4-1,1 3 1,-95 15 0,-34 2-39,130-11-62,10 1 74,-61 2 165,-463-10 899,519 9-1290,-13 0 420,95-9-264,-14 0-73,0 0 0,0 1 1,1 1-1,-24 6 0,37-7-531,0 0 0,0 0 0,0 0-1,-11 0 1,14-1-27,0-1 0,-1 1 0,1 0 0,0-1 0,-1 1 1,1-1-1,0 0 0,-4-1 0,-9-8-2939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23.480"/>
    </inkml:context>
    <inkml:brush xml:id="br0">
      <inkml:brushProperty name="width" value="0.1" units="cm"/>
      <inkml:brushProperty name="height" value="0.1" units="cm"/>
      <inkml:brushProperty name="color" value="#66CC00"/>
    </inkml:brush>
  </inkml:definitions>
  <inkml:trace contextRef="#ctx0" brushRef="#br0">2713 64 5376,'-75'4'5136,"68"-4"-4904,-1 0 55,0 0 0,0 0 0,0-1 0,-1 0 0,1 0 0,0-1 0,-9-3 0,3 0 21,-1 0 1,-20-4-1,18 5-144,-29-10 0,36 10-67,0 0 1,-1 1-1,1 1 0,0-1 1,-1 2-1,0-1 0,-17 1 1,11 1 105,-1 0 0,0 1 1,1 1-1,0 1 1,0 0-1,-24 8 0,10-2 112,29-8-282,-1 0 1,1 0-1,-1 0 0,0-1 1,1 1-1,-1-1 0,0 1 0,-4-1 1,-19 3 29,-32 15 422,9-12-565,9-2 219,0-1 0,-52-4 0,26 0-87,-4-2 162,47 1-268,-1 1-1,0 1 1,1 1-1,-26 4 1,-55 8 993,43-7-1020,30-4-50,-34-1 0,-4-1 196,-217 3-65,151-5 363,87 2-309,-113-3-7,-105-3 535,218 6-396,29 1-24,0 1 1,-28 7-1,32-6-646,-1 0 1,1-1-1,0 0 1,-29-1-1,42-1 157,0-1-1,0 1 0,-1-1 0,1 1 1,0-1-1,0 0 0,0 1 0,1-1 1,-1 0-1,0 0 0,0 0 0,-3-3 0,-16-22-4115,20 24 4204,-24-33-3297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25.245"/>
    </inkml:context>
    <inkml:brush xml:id="br0">
      <inkml:brushProperty name="width" value="0.1" units="cm"/>
      <inkml:brushProperty name="height" value="0.1" units="cm"/>
      <inkml:brushProperty name="color" value="#66CC00"/>
    </inkml:brush>
  </inkml:definitions>
  <inkml:trace contextRef="#ctx0" brushRef="#br0">2216 5 3584,'-24'-2'2380,"17"1"-1806,1 0 1,-1 1-1,1 0 1,-1 0-1,0 1 1,1-1-1,-9 3 1,-16 6 33,21-7-537,0 0 0,0 2 0,1-1 0,-1 1 0,-11 6 0,19-8-4,-1-1-1,0 1 1,1-1-1,-1 0 1,0 0-1,1 0 1,-1 0-1,0-1 1,0 1-1,0-1 1,0 0-1,0 1 1,0-1-1,-4-1 1,-2-1 96,0 0 1,0 0 0,-11-5 0,12 4-28,-1 0 0,0 1 0,-10-2 1,-36 1 424,0 2 0,-84 9 0,89-5-474,-276 4 1021,238-7-691,38 5-276,13 0-106,-20 0 98,-72 3 220,73-7-180,10 0 224,-1-2 1,-60-9-1,69 4-43,0 1 0,-40 2-1,12 3 141,-114-1-2816,1-10-7727,142 2 6242,4-4 1044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26.487"/>
    </inkml:context>
    <inkml:brush xml:id="br0">
      <inkml:brushProperty name="width" value="0.1" units="cm"/>
      <inkml:brushProperty name="height" value="0.1" units="cm"/>
      <inkml:brushProperty name="color" value="#66CC00"/>
    </inkml:brush>
  </inkml:definitions>
  <inkml:trace contextRef="#ctx0" brushRef="#br0">2584 113 3712,'-27'-3'2522,"26"1"-2584,1 2 59,-1-1 0,1 1 0,0-1-1,0 1 1,-1-1 0,1 1 0,0 0 0,-1-1 0,1 1-1,0 0 1,-1-1 0,1 1 0,-1 0 0,1-1-1,0 1 1,-1 0 0,1 0 0,-1 0 0,1-1 0,-1 1-1,1 0 1,-1 0 0,0 0 0,-196 3 4872,125 1-3996,52-2-603,0 0-1,-1-2 1,1 0-1,0-1 1,-24-5 0,29 3-105,1 1 1,-1 1 0,1 1 0,-1 0 0,1 0 0,-23 5 0,-33 1 294,-216-3 1001,46 3-320,197-4-810,-55 10 0,26-3-459,-498 16 2469,458-28-1530,-122-20-1,233 23-810,-33-4-943,-1-1 1,1-2-1,-53-18 1,81 22 467,1 1 0,0-1 0,0 0 0,0-1-1,0 1 1,1-1 0,0 0 0,-1 0 0,1 0 0,1-1 0,-1 0 0,-5-8 0,-18-30-3658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2:25.982"/>
    </inkml:context>
    <inkml:brush xml:id="br0">
      <inkml:brushProperty name="width" value="0.1" units="cm"/>
      <inkml:brushProperty name="height" value="0.1" units="cm"/>
      <inkml:brushProperty name="color" value="#E71224"/>
    </inkml:brush>
  </inkml:definitions>
  <inkml:trace contextRef="#ctx0" brushRef="#br0">9780 676 3072,'0'11'6506,"3"-21"-3962,-6 6-2386,0 0-1,1 0 0,-2 1 1,1-1-1,0 1 0,-1 0 1,1-1-1,-1 2 0,-8-6 1,4 3 66,-1 0 1,1 1 0,-1 0-1,0 1 1,-1 0 0,1 0-1,-16-2 1,-47-15 186,41 11-6,-7-2 139,33 11-484,0-2 0,1 1 0,-1 0 0,1-1 0,-5-3 0,5 4-47,0-1-1,1 0 1,-1 1 0,0 0 0,0-1-1,0 2 1,0-1 0,-6 0-1,-34 1 392,0 2 0,-54 10-1,60-6-155,-51-1 0,-21 4-237,34-4 16,24-2 42,7-1 99,25-1-7,-38 6 0,-80 17-123,114-22 17,-1 0 0,-37-4 0,12 1 20,-167-5 181,25 1-32,162 5-60,-11 0-41,-44 5 0,62-4-71,-1 0 0,0-2-1,0-1 1,-32-6-1,24 4-20,-45-2 0,-56-3-107,-1 0 147,-36 3 36,-132-6 294,215 7-130,-40-6-405,84 7 46,0 2-1,-47 3 1,21 0 167,-23 0 209,27 1-268,0-3-1,-81-11 0,49 0-25,-25-4-190,104 14 188,0 0 1,-1 1 0,-20 1-1,11 0-48,12 1 37,-1 2-1,1-1 0,-24 8 0,-14 3 73,-58 7-73,-32 6 248,78-22-210,44-4-24,1 1 0,-41 9 0,33-5-1,1-2-1,-1 0 1,0-2 0,-35-3 0,3 1-5,26 1 37,2 1-57,-1-2 1,-56-8-1,59 5 76,0 1-1,0 1 1,-38 4-1,8-1-73,-259-1 84,165 11-188,7-2 220,-22-3-161,143-6 130,17 1-44,0-1-1,-1 0 0,1 0 1,0-1-1,-20-5 0,16 3 0,1 1 0,-1 0 0,0 1 0,-24 0 0,36 1-22,-152-11-26,107 11 38,-20 0 104,-101 11 0,35 3-2,104-10-36,0-2 1,-53-3-1,29 0-79,21 1-43,-59-9 0,52 5 96,1 2-1,-46 3 0,49 0-24,-1-1-1,1-2 1,-39-6-1,-81-13-62,130 20 38,-98-6-108,-222 7 252,246 7-140,74-4 6,-14 1 0,-83 5 0,82-9 4,-163 5 24,138-3-108,-20 2 11,49 0 87,-125 10 81,1-9-67,117-4-159,-122-6 89,66 3 85,67 3 57,-39-4 1,44 1-150,-37 3-1,22 0 46,40-2 7,0 1-1,0 0 1,1 0-1,-1-1 0,0 1 1,1 0-1,-1-1 1,0 0-1,1 1 0,-1-1 1,0 0-1,1 0 1,-1 0-1,-1-2 0,1 0 31,0 0-1,1 1 1,-1-1-1,1 0 1,-1-1-1,1 1 1,0 0-1,0 0 1,1 0-1,-1-6 0,-2-4 251,1 5-232,1 0 0,0 0 0,0 0 0,1 0 0,0 0 0,2-16 0,12-50-147,-3 25-19,12-115-2109,-18 126 877,-2 21 414,-2 7-314,1-1-1,-1-17 1,-1 25 927,0 0 0,-1 0-1,1 0 1,-1 0 0,0 0 0,0 0 0,0 0-1,0 1 1,0-1 0,0 0 0,-1 1-1,1-1 1,-1 1 0,-2-4 0,-3 1-442,0-1 1,0 1 0,-1 1-1,1-1 1,-16-5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29.203"/>
    </inkml:context>
    <inkml:brush xml:id="br0">
      <inkml:brushProperty name="width" value="0.1" units="cm"/>
      <inkml:brushProperty name="height" value="0.1" units="cm"/>
      <inkml:brushProperty name="color" value="#66CC00"/>
    </inkml:brush>
  </inkml:definitions>
  <inkml:trace contextRef="#ctx0" brushRef="#br0">2148 1 4096,'-3'0'123,"-1"0"-1,1 0 1,0 0 0,-1 0-1,1 1 1,0 0 0,0-1-1,-1 1 1,1 1 0,0-1-1,-3 2 1,-16 8 1089,18-9-1155,0 1 1,0-1-1,-1 0 0,-5 6 0,-2 1 93,1-1 0,-1 0 0,-1-1-1,1 0 1,-1-1 0,-15 5-1,-26 14 1177,43-20-1149,0-1 1,-16 4-1,-18 7-165,28-8 226,0 0 0,-1-2 0,-18 4 1,-6 1 445,34-8-510,-1-1 0,0 0 0,0 0 0,0-1 1,-10-1-1,11 1-27,-1 0 0,1 0 0,-1 0 0,1 1 0,-1 0 0,-10 3 1,5 0 128,0-1 0,-26 2 0,-8 2 597,17-2-565,-1-2 0,-41 0 0,1-1-80,-167 1 1370,127-5-652,-37 3 603,-172-3-1013,274-1-2183,-73-14 1,75 7-2689,-74-27 1,51 10 878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46.719"/>
    </inkml:context>
    <inkml:brush xml:id="br0">
      <inkml:brushProperty name="width" value="0.1" units="cm"/>
      <inkml:brushProperty name="height" value="0.1" units="cm"/>
      <inkml:brushProperty name="color" value="#66CC00"/>
    </inkml:brush>
  </inkml:definitions>
  <inkml:trace contextRef="#ctx0" brushRef="#br0">3601 48 2304,'0'0'49,"1"1"0,-1-1 1,1 1-1,-1-1 0,0 1 0,1-1 1,-1 1-1,1-1 0,-1 0 0,1 1 1,-1-1-1,1 0 0,-1 1 0,1-1 1,-1 0-1,1 0 0,0 1 0,-1-1 1,1 0-1,-1 0 0,1 0 0,0 0 1,-1 0-1,2 0 0,16 2-683,-12-3 443,0 0 0,0 0 0,0 0 0,0-1 1,-1 0-1,12-5 0,6-2 413,-2 2 157,1-1 457,26-5 0,-41 12-591,0-1-1,0 2 0,1-1 1,-1 1-1,0 0 0,0 0 1,0 1-1,9 2 0,-9-2 24,0 1 1,1 1-1,-1-1 0,0 1 1,0 0-1,-1 1 0,1 0 0,9 7 1,-13-9-192,0 1 1,-1 0 0,1 0 0,-1 0 0,0 0 0,0 0-1,0 1 1,0-1 0,0 1 0,-1-1 0,0 1 0,1 0-1,-1-1 1,-1 1 0,1 0 0,0 0 0,-1 0 0,0 6-1,0-9-24,0 0-1,0 1 0,0-1 0,0 0 1,0 1-1,0-1 0,-1 0 0,1 1 0,0-1 1,-1 0-1,1 0 0,-1 0 0,1 1 1,-1-1-1,0 0 0,0 0 0,1 0 1,-1 0-1,0 0 0,-1 1 0,-1 0 55,0-1-1,0 1 0,0-1 0,0 0 0,0 0 1,0 0-1,-4 1 0,-3-1 95,0 0 0,-1 0 1,1-1-1,-18-1 0,-3-1 137,-104-7 521,3 18-534,-6-4 363,-138-3 186,147-3-751,-114 20 157,0-1-176,6-24 324,200 4-493,-96 2-89,-61-6 302,-100-3-179,216 9 110,8 3 82,-87 15 0,36-2 280,30-8-150,-233 32 570,-261 30-2866,577-69 1814,-14 0-1147,0 0 0,0-1 1,0-1-1,-43-8 0,7-12-2043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49.281"/>
    </inkml:context>
    <inkml:brush xml:id="br0">
      <inkml:brushProperty name="width" value="0.1" units="cm"/>
      <inkml:brushProperty name="height" value="0.1" units="cm"/>
      <inkml:brushProperty name="color" value="#66CC00"/>
    </inkml:brush>
  </inkml:definitions>
  <inkml:trace contextRef="#ctx0" brushRef="#br0">3303 271 6400,'-12'-1'574,"2"0"28,-1 1 0,1 0-1,-12 1 1,13 0-536,-1-2-1,0 1 1,1-2-1,-1 1 1,1-1-1,0 0 1,-11-5 0,-3-2-243,-37-20 0,-186-105 1531,224 123-1290,-1 1-1,-1 1 0,1 1 0,-2 2 1,-31-6-1,-127-8 452,156 18-428,-310-3 846,200 6-816,19-2 162,-258 11 365,276 1-329,-228 21 575,33 11 138,155-19-456,-14 5 16,85-14-784,1-3 0,-116 5 0,174-17-319,1-1 0,-1 0-1,0-1 1,1 1 0,0-2-1,-1 0 1,-13-5 0,-20-14-3293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52.726"/>
    </inkml:context>
    <inkml:brush xml:id="br0">
      <inkml:brushProperty name="width" value="0.1" units="cm"/>
      <inkml:brushProperty name="height" value="0.1" units="cm"/>
      <inkml:brushProperty name="color" value="#66CC00"/>
    </inkml:brush>
  </inkml:definitions>
  <inkml:trace contextRef="#ctx0" brushRef="#br0">3506 150 3968,'-3'-1'398,"0"-2"-144,-1 1 0,0 0 0,1 0 0,-1 1 0,0-1 0,0 1 0,0 0 0,0 0 0,-7 0 0,9 0-207,1 1-1,-1-1 1,0 1-1,1-1 1,-1 0-1,0 1 0,1-1 1,-1 0-1,1 0 1,-1 0-1,1 0 1,-2-2-1,1 1-17,0 0 0,0 1 1,0-1-1,-1 1 0,1 0 0,0 0 1,-4-2-1,-1 1 218,-55-13 1931,-82-11-1,113 23-1847,-120-7 242,57 11-359,24 1 326,-105-11-1,24-5-175,-105 2-255,103 9 13,64-2 75,-398-7-253,401 17 566,-108 18 1,104-3-396,47-10 74,-55 7 0,-500 79 1994,583-93-2263,-21 3-1257,-1-1 0,-72 0-1,83-6-362,1-1 0,-1-1-1,1-2 1,-1 0-1,-25-10 1,-9-8-1259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53.875"/>
    </inkml:context>
    <inkml:brush xml:id="br0">
      <inkml:brushProperty name="width" value="0.1" units="cm"/>
      <inkml:brushProperty name="height" value="0.1" units="cm"/>
      <inkml:brushProperty name="color" value="#66CC00"/>
    </inkml:brush>
  </inkml:definitions>
  <inkml:trace contextRef="#ctx0" brushRef="#br0">4182 214 3968,'-46'22'2293,"44"-22"-2270,1-1 0,0 1 0,0 0 0,0 0 0,0-1 0,0 1 0,0-1 0,0 1 0,0-1 0,0 1 0,0-1 1,0 0-1,0 1 0,0-1 0,0 0 0,1 0 0,-2-1 0,-8-5 170,-1 2 67,1-1 0,-13-9 0,13 9 56,0 0 0,-17-8 0,-26-4 405,0 2 0,-64-10 1,43 10-390,-99-13 646,31 6-31,65 9-552,-1 3 0,-123-1-1,118 16-145,0 4-1,-83 18 1,-36 6 323,-255 20-2,407-48-410,-63-3 0,61-1-154,-228-6 719,201 5-432,-93-16 0,81 0-135,-26-3-102,-330-3 1170,220 19-1601,74-3-2673,-58-4-7672,146 4 7552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55.814"/>
    </inkml:context>
    <inkml:brush xml:id="br0">
      <inkml:brushProperty name="width" value="0.1" units="cm"/>
      <inkml:brushProperty name="height" value="0.1" units="cm"/>
      <inkml:brushProperty name="color" value="#66CC00"/>
    </inkml:brush>
  </inkml:definitions>
  <inkml:trace contextRef="#ctx0" brushRef="#br0">2105 33 2304,'0'0'25,"0"0"0,0 0 0,0 0 1,0 0-1,0 0 0,0 0 0,0 0 0,0-1 0,0 1 1,0 0-1,0 0 0,0 0 0,0 0 0,0 0 1,1 0-1,-1-1 0,0 1 0,0 0 0,-1 0 0,1 0 1,0 0-1,0 0 0,0 0 0,0-1 0,0 1 0,0 0 1,0 0-1,0 0 0,0 0 0,0 0 0,0 0 0,0-1 1,0 1-1,0 0 0,0 0 0,0 0 0,-1 0 0,1 0 1,0 0-1,0 0 0,0 0 0,0 0 0,0 0 0,0 0 1,-1-1-1,1 1 0,0 0 0,0 0 0,15-8-284,-12 7 261,48-17 4783,-59 21-3538,-17 7-580,0 0 1,0-2 0,-40 8 0,-25 7-22,80-20-559,0-2 1,0 1-1,0-1 1,-1 0-1,1-1 1,-15-2-1,13 1-15,0 1 0,1 0-1,-1 1 1,-20 3 0,-13 3 235,33-6-176,0 1 0,0 0 0,-13 5 1,8-2-68,-1-1 1,-28 3 0,-1 0-153,-28 6 239,-99 4 0,-78-13 497,242-4-650,-6 0 29,0 0 0,0 1 0,-28 6 0,22-4 107,-1 0 0,1-1-1,0-1 1,-30-3-1,-34 2 111,-48 9-127,-100 26 1361,127-15-572,95-18-1119,-1 0 1,1-1-1,0-1 0,0 0 0,-14-2 0,20 1-180,0 0 0,1 0 0,0-1 0,-1 1 0,1-1 0,0 0 0,0-1 0,0 0 1,0 1-1,0-2 0,1 1 0,-1 0 0,-6-8 0,-21-31-2951,-1-2-5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57.028"/>
    </inkml:context>
    <inkml:brush xml:id="br0">
      <inkml:brushProperty name="width" value="0.1" units="cm"/>
      <inkml:brushProperty name="height" value="0.1" units="cm"/>
      <inkml:brushProperty name="color" value="#66CC00"/>
    </inkml:brush>
  </inkml:definitions>
  <inkml:trace contextRef="#ctx0" brushRef="#br0">1024 0 3712,'-2'0'107,"0"1"0,0-1 0,0 1 1,1-1-1,-1 1 0,0 0 0,1 0 0,-1 0 0,0 0 1,1 0-1,-1 0 0,1 0 0,-1 0 0,1 1 0,0-1 1,0 0-1,-1 1 0,1-1 0,0 1 0,-1 3 0,-1-3 19,1-1-1,-1 1 0,1 0 0,-1-1 0,1 0 0,-1 0 0,0 0 0,0 0 0,0 0 0,-3 0 0,-12 0 414,0 1 0,0 1 0,0 0-1,-29 10 1,40-12-347,-153 32 2069,130-25-1750,-1-3-1,0 0 1,-32 0 0,-42 4 569,-24 2-6,101-10-1550,0-1-1,-42-6 1,64 5 63,0 0-1,0 0 1,0 0 0,0-1-1,0 0 1,0 0 0,0-1-1,1 1 1,-1-1 0,1 0-1,0-1 1,0 1 0,0-1-1,1 0 1,-1-1 0,1 1-1,-7-9 1,-12-23-2952,-8-3 709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6:58.361"/>
    </inkml:context>
    <inkml:brush xml:id="br0">
      <inkml:brushProperty name="width" value="0.1" units="cm"/>
      <inkml:brushProperty name="height" value="0.1" units="cm"/>
      <inkml:brushProperty name="color" value="#66CC00"/>
    </inkml:brush>
  </inkml:definitions>
  <inkml:trace contextRef="#ctx0" brushRef="#br0">2013 169 3712,'-53'5'2165,"51"-5"-2139,0 0-1,1 0 1,-1-1-1,1 1 1,-1-1-1,1 0 1,0 1-1,-1-1 1,1 0-1,-2-1 1,-11-5 125,-21-5 1737,-64-14 0,49 15-1267,32 6-375,0 1 0,0 1 0,-31-2 0,-92 6 1057,-161-3 264,153-9-762,-173-29 1591,164 15-1763,-67 8-1267,-5 21-4102,116 5 832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8:20.521"/>
    </inkml:context>
    <inkml:brush xml:id="br0">
      <inkml:brushProperty name="width" value="0.1" units="cm"/>
      <inkml:brushProperty name="height" value="0.1" units="cm"/>
      <inkml:brushProperty name="color" value="#66CC00"/>
    </inkml:brush>
  </inkml:definitions>
  <inkml:trace contextRef="#ctx0" brushRef="#br0">6068 1281 896,'-8'23'1407,"4"-8"205,1-5-256,3-9-1057,-1 1 0,1-1 0,0 1 0,-1-1 0,1 1-1,-1-1 1,0 1 0,0-1 0,1 0 0,-1 1 0,0-1 0,-1 1 0,1-1-209,0-1-1,0 1 1,0-1-1,1 1 1,-1-1-1,0 1 1,0-1 0,0 0-1,0 0 1,0 1-1,0-1 1,0 0-1,0 0 1,0 0-1,1 0 1,-1 0 0,0 0-1,0 0 1,0-1-1,0 1 1,0 0-1,0 0 1,0-1-1,0 1 1,1-1 0,-1 1-1,0 0 1,0-1-1,0 0 1,1 1-1,-1-1 1,0 1-1,1-1 1,-1 0 0,0 1-1,1-1 1,-1 0-1,0-1 1,0 0-32,-1-1 0,1 0 0,-1 1 1,1-1-1,0 0 0,0 0 0,1 0 1,-1 0-1,0 0 0,1-4 0,-6-103 1884,12-98-300,-5 195-1507,0 1 0,2 0 0,-1 0 0,2 0 0,-1 0 0,10-19 0,-5 13-94,-2 1-1,5-21 1,30-222 866,-39 248-924,15-80 189,-10 60-81,-2 1-1,3-56 0,-8-51 91,-1 131-151,0 0 0,0 0 0,-1 0-1,0 1 1,-1-1 0,1 0 0,-1 1-1,-1 0 1,1-1 0,-6-5 0,-3-9 21,10 18-37,0 0-1,0 1 0,-1-1 1,1 0-1,-1 1 1,0 0-1,0-1 1,0 1-1,0 0 1,0 1-1,0-1 0,-1 0 1,1 1-1,-4-2 1,-10-2 134,-28-5 1,31 7-157,-10 0 14,0 1 1,0 0-1,-37 4 0,8-1 6,-11 1 113,-118 19 1,62 0-136,-206 29-114,51-13 386,197-26-220,9-5-99,0-2 1,-112-9-1,50 3 149,76 3-67,-68 4 12,29 2-21,-4 0 214,-88-1-76,16 3-202,124-9 71,-170-8 56,137 5-31,-1-1 133,-44-9-205,-97-15 43,142 18-35,-1 4 1,-113 5-1,91 2 159,-265-5-181,313 7 45,-70 11 0,35-2 118,-171 6-178,121-13 26,114-3 56,0 0 1,-25 6-1,26-3 9,0-2 0,-25 1 1,-453-4-2,412-9-69,79 9 72,-1 1 0,0 0 0,-16 4 0,18-3-45,0-1 1,0 0-1,0-1 0,-19-2 1,18 1 0,0 1 1,0 0-1,-15 2 1,-39 3-66,43-4 152,0 1 1,-25 5-1,42-6-54,-1 1-1,0 0 1,1 0 0,-1 0 0,1 0-1,0 1 1,0 0 0,0 0-1,0 0 1,0 1 0,0 0 0,-6 7-1,5-3-33,0 1 0,0 0 0,1 0 0,0 0 0,0 1 0,1 0 0,-4 14 1,2 0 20,0 1 1,-1 26 0,-3 35 28,-10 101 161,18 15 16,3-110-370,0-76 125,1 0-1,1 0 1,0-1 0,6 18-1,4 18 104,-10-40-74,0-1-1,0 1 1,1-1 0,1 0-1,0 0 1,0-1-1,1 0 1,9 12 0,-4-7-7,1 0 1,1-1-1,0 0 1,18 12-1,-18-16 22,0-1-1,1 0 1,0-1 0,0-1-1,0 0 1,16 4 0,92 17 186,-104-23-122,31 11 1,-30-8-100,30 6 1,68 5-47,1-7-1,155-3 1,-111 0 124,-34-1-11,9-4 9,327 20-172,-177-6 132,1-19 75,-64-2 51,-140 2-135,99-16 0,81-28 67,-63 20-39,-128 19-76,3 0 29,112-15 6,-112 10 0,132-4 0,334-23 91,-403 31-22,-95 6-100,-22 1 58,-1-1-1,22-3 0,106-19 81,3 0-278,9 0 512,-7 1-79,-134 20-271,1 0 0,0 2 0,0 0-1,31 3 1,84 17-1615,-76-9-439,32 0-5516,-62-9 2881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2:34.519"/>
    </inkml:context>
    <inkml:brush xml:id="br0">
      <inkml:brushProperty name="width" value="0.1" units="cm"/>
      <inkml:brushProperty name="height" value="0.1" units="cm"/>
      <inkml:brushProperty name="color" value="#66CC00"/>
    </inkml:brush>
  </inkml:definitions>
  <inkml:trace contextRef="#ctx0" brushRef="#br0">3647 1359 1792,'-4'11'5310,"7"-8"-5719,20 3 4265,-11-6-3344,-8-1-445,1 1 0,-1-1-1,1-1 1,-1 1 0,9-4 0,-9 3 74,1 1 1,0-1 0,0 1-1,0-1 1,0 1-1,5 0 1,41-8 733,-1 0 719,-46 9-1462,0-1 1,1 1-1,-1-1 0,0 0 0,-1-1 0,1 1 1,0-1-1,0 1 0,0-1 0,-1 0 0,1-1 0,-1 1 1,5-5 527,3-1 475,-5 1-724,-4 6-362,0-1 0,0 0 0,0 1 0,-1-1-1,1 0 1,-1 0 0,0 0 0,1 0 0,-1 0-1,0-1 1,0 1 0,0 0 0,-1 0 0,1-1-1,-1 1 1,1 0 0,-1-1 0,1 1 0,-1-3 0,4-16 89,-3 14-48,0 0-1,0 1 1,-1-1 0,0 0-1,-1-7 1,1 8-77,0-1 1,0 1-1,0-1 1,1 0-1,1-6 1,2-9-128,2-8 249,6-7-77,-2-1 0,8-54 1,-10 46 113,-4 10-115,-1 1 0,-3-62 0,-1 37 12,0 14-55,-2 0 1,-2 1 0,-13-60-1,12 79-3,1 1 20,-1 0 0,-1 0 0,-1 1 0,-1-1 1,-18-33-1,21 49-15,1 1 0,-1-1 0,0 1 0,-1 0 0,0 1 0,-10-10 0,11 13-26,0 0 1,0 0 0,0 0 0,-1 1 0,1 0-1,-1 0 1,0 1 0,0-1 0,0 2-1,-13-3 1,-4 2-84,-47 1 0,38 1 71,7 2 43,-43 7 0,16-1-36,23-3-81,17-3 112,0-1 0,-14 1 0,-78 2 11,63-1-25,-1-1 0,-59-7-1,-174-13-12,170 12 11,79 2 12,0 0 0,-36-12-1,-13-2 8,-290-34-73,191 50-9,92 3 30,-209-10 44,-204 9-22,459 2-4,-59 11-1,32-4-81,24-4-12,-29 3 161,-87 21 0,125-21-55,0-2 0,0-2-1,-1 0 1,-35-2 0,50-3-23,1-1 0,-1 0 0,1-2 0,-21-6 0,20 5 28,1 1 1,-1 1-1,0 0 1,-22-1 0,16 4-17,0 1 0,-31 5 1,46-4 10,-1 0 0,1 0 0,0 1 0,0 0 1,0 0-1,1 1 0,-1 0 0,1 0 0,-13 10 0,11-5-4,0-1-1,1 1 1,0 0-1,1 0 1,0 1-1,0 0 1,1 1-1,0-1 1,1 1-1,0 0 1,1 0-1,-4 17 1,5-13-2,0 1 0,1-1 1,0 1-1,1 0 0,1 0 1,1-1-1,0 1 0,7 31 0,4 9 231,-7-27-107,2-1-1,12 34 1,-12-42-115,-1 0 0,-1 0 0,-1 0 0,0 1 0,-2 0 0,1 32 0,2 135 197,-4-164-143,0-17-44,-1 1 0,0-1 0,0 1 0,-1-1 0,0 1 0,0-1-1,-3 8 1,2-9-35,1 1-1,0-1 0,0 0 0,0 1 1,1-1-1,1 8 0,-1-5-82,0-8 104,0 0 0,0 0 0,0 0 0,0 0 0,1 0-1,-1 0 1,0-1 0,1 1 0,-1 0 0,1 0 0,-1 0 0,1-1-1,-1 1 1,1 0 0,0-1 0,-1 1 0,1 0 0,0-1 0,-1 1-1,1-1 1,0 1 0,0-1 0,0 1 0,-1-1 0,1 0 0,1 1-1,27 6-120,-20-5 106,1 0 21,0-1 0,0 0-1,14 0 1,-14-2-2,-1 2-1,1-1 1,-1 2 0,10 1 0,-8-1-2,-1 0 0,1-1 1,15 1-1,14 1 3,30 2 4,-50-5-5,0 2 0,0 0 1,31 7-1,11 6 44,0-4 0,72 4 1,-62-7 3,23 1-16,101 14 5,-133-14-14,0-2 1,84-3-1,63 5 122,1 0-66,-8-4-202,484-5 566,-437-9-539,-59 4 192,-137 3 1,0-2 1,94-19 0,-116 19-59,0 1 0,45 1 0,-74 2-17,97 0 436,-80 5-610,-19-5-30,0 1-1,0 0 0,0-1 0,1 0 0,-1 1 0,0-1 0,0 0 0,0 1 0,1-1 0,-1 0 1,0 0-1,0 0 0,1 0 0,-1 0 0,0 0 0,0-1 0,0 1 0,1 0 0,-1-1 1,0 1-1,0 0 0,0-1 0,0 0 0,0 1 0,1-1 0,-1 0 0,0 1 0,1-2 0,0-1-485,1-1-1,-1 1 0,1-1 0,-1 0 1,0 1-1,0-1 0,-1 0 0,1 0 0,-1 0 1,0 0-1,0 0 0,0-1 0,-1 1 1,1-7-1,-4-40-3747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0:50.511"/>
    </inkml:context>
    <inkml:brush xml:id="br0">
      <inkml:brushProperty name="width" value="0.1" units="cm"/>
      <inkml:brushProperty name="height" value="0.1" units="cm"/>
      <inkml:brushProperty name="color" value="#E71224"/>
    </inkml:brush>
  </inkml:definitions>
  <inkml:trace contextRef="#ctx0" brushRef="#br0">878 70 2304,'0'0'61,"0"-1"0,-1 1 0,1-1 0,0 1 0,-1-1 0,1 0 0,0 1 0,0-1-1,-1 1 1,1-1 0,0 1 0,0-1 0,0 0 0,0 1 0,0-1 0,0 0 0,0 1 0,0-1 0,0 1 0,0-1 0,0 0 0,1 1 0,-1-1 0,0 1 0,0-1 0,0 1-1,1-1 1,-1 1 0,0-1 0,1 1 0,-1-1 0,1 0 0,16-23 1421,-10 15 2385,-7 8-3802,0 1-1,0-1 1,0 1 0,0-1 0,-1 1 0,1-1 0,0 1 0,-1-1 0,1 1 0,0-1 0,-1 1-1,1-1 1,-1 1 0,1-1 0,-1 1 0,1 0 0,-1-1 0,1 1 0,-1 0 0,1-1 0,-1 1-1,1 0 1,-1 0 0,1-1 0,-1 1 0,0 0 0,1 0 0,-1 0 0,-1 0 0,-17-2 1489,17 2-1439,-47-5 1218,36 6-1098,1 0-1,-26 6 1,25-4 50,0-1 1,0 0-1,-13 0 0,-87-3 1240,-184 7 529,180 15-1244,-4 1-991,118-22 1,0 0-1,0 0 1,0 0-1,0 0 1,0-1-1,0 1 1,-5-2 0,7 2 43,1-1 1,-1 1-1,0 0 1,0 0-1,1-1 1,-1 1-1,0-1 1,1 1-1,-1-1 1,1 1 0,-1-1-1,1 1 1,-1-1-1,1 1 1,-1-1-1,1 0 1,-1 1-1,1-1 1,-1 0-1,1 1 1,0-1 0,0 0-1,-1 1 1,1-1-1,0 0 1,0 0-1,0 1 1,0-1-1,0 0 1,0 0-1,0 0 1,0-1 0,8-17-4376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6:21.276"/>
    </inkml:context>
    <inkml:brush xml:id="br0">
      <inkml:brushProperty name="width" value="0.1" units="cm"/>
      <inkml:brushProperty name="height" value="0.1" units="cm"/>
      <inkml:brushProperty name="color" value="#66CC00"/>
    </inkml:brush>
  </inkml:definitions>
  <inkml:trace contextRef="#ctx0" brushRef="#br0">1 144 2048,'4'0'201,"0"1"0,1-1 0,-1 1-1,0 1 1,0-1 0,0 0 0,6 4 0,-6-3-63,0 0 0,0 0-1,0-1 1,0 0 0,0 0 0,0 0-1,8 1 1,9-2 956,28 0 10,50 6-1,-63-3-757,0-2 1,41-3-1,-1-1-126,21-2 68,173 1-117,-229 5 0,3-1-134,0-1 0,68-10 0,303-40 49,-280 48-9,28-2-250,-104-1 104,90-4 106,-148 10-38,233 10-30,-150-2 93,1-3 1,0-4 0,98-10-1,-106 2-72,0 4-1,151 13 0,28-4-179,-165-7 178,469 5 300,-233-23-353,-266 14 135,77 3-55,6-1-73,120-33 201,-69 7-264,-130 24 162,1 3 0,69 8 0,15-1 60,335-10-299,-415 8 249,86 15-1,-21 0-140,99 19-96,-139-19 68,-63-12 290,1-2 1,35 1-1,-66-5-228,16 1-421,-18-1 439,0 0 0,1 0 0,-1 0 0,0 0 0,1 0 0,-1 0 1,1 1-1,-1-1 0,0 0 0,1 0 0,-1 0 0,0 0 0,1 1 0,-1-1 0,0 0 0,0 0 0,1 1 1,-1-1-1,0 0 0,1 0 0,-1 1 0,0-1 0,0 0 0,0 1 0,1-1 0,-1 0 0,0 1 1,0-1-1,0 0 0,0 1 0,0-1 0,0 0 0,0 1 0,0-1 0,0 1 0,0 0 0,-11 17-2436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6:23.982"/>
    </inkml:context>
    <inkml:brush xml:id="br0">
      <inkml:brushProperty name="width" value="0.1" units="cm"/>
      <inkml:brushProperty name="height" value="0.1" units="cm"/>
      <inkml:brushProperty name="color" value="#66CC00"/>
    </inkml:brush>
  </inkml:definitions>
  <inkml:trace contextRef="#ctx0" brushRef="#br0">1 99 1408,'3'-5'2756,"-3"5"-2670,0 0 0,1 0 0,-1-1 0,11 3 1148,13 10-882,-20-10-14,3 1-239,1-1 0,0 1 1,-1-1-1,1-1 0,0 0 1,0 0-1,0 0 0,1-1 1,10-1-1,-1 1-95,348 0 833,-325-2-811,-1-2-1,59-13 1,15-3 73,216 2-83,-283 16 6,0-3-1,68-15 1,49-6-140,-73 20 168,1 5 0,117 13-1,89-5-153,-185-9 112,143 11 334,67-3-327,-49-3 124,94 4-269,4 1-385,65 2 979,-60 7-432,-58-7-130,-52-5 95,246 5 13,-230 1 30,-44 1-32,356 2 147,-291-12-581,15 1 703,51-2 75,12 14-172,-212-3-163,42-13 47,40 3-85,-231 0 57,66 7-105,174-6 0,-129-10 136,257 18 0,-330-8-90,98-9 0,-16 0 21,162 15 204,-248-7-250,0-3 0,-1-2 0,97-18 0,-61 9 128,0 5 0,171 7 0,-188 0-44,127-16 0,23-1-97,-23 31 75,0 0-103,-64-21-103,-2 0 432,41 16 363,-171-9-912,1 1 0,-1-1 0,1 1 0,-1 0 0,0 0 0,1 0 0,-1 1 0,0 0 0,0-1 0,0 1 0,0 1 0,0-1 0,0 1 0,4 3 0,-7-5 23,0 1 0,0 0 0,0 0 0,0-1 0,0 1 0,0 0 1,-1 0-1,1 0 0,0 0 0,-1 2 0,0-4 285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6:55.321"/>
    </inkml:context>
    <inkml:brush xml:id="br0">
      <inkml:brushProperty name="width" value="0.1" units="cm"/>
      <inkml:brushProperty name="height" value="0.1" units="cm"/>
      <inkml:brushProperty name="color" value="#66CC00"/>
    </inkml:brush>
  </inkml:definitions>
  <inkml:trace contextRef="#ctx0" brushRef="#br0">0 132 384,'3'4'82,"-1"0"0,1-1 1,0 1-1,0-1 0,0 1 0,5 2 0,-4-3 330,0 1 0,-1 0 0,1 0 0,4 7 0,-6-9-207,1 0 1,-1-1 0,1 1 0,0 0-1,-1-1 1,1 0 0,6 2 0,1 2 158,-8-4-242,1 0 1,0 1-1,0-1 0,0-1 0,0 1 0,0 0 0,0-1 1,0 1-1,0-1 0,5 0 0,5 0 33,0 0-1,0-1 1,0-1 0,0 0-1,0 0 1,12-5 0,6-4-28,-17 6-76,0 0-1,0 0 0,1 2 1,0-1-1,0 2 0,21-1 1,-6 4-29,-18 0 40,0-1-1,0 0 1,0-1-1,0 0 1,0 0-1,23-7 1,-27 6-39,0 0-1,0 0 1,0 1 0,0 1-1,0-1 1,0 1-1,13 2 1,5-1-17,93 0 76,134-3-90,-52-25 91,-77 8 10,228-4-82,-308 22-11,-2 0-69,58 7-1,-51-2 107,75-2-1,27 2-61,170 29 132,-136-8-264,-30-3 197,-87-14-24,131 8 101,-114-15-136,-25 1 151,110-11 0,-8-13-180,208-2 0,-331 22 33,-1-2 0,49-10 0,26-4 2,-20 7 11,112-6-82,-172 17 75,111-3 260,-112 1-218,0-2 0,46-11 1,-26 3-126,0 2 0,0 2 0,106-1 0,-71 9 286,280-8-4,-207 4-329,58 3 188,-119 1-34,169 4-84,161 32 37,-331-24-22,-35-7 104,78-5 0,-62-1-160,174 7 179,-197-3-69,92 17 0,-109-10 42,20 3-57,169 11-12,-52-10 27,-59 0 58,-81-8-64,0-2 0,0-1-1,0-2 1,49-5 0,-36-1 19,1 2 1,51 3-1,99 18 245,-109-11-341,174-9 1,-89-3 167,-137 5-64,72 0-7,117-15-1,-82 1 92,-83 9-108,124-5-122,30-3 399,27 7-394,-147 8 176,-28-3 3,116 6-97,-126 0 60,28 4 4,-45-4-96,79-1 1,-109-4 80,18-2-1,50-8 0,-52 5 25,51-2 1,258 7-9,-324 1-26,-1 0 0,0 0 0,0 1 0,0 1 1,0 0-1,0 1 0,0 0 0,20 10 0,-25-10 10,1-1 0,0 0 0,1 0 0,-1-1 0,0 0 1,1-1-1,11 2 0,64-3-27,-38-2 2,-44 2 13,41 0 60,76-9 0,-66 0 51,145-19-268,-114 27 197,-51 1 67,37-4 0,-20 0-247,58 3 0,-59 2 162,1 1 44,53 9 0,-54-4-26,53 0 0,-90-7-18,0 1 0,14 4 1,9 0-129,1 2 68,-28-5 42,0-1 0,0 1 0,11 0 0,121 7-8,-45 0-54,-51-7 28,-32-1 34,1 0 0,0-1 0,0 0 0,20-4 0,-16 0 50,0 0-1,1 2 0,-1 0 0,1 1 0,-1 0 0,1 2 0,-1 0 1,30 6-1,-34-1-323,-8-2-913,-28 5-5473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7:01.493"/>
    </inkml:context>
    <inkml:brush xml:id="br0">
      <inkml:brushProperty name="width" value="0.1" units="cm"/>
      <inkml:brushProperty name="height" value="0.1" units="cm"/>
      <inkml:brushProperty name="color" value="#66CC00"/>
    </inkml:brush>
  </inkml:definitions>
  <inkml:trace contextRef="#ctx0" brushRef="#br0">0 99 1792,'1'-1'79,"0"1"1,0-1-1,0 0 1,0 1-1,0-1 1,0 1-1,0-1 1,0 1-1,0-1 0,0 1 1,0 0-1,0-1 1,0 1-1,0 0 1,1 0-1,-1 0 1,0 0-1,0 0 1,0 0-1,0 0 0,0 1 1,0-1-1,0 0 1,1 0-1,-1 1 1,2 0-1,3 2-56,-1 0 0,1 1 0,9 6-1,3 3 137,-12-11 57,1 0 1,0 0-1,-1 0 1,1-1-1,0 0 1,0-1-1,0 1 1,0-1-1,12-2 1,-11 2-144,0-1 1,0 1 0,1 0 0,-1 1 0,0 0 0,12 3 0,-2 2-23,-5-1 7,-1 0 0,1-2 1,0 1-1,1-2 0,14 2 0,-11-6 108,0 0-1,0-1 1,-1-1-1,1-1 1,-1 0-1,26-12 0,24-8 133,-11 9-196,90-15 0,-116 27-76,0 2-1,0 1 1,0 1-1,0 1 1,31 6-1,16 5 21,142 4-1,-101-17 53,133 3 273,-169 4-401,24 2 108,-95-8-76,47-1 32,74 10 0,-66 0-59,61 11 119,9-1 34,-63-9-101,-20-6 55,91-3 0,-66-3-54,418 2 62,-444 2-154,-32-1 98,1 0 0,-1-2 0,0 0 1,24-4-1,3-6 51,-14 3-105,0 1 0,1 2 0,47-2 0,-7 10-12,-1 3 0,0 3 0,74 20 0,-123-25 58,0-1-1,1-1 1,-1-1-1,0-1 1,1-1-1,-1 0 1,0-2-1,42-11 1,-9-1-10,0 4 0,63-6 0,116 8-43,-170 6 30,77-13-1,-78 7 28,77-1-1,40 23-48,-68-3-21,-86-11 63,-1 0 1,1-2-1,0 0 0,44-13 0,-33 7 47,50-6 0,0 12-2,1 2-1,110 16 1,-160-13-77,0-2 1,0-1-1,1-2 1,44-9-1,-21 3 22,0 3-1,0 3 0,1 2 0,-1 3 0,0 3 0,74 15 1,-98-15-54,0-1 1,63-3-1,-55-2 83,56 7 0,31 9-4,116 18-38,-204-24 0,0-3 0,64 3 0,-84-9 0,124-6 0,-86 1 0,117 6 0,-106 5-23,-34-2 66,0-2 0,75-5 0,155-16 91,84 47-374,-222-22 380,-45-3-67,47 6-227,135 6 233,-203-12-52,-33-1-16,41-3-1,290-5-103,-220 8 128,-56 1-26,-51-1-7,1-1 1,63-7-1,-44-1 0,0 2 0,0 3 0,1 2 0,69 10 0,-79-5-6,0-2 0,0-2 0,0-3-1,74-10 1,93-9 68,1 18-138,-170 4 25,-6-4 110,79-13 0,17-3-1,165-4 72,-285 21-136,98-3-49,-65 3 31,74-10 1,-83 4-6,50-7 91,324-10 107,-353 26-261,-14 0 15,68-6 0,19-5 87,-6 0 205,-83 7-54,90 3-1,-130 0-450,1 1 0,0 0 0,0 0 0,0 0 0,10 4 0,-4 3-2474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7:47.888"/>
    </inkml:context>
    <inkml:brush xml:id="br0">
      <inkml:brushProperty name="width" value="0.1" units="cm"/>
      <inkml:brushProperty name="height" value="0.1" units="cm"/>
      <inkml:brushProperty name="color" value="#66CC00"/>
    </inkml:brush>
  </inkml:definitions>
  <inkml:trace contextRef="#ctx0" brushRef="#br0">3 43 1280,'0'1'13,"-1"-1"-1,1 1 1,0-1 0,-1 1-1,1 0 1,0-1 0,0 1 0,0-1-1,-1 1 1,1 0 0,0-1-1,0 1 1,0 0 0,0-1-1,0 1 1,0 0 0,1-1 0,-1 1-1,0 0 1,0-1 0,0 1-1,1-1 1,-1 1 0,0 0-1,0-1 1,1 1 0,-1-1 0,1 1-1,-1-1 1,0 1 0,1-1-1,-1 1 1,1-1 0,-1 1-1,1-1 1,-1 0 0,1 1 0,0-1-1,-1 0 1,1 0 0,-1 1-1,1-1 1,0 0 0,-1 0-1,1 0 1,0 0 0,-1 0 0,1 1-1,0-1 1,-1-1 0,2 1-1,2 1 34,0-1 1,0-1-1,0 1 0,0-1 0,0 1 0,0-1 0,7-3 0,25-10 1043,0 2-1,61-14 0,-80 23-995,-1 1-1,1 0 0,0 2 1,0 0-1,0 0 0,-1 2 1,1 0-1,25 7 0,57 27 14,-5-3 4,-79-28-10,1-2 0,-1 0-1,1-1 1,23 1 0,46-4 455,97 2-4,-151 2-557,0 1 0,0 1 0,56 17 0,-36-5 35,2 2 62,0-2 1,2-3 0,63 8-1,119 0-365,-155-15 393,213-2-173,-180-6 119,252 6 58,-95 16-222,-202-13 75,41 3 45,193-4 1,1-16 26,-290 9 3,353-15 298,-246-7-450,32-3 122,74 12-257,-162 12 325,92 11-1,-128-4-292,-29-5 119,1-1 0,-1 1 0,0-1-1,0 1 1,0-1 0,0 1-1,0 0 1,0 0 0,0-1 0,0 1-1,0 0 1,0 0 0,0 0 0,0 0-1,-1 0 1,1 0 0,1 2-1,-2-2-20,0-1 0,0 1 0,0 0 0,0 0-1,0-1 1,0 1 0,-1 0 0,1 0 0,0-1-1,0 1 1,0 0 0,-1-1 0,1 1 0,0 0-1,-1-1 1,1 1 0,-1-1 0,1 1-1,-1 0 1,0 0 0,1-1 102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7:52.296"/>
    </inkml:context>
    <inkml:brush xml:id="br0">
      <inkml:brushProperty name="width" value="0.1" units="cm"/>
      <inkml:brushProperty name="height" value="0.1" units="cm"/>
      <inkml:brushProperty name="color" value="#66CC00"/>
    </inkml:brush>
  </inkml:definitions>
  <inkml:trace contextRef="#ctx0" brushRef="#br0">1 167 1664,'0'0'46,"1"0"0,-1 0-1,0 0 1,1 0 0,-1 0 0,1 0-1,-1 0 1,1 1 0,-1-1 0,0 0 0,1 0-1,-1 0 1,1 0 0,-1 0 0,0 1 0,1-1-1,-1 0 1,0 0 0,1 1 0,-1-1 0,0 0-1,1 0 1,-1 1 0,0-1 0,1 0-1,-1 1 1,0-1 0,0 1 0,18 15 726,-13-11-589,-3-3-104,1 0 0,0-1 0,-1 1 0,1-1 0,0 1 0,0-1 0,0 0 0,0 0 0,0 0 0,0 0 0,0 0 1,0-1-1,0 0 0,1 1 0,-1-1 0,0 0 0,0-1 0,0 1 0,0-1 0,0 1 0,1-1 0,3-1 0,7-4 195,0 0-1,0 0 0,20-14 0,-8 5-97,-9 7-133,0 0 1,1 1-1,-1 1 0,2 1 0,-1 1 0,30-4 0,113 2-48,-130 6-25,-4-2 276,0-1 0,1-1 1,50-15-1,8-1 177,-23 7-287,43-7 208,-56 13-275,60 0 1,141 7 68,-194-3 20,-39 2-78,0 0-1,-1 1 0,1 0 1,24 5-1,18 7-15,88 8 0,115 15 227,-244-32-262,174 39 120,-110-25-145,143 9-1,-67-11-4,124 18 161,11-27-10,-184-7-103,-22 4-20,-44-1-27,0-2 0,47-5 0,276-15-27,-307 23-17,66 11 1,-66-5 92,68-1 0,33-12-57,87 2 42,-166 4-60,-45-2-24,-1 2 1,1 1 0,53 11-1,-70-10 89,0 0-1,1-2 1,0 0-1,34-2 0,82-15-13,-123 13-28,33-3 67,85 4-1,-61 3-148,-15-3 69,74-9 0,89-31 112,-28 20 42,-142 17-126,42 1-7,-52 2-56,39-4 1,30-8 47,140 2 0,71 25-141,-251-9 214,0-3-1,132-13 0,-36 2-6,14-1-88,-35-6-79,220-20 208,-219 20-104,-39 3 0,343-15 112,-187 23-224,-226 6 50,60 12 1,-61-7 149,64 2 0,172 7-13,-166-6-68,115-4 1,-200-5-23,145 5 25,33 4 49,-85-8 115,-65-2-113,129-8-77,-136 8-5,-26 0 39,0 0 1,0 2-1,18 1 1,20 4-43,0-3 0,77-4 0,17 0 30,-118 2-11,-1 2 1,0 1-1,33 9 0,-34-8 12,1-1 0,-1-2 0,1 0 0,48-4 0,-15 1 96,1 1-103,112 3-10,-144-2 32,0-1-1,31-4 1,23-1 275,-69 5-246,0 2 1,16 3-1,-15-2 11,-1-1 1,17 0 0,-22-1-80,-1 1 0,0 0 0,1 0 0,-1 1 0,15 6 0,-14-5 4,1 0 0,-1-2-1,12 3 1,-10-3 1,-1 1-1,15 5 1,-20-7 22,-1 1 1,1-1-1,0-1 1,0 1-1,0-1 1,0 1-1,0-2 1,8 0-1,-7 1 42,0-1 0,-1 1 0,1 0-1,0 1 1,9 1 0,-14-2-106,1 1 1,-1-1 0,0 1-1,0 0 1,0-1-1,0 1 1,0 0-1,0-1 1,0 1-1,0 0 1,0 0-1,0 0 1,0 0-1,-1 0 1,1 0-1,0 0 1,-1 0-1,2 2 1,4 23-2440,-5 2-483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7:55.891"/>
    </inkml:context>
    <inkml:brush xml:id="br0">
      <inkml:brushProperty name="width" value="0.1" units="cm"/>
      <inkml:brushProperty name="height" value="0.1" units="cm"/>
      <inkml:brushProperty name="color" value="#66CC00"/>
    </inkml:brush>
  </inkml:definitions>
  <inkml:trace contextRef="#ctx0" brushRef="#br0">0 90 1024,'12'0'2944,"-6"1"-2831,-1-1 0,1 1 0,0 1 0,0-1 0,-1 1 0,1 0 0,0 0-1,-1 1 1,0-1 0,8 6 0,-6-3 55,1-1-1,0 0 1,0-1-1,15 5 1,85 13 534,118 6 0,-145-19-720,74 16 520,-39-16-35,126-6 1,108 7-161,17 20-189,-253-22 39,39 0 219,534 7 248,-330-15-565,-144-3 26,-25 3-26,215 3 47,-238 8-16,91 2-4,111-1 53,-302-7-140,451 19 71,-170-13 149,-198-3-123,151-14 0,-76 2-231,-111 5 323,140-19-1,-1-1-164,3 20 8,-104 2 54,409 6-229,-264-15 408,-196 1-256,238-5 88,-265 3-94,1-3 0,76-23 0,-136 31-8,244-46 6,-12 3 0,-161 27-30,0 3 1,2 4 0,111-2-1,133 14 30,-180-12 39,1 1-40,172 25 43,-254-9-24,83-5 0,-64-1-102,131 15 41,-103-4 54,-95-9 36,0-1-1,0-2 1,30-4-1,59-19-91,-2 0 22,-57 16 25,37-7 8,1 3 0,98-1 0,100 20-69,-253-5 59,0 2 0,-1 1 1,37 9-1,96 33 58,-158-43-58,71 25-35,-50-17 36,0-1 0,37 7 0,-34-11-11,-14-4-136,0 2 1,1 0-1,22 9 1,-40-13 78,-1 0 1,1 0-1,-1 1 0,1-1 1,-1 0-1,1 1 1,-1-1-1,0 0 1,1 1-1,-1-1 0,0 0 1,1 1-1,-1-1 1,0 1-1,1-1 1,-1 1-1,0-1 0,0 1 1,0-1-1,1 1 1,-1-1-1,0 1 1,0-1-1,0 1 0,0-1 1,0 1-1,0-1 1,0 1-1,0-1 1,0 1-1,0-1 0,0 1 1,0-1-1,-1 1 1,1-1-1,0 1 1,0-1-1,0 1 0,-1-1 1,0 1-1,1 0-102,-1 0 1,1 0-1,-1 0 0,1-1 0,-1 1 0,0 0 0,1 0 0,-1-1 1,0 1-1,1-1 0,-1 1 0,0-1 0,0 1 0,0-1 0,0 1 1,0-1-1,1 0 0,-1 1 0,0-1 0,0 0 0,0 0 0,-2 1 1,-2-3-322,-1 0 0,1 0 1,0 0-1,0 0 0,-7-5 1,12 7 488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7:57.348"/>
    </inkml:context>
    <inkml:brush xml:id="br0">
      <inkml:brushProperty name="width" value="0.1" units="cm"/>
      <inkml:brushProperty name="height" value="0.1" units="cm"/>
      <inkml:brushProperty name="color" value="#66CC00"/>
    </inkml:brush>
  </inkml:definitions>
  <inkml:trace contextRef="#ctx0" brushRef="#br0">24 54 640,'-15'-2'784,"14"-5"622,0-13-225,0 17-892,-4-15 492,4 14-456,4 10 34,-1-1-294,-1-1 0,1 0 0,1 0 0,-1 0 0,1-1 0,-1 1 0,1-1 0,0 1 0,0-1 0,1 0 0,-1 0 0,1 0 0,-1-1 0,1 1 0,0-1 0,0 0 0,0 0 0,0 0 0,0-1 0,0 1 0,8 1 0,6 0 301,1-1-1,0 0 1,37-3-1,-3 1-142,2 6-209,1 3 0,64 17 1,-73-13 34,1-3 0,1-1 0,73 2 1,241-35 490,-152 6-339,-2 19-339,-83 2 191,12 4 149,-89-4 177,73 8-102,48 7-293,44-5-16,-138-11 622,131-13-1,-185 8-520,0 2 0,0 0 0,0 1 1,27 3-1,-38-1-390,0 0 0,0 1 0,20 8 0,-23-7-524,0 0 1,0 0-1,0 1 1,0 0-1,9 9 1,12 15-2484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4:37.788"/>
    </inkml:context>
    <inkml:brush xml:id="br0">
      <inkml:brushProperty name="width" value="0.1" units="cm"/>
      <inkml:brushProperty name="height" value="0.1" units="cm"/>
      <inkml:brushProperty name="color" value="#E71224"/>
    </inkml:brush>
  </inkml:definitions>
  <inkml:trace contextRef="#ctx0" brushRef="#br0">16119 211 2432,'-1'0'15,"1"0"0,0 0-1,0 0 1,-1 0 0,1 0 0,0 0 0,0 0 0,-1 0-1,1 0 1,0 0 0,0 0 0,-1 0 0,1 0 0,0 0 0,-1 0-1,1 0 1,0 0 0,0 0 0,-1 0 0,1 0 0,0-1-1,0 1 1,0 0 0,-1 0 0,1 0 0,0 0 0,0-1-1,0 1 1,-1 0 0,1 0 0,0 0 0,0-1 0,0 1-1,0 0 1,-1 0 0,1-1 0,0 1 0,0 0 0,0 0 0,0-1-1,0 1 1,0 0 0,0 0 0,0-1 0,0 1 0,0 0-1,0-1 1,0 1 0,0 0 0,0 0 0,0-1 0,0 1-1,0 0 1,0 0 0,0-1 0,1 1 0,-1 0 0,0 0 0,0-1-1,0 1 1,0 0 0,1 0 0,-1 0 0,0-1 0,0 1-1,1 0 1,26-30 6671,-27 29-6655,0 1 0,0-1 0,0 1 0,-1-1 1,1 1-1,0-1 0,0 1 0,-1-1 0,1 1 0,0-1 1,-1 1-1,1-1 0,0 1 0,-1-1 0,1 1 0,-1 0 1,1-1-1,-1 1 0,1 0 0,-1 0 0,1-1 0,-1 1 1,1 0-1,-1 0 0,1 0 0,-1-1 0,1 1 0,-1 0 1,0 0-1,-25-2 918,4-1-215,16 2-516,0 0-1,1 1 0,-1-1 0,0 1 1,-9 1-1,-4 0 778,-12-6 274,-28 1 422,27-1-566,-75 0 395,-682 10-565,572-11-982,31-8 256,-39 0 219,110 14-373,-292-9-235,94-8 307,-43-4-401,60 7 292,15 10 207,189 4-234,1-5-1,-103-18 1,155 19 0,0 1 0,-67 3-1,39 1-5,-406-1-133,458 1 135,0 1 0,0 0-1,-24 7 1,-7 1 105,-178 20-110,23-3-15,153-22-33,0-2 0,-55-4 0,30-1-8,-402 2 374,348 10-101,96-6-224,1-1-1,-1-1 1,0-2 0,-55-6-1,62 3-5,-42 0 0,8 1 71,-38-7 93,-116-6-274,55 9 206,82 6-76,-179-3 19,221 2-9,12 1 17,-31-5 0,-25-2-71,48 5 7,-35-7 0,35 5 2,0 1 0,0 2 0,-39 3 0,10-1 2,-113-6 136,42 1-117,105 3 75,-29-5-1,30 2-125,-30 1 0,-124-3 50,174 6 41,0 1 0,0-1-1,0 1 1,1-1 0,-1 1-1,0 0 1,0 0 0,1 0-1,-1 0 1,1 1 0,-5 2-1,4-2-39,1-1-1,-1 0 0,1 0 0,-1 0 1,0 0-1,1 0 0,-1 0 0,-5 0 1,-15 5-226,-20 8 332,34-10-97,0-1 0,0 0-1,0-1 1,-1 0 0,1 0 0,-11 0 0,9-1 21,1 0 0,0 0 0,-10 3 0,10-1 7,0-1 0,0-1 1,-10 1-1,-82 3 117,-96-5-143,152-5 68,-12 3 141,-35 1-115,-59 5-191,7 1 235,-175 3 0,144-3-80,-143-1 91,186 7-272,5-4 117,0 0 165,-197-17-261,264 9 115,40 2 10,0-1 0,-29-5 1,-3-1 4,1 1 1,-85 5-1,64 1 23,-216-5 60,253 3-29,-47-9-1,47 4-105,-48 0 0,-320 10 183,164 6-117,117-7 230,53 0-297,-110-9 0,81 0 20,22 2 46,-40-2-8,-22-2 66,-110-8-136,120 9 51,76 5-20,-54-6 0,49 3 42,-104 3 0,79 4 8,-50 0-29,-122-3-176,78-1 280,97 3 33,-222 9 189,147-14 239,60 6-364,43 1-118,-110 8-224,-87 0-3152,233-12 2078,-1 0 0,1-1 0,0-1 0,-1 0 0,2-2 0,-20-6 1,-58-25-3447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4:44.324"/>
    </inkml:context>
    <inkml:brush xml:id="br0">
      <inkml:brushProperty name="width" value="0.1" units="cm"/>
      <inkml:brushProperty name="height" value="0.1" units="cm"/>
      <inkml:brushProperty name="color" value="#E71224"/>
    </inkml:brush>
  </inkml:definitions>
  <inkml:trace contextRef="#ctx0" brushRef="#br0">1103 68 2560,'-1'-1'201,"1"0"0,-1 0-1,0 0 1,1 0 0,-1 0 0,1 0 0,0 0 0,-1-1 0,1 1-1,0 0 1,-1 0 0,1 0 0,0 0 0,0-1 0,0 1-1,0 0 1,0 0 0,0 0 0,1-1 0,-1 1 0,0 0-1,0 0 1,1 0 0,-1 0 0,1 0 0,0-2 0,0 2-90,-1 0 1,1-1-1,-1 1 1,1-1-1,-1 1 1,1 0-1,-1-1 1,0 1-1,0-1 1,0 1-1,0-1 1,0 1-1,0-1 1,0 1-1,-1-1 1,1 1-1,0 0 1,-2-3-1,1 3-27,0 0 0,0 1-1,1-1 1,-1 0 0,-1 1 0,1-1-1,0 1 1,0 0 0,0-1 0,0 1-1,0 0 1,0-1 0,0 1 0,0 0-1,-1 0 1,-1 0 0,-27 1 1648,18 0-1139,5-1-394,-1 1-1,0 1 1,0 0 0,-14 4-1,14-3-115,-1 0 1,-16 2-1,-184 20 1629,86-21-773,-14 1 836,110-2-1383,1 0 0,-1 2 0,-27 9 0,16-4-168,-1-2 0,1-2 0,-54 2 0,81-7-455,-40 0-1226,48-1 1223,0 0 0,0 0-1,1-1 1,-1 1 0,0-1 0,1 0 0,-1 0 0,1 0 0,-1 0 0,1 0 0,-1-1 0,1 1 0,0-1 0,-5-3-1,5 2-175,-1-1-1,1 0 1,0 0-1,0 0 0,1 0 1,-1 0-1,1 0 0,-2-4 1,-8-46-4038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0:51.685"/>
    </inkml:context>
    <inkml:brush xml:id="br0">
      <inkml:brushProperty name="width" value="0.1" units="cm"/>
      <inkml:brushProperty name="height" value="0.1" units="cm"/>
      <inkml:brushProperty name="color" value="#E71224"/>
    </inkml:brush>
  </inkml:definitions>
  <inkml:trace contextRef="#ctx0" brushRef="#br0">2504 58 4736,'-2'1'143,"0"0"-1,1 0 1,-1 0 0,0 0 0,0 0 0,0 1 0,1-1-1,-1 1 1,1-1 0,-1 1 0,1 0 0,0-1-1,-2 4 1,-10 27 359,7-16-433,5-12-94,-3 7 239,0 0 0,-1 0 1,-1-1-1,-7 14 0,11-22-103,0 0 0,1 0 0,-1 0 0,0 0 0,0 0 0,0 0 0,0 0 0,0-1 0,0 1-1,-1-1 1,1 1 0,-1-1 0,1 0 0,-1 0 0,1 0 0,-1 0 0,1-1 0,-1 1 0,0-1-1,1 1 1,-1-1 0,0 0 0,0 0 0,-4-1 0,-29-7 705,27 5-675,0 1 0,-1 0-1,1 0 1,-14 0 0,-125 11 1838,121-9-1800,4 1 72,-1-1 0,0-2 0,-35-6 1,-22-4-8,29 6-115,11 0 15,-66-2 0,63 6 118,1-2 0,-56-13 0,-29-3 120,-1 9-220,-130-17-79,128 2 748,72 12-33,-78-7 0,-223 6 716,246 12-1941,41-7-3460,31 6-3356,-23 3 1201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4:46.729"/>
    </inkml:context>
    <inkml:brush xml:id="br0">
      <inkml:brushProperty name="width" value="0.1" units="cm"/>
      <inkml:brushProperty name="height" value="0.1" units="cm"/>
      <inkml:brushProperty name="color" value="#E71224"/>
    </inkml:brush>
  </inkml:definitions>
  <inkml:trace contextRef="#ctx0" brushRef="#br0">6106 116 3456,'-1'0'118,"0"0"0,1 0 1,-1 1-1,0-1 0,0 0 1,0 0-1,1 0 0,-1 0 1,0 0-1,0 0 0,0 0 0,1 0 1,-1 0-1,0 0 0,0-1 1,1 1-1,-1 0 0,0 0 0,0-1 1,1 1-1,-1 0 0,0-1 1,1 1-1,-1-1 0,0 1 1,0-2-1,0 1 61,-1 0-1,1 0 1,-1 0 0,1 0-1,0 0 1,-1 1 0,0-1 0,1 0-1,-4 0 1,-20-3 1309,-37-2 0,34 4-1016,-32-6 0,21 2 270,-52-2 0,40 4-391,-230-7 1489,41 7-902,0 8-31,42 7-187,-243-11-16,233-6-331,-250-3-96,223 4-42,124 6-166,-124-3-90,87-6 48,110 8-41,-74 9 1,-260 39 232,294-44-194,-10 1 24,-40 9 58,95-12-146,1-2 0,-63-6 0,59 3 96,-60 4 1,36 0 72,-121 9 41,40-1 99,58-5-348,-23 1-50,-68-3 265,92-3-152,-166-13 197,236 13-166,-174-27 581,141 21-536,-60-3 1,-110 10 530,90 3-2875,123-3 2087,1 0 1,0 0-1,-1 0 0,1 0 1,0 0-1,-1 0 0,1-1 0,0 1 1,0 0-1,-1-1 0,1 1 1,0 0-1,0-1 0,0 0 0,-1 1 1,1-1-1,0 0 0,-1-1 1,0 0-544,1-1 1,0 1 0,0-1 0,0 1 0,0-1-1,0 0 1,0 0 0,0-3 0,-8-40-5150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4:50.999"/>
    </inkml:context>
    <inkml:brush xml:id="br0">
      <inkml:brushProperty name="width" value="0.1" units="cm"/>
      <inkml:brushProperty name="height" value="0.1" units="cm"/>
      <inkml:brushProperty name="color" value="#E71224"/>
    </inkml:brush>
  </inkml:definitions>
  <inkml:trace contextRef="#ctx0" brushRef="#br0">1822 46 1408,'-5'0'837,"4"0"-490,1-20 1898,0 16-1308,0 3-745,1 0 0,-1 0 0,0 0 0,0 0 0,0 0 0,0 0-1,-1 0 1,1 0 0,0 0 0,0 0 0,-1 0 0,1 0 0,0 0 0,-1-1 0,0 1-108,-1 1 1,1-1-1,0 1 0,0-1 1,0 1-1,0 0 1,-1 0-1,1-1 0,0 1 1,0 0-1,0 0 1,-1 0-1,-1 1 0,-28-2 2977,18 0-2878,0 1 1,0 0-1,0 1 0,0 0 0,-14 4 0,-4 2 580,-61 6 0,56-9-491,-39 10 0,17-6 134,15-3-263,30-3-48,-1-1 1,1-1-1,-1 0 0,0-1 1,1 0-1,-1-1 1,1 0-1,-24-8 0,22 6-46,-1 1 0,-1 1 0,1 0 0,0 1 0,0 1 0,-17 2 0,-39-2 302,-99-8-767,-67-2 1290,196 7-359,-58 3 0,32 2-99,-105 1 521,87-2-1919,1 0-4002,69-2 1069,4-7-170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4:53.733"/>
    </inkml:context>
    <inkml:brush xml:id="br0">
      <inkml:brushProperty name="width" value="0.1" units="cm"/>
      <inkml:brushProperty name="height" value="0.1" units="cm"/>
      <inkml:brushProperty name="color" value="#E71224"/>
    </inkml:brush>
  </inkml:definitions>
  <inkml:trace contextRef="#ctx0" brushRef="#br0">1683 181 2816,'8'-3'327,"-1"-1"-1,0-1 1,0 1 0,0-1 0,0 0 0,-1-1-1,6-6 1,1 1-13,-3 2 270,-1 1 1,0-2-1,0 1 1,8-13-1,-16 21-492,-1 0-1,1 0 0,0 0 0,-1 0 0,1-1 0,-1 1 0,1 0 1,-1 0-1,1-1 0,-1 1 0,0 0 0,0-1 0,0 1 0,0 0 1,0-1-1,0 1 0,0 0 0,0-1 0,0 1 0,0 0 0,-1-1 1,1 1-1,-1-1 0,0 0-4,0 1 1,-1-1-1,1 1 0,0 0 1,-1-1-1,1 1 0,-1 0 1,1 0-1,-1 0 0,1 0 1,-1 0-1,0 1 0,1-1 1,-4 0-1,-5-2 166,-1 1 0,1 0 0,0 1 0,-19 0 0,-129-6 1045,146 6-1220,-248-2 1080,137 5-1047,-6-3 257,-211 7 1088,36-1 1310,181-6-2972,83 1-532,-45 0-2553,63 1-468,-38 8 1,28-5-749,0-4 1638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4:59.155"/>
    </inkml:context>
    <inkml:brush xml:id="br0">
      <inkml:brushProperty name="width" value="0.1" units="cm"/>
      <inkml:brushProperty name="height" value="0.1" units="cm"/>
      <inkml:brushProperty name="color" value="#E71224"/>
    </inkml:brush>
  </inkml:definitions>
  <inkml:trace contextRef="#ctx0" brushRef="#br0">6 20 1792,'-5'-5'768,"10"-1"-576,-5 3-224,5-3-832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00.468"/>
    </inkml:context>
    <inkml:brush xml:id="br0">
      <inkml:brushProperty name="width" value="0.1" units="cm"/>
      <inkml:brushProperty name="height" value="0.1" units="cm"/>
      <inkml:brushProperty name="color" value="#E71224"/>
    </inkml:brush>
  </inkml:definitions>
  <inkml:trace contextRef="#ctx0" brushRef="#br0">3229 63 3328,'-2'-12'5240,"2"11"-5065,0 0 0,0 1 1,-1-1-1,1 0 0,-1 0 1,1 1-1,-1-1 0,1 0 1,-1 1-1,1-1 0,-1 0 0,1 1 1,-1-1-1,-1 0 0,0 0-6,0 0-1,0 0 1,-1 1-1,1-1 1,0 0-1,0 1 0,-1 0 1,1 0-1,0 0 1,-4 0-1,-191 0 3587,97-9-3409,92 9-342,-32 0 231,1-1 1,-51-9-1,52 5 65,-1 2 1,-45 2 0,65 1-211,-67 6 128,66-3-123,-39 10 1,16-2-89,-214 46 403,112-34 92,15-3-321,6-6 22,-14 1 53,26-7-304,35-1 392,-112-5 0,166-5-324,-34-8 1,38 6-21,0 2 0,0 0 1,-20 0-1,-269-10 160,247 6-111,-218-29 212,253 32-329,-33 0 0,41 4 65,1-1 0,0-1 0,0 0-1,0-2 1,-27-8 0,40 11 72,0 0 1,-1 0-1,1 0 0,-1 1 1,1-1-1,-6 1 0,9 0 86,5 4-882,-12-21-6105,4 13 5700,0-1 0,-1 1 0,1 0 0,-1 0 0,0 0 1,-8-4-1,-23-12-3092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01.696"/>
    </inkml:context>
    <inkml:brush xml:id="br0">
      <inkml:brushProperty name="width" value="0.1" units="cm"/>
      <inkml:brushProperty name="height" value="0.1" units="cm"/>
      <inkml:brushProperty name="color" value="#E71224"/>
    </inkml:brush>
  </inkml:definitions>
  <inkml:trace contextRef="#ctx0" brushRef="#br0">2366 15 5376,'0'-4'201,"0"4"-81,0 0 0,0-1 0,0 1 0,0 0 0,0-1 0,-1 1 0,1 0 0,0-1 0,0 1 0,0 0 0,0-1 0,0 1 0,1 0 0,-1-1 0,0 1 0,0 0 0,0-1 0,0 1-1,2-3 1321,-1 2-1320,-1 1 0,0 0 0,1 0 0,-1 0 0,1-1 0,-2 3 105,1-1 0,-1 0 0,0 1 0,1-1 0,-1 0-1,0 0 1,0 0 0,0 0 0,0 0 0,-1 1 0,-3 2 38,-1 0 1,1-1-1,-1 0 0,1-1 0,-1 1 0,0-1 1,0 0-1,-1 0 0,1-1 0,0 0 0,-11 1 0,-8-1-120,-40-3-1,55 1-43,-71-7 151,-47-1 305,62 8-146,-5 0 378,-105 12 1,42 7-439,-174 1 0,40-22-29,141 13-157,41-1-59,-240-4 967,217-6-478,71 3 60,-77 14-1,49-6-2394,31-8-786,-11-9-1941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04.845"/>
    </inkml:context>
    <inkml:brush xml:id="br0">
      <inkml:brushProperty name="width" value="0.1" units="cm"/>
      <inkml:brushProperty name="height" value="0.1" units="cm"/>
      <inkml:brushProperty name="color" value="#E71224"/>
    </inkml:brush>
  </inkml:definitions>
  <inkml:trace contextRef="#ctx0" brushRef="#br0">1784 234 3584,'-27'0'1675,"26"0"-1714,1 0 1,-1-1 0,1 1-1,-1-1 1,1 1 0,-1-1 0,1 1-1,0-1 1,-1 1 0,1-1-1,0 1 1,-1-1 0,1 1 0,0-1-1,0 0 1,-1 1 0,1-1 0,0 0-1,0 1 1,0-1 0,0 1-1,0-1 1,0 0 0,0 1 0,0-1-1,0 0 1,0 1 0,1-2 0,-1 0 12,-2-2 207,1 1 0,-1 0 0,1 0 0,-1 0 0,0 0 0,0 0 0,-1 0 0,1 0 0,-1 1 0,1-1 0,-1 1 0,0-1 0,0 1 0,0 0 0,0 0 0,0 1 0,0-1 0,0 1 0,-1-1 0,1 1 0,0 0 0,-7-1 0,-6-1 457,0 1-1,-1 1 1,-24 0-1,38 1-668,-14-2 287,1 0-1,0 0 1,-1-2-1,1 0 1,0-1 0,-25-11-1,20 7 79,0 2-1,-38-9 0,34 12-266,-30-6 443,-109-4 1,114 14-318,15 2 143,1-3 0,-1 0-1,-67-14 1,52 4-141,-1 1-1,0 3 1,-90-2 0,-195 9 1858,298-3-2633,32 2 80,-1 0-1,0 0 1,0 1-1,0 0 1,0 0-1,1 1 1,-1-1-1,0 2 1,0-1-1,-11 5 1,-26 18-2855,-11 5-175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06.793"/>
    </inkml:context>
    <inkml:brush xml:id="br0">
      <inkml:brushProperty name="width" value="0.1" units="cm"/>
      <inkml:brushProperty name="height" value="0.1" units="cm"/>
      <inkml:brushProperty name="color" value="#E71224"/>
    </inkml:brush>
  </inkml:definitions>
  <inkml:trace contextRef="#ctx0" brushRef="#br0">2110 150 4736,'-15'-4'629,"9"2"-301,-1 1-1,0 0 1,1 0-1,-13 1 0,13-1-112,0 0 0,0 0 0,0 0 0,0 0-1,1-1 1,-1 0 0,0-1 0,1 1-1,-1-1 1,-4-3 0,1 2-107,0 0 1,-1 1-1,-10-3 0,-1 0 142,7 2 26,-1 2 1,1 0 0,-1 1-1,0 0 1,-27 3 0,3 0 292,-11-2 60,-204-10 1350,158 3-1336,-31-5-11,-178-21 754,97 15-799,56 10 706,-190 14 0,198-1-1517,86-4-3461,36-1 443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08.661"/>
    </inkml:context>
    <inkml:brush xml:id="br0">
      <inkml:brushProperty name="width" value="0.1" units="cm"/>
      <inkml:brushProperty name="height" value="0.1" units="cm"/>
      <inkml:brushProperty name="color" value="#E71224"/>
    </inkml:brush>
  </inkml:definitions>
  <inkml:trace contextRef="#ctx0" brushRef="#br0">2211 51 1792,'-10'-1'594,"9"-2"297,13-4 1235,3-2 401,-11 8-860,1 0-368,-3 8-809,-2-3-335,0-1 0,0 1-1,0 0 1,-1-1-1,1 1 1,-1 0 0,-2 6-1,2-9-76,0 1-1,0-1 0,0 1 0,-1-1 0,1 1 0,0-1 1,-1 0-1,1 1 0,-1-1 0,0 0 0,1 0 1,-1 0-1,0-1 0,0 1 0,1 0 0,-4 0 1,-11 4 280,0 0 0,0-2 0,-1 0 0,-32 1 0,-68-6 253,30-2-399,-61 1 92,76-3-334,20 0 374,-65-2 270,81 6-330,-60-10 0,30 2-159,-124-23-77,150 24 17,-1 3-1,-65-4 0,-83 10 495,84 1-154,-267 23 1381,213 0-5764,154-23 2939,-1 0 0,0 0 0,0-1-1,0 0 1,0 0 0,0-1-1,-9-1 1,-26-8-2886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12.892"/>
    </inkml:context>
    <inkml:brush xml:id="br0">
      <inkml:brushProperty name="width" value="0.1" units="cm"/>
      <inkml:brushProperty name="height" value="0.1" units="cm"/>
      <inkml:brushProperty name="color" value="#E71224"/>
    </inkml:brush>
  </inkml:definitions>
  <inkml:trace contextRef="#ctx0" brushRef="#br0">6750 124 1152,'-2'-3'92,"1"0"1,0 0-1,1 0 0,-1 0 0,1 0 1,-1 0-1,1 0 0,0-5 1,0 5 99,0-1 0,0 1 0,-1-1 0,1 0 1,-1 1-1,-2-7 0,1 6 20,1 1 0,-1 0-1,1-1 1,-1 1 0,0 0 0,-1 0 0,1 0 0,0 1 0,-1-1 0,0 0-1,1 1 1,-1 0 0,-5-4 0,4 4 11,-1 0 1,0 1-1,1-1 1,-1 1-1,0 0 0,0 0 1,0 0-1,0 1 0,-8 0 1,-25 0 736,-46 8 0,59-6 150,-48-2 0,28-1-504,23 0-213,-30-6 0,31 4-87,-29-1 0,-312 33 1587,318-26-1624,-48-2-1,50-2-75,-57 7-1,-140 14-44,52-6 40,-62-8-15,30-3-58,-90 25 717,104-13-711,69-7-28,37-2-168,22-2 112,-87 15 1,10 5 263,23-5-112,-293 42 79,398-57-242,-199 35 172,44-6-103,159-30-59,-75 13 10,-145 3 0,77-6-58,77-3 24,-117 5 261,143-14-143,-78-7 0,25-14-261,76 12 207,-54-5 1,-80 4 133,-133-12-79,53 14 231,181 9-177,0-3 0,-74-11 0,11-15-20,116 21-1197,-1 0-1,1-1 1,0-1 0,-29-17-1,26 13-2609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0:52.916"/>
    </inkml:context>
    <inkml:brush xml:id="br0">
      <inkml:brushProperty name="width" value="0.1" units="cm"/>
      <inkml:brushProperty name="height" value="0.1" units="cm"/>
      <inkml:brushProperty name="color" value="#E71224"/>
    </inkml:brush>
  </inkml:definitions>
  <inkml:trace contextRef="#ctx0" brushRef="#br0">1060 20 3712,'-22'0'5648,"16"-9"-3776,3 8-1694,-1-1 1,1 1-1,-1-1 0,0 1 1,1 0-1,-1 0 1,0 1-1,0-1 1,-7 0-1,-39 3 663,39-1-650,-104 17 1505,34-4-555,36-8-403,3 0 208,-53 1-1,-37-1 44,67-2-799,63-4-189,-45 2-1093,1 2-1,0 1 1,-47 13 0,83-14-71,-1 0 1,1 0-1,0 1 0,1 0 1,-14 11-1,-21 11-2490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27.602"/>
    </inkml:context>
    <inkml:brush xml:id="br0">
      <inkml:brushProperty name="width" value="0.1" units="cm"/>
      <inkml:brushProperty name="height" value="0.1" units="cm"/>
      <inkml:brushProperty name="color" value="#E71224"/>
    </inkml:brush>
  </inkml:definitions>
  <inkml:trace contextRef="#ctx0" brushRef="#br0">3627 266 3072,'-25'0'3248,"8"0"208,-10-2-2939,0-1 1,1-1 0,-32-9 0,-17-3-296,25 8 287,-102-2 1,-105 5 1596,28 14-2186,6-1 632,176-5-464,-48 8-84,60-6 162,-49 2 0,-363-16 58,113 12-106,120 3 367,118-11-143,-148-26 0,131 14 184,-43-17 354,86 16-714,-79-25 193,7 1-137,74 31-796,18 3-1385,39 6 94,0-1 0,-16-6 0,-1-2-2860,-11-3 640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34.649"/>
    </inkml:context>
    <inkml:brush xml:id="br0">
      <inkml:brushProperty name="width" value="0.1" units="cm"/>
      <inkml:brushProperty name="height" value="0.1" units="cm"/>
      <inkml:brushProperty name="color" value="#E71224"/>
    </inkml:brush>
  </inkml:definitions>
  <inkml:trace contextRef="#ctx0" brushRef="#br0">7837 96 4608,'-10'-2'754,"6"2"-532,1 0 1,0 0-1,0-1 0,-1 0 1,1 0-1,0 0 0,0 0 1,0 0-1,0-1 0,-4-1 1,-19-7 459,18 6-565,7 3-47,0 1 0,1-1-1,-1 1 1,0-1 0,0 1 0,0-1-1,0 1 1,0 0 0,0 0 0,0-1-1,0 1 1,0 0 0,-1 0 0,-65-11 3018,23 10-2003,20 0-867,-1 1 0,1 1 0,-30 5 0,-35 7 352,81-12-479,-143 5 770,37-3-527,-78 3-308,-90 17 678,13-28-627,197 1 284,-285 4-457,92 2 460,141-4-382,-143 1 44,-297 3 156,414 6 60,-37 1 194,-135 3 335,-149-4-1702,-50-31 1475,318 7-375,64 3-178,94 10 6,-281-17 416,153 11-537,-71-2 222,178 11-117,-208-4-48,22-5 121,169 7 16,-26-2-12,108 4-58,-150-10 117,-53 1 240,-14 4 614,167 5-938,-114 2 101,126 1-1914,1 1 0,-48 11 0,74-11 719,-1-1-1,0-1 1,0 0 0,0-1-1,0-1 1,0 1 0,0-2-1,-15-2 1,-70-21-2944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41.477"/>
    </inkml:context>
    <inkml:brush xml:id="br0">
      <inkml:brushProperty name="width" value="0.1" units="cm"/>
      <inkml:brushProperty name="height" value="0.1" units="cm"/>
      <inkml:brushProperty name="color" value="#E71224"/>
    </inkml:brush>
  </inkml:definitions>
  <inkml:trace contextRef="#ctx0" brushRef="#br0">1054 66 3968,'-8'-4'1317,"-8"-1"1051,-1 0-2459,-42-4 2934,-238 14 1312,221-10-2993,-27-3-164,25 1-567,-71-8-479,85 9-828,46 4-367,1 0 0,-1 0-1,0 2 1,0 0 0,-32 6 0,2 6-2021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43.792"/>
    </inkml:context>
    <inkml:brush xml:id="br0">
      <inkml:brushProperty name="width" value="0.1" units="cm"/>
      <inkml:brushProperty name="height" value="0.1" units="cm"/>
      <inkml:brushProperty name="color" value="#E71224"/>
    </inkml:brush>
  </inkml:definitions>
  <inkml:trace contextRef="#ctx0" brushRef="#br0">6435 78 3712,'-4'0'283,"0"0"1,0 0-1,0 1 0,0-1 1,0 1-1,0 0 0,-4 1 0,7-2-273,0 1 0,0-1-1,0 0 1,0 1-1,0-1 1,0 0-1,0 0 1,0 0-1,-1 0 1,1 0-1,0 0 1,0 0 0,0 0-1,0-1 1,0 1-1,0 0 1,0-1-1,0 1 1,0 0-1,-1-1 1,-9-3 835,-27-1 2392,33 5-3050,-1 0 1,1 0-1,-1 1 0,0 0 0,1 0 1,-1 0-1,1 1 0,-8 3 0,-20 6 469,-1-1-1,0-1 0,-39 4 1,6-1-222,-143 17-243,123-20 306,45-6-363,-1-2-1,0-1 0,1-3 1,-81-15-1,-110-11-105,174 23-56,-49-2 271,-52-7-60,61 0-49,29 3-169,-123-4 0,132 15 184,8 0 155,-77 8 1,81-3-216,1-2 1,-59-5 0,7 0-45,-183-2 473,-33 10-956,48-14 1206,1 4-522,96-1 484,11-3-522,34 8-295,-212 7 532,168-3-253,20-1 16,79 2-145,-268 20 210,260-18 85,-90-5 1,77-3-362,-367 2 185,418-2-189,-73-13 1,93 11 72,-128-22 19,120 22-249,1 2 368,0-2 0,-46-13 0,73 16-258,1 1-1,-1 0 0,1-1 0,-1 1 1,1 0-1,-1 0 0,1 0 1,-1-1-1,0 1 0,1 0 0,-1 0 1,1 0-1,-1 0 0,0 0 1,1 0-1,-1 0 0,0 0 0,1 0 1,-1 0-1,1 0 0,-1 1 0,1-1 1,-1 0-1,0 0 0,1 1 1,-1-1-1,1 0 0,-1 1 0,1-1 1,-1 0-1,1 1 0,-1-1 1,1 1-1,0-1 0,-1 1 0,1-1 1,0 1-1,-1-1 0,1 1 1,0-1-1,-1 1 0,1-1 0,0 1 1,0 0-1,0-1 0,0 1 1,0-1-1,0 1 0,-1 0 0,-3 25-4472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5:50.966"/>
    </inkml:context>
    <inkml:brush xml:id="br0">
      <inkml:brushProperty name="width" value="0.1" units="cm"/>
      <inkml:brushProperty name="height" value="0.1" units="cm"/>
      <inkml:brushProperty name="color" value="#E71224"/>
    </inkml:brush>
  </inkml:definitions>
  <inkml:trace contextRef="#ctx0" brushRef="#br0">9929 228 1664,'-5'-33'9024,"-17"35"-8431,1 0 0,-1 1 1,-23 7-1,-16 2-113,-5 1 261,-66 23-1,60-15-584,-93 30 570,81-32-283,-121 9 0,110-17-87,29-5-15,0-4 1,-117-11-1,2-14-474,-97 18 1225,184 6-840,-188 8 105,60 3-195,1 1-212,-173-13-89,196-7 130,3-1 56,153 8-54,1-2 0,0-3 1,-76-17-1,60 12 138,-113-8 0,104 13-206,33 2 3,-174-9 176,202 12-104,-51 1-93,-75-11-1,38-3 225,-1 4-1,0 4 1,-168 13 0,196-4-64,-131-10 1,35-1 26,-117-4-109,202 7 62,56 1 27,-41-9 0,44 8-62,-19-5 4,22 4 24,-26-3 0,-70-5-8,-112 1 0,30 8 75,173 5-59,-6-1 4,1-1 0,-1 0 0,-31-7 0,-4-3-24,0 3 1,-72-1-1,-256 17 297,184-5-325,48-2 0,-34 5 32,-44-1 310,-277-5-396,453 1-22,21 0 123,0-1-1,-50-7 1,-87-8 67,50 6 66,45 3-29,-68-10 130,79 6 166,-117-2 1,42 4-261,-47-16-2432,185 23 1688,0 0 0,0-1-1,1 0 1,-1 0 0,-7-3 0,9 2-684,-1 0 0,1 0 1,0 0-1,0-1 0,0 0 1,0 1-1,-3-6 0,-18-22-3804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05.477"/>
    </inkml:context>
    <inkml:brush xml:id="br0">
      <inkml:brushProperty name="width" value="0.1" units="cm"/>
      <inkml:brushProperty name="height" value="0.1" units="cm"/>
      <inkml:brushProperty name="color" value="#E71224"/>
    </inkml:brush>
  </inkml:definitions>
  <inkml:trace contextRef="#ctx0" brushRef="#br0">3334 327 2304,'-21'0'2555,"-18"0"7586,33 1-9784,0-1 0,-1 0 0,1 0-1,0-1 1,0 1 0,-10-4 0,4 1-151,1 1 0,-1 0 1,0 0-1,-23 1 0,-10-2-85,-44-2 226,-29-1 22,81 5-174,-1-1 0,-47-9 0,-34-5 188,51 8-334,-107-10 250,16-2 586,89 8-799,29 5-41,0 1-1,-49-1 0,-58-2 57,-65-2-69,-143 7 283,306 5-215,23 1-110,0-2-1,0-2 1,-29-4 0,-35-8-129,-29-10 131,18 5 27,20 0 167,62 15-53,10 2-22,0 0-1,-19 0 0,27 2-92,-54 0 59,-89 11-1,-26 7 121,165-17-210,-17 2-466,0-1 0,-29-1-1,47-1 103,1 0 0,-1 0-1,0-1 1,0 0 0,0 0-1,0 0 1,0 0-1,1-1 1,-1 0 0,1 0-1,-1 0 1,1 0-1,0-1 1,0 0 0,0 0-1,-7-7 1,8 6-268,0-1 1,0 0 0,1 0-1,-1 0 1,-1-6-1,-12-31-3477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09.310"/>
    </inkml:context>
    <inkml:brush xml:id="br0">
      <inkml:brushProperty name="width" value="0.1" units="cm"/>
      <inkml:brushProperty name="height" value="0.1" units="cm"/>
      <inkml:brushProperty name="color" value="#E71224"/>
    </inkml:brush>
  </inkml:definitions>
  <inkml:trace contextRef="#ctx0" brushRef="#br0">1757 105 3328,'1'-1'114,"0"-1"0,0 0 0,0 1 0,0-1 0,0 1 0,0-1 0,1 1 0,-1 0 0,0 0 0,1-1 0,-1 1 0,1 0 0,0 0 0,-1 0 0,1 0 0,0 1 0,2-2 0,12-7-379,-4 3 3606,-14 12-2533,1-6-715,0 1 0,0 0 0,1-1 1,-1 1-1,0-1 0,0 0 0,0 1 0,0-1 1,0 0-1,0 1 0,0-1 0,0 0 0,0 0 0,0 0 1,0 0-1,-2 0 0,-22-1 842,15 1-414,-7-1-82,1-1 0,0-1 1,-1 0-1,-23-9 0,-25-5-294,-94-2 250,10 5 314,-81 9-42,25 24 307,113-9-509,-58 8 316,-67 6 358,14-25-191,81-2-1352,117 3 338,-21-2-1619,24 1 1491,1 1 0,0 0 0,0-1 0,0 1-1,-1-1 1,1 1 0,0-1 0,0 0 0,0 1 0,0-1 0,0 0 0,0 0-1,0 0 1,0 0 0,0 0 0,1 0 0,-1 0 0,-1-2 0,-5-22-3646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10.404"/>
    </inkml:context>
    <inkml:brush xml:id="br0">
      <inkml:brushProperty name="width" value="0.1" units="cm"/>
      <inkml:brushProperty name="height" value="0.1" units="cm"/>
      <inkml:brushProperty name="color" value="#E71224"/>
    </inkml:brush>
  </inkml:definitions>
  <inkml:trace contextRef="#ctx0" brushRef="#br0">2541 157 1536,'0'-2'153,"0"1"0,1-1 0,-1 1 0,1 0 0,-1-1 1,1 1-1,0 0 0,-1-1 0,12-9 4602,-13 11-4646,1-1 0,0 0 0,0 0 1,-1 1-1,1-1 0,0 0 0,-1 1 0,1-1 0,-1 0 0,1 1 0,-1-1 1,1 0-1,-1 1 0,1-1 0,-1 1 0,0-1 0,1 1 0,-1-1 1,0 1-1,1 0 0,-1-1 0,0 1 0,0 0 0,0-1 0,1 1 0,-1 0 1,0 0-1,0 0 0,1 0 0,-1 0 0,-2 0 0,-32 0 203,26 0 92,2 0-310,1-1 0,-1 0 1,1 0-1,-7-3 0,-22-3 203,-644-5 1959,457 13-1995,-140 4 987,236-3-929,-1 0 231,-173-20 0,-46-25 1140,264 40-1576,60 3-1177,0-1 0,0 0 0,-39-9 0,35 0-2126,6-6-875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22.228"/>
    </inkml:context>
    <inkml:brush xml:id="br0">
      <inkml:brushProperty name="width" value="0.1" units="cm"/>
      <inkml:brushProperty name="height" value="0.1" units="cm"/>
      <inkml:brushProperty name="color" value="#E71224"/>
    </inkml:brush>
  </inkml:definitions>
  <inkml:trace contextRef="#ctx0" brushRef="#br0">8305 262 1792,'-1'0'33,"0"0"0,0 1 0,1-1 0,-1 0 0,0 0 1,0 0-1,0 0 0,0-1 0,1 1 0,-1 0 0,0 0 0,0 0 0,0-1 0,1 1 0,-1 0 1,0-1-1,0 1 0,1 0 0,-1-1 0,0 1 0,1-1 0,-1 0 0,-1 0 0,2-1-40,0 1 0,0-1 0,0 1 0,0-1 0,0 0 0,0 1 0,0-1 0,1 1 0,-1-1-1,1 0 1,0-1 0,-1 2 264,1-1 0,-1 1 0,0 0 0,1-1 0,-1 1 0,0 0 0,0-1 0,0 1 0,0 0-1,0-1 1,0 1 0,0 0 0,-1-1 0,1 1 0,-1-2 0,1 2-181,-1 1 0,1-1-1,-1 1 1,1-1 0,0 1 0,-1 0 0,1-1-1,-1 1 1,0 0 0,1-1 0,-1 1 0,1 0 0,-1 0-1,1-1 1,-1 1 0,0 0 0,1 0 0,-1 0-1,1 0 1,-1 0 0,0 0 0,1 0 0,-2 0-1,-3 1 5,-1 0-1,0 0 1,0 1-1,1 0 1,-9 4-1,1-1 234,-19 0 210,29-4-388,-1-1 0,0 1 0,0-1 1,-1 0-1,1 0 0,0 0 0,0-1 1,0 1-1,0-1 0,1 0 1,-1 0-1,-6-3 0,5 3-17,-1-1-1,0 1 1,1-1 0,-11 0-1,-438 2 3035,383-3-2827,-1-4-1,-72-16 1,-32-5 152,-47-1-461,100 6 42,31 6 48,59 10 12,-60-6 0,11 12 46,-45-3 152,19-8-261,-140-20-9,226 29 13,0-1-47,1 1 1,-27-1-1,-25 3-177,7 0 365,-108 12 0,-64 14-30,81-11 49,19-3 98,-1-7-1,-204-19 0,174 5-182,96 5-154,-78 5 0,62 1-74,-28 2 212,1 4-1,-151 30 0,212-27-103,-268 41 234,304-49-230,-23 1 63,0 2 0,-53 14 0,49-9 69,-57 6 0,55-9-39,-24 0-113,-2-4 1,1-2 0,-101-12-1,93 3-94,-21-3 395,74 11-218,-4-1-79,-50 6 0,54-2-54,0-2 0,-35-2 0,11-1 16,-247 2-342,298 0 395,1 1-1,-1-1 1,0 1 0,1-1 0,-1 1 0,0-1 0,1 1-1,-1-1 1,1 1 0,-1-1 0,0 1 0,1 0 0,0-1-1,-1 1 1,1 0 0,-1 0 0,1-1 0,0 1 0,0 0-1,-1 0 1,1-1 0,0 1 0,0 1 0,-1 0 277,-41 3-224,32-5-70,0 0 1,1 0 0,-1 1-1,0 1 1,0-1 0,1 1-1,-19 7 1,-8 4 157,-1-1 0,0-1 0,-1-3-1,-42 5 1,25-6-40,-263 18-33,202-19 70,7-5-104,11 1-98,-127-14 0,38-12-44,159 21 188,-47 4 1,19 0-1061,56-2 691,1 1 0,0-1 0,0 1 0,0-1 0,-1 1 0,1-1 0,0 0 0,-1 1 0,1-1 0,-1 0 0,1 0 0,0 0 0,0-1 0,-1 1-170,1-1 10,1 0 0,-1 0 0,0 0 0,-1 0 0,1 0 0,0-1 0,-1 1 0,1 0 0,-1-1 0,0 1 0,0 0 0,0-1 0,0 1 0,0 0 0,0-1 0,0 1 0,-1 0 0,1 0 0,-1-1 0,0 1 0,0 0 0,-2-4 0,-2-2-1026,0 0 1,-13-13-1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24.519"/>
    </inkml:context>
    <inkml:brush xml:id="br0">
      <inkml:brushProperty name="width" value="0.1" units="cm"/>
      <inkml:brushProperty name="height" value="0.1" units="cm"/>
      <inkml:brushProperty name="color" value="#E71224"/>
    </inkml:brush>
  </inkml:definitions>
  <inkml:trace contextRef="#ctx0" brushRef="#br0">3177 119 2688,'-46'6'2608,"-48"-1"0,-49-15 554,107 7-2594,-56 4 0,33 0 766,-270 10-214,45-11 229,114-6-1125,10-1-70,1 0-26,117 5-69,-60-10-1,60 5-15,-61-1 0,-236 14 522,40-6-223,150-11 132,-34 18 503,-1 0-82,156-6-1058,16 0-170,1 0-1,-1-1 0,1-1 1,0 0-1,0 0 1,-1-1-1,-18-6 0,29 8 152,0-1 0,0 1 0,0-1-1,0 0 1,0 1 0,0-1-1,0 0 1,0 1 0,1-1 0,-1 0-1,0 0 1,0 0 0,1 0-1,-1 0 1,1 0 0,-2-1 0,-1-21-3501,2 21 3339,-3-38-3522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0:53.894"/>
    </inkml:context>
    <inkml:brush xml:id="br0">
      <inkml:brushProperty name="width" value="0.1" units="cm"/>
      <inkml:brushProperty name="height" value="0.1" units="cm"/>
      <inkml:brushProperty name="color" value="#E71224"/>
    </inkml:brush>
  </inkml:definitions>
  <inkml:trace contextRef="#ctx0" brushRef="#br0">2026 251 5760,'-32'4'3354,"30"-5"-3243,0 0 0,0 0-1,0 0 1,0 0-1,1 0 1,-1 0 0,0-1-1,-2-2 1,-10-6 883,-1 3-482,-1 2 0,0-1 0,-1 2 0,1 0 0,-1 2 0,1-1 0,-19 1 0,27 2-423,1-1 1,0 0-1,-10-2 1,-15-3 32,17 3 35,0 0 1,-21-6-1,24 5-42,0 0-1,-1 1 1,1 1-1,-21-2 1,-410 4 1090,400-2-992,-72-13 0,74 8 177,-73-3-1,73 8-121,-55-9 0,25 1 2,-161-33 1335,5 1-1786,103 36-6806,77-2 2369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26.740"/>
    </inkml:context>
    <inkml:brush xml:id="br0">
      <inkml:brushProperty name="width" value="0.1" units="cm"/>
      <inkml:brushProperty name="height" value="0.1" units="cm"/>
      <inkml:brushProperty name="color" value="#E71224"/>
    </inkml:brush>
  </inkml:definitions>
  <inkml:trace contextRef="#ctx0" brushRef="#br0">2626 109 2816,'-3'2'529,"-1"-1"0,1 0-1,-1 0 1,1 0 0,-1 0 0,-5 0 0,-46-2 889,28 0-384,-106-10 2326,118 11-3135,2 1-94,0-1-1,0-1 1,0 0-1,0-1 1,-14-4-1,-5-1 192,0 2 1,-1 1-1,1 1 0,-47 2 0,-14 1 54,-191 7 352,239-2-615,16-1 137,-31 0 0,-24-7 57,-103-18-1,181 21-305,-206-33 169,161 27 12,0 1 0,-90 5 0,59 2-163,27-2 239,3 1 219,-60-7-1,21 2 623,33 0-1236,0 2 0,-64 7 0,91-3-1950,-10 1-2642,35-2 3910,1-1-1,-2 1 0,1-1 0,0 0 1,0-1-1,0 1 0,0-1 1,1 0-1,-12-4 0,-34-13-2225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28.212"/>
    </inkml:context>
    <inkml:brush xml:id="br0">
      <inkml:brushProperty name="width" value="0.1" units="cm"/>
      <inkml:brushProperty name="height" value="0.1" units="cm"/>
      <inkml:brushProperty name="color" value="#E71224"/>
    </inkml:brush>
  </inkml:definitions>
  <inkml:trace contextRef="#ctx0" brushRef="#br0">3808 86 3200,'-6'0'1356,"7"-3"-1008,-1 3-295,1-1 1,-1 1-1,1-1 1,-1 0-1,1 1 1,-1-1-1,0 0 1,1 0-1,-1 1 1,0-1-1,0 0 1,1 0-1,-1 1 1,0-1-1,0-1 1,0 1 39,-1 0-1,1 0 1,0 1 0,-1-1 0,1 0 0,0 0 0,-1 1-1,1-1 1,-1 0 0,1 1 0,-1-1 0,1 0 0,-1 1-1,0-1 1,1 1 0,-1-1 0,0 1 0,1-1-1,-1 1 1,0 0 0,0-1 0,1 1 0,-1 0 0,0-1-1,0 1 1,0 0 0,1 0 0,-1 0 0,0 0-1,0 0 1,0 0 0,0 0 0,0 0 0,1 0 0,-2 1-1,-35 3 1018,34-4-1097,-70 13 968,-93 2 0,138-14-932,-212 12 1124,42-11-597,104-3-416,-348-7 853,402 7-987,-46-4-89,-53-1 270,47 4-201,-308-18 506,246 17-77,16 1-283,62-3-182,-124-4 619,39 4 670,-169-14-300,-1 0-1966,324 19 944,-120 2-3797,86 1-72,-48 9 1,-2 9 43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39.965"/>
    </inkml:context>
    <inkml:brush xml:id="br0">
      <inkml:brushProperty name="width" value="0.1" units="cm"/>
      <inkml:brushProperty name="height" value="0.1" units="cm"/>
      <inkml:brushProperty name="color" value="#E71224"/>
    </inkml:brush>
  </inkml:definitions>
  <inkml:trace contextRef="#ctx0" brushRef="#br0">4587 87 3456,'11'8'7845,"-12"-7"-7767,0-1 0,0 0 1,0 0-1,0 1 0,0-1 0,-1 1 1,1-1-1,0 1 0,0-1 0,0 1 0,1 0 1,-3 0-1,2 0-20,0 0 0,0 0 0,0-1 0,0 1 0,0 0 0,0-1 0,0 1 0,-1-1 0,1 1 0,0-1 0,0 0 0,-3 1 0,-34 4 1515,14-5-1182,8-1-213,0 1 0,-1 1-1,1 0 1,-28 7 0,-109 25 911,72-18-850,55-11-290,1-2 0,-1-1-1,-35-2 1,8-1 528,-410 8 643,426-6-1004,-133-5-840,-10 3 1631,96 3-908,-437-1 225,422 8 267,26-1-502,-199-2-166,201-5 162,-39-7-42,0 0-8,62 7 120,-59 0 11,-122-15-1,164 8 275,-82-15-77,58-6-706,35 10 171,-11 3 630,46 10-319,-10 0-9,-3 3 8,0-2 0,-55-12 0,62 11-13,-18-4 433,0 2 1,-80-2 0,46 8-282,-133 6-877,195-4-593,0-1-1,1-1 0,-1 0 1,-18-4-1,-14-2-2600,-10 2-789,-2 4 1142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43.372"/>
    </inkml:context>
    <inkml:brush xml:id="br0">
      <inkml:brushProperty name="width" value="0.1" units="cm"/>
      <inkml:brushProperty name="height" value="0.1" units="cm"/>
      <inkml:brushProperty name="color" value="#E71224"/>
    </inkml:brush>
  </inkml:definitions>
  <inkml:trace contextRef="#ctx0" brushRef="#br0">3213 155 2688,'0'0'68,"0"-1"0,-1 1 0,1-1 0,0 0 0,0 1 0,0-1 0,0 1 1,0-1-1,0 0 0,0 1 0,0-1 0,1 1 0,-1-1 0,0 1 0,0-1 0,0 1 0,0-1 0,1 0 0,-1 1 0,0-1 0,1 1 1,-1 0-1,0-1 0,1 1 0,-1-1 0,1 1 0,-1-1 0,0 1 0,1 0 0,-1-1 0,1 1 0,-1 0 0,2-1 0,28-19 4279,-30 18-4248,0 0 0,0 1 1,0-1-1,0 0 0,0 1 0,-1-1 0,1 0 0,-1 1 0,1-1 1,-1 0-1,1 1 0,-1-1 0,0 1 0,1-1 0,-1 1 0,0-1 1,0 1-1,-2-2 0,0 1-38,1 1-1,-1-1 1,0 1 0,0 0-1,0-1 1,0 1 0,0 1-1,0-1 1,-4 0 0,-8-2 161,0 2 0,-20 0 0,18 1 162,-28-4 0,16 1 8,-55 1 0,-16-2-301,-64-6 778,103 1-698,54 8-111,0 0 0,0 0 0,-1 0 0,-12-5 0,-20-4 168,-40-3-191,60 11 84,0 1 0,-32 2 0,11 0 156,-134 6 319,142-4-548,1 2 1,0 2-1,-42 14 0,38-11 150,-67 11-1,-21 5 144,49-6-106,-93 12 0,98-20-659,32-4 784,0-2 0,-50 0 0,69-7-315,-1 0 0,1-2 0,0-1 0,-1 0 0,1-1-1,-32-14 1,-1 2 226,-2 2 0,0 2 0,0 2 0,-71-3 0,16 8 552,-28-3 215,-96-13-1291,78 11-4096,97 11 1000,3 5-747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46.725"/>
    </inkml:context>
    <inkml:brush xml:id="br0">
      <inkml:brushProperty name="width" value="0.1" units="cm"/>
      <inkml:brushProperty name="height" value="0.1" units="cm"/>
      <inkml:brushProperty name="color" value="#E71224"/>
    </inkml:brush>
  </inkml:definitions>
  <inkml:trace contextRef="#ctx0" brushRef="#br0">2136 34 3072,'-4'3'1580,"12"-10"-456,14-16 5238,-40 23-5104,-14 1-556,-40-6 0,44 2-264,-57 4-1,33 0-246,30-1-225,-1 0-1,1 2 0,-1 1 1,1 1-1,-36 10 0,29-5 278,-49 7-1,30-7 265,26-6-459,0-1 0,1-1 0,-1-1-1,-40-6 1,-23 1-58,-304-1 1002,248 7-40,-150 18 0,-44 38-2114,318-53-218,0 0-1,-1-1 1,1-1 0,-33-1 0,10-5-2492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48.098"/>
    </inkml:context>
    <inkml:brush xml:id="br0">
      <inkml:brushProperty name="width" value="0.1" units="cm"/>
      <inkml:brushProperty name="height" value="0.1" units="cm"/>
      <inkml:brushProperty name="color" value="#E71224"/>
    </inkml:brush>
  </inkml:definitions>
  <inkml:trace contextRef="#ctx0" brushRef="#br0">11 14 512,'-11'-3'256,"17"-2"-192,-6-1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48.996"/>
    </inkml:context>
    <inkml:brush xml:id="br0">
      <inkml:brushProperty name="width" value="0.1" units="cm"/>
      <inkml:brushProperty name="height" value="0.1" units="cm"/>
      <inkml:brushProperty name="color" value="#E71224"/>
    </inkml:brush>
  </inkml:definitions>
  <inkml:trace contextRef="#ctx0" brushRef="#br0">2461 24 2816,'-2'-10'7554,"-1"6"-7711,0 4 360,-1-1 0,1 0-1,-1 1 1,1 0 0,-1 0 0,1 0 0,-1 0 0,-3 1-1,-6 0-27,-109 8 898,1 1-765,23-20 412,83 9-470,-1-1-1,-22-4 1,23 2-66,0 2 0,-24-1 1,7 3-100,1 1 0,-1 2 1,-32 7-1,60-10-77,-22 6 219,-1-1-1,-49 2 1,-505-7 1026,547-2-935,-39-6-1,-1-1-88,-246 6 1106,0 30-867,213-17-2758,19-2-2876,48-2 1177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6:57.559"/>
    </inkml:context>
    <inkml:brush xml:id="br0">
      <inkml:brushProperty name="width" value="0.1" units="cm"/>
      <inkml:brushProperty name="height" value="0.1" units="cm"/>
      <inkml:brushProperty name="color" value="#E71224"/>
    </inkml:brush>
  </inkml:definitions>
  <inkml:trace contextRef="#ctx0" brushRef="#br0">3815 142 1408,'1'0'56,"-1"0"1,0 0-1,1 0 1,-1-1-1,0 1 0,1 0 1,-1 0-1,0-1 1,1 1-1,-1 0 1,0 0-1,1-1 0,-1 1 1,0-1-1,0 1 1,1 0-1,-1-1 0,0 1 1,0 0-1,0-1 1,0 1-1,0-1 1,0 1-1,1-1 0,-1 0 1,3-20 929,-2-31 1086,-1 45-1435,0-31 1742,-1 38-2328,1 0 0,0-1-1,-1 1 1,1-1 0,-1 1 0,1 0 0,-1 0 0,0-1-1,1 1 1,-1 0 0,1 0 0,-1-1 0,0 1-1,1 0 1,-1 0 0,1 0 0,-1 0 0,0 0-1,1 0 1,-1 0 0,-1 0 0,-21 0 1177,16 1-923,-33 0 432,20 0-274,0-1 1,-32-3 0,34 0-329,6 0 49,-1 1 0,-20 0 1,-83 11 619,58-3-686,-133 13 864,161-15-738,-38 8 0,44-7-87,0 0 0,-43 1 0,-27-5 18,-106-2 392,98-10-404,62 5-258,-47 0 0,55 6 367,-37-1-173,-128 16-1,-38 17 701,44-7-792,120-11 184,46-8-189,0-1-1,0-1 1,-27 0-1,-203 17 772,86-4-698,108-10-57,-29 0 1,46-5 116,-60 10-1,-15 2 88,108-14-207,-395 15 882,363-14-1023,29 0-182,1 0 0,-1-1 0,0-1 0,0 0 0,0-1-1,-16-4 1,25 4-267,0-1-1,0 1 0,0-1 1,1 0-1,-1 0 0,1-1 1,-1 1-1,1-1 0,0 0 1,1 0-1,-1 0 0,1-1 1,-5-6-1,-14-18-3199,-27-18-822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08.249"/>
    </inkml:context>
    <inkml:brush xml:id="br0">
      <inkml:brushProperty name="width" value="0.1" units="cm"/>
      <inkml:brushProperty name="height" value="0.1" units="cm"/>
      <inkml:brushProperty name="color" value="#E71224"/>
    </inkml:brush>
  </inkml:definitions>
  <inkml:trace contextRef="#ctx0" brushRef="#br0">8490 416 5120,'-15'-3'980,"12"2"-748,0 1-1,-1-1 0,1 0 0,0 1 0,-1 0 0,1 0 1,-1 0-1,-5 1 0,3 1 25,-1-1 0,1-1 0,0 1 0,-1-1 0,-7 0 1,-11 0 483,-114 7 2640,99-7-3261,1-3 0,-1-2 0,-47-11 0,47 9 221,-1 2-1,1 2 0,-81 3 1,53 0-231,-289-19 1032,60 14-356,178 6-466,110-1-310,-56 1-24,-126-16 0,-45-12 628,29 6-1152,-252-27 490,289 35 946,-56 4-399,-16-2-249,200 7-295,-327-39 220,109 13-147,-34-6 570,-92-9-107,250 33-767,15-7 300,3 1 210,11 10-54,-125 7 0,107 12-156,-29 0 7,13-7-123,-255 40-1,41-10 385,287-30-326,-196 10 142,175-11 83,-169-18 0,174 8-159,-264-26 139,275 26 37,-249-14 594,171 23-843,2 0-4118,128-1 2085,18-1 1114,-1 0 0,1 1 0,-1-1 0,1 0 0,-1-1 0,1 1 0,0-1 1,-1 1-1,1-1 0,-6-2 0,-19-8-2863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10.136"/>
    </inkml:context>
    <inkml:brush xml:id="br0">
      <inkml:brushProperty name="width" value="0.1" units="cm"/>
      <inkml:brushProperty name="height" value="0.1" units="cm"/>
      <inkml:brushProperty name="color" value="#E71224"/>
    </inkml:brush>
  </inkml:definitions>
  <inkml:trace contextRef="#ctx0" brushRef="#br0">4097 78 5888,'-16'-5'697,"10"3"-448,0 0 1,0 0-1,0 1 1,0 0-1,0 0 1,0 1 0,-7 0-1,-14-1 580,3 1-350,-1 0 1,1 1-1,-36 8 1,-141 28 3962,131-25-3472,-106 6 0,123-14-606,-336 34 815,146-33-666,9-1 83,-167 16 193,-50-6-47,365-12-620,-156-17 0,99 3 76,97 9-138,-189-9 360,183 8-221,-57-11 1,27 2 68,-254-17-18,224 22-1177,93 7 470,-44-6-1247,57 6 1214,1 0 0,-1-1 0,1 0 0,-1 0 0,1 0 0,-1-1 0,1 1 0,-7-6 0,6 3-334,1-1-1,0 1 1,0-1-1,-4-6 1,-27-37-3608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04.840"/>
    </inkml:context>
    <inkml:brush xml:id="br0">
      <inkml:brushProperty name="width" value="0.1" units="cm"/>
      <inkml:brushProperty name="height" value="0.1" units="cm"/>
      <inkml:brushProperty name="color" value="#E71224"/>
    </inkml:brush>
  </inkml:definitions>
  <inkml:trace contextRef="#ctx0" brushRef="#br0">1694 14 896,'12'-4'181,"-2"-4"826,-10 7-973,0 1 0,0 0 0,0 0 0,0 0 0,0 0 0,0 0 0,0 0 0,0 0 0,1 0 0,-1 0 0,0-1 0,0 1 1,0 0-1,0 0 0,0 0 0,0 0 0,1 0 0,-1 0 0,0 0 0,0 0 0,0 0 0,0 0 0,0 0 0,1 0 0,-1 0 1,0 0-1,0 0 0,0 0 0,0 0 0,0 0 0,1 0 0,-1 0 0,0 1 0,0-1 0,0 0 0,0 0 0,0 0 0,0 0 1,1 0-1,-1 0 0,0 0 0,0 0 0,0 0 0,0 1 0,0-1 0,0 0 0,0 0 0,0 0 0,0 0 0,0 0 0,0 1 1,0-1-1,0 0 0,1 0 0,-1 0 0,0 0 0,0 0 0,0 0 0,0 1 0,0-1 0,0 0 0,-1 0 0,1 0 0,0 1 1,0-1 295,-3 18 3333,2-16-3618,0 0-1,0-1 1,-1 1-1,1 0 0,0 0 1,-1-1-1,0 1 1,-1 1-1,-7 5 186,-1 6 198,10-13-301,1 1 0,-1-1 0,0 0 0,0 0 0,0 0 0,-1 0 0,1 0 0,0 0-1,0 0 1,0 0 0,-1-1 0,1 1 0,0 0 0,-1-1 0,-2 2 0,-2-1 51,-1 0 1,0 0-1,1 0 0,-1-1 1,0 0-1,-9-1 1,-29 2 55,-10 3 560,-95-3-1,69-2-18,24-1-464,-77-14 0,96 11-117,-294-33 1182,310 36-1096,-1 1 0,0 1 0,1 1 0,-24 4 0,-89 22 939,59-10-851,-140 25-822,216-42 439,-57 8-1399,51-8 1139,1 1 0,0-2 0,0 1 0,-1 0 0,1-1 0,0 0 0,0 0 0,-6-3 1,5 1-369,1 0 0,-1 0 1,1-1-1,0 0 0,-8-8 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23.720"/>
    </inkml:context>
    <inkml:brush xml:id="br0">
      <inkml:brushProperty name="width" value="0.1" units="cm"/>
      <inkml:brushProperty name="height" value="0.1" units="cm"/>
      <inkml:brushProperty name="color" value="#E71224"/>
    </inkml:brush>
  </inkml:definitions>
  <inkml:trace contextRef="#ctx0" brushRef="#br0">9002 185 384,'1'-2'48,"1"-1"0,-1 1 0,0 0 0,1-1 0,-1 1 0,1 0 0,0 0 0,3-3 1595,16-15 7402,-21 19-8994,0 0 1,0 0 0,0 0 0,0 1-1,0-1 1,-1 0 0,1 0-1,0 0 1,0 1 0,-1-1-1,1 0 1,-1 1 0,1-1 0,-1 0-1,1 1 1,-1-1 0,1 0-1,-1 1 1,1-1 0,-1 1 0,-1-2-1,1 1 29,-1 0-1,0 0 0,-1 0 0,1 1 0,0-1 1,0 0-1,0 1 0,-3-1 0,-8 0 216,1 1-1,-19 1 1,11 0 171,-177-1 2285,133 9-1993,26-4-412,-84-5 1324,68-5-1686,-94 1 304,131 4-279,-44 0 209,0 2-1,-61 10 0,61 0-218,29-5 76,0-1 0,-57 2 0,39-6 52,-53 10-1,28-3-22,-18 3 37,1 3-1,-128 39 1,181-44-137,-74 8 1,41-8 7,-66 9 9,-74 14 17,46-9 95,134-20-153,1-2-1,-45-3 1,23 0 81,-773 1-136,726-4 83,-146-24 0,212 20 16,-1-1 1,2-1-1,-59-27 0,50 19 58,-64-18 1,68 26-106,-195-42-146,176 45 241,-78-14 53,95 12-166,4 0-13,0 2 1,-1 1-1,-42-1 0,-6 0 258,0 0-163,-134-4-169,182 10 118,-70-12-1,0 0 390,35 3-417,-127 1 1,2 0-54,100 3 257,-31-3-6,-160 4 272,129 0-187,-139-4-165,-203 9-117,325 9 549,-107-2-264,177-3-198,-22 6 146,33-2-34,-9-2-123,-179 14 1001,97 1-5725,184-20 4336,-1-1-1,1 0 0,0 0 0,0 0 0,0 0 0,-1 0 0,1 0 1,0-1-1,0 1 0,0-1 0,0 1 0,-4-2 0,2-1-728,0 0-1,0 0 1,0 0 0,-5-6-1,0 1-367,-50-45-4431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29.260"/>
    </inkml:context>
    <inkml:brush xml:id="br0">
      <inkml:brushProperty name="width" value="0.1" units="cm"/>
      <inkml:brushProperty name="height" value="0.1" units="cm"/>
      <inkml:brushProperty name="color" value="#E71224"/>
    </inkml:brush>
  </inkml:definitions>
  <inkml:trace contextRef="#ctx0" brushRef="#br0">6498 242 3712,'-4'0'294,"-10"0"289,13 0-553,1 0 0,0 0 0,-1 0 0,1 0-1,0 0 1,-1 0 0,1 0 0,0 0 0,-1 0 0,1 0 0,0 0 0,-1 0 0,1 0-1,0-1 1,-1 1 0,1 0 0,0 0 0,0 0 0,-3-4 1655,-8 15 17,2-3-1411,0 0-1,0-1 1,0-1 0,-1 1 0,0-1 0,0-1-1,-1 0 1,1-1 0,-1 0 0,0 0 0,-1-1 0,1 0-1,0-1 1,-1-1 0,1 0 0,-14 0 0,-24 1 324,-57 11 0,39-5-251,-67 20 602,16-4-471,99-21-410,-18 2 54,-45 1 0,29-8-131,-1-3 0,-58-14 0,-19-1 267,-218-23-190,-59 10 214,314 25-166,-144-32 0,19 11-76,56 10 89,-513-65-322,597 77 138,-179-10 892,-321 17-555,364-5-353,-301 5 812,468 2-791,-66 12 1,13-1 113,-301 9 756,236-12-750,-78 1 237,200-12-81,0-1 1,-50-9-1,10-1-77,53 9-166,0-1 0,-52-15 0,70 16 51,13 3-217,-1-1 1,0 1 0,0 0-1,0 0 1,0 0-1,0-1 1,0 1-1,0 0 1,1-1-1,-1 1 1,0 0-1,0-1 1,0 0 0,0 0-1,1 1-17,0-1-1,0 0 1,0 0-1,0 0 1,0 1-1,0-1 1,0 0-1,0 0 1,0 1-1,0-1 1,1 0-1,-1 0 1,0 1-1,1-1 1,-1 0 0,0 1-1,1-1 1,-1 0-1,1 1 1,-1-1-1,1 0 1,1 0-1,17-29-4173,3-15 128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38.616"/>
    </inkml:context>
    <inkml:brush xml:id="br0">
      <inkml:brushProperty name="width" value="0.1" units="cm"/>
      <inkml:brushProperty name="height" value="0.1" units="cm"/>
      <inkml:brushProperty name="color" value="#E71224"/>
    </inkml:brush>
  </inkml:definitions>
  <inkml:trace contextRef="#ctx0" brushRef="#br0">5014 53 3584,'-5'3'480,"5"-2"-385,-1 0 0,0-1-1,0 1 1,0-1 0,0 1 0,0-1-1,0 1 1,-1-1 0,1 0 0,0 1-1,0-1 1,-3 0 650,15-14-1726,-7 7 577,1-5 1970,-6 11-1454,1 1 0,-1-1 0,1 1 1,-1-1-1,1 1 0,-1 0 1,0-1-1,1 1 0,-1 0 0,1 0 1,-1 0-1,0-1 0,1 1 1,-1 0-1,0 0 0,0 0 0,1 0 1,-1 0-1,0 0 0,1 0 1,-1 0-1,-1 1 0,-5-1 356,-1 1 1,1 0-1,-1 0 0,-9 4 0,10-3-255,-8 2 273,14-4-393,-1 1-1,0-1 1,0 1-1,0-1 1,0 1 0,1 0-1,-1 0 1,0 0 0,1 0-1,-1 0 1,1 0 0,-3 2-1,-15 9-117,4-8 236,1-1 0,0 0 1,-1-1-1,1 0 1,-1-1-1,1-1 0,-1-1 1,1 0-1,-1 0 0,-21-6 1,21 4-238,-1 0 0,-18 0 0,-23-3 232,18 1 105,0 1 0,-75 3 1,56 2-222,-70 9 758,57-4-450,-94-6 0,71-1-186,15 0-145,-92 2-604,72 10 1012,-49 1 336,86-15-791,-75-13-1,75 7 26,-75-1-1,-97 5 526,-188 5 364,234-15-1008,94 6 228,-82 1 150,123 8-281,-191-5 2,63 3 212,101 3-154,21 2-13,-62 10 0,-30 3-29,-131 9 782,105-6-275,84-11-354,-102 8-293,64-12-3090,79-5-458,7-3-945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40.506"/>
    </inkml:context>
    <inkml:brush xml:id="br0">
      <inkml:brushProperty name="width" value="0.1" units="cm"/>
      <inkml:brushProperty name="height" value="0.1" units="cm"/>
      <inkml:brushProperty name="color" value="#E71224"/>
    </inkml:brush>
  </inkml:definitions>
  <inkml:trace contextRef="#ctx0" brushRef="#br0">1076 38 5120,'0'0'42,"0"0"1,0 0-1,0 0 0,0 0 1,0 0-1,0 0 1,-1 0-1,1 0 0,0 0 1,0 0-1,0 0 1,0 0-1,0 0 0,-1 0 1,1 0-1,0 0 0,0 0 1,0 0-1,0 0 1,0 0-1,0 0 0,0 0 1,-1 0-1,1-1 170,0 1-169,0 0-1,0 0 0,0 0 1,0 0-1,-1-1 1,1 1-1,0 0 0,0 0 1,0 0-1,0 0 0,0 0 1,0 0-1,0-1 1,0 1-1,0 0 0,0 0 1,0 0-1,0 0 1,0 0-1,0 0 0,0-1 1,0 1-1,0 0 1,0 0-1,0 0 0,0 0 1,1 0-1,-1 0 1,0-1-1,0 1 0,0 0 0,0 0-1,0-1 0,0 1 0,0 0 1,0-1-1,0 1 0,1 0 0,-1-1 1,0 1-1,0 0 0,-1-1 0,1 1 1,0 0-1,0 0 0,0-1 0,0 1 1,0 0-1,0-1 0,0 1 1,0 0-1,0-1 0,-1 1 0,1 0 1,0 0-1,0-1 0,0 1 0,-1 0 1,1 0-1,0-1 0,0 1 0,-1 0 1,1 0-1,0 0 0,0 0 0,-1-1 1,1 1-1,0 0 0,-1 0 0,1 0 1,0 0-1,-1 0 0,1 0 0,0 0 1,-1 0-1,1 0 0,0 0 1,-1 0-1,1 0 0,-20-3 805,0 1-1,0 1 1,-33 3 0,7-1 80,-9-6 2,-39-4 283,-92 3-321,-101 31 1045,180-12-1102,79-10-964,-57 8-56,73-8-1918,0 0-1,-15 6 1,15-4-2124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43.664"/>
    </inkml:context>
    <inkml:brush xml:id="br0">
      <inkml:brushProperty name="width" value="0.1" units="cm"/>
      <inkml:brushProperty name="height" value="0.1" units="cm"/>
      <inkml:brushProperty name="color" value="#E71224"/>
    </inkml:brush>
  </inkml:definitions>
  <inkml:trace contextRef="#ctx0" brushRef="#br0">3068 6 2560,'0'0'40,"0"-1"0,0 1-1,0 0 1,-1-1 0,1 1 0,0 0 0,0 0 0,0-1 0,0 1-1,-1 0 1,1 0 0,0-1 0,0 1 0,-1 0 0,1 0 0,0-1-1,0 1 1,-1 0 0,1 0 0,0 0 0,0 0 0,-1 0 0,1-1-1,0 1 1,-1 0 0,1 0 0,0 0 0,-1 0 0,-2 8 516,2 22-324,1-25-181,0-4 29,0 0 0,0 0 0,-1 0 0,1 0 0,0 0 0,-1 0 0,1 0 0,-1 0 0,1 0 1,-1 0-1,0 0 0,1 0 0,-1-1 0,0 1 0,1 0 0,-1 0 0,0-1 0,0 1 1,-1 1-1,-23 11 1101,10-6-802,10-3-307,-67 41 627,60-39-404,1 0 0,-1-1-1,0 0 1,-19 4 0,-26 5 921,-62 10-26,81-19-1076,0-2 0,0-1 0,1-2 0,-41-5 0,56 2-89,-7-1 136,-37-8 0,25 1-14,0 2 0,-1 1 1,-1 3-1,-62 0 0,39 4 96,-268 8 1014,262-2-873,0 4-1,-114 28 0,84-14-209,-118 10-1,186-29-162,-249 26 874,-82-19-495,236-12-2421,-2 4-3373,70-2 1703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47.783"/>
    </inkml:context>
    <inkml:brush xml:id="br0">
      <inkml:brushProperty name="width" value="0.1" units="cm"/>
      <inkml:brushProperty name="height" value="0.1" units="cm"/>
      <inkml:brushProperty name="color" value="#E71224"/>
    </inkml:brush>
  </inkml:definitions>
  <inkml:trace contextRef="#ctx0" brushRef="#br0">5 30 1664,'-5'-20'608,"5"16"-480,0-1 96,0 10-1920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48.311"/>
    </inkml:context>
    <inkml:brush xml:id="br0">
      <inkml:brushProperty name="width" value="0.1" units="cm"/>
      <inkml:brushProperty name="height" value="0.1" units="cm"/>
      <inkml:brushProperty name="color" value="#E71224"/>
    </inkml:brush>
  </inkml:definitions>
  <inkml:trace contextRef="#ctx0" brushRef="#br0">1567 64 4352,'-2'0'588,"-1"0"1,1 0-1,0-1 0,0 1 0,-1-1 1,1 0-1,0 0 0,0 1 1,0-1-1,0 0 0,0-1 1,0 1-1,-3-2 0,-21-25 1268,11 12-866,13 15-984,0 0 0,0 0-1,-1 0 1,1 0-1,0 1 1,-1-1 0,1 1-1,0-1 1,-1 1 0,1 0-1,-1 0 1,1 0 0,0 0-1,-5 0 1,-34 7 416,-5 6 84,-1-2 1,-85 8 0,61-15 263,-279 28 1980,247-18-2608,0-5 0,-104-3 0,182-8-887,-36-7 0,42 5-460,-1 1 0,0 1 0,0 0 1,-22 2-1,21 2-664,-26 7-1,-32 13-1916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56.419"/>
    </inkml:context>
    <inkml:brush xml:id="br0">
      <inkml:brushProperty name="width" value="0.1" units="cm"/>
      <inkml:brushProperty name="height" value="0.1" units="cm"/>
      <inkml:brushProperty name="color" value="#E71224"/>
    </inkml:brush>
  </inkml:definitions>
  <inkml:trace contextRef="#ctx0" brushRef="#br0">1189 130 3072,'-12'-4'1021,"12"4"-1002,0 0 0,0 0 0,-1-1 0,1 1 0,0 0 0,0 0-1,-1 0 1,1 0 0,0 0 0,-1 0 0,1 0 0,0 0 0,0 0 0,-1 0 0,1 0 0,0 0 0,0 0-1,-1 0 1,1 0 0,0 0 0,-1 0 0,1 0 0,0 1 0,0-1 0,-1 0 0,1 0 0,0 0-1,0 0 1,0 0 0,-1 1 0,1-1 0,0 0 0,0 0 0,0 0 0,-1 1 0,1-1 0,0 0 0,0 0-1,0 1 1,0-1 0,0 0 0,0 0 0,0 1 0,-1-1 176,3 0-30,4 0-19,-1-1 0,0-1 0,0 1 0,1-1 0,-1 1 0,0-2-1,-1 1 1,1 0 0,0-1 0,6-5 0,45-36 2064,-55 42-2126,31-21 1254,-30 22-735,-9 2 346,-8 3-403,-1-1 0,0-1 0,1-1 0,-1 0 0,-29-3 0,3 1 24,-2 2-262,26 1-177,0-2 1,0 0 0,0-1 0,0 0-1,-33-9 1,38 7-18,0 0 1,-1 1-1,1 1 0,0 0 0,-26 2 0,22-1 167,0 0 0,1 0-1,-21-5 1,5 0 69,-1 2-1,-36 0 0,1 1-90,13-3 329,1 3 1,-93 8-1,121-1-845,1 1-1,0 2 1,-40 16-1,19-6-1437,40-15 1041,0-1 1,-1 0-1,1 0 1,0-1-1,-1 0 1,0 0-1,1 0 1,-1-1-1,1 0 1,-1-1-1,0 1 1,-9-3-1,-17-10-3239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7:57.644"/>
    </inkml:context>
    <inkml:brush xml:id="br0">
      <inkml:brushProperty name="width" value="0.1" units="cm"/>
      <inkml:brushProperty name="height" value="0.1" units="cm"/>
      <inkml:brushProperty name="color" value="#E71224"/>
    </inkml:brush>
  </inkml:definitions>
  <inkml:trace contextRef="#ctx0" brushRef="#br0">2026 135 4992,'-2'-10'649,"-3"-12"2742,4 21-3266,1 1 0,0-1 0,0 1 0,-1-1 0,1 0 0,-1 1 0,1-1 0,0 1 0,-1-1 0,1 1-1,-1-1 1,1 1 0,-1 0 0,1-1 0,-1 1 0,1-1 0,-1 1 0,0 0 0,1-1 0,-1 1 0,1 0-1,-1 0 1,0 0 0,1 0 0,-1-1 0,-1 1 0,-8-3 1439,-12-3-643,19 6-769,-1-1 0,1 1 0,0-1 0,-1 0 0,1 0 1,0 0-1,0-1 0,0 1 0,0-1 0,0 0 0,-4-2 0,4 2-26,0 0 0,0 0 0,0 0 1,0 0-1,-1 1 0,1-1 0,0 1 0,-1 0 0,1 0 0,-1 0 1,-5 0-1,-250 1 1010,216-2-1062,1-2 0,-45-10 0,18 2-56,-134-4 618,-3 16-132,79 2-44,70-3-298,-198 11 1388,44 7-1849,50-5-4154,85-6 618,-13-9-927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05.600"/>
    </inkml:context>
    <inkml:brush xml:id="br0">
      <inkml:brushProperty name="width" value="0.1" units="cm"/>
      <inkml:brushProperty name="height" value="0.1" units="cm"/>
      <inkml:brushProperty name="color" value="#E71224"/>
    </inkml:brush>
  </inkml:definitions>
  <inkml:trace contextRef="#ctx0" brushRef="#br0">6664 131 3072,'21'-43'965,"-18"36"-268,-1-1-1,0 1 0,-1 0 1,0-1-1,0 1 0,0-15 1,-1 21-624,0 0-1,0 1 1,0-1 0,-1 0 0,1 1 0,0-1-1,0 0 1,0 1 0,-1-1 0,1 0 0,0 1-1,-1-1 1,1 0 0,0 1 0,-1-1 0,1 1-1,-1-1 1,1 1 0,-1-1 0,1 1 0,-1-1-1,0 1 1,0-1 0,-2 0 51,1 0 0,0 0 1,0 0-1,-1 1 0,1-1 0,0 1 0,-5-1 1,-3 1 408,-1 0 0,-16 3 1,-1 2 187,17-3-456,0 0-1,-19 1 1,-145 2 769,153-5-848,8-1-86,1 2 1,-1-1-1,-25 5 0,12 1 41,-1-2 0,0-1 1,-33-1-1,41-2 21,0 0 0,-1 2 1,1 0-1,-32 8 0,43-7-180,-147 36 888,123-32-619,-1-2 0,-58 2 0,8 0-281,-3 1 108,-51-5 402,106-1-308,-1 1 0,-38 9 0,-6 0 21,57-9-192,-407 32 57,287-25 123,41-9-118,-243-12 258,273 5-419,-37-6-12,67 6 44,-40 1 0,31 2 108,-158 0 149,8 1-185,118-2 16,32 3-38,-55-9-1,63 6 16,0 1 0,-73 6 0,20 1 164,-4-7 16,-122-17 0,187 15-220,0-1 0,-37-11 0,38 7 5,-1 2 1,-59-7-1,57 12 82,-70-9 511,26 3-372,0 4-1,-78 4 1,80 2 13,-2 5 72,48-3-257,-7 3 70,-52 15 1,50-11-56,-40 5 1,-123 14 67,-28-6 890,194-17-836,-39 10-1,-34 5 251,25-11-217,-2-4-1,1-4 1,-116-11 0,187 7-331,-35-4-3759,-68-17-1,41-2-566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30.667"/>
    </inkml:context>
    <inkml:brush xml:id="br0">
      <inkml:brushProperty name="width" value="0.1" units="cm"/>
      <inkml:brushProperty name="height" value="0.1" units="cm"/>
      <inkml:brushProperty name="color" value="#E71224"/>
    </inkml:brush>
  </inkml:definitions>
  <inkml:trace contextRef="#ctx0" brushRef="#br0">4294 1469 512,'-1'0'6,"1"-1"0,0 1 0,0 0 1,0 0-1,0-1 0,0 1 0,0 0 0,0 0 0,0-1 0,0 1 0,0 0 1,0 0-1,0-1 0,0 1 0,0 0 0,0 0 0,0-1 0,0 1 1,0 0-1,0 0 0,1-1 0,-1 1 0,0 0 0,0 0 0,0 0 0,0-1 1,0 1-1,1 0 0,-1 0 0,0 0 0,0 0 0,0-1 0,1 1 1,-1 0-1,0 0 0,15-11-548,-13 9 834,1 1 1,-1-1-1,0 0 1,0 0-1,1 0 1,-1 0-1,0 0 1,0 0-1,-1 0 0,3-3 1,-3-29 5723,-1 24-2464,9 0-1595,13-11 731,-21 21-2539,-1-1-114,0 1 1,0-1-1,0 1 0,1-1 1,-1 1-1,0-1 0,0 1 1,1 0-1,-1-1 0,0 1 0,1 0 1,-1-1-1,0 1 0,1 0 1,-1-1-1,0 1 0,1 0 1,-1 0-1,1-1 0,0 1 40,0-1 1,-1 1-1,1 0 0,-1-1 1,1 1-1,0-1 0,-1 1 1,1-1-1,-1 1 0,1-1 0,-1 0 1,0 1-1,1-1 0,-1 1 1,0-1-1,1 0 0,-1 0 1,0 1-1,0-1 0,1 0 0,-1-1 1,0-1 13,-1-1 0,1 1 0,-1 0 0,0-1 1,0 1-1,0 0 0,0-1 0,-1 1 0,0 0 0,-2-5 0,-8-15 152,7-2-3,5 21-189,-1 0-1,0 1 0,1-1 0,-1 0 1,-3-5-1,3 4-22,-1-1 0,1 1 0,0 0 0,-1-11 0,-1-4 79,1 3-36,1 0 1,1 0 0,1-20-1,1-2-177,-2-137 487,1 162-287,1 1 0,0 0 0,1 0 0,1 0 0,9-24 1,-1 5-43,5-9-22,-11 31-28,-2-1-1,7-20 0,30-171 577,-38 187-493,0-27 0,1 0-57,-3 27-12,0 0 1,-1-22-1,-1 7 45,0 25-63,0 0 1,-1 1-1,1-1 1,-1 0-1,0 1 1,0-1 0,-1 1-1,1-1 1,-4-3-1,-8-16 71,11 19-69,1 0 1,-1 0 0,0 0-1,0 1 1,0-1 0,-1 1 0,0 0-1,0 0 1,0 0 0,0 1-1,-8-6 1,3 4-20,-1 0-1,0 0 1,0 1-1,-20-5 1,-1 0 188,1 2 0,-47-5 0,-38-6-126,82 11 12,-1 1-1,-51-1 0,-443 7 316,429 8-524,29-1 221,9 1-8,44-4-30,0-2 0,-21 1 1,-122 2-130,-31 11 98,51-2 56,66-6-37,44-4 79,-37 1 0,-39 0-211,-43 5 341,143-9-213,-260 17 63,48-18-122,209 0 89,0-1 0,-17-4 1,-10 0 58,-292 0 238,187 7-260,-450-2-307,436 9 319,141-8-74,0 0 0,0 1 0,-22 7-1,-7 0 109,-11 3-247,45-10 142,0 0 0,0 1 0,0-1 0,0 2 0,1-1 0,-14 8 1,19-8-35,0 1 0,0-1 1,0 1-1,0 0 1,1 0-1,0 0 1,-1 0-1,2 0 0,-3 6 1,0-1 53,-4 10-33,0 1 0,2 0 0,0 0 0,1 1 0,1-1 0,1 1 0,0 36 0,-8 71 111,0 5 59,12-73-258,0 37 91,-19 152 0,12-192-1,2 90 0,4-138-17,1-1 0,0 0 0,0 1 0,1-1-1,0 0 1,1 0 0,0 0 0,0 0 0,1 0 0,0-1 0,0 1-1,1-1 1,9 12 0,13 10 100,-17-19-69,2 0 4,19 13 193,23-4-171,-25-8-150,-25-9 128,0 0 0,0 0 0,1 0 0,-1-1 0,0 0 1,1 0-1,-1 0 0,8 0 0,393-1 454,-356-2-477,53-10 0,-67 7-4,82 0-1,-84 5 6,-1-1 0,46-8 1,-50 5-19,0 1 1,36 2-1,-32 0-27,39-4 0,0-6 32,121-21 242,-179 30-229,0 0-1,19 1 1,-19 1-39,27-4 1,185-28-17,9-3 48,-139 21-13,-76 12 22,0 0-1,0 0 0,0 2 1,32 3-1,-19 3 71,-22-4-47,0 0 1,20 0 0,118 3-83,416-5 149,-456-5-176,-79 5 138,53-8 1,4 4-59,-47 1 26,55 4-1,-31 1-33,-62-2-235,0 0 0,1 0 0,-1 0 0,0-1 0,0 1 0,1 0-1,-1 0 1,0-1 0,0 1 0,1 0 0,-1-1 0,0 0 0,0 1 0,0-1 0,0 0 0,0 1 0,0-1 0,0 0 0,0 0 0,0 0 0,0 0 0,0 0 0,-1 0 0,1 0 0,0 0 0,-1 0-1,1 0 1,-1 0 0,1 0 0,-1-1 0,1 1 0,-1 0 0,0 0 0,0-1 0,1 1 0,-1 0 0,0 0 0,0-1 0,0 1 0,-1-2 0,1 0-274,-1 0 0,1-1 0,-1 1 0,0 0 1,0 0-1,0 0 0,0 0 0,0 0 0,-1 0 1,0 0-1,1 0 0,-1 0 0,0 1 0,0-1 1,-3-2-1,-29-16-3563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06.740"/>
    </inkml:context>
    <inkml:brush xml:id="br0">
      <inkml:brushProperty name="width" value="0.1" units="cm"/>
      <inkml:brushProperty name="height" value="0.1" units="cm"/>
      <inkml:brushProperty name="color" value="#E71224"/>
    </inkml:brush>
  </inkml:definitions>
  <inkml:trace contextRef="#ctx0" brushRef="#br0">1012 117 6272,'-15'2'2975,"3"-1"-3742,12-15 1129,0 10-71,0 0 0,-1 0 0,1 0 0,-1 0 0,0 0 0,0 0 0,0 1 0,-1-1 0,1 0 0,-1 0 0,0 1 0,0-1 0,0 1 0,0 0-1,-1-1 1,1 1 0,-1 0 0,-5-4 0,3 3-115,0 1 0,0-1 0,-1 1-1,1 1 1,-1-1 0,0 1 0,1 0-1,-1 0 1,0 0 0,-1 1 0,-9-1-1,-60-1 1286,-1 4 0,-115 16 0,-65 1-4302,55-9-8172,134-4 6821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17.386"/>
    </inkml:context>
    <inkml:brush xml:id="br0">
      <inkml:brushProperty name="width" value="0.1" units="cm"/>
      <inkml:brushProperty name="height" value="0.1" units="cm"/>
      <inkml:brushProperty name="color" value="#E71224"/>
    </inkml:brush>
  </inkml:definitions>
  <inkml:trace contextRef="#ctx0" brushRef="#br0">6707 423 3072,'-20'-5'2688,"20"-38"954,-1 43-3597,1-1 0,0 1-1,-1-1 1,1 0-1,0 1 1,-1 0-1,1-1 1,-1 1-1,1-1 1,-1 1 0,1-1-1,-1 1 1,1 0-1,-1-1 1,0 1-1,1 0 1,-1 0-1,1 0 1,-1-1 0,0 1-1,1 0 1,-1 0-1,0 0 1,1 0-1,-1 0 1,0 0 0,-22-1 331,22 1-345,-158-8 1398,30-8-421,63 7-189,-102-1 0,97 10-318,-380 14 256,-123 20 614,193-18-943,139-4-579,148-8 196,-90 2-138,-374-21 1176,465 9-1041,-253-11 214,-122-7-149,95 0 261,149 1-291,105 9 203,-104-6 232,169 13-455,-314-52 180,42 0 107,-2 28 91,282 28-404,-87-4-146,-75-8-1072,179 11 18,-1-1 1,1-1-1,0-2 0,-49-21 0,12-4-3476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22.150"/>
    </inkml:context>
    <inkml:brush xml:id="br0">
      <inkml:brushProperty name="width" value="0.1" units="cm"/>
      <inkml:brushProperty name="height" value="0.1" units="cm"/>
      <inkml:brushProperty name="color" value="#E71224"/>
    </inkml:brush>
  </inkml:definitions>
  <inkml:trace contextRef="#ctx0" brushRef="#br0">10537 83 1152,'1'-2'266,"0"-1"0,0 1 0,0-1 0,0 0 1,0 1-1,-1-1 0,1 0 0,-1 0 0,0 0 0,0 1 0,0-1 0,0 0 0,0 0 0,-1-3 1,0-6 957,1 10-1133,0 1 1,0 0-1,-1 0 1,1 0 0,0 0-1,-1 0 1,1 0-1,-1 0 1,1 0-1,-1 0 1,1 0-1,-1 0 1,0 0 0,1 0-1,-1 0 1,0 0-1,0 0 1,0 1-1,0-1 1,0 0-1,0 1 1,0-1 0,0 1-1,0-1 1,0 1-1,0-1 1,0 1-1,0 0 1,0-1-1,0 1 1,-1 0 0,1 0-1,-1 0 1,-8-1 400,0 1 0,0-1 0,-11 3 1,4-1 163,-3 0-180,0 2 0,0 1 0,1 0 0,-1 1 0,-25 11 0,-13 2 327,-134 44 1426,184-59-2084,0 0 1,0 1-1,0 0 0,1 0 0,-14 11 1,12-9-68,-1 0 0,1 0 0,-11 4 0,-12 9 214,28-16-277,1-1 0,-1 1 1,1-1-1,-1 0 0,0 0 1,0 0-1,0 0 0,0-1 1,0 0-1,-1 0 0,1 0 0,-7 1 1,-156 5 703,-1 0-436,-29-2-149,-245-5 180,397-2-251,-45-7 1,45 3 14,-46 0 0,64 5-10,-48-10-1,21 2-85,-11-1 199,-20-3-74,-231 7-196,191 8 61,-17-2 340,-232-3-16,210 1-208,89 3-75,24 0 2,30 1 1,-1-2-1,0 0 0,1-2 0,-26-4 0,-17-8-4,-77-5-1,39 16-125,23 2 129,-141 1 218,87 3-224,-12-10-33,4 1 146,79 5-85,28-1-16,0 2 0,-50 7 0,52-3-61,-26 6-99,45-8 155,1 0 0,0 0 1,-1-2-1,1 1 0,-1-2 1,1 1-1,-20-5 0,-30 0 1,38 2 4,-40 0-1,-9 0 65,47 1-125,-51 3 1,51 0 16,-48-3 1,50-2 55,-20 0-75,-148 4 155,144-6-154,-5-9 74,29 13-86,-32 1 0,35 1 60,-55-5-11,-72 0 138,-17 5-133,59 5 134,77-6-94,0-2 1,-39-9 0,-4 0 66,-9 3-155,1 5 0,-116 6 0,93 0 106,-127-13 0,-11-2-35,-160 3 142,72 10-64,181 9 187,-148 0-165,-143-14 434,299 6-538,24-9-64,2 1 26,-269 7 19,153 11 75,178-12-95,18 0 3,-1 1 1,1 2 0,-39 7-1,-28 10-591,89-18 723,11-1-136,0 0 0,0 0 0,0 0 1,-1 0-1,1 1 0,0-1 1,0 0-1,0 0 0,0 1 0,-1-1 1,1 1-1,0-1 0,0 1 0,0-1 1,0 1-1,0 0 0,0-1 0,0 1 1,0 0-1,0 0 0,1 0 0,-2 2 1,1-3-12,1 0 1,0 0 0,0 1-1,0-1 1,0 0 0,0 1-1,0-1 1,0 0 0,0 0-1,0 1 1,0-1 0,0 0-1,0 1 1,0-1 0,0 0-1,0 0 1,0 1 0,0-1-1,0 0 1,1 1-1,-1-1 1,0 0 0,0 0-1,0 1 1,0-1 0,1 0-1,-1 0 1,0 0 0,0 1-1,0-1 1,1 0 0,-1 0-1,0 0 1,0 1 0,1-1-1,-1 0 1,0 0 0,1 0-1,-1 0 1,0 0 0,1 0-1,14 5-1403,-13-5 1221,53 12-6804,-54-11 6747,-1-1 0,1 0 1,0 0-1,0 1 0,0-1 0,0 0 0,0 0 1,0 0-1,0 0 0,0-1 0,0 1 0,0 0 1,0 0-1,1-1 0,-1 0 91,-1 1 1,0-1-1,1 1 0,-1-1 0,0 1 1,0-1-1,1 1 0,-1-1 1,0 1-1,0-1 0,0 1 1,0-1-1,0 1 0,0-1 1,0 0-1,0 1 0,0-1 0,0 1 1,0-1-1,0 1 0,0-1 1,0 0-1,-1 1 0,1-1 1,-9-24-2904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23.227"/>
    </inkml:context>
    <inkml:brush xml:id="br0">
      <inkml:brushProperty name="width" value="0.1" units="cm"/>
      <inkml:brushProperty name="height" value="0.1" units="cm"/>
      <inkml:brushProperty name="color" value="#E71224"/>
    </inkml:brush>
  </inkml:definitions>
  <inkml:trace contextRef="#ctx0" brushRef="#br0">3494 12 5120,'-8'0'2492,"38"0"-824,-30 0-1579,0-1-1,0 1 1,0-1 0,-1 1 0,1-1 0,0 1 0,0 0 0,0-1 0,0 1 0,-1 0-1,1-1 1,0 1 0,0-1 0,-1 1 0,1 0 0,0 0 0,-1-1 0,1 1 0,0 0-1,-1-1 1,1 1 0,-1 0 0,1 0 0,-11-2 319,0 1 1,0 1-1,0 0 0,0 0 1,0 1-1,-18 4 1,-8 3 188,0-1 0,0-2 1,-55 0-1,-34-6-313,-146 2 130,159 8-100,-37 0 92,-375 19 464,157-18-263,108-6-276,-163-20 745,89-1-98,106 3-214,-3 1-1838,193 12 145,-28 1-3316,20 5-2847,15 0 3103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26.796"/>
    </inkml:context>
    <inkml:brush xml:id="br0">
      <inkml:brushProperty name="width" value="0.1" units="cm"/>
      <inkml:brushProperty name="height" value="0.1" units="cm"/>
      <inkml:brushProperty name="color" value="#E71224"/>
    </inkml:brush>
  </inkml:definitions>
  <inkml:trace contextRef="#ctx0" brushRef="#br0">1567 624 4608,'-32'-3'1530,"31"3"-1507,0 0 0,1 0 0,-1 0 0,0 0 0,1 0-1,-1 0 1,0-1 0,1 1 0,-1 0 0,0 0-1,1-1 1,-1 1 0,0 0 0,1-1 0,-1 1 0,1 0-1,-1-1 1,1 1 0,-1-1 0,1 1 0,-1-1-1,1 1 1,-1-1 0,1 1 0,0-1 0,-1 0 0,1 1-1,0-1 1,-1 1 0,1-1 0,0 0 0,0 1-1,0-1 1,0 0 0,0 1 0,0-1 0,0-1 0,0-1-118,0 0 1,1 0 0,0 0-1,-1 0 1,1-1 0,2-2-1,-2 4 59,8-22-368,4-9 476,-1-1-1,-2 0 1,9-48 0,-19 75 56,0 1 0,0-1 0,0 1 1,-1-1-1,0 1 0,0 0 0,0-1 0,-3-5 0,-3-8 109,-12-21 0,5 10 424,12 27-425,-1-1-1,1 1 1,-1 0 0,0 1 0,0-1-1,0 0 1,-1 1 0,1 0 0,-1-1-1,0 1 1,0 1 0,0-1 0,0 1 0,0-1-1,-6-1 1,-20-13 317,25 14-381,0 1 0,0-1 0,0 1-1,-9-2 1,-12-6 206,-2-2 88,-1 1 0,0 1 0,0 1-1,-1 2 1,-48-6 0,-30-5 120,25 3-292,73 14-320,-49-8 616,0 2 0,-85 2 0,-222 33-414,324-20-2245,0 1 0,1 2 0,0 2-1,-40 19 1,74-29 1668,-77 28-3273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32.608"/>
    </inkml:context>
    <inkml:brush xml:id="br0">
      <inkml:brushProperty name="width" value="0.1" units="cm"/>
      <inkml:brushProperty name="height" value="0.1" units="cm"/>
      <inkml:brushProperty name="color" value="#E71224"/>
    </inkml:brush>
  </inkml:definitions>
  <inkml:trace contextRef="#ctx0" brushRef="#br0">4058 40 1152,'-5'-4'2149,"4"3"-1971,1 0-1,-1-1 1,0 1 0,1 0-1,-1 0 1,0-1-1,0 1 1,0 0-1,0 0 1,0 0-1,0 0 1,0 0 0,0 0-1,0 1 1,-1-1-1,1 0 1,0 0-1,0 1 1,-3-2 0,-29-9 2243,17 9-2151,0 1-1,0 1 0,0 0 1,-30 5-1,19-2 219,-30 4 983,27-2-641,-43 0 0,-53-6-493,-147 3 1347,109 11-1000,-83 2 509,-146-5 375,13-5-1291,105-14-15,148 6-167,50 3 220,-87-12 0,49-2-109,-1 6 0,-127 7 1,165 8-173,-21 0 220,-466 16 535,518-19-2120,29-3-988,-1 0-1,1 2 1,-34 8 0,10 3-2982,-21 4 1168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34.635"/>
    </inkml:context>
    <inkml:brush xml:id="br0">
      <inkml:brushProperty name="width" value="0.1" units="cm"/>
      <inkml:brushProperty name="height" value="0.1" units="cm"/>
      <inkml:brushProperty name="color" value="#E71224"/>
    </inkml:brush>
  </inkml:definitions>
  <inkml:trace contextRef="#ctx0" brushRef="#br0">6111 541 3712,'-13'-9'1285,"13"8"-1219,-1 0 0,1 0 0,0 1-1,0-1 1,0 0 0,0 0 0,0 0-1,0 0 1,0 0 0,1 0 0,-1 0 0,0 0-1,0 0 1,1 0 0,-1 0 0,1 0-1,0 0 1,-1-1-18,5-12-32,-5 13 112,0 1 16,-1-1 0,1 1-1,-1 0 1,1-1 0,-1 1-1,1 0 1,-1-1 0,0 1 0,1 0-1,-1 0 1,1-1 0,-1 1-1,1 0 1,-1 0 0,0 0 0,1 0-1,-1 0 1,-1 0 0,-96 28 4023,71-22-3629,-2-1 0,1-1 0,-40 0 1,-101 3 1821,-3 1-1553,-226-40 685,381 30-1458,-62-11 38,-115-36 0,90 21 104,9 3-42,2-4 1,1-4 0,-99-51-1,137 60-106,-1 3-1,-89-24 0,78 26 89,-142-37-31,47 13 123,103 29-176,4 4-99,0 2 1,-84-1-1,28 3 16,-150 1 529,162 6-358,-155 2-136,-63 3 522,45-1 70,-469 28 1152,657-25-2267,-154 37 0,159-24-1370,1 3 0,-75 36 0,-12 12-2880,-33 2-1072,-14 5 1429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35.645"/>
    </inkml:context>
    <inkml:brush xml:id="br0">
      <inkml:brushProperty name="width" value="0.1" units="cm"/>
      <inkml:brushProperty name="height" value="0.1" units="cm"/>
      <inkml:brushProperty name="color" value="#E71224"/>
    </inkml:brush>
  </inkml:definitions>
  <inkml:trace contextRef="#ctx0" brushRef="#br0">1 0 3072,'21'14'1216,"1"-8"-928,32-6-1216,-27-6-640,-1 1 544,5 1 384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36.059"/>
    </inkml:context>
    <inkml:brush xml:id="br0">
      <inkml:brushProperty name="width" value="0.1" units="cm"/>
      <inkml:brushProperty name="height" value="0.1" units="cm"/>
      <inkml:brushProperty name="color" value="#E71224"/>
    </inkml:brush>
  </inkml:definitions>
  <inkml:trace contextRef="#ctx0" brushRef="#br0">1807 41 3968,'-1'0'225,"0"0"1,0 0-1,0-1 1,0 1 0,0-1-1,1 1 1,-1-1-1,0 1 1,0-1-1,0 1 1,0-1-1,0 0 1,1 1-1,-1-1 1,-1-2-1,1 2-95,0 0-1,1 0 0,-1 0 0,0 0 1,-1 0-1,1 0 0,0 1 1,0-1-1,0 0 0,0 0 1,-1 1-1,1-1 0,0 1 0,0-1 1,-1 1-1,1 0 0,-2-1 1,-56-4 4622,-156-1-1259,94 2-2632,58 1 162,-88 6-1,-113 3 145,156-8-968,-236 21-2165,118 20-5332,123-17 1762,-12-7 955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45.069"/>
    </inkml:context>
    <inkml:brush xml:id="br0">
      <inkml:brushProperty name="width" value="0.1" units="cm"/>
      <inkml:brushProperty name="height" value="0.1" units="cm"/>
      <inkml:brushProperty name="color" value="#E71224"/>
    </inkml:brush>
  </inkml:definitions>
  <inkml:trace contextRef="#ctx0" brushRef="#br0">6557 96 640,'-6'-7'950,"6"6"-755,0 1 0,-1-1 0,1 1 0,-1-1 1,1 1-1,0-1 0,-1 1 0,1-1 1,-1 1-1,1 0 0,-1-1 0,0 1 0,1 0 1,-1-1-1,1 1 0,-1 0 0,1 0 1,-1 0-1,0-1 0,1 1 0,-1 0 0,0 0 1,1 0-1,-1 0 0,0 0 0,1 0 1,-2 0-1,1 0-23,0 0 1,0 0 0,0-1 0,0 1-1,0 0 1,0-1 0,0 1-1,0-1 1,0 0 0,0 1 0,1-1-1,-1 0 1,0 1 0,0-1-1,0 0 1,-1-1 0,2 0-42,-1 1 0,0 0 1,0 0-1,-1 0 0,1 0 1,0 0-1,0 0 0,0 1 1,-1-1-1,1 0 0,-3 0 1,-24-6 1126,14 3-479,1 1-1,-1 0 1,-27-1 0,-9 5-126,-92 13 0,-27 14 35,60-16-82,3 0-150,-32 2-371,-101 14 390,21-18-71,195-10-398,-98 9 53,-98-4 362,182-5-243,1-1-171,-61 7 0,56-2 24,0-1 0,-1-2 0,1-2 0,-62-10 0,-25 2 38,-31 4 27,92 2 242,-10 0-356,33 0-104,-61 4 0,37 0 270,31 5-73,-23-1 37,-95 4 197,-181-9 102,320-1-418,0-1 0,-24-5 1,23 4 41,0 0 0,-25-1 0,22 3 12,-29-5 0,29 3-19,-30-1 0,35 3-31,-26-4 0,26 2 91,-25-1 0,17 3-109,0-1 0,-36-9 0,32 6 50,-32-4 0,-10 2 98,-23-1 146,-46 3-417,103 5 154,-192 5 119,12-3 288,9-1-706,54 2 424,-5 0-68,16-2-20,80-2 72,-85-6 493,-1 0-200,19 3 185,-133-21 0,216 18-705,-78-7-491,97 12-1437,-31 3 1,42 0-325,-1 0 1,0-1 0,0-1-1,-27-4 1,-20-15-3113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55.803"/>
    </inkml:context>
    <inkml:brush xml:id="br0">
      <inkml:brushProperty name="width" value="0.1" units="cm"/>
      <inkml:brushProperty name="height" value="0.1" units="cm"/>
      <inkml:brushProperty name="color" value="#E71224"/>
    </inkml:brush>
  </inkml:definitions>
  <inkml:trace contextRef="#ctx0" brushRef="#br0">1 0 128,'0'0'0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07.285"/>
    </inkml:context>
    <inkml:brush xml:id="br0">
      <inkml:brushProperty name="width" value="0.1" units="cm"/>
      <inkml:brushProperty name="height" value="0.1" units="cm"/>
      <inkml:brushProperty name="color" value="#E71224"/>
    </inkml:brush>
  </inkml:definitions>
  <inkml:trace contextRef="#ctx0" brushRef="#br0">1774 8 5888,'-6'-2'338,"-1"1"1,1-1 0,0 1-1,0 0 1,-1 0 0,1 1-1,0 0 1,-1 0 0,-7 2-1,-85 4-23,-50 12 720,57-11 162,46-4-538,-197-1 927,128-3-1151,-162 19 1559,227-14-1323,-52-2 0,-22 1 542,-48 8-667,55-8-3870,99-4 1268,-1 0 1,-22-5 0,3 0-1587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8:58.872"/>
    </inkml:context>
    <inkml:brush xml:id="br0">
      <inkml:brushProperty name="width" value="0.1" units="cm"/>
      <inkml:brushProperty name="height" value="0.1" units="cm"/>
      <inkml:brushProperty name="color" value="#E71224"/>
    </inkml:brush>
  </inkml:definitions>
  <inkml:trace contextRef="#ctx0" brushRef="#br0">10078 208 1280,'21'23'10688,"-42"-27"-9318,15 0-981,0 0 1,0 1-1,0 0 0,-1 0 0,-8-3 1,7 2-31,-1 1 0,-13-9 0,13 7-221,1 1 0,0 0-1,-13-3 1,-2-2 74,7 3 22,1 1 0,-1 0 0,0 1 0,0 1 0,-1 1 0,1 0 0,-28 0 0,-353 2 737,269 9-380,58-2-452,-26 1 16,-52 3 170,-103-10 48,119-3-388,-24-7 36,-60 2 739,144 3-741,-81-8-118,94 6 6,-4-3 148,40 5 69,-47-2 1,-88 1-56,-307 5 624,442 1-565,0 1 1,-29 7-1,18-2 15,-47-2 311,38 0-457,-85 0 0,51 0-919,-10 4 2191,38-4-1226,-35 4 223,24-5-143,-7 1 37,47-5-126,-4 0 160,-45 5-1,54-4-210,0 0 0,-27-1 0,-14-1-12,-184 11-13,45-5 110,-20 2 34,23 0 41,49-5-152,21 4-119,68-5 122,40-1 8,0 0 0,0 1 0,0 0 1,-22 5-1,25-3 11,0-2 1,0 1 0,0-1-1,0-1 1,-1 0 0,-19-3-1,-20-1-103,-118-5 128,100 9-34,-148 5 29,179-4 129,-50-3-1,9-2-68,-31-3-194,-3 0 63,-232 7 134,307 1 80,21 0-135,1 0 0,-17-3 0,-66-3-164,-208-11 294,195 9-246,81 4 46,-1 0-1,1 3 1,-49 3 0,-19 3 56,66-4 9,-59-2 1,3-1 12,-141 2 62,109-2-30,96-1 22,0 0 0,-29-7 0,-20-2 26,-5 0-271,45 5 197,-60-2-1,38 6-100,-88-17-1,-7 0 103,-69 17-54,114 3 236,-211-11 183,124 13-140,137 0-1770,0-2 0,-88-9 0,135 6 593,0 1 0,-1-1 0,1-1 0,0 0 0,0 0 0,1-1 0,-1 0 0,-14-9 0,-25-27-3530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9:06.713"/>
    </inkml:context>
    <inkml:brush xml:id="br0">
      <inkml:brushProperty name="width" value="0.1" units="cm"/>
      <inkml:brushProperty name="height" value="0.1" units="cm"/>
      <inkml:brushProperty name="color" value="#E71224"/>
    </inkml:brush>
  </inkml:definitions>
  <inkml:trace contextRef="#ctx0" brushRef="#br0">6668 47 2432,'-12'8'1154,"19"-24"2990,-7 15-4044,-13-6 918,9 5-855,0 1-1,0 0 1,0 0-1,0 0 1,-6-1 0,-22 2 981,11-1-683,0 1 0,-27 4 1,38-3-112,1 0 0,-1-1 1,-17-2-1,-9-1 435,-44 4-214,-180-6 1045,85 0-683,117 4-796,23 0-7,0 1 1,-46 6-1,-36 8-210,74-9 498,-57-2-1,9-1-164,-154 26 8,206-23-156,1-3-1,-59-2 0,32-2-22,-660-3 291,609 6-341,-316-12 246,253 5-185,-19-1-21,-20-2 168,192 8-255,-45-8 0,7 0-30,2 2 55,-27-2 50,-658 10 1289,256 13-901,13-8-3198,-15-21-7758,272 8 6135,-16 5 1194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9:24.473"/>
    </inkml:context>
    <inkml:brush xml:id="br0">
      <inkml:brushProperty name="width" value="0.1" units="cm"/>
      <inkml:brushProperty name="height" value="0.1" units="cm"/>
      <inkml:brushProperty name="color" value="#E71224"/>
    </inkml:brush>
  </inkml:definitions>
  <inkml:trace contextRef="#ctx0" brushRef="#br0">17418 11 1792,'-1'-11'7157,"-1"12"-6998,-1-1 0,1 1 0,0 0-1,-1-1 1,1 1 0,0 0 0,0 0 0,0 0 0,0 1-1,0-1 1,0 1 0,-2 1 0,-19 11 331,17-13-203,1 0-1,-1-1 1,0 1 0,0-1 0,1-1 0,-8 0 0,-9 0 435,-196-2 1166,134-1-1800,51 2 167,0 1 1,0 2-1,-35 4 0,34-1-81,0-2-1,-50-3 1,22 0 73,-320 31 933,314-22-978,-173 3 384,60-22-548,89 2 131,1 4-1,-100 7 1,55 16-254,43-5 21,-231 34 571,308-44-531,-241 48 650,-120 9-47,85-16-432,133-21-25,-182 5 1,273-26-141,-77 6 148,-506 24 275,538-25-83,1 0-137,10-6-239,-231-11 284,268 3-222,-127 1 0,47 12-32,-208-17 0,304 6 242,-177-9-148,199 14-132,-498-14 300,371 11-222,15 1-267,-202-21 486,286 21-259,0 3 0,-79 11 1,67-5 83,-59-1-126,51-3-236,-104-2 589,93-2-244,-91 11 1,76-1 22,-181-5 1,234-8-68,-54-12 1,7 0-10,4 10 96,81 4-97,-10-2-208,0 1 1,-32-1-1,-80-7 768,-215 8-693,-111 3 11,416-2 336,-60-10 0,60 5-187,-61-1-1,-8 3-31,17-2-75,-4-1 172,-65-1-177,157 9 101,-201-5-273,151 5 237,-6-9 261,-83 4-806,130 4 739,1-1 0,-1 0 1,-24-7-1,-21-4-683,13 3 659,38 8-47,-1-1 0,0 1-1,1 1 1,-11-1-1,-19-3 901,18 5 70,7-1-1053,0 2 1,1 0 0,-1 0 0,1 1-1,-15 4 1,28-6-10,-74 25-8,65-21-15,0 1-1,1-1 0,-1 1 1,1 1-1,-14 12 1,14-11 7,0 0-2,1 0 0,-1-1 0,0 0-1,-11 7 1,10-7-145,9-5 154,-1 0-1,0 0 1,0-1-1,0 1 0,0 0 1,1-1-1,-1 1 1,0-1-1,0 1 1,0-1-1,0 0 1,-1 1-1,1-1 1,0 0-1,0 1 0,-1-1 1,-31 5 46,-158-1 470,182-5-509,-1-1-1,0 0 1,1 0 0,-1-1 0,1 0-1,0 0 1,0-1 0,0-1 0,-10-6-1,6 4 59,-1 0-1,-27-9 1,2 4 81,21 6-101,-1 0-1,1 2 1,-2 0-1,-30-2 1,-21 0 22,-56 6-52,67 6-28,3-1-37,25 0 220,-11 0-78,16-1-40,-31 0 1,14-4-33,-1-2 0,-52-10-1,57 6 61,-51 0 0,28 3-58,11-2 34,-50-2-14,-194 1-38,243 8 3,0 2 0,-67 14 0,66-12 25,0-2 0,-104-6 1,-102-16 18,186 7-97,47 7 26,-53-3 1,-155-8-222,87 1 346,69 7-142,-80 3 1,157 4 40,-147 11 90,-122-2-143,-2 0 164,124-2-201,-1 0 281,23-2-245,-207 1 251,193-6-59,140 0-240,0 0 0,0 0 1,-1 0-1,1 0 0,0 0 0,0 0 0,0-1 0,-1 1 0,1 0 0,0-1 0,0 1 1,0 0-1,0-1 0,0 0 0,-1 1 0,1-1 0,0 0 0,0 1 0,1-1 1,-1 0-1,0 0 0,-1-1 0,1 0-281,1 1 0,-1-1 1,0 0-1,1 0 0,-1 0 1,1 0-1,0 0 0,0 0 1,0 0-1,0 0 0,0 0 0,0-4 1,1 2-296,-1 1 118,1 0 1,-1 1-1,0-1 1,0 0-1,0 0 1,-2-5-1,0 1-589,-1 0-1,0 0 0,-6-9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9:42.581"/>
    </inkml:context>
    <inkml:brush xml:id="br0">
      <inkml:brushProperty name="width" value="0.1" units="cm"/>
      <inkml:brushProperty name="height" value="0.1" units="cm"/>
      <inkml:brushProperty name="color" value="#E71224"/>
    </inkml:brush>
  </inkml:definitions>
  <inkml:trace contextRef="#ctx0" brushRef="#br0">8267 275 2048,'-10'0'1509,"16"-7"-565,-5 5-555,0 1 0,0-1 1,0 0-1,0 1 0,0-1 0,-1 0 0,1 0 0,-1 0 0,1-3 0,-1 4-282,0 0 0,0 0 0,-1 0-1,1 0 1,0 0 0,-1 0 0,1 0-1,-1 0 1,1 0 0,-1 1 0,1-1-1,-1 0 1,0 0 0,1 0 0,-1 1-1,0-1 1,0 0 0,1 1 0,-1-1-1,0 1 1,0-1 0,0 1 0,-1-1-1,-12-5 390,-1 0 1,1 1-1,-1 1 0,0 0 0,-17-1 0,-17-5 47,-63-21 353,57 14-69,-81-13-1,-17 3-401,75 12 139,-127-9-1,-74 25-225,108 1-217,-210 12 183,-95 1 164,392-15-472,-171-18 203,73 3-67,-19 0 303,-115-4-380,146 13 25,-85 3 16,-193 50 614,-107 8-590,507-52-182,-317 12 30,120-6 262,31 12-318,21-1 272,-174-15 653,17-7-526,189 3-158,-184 18-96,139-4 190,-225-7 1150,329-13-2336,1-4 1,-125-28-1,123 19-10511,54 8 6495,-34 1 1425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9:49.889"/>
    </inkml:context>
    <inkml:brush xml:id="br0">
      <inkml:brushProperty name="width" value="0.1" units="cm"/>
      <inkml:brushProperty name="height" value="0.1" units="cm"/>
      <inkml:brushProperty name="color" value="#E71224"/>
    </inkml:brush>
  </inkml:definitions>
  <inkml:trace contextRef="#ctx0" brushRef="#br0">17109 76 2048,'-1'0'67,"1"-1"-1,-1 0 1,0 1 0,0-1-1,1 0 1,-1 0 0,0 1-1,1-1 1,-1 0 0,1 0-1,-1 0 1,1 0 0,-1 0-1,1 0 1,0 0 0,-1 0-1,1 0 1,0 0 0,0 0-1,0 0 1,0 0 0,0 0-1,0-1 1,0 0 42,1-1-1,0 1 1,0-1 0,0 1-1,0 0 1,1-1-1,1-1 1,-2 2 349,0 0-1,1 0 1,-1 0-1,0 0 1,0 0-1,0 0 1,-1 0-1,1 0 1,0 0-1,-1 0 1,0 0-1,1 0 1,-1-4-1,-22 7 1618,-262 73 450,179-43-1750,-177 29-1,-89-22-43,156-17-309,-24 1-785,101-20 891,-209-24 0,-254-30-27,371 47-588,161 5 142,-197 5 25,-70 1 704,6 8-139,244-9-581,-79 8-32,-64 5 172,71-7-50,-7-8-64,-22 3 76,-329 14-220,441-21 49,8 0 10,33-1 8,0 2-1,-56 7 1,53-1 115,-76 2 0,-126-2-262,97-15 391,92 4-300,-143 3-223,29 3 452,84-10-211,1-3 0,-117-33 0,90 9 32,71 23-24,-50-13 0,9 10-97,-82-6-1,-102 2 494,134 5-666,-27-1 419,-141 14-181,154 3 221,5 3-108,-100 17 151,132-8 2,-61 13-309,13-1 205,11-20-60,53 3 171,-161-7 0,198-5-205,-44-2-6,89 6-13,-44 0-88,-89 11 0,47-2 67,49-4 119,-49-1 0,-27 1-91,-15 4 8,79-7 25,-93 16 1,121-13-47,-411 75 17,397-75 28,-9 2 80,-60 0 0,79-6 11,-35 7 0,35-4-230,-38 1-1,-8-5 167,-25 2-19,-178-22 0,89 3-60,37 5 63,-277-30 105,375 38-266,0 3-1,-58 6 1,-15 0 189,-234-5 189,182 14-249,92-5-164,-15-3 375,0-5 0,-149-17 1,-36 9-333,179 9 35,-63-2 104,-325-5-605,153-27 1315,49 2-742,242 27 3,-400-7-738,212 39-4068,95-8-71,-26-6-1098,-14 0 1142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0:19.504"/>
    </inkml:context>
    <inkml:brush xml:id="br0">
      <inkml:brushProperty name="width" value="0.1" units="cm"/>
      <inkml:brushProperty name="height" value="0.1" units="cm"/>
      <inkml:brushProperty name="color" value="#66CC00"/>
    </inkml:brush>
  </inkml:definitions>
  <inkml:trace contextRef="#ctx0" brushRef="#br0">182 53 5376,'-1'0'68,"0"1"-1,0 0 1,0-1 0,0 0 0,0 1 0,0-1-1,0 0 1,0 1 0,0-1 0,0 0-1,0 0 1,0 0 0,0 0 0,0 0 0,0 0-1,0 0 1,0 0 0,0 0 0,0-1 0,0 1-1,1 0 1,-1-1 0,0 1 0,0-1-1,0 1 1,0-1 0,0 1 0,0-1 0,1 1-1,-1-1 1,0 0 0,-1 0 0,1-1-150,0 2 0,0-1 0,0 0 0,0 0 0,-1 0 0,1 0 0,0 1 0,0-1 0,-1 1 0,1-1 1,-1 1-1,1-1 0,-1 1 0,-1 0 0,-8-1 858,1-1 1,-19-5-1,26 7-668,-50-17-401,42 11-410,5 2-232,1 3-963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0:21.983"/>
    </inkml:context>
    <inkml:brush xml:id="br0">
      <inkml:brushProperty name="width" value="0.1" units="cm"/>
      <inkml:brushProperty name="height" value="0.1" units="cm"/>
      <inkml:brushProperty name="color" value="#66CC00"/>
    </inkml:brush>
  </inkml:definitions>
  <inkml:trace contextRef="#ctx0" brushRef="#br0">1797 1220 6784,'-9'2'1872,"-3"2"-256,12-4-1635,0 0-1,0 0 0,0 0 0,0 0 0,0 0 1,0 0-1,0 0 0,0 0 0,1 0 1,-1 0-1,0 0 0,0 0 0,0 0 0,0 0 1,0 0-1,0 1 0,0-1 0,0 0 1,0 0-1,0 0 0,0 0 0,0 0 1,0 0-1,0 0 0,0 0 0,0 0 0,0 0 1,0 1-1,0-1 0,0 0 0,0 0 1,0 0-1,0 0 0,0 0 0,0 0 0,0 0 1,0 0-1,0 0 0,0 1 0,0-1 1,0 0-1,0 0 0,0 0 0,0 0 1,0 0-1,0 0 0,0 0 0,0 0 0,0 0 1,0 0-1,0 0 0,0 0 0,-1 1 1,1-1-1,0 0 0,0 0 0,0 0 0,0 0 1,0 0-1,0 0 0,0 0 0,0 0 1,0 0-1,0 0 0,-1 0 0,1 0 1,0 0-1,1 0 23,-1 0 0,0 0 0,1 0 0,-1 1 0,0-1 0,1 0 0,-1 0 1,0 1-1,1-1 0,-1 0 0,0 0 0,1 1 0,-1-1 0,0 0 0,0 1 0,1-1 0,-1 0 1,0 1-1,0-1 0,0 0 0,1 1 0,-1-1 0,0 1 0,0-1 0,0 0 0,0 1 0,0-1 1,0 1-1,0-1 0,0 0 0,0 1 0,0 0 0,-10 12 1283,-19 5 1555,25-16-2650,-1 0-1,1 0 1,0 0-1,0 1 1,-5 4-1,8-7-165,0 1 0,1-1-1,-1 1 1,1-1-1,-1 1 1,1-1-1,-1 1 1,1-1-1,-1 1 1,1 0-1,-1-1 1,1 1-1,0 0 1,-1-1-1,1 1 1,0 0-1,0-1 1,0 1 0,-1 0-1,1 0 1,0-1-1,0 1 1,0 0-1,0 0 1,0 0-1,0-1 1,0 1-1,1 0 1,-1 0-1,0-1 1,0 1-1,1 0 1,-1-1-1,0 1 1,1 0 0,-1-1-1,0 1 1,1 0-1,-1-1 1,2 2-1,15 0 1645,-17-2-1645,0 0 0,0 0 0,0 1-1,0-1 1,0 0 0,0 0-1,0 1 1,1-1 0,-1 0-1,0 0 1,0 1 0,0-1 0,0 0-1,0 0 1,1 1 0,-1-1-1,0 0 1,0 0 0,1 0-1,-1 0 1,0 1 0,0-1-1,1 0 1,-1 0 0,0 0 0,0 0-1,1 0 1,-1 0 0,0 0-1,0 0 1,1 0 0,-1 1-1,0-1 1,1 0 0,-1-1-1,0 1 1,0 0 0,1 0 0,-1 0-1,0 0 1,1 0 0,-1 0-1,0 0 1,0 0 0,1 0-1,-1-1 1,0 1 0,0 0 0,1 0-1,0-1 138,1 0-1,-1 1 1,1-1-1,-1 0 0,1 0 1,-1 0-1,0 0 1,1 0-1,1-2 1,-3 2-152,1 0 0,0 0-1,-1 0 1,1 0 0,0-1 0,-1 1 0,1 0 0,-1 0 0,0 0 0,1 0 0,-1-1 0,0 1 0,0 0 0,0 0-1,0-1 1,0 1 0,0 0 0,0 0 0,0-2 0,-1-18 149,-4-4-158,4 21 105,-1 1 1,2-1 0,-1 1 0,0-1 0,0-5-1,1 7-33,-1 0 0,0 1 0,0-1 0,0 1-1,1-1 1,-2 1 0,1-1 0,0 1-1,0-1 1,0 1 0,-1 0 0,-1-2 0,-20-14-83,8 10 212,0 2 0,0 0 0,0 0 1,0 1-1,-1 1 0,-18-1 0,0-1-62,-151-24-145,95 18 220,31 4-225,41 5-18,-1 1 0,-19 2 0,6 0 191,-47 3 68,-86 14 0,78-6-50,-183 31-4,145-16-139,-67 6 230,179-31-360,-1-1 0,-25-2 1,35 1 143,-1-1 1,0 1 0,1-1 0,0 0-1,-1 0 1,1-1 0,0 1 0,-1-1-1,1 0 1,0 0 0,0-1-1,-4-2 1,5 1-63,0 1 0,0 0-1,0-1 1,1 0-1,0 0 1,-1 1 0,1-2-1,0 1 1,1 0 0,-3-9-1,0-4 76,-2-25-1,5 33-11,-9-146 209,9 135-324,-7-36 0,5 41 76,1 0 1,1 1-1,0-1 1,2-24-1,3 15-56,12-39 0,-11 47 80,0-1 1,-1 0-1,-1 0 1,2-30 0,-5-2-45,-5-133-130,3 51 193,3 73-187,-1 55 126,1 1 1,-1-1-1,1 0 0,-1 0 1,1 1-1,0-1 0,0 0 1,0 1-1,0-1 0,0 1 1,1-1-1,-1 1 0,1 0 1,0-1-1,3-2 0,-2 1 0,1 1 0,0-1-1,0 1 1,1 0 0,-1 1-1,1-1 1,5-2 0,119-52-246,-121 54 219,1 1-1,0 0 1,0 0 0,0 1 0,16 0-1,48 4-82,14 11 108,-61-8 8,49 5-1,201 14-99,-154-12 70,-72-8-14,151 10 65,215-24 106,-224-2-427,-190 11 276,0 0 0,0 0 1,0 0-1,0 1 0,0-1 0,0 1 0,0-1 0,-1 1 0,1 0 0,0 0 0,0 0 1,0 0-1,-1 0 0,1 0 0,-1 0 0,3 3 0,-1-2 6,-1 1 0,1 0-1,-1 1 1,0-1 0,0 0 0,-1 1-1,1-1 1,1 5 0,1 7 30,-1 0-1,0-1 1,1 24 0,-4-34-5,2 123 27,-3-70 383,-16 146 345,3-90-502,-6 222 92,19-233-1686,17 133-1,-12-213-1381,7 27 0,-9-31-1235,-17-17-766,-21-34 711,-11-17 1093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0:30.908"/>
    </inkml:context>
    <inkml:brush xml:id="br0">
      <inkml:brushProperty name="width" value="0.1" units="cm"/>
      <inkml:brushProperty name="height" value="0.1" units="cm"/>
      <inkml:brushProperty name="color" value="#66CC00"/>
    </inkml:brush>
  </inkml:definitions>
  <inkml:trace contextRef="#ctx0" brushRef="#br0">13577 1477 3072,'0'0'54,"0"0"-1,0 0 1,0 0 0,-1 0 0,1 1-1,0-1 1,0 0 0,0 0 0,0 0-1,0 0 1,0 0 0,0 0-1,-1 1 1,1-1 0,0 0 0,0 0-1,0 0 1,0 0 0,-1 0 0,1 0-1,0 0 1,0 0 0,0 0 0,0 0-1,-1 0 1,1 0 0,0 0 0,0 0-1,0 0 1,0 0 0,-1 0-1,1 0 1,0 0 0,0 0 0,0 0-1,0 0 1,-1 0 0,1-8 2030,0 7-1787,0-1-1,0 0 1,1 1 0,-1-1-1,1 0 1,0 1 0,-1-1 0,1 0-1,2-2 1,19-14 704,-18 15-854,0 0-1,0 0 1,0 0-1,-1-1 1,1 1-1,-1-1 1,0 0-1,4-7 1,-3 2 297,0-1-1,0 0 1,-1-1 0,-1 1-1,3-17 1,0-1-146,0-8 53,-1 0 1,-2-69-1,-2 69-67,0 20-249,2 1-1,4-18 0,-3 17 108,-1 0 0,1-20-1,-3 9 32,-1 0-1,-9-52 1,-44-147 643,22 94-747,26 109 89,2 8 77,0 0 1,-13-27-1,5 12-369,10 23 166,-1 0 1,0 0-1,-8-13 0,9 17-7,0 0 0,0 1 0,0 0 0,-1-1 0,1 1 1,-1 0-1,1 0 0,-1 0 0,0 1 0,1-1 0,-1 1 0,0-1 1,-4 0-1,-30-8 83,0 2 0,-42-4 0,57 9-32,-47-3-52,-97 2-1,-16 1 255,68 0-297,-12 0 273,27-6-240,-269-29 254,215 27-264,50 6 56,-318-27 778,256 31-707,-22-2 202,88-6-229,-142-30 0,208 31-72,-1 1 0,0 2 0,-58-2 0,-7 7-103,-237-5-328,274 4 470,1 2 1,-104 16-1,-49 7-157,118-15 101,-2-5-1,-139-11 0,-137-30-47,184 17 34,122 12 24,24 2-7,-1 3 1,-75 2-1,-179 9 19,278-8-37,-251 0 406,242 2-367,1 1 0,-47 11 0,-2 0 366,68-12-356,-310 49 137,288-47-255,1-1 0,-56-1 1,56-2 50,-39 5 103,17-1 166,16 1-187,-28 0 187,-40-1-262,8 1 326,-24 1 26,109-6-301,0 1 0,-17 5 0,17-4-13,0 0 1,-19 1 0,-80 6 148,-27-1-166,74-4-55,42-4 35,-43 6 1,21 0 61,0-2 0,-66-3 0,64-1-42,25-1 14,0-1 1,-23-6-1,18 3-23,-12-2-89,21 3 147,0 1 1,-33-1 0,-153 9 4,1 0-139,-299-1 406,399-8-219,-67-1-192,63 0-21,37 3 17,-61 3 200,-75 1-94,107-3-18,58 1-16,1-2-1,-73-13 1,-17-15 177,112 27-190,-1 0-1,0 1 1,0 2 0,-32 1-1,6 1 57,-32-2-2,-140-5 166,88-9-195,105 9 13,-7 0 33,-39-4 23,-7 4-197,64 5 170,1 1 0,-17 4 0,1 0-18,-12 3 34,-61 1-138,-152-9 496,202 2-452,32 0 58,-1-1 1,1-1-1,-25-4 1,32 3-58,7 0 19,0 1-1,1-1 1,-1 0-1,0 0 1,1 0 0,-7-3-1,3 2 22,0 0 1,0 1-1,0 0 0,0 0 0,0 0 1,0 1-1,0 0 0,-13 2 0,-6-1 12,-7 4 58,27-3-51,0-1 0,0 0 0,-12 1 0,-178 7-93,79-2-3,-1 0 101,87-7-23,9-1-19,1 1 0,0 1 0,-1 1 0,-20 5 0,-60 21 13,59-18 17,-75 6 0,55-9-3,48-5-18,-76 7-125,-17 0 145,2 0-32,91-9 21,-26 6 1,8-1 26,-23-2-119,36-3 138,-32 4 1,31-1-97,1-2 1,-39-2 0,15-1-47,-181 2-219,224 0 308,0 1 0,-1-1 0,1 0 1,0 0-1,0 1 0,-1-1 0,1 1 0,0-1 0,0 1 0,0 0 0,0-1 0,-1 1 0,1 0 1,0 0-1,0-1 0,1 1 0,-1 0 0,0 0 0,0 0 0,0 0 0,1 1 0,-1-1 0,0 0 1,1 0-1,-1 0 0,1 0 0,-1 1 0,1-1 0,0 0 0,0 0 0,-1 3 0,0 5-32,0 0-1,0 1 0,1 12 1,1-11 84,-1 344 142,5-223-304,-4-118 127,1 0 0,0 0-1,0-1 1,2 1 0,9 25 0,-6-20-72,-5-12 42,2 1-1,-1-1 1,7 9 0,8 18-79,-10-14 147,33 98 44,-37-106-119,0-1 0,1 0 1,0 0-1,1 0 0,1-1 1,-1 0-1,2 0 1,-1-1-1,1 1 0,1-2 1,0 1-1,0-1 0,0-1 1,1 0-1,0 0 0,1-1 1,15 7-1,13 1 14,0-2-1,61 10 1,-59-13-52,30 10 61,-47-12 32,0 0 1,28 3-1,124 13 74,-88-17 2,128-6 1,-148-1-168,79 9 0,-129-7 56,413 10 18,-109-6-3,32-2-10,-273-10-31,-38 3 151,79 2 1,152 7-341,-186-5 183,33-5 67,-71 1 0,-1 3 1,62 5 0,3 5-76,146-9 0,-252 0 35,294-27 262,-166 11-195,306-44 14,-265 31-122,-97 19 74,0 4 0,110 6 0,-84 1-157,200-9 142,-93 7 179,-119 1-188,41 8-130,-81-4 162,72-2 1,268-16-115,-15 0 160,-304 6-58,111-7-23,180 15-100,-103-6 229,166 17-75,-220-25-114,-1-1 229,106 29-408,-204-9 308,0 0 24,572 18-209,-320-4 81,5 0 56,820-19-68,-1014 14 78,-26 0 78,381-8-108,-524-6-5,45 2 69,79 14 0,-33-2 16,244-3-64,-252-11-43,-71 1-29,1 0 0,-1 2 1,22 5-1,-19-3-878,34 3 1,-46-8 246,-1 0 0,0-1-1,1 0 1,-1 0 0,0 0 0,0-1 0,0 0 0,0 0 0,0-1 0,0 1 0,-1-1 0,1 0 0,-1-1 0,0 0 0,0 1 0,5-6 0,-6 5-204,-1 0 1,0 0-1,0 0 0,4-8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0:15.085"/>
    </inkml:context>
    <inkml:brush xml:id="br0">
      <inkml:brushProperty name="width" value="0.1" units="cm"/>
      <inkml:brushProperty name="height" value="0.1" units="cm"/>
      <inkml:brushProperty name="color" value="#66CC00"/>
    </inkml:brush>
  </inkml:definitions>
  <inkml:trace contextRef="#ctx0" brushRef="#br0">0 29 1536,'6'9'608,"-1"-13"-480,6-6-320,-6 6-160,6-7-192,0 2-96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0:17.742"/>
    </inkml:context>
    <inkml:brush xml:id="br0">
      <inkml:brushProperty name="width" value="0.1" units="cm"/>
      <inkml:brushProperty name="height" value="0.1" units="cm"/>
      <inkml:brushProperty name="color" value="#66CC00"/>
    </inkml:brush>
  </inkml:definitions>
  <inkml:trace contextRef="#ctx0" brushRef="#br0">2286 1313 3200,'-31'-5'3557,"30"5"-3264,-15-6 646,12 6-744,0 0-1,0 1 1,0-1 0,1 1-1,-1-1 1,0 1 0,0 0-1,0 1 1,1-1 0,-1 1-1,1-1 1,-1 1 0,1 0-1,0 0 1,0 1 0,-1-1-1,-4 6 1,7-6-88,-9 1 703,5 6 646,-1-2-1049,5-6-290,1 0 0,-1 0 0,0 0 0,0 0 0,0 0 0,0 0-1,0 0 1,0-1 0,0 1 0,-1 0 0,1 0 0,-6 1 2809,2-16-473,5 14-2314,0-20 512,-4-42 146,2 45-728,1 1 0,0-1 0,1 0 0,1 1-1,6-28 1,-4 23-26,0 1-1,0-26 0,-1 15 23,16-168 271,-7 33 240,-8 123-451,-4-57-1,0 35-175,6-157 88,6 75 22,-6 86 111,-5 61-170,0-1-17,0 1 16,0-1 0,0 1 0,0-1 0,0 1 0,0-1 0,0 1 0,0-1 0,0 1 0,0-1 0,-1 1-1,1-1 1,0 1 0,0-1 0,0 1 0,-1-1 0,1 1 0,0 0 0,-1-1 0,1 1 0,0 0 0,-1-1 0,1 1 0,-1-1 0,-8-1-1,-1 0 1,1 0 0,-1 1 0,1 0 0,-13 0 0,-52 6-107,46-3 15,-94 13-12,42-3 162,-185 26 1,242-36-52,0-1-1,0-1 0,0-1 1,0-1-1,-43-10 0,-10 0 86,-174-6-75,-177 12 16,391 6-14,-1 2-1,-64 11 1,74-8-39,5-1 15,-40 12-1,56-13 8,-1-1-1,1 1 0,0 0 0,0 1 0,0-1 0,1 1 1,-1 0-1,1 1 0,0-1 0,-7 9 0,2 1-21,0 0 0,1 1-1,1 0 1,0 0 0,2 1-1,-1 0 1,2 1 0,-6 30-1,-2 18-69,-8 40-10,9-63 116,-29 116 98,15-50-315,0 4 31,18-74 194,-2 5-150,2-1 1,-4 87-1,12-125 142,0 8 15,0 0 0,4 23 0,-3-31-50,0-1-1,0 1 1,0 0-1,1 0 1,0 0-1,-1-1 1,1 1 0,1-1-1,-1 0 1,0 1-1,1-1 1,4 4 0,6 6-15,-8-8 34,0-1 0,0 1 0,1-1 0,-1 0-1,1 0 1,12 6 0,-3-4 40,1-1 0,0 0 0,0-1-1,0-1 1,22 2 0,83-1 227,-113-4-194,594 0 162,-505 1-151,107 17 0,-168-13 46,0-1 139,37 11 1,75 16-115,-125-28-782,0-1 0,1-1 0,-1-1 0,36-5 0,-51 4-2,-1 0 0,1-1 0,0-1 1,0 1-1,-1-1 0,1 0 0,-1-1 1,0 0-1,0 0 0,0-1 0,8-6 1,-7 3-788,0-1 0,11-15 0,-19 24 1364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07.819"/>
    </inkml:context>
    <inkml:brush xml:id="br0">
      <inkml:brushProperty name="width" value="0.1" units="cm"/>
      <inkml:brushProperty name="height" value="0.1" units="cm"/>
      <inkml:brushProperty name="color" value="#E71224"/>
    </inkml:brush>
  </inkml:definitions>
  <inkml:trace contextRef="#ctx0" brushRef="#br0">1359 38 7040,'-24'2'1052,"11"-1"-324,0 0 1,-20-2-1,-2-2 230,11 0-598,0 1 0,-29 2-1,-151 5 2346,135-5-1666,-75-7 734,-3-1-495,-41 17-163,-40 0-5857,212-10 3455,0 0-1,0-1 1,1-1-1,-32-9 1,-3-10-2158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0:35.587"/>
    </inkml:context>
    <inkml:brush xml:id="br0">
      <inkml:brushProperty name="width" value="0.1" units="cm"/>
      <inkml:brushProperty name="height" value="0.1" units="cm"/>
      <inkml:brushProperty name="color" value="#66CC00"/>
    </inkml:brush>
  </inkml:definitions>
  <inkml:trace contextRef="#ctx0" brushRef="#br0">6804 1293 1792,'-10'-1'639,"13"-6"-1302,4-8 468,-3 3 388,-3 9 83,0-1-1,0 1 0,0-1 0,0 1 1,1 0-1,0 0 0,-1 0 1,1 0-1,7-8 4190,-34 11-2017,20 0-1759,2 0-421,0 0 0,0 0-1,0 0 1,0 0 0,0-1-1,0 1 1,0-1 0,-5-2 0,2 1 124,6 2-327,-1 0 0,0-1 1,1 1-1,-1 0 0,1 0 1,-1-1-1,1 1 0,-1 0 0,1-1 1,-1 1-1,1 0 0,-1-1 1,1 1-1,-1-1 0,1 1 0,0-1 1,-1 1-1,1-1 0,0 1 1,-1-1-1,1 1 0,0-1 0,0 1 1,0-1-1,-1 0 0,1 1 1,0-1-1,0 1 0,0-1 0,0 0 1,0 1-1,0-1 0,0 1 1,0-2-1,1-7 234,-1 0 1,-1 0-1,0 0 0,0 0 1,-1 0-1,-4-14 1,-1 4 55,2-1 1,-3-22-1,3 18-29,-8-27-1,4 21-11,6 18-202,0 1 0,-1-1 0,-9-17 1,5 13-115,1 0 1,-9-33-1,5 16 60,4 8-40,2 1-1,0-1 1,-2-35 0,-1-10-20,1 22 65,1 7 122,-18-68-1,16 76 32,8 26-239,-1 1 0,-1 0-1,1 0 1,-1 0 0,0 0 0,-5-9 0,6 13 54,0 0 0,-1 1 0,1-1 0,-1 1 0,1-1 0,-1 1 0,1 0 0,-1 0 0,0 0 1,0-1-1,0 2 0,0-1 0,1 0 0,-1 0 0,0 1 0,0-1 0,0 1 0,-5-1 0,-3 0 12,-1 1-1,-17 1 0,4 0 121,-275-10 274,233 10-375,-33-1 285,-136-15 1,58-4-302,-221 6-1,291 7-13,27 0 43,-250-16 74,65-11-149,195 23-42,-58-5 52,-8 10 47,-84-3-45,-269-2 33,482 10-42,-435-13-51,259 9 48,46 4 0,63-2 1,32 2 2,0-2 0,-51-9 1,49 4-11,-1 2 0,0 2 0,-1 2 0,1 2 1,0 1-1,-52 11 0,23-4-28,-89 0 1,54-5 60,-175-2 191,152-3-226,-177 1-28,182-9 160,88 8 25,23 0-149,-1 0 0,0 2 0,0 0 0,-20 4 1,17-2-15,0 0 1,0-2-1,0 0 1,-28-3-1,1 1 18,30 0-2,1-1-1,-1-1 1,1 0-1,-27-10 1,-16-3 7,23 7-22,26 5 11,-1 1-1,0 1 0,0 0 1,-15-1-1,-66-2-12,91 5 4,1 1-1,-1 0 1,0 0 0,1 0-1,-1 0 1,1 0 0,-1 0-1,1 0 1,0 0 0,-1 0-1,1 0 1,0 0 0,0 0 0,0 0-1,-1 1 1,1-1 0,0 0-1,0 0 1,1 0 0,-1 1-1,2 27-75,2-15 41,11 27 0,-11-33 74,0 1 0,-1 0 0,0 0 0,0 0 1,-1 0-1,-1 0 0,2 12 0,-3 19 26,10 331 65,-8-204-287,-3-93 402,-1-42-263,-2 0 1,-13 60 0,2-15 117,2 13-94,2-17 70,-22 86 0,23-93-128,9-64 55,1-1 0,-1 1 0,1 0 0,0-1 1,0 1-1,0-1 0,0 1 0,0 0 0,0-1 0,0 1 0,1-1 0,-1 1 0,0-1 0,1 1 0,-1-1 0,1 1 0,0-1 0,0 1 0,-1-1 0,1 0 1,0 1-1,0-1 0,0 0 0,0 0 0,0 1 0,1-1 0,-1 0 0,0 0 0,0 0 0,1-1 0,-1 1 0,1 0 0,-1 0 0,1-1 0,-1 1 0,3 0 0,3 1 9,1 0 1,0 0-1,0-1 0,0 0 0,15 1 0,117 5-182,-93-3 182,0-1 0,91-8 0,-34-5 2,127 5 0,-176 5 0,126-2 123,171 4 75,-85-1-256,-141-2 96,40-6-39,4 0 62,-132 7-60,435-8-65,-263 9 161,-79 2-70,-88-3-17,164-5-66,151-2 256,-106 6-165,-182-2-98,107-20 0,-79 9 87,182-2 1,-82 9 64,-115 0-62,-28 1-26,1 3-1,70 4 1,9 14 1,63 5-13,-145-17 41,92-7 0,146-10 165,79-1-442,-285 3 301,-21 3 39,87-2-1,-54 12-93,35 0 2,196-23-1,-292 19-203,0 1 1,1 2 0,41 5 0,-10 0-2930,-56-5 1564,0 0 0,23-3-1,-26 1 60,1 0-1,-1-1 0,12-6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1:13.594"/>
    </inkml:context>
    <inkml:brush xml:id="br0">
      <inkml:brushProperty name="width" value="0.1" units="cm"/>
      <inkml:brushProperty name="height" value="0.1" units="cm"/>
      <inkml:brushProperty name="color" value="#66CC00"/>
    </inkml:brush>
  </inkml:definitions>
  <inkml:trace contextRef="#ctx0" brushRef="#br0">26104 1740 3840,'-1'0'115,"0"0"0,0 0 0,0-1 1,1 1-1,-1 0 0,0 0 0,0-1 0,0 1 0,0 0 1,1-1-1,-1 1 0,0-1 0,0 1 0,1-1 0,-1 1 0,0-1 1,0 0-1,1 0-3,0 0 0,0 0 0,0 0 0,0 0 0,0 1-1,1-1 1,-1 0 0,0 0 0,0 0 0,1 1 0,-1-1 0,0 0 0,1 0 0,0-1 0,1 0-222,-2 1 167,0 1-1,1-1 0,-1 1 0,0-1 0,0 1 0,1-1 0,-1 1 1,0-1-1,0 0 0,0 1 0,1-1 0,-1 1 0,0-1 0,0 1 1,0-1-1,0 0 0,0 1 0,0-1 0,-1 1 0,1-1 0,0 1 0,0-1 1,0 1-1,0-1 0,-1 0 0,1 1 0,0-1 0,0 1 0,-1-1 1,1 1-1,0 0 0,-1-1 0,1 1 0,-1-1 0,1 1 0,-1 0 1,1-1-1,0 1 0,-2-1 0,2 1 103,-1 0 1,0 0-1,0-1 0,0 1 1,0 0-1,0 0 0,0 0 1,0 0-1,0 0 0,0 0 1,0 1-1,1-1 0,-1 0 1,0 0-1,0 1 0,0-1 1,0 0-1,0 1 1,1-1-1,-1 1 0,0-1 1,0 1-1,1 0 0,-2 0 1,-7 8 706,8-8-757,-1 0-1,1 0 1,-1 0 0,1 1-1,0-1 1,0 0 0,0 1-1,0-1 1,0 1-1,0 0 1,0-1 0,0 1-1,1 0 1,-1-1 0,0 1-1,1 0 1,0 0 0,-1-1-1,1 1 1,0 0 0,0 0-1,0 3 1,0 61 2088,5-59-2053,2 0-91,-7-7-42,0 0 0,0 0 0,0-1-1,0 1 1,0 0 0,0 0 0,0 0-1,0 0 1,0 0 0,0 0 0,0 0-1,0 0 1,0 0 0,0 0-1,0 0 1,0 0 0,0-1 0,0 1-1,0 0 1,0 0 0,0 0 0,0 0-1,0 0 1,0 0 0,0 0 0,0 0-1,0 0 1,0 0 0,0 0 0,0 0-1,0 0 1,0 0 0,0 0 0,0-1-1,1 1 1,-1 0 0,0 0-1,0 0 1,0 0 0,0 0 0,0 0-1,0 0 1,0 0 0,0 0 0,0 0-1,0 0 1,0 0 0,0 0 0,1 0-1,-1 0 1,0 0 0,0 0 0,0 0-1,0 0 1,0 0 0,0 0-1,0 0 1,0 0 0,0 0 0,0 1-1,1-15 361,-5-18-165,-3 5-186,2 0-1,1-1 0,1 0 0,0-41 0,10-15-48,-2 36 101,19-116 455,0-14-195,-16-133-332,-10 282 205,-2 0 0,-1 1 0,-11-36 0,-33-80-86,47 139-157,-6-22 230,8 24-161,-1-1 0,1 1 0,-1 0-1,0-1 1,0 1 0,-1 0 0,1 0 0,-1 0 0,1 0 0,-1 0 0,0 0 0,0 0 0,0 1 0,-5-5 0,-30-20-68,29 21 68,0 0 0,-1 1 0,1 0 1,-1 1-1,0 0 0,0 0 1,-1 1-1,1 0 0,-1 0 0,0 1 1,1 1-1,-1 0 0,0 0 0,-18 1 1,-8 3-82,-1 1 1,-59 16-1,48-9-25,-357 52 262,347-55-241,4-3 29,-73-4 0,67-1 27,-163-13 27,-7 0-191,-279-10-89,198 18 135,14 1 46,-26 7 137,124 3 79,-345 8-45,-43 17-100,328-19 30,-566 31 151,463-28-140,290-11-34,-459 5-112,112-16 577,92 5-690,-82 3-73,159 3 495,14 3-291,1 0 129,-133-5 346,-344-3 12,-13-1-283,378 3-151,310-1 48,-1043-19 247,894 8-262,-477-21-32,522 29 78,-82-4 31,-239-7-200,323 15 123,-220-6 0,115-2 42,109 5-89,-189-13 15,103 23 112,126-2-107,-314 5 123,15-3 176,21-22-240,107 5-49,-15-2 88,-70-3-157,318 14 87,-288-8 9,27 3 113,168 8-57,-188-20 1,-82 3-74,196 13-82,-508-9 169,288 1-197,-43-18 197,455 27-75,-327-7 20,58 3-13,30-13-12,-61-3 0,-87-23 0,292 21 0,7 2 0,-126-11 4,-204-38-2,331 48 62,-1 5 0,-1 3 0,-124 0 0,148 13-67,-80-11 0,-9-5 3,63 7 0,-88 4 54,-4 0 26,46-7-208,-279 15 0,196 1 117,-7 1 155,121 5-115,-167 37 1,242-40 2,-1-2 1,0-2 0,-49-1-1,-65 5 24,120-4-104,1 3 0,0 1 0,-42 13 0,67-17 38,-1 0-1,1 1 0,0 0 1,0 0-1,0 1 0,0 0 1,1 0-1,0 1 0,0 0 1,0 0-1,1 1 0,0 0 1,0 0-1,1 0 0,0 1 1,0 0-1,-5 11 0,3 0 15,1 0 1,1 0-1,0 0 0,2 0 0,0 1 0,0 34 0,17 118-9,-8-122 40,0 197-79,-7-160 99,1-12 10,2 135 117,1-145-239,15 77 0,-15-125 42,1 1 1,0-1-1,2 0 0,0 0 1,1 0-1,15 26 0,-17-35 15,1 0 0,0 0 1,0 0-1,1-1 0,0 0 0,0 0 0,1-1 0,0 0 0,0 0 0,0-1 0,1 0 0,-1 0 0,17 5 1,-9-5 1,0-1 0,0-1 0,0 0 0,1-1 1,-1-1-1,0-1 0,1 0 0,32-5 0,7-5-53,69-22 0,-96 24 32,492-96 19,-368 72-81,-91 17 124,86-9 1,-88 18-50,1 4 1,-1 2 0,99 12-1,-11 12-85,300 51 134,-234-31-105,69 12 76,51-9 40,-203-28-114,39 5 61,-118-19 37,271 22 41,-159-13-79,17 1 0,142-12 25,-51-2-44,77-1 95,11 0-94,-113 2 18,209 11 64,264 30 38,-503-34-70,295 10-160,-63-14 122,-46-13 128,-39 2-62,-103 2-131,32-2 30,-248 3 27,222-8-42,79 0 39,140 3-3,-423 11 25,307 8 27,-19 1-79,-8 1 25,-123-9 63,67 0-13,194-28-150,-407 20 116,433-40 31,-101 7-66,-376 35 6,439-14 81,-102 15-26,-141-3 125,193 18-307,-177-4 164,28 3 41,152 2 42,-145-3-87,-5-1 15,-86-18 1,2 0 164,-30 3-122,211-34 0,-104 6 103,-18 2-195,191-22-231,-141 31 289,44-5 41,150 7-63,-166 14 0,-29-4-59,-104 4 49,131-11 79,-93 4-85,98-15-178,-52 4 218,-1 21-24,514 44 112,-550-34 57,-35-2-194,-103 0 6,322 2-32,10-23 281,-215 4-92,50 0 49,-193 11-189,109-2-641,-142-3-939,-1-1 0,48-15 0,-31 8-952,18-6-2351,-23 4-1355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1:16.921"/>
    </inkml:context>
    <inkml:brush xml:id="br0">
      <inkml:brushProperty name="width" value="0.1" units="cm"/>
      <inkml:brushProperty name="height" value="0.1" units="cm"/>
      <inkml:brushProperty name="color" value="#66CC00"/>
    </inkml:brush>
  </inkml:definitions>
  <inkml:trace contextRef="#ctx0" brushRef="#br0">4693 404 5120,'-8'-3'445,"0"1"1,1-1-1,-1-1 1,1 1 0,0-1-1,0-1 1,-9-6-1,-3-3-57,-23-9 2268,16 4-2026,0 2 0,-2 0 0,0 2 0,0 0 1,-61-19-1,33 18 181,-117-17 0,116 24-599,-39-11-156,-128-45 0,163 48 114,-1 2 0,0 3 0,-77-6-1,-193 9 432,-55 14 34,317-5-430,-163 2-130,2 19-211,183-13 166,-239 41 367,140-26-241,43-8-8,74-12-102,-1-1 0,-40-2 1,22-1 11,-297-3-37,308 4-81,-5 2 70,0-3-1,-1-2 1,-74-14 0,-43-21 193,23 18 101,80 13-523,-87 0 0,137 7 226,1 1 1,-1 0-1,1 0 0,0 0 0,-1 1 0,1 1 0,0-1 0,0 1 0,0 0 0,-7 5 0,-2 2 189,1 0-1,1 1 0,-14 14 0,19-17-193,-5 5 448,-23 17-1,37-30-453,0 0 0,-1 1 0,1-1 0,0 0 0,0 0 0,-1 0-1,1 0 1,0 1 0,-1-1 0,1 0 0,0 0 0,-1 0 0,1 0 0,0 0-1,-1 0 1,1 0 0,0 0 0,-1 0 0,1 0 0,0 0 0,-1 0-1,1 0 1,0 0 0,-1 0 0,1 0 0,-1 0 0,0 3-82,1-2 91,-5 10 165,4-9-168,0 0 0,0-1 0,0 1 0,0 0 0,0-1 0,0 1 0,1 0 0,-1 0 0,1 0 0,-1 3 0,-10 108 25,11 697 880,0-802-923,1-1 0,0 1 0,0 0 0,0 0 0,1-1 0,0 1 1,1-1-1,0 1 0,5 9 0,3 1-29,0-1 0,19 22 0,-10-12 45,-15-20 0,0 1 0,1-1 0,-1 0 0,2 0 0,-1-1 0,14 11 0,-4-7 15,-7-3 23,1 0-1,0-1 1,0 0-1,1 0 1,0-1-1,0-1 1,19 6-1,14-3-14,0-1 0,54 0 0,-35-6-23,47 1 0,128-16 0,-127 5 125,121 5 0,-182 6-124,36 0 2,70-2 186,432 0-317,-404 6 245,-75-3-208,16 1 12,123 19 98,-135-11 111,54-3-121,-72-6-125,223 17 68,-241-17 47,0-3 0,82-12 0,25 0 175,-149 11-154,190 1 83,-197 4-83,-1 2 0,1 0 0,-1 2 1,28 10-1,-49-15-54,1-1 0,-1 0 0,1 0-1,13 0 1,-18-1 210,10-7 139,20-35-203,-22 27-257,17-22 0,-19 26 192,1 0 0,-1-1 0,12-24 1,16-44 228,42-111-339,6-131 554,-77 280-330,-2 0 1,0-81 0,-7 90-345,1 28 44,0 0 0,0 0 0,1 1 0,0-1 1,0 0-1,0 0 0,1 0 0,0 0 0,0 1 0,0-1 0,0 0 0,1 1 0,0-1 0,0 1 1,3-7-1,30-37-3785,-25 36 2139,0-1 1,-1 0-1,-1 0 0,14-29 0,-21 39 1276,0 0 0,0 0 0,-1 0 0,1 0 0,-1 0 0,1 0 0,-1-1 0,0-3 0,-1 4-67,1 0 0,-1-1 0,0 1 0,0 0 0,-3-6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10.791"/>
    </inkml:context>
    <inkml:brush xml:id="br0">
      <inkml:brushProperty name="width" value="0.1" units="cm"/>
      <inkml:brushProperty name="height" value="0.1" units="cm"/>
      <inkml:brushProperty name="color" value="#66CC00"/>
    </inkml:brush>
  </inkml:definitions>
  <inkml:trace contextRef="#ctx0" brushRef="#br0">7692 96 768,'1'-1'175,"1"1"1,0-1-1,0 1 1,0-1-1,0 0 1,-1 1-1,1-1 1,0 0-1,-1 0 1,1-1-1,-1 1 1,1 0-1,-1 0 1,1-1-1,-1 1 1,0-1-1,2-2 1,3-6 4073,-6 9-4236,0 1 1,0 0 0,0 0-1,0 0 1,0 0 0,0 0-1,0 0 1,0-1 0,0 1-1,0 0 1,0 0 0,-1 0-1,1 0 1,0 0 0,0 0-1,0-1 1,0 1 0,0 0-1,0 0 1,0 0 0,0 0-1,-1 0 1,1 0 0,0 0-1,0 0 1,0 0 0,0-1-1,0 1 1,0 0 0,-1 0-1,1 0 1,0 0 0,0 0-1,0 0 1,0 0 0,0 0-1,-1 0 1,1 0 0,0 0-1,0 0 1,0 0 0,0 0-1,0 0 1,-1 0 0,1 1-1,0-1 1,0 0 0,-50-1 1237,-129 6 2324,19-2-2461,86-5-846,-3 3-126,12 0 309,-81-8 1,77 2 26,-87 5 0,67 1-485,-5-4 279,1-4 0,-98-20 0,145 20-230,1 3 0,-54 0 0,-90 13 154,115-4 245,-5-4-389,-106-13 0,98 5 132,31 6-170,0 2 1,-84 14-1,-29 1-4,42-17 113,75-1-39,-1 2-1,-61 8 0,-32 7-211,-109 0 26,145-11 103,-3-3 120,57-1 0,-74 8 0,-22 3-124,85-8 48,-263-13-54,293 7 18,-111 2 3,81 1 110,-214 6-192,178-7 10,-119 2 419,111 11-185,-18 0-193,54-9-64,-57 2-16,-513-5 227,601-2-158,-69-12-1,-6-2-25,-103 15-1,118 2 210,15 0-45,-103-3 13,148-2 48,24 2-80,-1 0 0,1 2 0,-1 0 0,-24 3 0,10 3-91,-159 20-802,188-25 412,1-1-1,0 0 0,0 0 0,-1-1 1,1 1-1,0-1 0,-6-2 0,8 2-48,-1-1 0,1 0 0,0 0-1,0 0 1,0 0 0,0 0 0,0-1-1,0 1 1,1-1 0,-1 1 0,-2-5-1,-26-34-3808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16.251"/>
    </inkml:context>
    <inkml:brush xml:id="br0">
      <inkml:brushProperty name="width" value="0.1" units="cm"/>
      <inkml:brushProperty name="height" value="0.1" units="cm"/>
      <inkml:brushProperty name="color" value="#66CC00"/>
    </inkml:brush>
  </inkml:definitions>
  <inkml:trace contextRef="#ctx0" brushRef="#br0">5 1 2816,'-5'3'1376,"10"-3"-3648,1 0 1504,5 0 128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17.972"/>
    </inkml:context>
    <inkml:brush xml:id="br0">
      <inkml:brushProperty name="width" value="0.1" units="cm"/>
      <inkml:brushProperty name="height" value="0.1" units="cm"/>
      <inkml:brushProperty name="color" value="#66CC00"/>
    </inkml:brush>
  </inkml:definitions>
  <inkml:trace contextRef="#ctx0" brushRef="#br0">9940 1 3200,'6'6'2490,"-5"-6"-2417,0 1 0,-1-1-1,1 1 1,0-1 0,-1 1-1,1 0 1,-1-1 0,1 1-1,0 0 1,-1-1 0,0 1-1,1 0 1,-1 0 0,1 0-1,-1-1 1,0 1 0,0 0-1,1 0 1,-1 0 0,0 0-1,0-1 1,0 1 0,0 0-1,0 0 1,0 0-1,0 0 1,0 0 0,-1 0-1,1-1 1,0 1 0,0 0-1,-1 0 1,1 0 0,0-1-1,-1 1 1,1 0 0,-1 0-1,1-1 1,-1 1 0,1 0-1,-1-1 1,0 1 0,1-1-1,-1 1 1,0-1 0,1 1-1,-1-1 1,0 1 0,0-1-1,0 1 1,1-1-1,-1 0 1,0 0 0,0 1-1,0-1 1,0 0 0,1 0-1,-1 0 1,0 0 0,-1 0-1,-120 3 3726,109-2-3658,0 0 0,-17 4 1,16-2-20,0-1 0,-19 1 0,-61-3 673,-307-8 737,198-7-961,-179-13-31,110 29-705,106 2 337,-1000-3 453,940 9-1305,90-3 1106,-274 20-137,191-10-330,79-13 210,-34 3-144,6 3 151,42-3-105,-125 8-985,-47 4 1915,99-11-886,79-4-68,-716 16 168,646-9 21,-3-1-278,78-10 57,-179 6 132,163 3-208,-156-10 1,1 0 537,153 3-424,59-1 161,-103-14 1,1-4 10,-7-2-251,130 15-14,-19-3 87,-5-6-48,-80-5-1,-72 17 79,122 4-67,11-1 389,-117 16-1,-22 3-781,203-18-171,-49-1-2249,71-1 1770,0-1 0,0-1 0,0 0 0,0 0 1,-18-7-1,-10-13-3286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21.211"/>
    </inkml:context>
    <inkml:brush xml:id="br0">
      <inkml:brushProperty name="width" value="0.1" units="cm"/>
      <inkml:brushProperty name="height" value="0.1" units="cm"/>
      <inkml:brushProperty name="color" value="#66CC00"/>
    </inkml:brush>
  </inkml:definitions>
  <inkml:trace contextRef="#ctx0" brushRef="#br0">3745 323 2560,'-1'0'92,"1"0"0,-1-1 1,1 1-1,-1 0 0,1-1 1,0 1-1,-1 0 0,1-1 1,0 1-1,-1 0 0,1-1 0,0 1 1,-1-1-1,1 1 0,0 0 1,0-1-1,-1 1 0,1-1 0,0 1 1,0-1-1,0 1 0,0-1 1,0 1-1,0-1 0,0 1 0,0-1 1,0 1-1,0-1 0,0 1 1,0-1-1,0 1 0,0-1 0,0 1 1,1-1-1,-1 1 0,0-1 1,-16-27 8698,-1 20-7635,-2-2-668,3-1-176,0 0-1,-1 2 1,0 0-1,0 1 1,-28-9-1,32 12-255,-4-1 78,-30-4 0,16 3-71,-32-5 242,-69-5 0,9 2-62,57 5-189,-168-25 406,0 19-142,-91 11-286,-654 5 736,573-9-522,249 8 3,-311 11 904,436-7-1558,1-1 0,-1-2-1,-55-5 1,84 4 39,-1 1 1,0-1-1,0 0 0,0 0 1,0 0-1,0 0 0,1-1 0,-1 1 1,0-1-1,1 0 0,0 0 1,-1-1-1,-3-3 0,-20-28-3916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28.156"/>
    </inkml:context>
    <inkml:brush xml:id="br0">
      <inkml:brushProperty name="width" value="0.1" units="cm"/>
      <inkml:brushProperty name="height" value="0.1" units="cm"/>
      <inkml:brushProperty name="color" value="#66CC00"/>
    </inkml:brush>
  </inkml:definitions>
  <inkml:trace contextRef="#ctx0" brushRef="#br0">2083 403 1536,'11'-5'1061,"-8"1"-1012,0 1-1,-1 0 0,1-1 0,-1 0 1,0 1-1,1-1 0,-2 0 1,1 0-1,2-7 0,3-7 51,3-5 767,-1-1 1,-1-1-1,7-35 1,-14 17 1933,-17 43-1280,-152 0 2508,-84 0-2841,96 0-237,105-3-323,0-2 0,-66-15 0,17 2-300,68 13-217,-358-62 1252,318 53-789,-76-3-1,-72 7 11,-11 9-2204,216 1 557,0 0 1,0 1-1,0 1 1,-28 7 0,-19 11-3273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31.334"/>
    </inkml:context>
    <inkml:brush xml:id="br0">
      <inkml:brushProperty name="width" value="0.1" units="cm"/>
      <inkml:brushProperty name="height" value="0.1" units="cm"/>
      <inkml:brushProperty name="color" value="#66CC00"/>
    </inkml:brush>
  </inkml:definitions>
  <inkml:trace contextRef="#ctx0" brushRef="#br0">4088 61 5120,'-11'1'1484,"7"0"-1253,0-1 0,0 0-1,0 0 1,0 0-1,0 0 1,0 0 0,1-1-1,-1 0 1,0 1-1,-6-4 1,5 1 30,-1 0 0,0 1 1,-1-1-1,1 1 0,-10-2 0,-2-1 396,-9-3 188,0 1-1,0 1 1,-55-4-1,-84 6 175,123 4-861,-199 20 10,104-6 431,87-10-249,-338 38 740,300-32-672,0-4-1,-98-6 0,83-1-522,-204 21 1353,155-14-930,64-4-193,-250 27 851,-111 8 296,253-27-422,120-7-844,-1-3-1,-81-12 0,37-3-1031,-118-12-6406,150 21 2403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37.664"/>
    </inkml:context>
    <inkml:brush xml:id="br0">
      <inkml:brushProperty name="width" value="0.1" units="cm"/>
      <inkml:brushProperty name="height" value="0.1" units="cm"/>
      <inkml:brushProperty name="color" value="#66CC00"/>
    </inkml:brush>
  </inkml:definitions>
  <inkml:trace contextRef="#ctx0" brushRef="#br0">2580 1692 6656,'-25'-36'2970,"24"35"-2954,1 0-1,-1 1 0,1-1 1,-1 0-1,1 0 0,0 0 1,0 0-1,-1 0 0,1 0 1,0 0-1,0 1 0,0-1 1,0 0-1,0 0 0,0 0 1,0 0-1,0 0 0,0 0 1,1 0-1,-1 0 1,0 0-1,0 1 0,1-3 1,14-18 270,-9 12 718,-4 6-678,0-1 1,0 1-1,0 0 0,0-1 0,-1 1 1,0-1-1,0 0 0,0 1 1,0-1-1,0-7 0,0 8-133,-1-1-1,1 1 1,0 0 0,-1 0-1,1 0 1,1-1-1,-1 1 1,3-5 0,-2 5-75,-1 0 1,1 0-1,-1 0 1,0 0-1,0 0 1,0 0-1,0 0 1,0-6-1,0-2 309,0-1 0,0 1 0,4-11 0,-2 11-172,-1-1 1,-1 0 0,1-12 0,3-37 784,4-95 224,-7 139-1206,0 1 0,1-1 0,1 1 1,11-31-1,-3 8-131,-8 26 179,0 0-1,-1-1 1,-1 1 0,1-28-1,-3 16 110,-1 13-145,1-1 0,0 1 0,1-1 0,4-17 1,-4 21-81,0 1 0,0-1 0,-1 0 0,0 0 0,-1-10 0,0-7 91,-2-36-10,-10-63-1,8 88-62,-6-80 99,-5-7-251,14 104 164,2 14-35,0 0 0,-1 1 0,0-1 0,0 0 0,0 1 0,-5-11 0,-1 2 9,6 10 6,-1 1 0,1 0 0,-1-1 0,0 1 0,0 0 0,0 0 0,-1 0 0,1 1 0,-4-4 0,-6-3-13,0 1 0,0 0-1,-1 0 1,0 2 0,-16-7-1,25 12 10,0 0 1,0 0-1,0 0 0,0 0 0,-5 1 1,-16-4-23,9 0 13,0 1-1,0 1 1,0 0-1,-32 1 1,-5-1 22,-147 0 248,109 3-328,-49 5 71,28-13 118,48 2-76,-132-16-36,40 6 15,45 11 48,5-2-223,44 1 91,-88 4 1,68 2-293,-7 0 483,-108 13 0,165-8-174,19-3-2,1-1-1,-24 1 0,6-3 224,8 1-169,0-1-1,-25-4 1,36 3 1,9 0-4,-1 1-1,1 0 0,0 0 1,0-1-1,-1 1 1,1-1-1,-3-1 0,-1 0-4,1 0 0,0 0 0,-1 0 0,0 1 0,1 0 0,-1 0 0,-7 0 0,-44 3-25,22-1 124,22-2-75,11 1-49,-1-1-1,1 1 1,-1 0 0,1 0-1,-1 0 1,1 0 0,-1 1-1,1-1 1,-1 0 0,1 1-1,-1 0 1,1 0 0,-1 0 0,1 0-1,0 0 1,0 0 0,-3 2-1,0 3 37,0 1-1,0 0 0,1 0 1,0 1-1,-5 13 1,4-10 20,-8 22 153,1 1-1,-12 62 1,24-95-183,-5 33 16,2 0-1,1 0 0,2 41 0,1-25-49,0-30 42,5 31 0,-2-32-9,-1 29 0,8 47 88,0 56 266,-6-9-64,-3-108-220,6 36 0,-1-8-50,-2-28-59,18 68 0,-2-15 107,-20-81-46,1 1 0,-1-1 0,2 1 0,-1-1 1,1 0-1,0 0 0,0 0 0,0 0 0,1-1 0,0 1 0,0-1 0,0 0 0,1 0 0,0 0 0,0-1 0,0 0 0,0 0 0,1 0 0,0-1 0,0 1 0,0-1 0,0-1 0,0 1 0,11 2 1,-7-2 27,104 24 24,-97-24-64,0-1 0,0-1 0,1-1 0,30-2 0,52-13-128,-31 5 118,102-4 1,64 5-10,-35-3-81,0 1 40,-116 10 174,226 10-89,-278-7 58,1-1-1,62-8 1,-11 3-112,-77 4 16,8-1 42,0-1 0,23-6 0,-24 6-291,0 0-1,1 1 1,-1 0-1,25 3 0,-23-2-1711,0 1-1,26-4 0,-39 2 1502,0 1 0,1-1 0,-1-1 0,0 1 0,0 0 0,1-1-1,-1 0 1,0 0 0,0 0 0,-1 0 0,1 0 0,0 0 0,-1-1 0,1 1 0,-1-1 0,0 0-1,0 1 1,0-1 0,0 0 0,-1-1 0,1 1 0,-1 0 0,2-5 0,2-6-1879,4-27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08.569"/>
    </inkml:context>
    <inkml:brush xml:id="br0">
      <inkml:brushProperty name="width" value="0.1" units="cm"/>
      <inkml:brushProperty name="height" value="0.1" units="cm"/>
      <inkml:brushProperty name="color" value="#E71224"/>
    </inkml:brush>
  </inkml:definitions>
  <inkml:trace contextRef="#ctx0" brushRef="#br0">2313 48 7040,'-1'0'196,"-1"-1"0,1 1 0,-1 0 1,1 0-1,-1 0 0,1 0 0,-1 1 0,1-1 1,-1 0-1,1 1 0,-1-1 0,1 1 0,-1-1 1,1 1-1,0 0 0,-2 1 0,-6 2 154,7-5-264,1 1 0,-1 0 0,0-1 0,0 1-1,1-1 1,-1 1 0,0-1 0,1 0 0,-3-1 0,-1 0-172,-43-8-58,30 5 545,1 1 0,-1 1 0,0 0-1,-36 1 1,13 0-47,-129-8 302,116 5-246,-1 1 1,0 3 0,-62 7-1,-91 12 363,-81-11-475,178-8 167,-85 4 1196,-205 31 1,364-30-2909,-2-1 1,-45-2-1,58-3-931,1-1 0,0-1 1,0-1-1,-33-11 0,-6-10-1630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42.897"/>
    </inkml:context>
    <inkml:brush xml:id="br0">
      <inkml:brushProperty name="width" value="0.1" units="cm"/>
      <inkml:brushProperty name="height" value="0.1" units="cm"/>
      <inkml:brushProperty name="color" value="#66CC00"/>
    </inkml:brush>
  </inkml:definitions>
  <inkml:trace contextRef="#ctx0" brushRef="#br0">151 208 3712,'0'-21'12133,"1"10"-11386,-1 9-641,0 0-1,1 0 1,-1 0 0,0 0-1,0 0 1,-1 0-1,1 0 1,0 0-1,-1 0 1,1 1-1,-1-1 1,1 0 0,-1 0-1,0 0 1,0 0-1,0 1 1,0-1-1,0 0 1,-2-2-1,-9-10 578,10 12-631,0-1 0,0 1-1,0-1 1,0 1 0,-1 0 0,1 0-1,0 0 1,-1 0 0,-3-1-1,5 2-34,-3-1 55,0 0 0,0 0 1,0 1-1,0-1 0,0 1 0,0 0 1,0 0-1,-6-1 0,-11-3 344,20 5-356,0 0 0,0 0 0,0 0-1,1 0 1,-1 0 0,0 0 0,0 0 0,1-1 0,-1 1 0,0 0-1,0 0 1,1-1 0,-1 1 0,0-1 0,1 1 0,-2-1 0,2 1-21,0 0 0,0-1 1,0 1-1,0 0 0,0 0 1,-1-1-1,1 1 1,0 0-1,0-1 0,0 1 1,0 0-1,0 0 1,0-1-1,0 1 0,0 0 1,0 0-1,0-1 0,0 1 1,0 0-1,0-1 1,0 1-1,0 0 0,0 0 1,1-1-1,-1 1 0,0 0 1,0 0-1,0-1 1,0 1-1,0 0 0,1 0 1,-1 0-1,0-1 0,0 1 1,0 0-1,1 0 1,0-1 152,0-1-183,1 1 0,0 0 0,0-1 0,0 1 1,0 0-1,0 0 0,0 0 0,0 0 1,0 1-1,5-2 0,-60-50-20755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1:45.382"/>
    </inkml:context>
    <inkml:brush xml:id="br0">
      <inkml:brushProperty name="width" value="0.1" units="cm"/>
      <inkml:brushProperty name="height" value="0.1" units="cm"/>
      <inkml:brushProperty name="color" value="#66CC00"/>
    </inkml:brush>
  </inkml:definitions>
  <inkml:trace contextRef="#ctx0" brushRef="#br0">8577 127 2432,'2'-1'103,"0"-1"0,0 1 1,0-1-1,0 1 0,0 0 0,1 0 0,-1 0 1,0 0-1,0 0 0,1 0 0,-1 1 0,3-1 1,11-4-123,7-2 571,-8 5 4943,12 3-306,-27-1-5133,0 1 0,0-1 0,0 0 0,0 0-1,0 0 1,0 0 0,0 0 0,0 1 0,-1 0 558,1-1-558,0 1-8,-1-1-1,1 0 0,-1 1 1,1-1-1,-1 1 1,1-1-1,-1 0 1,1 0-1,-1 1 1,1-1-1,-1 0 0,1 0 1,-1 0-1,0 1 1,1-1-1,-1 0 1,0 0-1,-8 0 258,0-1 51,0 2 0,0-1 0,-1 1 0,-9 2 0,-33 3 386,21-2-362,-2 1 13,-1 5-52,18-5-53,-24 9 0,29-10-6,1-1-1,-21 5 1,18-6-103,-1 0 20,0-1 0,0 0 0,-24-3 0,1 1 35,-251 11 528,233-8-580,32-1-134,0 0 0,-24 5 0,-81 9 14,96-13 68,-122 0-15,103-4 35,-75 8 1,40 3-91,41-6-69,-84 19 0,66-9 119,-1-3-1,-77 2 0,56-5 49,15-1-148,-278 30 22,291-30-15,-107-5 0,80-2 8,-284 1-84,326-2 59,-49-9 0,42 4 0,-37-5 5,-41-4-4,56 9-32,0 4 1,-118 8 0,-22 6 54,-19 2 37,120-3-61,-24 3 0,69-2 0,-42 6 0,68-14 37,-42-4-1,25 0-7,-236-4-3,227 5-18,-2 1 25,1-2 0,-89-14 0,5-6-77,62 11 45,-85-6 32,95 11-17,-92-18-1,-107-19 44,86 32-75,-40-5 32,-117-13 210,-4 27 70,167 2-87,-176 10 462,-1-3-1796,350-9 775,-6 1-551,0-1 0,-21-5 0,34 5 392,0-1 1,0 1 0,0-1 0,0 0 0,0 0 0,0-1 0,0 1 0,1-1 0,-1 0 0,1 0 0,0-1 0,-5-4 0,2-1-693,1 1 0,0-2 0,1 1 0,-9-18 0,-19-59-3727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12.077"/>
    </inkml:context>
    <inkml:brush xml:id="br0">
      <inkml:brushProperty name="width" value="0.1" units="cm"/>
      <inkml:brushProperty name="height" value="0.1" units="cm"/>
      <inkml:brushProperty name="color" value="#66CC00"/>
    </inkml:brush>
  </inkml:definitions>
  <inkml:trace contextRef="#ctx0" brushRef="#br0">1209 167 768,'0'0'17,"-1"0"1,1 0-1,-1 0 1,1 0-1,-1 0 0,1 0 1,-1 0-1,1 0 0,0 0 1,-1 0-1,1 0 1,-1-1-1,1 1 0,-1 0 1,1 0-1,-1 0 1,1-1-1,0 1 0,-1 0 1,1-1-1,0 1 0,-1 0 1,1-1-1,0 1 1,-1 0-1,1-1 0,-4-4 202,3 4 154,-3 0 112,-1-1-1,1 0 0,0-1 0,0 1 1,0-1-1,0 1 0,0-1 1,-6-7-1,5 6-342,-20-16 492,-32-21 0,46 34-571,0 1 1,0 1-1,-1-1 1,0 2-1,0 0 1,-13-3-1,-8-1 145,16 4-158,0 0 1,0 1-1,0 1 0,0 0 1,0 2-1,-18 0 0,16 2 24,1 1-1,0 0 1,0 1-1,0 1 1,1 1-1,-1 1 1,1 0-1,-22 14 1,0 3 189,-86 50 92,64-43-190,-113 52-68,162-78-79,1 1 0,-1 0 0,1 1-1,0 0 1,1 1 0,0 0 0,0 0 0,1 1 0,0 1 0,0 0 0,-12 19 0,11-13 5,1 0 0,1 1 0,0 0 0,2 0 0,0 1 1,1-1-1,-5 31 0,-9 116-111,18-133 67,1 1 0,1 0 1,7 35-1,-4-48 33,0 1-1,1-1 1,1 0-1,1-1 1,1 0 0,16 30-1,-17-37-12,0-1 0,1 1 0,0-1 0,1-1 0,0 1 0,1-2 0,0 1 0,0-1 0,0-1 0,1 0 0,14 7 0,170 68 7,-18-9-22,-164-67 22,1-1 0,0-1 0,0 0 0,0-1 0,1-1 0,-1 0 0,0-1 0,1 0 0,-1-1 0,1-1 0,26-4 0,8-6-7,-1-1-1,51-21 0,-82 26 9,164-63 185,-152 56-220,0-1 0,-2-1 1,0-1-1,26-22 1,9-19 43,-2-3 0,85-112 0,-127 150 74,0-1-1,-1 0 1,-2-1 0,0 0 0,-2-2 0,18-48 0,-29 67-34,-1 0 1,1 0-1,-1 0 0,-1 0 1,1 0-1,-2 0 1,1 0-1,-1 0 0,0 1 1,-1-1-1,1 0 0,-2 0 1,1 1-1,-1-1 1,0 1-1,-1-1 0,1 1 1,-1 0-1,-8-9 0,-8-8 215,0 0 0,-2 2 0,-41-34 0,15 14-29,7 4-263,-51-49-10,77 70-1214,0 0-1,1-1 0,-17-28 1,19 27-1619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15.892"/>
    </inkml:context>
    <inkml:brush xml:id="br0">
      <inkml:brushProperty name="width" value="0.1" units="cm"/>
      <inkml:brushProperty name="height" value="0.1" units="cm"/>
      <inkml:brushProperty name="color" value="#66CC00"/>
    </inkml:brush>
  </inkml:definitions>
  <inkml:trace contextRef="#ctx0" brushRef="#br0">848 1050 1024,'-27'5'1579,"27"-6"-1465,1 1 1,-1-1-1,0 1 0,1-1 1,-1 1-1,0 0 1,1-1-1,-1 1 1,0-1-1,1 1 1,-1 0-1,1-1 1,-1 1-1,1 0 1,-1-1-1,1 1 1,-1 0-1,1 0 0,-1 0 1,1-1-1,0 1 1,-1 0-1,1 0 1,-1 0-1,1 0 1,1 0-1,16-1 1708,-18 1-1839,5 1 70,-1-1 0,1 1 0,0 1-1,-1-1 1,1 1 0,-1-1 0,0 1 0,8 5-1,9 3 135,-12-7-200,0 0 1,1-1-1,0-1 0,0 1 1,-1-1-1,1-1 1,17-1-1,-3 1 87,-20-1-20,0 1-1,0-1 1,0 1 0,0-1-1,-1 0 1,1-1 0,0 1-1,0-1 1,-1 1 0,1-1 0,-1 0-1,1 0 1,4-4 0,3-5 186,0 1 1,13-16 0,5-5-51,-11 13 318,29-40 0,-28 34-313,-6 5-167,0 0 0,-1 0 0,14-32 0,-21 38 49,-2 0 0,0 0 0,0 0 0,-1 0 0,-1-1 0,0 1 0,-1-23 0,-1 16 21,1 8-107,-2 0 0,1 0 0,-6-17 0,0-1 168,5 22-136,0 0 0,-1-1 0,0 1 0,-1 0 0,0 0 1,-9-13-1,-2 0 88,-19-20 0,22 28-88,-1 1 0,0 1 1,-1 0-1,0 1 0,-27-15 0,-84-35-18,92 46 48,-244-123 75,229 103-336,3 9 255,34 18-26,0 1 1,0 0-1,-1 0 1,0 1 0,-20-6-1,17 8-3,0 1 0,-1 0 0,1 1 0,-1 1-1,-22 2 1,27 0 0,1-1 0,0 2 1,0-1-1,0 2 0,0-1 0,1 1 0,-1 0 0,1 1 0,-10 7 0,-15 10 13,18-11-5,0 0-1,0 1 1,-14 13 0,13-6-27,0 1 1,1 0-1,1 1 0,-13 25 1,8-8 7,-25 66-1,39-88 52,2 1 0,0 0 0,0 0 0,2 0 0,0 0 0,1 30 0,2-26-57,0 1 1,1-1-1,2 1 1,0-1-1,1 0 1,10 26-1,-5-20 70,1-2-1,1 0 1,15 25-1,-20-40-22,1 1-1,0-1 1,0-1-1,1 0 1,0 0-1,1 0 1,0-1-1,21 12 1,-10-9-77,0-2 0,0-1 0,1 0 0,38 7 0,-38-11-491,0 2-1,-1 1 0,1 0 0,-1 2 0,25 13 0,-3 5-1548,9 2-736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19.544"/>
    </inkml:context>
    <inkml:brush xml:id="br0">
      <inkml:brushProperty name="width" value="0.1" units="cm"/>
      <inkml:brushProperty name="height" value="0.1" units="cm"/>
      <inkml:brushProperty name="color" value="#66CC00"/>
    </inkml:brush>
  </inkml:definitions>
  <inkml:trace contextRef="#ctx0" brushRef="#br0">773 100 128,'-7'-1'264,"0"0"1,1-1-1,-1 0 0,0 0 1,1 0-1,-1-1 0,1 1 1,0-2-1,0 1 0,0-1 1,-10-8-1,6 6 289,0-1 1,-20-9-1,6 6 50,16 6-499,1 1 0,-1 0 1,0 0-1,0 1 0,0 0 0,-1 0 1,1 1-1,-11-1 0,4 2 10,-101 3 519,97-1-487,0 1 0,0 0 0,0 2 0,-19 6 0,24-6-64,-3 1-7,1 0 1,0 1-1,0 1 1,-28 18-1,28-15-26,1 2 0,1-1 1,0 1-1,-13 18 0,20-22 8,0 1 1,0 0-1,1 0 0,1 1 0,0 0 1,0 0-1,-6 23 0,3 1-56,2 2 0,2-1 0,1 1 0,2-1 0,1 1 0,2-1 1,2 1-1,1-1 0,11 41 0,-12-64 3,0-1 0,1 1 1,0-1-1,0 0 0,2 0 0,-1-1 1,2 0-1,-1 0 0,1-1 0,1 0 1,0 0-1,1-1 0,-1 0 0,19 12 1,2-2 12,0-1 0,1-1 0,2-2 0,45 15 0,-56-22 1,1-1 1,-1 0-1,1-2 0,37 4 1,-49-8 25,1-1 0,0 0 0,0-1-1,-1-1 1,1 1 0,-1-2 0,1 0 0,-1 0 0,0-1 0,0 0 0,11-7 0,3-2 284,-3 2 69,-1-1 0,33-24 1,-2-3-155,-32 25-227,-1-1-1,0 0 1,-1-1-1,-1-1 0,29-37 1,-35 36 69,-1-1 1,0 0 0,-1-1 0,-2 0-1,0 0 1,-1 0 0,0-1 0,-2 0-1,-1 0 1,0 0 0,-2 0 0,-1-22-1,-1 27-19,0-1-1,-2 1 0,1 0 0,-2 1 1,0-1-1,-1 1 0,-9-18 0,9 22-99,0 1 0,-1 0-1,-1 0 1,0 1-1,0 0 1,-1 0 0,0 1-1,0 0 1,-1 0 0,-15-10-1,9 9-574,-1 1 0,1 1-1,-18-6 1,5 2-815,-5-3-1381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26.379"/>
    </inkml:context>
    <inkml:brush xml:id="br0">
      <inkml:brushProperty name="width" value="0.1" units="cm"/>
      <inkml:brushProperty name="height" value="0.1" units="cm"/>
      <inkml:brushProperty name="color" value="#66CC00"/>
    </inkml:brush>
  </inkml:definitions>
  <inkml:trace contextRef="#ctx0" brushRef="#br0">9699 522 2816,'-33'0'5122,"-46"0"-3647,76-1-1355,0 1 0,0-1-1,-1 0 1,1 0 0,0-1 0,0 1-1,0-1 1,0 1 0,1-1 0,-1 0 0,0 0-1,-2-3 1,-23-13 366,17 13-342,5 2-60,-1 0 0,0 0 0,0 1 0,-1 0 0,1 0 1,0 1-1,-1 0 0,-8-1 0,-23 3 299,16 0 248,0-1 0,0-1 0,-45-8 0,14 4-498,39 3 7,1 1 0,0 0 0,-22 3 0,-2-1 217,9-1-293,-7 1-5,1-2-1,-51-8 1,63 6 8,-34 0 0,34 2 26,-44-6 0,25-1-2,0 2-1,-76 0 1,-125 18-284,149-5 455,38-5-182,0-3 0,0-2 0,-74-14 0,97 14-80,-1 1 0,-45 2 0,23 1 0,7-1 42,-46 1 399,-129-16-1,122 3-203,-30-5 54,37 6-400,0 5-1,-102 5 1,100 1 149,-139-10-19,-26-11-11,148 9 103,-127-17 79,121 9-70,79 12-31,0 2 0,-55-2 0,25 7-67,-4 0-41,-1 3 0,-75 12 0,-434 57 588,319-69-443,141-3-214,-636 1 198,477 9-248,-3 0 219,33-4-62,135-5 70,-151-19 0,-219-38-102,451 54 0,-18-1 30,0-3 1,-72-17 0,-330-69 23,103 52 581,320 38-640,-38 0-93,0 3 0,-85 10 0,17 0-2418,129-9 1872,6 0-145,-1-1 0,1 0 0,0 0 0,-1 0 0,-7-2 0,13 1 624,1 1 0,-1 0 1,0 0-1,1-1 0,-1 1 1,1 0-1,-1-1 1,0 1-1,1 0 0,-1-1 1,1 1-1,-1-1 1,1 1-1,-1-1 0,1 1 1,0-1-1,-1 1 0,1-1 1,0 0-1,-1 1 1,1-1-1,0 0 0,0 1 1,-1-2-1,0-18-2592,1 11 1826,0-47-1949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35.901"/>
    </inkml:context>
    <inkml:brush xml:id="br0">
      <inkml:brushProperty name="width" value="0.1" units="cm"/>
      <inkml:brushProperty name="height" value="0.1" units="cm"/>
      <inkml:brushProperty name="color" value="#66CC00"/>
    </inkml:brush>
  </inkml:definitions>
  <inkml:trace contextRef="#ctx0" brushRef="#br0">10164 72 2304,'-1'0'60,"0"0"0,0 0 0,0 0 0,1 0 0,-1 0 0,0 0 0,0-1 0,0 1 0,1 0 0,-1 0 0,0-1 0,1 1-1,-1-1 1,0 1 0,1-1 0,-1 1 0,0-1 0,1 1 0,-1-1 0,1 1 0,-1-1 0,0 0 0,1 0 18,0 0-1,1 0 0,-1 0 1,0 0-1,0 0 1,1 0-1,-1 0 1,1 1-1,-1-1 0,1 0 1,-1 0-1,1 1 1,-1-1-1,2-1 1,7-11 357,-8 11-9,-2-7 2305,0 7-2604,-1 0 0,1 0 0,0 1 0,-1-1 0,1 1 1,-1-1-1,0 1 0,1 0 0,-1-1 0,0 1 0,0 0 0,0 0 0,0 0 0,0 0 0,0 1 0,0-1 0,0 0 0,0 1 0,0 0 1,-3-1-1,-7 0 447,0 1 0,-19 1 1,10-1 20,5 0-352,-111 4 924,104-2-933,1 1 0,-1 1 0,-33 11 0,36-8-114,-6 2 194,-1-1 0,-53 10-1,-32-16 6,78-3-180,-61 6 1,3 6 35,-60 11-4,44-4 165,55-7-152,-1-3-1,-104 2 0,77-14-60,-151-27 1,97 9-142,15 4 410,39 4-196,-145-6 0,106 25-117,-158 28-1,275-33-75,-40 4-66,-72-3-1,-1 0 127,-45 2-14,17-1-29,63 6 37,46-3 11,-37-1-1,-4-4 23,-309 15 71,252 2-74,-156 18 306,93-7-308,-98 13-9,156-20 51,55-9-117,-62 9-20,-125-12 227,241-9-231,0-2 41,0-1 0,1-1 0,-37-11 0,-24-3-13,-216-49 112,233 49-22,6 2-72,0 2 0,-80-5 0,68 11 120,-25-1-118,19 8-61,-172 6-202,213 0 254,-32 0 36,-42 3-135,31-1 201,-188 11-276,197-12 218,-25 3 10,-84 4-158,-175-22 282,-103 9 58,192-5-261,229 5-28,1 1-9,0-2 0,-55-8 0,45 3 124,1 2 1,-103 5-1,-296 45 750,435-43-1281,0-1 0,0-1 0,0-1-1,-21-1 1,21-1-1612,0-1 0,-24-7 0,-16-10-2600,-9-7 443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39.104"/>
    </inkml:context>
    <inkml:brush xml:id="br0">
      <inkml:brushProperty name="width" value="0.1" units="cm"/>
      <inkml:brushProperty name="height" value="0.1" units="cm"/>
      <inkml:brushProperty name="color" value="#66CC00"/>
    </inkml:brush>
  </inkml:definitions>
  <inkml:trace contextRef="#ctx0" brushRef="#br0">70 0 2816,'-43'0'1056,"32"4"-832,0 1-128,6-5-128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39.693"/>
    </inkml:context>
    <inkml:brush xml:id="br0">
      <inkml:brushProperty name="width" value="0.1" units="cm"/>
      <inkml:brushProperty name="height" value="0.1" units="cm"/>
      <inkml:brushProperty name="color" value="#66CC00"/>
    </inkml:brush>
  </inkml:definitions>
  <inkml:trace contextRef="#ctx0" brushRef="#br0">1844 56 4480,'-11'5'3482,"-5"-10"-1050,-2 4-588,13 1-1581,0 0 0,0-1 0,0 1 0,0 1 0,0-1 0,-1 1 1,1 0-1,0 0 0,-5 2 0,3 0-80,0-1 1,0 0-1,0 0 0,-1-1 1,1 0-1,0 0 0,-1-1 1,1 0-1,-14-2 1,-7 1 3,-53 4 474,-1 2 1,-100 21-1,65 1-122,71-16-61,0-1 1,0-2 0,-67 3-1,-275-26 1149,64-28-3088,308 40 1036,-7-1-1155,-33-10 0,49 12 955,0-1 1,0 1-1,1-2 1,-1 1 0,1-1-1,-1 0 1,1 0-1,1-1 1,-7-5 0,1-3-1560,-16-25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41.539"/>
    </inkml:context>
    <inkml:brush xml:id="br0">
      <inkml:brushProperty name="width" value="0.1" units="cm"/>
      <inkml:brushProperty name="height" value="0.1" units="cm"/>
      <inkml:brushProperty name="color" value="#66CC00"/>
    </inkml:brush>
  </inkml:definitions>
  <inkml:trace contextRef="#ctx0" brushRef="#br0">1967 90 4224,'-4'-2'278,"1"0"0,-1 0 0,0 1 0,0-1-1,0 1 1,0 0 0,0 0 0,-5-1 0,6 2 207,-8 9 1313,4-2-1115,5-6-444,1 1 0,-1 0-1,0-1 1,0 1-1,0-1 1,0 0 0,0 1-1,0-1 1,0 0-1,0 0 1,0-1 0,-1 1-1,1 0 1,0-1-1,-3 1 1,-66 8 1361,-3-10-1140,0-4 0,0-3 0,-82-20 0,110 20-328,0 3 0,-1 1 0,-81 5 0,-19-1 310,-19-15 713,88 6-482,-111 2 1,-247 10-520,421-4-1133,1 0 0,-1-1 0,1-1 0,-19-5 0,-15-9-3181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10.636"/>
    </inkml:context>
    <inkml:brush xml:id="br0">
      <inkml:brushProperty name="width" value="0.1" units="cm"/>
      <inkml:brushProperty name="height" value="0.1" units="cm"/>
      <inkml:brushProperty name="color" value="#E71224"/>
    </inkml:brush>
  </inkml:definitions>
  <inkml:trace contextRef="#ctx0" brushRef="#br0">2594 35 3456,'0'0'112,"-1"-1"0,1 1-1,-1-1 1,0 1 0,1-1 0,-1 1 0,1 0 0,-1-1-1,1 0 1,-1 1 0,1-1 0,-1 1 0,1-1 0,0 0-1,-1 1 1,1-1 0,0 0 0,-1 1 0,1-1 0,0 0 0,0 1-1,0-1 1,0-1 0,0 1-22,-1 0 0,1 0-1,0 0 1,0 0 0,-1 0 0,1 0 0,0 0-1,-1 0 1,1 0 0,-1 1 0,1-1 0,-1 0-1,-1-1 1,2 1-7,-1 1-1,0-1 1,0 1-1,0-1 1,0 1 0,0-1-1,0 1 1,0-1-1,0 1 1,0 0 0,0-1-1,0 1 1,0 0-1,0 0 1,0 0 0,-1 0-1,1 0 1,0 0-1,0 0 1,-2 1 0,-23 8 616,11-4-290,-79 17 615,-112 10 0,82-14 26,-11-3-628,-120-7 394,207-7-666,-4-1 17,-60-6 1,57 3-234,37 2 139,-33-4 0,1-1 175,0 2 1,-82 4-1,54 1-161,-23-2 22,4-1 586,-120 14-1,146-6-65,-104-5 1,79-3-1713,63 2-671,-1-2-1,-43-7 1,57 5-607,0-1 0,-35-14 0,-2-8-924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3:46.141"/>
    </inkml:context>
    <inkml:brush xml:id="br0">
      <inkml:brushProperty name="width" value="0.1" units="cm"/>
      <inkml:brushProperty name="height" value="0.1" units="cm"/>
      <inkml:brushProperty name="color" value="#66CC00"/>
    </inkml:brush>
  </inkml:definitions>
  <inkml:trace contextRef="#ctx0" brushRef="#br0">2788 192 4864,'-9'-15'1101,"7"12"-879,0 0-1,1 0 1,-2 0 0,1 0 0,-4-5 0,-4-5-296,9 12 110,1 0 0,0 0 0,-1 1 0,0-1 0,1 0 0,-1 0 0,1 0-1,-1 0 1,0 1 0,0-1 0,1 0 0,-1 0 0,0 1 0,0-1 0,0 1 0,0-1-1,0 1 1,0-1 0,0 1 0,0 0 0,0-1 0,-1 1 0,1-1 130,-1 1 0,1 0 0,-1-1 0,1 1 0,0-1 1,-1 0-1,1 1 0,0-1 0,-1 0 0,1 0 0,0 0 0,0 0 0,-1-1 1,1 0-11,-1 1 1,1 0 0,-1 0 0,1 0-1,-1 0 1,1 0 0,-1 0-1,0 0 1,-3-1 0,-46-11 1977,40 9-1835,0 1 1,-1 0-1,1 1 1,-1 0-1,-12 0 1,-31 2 88,-125 3 663,77-1-594,-8 1 20,-63-1-218,94-3-38,58-1-120,1 0 0,0-1 0,-25-7 0,17 3-23,-30-2 0,-206-10 241,99 9-20,106 5-219,-94-4 70,-485 9 1732,559-3-1609,45 1-1740,0 1 0,-36 4 0,44 0-662,12 0 151,0-1-1,1-1 1,-19-1 0,20-2 398,-1 0 0,-13-5 0,27 7 1579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24.739"/>
    </inkml:context>
    <inkml:brush xml:id="br0">
      <inkml:brushProperty name="width" value="0.1" units="cm"/>
      <inkml:brushProperty name="height" value="0.1" units="cm"/>
      <inkml:brushProperty name="color" value="#66CC00"/>
    </inkml:brush>
  </inkml:definitions>
  <inkml:trace contextRef="#ctx0" brushRef="#br0">4533 1 2048,'-8'1'4934,"-18"12"-3477,8-4-702,-75 23 1757,68-24-2243,0-2 0,-27 4 0,6-1-78,-174 25 337,24-6 576,155-22-851,0-2 1,-1-2-1,-41-4 1,14 1-111,-209-2-58,261 3-82,-14-1 69,-1 2 0,-47 8 0,34-3-13,1-2 1,-1-2-1,-48-4 1,15 1-5,-57-8 45,0 0 67,-45-2 73,52 2-98,4 0-98,-201 0 319,298 9-358,-8 1-5,-53-7 0,-40-4 72,60 6-58,-96 2 103,-2-1 70,-67 1-62,125 3-117,-63 4 248,-79 1 555,208-5-491,-71 11 0,94-10-283,15-2-32,-1 1 1,1-1-1,-1 1 0,1 0 1,-1 0-1,-7 3 0,7-2-5,-1 0 0,0 0-1,0 0 1,0-1-1,-7 1 1,-21 5 13,27-4-363,1-1 0,-1 0-1,0-1 1,0 0 0,-11 1 0,44-26-9143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28.679"/>
    </inkml:context>
    <inkml:brush xml:id="br0">
      <inkml:brushProperty name="width" value="0.1" units="cm"/>
      <inkml:brushProperty name="height" value="0.1" units="cm"/>
      <inkml:brushProperty name="color" value="#66CC00"/>
    </inkml:brush>
  </inkml:definitions>
  <inkml:trace contextRef="#ctx0" brushRef="#br0">5460 94 256,'6'-4'6954,"-6"1"-6645,-2-12 1224,1 15-1499,1-1 0,0 1 0,-1-1 0,1 1-1,-1-1 1,0 1 0,1 0 0,-1-1 0,1 1 0,-1 0 0,0 0-1,1 0 1,-1-1 0,1 1 0,-1 0 0,0 0 0,1 0 0,-1 0-1,0 0 1,1 0 0,-2 0 0,-31-11 5193,34 12-5212,-1-1 1,0 0-1,0 1 1,0-1 0,0 0-1,0 0 1,0 1-1,0-1 1,0 0-1,0 1 1,0-1 0,0 0-1,0 1 1,0-1-1,0 0 1,0 1 0,0-1-1,0 0 1,0 1-1,0-1 1,-1 0 0,1 0-1,0 1 1,0-1-1,0 0 1,0 0 0,-1 1-1,1-1 1,0 0-1,0 0 1,-1 1-1,1-1 1,0 0 0,0 0-1,-1 0 1,1 0-1,0 0 1,0 1 0,-1-1-1,1 0 1,0 0-1,-1 0 1,1 0 0,0 0-1,-1 0 1,1 0-1,0 0 1,-1 0 0,1 0-1,0 0 1,-1 0-1,1 0 1,0 0 0,-1-1-1,0 1-10,1 0 0,-1 0 0,1 0 0,-1 0 0,0 0 1,1 0-1,-1 0 0,0 0 0,1 0 0,-1 0 0,0 0 0,1 0 0,-1 1 0,1-1 0,-2 1 0,-6 6 228,1-2-34,-12-4-34,-48 8 641,-57-5-348,3 1-100,45 1-177,45-8-99,-48-8 0,48 5 114,-51-2-1,-79-3-169,90 8 8,-86 5-68,126 1 36,-29 1 18,-169-5 49,162-5-4,17-1-61,-51-2-25,-138 2 202,-102 3-106,149-3-75,-26-3 341,-18 4-127,-515 14-268,299-13 54,143-1 102,-75 0-76,359 5-26,-121 5 11,-94 4 323,220-9-316,-47 1 46,-78-3-1611,143 3 1272,-1-1 0,0-1-1,0 1 1,0 0-1,0-1 1,1 1-1,-1-1 1,0 0-1,0 0 1,1 0 0,-1 0-1,1-1 1,-1 1-1,1-1 1,0 1-1,-3-3 1,-7-20-3682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36.114"/>
    </inkml:context>
    <inkml:brush xml:id="br0">
      <inkml:brushProperty name="width" value="0.1" units="cm"/>
      <inkml:brushProperty name="height" value="0.1" units="cm"/>
      <inkml:brushProperty name="color" value="#66CC00"/>
    </inkml:brush>
  </inkml:definitions>
  <inkml:trace contextRef="#ctx0" brushRef="#br0">176 0 128,'0'0'309,"-17"1"86,6 2 267,0 0 0,0-2-1,0 1 1,0-1 0,-19-1 0,-28-5-2329,42 5 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37.240"/>
    </inkml:context>
    <inkml:brush xml:id="br0">
      <inkml:brushProperty name="width" value="0.1" units="cm"/>
      <inkml:brushProperty name="height" value="0.1" units="cm"/>
      <inkml:brushProperty name="color" value="#66CC00"/>
    </inkml:brush>
  </inkml:definitions>
  <inkml:trace contextRef="#ctx0" brushRef="#br0">3996 350 3456,'-15'0'1003,"13"-1"-538,9 1-130,0-1-540,-1-1 0,0 0 0,1 0 0,-1 0 0,0-1 0,7-4 0,-5 3-147,4-2 25,0 0 0,15-13 0,-20 14 735,-1-1 0,1 1 0,-1-1 0,0-1 0,4-6 0,-9 12-322,0 0 0,-1 0 1,1 0-1,0 0 0,-1 0 1,0 0-1,1 0 0,-1 0 1,1 0-1,-1 0 0,0 0 1,0 0-1,0 0 0,0 0 1,0-1-1,0 1 0,0 0 1,0 0-1,0 0 0,0 0 1,-1 0-1,1 0 0,0 0 1,-1 0-1,1 0 0,-1 0 1,1 0-1,-1 0 0,1 0 1,-1 0-1,0 0 0,1 0 1,-1 1-1,0-1 1,0 0-1,0 0 0,1 1 1,-1-1-1,0 1 0,0-1 1,-2 0-1,0-1 1,-1 0 1,0 0-1,0 1 1,0-1-1,-1 1 1,1 0-1,0 0 1,0 1-1,-6-1 1,-20 0 384,-53-8 0,57 3-287,1-1 0,-50-20 0,8 1 401,18 9-55,-44-14 74,18 13-407,-96-21 136,130 31-222,-1 3 1,-50 0-1,59 7-111,1 1 1,0 2-1,-39 11 0,-32 5 245,-188 26 221,177-28-438,85-12 74,0 0 0,-34 15 0,33-11-82,-54 13 1,-348 33 543,282-53-527,-211-2 366,186-4 173,-236-1 489,241-3-742,54 0-93,26 2 77,-98 1 35,147 6-631,15-1-962,0-1-1,-1-1 0,-28-3 0,22-6-2759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39.342"/>
    </inkml:context>
    <inkml:brush xml:id="br0">
      <inkml:brushProperty name="width" value="0.1" units="cm"/>
      <inkml:brushProperty name="height" value="0.1" units="cm"/>
      <inkml:brushProperty name="color" value="#66CC00"/>
    </inkml:brush>
  </inkml:definitions>
  <inkml:trace contextRef="#ctx0" brushRef="#br0">1737 0 2432,'-1'2'204,"0"-1"0,0 1 0,-1-1 0,1 1-1,0 0 1,1 0 0,-1 0 0,-1 3 0,2-4-151,-1-1-1,1 1 1,0-1-1,0 1 1,0 0-1,0 0 1,0-1-1,0 1 1,0 0 0,0-1-1,0 1 1,0 0-1,6 9 4379,-16-9-3647,9 0-705,-1-1 0,1 1 1,0 0-1,-1 0 0,1-1 0,-1 1 0,1-1 1,-1 1-1,1-1 0,-1 0 0,0 0 0,1 1 1,-1-1-1,1 0 0,-1 0 0,-2-1 0,-33-5 570,16 2-196,-2 3-207,-1 1 1,0 0-1,1 2 1,0 1-1,-30 8 1,-23 2 135,2-5 9,16-2 264,-96 22 1,103-11-414,30-10-115,1 0 0,-33 4 0,-65 4 532,-141-1 0,-8-5-371,262-8-348,-41 3-2327,0-1 1,0-2 0,-56-6 0,32-8-1102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48.191"/>
    </inkml:context>
    <inkml:brush xml:id="br0">
      <inkml:brushProperty name="width" value="0.1" units="cm"/>
      <inkml:brushProperty name="height" value="0.1" units="cm"/>
      <inkml:brushProperty name="color" value="#66CC00"/>
    </inkml:brush>
  </inkml:definitions>
  <inkml:trace contextRef="#ctx0" brushRef="#br0">3328 175 1792,'3'-4'155,"0"0"0,0 0 1,1 0-1,-1 0 0,1 1 0,-1 0 1,1 0-1,0 0 0,0 0 0,1 0 1,6-2-1,23-18 633,-25 15-268,-5 4 32,0 0 1,1 0-1,-1 0 0,-1 0 1,4-6-1,-6 10-484,-1 0 0,0-1 0,0 1-1,1 0 1,-1-1 0,0 1 0,0 0 0,0-1-1,0 1 1,0 0 0,0-1 0,1 1 0,-1 0 0,0-1-1,0 1 1,0-1 0,0 1 0,0 0 0,0-1 0,-1 1-1,1 0 1,0-1 0,0 1 0,0 0 0,0-1-1,0 1 1,0 0 0,-1-1 0,1 1 0,-11-5 982,-23 5-351,25 0-398,0 1-92,0 1-1,1-1 1,-1 1 0,-10 4-1,-11 2 152,9-3-271,1 2 0,-22 9 0,24-9-58,0 0-1,0-1 1,-20 3-1,-65 2 877,73-9-665,-1 1 1,1 2 0,-49 13 0,58-12-85,0-1 1,0-1 0,-43 4-1,-68-8 93,67 0-262,-75-12 104,-2 0-15,-375 12 44,397-7-147,1 0 104,80 7-51,-130-6 109,4-3 168,-32-5-125,157 8-234,-7-1 121,-74-3 0,16 3 424,29 0-75,-359 1 178,328 6-31,106-4-2228,2 0 480,-1 0 0,1-1 0,0 1-1,3-6 1,2-11-1677,-5-11-844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51.303"/>
    </inkml:context>
    <inkml:brush xml:id="br0">
      <inkml:brushProperty name="width" value="0.1" units="cm"/>
      <inkml:brushProperty name="height" value="0.1" units="cm"/>
      <inkml:brushProperty name="color" value="#66CC00"/>
    </inkml:brush>
  </inkml:definitions>
  <inkml:trace contextRef="#ctx0" brushRef="#br0">4107 193 2176,'-4'-23'1885,"4"21"-1812,0 1-1,0-1 0,0 0 0,0 1 0,0-1 0,-1 0 1,1 0-1,-1 1 0,1-1 0,-1 1 0,0-1 0,1 0 1,-2-1-1,-6-7 916,8 9-979,-1 0 1,1 1-1,-1-1 0,1 1 1,-1-1-1,1 0 1,-1 1-1,1-1 0,-1 1 1,1 0-1,-1-1 1,0 1-1,1-1 1,-1 1-1,0 0 0,1 0 1,-1-1-1,0 1 1,1 0-1,-1 0 1,0 0-1,0 0 0,1 0 1,-1 0-1,0 0 1,0 0-1,1 0 1,-1 0-1,0 0 0,-1 1 1,-5-1 152,0 1 1,0 1 0,0-1-1,-12 5 1,-8 2 336,-88 26 647,60-16-783,21-8 113,1-1 1,-2-1-1,1-2 1,-1-1-1,-38-1 1,70-4-429,-13 1 158,-1-1 0,1-1 1,0 0-1,-1-2 0,-26-7 0,37 9-55,0-1 1,0-1-1,0 1 0,0-1 1,1 0-1,0-1 0,-9-6 1,-4-3 40,0 2 0,-1 0 0,-22-9 0,9 7 5,-1 2 0,-45-8 0,18 4-154,-13-1 458,-106-9-1,-31-6-66,175 26-412,0 1 0,0 2 0,-50 3-1,23 0 4,5 1 90,-1 2 1,-66 14-1,-38 19-43,-33 6-96,119-30 291,-247 35 746,316-47-982,-173 12-3,-54-27 180,165 6-80,-122-30 0,62 7 202,54 14 199,38 9-471,-1 0 1,1 3 0,-1 1-1,-52 2 1,81 2-693,1 1 0,0 1-1,0 0 1,0 0 0,0 1 0,0 0-1,-13 6 1,8-3-1265,-1 0-1,0-1 1,-21 5-1,-76 6-3086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54.464"/>
    </inkml:context>
    <inkml:brush xml:id="br0">
      <inkml:brushProperty name="width" value="0.1" units="cm"/>
      <inkml:brushProperty name="height" value="0.1" units="cm"/>
      <inkml:brushProperty name="color" value="#66CC00"/>
    </inkml:brush>
  </inkml:definitions>
  <inkml:trace contextRef="#ctx0" brushRef="#br0">3224 280 3328,'0'-2'503,"-1"1"0,1-1 1,0 0-1,-1 1 0,1-1 0,-1 1 1,1-1-1,-1 0 0,0 1 0,0-1 1,0 1-1,0 0 0,-2-3 0,0 0-161,0 1-1,-1 0 0,1 0 1,-1 0-1,-4-3 0,3 3-275,0 1 1,0-1-1,0 1 0,0 0 0,-1 0 0,1 0 0,0 1 0,-1 0 0,-6-1 0,-43-1 346,0-3 0,0-2 1,-74-21-1,67 14-167,6 1-56,-55-10-21,-282-10 776,271 23-731,-34-1 27,85 12-45,-119-14-1,125 5 180,-67 1 0,-69 9-406,77 0 79,-238-1 678,251-3-714,-33-8 416,-161 11 799,190-4-351,72-1-1540,36 3-262,0 1 1,1 0-1,-1 0 0,0 1 1,0 0-1,-7 0 0,-2 5-3435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4:58.769"/>
    </inkml:context>
    <inkml:brush xml:id="br0">
      <inkml:brushProperty name="width" value="0.1" units="cm"/>
      <inkml:brushProperty name="height" value="0.1" units="cm"/>
      <inkml:brushProperty name="color" value="#66CC00"/>
    </inkml:brush>
  </inkml:definitions>
  <inkml:trace contextRef="#ctx0" brushRef="#br0">1843 116 4736,'-7'-3'509,"3"1"-168,-1 0 0,0 0 0,0 0 0,1 1 0,-1 0 0,-6-1 0,9 2 293,-20 0-308,17-1 13,0 0 0,0 0-1,0-1 1,0 1 0,0-1 0,0-1 0,1 1 0,-1-1 0,-8-6 0,-19-9 725,17 12-1017,-77-29 721,78 31-572,1 0 1,-1 1-1,-1 1 1,-26-1-1,-357 3 556,286 5-218,25-1-196,-104 16 1,-82 42 821,47-7 506,203-51-2244,-41 3 0,58-7 174,0 0-1,0 0 1,0 0 0,0-1 0,0 0 0,0 0 0,1-1 0,-1 0-1,0 0 1,1 0 0,0 0 0,-8-6 0,-10-13-3633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12.838"/>
    </inkml:context>
    <inkml:brush xml:id="br0">
      <inkml:brushProperty name="width" value="0.1" units="cm"/>
      <inkml:brushProperty name="height" value="0.1" units="cm"/>
      <inkml:brushProperty name="color" value="#E71224"/>
    </inkml:brush>
  </inkml:definitions>
  <inkml:trace contextRef="#ctx0" brushRef="#br0">1922 34 2304,'-11'0'7605,"-3"-2"-5445,-18 1-2096,27 0 59,0 0-1,0 1 1,0-1 0,0-1-1,1 1 1,-6-3 0,5 2 6,0 0 1,0 0-1,0 1 1,0 0-1,0 0 1,-7 0-1,-158-5 1087,100 7-521,-159-5 237,-13 3-270,129 2-359,16 3 393,-99 18 0,99-10-344,-51 8-202,-51 6-3532,177-25 1591,-1-1 0,1-1 0,-1-1 0,1-1 0,-26-7 0,-14-4-1569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07.751"/>
    </inkml:context>
    <inkml:brush xml:id="br0">
      <inkml:brushProperty name="width" value="0.1" units="cm"/>
      <inkml:brushProperty name="height" value="0.1" units="cm"/>
      <inkml:brushProperty name="color" value="#66CC00"/>
    </inkml:brush>
  </inkml:definitions>
  <inkml:trace contextRef="#ctx0" brushRef="#br0">7340 101 1792,'-2'-3'77,"0"0"0,0 0-1,1-1 1,-1 1 0,-2-6 0,-4-9 769,4 11-68,0 0 1,-1 1-1,1-1 1,-9-6-1,12 11-651,-2 0 0,1 0-1,0 1 1,0-1 0,0 1 0,-1 0 0,1 0-1,-1-1 1,1 2 0,-1-1 0,1 0-1,-1 0 1,0 1 0,1 0 0,-1-1 0,-3 1-1,-6 1 296,-1 1-1,1 0 0,-1 0 0,1 1 1,-19 8-1,14-5 35,-28 5 0,-26 1 489,-102 19 638,146-27-1445,0-2 0,-1 0-1,-31-4 1,7 1-107,-252-9 1398,-138 5 42,267 6-1188,34 8 60,0 0-179,-58-4 7,113-5-95,-209 5 429,175 0-560,-48 4 206,-8-7 249,96-3-469,-244-4 506,246-2-442,48 4-1,-32-7 94,-62-16-1,-10-3 80,59 19-99,-1 4 0,-1 3 0,-84 8 0,-101-4 237,-2 1-333,121 14-88,81-7 94,-70 0 0,11-4 105,62-1-38,4 1-57,-33 0-51,-297-1 309,-232-4 266,436-9-347,91 9-121,0 5 1,-114 19-1,72 9 463,104-26-195,-39 17 0,-5 1-419,-24 7-4453,59-17 145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15.782"/>
    </inkml:context>
    <inkml:brush xml:id="br0">
      <inkml:brushProperty name="width" value="0.1" units="cm"/>
      <inkml:brushProperty name="height" value="0.1" units="cm"/>
      <inkml:brushProperty name="color" value="#66CC00"/>
    </inkml:brush>
  </inkml:definitions>
  <inkml:trace contextRef="#ctx0" brushRef="#br0">37 28 896,'-6'-5'1632,"6"4"-1615,1 1-1,-1-1 1,0 0-1,0 0 1,0 0 0,0 1-1,0-1 1,0 0-1,-1 0 1,1 0 0,0 1-1,0-1 1,0 0-1,-1 0 1,1 0 0,0 1-1,-1-1 1,1 0 0,-1 1-1,0-2 1,0 2-19,0 0 0,1 0 1,-1 0-1,1 0 0,-1 0 1,0 0-1,1 0 0,-1 1 1,0-1-1,1 0 0,-1 0 1,1 1-1,-1-1 0,1 0 1,-1 1-1,0 0 0,-13 4 2,13-5-53,7-6-1041,4-2 225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33.641"/>
    </inkml:context>
    <inkml:brush xml:id="br0">
      <inkml:brushProperty name="width" value="0.1" units="cm"/>
      <inkml:brushProperty name="height" value="0.1" units="cm"/>
      <inkml:brushProperty name="color" value="#66CC00"/>
    </inkml:brush>
  </inkml:definitions>
  <inkml:trace contextRef="#ctx0" brushRef="#br0">0 0 128,'6'0'0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34.002"/>
    </inkml:context>
    <inkml:brush xml:id="br0">
      <inkml:brushProperty name="width" value="0.1" units="cm"/>
      <inkml:brushProperty name="height" value="0.1" units="cm"/>
      <inkml:brushProperty name="color" value="#66CC00"/>
    </inkml:brush>
  </inkml:definitions>
  <inkml:trace contextRef="#ctx0" brushRef="#br0">82 63 256,'-1'-5'2075,"0"5"-1914,0-1 0,0 1 0,0 0 0,0-1 0,0 1 0,0-1 0,0 1 0,0-1 0,0 1 0,0-1 0,0 0 0,0 1 0,1-1 0,-1 0 0,0-1 0,0 1-72,0 1 0,0-1 0,1 0 0,-1 0 0,0 0 0,0 1 0,0-1 0,0 0 0,0 1 0,0-1 0,0 1 0,0-1 0,0 1 0,0 0-1,-2-1 1,2 1-79,0 0 0,1 0 0,-1 0 0,0 0-1,0 0 1,0-1 0,0 1 0,0 0 0,0 0-1,1-1 1,-1 1 0,0-1 0,0 1 0,0-1-1,1 1 1,-1-1 0,0 1 0,1-1 0,-1 1-1,0-1 1,1 0 0,-1 0 0,1 1 0,-1-1-1,1 0 1,0 0 0,-1 0 0,1 1 0,0-1-1,-1-2 1,1 2-29,-1 0 0,1 0-1,-1 0 1,1 0 0,-1 0-1,1 0 1,-1 1 0,1-1-1,-1 0 1,0 0 0,0 0-1,1 0 1,-1 1 0,0-1-1,-1 0 1,-2-3-238,-3 2-2504,2 2 926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35.184"/>
    </inkml:context>
    <inkml:brush xml:id="br0">
      <inkml:brushProperty name="width" value="0.1" units="cm"/>
      <inkml:brushProperty name="height" value="0.1" units="cm"/>
      <inkml:brushProperty name="color" value="#66CC00"/>
    </inkml:brush>
  </inkml:definitions>
  <inkml:trace contextRef="#ctx0" brushRef="#br0">3399 19 3584,'-17'-8'4485,"1"7"-4229,-43-8 3248,54 9-3283,-23 0 783,-1 1-1,-40 6 1,53-5-647,1 0 0,-1-2 1,-24-1-1,2-1 464,-154 8 1158,182-6-1980,-1 2 1,0-1-1,-18 6 0,1 0 468,13-5-374,0-1 0,0-1-1,-25-1 1,3 0 293,-279 1 110,206 5-245,-83-1-22,-180-4 555,224 9-737,-6 1 605,-425 19 959,181-1-6113,245-8-1804,43-3-273,3-7 2201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43.051"/>
    </inkml:context>
    <inkml:brush xml:id="br0">
      <inkml:brushProperty name="width" value="0.1" units="cm"/>
      <inkml:brushProperty name="height" value="0.1" units="cm"/>
      <inkml:brushProperty name="color" value="#66CC00"/>
    </inkml:brush>
  </inkml:definitions>
  <inkml:trace contextRef="#ctx0" brushRef="#br0">4188 163 4608,'-6'-9'468,"5"7"-360,0-1-1,-1 1 1,1-1-1,-1 1 0,1 0 1,-1 0-1,0 0 0,0 0 1,0 0-1,0 0 1,-1 0-1,1 0 0,0 1 1,-1-1-1,-2 0 0,-1 0-23,0 1-1,0 0 0,1 0 0,-1 0 0,0 1 0,0 0 0,-1 0 0,1 1 0,1 0 0,-1 0 0,0 0 0,0 0 0,-6 3 0,2-1 22,0-1-1,1 0 1,-1 0-1,-11 0 1,-196-2 3777,204-1-3591,1-1-1,-17-3 1,-8-1 421,-256-9 1192,269 15-1855,-12 0 89,-47-5 1,-9-4 399,33-1-376,28 5-110,-55-15 1,30 4-32,-2 3 1,-83-8 0,135 20-34,-52-4 104,-88 5 0,63 1 103,-77 8 263,-260-9 33,376 2-505,-46 8 0,47-5 180,-45 1 0,33-6 91,-126-3 185,-57 1-164,125 4-210,63-3 4,-87 5 235,44-2-488,63-3 215,-38 5 1,30-1 149,-62-4 0,35 0-40,12 0 460,10 0 353,-68 7-1,103-4-1548,0 0-1,1 1 0,-1-1 1,1 2-1,0-1 0,-1 1 1,2 0-1,-1 0 0,0 1 0,-10 10 1,8-8-776,1 0 0,-1-1 0,0 0 0,-20 9 0,-37 5-2712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46.800"/>
    </inkml:context>
    <inkml:brush xml:id="br0">
      <inkml:brushProperty name="width" value="0.1" units="cm"/>
      <inkml:brushProperty name="height" value="0.1" units="cm"/>
      <inkml:brushProperty name="color" value="#66CC00"/>
    </inkml:brush>
  </inkml:definitions>
  <inkml:trace contextRef="#ctx0" brushRef="#br0">5919 11 3456,'-5'0'492,"5"0"-382,-1 0 0,1 0-1,-1 1 1,1-1 0,0 0-1,-1 0 1,1 0-1,-1 0 1,1-1 0,-1 1-1,1 0 1,-1 0 0,1 0-1,-1 0 1,1 0-1,0-1 1,-1 1 0,1 0-1,-1 0 1,1 0 0,0-1-1,-1 1 1,1 0-1,-1-1 1,1 1 0,0 0-1,0-1 1,-1 1-1,1-1 1,-2 0 10,1 0 0,-1 1 0,1-1 0,0 0 0,-1 1 0,0-1 0,1 1 0,-1 0 0,1 0 0,-1-1 0,1 1 0,-1 0 0,0 0 1,1 0-1,-1 1 0,-2 0 0,-4-1 154,-17 1 477,0 1 0,-1 2 0,-23 6 0,41-9-619,-42 7 580,0-3 1,-85-2 0,-46 4 93,120 1-696,-1 1 486,-65-1-1,-1-15-233,1 0-308,-349 7 959,220-11-933,151 13-3,-193 30 1,256-27-45,1-2 1,-62-4 0,34 0-13,-20-1 43,-95 4 102,78 13-49,13-6 118,54-6-135,19 0-48,-1-2 0,-36-1 0,-35-9-77,-1 5 0,-173 13 0,208-6 97,0-2 0,0-3 0,-88-13 0,80 9 108,-90 5-1,74 3-207,55-2 52,-18-1-15,-86 11 0,78-4-11,0-3-1,-61-3 0,46-1-26,-5 2 51,-130-4 457,-84-7-335,273 9-95,-1 0 1,-25-7-1,-9-1 219,-23 3-116,1 4 0,-1 2 0,-82 12 0,141-10-206,0 0-1,0 1 0,0 1 1,0 0-1,1 0 1,-17 9-1,16-6-1552,1 1 0,0 0 0,-16 14 0,3 0-2222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5:54.490"/>
    </inkml:context>
    <inkml:brush xml:id="br0">
      <inkml:brushProperty name="width" value="0.1" units="cm"/>
      <inkml:brushProperty name="height" value="0.1" units="cm"/>
      <inkml:brushProperty name="color" value="#66CC00"/>
    </inkml:brush>
  </inkml:definitions>
  <inkml:trace contextRef="#ctx0" brushRef="#br0">6749 90 1664,'2'0'173,"0"0"1,-1-1-1,1 1 0,0 0 0,-1-1 1,1 1-1,-1-1 0,1 0 1,-1 0-1,1 1 0,-1-1 1,1 0-1,-1 0 0,0 0 0,0-1 1,1 1-1,-1 0 0,0 0 1,0-1-1,0 1 0,0 0 1,-1-1-1,1 1 0,1-3 1,-1 2-6,0-1 1,0 1-1,0-1 1,-1 1-1,1-1 1,-1 1-1,1-1 1,-1 0-1,0 1 1,0-1-1,0 0 1,0 1-1,-1-1 1,1 1 0,-2-4-1,2 5-76,-1-1 1,0 1-1,0 0 0,1 0 0,-1 0 1,0 0-1,0-1 0,0 1 1,0 0-1,0 1 0,0-1 0,-1 0 1,1 0-1,0 0 0,0 1 1,-1-1-1,1 1 0,0-1 0,-1 1 1,1-1-1,0 1 0,-3 0 1,-32-2 930,25 3-766,-176 9 1529,-62 17-10,156-18-1360,-154-6 0,134-4 37,-59 0-251,-286 6 572,146 30-513,295-33-282,-26 5-184,10-1 511,-56 1-1,-294-21 105,234 9-132,89 4-262,43 1-71,-1 0-1,-22-4 1,3 0 101,-1 1 0,-54 4 0,31 0 3,34-1-55,-77 0 142,-115 15 1,136-8-80,-122-4 1,113-4-8,-318 25 457,344-19-411,-82-5 0,63-1 26,-293 16 321,293-11-328,-1-3-1,-105-12 1,-45-1 117,224 12-224,-90 0 23,-166-20-1,20-1-102,-5 21 395,110 1 98,61-4-42,49 1-1001,0 1 0,-65 7-1,96-5 354,-1 0 0,0 0-1,1-1 1,-1 1 0,1 1 0,-1-1-1,1 0 1,0 1 0,-1-1-1,1 1 1,0-1 0,-3 5-1,-21 27-3915,7-5 1050,-18 11-1131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00.449"/>
    </inkml:context>
    <inkml:brush xml:id="br0">
      <inkml:brushProperty name="width" value="0.1" units="cm"/>
      <inkml:brushProperty name="height" value="0.1" units="cm"/>
      <inkml:brushProperty name="color" value="#66CC00"/>
    </inkml:brush>
  </inkml:definitions>
  <inkml:trace contextRef="#ctx0" brushRef="#br0">4800 122 2688,'-9'-8'1884,"8"7"-1604,-1 0-1,1 0 1,-1 0 0,1 0-1,-1 0 1,0 0-1,1 1 1,-1-1 0,0 0-1,0 1 1,1-1-1,-1 1 1,0 0 0,0-1-1,0 1 1,1 0-1,-5 1 1,-53-7 1635,32 5-1254,-35-6 0,-25 0 530,61 5-904,-206 0 1362,122 3-1064,-205-28 806,183 11-1155,-225-13 420,-89 21-550,168 26 374,-88 1-250,-178-15-161,295 2 54,-25 2 474,73-7-119,-370-5 772,311-2-4551,251 6 2550,1 0 0,0 0 0,-1 1 1,1 0-1,0 0 0,0 1 0,0 0 0,-16 6 1,-10 10-4610,-3-8 1232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02.356"/>
    </inkml:context>
    <inkml:brush xml:id="br0">
      <inkml:brushProperty name="width" value="0.1" units="cm"/>
      <inkml:brushProperty name="height" value="0.1" units="cm"/>
      <inkml:brushProperty name="color" value="#66CC00"/>
    </inkml:brush>
  </inkml:definitions>
  <inkml:trace contextRef="#ctx0" brushRef="#br0">1487 99 1024,'-2'-1'164,"0"-1"0,1 1 0,-1-1 0,1 0 0,-1 1 0,1-1-1,0 0 1,0 0 0,-2-4 0,2 4 101,-2-2 96,-1 0 0,1 0 0,0 1-1,-1-1 1,0 1 0,-4-3 0,0 0 1091,5 5-1207,-1 0-1,1 0 0,0 0 0,-1 0 0,1 1 0,-1-1 0,1 1 0,-1 0 0,1 0 0,-1 0 0,-3 1 0,-5 0-95,-169 3 2379,-130-4 1173,284 1-3152,0 2 0,-38 8 0,-13 3 374,-183 5 491,213-19-1297,-142-5 715,147 4-1132,34 2-367,-1-1-1,1-1 1,0 1 0,0-1 0,-1-1 0,-13-4 0,21 5 277,0 0 1,0 0-1,0 0 1,0-1-1,0 1 1,0-1-1,0 1 1,1-1-1,-1 0 1,0 0-1,1 1 1,-1-1-1,1 0 1,-2-4-1,-5-5-1101,-21-26-2135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13.944"/>
    </inkml:context>
    <inkml:brush xml:id="br0">
      <inkml:brushProperty name="width" value="0.1" units="cm"/>
      <inkml:brushProperty name="height" value="0.1" units="cm"/>
      <inkml:brushProperty name="color" value="#E71224"/>
    </inkml:brush>
  </inkml:definitions>
  <inkml:trace contextRef="#ctx0" brushRef="#br0">2062 15 2816,'-1'1'77,"1"-1"1,-1 0-1,0 0 0,1-1 1,-1 1-1,0 0 0,1 0 1,-1 0-1,0 0 0,1 0 1,-1-1-1,1 1 0,-1 0 1,0-1-1,1 1 0,-1 0 1,1-1-1,-1 1 1,1-1-1,-1 1 0,1-1 1,-1 1-1,1-1 0,-1 0 1,-6-5 713,5 6-718,-1-1 0,0 1-1,1 0 1,-1 0 0,0 0-1,1 0 1,-1 1 0,1-1 0,-1 1-1,0-1 1,1 1 0,-1 0 0,1 0-1,-1 0 1,-2 2 0,-10 3 523,-44 16 1014,6-2-815,-138 32 819,0 0-929,161-43-322,0-2-1,-59 6 1,-63-8 437,123-5-611,-190 9 1046,-21 28 98,36-14-343,125-16-807,-129 10-1036,67-6-4165,76-7 1322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07.430"/>
    </inkml:context>
    <inkml:brush xml:id="br0">
      <inkml:brushProperty name="width" value="0.1" units="cm"/>
      <inkml:brushProperty name="height" value="0.1" units="cm"/>
      <inkml:brushProperty name="color" value="#66CC00"/>
    </inkml:brush>
  </inkml:definitions>
  <inkml:trace contextRef="#ctx0" brushRef="#br0">5087 136 3584,'-3'-2'325,"-1"0"0,1 0-1,-1 0 1,0 1 0,1-1 0,-1 1 0,0 0 0,0 1-1,0-1 1,-4 0 0,-15-8 859,7 8 690,0 0 0,-24-6 0,23 3-1170,0 1-1,-26 0 1,34 3-510,-7-1 239,0 2 0,-29 4 0,21-2-243,-1-1 0,0 0 0,-35-4 0,8 1-347,4 0 672,-90 12-1,75-4-233,0-3-1,-78-4 0,51-2-49,-683 8 388,203-6-6,410 9-522,-147-4-150,196-6 30,-121 3 154,185 3-187,29-2 29,-29 1 0,-9-4 30,-142-3 134,48-4-259,99-1 128,37 5 0,0 0 0,-24 0 0,-36-3 0,-289 6 38,299-5 58,49 4-76,0-1 0,0 0 0,0-1 1,1-1-1,-1 0 0,1-1 1,0-1-1,0 0 0,-19-13 0,5 3 5,14 8 49,0 0 0,0 1 0,-1 0 0,-23-7 0,27 12-58,0 1 0,0 0-1,1 1 1,-18 2 0,-3-1 113,6 0-129,0 2 0,1 0 0,-1 2-1,-36 11 1,61-16 1,-73 14-22,57-12-38,14-2 56,1 0-1,-1 0 0,0 0 1,1 0-1,-1 0 0,0 1 0,1-1 1,-1 0-1,0 1 0,1 0 1,-1-1-1,1 1 0,-1 0 1,1 0-1,-2 1 0,1-1 3,1 0 0,0-1-1,0 1 1,-1-1 0,1 1 0,0-1-1,-1 1 1,1-1 0,0 1-1,-1-1 1,1 0 0,-1 0 0,1 0-1,0 0 1,-1 0 0,1 0-1,-2-1 1,1 1 5,0 0 0,1 0 0,-1 0-1,1 0 1,-1 0 0,1 0 0,-1 0 0,1 1 0,-1-1-1,1 1 1,-1-1 0,-1 1 0,2 0 119,-4-1 110,5 0-217,-1 0 1,1-1 0,-1 1 0,1 0 0,-1 0 0,1 0-1,-1 0 1,1 0 0,-1 0 0,1-1 0,-1 1 0,1 0 0,-1 0-1,1 1 1,-1-1 0,1 0 0,0 0 0,-1 0 0,1 0-1,-1 0 1,1 0 0,-1 1 0,1-1 0,-1 0 0,1 0-1,0 1 1,-1-1 0,1 0 0,-1 1 0,1-1 0,0 0 0,-1 1-1,1-1 1,0 0 0,0 1 0,-1-1 0,1 1 0,0-1-1,0 1 1,0 12-203,0-12 260,6 9-3444,0-7 731,-51-45-12007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15.182"/>
    </inkml:context>
    <inkml:brush xml:id="br0">
      <inkml:brushProperty name="width" value="0.1" units="cm"/>
      <inkml:brushProperty name="height" value="0.1" units="cm"/>
      <inkml:brushProperty name="color" value="#66CC00"/>
    </inkml:brush>
  </inkml:definitions>
  <inkml:trace contextRef="#ctx0" brushRef="#br0">6 49 2048,'-5'-9'864,"10"4"-672,1 5 256,-1-6-576,6 3-128,-1-3-160,1 1 0,0 1-352,0-1-64,-1 0 448,1 5 192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17.418"/>
    </inkml:context>
    <inkml:brush xml:id="br0">
      <inkml:brushProperty name="width" value="0.1" units="cm"/>
      <inkml:brushProperty name="height" value="0.1" units="cm"/>
      <inkml:brushProperty name="color" value="#66CC00"/>
    </inkml:brush>
  </inkml:definitions>
  <inkml:trace contextRef="#ctx0" brushRef="#br0">3806 208 2944,'0'0'976,"6"-12"1445,-3 7-2094,-2 4-153,0 0 1,-1 0 0,1 0-1,0 0 1,-1 0 0,1 0-1,-1 0 1,1 0 0,-1-1-1,0 1 1,1 0 0,-1-2-1,0 2 114,0 0-230,1 0 1,-1-1-1,0 1 0,0 0 0,0 0 0,0 0 0,0-1 0,0 1 0,0 0 0,0 0 0,0 0 0,-1-1 0,1 1 0,0 0 0,-1 0 0,1 0 0,-1 0 1,1 0-1,-1 0 0,0 0 0,1 0 0,-1 0 0,0 0 0,0 0 0,0 0 0,0 0 0,0 1 0,-1-2 0,-3-2 167,0 0-1,0 1 0,-10-5 1,-11-6 626,19 10-609,-1 0 0,0 1-1,-14-6 1,-4 4-70,0 2 0,-1 0-1,1 1 1,-44 4-1,16-1 118,-376-1 1140,391 2-1212,-59 10 0,61-6 4,-61 3-1,71-9-133,-144 4 279,58-2-517,74-3 315,-59 5-1,59-1 92,27-3-264,1 1 0,0 0 0,-17 4 0,16-3 75,0 0 0,-1 0 0,1-2 0,-12 0 0,-25 2-92,14 1 126,-55-3-1,35-2 70,16 2-5,-120 5 18,61-4-157,56-1-39,31-1 77,-1 0-1,-17-4 1,17 2 34,0 1 1,-19-1-1,-27-2 538,-86 10-470,65-1 182,-44 1-171,43 1-315,28-4 454,38 0-244,-1-1 0,1-1-1,-1 0 1,0-1 0,1-1 0,-27-6 0,25 4-46,-1 0 0,0 1 0,-19-1 0,20 2-51,-64-3 128,-32-4 138,87 8-226,13 0 12,1 1-1,-19-4 0,5 0-40,1 1 0,-1 1 0,-25 2 0,44 0 11,-5 0-28,6 0 30,0 0 1,-1 0-1,1 0 1,0-1 0,-1 0-1,-9-3 1,6 2-3,-1 0 1,0 1-1,0 0 1,0 0-1,-1 1 0,-10 1 1,-4 0 17,-40-10 397,23 4-369,11 5 97,30 0-91,-12 0 395,21-31-11350,-3-3 6721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25.596"/>
    </inkml:context>
    <inkml:brush xml:id="br0">
      <inkml:brushProperty name="width" value="0.1" units="cm"/>
      <inkml:brushProperty name="height" value="0.1" units="cm"/>
      <inkml:brushProperty name="color" value="#66CC00"/>
    </inkml:brush>
  </inkml:definitions>
  <inkml:trace contextRef="#ctx0" brushRef="#br0">8645 252 2560,'-3'-1'261,"2"1"-211,1 0 0,-1 0 0,0 0-1,1 0 1,-1-1 0,0 1 0,1 0-1,-1 0 1,0-1 0,1 1 0,-1 0 0,0-1-1,1 1 1,-1-1 0,1 1 0,-1-1-1,1 1 1,-2-3 1070,-1 3-687,-1-1 0,1 0 0,0 0 0,-1 0-1,1 0 1,0 0 0,0 0 0,0-1 0,-5-3 0,4 3-255,0 0-1,0-1 1,0 2 0,0-1 0,0 0 0,-5 0-1,-63-6 1356,-128 1 0,194 7-1479,-165-14 959,-5-1-383,86 16-111,-175-4 229,-1-18-325,221 16-188,-76 1-1,-45 13 147,-24 0-425,116-10 25,-162 7 688,78 0-473,71-4-178,-274-3-437,141-2 1014,-209-11 114,99-4-271,-124-11-167,175 22-120,47 5 56,182-1-210,-81-8 139,73 5-169,-67 3 0,-24-3-56,48-3 217,-163-19-21,165 17-254,-119 2 1,89 10 139,-151-3 30,105-6 158,-156 22-554,227-5 372,15-3 140,-128 26 0,120-14-91,-131 6 0,148-18-43,-133-1 201,5 0 26,141-1-47,0-3 0,1-3 1,-101-16-1,88 8 40,-18-2 142,67 10 95,19 2-604,16 1-1378,6-2 593,0 1 0,0-1 1,0-1-1,0 0 0,0-1 0,0 0 1,0-1-1,15-7 0,-13 4-600,-1-1 0,13-11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27.179"/>
    </inkml:context>
    <inkml:brush xml:id="br0">
      <inkml:brushProperty name="width" value="0.1" units="cm"/>
      <inkml:brushProperty name="height" value="0.1" units="cm"/>
      <inkml:brushProperty name="color" value="#66CC00"/>
    </inkml:brush>
  </inkml:definitions>
  <inkml:trace contextRef="#ctx0" brushRef="#br0">3228 26 3456,'-33'-1'4755,"-14"-8"-3238,29 5-927,-1 1 0,-30-1 1,8 1-26,14 2-181,-1 1 0,1 1 0,-1 2 1,1 1-1,-32 8 0,-46 6 633,-170 1 108,245-19-1030,-111-5 173,99 1-80,-83 4 0,-44 14 272,-17 2 277,-16 3-528,143-12-183,-122 22 91,-331 8 646,445-37-403,-175-4 811,-3-20 66,200 21-1202,21 0-794,-36 1 0,47 3-819,0 1-1,-23 5 1,-17 5-3046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36.962"/>
    </inkml:context>
    <inkml:brush xml:id="br0">
      <inkml:brushProperty name="width" value="0.1" units="cm"/>
      <inkml:brushProperty name="height" value="0.1" units="cm"/>
      <inkml:brushProperty name="color" value="#66CC00"/>
    </inkml:brush>
  </inkml:definitions>
  <inkml:trace contextRef="#ctx0" brushRef="#br0">5099 1414 3456,'4'0'6021,"-67"-2"7561,67-1-14578,-3 2 1178,-1 0-134,0 0 0,0 0 0,0 0 0,0 0 0,1 0 0,-1 0 0,0 0 0,1 0 0,-1 0 0,1 0 0,-1 0 0,1 0 0,0-1 0,1-2 7,0 1 1,-1-1-1,1 0 1,-1-1-1,0 1 1,-1 0 0,1 0-1,-1 0 1,1-1-1,-2-5 1,3-14 127,15-57-197,-3 21 588,-4 11-381,-2 18-168,-3 0-1,4-56 1,0-37 140,-9-511 230,-3 607-260,3 27-127,0 1-1,0-1 0,-1 0 0,1 0 1,0 1-1,-1-1 0,1 0 1,0 0-1,-1 1 0,1-1 0,-1 1 1,1-1-1,-1 0 0,1 1 1,-1-1-1,1 1 0,-1-1 0,0 1 1,1-1-1,-1 1 0,0 0 1,1-1-1,-1 1 0,0 0 0,0 0 1,1-1-1,-1 1 0,-1 0 1,-143-2 34,-159 5 70,228 1-93,-157 5 101,113-9-94,-260 5 65,238-5-127,-177-21 0,173 9 50,70 5 99,-98-4-162,3 1 143,1 0 41,74 9-31,-192 6-59,45-2 81,130-5-209,-201 2 46,180-10-33,119 8 17,0-2 0,-17-5 0,-12-4 175,-282-49 139,238 48-293,62 13 6,20 1 20,1-1 0,-1 1 0,1-1 0,-1 0-1,1 0 1,-8-3 0,8 2 24,0 1 1,0 0-1,0 0 1,-1 0-1,1 1 1,0 0-1,0 0 1,-10 1-1,-19 0 200,-31 8-154,44-8-16,-35 6 0,12 0-11,-31 7 33,11-6-48,30-3-33,-39 0 0,-54 5 155,111-8-171,1 1 0,-1 0 0,1 1 1,0 0-1,0 2 0,-21 9 0,24-10 151,9-3-140,-1-1 1,0 1-1,1 0 1,0 1-1,-1-1 1,1 1-1,0-1 1,0 1-1,0 0 1,1 0-1,-1 0 1,1 1-1,0-1 1,-1 1-1,-2 7 1,0 1 24,1 1 0,0 1 0,-2 18 0,2-11 11,1-1-42,1-1 0,1 1 0,1 22 0,0 23 35,-10 484 95,10-422-99,5 205-131,-5-234 148,0-97-30,0 0 0,0 0 0,0 0 0,0 0 1,1 0-1,-1 0 0,0 0 0,0 0 0,1 0 0,-1 0 0,1 0 0,-1 0 0,1 0 0,-1 0 0,1 0 0,0 0 0,-1 0 0,1 0 0,0-1 0,0 1 1,-1 0-1,1-1 0,0 1 0,0 0 0,0-1 0,0 1 0,0-1 0,0 0 0,0 1 0,0-1 0,0 0 0,0 1 0,0-1 0,0 0 0,0 0 0,0 0 1,0 0-1,0 0 0,1 0 0,-1 0 0,0-1 0,1 1 0,8-2-20,-1 0-1,0 0 1,17-7 0,-17 6-51,45-12 21,-1 2 1,81-8 0,-60 11 21,4-5 60,19-2-56,54 7 17,423-19-63,-311 24-93,-157 6 211,158-12 23,-146 3-6,142 11-176,-89 3 75,-34-7 28,159 2-8,139-1 90,-97 5 140,6-1-351,-273-8 175,50-1-68,-59 5 138,73 10 0,-95-5-115,49-1 1,15 1 340,-59-1-970,66-4 0,-108-1 324,1 0-1,-1 1 1,0-1 0,0-1-1,0 1 1,0 0 0,0-1-1,0 1 1,0-1 0,0 0-1,-1 0 1,1 0-1,-1 0 1,1-1 0,-1 1-1,0-1 1,0 1 0,0-1-1,0 0 1,0 0-1,1-3 1,-1 1-226,0 1 0,0 0 0,-1 0-1,1-1 1,-1 1 0,0-1 0,0 1 0,-1-1-1,1 1 1,-1-1 0,0 1 0,0-1 0,-1 1 0,-1-8-1,0 7-20,0 0 0,0 1-1,-1-1 1,0 1 0,0 0-1,0 0 1,-5-5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47.505"/>
    </inkml:context>
    <inkml:brush xml:id="br0">
      <inkml:brushProperty name="width" value="0.1" units="cm"/>
      <inkml:brushProperty name="height" value="0.1" units="cm"/>
      <inkml:brushProperty name="color" value="#66CC00"/>
    </inkml:brush>
  </inkml:definitions>
  <inkml:trace contextRef="#ctx0" brushRef="#br0">2440 122 1920,'-6'2'268,"-7"1"2515,13-17-1802,1 12-770,0-1 0,0 1 0,-1-1-1,1 1 1,-1-1 0,0 1 0,0-1 0,0 1 0,0-1 0,0 1 0,0-1 0,-1 1 0,1-1 0,-1 1 0,0-1 0,0 1-1,0 0 1,0-1 0,0 1 0,-2-3 0,1 3-3,-1-1-1,1 1 0,-1-1 1,0 1-1,0 0 1,0 0-1,0 0 0,-1 0 1,1 1-1,0-1 1,-1 1-1,1 0 1,-6-2-1,-77-10 892,47 6-521,-1 2 0,1 1 0,-1 3 0,-44 2 1,12 1-297,-131 7 1275,134-4-1234,-93-4-1,74-2 30,57 1-398,-322 15 1847,280-5-1536,-119 12 387,-52 0-6,129-10-2022,45-5-1517,-47 5-4454,21-5 1859,-57 10 1531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49.892"/>
    </inkml:context>
    <inkml:brush xml:id="br0">
      <inkml:brushProperty name="width" value="0.1" units="cm"/>
      <inkml:brushProperty name="height" value="0.1" units="cm"/>
      <inkml:brushProperty name="color" value="#66CC00"/>
    </inkml:brush>
  </inkml:definitions>
  <inkml:trace contextRef="#ctx0" brushRef="#br0">3270 220 4480,'0'0'48,"0"0"0,-1 0-1,1 0 1,0 0 0,-1 0 0,1 0 0,0 0 0,-1 0-1,1 0 1,0 0 0,-1 0 0,1 0 0,0 0 0,0 0-1,-1 0 1,1 0 0,0-1 0,-1 1 0,1 0 0,0 0-1,0 0 1,-1-1 0,1 1 0,0 0 0,0 0 0,-1-1-1,1 1 1,0 0 0,0 0 0,0-1 0,0 1 0,0 0-1,-1-1 1,1 1 0,0 0 0,0-1 0,0 1 0,0 0-1,0-1 1,11-9 489,-2 3-721,4-3 225,0 0 311,-1 0 1,0-1-1,13-16 1,-22 21 243,-3 5-641,0 1 0,0-1 0,0 0 0,0 1 0,1-1 0,-1 0 0,0 1 0,0-1 0,1 0 0,-1 1 0,0-1 0,1 1 0,-1-1 0,1 0 0,-1 1 0,1-1 0,-1 1 0,1 0 0,-1-1 0,1 1 0,-1-1 0,1 1 0,0 0 0,-1-1 0,1 1 0,0 0 0,-1 0 0,2-1 0,-1 1 55,4-18 4742,-5 17-4689,0 0 0,0-1 0,-1 1 0,1 0 0,0 0 0,-1 0 0,1 0-1,0 0 1,-1 0 0,0-1 0,1 1 0,-1 0 0,1 0 0,-1 0 0,0 1 0,0-1-1,0 0 1,0 0 0,1 0 0,-1 1 0,0-1 0,0 0 0,0 1 0,-1-1 0,1 1-1,0-1 1,0 1 0,0-1 0,0 1 0,0 0 0,-1 0 0,0-1 0,-6 0 206,-1 0 1,1 1-1,-15 0 1,10 1 11,-45-7 656,10 0-376,22 5-155,0-2-1,-43-9 0,55 9-280,0 0 0,-16 0-1,-18-3 20,-2-2 189,1 2 1,-1 3-1,-78 4 1,41 0-52,-162 8-85,156-3 192,24 0 97,-34 8-185,25-2-309,-89 17 2,0-1 71,-206 19 692,291-41-599,-97-5 0,78-3-47,-3-1-41,56 0 110,0 2-1,-66 8 0,-104 8 418,110-11-373,-22-3-2140,74-1-3320,50 0 3756,0 0-1,0-1 1,1 0-1,-8-1 1,-57-19-4472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6:52.054"/>
    </inkml:context>
    <inkml:brush xml:id="br0">
      <inkml:brushProperty name="width" value="0.1" units="cm"/>
      <inkml:brushProperty name="height" value="0.1" units="cm"/>
      <inkml:brushProperty name="color" value="#66CC00"/>
    </inkml:brush>
  </inkml:definitions>
  <inkml:trace contextRef="#ctx0" brushRef="#br0">1446 218 5376,'-2'-2'135,"0"0"63,0 0 1,0 1-1,1-1 1,-1 0-1,1 0 1,0 0-1,-1 0 1,1 0-1,0-1 1,0 1-1,0 0 1,0 0-1,1-1 1,-1 1-1,1-1 1,-1-3-1,0 4-121,0-1-1,0 1 1,0-1 0,-1 1-1,1-1 1,-1 1-1,1 0 1,-4-4 0,-2-3 684,0-1-390,0 0 0,-1 0 1,0 1-1,0 0 1,-1 0-1,0 1 0,-1 1 1,0-1-1,0 2 1,-20-11-1,9 9-194,0 1 0,0 1 1,-1 1-1,-34-4 0,18 6 505,-71 4 0,64 4-188,-56 13-1,28-4 248,-273 43 1857,258-40-2105,-35 7-1121,41-14-2992,65-9 1246,-26-4 0,17 2 386,-27 0-1894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11.313"/>
    </inkml:context>
    <inkml:brush xml:id="br0">
      <inkml:brushProperty name="width" value="0.1" units="cm"/>
      <inkml:brushProperty name="height" value="0.1" units="cm"/>
      <inkml:brushProperty name="color" value="#66CC00"/>
    </inkml:brush>
  </inkml:definitions>
  <inkml:trace contextRef="#ctx0" brushRef="#br0">2802 133 2304,'-2'-1'251,"1"-1"1,0 1-1,-1-1 1,1 0-1,0 0 0,0 1 1,0-1-1,0 0 1,0 0-1,1 0 1,-1 0-1,0 0 0,1-4 1,-1 5-81,1 0 0,0 0 0,-1 0 0,1 0 0,-1-1 1,1 1-1,-1 0 0,1 0 0,-1 0 0,0 0 0,1 0 0,-1 0 0,0 0 0,0 1 1,0-1-1,0 0 0,0 0 0,0 1 0,0-1 0,0 0 0,0 1 0,0-1 1,0 1-1,0-1 0,0 1 0,-1 0 0,1-1 0,-1 1 0,-5-2 270,1 1 0,-1 0 0,1 1 1,-8-1-1,11 2-308,-1 0 1,1 0-1,-1 0 1,1 0 0,0 0-1,0 1 1,-4 2 0,-6 2 439,-24 7 791,-75 17 1,32-11-963,70-17-159,-1 0-1,1-1 1,0 0 0,0-1-1,-12-1 1,11 1-132,0 0 0,0 0 0,0 1 0,-16 3-1,-74 12 641,80-14-488,-18 1 197,-61-3 1,38-2-284,34 0-73,0-1 0,1-1 0,0-1 0,-33-12 0,-22-4-170,12 4 238,-25-5-99,47 16 90,-85-1-1,80 2-151,42 4-12,0 0 0,0 0 0,-12-4-1,-12-2 7,-17 0 270,-66 0-1,-62 2 57,-88 5 346,252-1-565,0-1 0,0 0 0,0-2 0,-26-7 0,27 5-101,-1 2-1,-1 0 1,1 1 0,-28-1 0,-221 4 277,262 0-830,0 0 0,0 0 0,0 1 0,-1 0 1,1-1-1,0 1 0,0 0 0,0 1 0,0-1 1,0 0-1,0 1 0,1 0 0,-1 0 1,-4 3-1,1-1-1514,0 1-1,0-2 1,-13 7 0,-40 10-3453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2:30.391"/>
    </inkml:context>
    <inkml:brush xml:id="br0">
      <inkml:brushProperty name="width" value="0.1" units="cm"/>
      <inkml:brushProperty name="height" value="0.1" units="cm"/>
      <inkml:brushProperty name="color" value="#E71224"/>
    </inkml:brush>
  </inkml:definitions>
  <inkml:trace contextRef="#ctx0" brushRef="#br0">314 1362 3584,'-1'0'100,"0"-1"0,0 1 0,0 0 0,0 0 0,0 0 0,0-1-1,1 1 1,-1 0 0,0 0 0,0 0 0,0 0 0,0 1 0,-2-1 0,-4 1 2037,2-10-911,-2 4-489,1 1 0,-1 0-1,0 0 1,-9-3 0,11 5-536,1 1 1,-1-1 0,1 0-1,0 0 1,-1-1 0,1 1 0,1-1-1,-1 0 1,0 0 0,1 0 0,-1-1-1,1 1 1,0-1 0,-5-7 0,-12-33 420,-18-36 1083,-37-117-1,63 158-1524,1-2-1,3 1 0,1-1 0,-3-68 0,12 60 184,3 0 0,15-71-1,1-5-279,10-48-43,-15 93-67,-11 59-7,-5 18 27,1-1-1,0 1 0,-1-1 1,1 0-1,1 1 1,-1-1-1,0 1 0,1 0 1,0 0-1,-1-1 0,1 1 1,5-5-1,-1 5-8,-1-1-1,1 2 1,0-1 0,0 1-1,0 0 1,0 0 0,0 1-1,0 0 1,9-1 0,8 1-93,29 2 1,-14 0 61,-21 0 47,0 1 0,0 0 0,0 1 0,0 0 0,0 2 0,-1 0 0,0 1 0,21 10 0,-17-8-3,1-2 0,-1 0 0,1-1 0,24 2-1,32 8-44,195 72 87,-155-47-14,106 33 119,-164-54-201,1-3 0,0-2-1,76 7 1,-71-17 107,75-3 1,17-1-8,182-8 114,-156-2-239,88 22 179,-111 0-194,39-9 116,56 3 58,-82 10-92,-74-5-28,127-2-1,-50-23 135,82 6 48,-93 7 12,-120-1-224,74-14 0,-97 11 78,23-5 1,0 2-1,84-3 0,16 0 27,-77 4-16,100-17-28,-103 13-6,120-6 0,199 26 130,-294-10-202,145 6 127,-160 0 37,100-5-1,72-19 1,-148 10-28,234-34 466,-209 25-527,1 6 1,136 4 0,18-12-42,-137 7 85,128-2-45,-222 10 96,0-3-1,64-18 0,49-9-162,-95 28 126,2 3-1,97 5 1,-51 12 80,-66-6-72,62 1-1,-41-9-31,176 5 68,-188 0-64,-1 3 1,74 17-1,-85-18-155,-35-5 177,0 0 0,0 0 0,11 5 0,-19-6-33,0 1 0,-1 0 0,1 0 0,-1 0 0,1 0 0,-1 1 0,0-1 0,1 0 0,-1 0 0,0 1 0,0-1 0,0 1 0,0-1 0,0 1 0,0-1 0,0 1 0,-1 0 0,1 0 0,-1-1 0,1 1 0,0 3 0,0 4 60,0-1 0,0 18 0,-1-26-72,1 66 50,1-17 77,-10 90 0,-2-61-71,5-34 84,-18 76 0,-22 61-231,-5 15 331,43-176-233,-1 0-1,-14 24 1,6-13 53,15-28-75,0 1-1,0-1 1,0 0-1,0 0 1,0 1-1,1-1 1,0 0 0,-1 1-1,1-1 1,0 0-1,1 1 1,-1-1-1,1 0 1,-1 1-1,1-1 1,0 0-1,0 0 1,0 0-1,4 6 1,-3-5 640,14-21-8046,-15 13 6829,0 0 0,0-1-1,0 1 1,0 0 0,-1 0-1,1-1 1,-1 1 0,0 0-1,-1-1 1,1 1 0,-2-5-1,1 1-179,-1 1 0,0 0 0,-1 0 0,0-1 0,0 2 1,0-1-1,-7-10 0,-21-23-1447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13.756"/>
    </inkml:context>
    <inkml:brush xml:id="br0">
      <inkml:brushProperty name="width" value="0.1" units="cm"/>
      <inkml:brushProperty name="height" value="0.1" units="cm"/>
      <inkml:brushProperty name="color" value="#66CC00"/>
    </inkml:brush>
  </inkml:definitions>
  <inkml:trace contextRef="#ctx0" brushRef="#br0">3836 82 4736,'0'0'144,"0"-1"0,0 1 0,0-1 0,-1 0 0,1 1 0,0-1 0,0 1 1,0-1-1,0 0 0,0 1 0,0-1 0,0 0 0,0 1 0,0-1 0,1 1 0,-1-1 0,0 1 0,0-1 0,0 0 0,1 1 1,0-2-1,3-16 2435,-4 17-2509,0-1-1,0 1 1,0 0-1,0-1 1,0 1-1,0 0 1,0 0 0,0 0-1,-1-1 1,1 1-1,0 0 1,-1 0 0,1 0-1,-1-1 1,1 1-1,-1 0 1,0 0-1,1 0 1,-1 0 0,0 0-1,0 0 1,0 0-1,0 1 1,0-1-1,0 0 1,0 0 0,0 1-1,0-1 1,0 0-1,0 1 1,0-1 0,0 1-1,-1 0 1,1-1-1,0 1 1,0 0-1,-1 0 1,1 0 0,0 0-1,0 0 1,-1 0-1,0 0 1,-13 1 79,-1 1 1,1 1-1,1 0 1,-1 1-1,-18 8 1,-8 1 132,-40 6 898,-87 10 1,-63 15 404,228-44-1544,-103 25 975,89-22-991,-1-1 1,1-1-1,-1 0 1,-21-3-1,-7-5 111,1-2 0,-63-21 0,-11-3 411,28 10-659,-33-6 506,73 23-254,1 2 0,-80 4 0,53 1 6,-75 10-202,0 1 149,-60-21 200,-44-2-410,64 22 352,-59-21 133,206 4-344,-2 0-33,-48-1-1,-138-2 341,51 4-123,125 2 279,42 1-503,0 1-1,0 1 1,-1 0 0,1 1-1,-23 4 1,1 2-2505,26-6 522,1 0 0,-1-1 0,-16-2 0,-9-5-2694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16.965"/>
    </inkml:context>
    <inkml:brush xml:id="br0">
      <inkml:brushProperty name="width" value="0.1" units="cm"/>
      <inkml:brushProperty name="height" value="0.1" units="cm"/>
      <inkml:brushProperty name="color" value="#66CC00"/>
    </inkml:brush>
  </inkml:definitions>
  <inkml:trace contextRef="#ctx0" brushRef="#br0">7058 256 4352,'-3'-4'544,"1"0"0,-1 1 0,0-1 0,0 1 0,0 0 0,0 0 0,-1 0 0,1 0 0,-1 0 0,0 1 0,1-1 0,-1 1 0,0 0 0,-6-1 0,-24-18 1205,27 16-1505,0 1 0,0 0 1,0 0-1,-1 1 0,-8-3 0,-2-1 152,2 2-165,0 1 0,0 0 0,0 1 0,0 1 1,-22-1-1,2 0-151,-27-5-27,26 3 296,-43-1 1,27 4 24,-59-11-1,40 4-320,-304-4 718,337 13-828,-90 9 285,-2 0 67,96-11-189,-52-9-1,-9 0-17,-42-6 205,19 1-224,69 13-96,7 0 227,-50-9 1,53 8-36,-4-2-117,18 2-30,0 1 0,1 1 1,-49 2-1,33 0 96,-47 0-49,-102 1-45,73 13 1,26-5 81,-525-9 388,364 3-570,-147 26 406,170-15-166,108-15-33,-138 3 183,138 8-163,-76 3 186,87-13-141,-233-3 5,222 1-196,50 3 161,-74-10 1,-119-11-78,231 20-78,-184 5 269,149-3-129,-1-3 1,-125-19-1,72 9-2973,94 9 1103,17 1 256,-1 2 1,1 0-1,0 0 0,0 1 0,-12 3 1,-16 3-2432,-14-1-139,-25 5 1434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24.257"/>
    </inkml:context>
    <inkml:brush xml:id="br0">
      <inkml:brushProperty name="width" value="0.1" units="cm"/>
      <inkml:brushProperty name="height" value="0.1" units="cm"/>
      <inkml:brushProperty name="color" value="#66CC00"/>
    </inkml:brush>
  </inkml:definitions>
  <inkml:trace contextRef="#ctx0" brushRef="#br0">2653 0 1664,'2'8'5792,"7"-10"-3424,-25 11-891,12-9-1219,0 1 0,1 0 1,-1 0-1,1 1 0,-1-1 0,1 1 0,0 0 1,-1 0-1,1 0 0,0 0 0,-3 3 1,-20 12 375,-4-7 630,-55 12 0,24-7-933,29-5 13,11-4-128,-34 7 1,47-12-140,0 0 1,0-1-1,0 0 1,-1 0-1,1-1 1,0 0 0,-14-4-1,12 2-5,0 0 0,1-1 0,-11-5 0,7 3-130,1 1 0,-2 0 0,1 1-1,-1 0 1,1 1 0,-1 0 0,-17 0 0,-101 2 818,70 2-506,12-1-175,0 1-1,-90 16 0,-100 40 413,208-50-361,-48 5 0,38-7-76,-6-1-124,-70-2 0,65-3-40,-65-9 188,-4 0 366,52 4-272,-3 0-141,-108-5 417,140 11-225,-22-1 423,-98 12 0,107-8-1044,18-2-2049,2 4-4415,17-1 2297,-8-4 608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27.570"/>
    </inkml:context>
    <inkml:brush xml:id="br0">
      <inkml:brushProperty name="width" value="0.1" units="cm"/>
      <inkml:brushProperty name="height" value="0.1" units="cm"/>
      <inkml:brushProperty name="color" value="#66CC00"/>
    </inkml:brush>
  </inkml:definitions>
  <inkml:trace contextRef="#ctx0" brushRef="#br0">1700 494 2048,'-1'0'24,"1"0"-1,0 0 1,-1 0-1,1 0 1,-1-1-1,1 1 1,-1 0 0,1 0-1,-1 0 1,1 0-1,0 0 1,-1-1-1,1 1 1,-1 0 0,1 0-1,0-1 1,-1 1-1,1 0 1,0-1-1,-1 1 1,1 0 0,0-1-1,0 1 1,-1-1-1,1 1 1,0 0 0,0-1-1,0 1 1,-1-1-1,11-7-291,2-1-432,-4 2 195,25-27 173,-31 32 642,0 0-1,0-1 1,-1 1 0,1 0-1,-1-1 1,1 0 0,-1 1-1,0-1 1,0 0 0,0 1-1,-1-1 1,1 0 0,0-4-1,-1 7-236,0-1 0,0 0 0,0 1 0,0-1 0,0 0 0,0 1 0,0-1 0,-1 0 0,1 1 0,0-1 0,0 0 0,-1 1 0,1-1 0,0 1 0,-1-1-1,1 0 1,0 1 0,-1-1 0,1 1 0,-1-1 0,1 1 0,-1 0 0,1-1 0,-1 1 0,1-1 0,-1 1 0,0 0 0,1-1 0,-1 1 0,0 0 0,-23-2 503,5 1 47,-16-6 597,27 6-1044,-1 0 1,1-1 0,0 0 0,0-1-1,0 1 1,0-2 0,0 1 0,1-1-1,-8-5 1,0-2 230,0 1 1,-1 0-1,0 1 1,-19-8-1,-22-6-17,-40-13 831,-46 3 70,5 3-652,52 11-264,49 12 48,-59-19 1,60 12 121,-1 2 0,0 2 1,-67-11-1,-284-7 1226,292 21-2344,1 0-5025,72 8 2420,-3 7-1030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34.991"/>
    </inkml:context>
    <inkml:brush xml:id="br0">
      <inkml:brushProperty name="width" value="0.1" units="cm"/>
      <inkml:brushProperty name="height" value="0.1" units="cm"/>
      <inkml:brushProperty name="color" value="#66CC00"/>
    </inkml:brush>
  </inkml:definitions>
  <inkml:trace contextRef="#ctx0" brushRef="#br0">1 20 640,'0'0'352,"0"-11"-288,5 11-288,1-3-352,-1-3 448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36.907"/>
    </inkml:context>
    <inkml:brush xml:id="br0">
      <inkml:brushProperty name="width" value="0.1" units="cm"/>
      <inkml:brushProperty name="height" value="0.1" units="cm"/>
      <inkml:brushProperty name="color" value="#66CC00"/>
    </inkml:brush>
  </inkml:definitions>
  <inkml:trace contextRef="#ctx0" brushRef="#br0">4656 9 4480,'0'0'5216,"-11"-9"-3158,-12 11-786,-29 4-1,37-4-971,-12 2 94,2 0 113,-41 2 0,-50-1 1290,90-3-1491,1 1-1,-37 9 1,47-9-263,-481 76 2336,242-69-2145,121-20-18,4 1-5,-47 3 285,112 6-362,-164 5-156,2-3 428,119-3-188,-162-5-271,-436 6 298,502 17-140,-4 0-82,80-11 67,69-3-100,-214 21 159,248-21-173,13-2 41,1 1 0,-20 5 0,23-5-9,1 0 1,-1-1-1,0 0 0,0-1 1,-8 1-1,7-1-3,0 0 0,0 1-1,-9 2 1,-14 1 30,-2 1 32,-9 2 247,37-6-302,1 0 1,0 0-1,0 0 0,-1-1 0,1 0 0,-1 0 0,1 0 1,-6-1-1,-14 1 22,23 0-60,-5-4 42,2 4-38,3 0 113,-15 1-3323,-9 7-2212,13-3 3392,-1-1 1,-1 0 0,1-1-1,-22 3 1,-23-5-1522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41.271"/>
    </inkml:context>
    <inkml:brush xml:id="br0">
      <inkml:brushProperty name="width" value="0.1" units="cm"/>
      <inkml:brushProperty name="height" value="0.1" units="cm"/>
      <inkml:brushProperty name="color" value="#66CC00"/>
    </inkml:brush>
  </inkml:definitions>
  <inkml:trace contextRef="#ctx0" brushRef="#br0">6894 133 3968,'-16'-18'1786,"14"15"-1562,0 0-1,0 1 1,-1-1-1,1 0 1,-1 1-1,0 0 1,1-1-1,-1 1 1,0 0 0,-4-2-1,-4 0 818,1 0 1,-16-3-1,19 6-1031,0 0 0,-1 0 0,1 1 1,0 0-1,-1 0 0,1 1 0,-14 2 0,-20 4 641,0-1 0,-80-1-1,46-6-217,8 0 103,-82 9-1,78-1-30,1-4 0,-129-9 0,-5-22 364,-189 0-469,-177 22 629,-176 6-85,721 1-957,-27 6-1,27-4 55,-28 1-1,-61 6 101,-1-1 38,-231-9 349,203-10-480,44 2-23,74 6-24,-300-7 454,231 10-392,-68-7-197,135 5 169,-1-2 0,-29-6-1,26 4-15,11 1-13,-19-2-7,-302 6 433,171-9-469,-1044 9 858,1065 9-186,119-8-439,1 1-1,-1 2 1,-29 8 0,-5 3-4138,44-10 1501,-18 1-1772,-18-8-496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43.535"/>
    </inkml:context>
    <inkml:brush xml:id="br0">
      <inkml:brushProperty name="width" value="0.1" units="cm"/>
      <inkml:brushProperty name="height" value="0.1" units="cm"/>
      <inkml:brushProperty name="color" value="#66CC00"/>
    </inkml:brush>
  </inkml:definitions>
  <inkml:trace contextRef="#ctx0" brushRef="#br0">2462 87 3712,'-4'-2'394,"3"1"-240,0 0 0,0 0-1,-1 1 1,1-1 0,0 0-1,-1 1 1,1-1 0,0 1-1,-1-1 1,1 1 0,-1 0-1,1 0 1,0 0 0,-1 0-1,-1 0 1,-2-4 377,0 0 1,0 0-1,0 1 0,-11-6 0,7 5-26,0 0-1,0 0 1,0-1-1,-14-11 1,20 14-429,0 0 1,0 0 0,0 0-1,0 1 1,0-1 0,0 1-1,0 0 1,-1 0-1,1 0 1,0 1 0,-5-1-1,-42 0 933,38 2-752,1-1-1,-18-2 1,12 0-161,0 1 0,0 1 0,-28 3 0,-72 15 747,95-15-857,-20 2 202,-43 1 1,-271-6 1730,315 5-1809,1 0-124,-195-5 537,135-5-1014,19 0 891,59 4-204,-38-7-1,38 4-38,-38-1-1,41 6-128,0 1-1,0 1 0,0 1 1,-22 6-1,-29 7 114,-20-7 349,0-4 1,-104-6-1,79-1 23,107 0-908,-1 1 1,1-2 0,-15-2 0,-10-3-3565,12 3 492,-17-12-1615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44.394"/>
    </inkml:context>
    <inkml:brush xml:id="br0">
      <inkml:brushProperty name="width" value="0.1" units="cm"/>
      <inkml:brushProperty name="height" value="0.1" units="cm"/>
      <inkml:brushProperty name="color" value="#66CC00"/>
    </inkml:brush>
  </inkml:definitions>
  <inkml:trace contextRef="#ctx0" brushRef="#br0">117 139 3712,'-7'-9'870,"6"8"-747,-1 0 0,1-1 0,0 0 0,0 1 0,0-1 0,0 1 0,0-1 0,0 0 0,0 0 0,0 0-1,1 1 1,-1-1 0,1 0 0,-1 0 0,1-2 0,-6-16-1387,6 17 1406,-1 0-1,1 0 1,-1 0 0,0 0-1,0 0 1,0 0-1,0 0 1,-1 0-1,1 0 1,-1 0 0,0 0-1,-3-3 1,1 1 68,-1 0 1,1 0-1,-1 1 1,0 0 0,-8-6-1,12 9-386,0 1-1,0-1 1,0 0-1,0 1 1,0-1-1,0 1 1,0 0-1,0-1 1,0 1-1,0 0 1,0 0 0,0-1-1,0 1 1,0 0-1,-1 0 1,1 0-1,0 0 1,0 1-1,0-1 1,0 0-1,0 0 1,-2 1 0,-6 7-2203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44.974"/>
    </inkml:context>
    <inkml:brush xml:id="br0">
      <inkml:brushProperty name="width" value="0.1" units="cm"/>
      <inkml:brushProperty name="height" value="0.1" units="cm"/>
      <inkml:brushProperty name="color" value="#66CC00"/>
    </inkml:brush>
  </inkml:definitions>
  <inkml:trace contextRef="#ctx0" brushRef="#br0">1780 24 5120,'-3'-5'378,"-9"-10"935,12 14-1263,-1 1 0,1 0 0,-1-1 0,1 1 0,-1 0 0,0 0 0,1-1 0,-1 1 0,0 0 0,1 0 0,-1 0 0,0 0 0,1 0 0,-1 0 0,0 0 0,1 0 0,-1 0 1,0 0-1,1 0 0,-1 0 0,0 1 0,1-1 0,-1 0 0,1 0 0,-2 1 0,-6 2 278,-6 5-1099,4 0 982,0-1-1,0-1 1,-1 1 0,0-2 0,0 0-1,0 0 1,-1-1 0,1 0-1,-1-1 1,-17 3 0,-9-1 401,0-1 0,-40-2 1,-10-3 248,-272 11 406,43-4 416,198-7-796,61 1-331,-167 5 1432,106-4-2980,69-2-1813,41 2 1503,0-2-1,0 1 1,0-1-1,-16-4 1,-12-8-2079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2:45.205"/>
    </inkml:context>
    <inkml:brush xml:id="br0">
      <inkml:brushProperty name="width" value="0.1" units="cm"/>
      <inkml:brushProperty name="height" value="0.1" units="cm"/>
      <inkml:brushProperty name="color" value="#66CC00"/>
    </inkml:brush>
  </inkml:definitions>
  <inkml:trace contextRef="#ctx0" brushRef="#br0">2277 1178 3072,'-7'2'518,"-13"7"1721,36 3-719,-14-10-1185,0 0 0,-1-1 0,1 1 0,-1 0 0,0 0 0,1 0 0,-1 0-1,0 0 1,0 0 0,0 0 0,-1 1 0,1-1 0,0 0 0,-1 0 0,0 1 0,1-1 0,-1 0 0,0 0-1,0 1 1,0-1 0,-1 5 0,1 5 697,0-12-975,-1 1 0,1-1 0,0 1 0,0 0 0,0-1 0,-1 1 1,1-1-1,0 1 0,0-1 0,-1 1 0,1-1 0,0 1 0,-1-1 0,1 1 0,-1-1 1,1 1-1,-1-1 0,1 1 0,-1-1 0,1 0 0,-1 1 0,1-1 0,-1 0 0,0 0 1,1 1-1,-1-1 0,1 0 0,-1 0 0,0 0 0,0 0 0,-22 2 3163,22-2-2978,6-14-45,3 0-141,-1 0 1,-1 0-1,0 0 0,-1-1 0,-1 0 0,0 0 1,-1 0-1,0 0 0,-2-1 0,1-28 1,-2-4 313,10-83 1,4 62-228,4-36-281,-17 87 187,0-1 0,-1 1 0,-1 0 0,-1 0-1,-5-23 1,-1 9-25,-24-61 1,30 85-36,0 1-1,1-1 1,0 0 0,0 0 0,0 0 0,2-13 0,-1 11 13,0 0 0,-1 0 0,-1-10 0,-1 8-25,-17-95 276,18 92-266,0 0 1,-1 0 0,-1 0 0,0 0 0,-2 1-1,-8-19 1,12 29 16,0 1 0,-1-1 0,0 1 0,1-1 0,-1 1 0,-1 0 0,1 0 0,0 1 0,-1-1 0,1 1 0,-1 0 0,0-1 0,0 2 0,0-1 0,0 0 0,0 1 0,0 0 0,-7-2 0,-7 1 25,1 0 1,0 1-1,-25 2 1,10 0-16,-48-1 8,-145 3 84,-7-1 271,126-3-87,-136-3-663,213 2 396,1-1-1,0-1 1,-39-11 0,33 7-55,-57-7-1,-181 11 321,210 10-434,-67 14-1,129-20 147,-66 18-38,31-7 49,9-4-161,7-3 145,0 2 0,0 0-1,0 1 1,1 0 0,-21 13 0,33-16 3,0 0 1,0 1-1,0 0 0,1 0 1,0 0-1,0 0 0,0 1 0,0 0 1,1 0-1,0 0 0,0 0 1,1 1-1,0 0 0,0 0 1,0-1-1,1 2 0,0-1 1,-1 12-1,-9 34-76,7-36 139,1 0 0,1 0 0,-1 30-1,4 463-417,-3-444 394,-3 0 1,-17 73-1,22-127-36,0 0 1,1 0-1,1 14 0,0 1-134,-1-25 124,0-1 0,0 0-1,0 0 1,0 0 0,0 0 0,1 1 0,-1-1 0,1 0 0,-1 0-1,0 0 1,1 0 0,0 0 0,-1 0 0,1 0 0,0 0-1,-1 0 1,1 0 0,0-1 0,0 1 0,0 0 0,1 1-1,1-1-7,0 1-1,0-1 0,0 0 0,0 0 1,0 0-1,0 0 0,7 1 0,1-1 30,0 0-1,0-1 0,20-2 0,62-18 114,-71 14-136,1 0-1,0 2 1,40-3 0,378 7-63,-281-8-129,5 0 299,2 1-160,-110 7 33,194-4 126,18 1-28,-144 5-54,161-2 56,-188 6 182,-66 1-221,-28-5-183,0-1 0,1 0 0,-1 0 0,1 0 0,-1 0 0,1-1 0,0 0 0,-1 0 0,1 0 0,7-1 0,-9 0-195,-1-1 0,0 1 0,0 0 0,-1-1 0,1 1 0,0-1 0,0 1 0,-1-1 0,1 0 0,-1 0 0,1 0 0,-1 1 0,0-2 0,0 1 0,0 0 0,0 0 0,0 0 0,1-4 0,1-5-1405,0 1 0,2-18-1,-4 24 1141,-1-1 1,1 1-1,-1-1 1,-1 0-1,1 1 1,-2-6-1,-11-28-2656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49.192"/>
    </inkml:context>
    <inkml:brush xml:id="br0">
      <inkml:brushProperty name="width" value="0.1" units="cm"/>
      <inkml:brushProperty name="height" value="0.1" units="cm"/>
      <inkml:brushProperty name="color" value="#66CC00"/>
    </inkml:brush>
  </inkml:definitions>
  <inkml:trace contextRef="#ctx0" brushRef="#br0">10893 142 1920,'0'0'44,"0"0"0,-1 0 0,1 0 0,0 0 0,-1 0 0,1 0 0,0 0 0,0-1 0,-1 1 0,1 0 0,0 0 0,-1 0 0,1 0 0,0 0 0,0 0 0,-1-1 0,1 1 0,0 0 0,0 0 0,0 0 0,-1-1 0,1 1 0,0 0 0,0 0 0,0-1 0,0 1 0,-1 0 0,1 0 0,0-1 1,8-3 669,8-6 5512,-15 10-6178,-1-1 0,0 1-1,1 0 1,-1-1 0,0 1 0,1-1 0,-1 1-1,0 0 1,1-1 0,-1 1 0,0-1 0,0 1-1,0-1 1,1 1 0,-1-1 0,0 1 0,0-1 0,0 1-1,0-1 1,0 1 0,0-1 0,0 1 0,0-1-1,0 1 1,0-1 0,0 1 0,0-1 0,0 1-1,-1-1 1,1 1 0,0 0 0,0-1 0,0 1-1,-1-1 1,1 1 0,0-1 0,0 1 0,-1 0-1,1-1 1,-1 1 0,1 0 0,0-1 0,-1 1-1,1 0 1,-1-1 0,1 1 0,0 0 0,-1 0-1,1-1 1,-1 1 0,0 0 0,-2-1 56,0-1 0,0 1 0,0 1 0,-1-1-1,1 0 1,0 1 0,-5-1 0,-256 1 2936,45 9-2139,112-8-421,-122-3 251,69-12-1040,-37-7 1016,183 19-641,-98-17 194,-33-4-51,-27 21-47,92 3-105,13 0-76,-234-10 534,155 7-468,80 3-19,-100 5 110,-262-3 316,307-4-433,-139 3-170,201 2 96,-66 2 116,-526-6 791,534-10-695,-1 0-62,-260 10-87,101 6 177,264-7-126,0 0 0,-16-4-1,15 2-35,1 1-1,-17-1 1,-115-2-25,-418 5 117,535 1-82,-44 9-1,-10-1 31,-29 0-65,-80 0 5,-54-9-74,226 1 206,-27 4 1,10 0-189,-4 0 12,12-2 40,-29 1-1,-42 3 6,29 0-97,-68 5 454,-6 6 21,106-9-512,25-6 117,-27 4 0,6-3 44,-28 1 126,-71 0 311,-7-1-486,-94 1 101,-222-5-37,211 5 459,40-1-518,-39 1-32,244-5 45,-325-6 556,164 0-566,-306 28 0,92-12 621,245-12-500,67 0-612,-23 1-3088,81 2 2996,1-1 0,0 1 1,-1 0-1,1 0 0,0 0 0,0 1 0,-8 3 0,-13 5-2868,6-4 459,-27 3 0,-42 6-1613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02.596"/>
    </inkml:context>
    <inkml:brush xml:id="br0">
      <inkml:brushProperty name="width" value="0.1" units="cm"/>
      <inkml:brushProperty name="height" value="0.1" units="cm"/>
      <inkml:brushProperty name="color" value="#66CC00"/>
    </inkml:brush>
  </inkml:definitions>
  <inkml:trace contextRef="#ctx0" brushRef="#br0">1440 1087 4096,'-2'2'6887,"4"7"-4617,15-24 3068,-9 5-5132,-1 0-1,-1 0 0,0-1 1,0 0-1,-1 0 0,8-22 1,-11 26-204,0-1 53,0 0 0,-1 0 0,1 1 0,-2-1 0,1-8 0,1-15 298,2 7-213,-2-1 1,0 0-1,-2 1 1,0-1-1,-7-41 1,2 29-113,1-1-1,2-64 1,2 71-5,1 19-14,0 1 1,1-1-1,4-17 0,1-2 104,-5 22-118,0 0 1,7-15 0,3-14 11,8-35-49,-17 55 79,-1 0 1,0-29 0,-2 42-15,0-1 0,-1 1 1,1 0-1,-1 0 1,-1 0-1,1 0 0,-1 0 1,1 0-1,-1 0 1,-1 1-1,1-1 0,-1 1 1,0-1-1,-4-4 1,-5-5-11,-19-19 152,28 30-154,0 0-1,0 1 0,-1-1 1,1 1-1,0 0 0,-1 0 1,1 0-1,-7-1 1,-8-3 4,9 3 9,0 1 0,1-1 0,-1 1 0,0 1 0,0 0 0,0 0 0,-18 1 1,-87 7 71,-6 0-118,25 1 29,-138-6 0,119-3-10,93 2 3,0 1 0,-21 4 0,20-2 27,1-1-1,-23 0 1,-376-3-342,415 0 307,0 0 1,0 1-1,0-1 0,1 1 0,-1 0 0,0 0 0,1 0 0,-1 1 0,1 0 1,-1-1-1,1 2 0,-8 3 0,10-4 5,0 1 1,-1-1-1,1 0 0,0 1 1,0-1-1,0 1 1,0 0-1,1-1 0,-1 1 1,1 0-1,0 0 1,0 0-1,0 0 0,0 0 1,0 0-1,0 1 0,1-1 1,0 0-1,0 7 1,2 35 78,12 72 1,-9-86-76,0 22 100,-3 100-1,-3-76-82,0-28 1,-9 81-1,-5-34 30,13-90-38,2 1 0,-1-1 0,1 0 0,0 1 0,0-1 0,1 8 0,0-12 1,-1-1-1,1 1 1,-1 0-1,1-1 1,-1 1-1,1 0 1,0-1-1,0 1 0,0-1 1,0 1-1,0-1 1,0 0-1,0 1 1,0-1-1,1 0 0,-1 0 1,1 0-1,-1 0 1,0 0-1,1 0 1,0 0-1,-1 0 1,1-1-1,-1 1 0,1-1 1,2 1-1,12 2 44,0-1-1,1-1 0,-1-1 0,0 0 1,0-1-1,1 0 0,-1-2 0,0 0 1,17-6-1,-5 0-101,-1-1 0,0-1 0,-1-1 0,32-20 1,81-69-1503,-28 19-3140,-98 73 3328,1 1 0,16-8 0,-26 14 716,0 0 1,0 1 0,0-1 0,1 1-1,-1 0 1,0 0 0,1 1 0,-1-1-1,1 1 1,-1 0 0,1 0 0,7 2 0,1 5-2390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51.933"/>
    </inkml:context>
    <inkml:brush xml:id="br0">
      <inkml:brushProperty name="width" value="0.1" units="cm"/>
      <inkml:brushProperty name="height" value="0.1" units="cm"/>
      <inkml:brushProperty name="color" value="#66CC00"/>
    </inkml:brush>
  </inkml:definitions>
  <inkml:trace contextRef="#ctx0" brushRef="#br0">11 6 896,'-11'-5'416,"17"5"-320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7:52.382"/>
    </inkml:context>
    <inkml:brush xml:id="br0">
      <inkml:brushProperty name="width" value="0.1" units="cm"/>
      <inkml:brushProperty name="height" value="0.1" units="cm"/>
      <inkml:brushProperty name="color" value="#66CC00"/>
    </inkml:brush>
  </inkml:definitions>
  <inkml:trace contextRef="#ctx0" brushRef="#br0">1389 80 2816,'5'-12'1526,"-7"7"940,1 4-2058,-1 1-1,1-1 1,-1 1 0,1 0 0,-1 0-1,0 0 1,1 0 0,-1 0 0,-2 0 0,-11 1-750,-125 7 3846,87-5-2745,-1-3 0,-88-11 0,-41-13 995,45 5 177,-115 1 969,200 18-3200,0 3 0,-92 16 0,64-4-3018,30-6-2708,38-8 1840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14.883"/>
    </inkml:context>
    <inkml:brush xml:id="br0">
      <inkml:brushProperty name="width" value="0.1" units="cm"/>
      <inkml:brushProperty name="height" value="0.1" units="cm"/>
      <inkml:brushProperty name="color" value="#66CC00"/>
    </inkml:brush>
  </inkml:definitions>
  <inkml:trace contextRef="#ctx0" brushRef="#br0">11 75 4352,'-11'-5'2528,"17"-24"-2128,-6-11 1184,0 39-1520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16.207"/>
    </inkml:context>
    <inkml:brush xml:id="br0">
      <inkml:brushProperty name="width" value="0.1" units="cm"/>
      <inkml:brushProperty name="height" value="0.1" units="cm"/>
      <inkml:brushProperty name="color" value="#66CC00"/>
    </inkml:brush>
  </inkml:definitions>
  <inkml:trace contextRef="#ctx0" brushRef="#br0">7671 149 7040,'-14'-15'1531,"-7"-7"826,20 22-2327,1 0 0,0 0 1,0 0-1,0-1 1,0 1-1,-1 0 0,1 0 1,0-1-1,0 1 1,0 0-1,0 0 0,0-1 1,-1 1-1,1 0 1,0 0-1,0-1 0,0 1 1,0 0-1,0-1 1,0 1-1,0 0 0,0 0 1,0-1-1,0 1 1,0 0-1,1-1 0,-1 1 1,0 0-1,0 0 1,0-1-1,0 1-35,0 0 0,0-1 0,1 1 0,-1 0 0,0 0 0,0 0 0,0 0 0,0 0 0,0-1 0,0 1 0,0 0 0,0 0 0,0 0-1,0-1 1,0 1 0,0 0 0,0 0 0,0 0 0,0 0 0,0-1 0,0 1 0,0 0 0,0 0 0,0 0 0,0 0 0,0-1 0,0 1 0,-1 0 0,1 0 0,0 0 0,0 0 0,0 0 0,0-1 0,0 1 0,0 0 0,0 0 0,-1 0 0,1 0-1,0 0 1,0 0 0,0 0 0,0 0 0,-1-1 0,1 1 0,0 0 0,0 0 0,0 0 0,0 0 0,-1 0 0,1 0 0,0 0 0,0 0 0,0 0 0,-1 0 0,1 0 0,0 0 0,0 0 0,0 0 0,-1 1 0,-7-1 357,-1 1 1,0 0 0,1 1-1,-12 4 1,-12 2 950,11-3-800,0 2 0,1 0-1,0 1 1,1 1 0,-30 18 0,34-19-443,-38 19 746,51-27-776,0 1 0,-1-1 0,1 0 0,0 0 0,0 0 0,0 0 0,0 0 0,0-1 0,0 1 0,0-1 0,0 1 0,0-1 1,0 0-1,0 0 0,0 0 0,0 0 0,0 0 0,-2-2 0,-13-5 113,2 4-62,-1 0-1,-1 1 0,1 0 0,0 1 0,-18 1 0,-84 7 363,14 0 63,-504-6 374,491 2-651,-127 20 0,14 2 27,-318-9 72,388-16-250,-160-19 58,171 7-150,-103 7 147,-33-2 1,-297-11 48,535 19-241,-169-10 48,53 0 64,-241-13-101,147-5 107,58 1-86,17 2 43,-151-12-185,206 22 194,28 6-17,-143 6-1,-100 26-7,252-15 60,-243 25 532,158-10-11,36-4-2266,134-18 795,1 0 1,0 0-1,-1-1 1,1 0-1,0 0 1,-1 0-1,1 0 0,-1-1 1,-6-1-1,-25-6-4880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22.952"/>
    </inkml:context>
    <inkml:brush xml:id="br0">
      <inkml:brushProperty name="width" value="0.1" units="cm"/>
      <inkml:brushProperty name="height" value="0.1" units="cm"/>
      <inkml:brushProperty name="color" value="#66CC00"/>
    </inkml:brush>
  </inkml:definitions>
  <inkml:trace contextRef="#ctx0" brushRef="#br0">8481 204 4224,'-69'-1'3222,"36"2"-2279,30-2-711,0 1-1,-1-1 1,1 0-1,0 0 1,0 0-1,-4-2 1,-8-3 606,8 5-567,1 0 1,-1 0 0,0 1-1,-7 0 1,10 1-162,0-1-1,0 0 1,0 0 0,0 0-1,0-1 1,0 0 0,0 1-1,0-1 1,1 0 0,-1-1-1,0 1 1,-5-4 0,5 3-5,0 0 0,0 0 0,0 0 1,0 1-1,-1 0 0,1-1 0,0 1 1,-9 0-1,-37 0 989,35 1-762,-32 0 460,-72-9 0,82 5-592,-50 2 0,0 0 88,-132-5 208,186 9-206,-57 10 0,26-2-193,-134 4 138,-115-14 335,291 1-565,1 2 0,-27 5-1,5 0 41,-119 3-7,90-9-28,-269 1 425,180-5-198,-210 2 147,211-9-288,1 2-91,82 3 86,55 2-61,-25-6 0,-6 0-63,-303-43-63,307 41 86,0 2 1,0 2 0,-50 1-1,-34-6 10,37 2 0,-111-10-128,73-3 454,128 22-343,-67-6-25,-19 1 79,-429 5 353,434 5-214,1 3-149,19-1-17,-78 11 290,96-9-311,-82 1-1,-358-4 146,345 3-270,0 0 208,-43-13 82,59-1-68,-23-2-123,-2-1 175,95 6-57,-1-3 1,1-2-1,-113-30 0,140 30-119,-1 1-1,-53-3 0,-66 7 67,105 2-20,18 0-56,-194 8 483,193-4-548,1 0 1,0 2 0,0 1-1,1 1 1,-47 21-1,39-14-2708,34-14 2604,1-1 0,-1 1 0,0-1-1,1 0 1,-1 1 0,0-1 0,1 0 0,-1 1 0,0-1 0,1 0-1,-1 0 1,0 0 0,0 0 0,1 0 0,-1 0 0,0 0 0,0 0-1,1 0 1,-1 0 0,0 0 0,0 0 0,1-1 0,-1 1 0,0 0-1,1-1 1,-1 1 0,0 0 0,1-1 0,-1 1 0,0-1 0,1 1-1,-1-1 1,1 1 0,-1-1 0,0 0 0,-5-3-963,-24-18-3401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26.923"/>
    </inkml:context>
    <inkml:brush xml:id="br0">
      <inkml:brushProperty name="width" value="0.1" units="cm"/>
      <inkml:brushProperty name="height" value="0.1" units="cm"/>
      <inkml:brushProperty name="color" value="#66CC00"/>
    </inkml:brush>
  </inkml:definitions>
  <inkml:trace contextRef="#ctx0" brushRef="#br0">6889 88 4608,'-59'24'2704,"46"-16"-3145,12-6 431,0-1 0,-1 0 0,1 0-1,0-1 1,-1 1 0,1 0 0,0 0 0,-1-1 0,1 1 0,-1-1 0,1 1 0,-1-1-1,0 0 1,1 1 0,-4-1 0,-19-1 1707,-43-8-1,42 5-747,-44-2 0,30 4-109,-1-2 0,1-1 0,-77-22 0,-45-10 525,111 26-1092,0 2-1,-88-5 1,-107 13 587,127 2-426,-185 9 232,205 0-385,-64 4 36,34 2-222,84-9 28,-68 2 0,30-8-21,-1 0-39,-108-12 1,24-8 43,118 15 7,-73 3-1,-10 1 12,-156-19 158,152 10-155,-100 18-160,22 2 235,103-8-49,-135 23 108,61-3-236,-183 1 598,206-5-595,35-1 17,-259 0 151,120 1-75,109-4 108,-279-9 921,270-7-915,114 1-443,-155-5-3197,200 4 2597,-1-1-1,1 1 1,0-1 0,-1 0-1,1-1 1,0 0-1,0 0 1,1 0 0,-1-1-1,-11-9 1,-22-12-4445,-25-8 895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33.140"/>
    </inkml:context>
    <inkml:brush xml:id="br0">
      <inkml:brushProperty name="width" value="0.1" units="cm"/>
      <inkml:brushProperty name="height" value="0.1" units="cm"/>
      <inkml:brushProperty name="color" value="#66CC00"/>
    </inkml:brush>
  </inkml:definitions>
  <inkml:trace contextRef="#ctx0" brushRef="#br0">2016 75 768,'-5'-3'1954,"5"3"-1791,0-1-1,-1 1 1,1-1 0,0 1 0,0 0 0,0-1-1,-1 1 1,1-1 0,0 1 0,0-1 0,0 0 19,-1 0 1,1 0 0,0 0-1,-1 0 1,1 0 0,-1 0 0,0 0-1,1 0 1,-1 0 0,0 1-1,1-1 1,-1 0 0,0 0-1,-1 0 1,-24-14 1156,23 14-1146,1-1 0,-1 1 0,0 0 0,1 0 0,-1 0 0,0 0 0,0 1 0,-4-1 0,-13-4 768,9 0-576,-1 1 0,1 0-1,-1 1 1,0 0 0,0 1-1,0 1 1,-22-1 0,3 2 2,-98 5 1119,60-2-655,47-3-396,-37 6-1,39-4-139,0-1 1,-39-2 0,14 0 246,-9 0-317,-141 6 641,3 0-774,159-2 110,-74 4 132,-107-3 3,110-5 424,-163 21 1,247-17-822,-1 2 0,0 0 1,1 0-1,0 2 1,0 1-1,-22 12 0,18 0-1254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41.034"/>
    </inkml:context>
    <inkml:brush xml:id="br0">
      <inkml:brushProperty name="width" value="0.1" units="cm"/>
      <inkml:brushProperty name="height" value="0.1" units="cm"/>
      <inkml:brushProperty name="color" value="#66CC00"/>
    </inkml:brush>
  </inkml:definitions>
  <inkml:trace contextRef="#ctx0" brushRef="#br0">3659 12 2944,'0'0'152,"-1"-1"1,1 1-1,-1 0 0,1 0 1,-1 0-1,1 0 1,-1-1-1,1 1 0,-1 0 1,1 0-1,-1-1 0,1 1 1,-1 0-1,1-1 1,0 1-1,-1 0 0,1-1 1,0 1-1,-1-1 0,1 1 1,0-1-1,-1 1 1,1 0-1,0-1 0,0 1 1,0-1-1,-1 0 0,-26 0 3235,20 1-2988,0 1 0,0 0 0,0 1 0,0 0 0,0 0 0,0 0 1,-9 6-1,-13 3 595,-32 12 719,37-13-1267,-1-1 0,-47 10-1,51-16-26,0-2 1,-37-2-1,14-1-210,-176 10 493,173-4-530,0 3-1,-74 20 0,105-24-149,0 0-1,0-1 1,0-1 0,0-1 0,-23-2 0,-3 1 257,24 1-160,-39 0 24,-76 9 1,79-2-111,-100 19 334,150-25-365,-232 46 236,-8-17-226,-65 10 18,241-33 35,-111-3-1,124-4-150,31-2 83,0 0-1,-41-10 1,22 4-30,-118-17-276,60 17 266,41 5-93,46 3 143,1 0 1,-1-1 0,1-1-1,-1 0 1,-17-5 0,11 1 138,-1 1-1,0 1 1,0 1 0,0 1 0,0 1 0,0 0 0,0 2-1,-38 6 1,-55 17-1717,5 10-4117,73-23 2264,5-5-682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3:08.105"/>
    </inkml:context>
    <inkml:brush xml:id="br0">
      <inkml:brushProperty name="width" value="0.1" units="cm"/>
      <inkml:brushProperty name="height" value="0.1" units="cm"/>
      <inkml:brushProperty name="color" value="#66CC00"/>
    </inkml:brush>
  </inkml:definitions>
  <inkml:trace contextRef="#ctx0" brushRef="#br0">2815 1080 1408,'1'-2'-283,"6"-26"11062,-1 20-9211,-5 7-1468,0 0 1,-1 1 0,1-1-1,-1 0 1,1 0 0,-1 0-1,1 0 1,-1 0 0,1 0 0,-1 0-1,0 0 1,0 0 0,1 0-1,-1 0 1,0 0 0,0 0-1,0 0 1,0 0 0,0 0-1,0 0 1,-1 0 0,1 0 0,0 0-1,0 0 1,-1-2 0,-14-30-130,5 13 506,8 13-401,1 1 0,0-1 0,1 1-1,0-1 1,0-8 0,1 10-33,-1-1 0,0 1 0,0-1 0,0 1 1,-1-1-1,0 1 0,0-1 0,-3-7 0,-19-43 695,-24-87 1,44 128-738,0-1-1,2 0 0,0 1 1,0-1-1,3-19 1,-1-8 55,-1-108 285,-5 84-336,5-51-26,0 117 23,0 0 0,0-1 0,-1 1-1,1 0 1,0 0 0,-1 0 0,1 0 0,0 0-1,-1 0 1,1 0 0,-1 0 0,0 1 0,1-1-1,-1 0 1,0 0 0,0 0 0,1 1 0,-1-1 0,-1-1-1,-23-12 127,2 1-73,16 7-34,-1 0 1,0 0 0,0 1 0,0 0-1,0 1 1,-1 0 0,0 0 0,0 1-1,0 0 1,0 0 0,0 1 0,-16-1-1,-6 1 16,0 1-1,-47 6 0,30-2-38,-356 3 333,292-6-289,91 1 60,-1 1-1,-27 6 1,-26 3 153,-18-4-263,-111-8 0,173-3-26,0-1-1,-37-12 0,44 11-15,-4-1 62,-1 2 1,-50-3-1,-57 8 58,62 1-55,28-4-60,-85-15 0,51 5 23,73 12 74,-44-7-89,-1 2 0,1 3 0,-70 3 0,94 5 93,1 0-1,-1 2 0,-27 11 0,36-12-142,9-2 10,1-1 1,0 1 0,0 1-1,0-1 1,0 1-1,-7 7 1,-39 38 97,47-43 7,2-1-11,0-1-1,1 1 0,0 0 1,0 0-1,0 0 0,0 0 1,1 1-1,0-1 1,1 1-1,0 0 0,0 0 1,0 0-1,1 0 0,-1 9 1,1 7-68,1 0 0,1 0 0,4 25 1,-2-22 146,0 1-83,6 40 43,-4-39-45,0 38 0,1 6 106,0-14-185,-5 100 0,-2-76 33,0-73 24,1 0-1,1 0 1,0 0-1,0 0 0,1 0 1,0 0-1,0 0 1,1-1-1,0 1 0,1-1 1,0 1-1,0-1 0,1-1 1,0 1-1,0-1 1,7 8-1,-7-11-12,-1 0-1,0 0 1,1-1-1,0 0 1,0 0-1,0 0 1,0 0-1,0-1 1,7 2-1,8 2 44,25 4-1,-27-6-55,-1-1 24,0-1 0,0-1 0,0 0 0,21-3 0,69-11-80,-69 7 123,41-4 124,98 0 1,-12 6-363,-25-1 325,34-9-236,-83 5 14,-3 2 144,-1 5 0,0 3-1,103 16 1,173 26 628,-328-39-779,1-1 0,1-2 0,-1-2 0,49-6 0,-75 5-496,0 0 0,0 0 1,13-6-1,-19 7 165,-1-1 0,0 0 0,0 1 0,0-1 0,0-1-1,0 1 1,0 0 0,0-1 0,-1 1 0,1-1 0,-1 0 0,0 0-1,2-3 1,-3 4 229,0 1-1,0 0 0,-1-1 1,1 1-1,-1 0 0,1-1 1,-1 1-1,1-1 0,-1 1 1,0-1-1,0 0 0,0 1 1,0-1-1,0 1 0,0-1 1,0 1-1,0-1 0,-1 1 1,1-1-1,-1 1 0,1-1 1,-1 1-1,1 0 0,-1-1 1,0 1-1,0 0 0,0-1 1,0 1-1,0 0 1,0 0-1,0 0 0,0 0 1,0 0-1,0 0 0,-3-2 1,-35-21-2181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42.165"/>
    </inkml:context>
    <inkml:brush xml:id="br0">
      <inkml:brushProperty name="width" value="0.1" units="cm"/>
      <inkml:brushProperty name="height" value="0.1" units="cm"/>
      <inkml:brushProperty name="color" value="#66CC00"/>
    </inkml:brush>
  </inkml:definitions>
  <inkml:trace contextRef="#ctx0" brushRef="#br0">1508 198 2560,'-2'-3'49,"-1"-1"298,1-1 0,-1 1 0,1-1 0,0 0 0,0 1 0,1-1 0,-1 0 0,1 0 0,0 0 0,0-7 0,0 4-22,0 1 1,0 0-1,0-1 0,-1 1 0,0 0 0,-1 0 0,0 0 0,-5-9 0,0-3 653,6 16-904,1 1 0,0-1 0,-1 0 0,1 1-1,-1 0 1,0-1 0,0 1 0,0 0 0,0 0-1,0 0 1,0 0 0,-1 0 0,1 1 0,-1-1-1,1 1 1,-1-1 0,0 1 0,1 0 0,-1 0-1,0 0 1,0 1 0,0-1 0,0 1 0,1-1-1,-6 1 1,-4 0 184,-1 1-1,0 0 1,1 1-1,-20 6 1,12-4 290,-141 39 1548,136-38-1817,-1-2 0,1-1 0,-38-2 0,-79-11 354,57 2-622,-135 2 933,135 5-118,-16-1 305,76 1-1097,0 1 1,-1 1-1,1 1 1,-28 6-1,-48 16-4521,89-19 2810,-1 0 0,1 2 0,-15 8 0,22-12 1218,-28 14-3205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43.213"/>
    </inkml:context>
    <inkml:brush xml:id="br0">
      <inkml:brushProperty name="width" value="0.1" units="cm"/>
      <inkml:brushProperty name="height" value="0.1" units="cm"/>
      <inkml:brushProperty name="color" value="#66CC00"/>
    </inkml:brush>
  </inkml:definitions>
  <inkml:trace contextRef="#ctx0" brushRef="#br0">3516 143 4224,'-26'-40'2357,"20"32"-1953,0 0-1,-1 0 1,0 1-1,-9-9 1,-6-6 1791,18 19-2100,1 0 0,-1 0 0,0 0 0,0 0 0,-1 1 0,1 0 0,0 0 0,-1 0 0,1 0 0,-1 1 0,0-1 0,1 1 0,-8 0 0,-9-1 117,-39 1-1,36 1-113,-14 2 302,-52 8 0,75-7-320,-80 18 436,47-8-301,9-4 20,-42 5 0,65-12-65,-1-1 1,1-1-1,0-1 1,0 0-1,-25-6 1,2 0-103,0 2 0,-1 1 0,0 2 0,1 2 0,-73 9 1,-195 52 924,258-50-761,0-3-1,-70 2 0,-101-9 407,114-2-631,-186-19 883,168 8-585,-308 1 19,330 11 29,-12 3-825,-180 28 0,294-31 463,-43 7-3616,-74 3 1,69-12-440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8:55.676"/>
    </inkml:context>
    <inkml:brush xml:id="br0">
      <inkml:brushProperty name="width" value="0.1" units="cm"/>
      <inkml:brushProperty name="height" value="0.1" units="cm"/>
      <inkml:brushProperty name="color" value="#66CC00"/>
    </inkml:brush>
  </inkml:definitions>
  <inkml:trace contextRef="#ctx0" brushRef="#br0">6792 223 3072,'0'0'5920,"-16"-9"-4272,15 8-1554,-1 0-1,0 0 1,0 0 0,0 0 0,0 1 0,0-1 0,0 1-1,0-1 1,0 1 0,0 0 0,-3-1 0,-25 0 372,29 1-421,-185 0 1992,181 0-1991,0-1 0,0 0 0,0 0 0,0 0 0,0-1-1,0 0 1,-8-4 0,-15-5 153,-33-10 145,40 13 39,-40-9-1,-211-22-153,193 31-133,-23 2-21,77 2-81,-24 0 65,-65-4 123,41 2-156,-234 0 245,278 6-206,-163 5 298,-500-5 277,570-11-710,-29 2 85,3 1 40,-39-1-66,38-2 635,-149 2-608,-127 9 128,293 10-184,45-1-48,-58 1 469,-178 36 1,296-42-342,0-1 0,-1-2 1,-34-2-1,8 0-15,-218 1-206,139 5 234,123-4-57,0 0-1,1 0 1,-1 1 0,-19 6-1,20-5 2,-1 0 0,-1 0 0,1-1 0,-20 1 0,-376-3 360,256 12-195,-4 1 199,117-14-46,-59-9-1,-8 4 19,50 4-212,-33-1-1367,-88 10 1,138-5-3027,-1-1 0,-43-5 0,29-5 630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01.166"/>
    </inkml:context>
    <inkml:brush xml:id="br0">
      <inkml:brushProperty name="width" value="0.1" units="cm"/>
      <inkml:brushProperty name="height" value="0.1" units="cm"/>
      <inkml:brushProperty name="color" value="#66CC00"/>
    </inkml:brush>
  </inkml:definitions>
  <inkml:trace contextRef="#ctx0" brushRef="#br0">4407 163 3456,'-19'-3'1147,"15"2"-1015,0 1 1,0-1-1,0 0 0,0 0 0,-1-1 0,1 1 1,1-1-1,-1 0 0,-6-3 0,5 1 125,-1 0 0,0 1 0,0 0 0,-1 0 0,-9-3 1,-6-3 332,11 4-386,0 2 1,0-1-1,0 1 0,-1 1 0,1 0 0,-1 0 0,-15 1 0,-4 1 102,-46 7 1,-114 7 530,125-13-237,24 1-299,1-2 1,-56-8-1,-21-5 641,18 3-65,21 2-77,55 7-591,1-1 0,0-1 0,0-1 0,-40-12 0,28 4-71,0 2 1,-1 2 0,-1 1-1,-43-2 1,-113 6-115,103 5-160,44-1 266,0 2 0,0 3 1,0 1-1,-78 23 0,78-19-77,0-2 0,-82 5 0,75-9-79,7-1 74,-146 10 32,-86-9 331,144-5-74,-295 3 760,187-4-285,88-1-200,152 2-622,-316 5-616,211 2-2574,0 5-3593,34-3 2847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02.981"/>
    </inkml:context>
    <inkml:brush xml:id="br0">
      <inkml:brushProperty name="width" value="0.1" units="cm"/>
      <inkml:brushProperty name="height" value="0.1" units="cm"/>
      <inkml:brushProperty name="color" value="#66CC00"/>
    </inkml:brush>
  </inkml:definitions>
  <inkml:trace contextRef="#ctx0" brushRef="#br0">3532 20 3712,'-12'-2'1319,"12"3"-1282,-1-1 1,1 0 0,-1 0 0,1 0-1,-1 0 1,1 0 0,-1 0-1,1 0 1,-1 0 0,1 0 0,-1 0-1,1 0 1,-1 0 0,1 0 0,-1-1-1,1 1 1,-1 0 0,1 0-1,-1 0 1,1-1 0,-1 1 0,1 0-1,0-1 1,-1 1 0,1 0 0,0-1-1,-1 1 1,1-1 0,0 1-1,-1 0 1,1-1 0,0 1 0,0-1-1,-1 1 1,1-1 0,0 0-1,-3-1 281,0 1 0,-1 0 0,1-1 0,0 1 0,-1 1 0,1-1-1,0 0 1,-1 1 0,-5 0 0,-62 3 1778,-117 21-1,91-9-1459,29-4-475,26-4 273,-81 4 0,36-11-98,-199 3 800,-79-1 311,191-3-884,-1115 1 1448,1018 22-2068,106-5-4939,112-14-493,-60-4 0,39-6 2358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06.353"/>
    </inkml:context>
    <inkml:brush xml:id="br0">
      <inkml:brushProperty name="width" value="0.1" units="cm"/>
      <inkml:brushProperty name="height" value="0.1" units="cm"/>
      <inkml:brushProperty name="color" value="#66CC00"/>
    </inkml:brush>
  </inkml:definitions>
  <inkml:trace contextRef="#ctx0" brushRef="#br0">7746 186 3072,'-27'-19'1707,"21"16"-1245,0 1 0,0 0 0,0 0 1,0 1-1,0 0 0,-1 0 0,1 0 1,0 1-1,-10 0 0,-9 2-252,-28 6-1,4 0 307,-145 28 1102,187-35-1578,-40 10 362,21-4-56,1-2 0,-1 0 1,-42 1-1,-176-6 987,135-9-805,-210 4 747,134-4-731,-155 23-102,269-5-226,23-2 87,-58 0 0,-144 3 43,-98 34 116,300-37-348,0-2 52,0-2 0,-82-7-1,16 0 272,41 4-324,-160 5 35,30-3-61,110-3-147,25 0 99,-5 0 21,-105 12 1,68 2-8,84-11-38,-13 2-9,19-1 13,-1-1-1,1 0 0,-1-2 0,-21-2 1,-5 1-95,-89-6 113,0-1 49,9 5-81,-49-3 6,145 5 106,-43-8-1,8 1-104,-62-7-12,12 5 187,15 2-326,-49-1 235,119 7-90,0-1 0,-46-11-1,-8-1 245,-307-13-466,304 24 283,22 0 11,-60-2-34,-160 1 276,252 5-268,-209 4 398,-22-1 78,140-5-566,88 3-152,14 0-695,-1-1 0,1-1 1,-1-1-1,1-1 0,-31-8 1,50 10 437,-1-1 1,1 0 0,0 0 0,0 0-1,0-1 1,0 1 0,0-1-1,0 0 1,0 0 0,-4-6-1,0-1-1063,0 0-1,-9-18 0,-5-7-1260,-28-30-637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21.704"/>
    </inkml:context>
    <inkml:brush xml:id="br0">
      <inkml:brushProperty name="width" value="0.1" units="cm"/>
      <inkml:brushProperty name="height" value="0.1" units="cm"/>
      <inkml:brushProperty name="color" value="#66CC00"/>
    </inkml:brush>
  </inkml:definitions>
  <inkml:trace contextRef="#ctx0" brushRef="#br0">3399 171 2944,'-10'2'380,"-12"-1"1437,38-10-1428,-8 6-1251,9-9 5950,-17 12-5053,-15 2 931,-25 5-113,-1-1 1,-63 0-1,-515-3 2549,208 3-2666,71-15 160,94-2-144,19 5-288,-3-1 315,-140 20 517,-116-3-544,476-11-831,-17 1-525,0-2 0,0 0 0,0-2 0,-26-8 0,49 11 240,1 0 0,-1-1 0,0 1 0,0-1 0,1 0 0,-1-1 0,1 1 0,0 0-1,0-1 1,0 0 0,0 0 0,-5-6 0,3 1-1267,0 0 0,0-1 0,-6-17 0,4 10-45,-18-32-2286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26.844"/>
    </inkml:context>
    <inkml:brush xml:id="br0">
      <inkml:brushProperty name="width" value="0.1" units="cm"/>
      <inkml:brushProperty name="height" value="0.1" units="cm"/>
      <inkml:brushProperty name="color" value="#66CC00"/>
    </inkml:brush>
  </inkml:definitions>
  <inkml:trace contextRef="#ctx0" brushRef="#br0">20832 292 3456,'-10'-13'6766,"9"12"-6594,-1 2-71,0-1 0,0 1 0,1 0 0,-1 0 0,0 0 0,0 0 0,1 1 0,-1-1 0,0 0 0,1 1 0,-1-1 0,0 3 0,-2-1 48,-25 23 531,21-18-523,-1 0 0,0 0-1,-1 0 1,0-1 0,0-1-1,0 0 1,-1 0 0,-16 6-1,-34 4 94,0-3-1,0-2 1,-2-4 0,-111 1-1,115-5 122,-92 17 0,-13 1 284,-32-15-141,-18 2-238,-312 15 433,334-21-206,-73 0-65,3-20-483,-70-9-94,162 21 227,-331 6 358,-163 24 519,263-19-1280,-253-10 763,414 10 502,235-5-908,0 0-31,5 0-75,-1 0 82,1 0 0,0 0 0,-1 1 0,1-1 0,0 0 0,0 0 0,-1 0 0,1 0 0,0 0 1,-1 0-1,1 0 0,0 0 0,-1 0 0,1 0 0,0 0 0,0 0 0,-1 0 0,1 0 0,0 0 0,-1 0 0,1-1 0,0 1 0,-1 0 0,1 0 0,0 0 0,0 0 0,-1 0 0,1-1 0,0 1 1,0 0-1,0 0 0,-1-1 0,1 1 0,0 0 0,0 0 0,0-1 0,-1 1 0,1 0 0,0 0 0,0-1 0,0 1 0,0 0 0,0-1 0,0 1 0,0 0 0,0-1 0,0 1 0,0 0 0,0 0 1,0-1-1,0 0 0,0 0-66,0 1 54,1-1 0,-1 1 1,0 0-1,1 0 0,-1-1 0,0 1 1,0 0-1,1-1 0,-1 1 1,0-1-1,0 1 0,0 0 0,1-1 1,-1 1-1,0-1 0,0 1 1,0-1-1,0 1 0,0 0 1,0-1-1,0 1 0,0-1 0,0 1 1,0-1-1,0 0 0,2-9 23,-1 9-24,0-1 0,0 1 1,0 0-1,0-1 0,0 1 1,-1-1-1,1 1 0,0 0 1,-1-1-1,1 0 0,-1 1 1,0-1-1,1 1 0,-1-3 1,0 2-1,0 1 118,1-10-33,0 9-77,7-8 182,-7 9-104,12-12-38,-12 12-122,21-5 154,-13 4-74,-8 1 26,1 1-79,7 0 36,0 0 17,-7 0 26,21-1-5,-21 1-41,10-9-56,-12 8 107,12-18-303,-10 17 279,-1-1 0,0 1 0,0-1 0,0 1 1,0-1-1,0 1 0,0-1 0,-1 1 0,1-5 0,0-1 9,2-2-22,-2 2 6,-1 7 22,0-1 1,0 0-1,0 0 1,0 0-1,0 0 0,-1 1 1,1-1-1,-1 0 1,1 0-1,-1 1 1,-2-4-1,3 4-23,-1 0 1,0 1-1,1-1 0,-1 0 1,0 1-1,0-1 0,0 0 1,0 1-1,1-1 1,-1 1-1,0-1 0,0 1 1,0 0-1,0-1 0,0 1 1,0 0-1,0 0 1,0 0-1,0 0 0,-3 0 1,-28-6-107,-165 6 112,134 6 229,-34 14-8,23-3-367,-71 2 295,-280 0 0,169-10-117,-96-4 54,95 11-142,105-3 266,143-13-210,-74 5 37,-97-6 1,-142-4 3,197 6-135,-114-8 90,185 4 29,-281 1 31,180 3-160,110-1 53,-46 0 74,-131 15 0,63 4-15,-217-1 0,130-3 14,5-1-82,120-16-32,-190 9 126,-268 17-109,557-24 34,-165 5 98,-196 9-153,278-16 151,-105 4-14,74 4-53,59-4-19,-273-11-49,300 6 102,-17 2-8,-73 8 0,-14 0-122,75-7 34,-482 15 20,28-5 96,353-11-4,-385-3-12,441-2-3,30 1-131,11-2 116,-139-29-1,100 14-198,36 15 161,27 4 44,-102-6-8,-27-2-129,-175-12 112,-127-9 240,343 15-243,-95-14 98,-109-17 12,222 22-122,31 6 68,55 11-62,-162-21 13,63 24 103,-122-12-48,-57-7-110,-2 22 81,307 3-24,-234-9 117,-137-10 11,346 14-21,1-3 1,-49-15-1,-36-7 92,-3 10-418,-74-13-3163,156 25 134,8 3-1013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33.702"/>
    </inkml:context>
    <inkml:brush xml:id="br0">
      <inkml:brushProperty name="width" value="0.1" units="cm"/>
      <inkml:brushProperty name="height" value="0.1" units="cm"/>
      <inkml:brushProperty name="color" value="#66CC00"/>
    </inkml:brush>
  </inkml:definitions>
  <inkml:trace contextRef="#ctx0" brushRef="#br0">4284 93 2432,'3'-13'2066,"-3"11"-1956,1 1 0,-1 0 0,1 0 0,-1-1 0,0 1 0,0 0 0,0 0 0,1-1 0,-1 1 0,-1 0 0,1-1 0,0 1 0,0 0 0,0 0 0,-1-1-1,1 1 1,0 0 0,-1 0 0,1 0 0,-1-1 0,-1 0 0,-1-2 76,-1 0-1,1 0 1,-1 0 0,-1 1-1,1-1 1,0 1-1,-1 0 1,0 1 0,1-1-1,-1 1 1,0 0-1,0 0 1,-1 0 0,1 1-1,-8-2 1,-8 1 740,1 0 1,-38 2-1,23 1-499,-464 14 2656,120-9-1921,-73-23 219,-171 28-1029,301-4 13,86-5 140,154 2-399,-142 2 161,100-3 35,1 6 0,-205 40 1,80-6 823,103-20-594,95-14-424,-17 4-421,-69 2 1,104-15-1603,66-31-11684,-12-7 9343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35.830"/>
    </inkml:context>
    <inkml:brush xml:id="br0">
      <inkml:brushProperty name="width" value="0.1" units="cm"/>
      <inkml:brushProperty name="height" value="0.1" units="cm"/>
      <inkml:brushProperty name="color" value="#66CC00"/>
    </inkml:brush>
  </inkml:definitions>
  <inkml:trace contextRef="#ctx0" brushRef="#br0">10191 50 4992,'-1'0'184,"0"-1"0,1 0 0,-1 0 0,0 0 1,0 0-1,1 0 0,-1 0 0,0 0 0,1 0 0,-1 0 1,1 0-1,-1 0 0,1 0 0,0 0 0,-1-2 0,1 2-75,0-1-1,0 1 0,-1 0 0,1 0 0,-1 0 1,1 0-1,0 0 0,-1 0 0,0 0 1,1 0-1,-1 0 0,0 0 0,1 0 0,-1 0 1,0 0-1,0 0 0,0 1 0,-1-2 0,-6-1 146,0 1-1,0 0 0,1 0 0,-1 1 1,-1 0-1,1 0 0,0 1 0,0 0 0,-14 2 1,-6-1-19,-365 18 1936,121-14-1523,164-6-277,48 1-112,-289 4 767,98 0-713,-63 2 216,2 2 282,18-1-32,-58 7-555,-86 6-107,124 0 263,-84 6 115,-245 8-150,535-31-328,-180 0-17,33-1 0,-382 23 11,268 4 376,-37 3-54,281-26-357,-305 7 27,-139-13-30,128-23 63,249 8 120,-64-12 17,-101-3-10,179 38-28,2-1 338,79-4-527,1 4-1,-1 4 1,2 4-1,-109 33 1,151-30-987,40-12-174,0-2 0,0 1 1,-1-2-1,-18 3 1,14-7-2472,2-6-500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42.095"/>
    </inkml:context>
    <inkml:brush xml:id="br0">
      <inkml:brushProperty name="width" value="0.1" units="cm"/>
      <inkml:brushProperty name="height" value="0.1" units="cm"/>
      <inkml:brushProperty name="color" value="#E71224"/>
    </inkml:brush>
  </inkml:definitions>
  <inkml:trace contextRef="#ctx0" brushRef="#br0">2605 124 1792,'-20'-5'1184,"19"5"-901,16-19 2772,-16 19-2987,1-1 0,-1 1-1,0 0 1,0 0 0,1-1-1,-1 1 1,0 0 0,0 0-1,1 0 1,-1 0 0,0 0-1,0 0 1,0 0 0,1 0-1,-1 0 1,0 0 0,0 1-1,1-1 1,-1 0 0,0 0-1,0 1 1,-21 9 447,14-6-348,-14 4 271,1-1-1,-1 0 1,-1-2 0,-25 3-1,-92-1 479,121-7-695,0-2 1,-20-4-1,20 2-8,0 1-1,-21 1 0,-275 11 1740,284-10-1906,0-1 0,0-1 0,0-1 0,-31-10 0,14 1 324,0 1 1,0 3 0,-96-5-1,91 11-72,-65-10-1,22 0 15,74 11-267,-186-14 734,157 15-229,1 2 0,-60 8 0,7 7 305,-175 19-222,264-34-989,0-1 0,-1-1 0,1 0-1,-15-3 1,19 1-445,0 1-1,1-1 1,-1-1-1,1 0 1,0 0-1,-11-7 1,-17-14-3301,-5-2 188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3:59.515"/>
    </inkml:context>
    <inkml:brush xml:id="br0">
      <inkml:brushProperty name="width" value="0.1" units="cm"/>
      <inkml:brushProperty name="height" value="0.1" units="cm"/>
      <inkml:brushProperty name="color" value="#66CC00"/>
    </inkml:brush>
  </inkml:definitions>
  <inkml:trace contextRef="#ctx0" brushRef="#br0">1443 29 2816,'-3'2'276,"3"-2"-220,-1 1 1,0-1-1,1 1 0,-1-1 1,1 1-1,-1-1 0,1 1 1,-1-1-1,1 1 0,0-1 1,-1 1-1,1-1 0,0 1 1,-1 0-1,1-1 0,0 1 1,-1 0-1,1 2 1251,-2-9-626,-1-3 105,1 8-671,0 0-1,1 0 1,-1 0 0,0 1 0,1-1-1,-1 0 1,0 1 0,0-1 0,1 1-1,-1 0 1,0 0 0,0 0 0,0 0-1,0 0 1,-3 0 0,-32 8 248,26-5-173,-70 15 114,0-4 0,-108 5 0,124-17 140,25-2 147,-68 9 1,88-5-497,0-2-68,1 2 0,-1 1-1,-25 9 1,40-12-91,0 0 0,0-1 0,0 0 0,0 1 0,-7-1 0,12-1 63,0 0-1,0 0 1,0 0-1,0 0 1,-1 0-1,1 0 1,0 0 0,0 0-1,0 0 1,0 0-1,0 0 1,0 0-1,0 0 1,-1 0-1,1 0 1,0 0-1,0 0 1,0 0-1,0 0 1,0 0-1,0 0 1,0 0-1,-1 0 1,1 0-1,0 1 1,0-1-1,0 0 1,0 0 0,0 0-1,0 0 1,0 0-1,0 0 1,0 0-1,0 0 1,0 0-1,-1 1 1,1-1-1,0 0 1,0 0-1,0 0 1,0 0-1,0 0 1,0 0-1,0 0 1,0 1-1,5 4 98,11 4-17,14-5-75,36 6-14,1-3-1,95-3 1,-120-7 22,-1-2-1,1-2 1,-1-1 0,-1-2-1,56-22 1,-16-1 164,-78 32-16,-3 0-160,1 0 1,0 1 0,0-1-1,-1 0 1,1 1-1,-1-1 1,1 1 0,-1-1-1,1 1 1,-1-1 0,1 0-1,-1 1 1,1 0 0,-1-1-1,1 1 1,-1-1 0,0 1-1,1 0 1,-1-1-1,0 1 1,0 0 0,1 0-1,-1 0 1,0-1 0,1 1-1,-2 0 1,-21-3-56,-122 2 20,-167 3-31,120 16 52,-62 1 412,-8-14-489,255-4 18,0-2 1,0 1-1,0-1 0,0 0 0,0-1 0,0 0 0,1 0 0,-8-3 0,12 4-76,15-4-16,-5 3 158,1 1 1,-1 0-1,0 1 1,13 0-1,11-1 8,85-8-91,105-4 116,-80 13-165,296-5 768,-187 4-262,-156 1 285,-100 1-606,0 0 0,-1-1 0,1 2 0,-11 2 1,-7 3-70,-38 2-84,1-3 1,-63-1-1,60-3 48,-45 0-71,-45 2 84,112-1 131,-246 20-55,4 18 122,193-27-109,-17 3-177,145-22 302,60-1-1,9-1-11,34-16 14,177-52 0,-298 70-126,148-47 673,-139 42-319,-28 10-390,-1 0-1,0 0 1,0 0 0,1 0 0,-1 0 0,0 0 0,1 0 0,-1 0 0,0 0 0,1 0 0,-1-1 0,0 1 0,1 0 0,-1 0 0,0 0 0,0 0 0,1 0 0,-1-1 0,0 1 0,0 0-1,1 0 1,-1 0 0,0-1 0,0 1 0,0 0 0,1 0 0,-1-1 0,0 1 0,0 0 0,0-1 0,0 1 0,0 0 0,1-1 0,-13-2 33,-29 2-209,37 2 153,-184 6-399,148-3 390,-1 3 0,-62 17 0,97-22-69,-28 9-101,23-3-417,11-7 568,0-1 0,0 0 0,-1 1 0,1-1-1,0 1 1,0-1 0,0 0 0,0 1 0,0-1 0,0 0 0,0 1 0,0-1 0,0 1 0,0-1 0,1 0-1,-1 1 1,0-1 0,0 0 0,0 1 0,0-1 0,0 0 0,1 1 0,-1-1 0,0 0 0,0 0 0,1 1-1,-1-1 1,0 0 0,0 1 0,1-1 0,-1 0 0,2 1-150,-1 0 0,1 0 0,0 0 1,-1 0-1,1-1 0,0 1 0,-1-1 0,1 1 0,0-1 1,0 0-1,-1 0 0,1 1 0,0-1 0,0 0 0,0-1 1,2 1-1,4 0-684,11 3-1805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9:43.144"/>
    </inkml:context>
    <inkml:brush xml:id="br0">
      <inkml:brushProperty name="width" value="0.1" units="cm"/>
      <inkml:brushProperty name="height" value="0.1" units="cm"/>
      <inkml:brushProperty name="color" value="#66CC00"/>
    </inkml:brush>
  </inkml:definitions>
  <inkml:trace contextRef="#ctx0" brushRef="#br0">2327 101 2304,'-1'0'114,"0"0"0,0-1 0,0 1 1,0-1-1,0 1 0,0-1 0,0 0 0,0 1 0,0-1 1,0 0-1,0 0 0,0 1 0,1-1 0,-1 0 0,0 0 1,0 0-1,1 0 0,-2-2 0,0-20 1924,3 14-1819,-2 8-144,1 0-1,0 1 0,0-1 0,0 0 0,0 0 0,-1 0 0,1 0 0,0 1 0,-1-1 0,1 0 0,-1 0 0,1 0 0,-1 1 0,1-1 0,-1 0 0,1 1 0,-1-1 0,0 1 0,1-1 0,-1 1 1,0-1-1,0 1 0,1-1 0,-1 1 0,0-1 0,0 1 0,0 0 0,1 0 0,-1-1 0,0 1 0,0 0 0,0 0 0,0 0 0,0 0 0,1 0 0,-1 0 0,-1 0 0,-5 0 62,1 1-1,0 0 0,-12 2 0,-108 30 1588,-59 3 657,64-16-1054,74-12-905,-85 4 0,-51-12 143,84-1-386,1 1 131,-385-8 1158,320 6-933,91 3-385,-47 2 146,58 0 360,-120-9 0,146 3-677,26 3-329,0-1 1,0 0 0,0 0-1,0-1 1,0 0 0,1 0 0,-1-1-1,1 0 1,-16-8 0,22 9 20,0 1 1,0 0 0,0-1-1,1 0 1,-1 1-1,0-1 1,1 0 0,0 0-1,-1 0 1,-1-4-1,-6-27-3374,0-20-269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1:21.526"/>
    </inkml:context>
    <inkml:brush xml:id="br0">
      <inkml:brushProperty name="width" value="0.1" units="cm"/>
      <inkml:brushProperty name="height" value="0.1" units="cm"/>
      <inkml:brushProperty name="color" value="#66CC00"/>
    </inkml:brush>
  </inkml:definitions>
  <inkml:trace contextRef="#ctx0" brushRef="#br0">938 27 1152,'-10'0'270,"0"0"-1,-1-1 1,1-1 0,0 0-1,0 0 1,-10-4 0,13 3-133,-1 1 0,0 0 1,0 0-1,0 0 0,0 1 0,-1 0 1,1 1-1,0 0 0,-12 1 1,-5 3 239,-43 11 0,49-9-268,-1-2 1,0 0 0,-39 2-1,17-7 12,21 0-64,1 1 1,-35 3-1,47-1-37,-1 1 0,1 0 0,-1 0-1,1 1 1,0 0 0,0 0 0,0 1-1,1 0 1,-1 0 0,-9 10-1,-8 8 70,-29 38 0,45-51-9,-15 18 37,2 0 1,-29 48-1,37-50-49,2 0-1,0 1 0,-12 44 1,11-19-16,-7 55-1,9-51-10,5-33-21,-3 34-1,-2 275 413,12-306-405,2 1 0,9 38-1,-9-50-11,2 0 0,0-1 0,0 1 0,1-1 0,1-1-1,0 1 1,1-1 0,16 20 0,-9-16-27,0 0-1,2 0 1,0-2-1,0 0 1,24 14-1,-20-15 47,2 0 0,-1-2 0,2 0 1,35 11-1,99 34-56,-114-42 49,36 8 176,-28-8 135,-38-11-280,0 0 0,0 0 1,0-1-1,27 1 0,-6-3 60,-15 0 38,-1-1 0,1-1-1,31-5 1,105-35 91,-133 33-166,-1-1-1,-1 0 1,0-2 0,38-24 0,-40 20-24,0 0 1,0-1-1,-2-1 0,0 0 1,-1-1-1,-1-1 0,13-21 1,-10 12 47,59-106-56,-34 57 45,-28 53-9,-1-1-1,-2 0 1,0-1 0,-1-1 0,9-39 0,-12 31-57,-2-1 1,2-62-1,-9 36 48,-3 0-1,-3 1 1,-2 0 0,-3 1-1,-23-71 1,30 114-44,1 3 10,-1 0-1,0 0 1,0 0 0,-2 1 0,0 0 0,-9-14 0,-6-9 7,18 28-23,0 0 0,-1 0 0,0 1 1,-7-9-1,10 14-19,0 0 0,0 0 0,-1 0 1,1 1-1,0-1 0,-1 1 0,1-1 0,-1 1 1,1 0-1,-1 0 0,0 0 0,0 0 0,1 0 1,-1 1-1,0-1 0,0 1 0,-4 0 0,-57 1 60,-1 4 0,1 2-1,-89 21 1,125-21-22,-77 15 276,88-19-254,0-1-1,0-1 1,0-1-1,-20-2 1,35 2-52,-1 0-1,1 0 1,-1-1 0,1 1 0,0-1 0,-1 0 0,1 0 0,0 0 0,0 0 0,0 0 0,-1 0 0,1-1 0,0 1 0,1-1 0,-1 1 0,0-1 0,0 0 0,1 1 0,-1-1 0,1 0 0,-1 0-1,1 0 1,-2-3 0,2 1-208,0 0-1,0 1 0,1-1 0,-1 0 1,1 0-1,-1 1 0,1-1 0,1 0 1,-1 0-1,0 0 0,1 1 0,0-1 1,0 0-1,0 1 0,2-5 0,16-33-3112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1:33.694"/>
    </inkml:context>
    <inkml:brush xml:id="br0">
      <inkml:brushProperty name="width" value="0.1" units="cm"/>
      <inkml:brushProperty name="height" value="0.1" units="cm"/>
      <inkml:brushProperty name="color" value="#66CC00"/>
    </inkml:brush>
  </inkml:definitions>
  <inkml:trace contextRef="#ctx0" brushRef="#br0">6276 0 768,'22'29'971,"-18"-26"-826,-1 1 0,0-1-1,0 1 1,0 0 0,0 0-1,-1 0 1,0 0 0,1 0-1,-2 1 1,1-1 0,0 0-1,-1 1 1,0 0 0,1 9-1,-2 9 152,-1 0 0,-1 0 0,-5 25 0,-18 72 194,-13 59-95,36-170-382,0 1-1,0 0 0,1 0 1,1 0-1,0 0 0,0 0 0,1 0 1,0 0-1,4 15 0,0-2 134,-2 0-1,0 1 1,-2-1-1,-2 43 0,1-21-51,-1-37-50,1-1-1,-1 1 1,-3 10-1,-2 12 2,-5 34 96,-3 0 0,-2-1 0,-4-1-1,-52 116 1,49-120-134,17-39 40,-1-1 1,-9 19-1,7-20-9,6-10-14,-1 0 0,1-1-1,-1 1 1,-1-1 0,1 1 0,-1-1-1,0-1 1,0 1 0,-1-1-1,-7 6 1,7-7-6,-1 0-1,0 0 1,1-1-1,-2 1 1,1-2-1,0 1 1,0-1-1,-1 0 1,1 0-1,-1-1 1,0 0-1,1-1 1,-11 0-1,-18-2 75,0-1-1,-44-11 0,37 6 26,-44-3-1,-190 3 636,213 11-669,39-1-50,-1-1 0,-25-3-1,-4-5 52,1-3 0,-69-22 0,-102-45 329,219 75-400,-45-18-57,25 9 78,0 2-1,-1 0 1,-45-8-1,22 12 129,-90 5 0,63 1-64,11 0-208,-76-3 369,132 1-244,-1 0 0,1-1 1,-1-1-1,1 0 0,0 0 0,0-1 0,0 0 0,1-1 1,-1 0-1,1 0 0,0-1 0,-15-14 0,3 4-9,16 12 9,-1 0 0,1 0 0,0-1 0,1 0 0,-8-9 0,-3-5-8,-27-29 0,8 12 17,-67-67 45,87 89-68,-1 0 1,0 2-1,-1-1 1,0 2-1,-30-16 1,12 7-75,13 9 108,0 0 0,-36-11 0,-8-4-17,23 8 2,15 7-30,-37-22 0,43 20 53,7 6-84,1-2 1,0 1 0,-23-22 0,31 26 53,-1-1 0,1 1-1,-1 0 1,0 0 0,-1 1-1,1 0 1,-1 0 0,1 0 0,-1 1-1,0 0 1,0 0 0,-9 0-1,-11-1-8,-52 0 0,59 3-49,-30 0 96,1 1 0,-1 2-1,-79 17 1,64-5 39,31-9-104,0 3 0,-57 21 0,59-17 10,-45 11-1,46-16-57,-57 25 0,62-21 64,0 1 0,0 2 0,2 0 0,-45 38 0,56-41 3,0 2 0,1-1-1,1 2 1,0-1 0,1 2-1,-9 17 1,-38 103-129,54-128 119,-52 156-5,40-98-54,10-40 67,-1-1 1,-19 49-1,16-49-12,0 1-1,2 0 0,1 1 1,-3 28-1,1-6 85,2-16-61,1 0 0,0 48 1,4-41-104,0-9 68,2-1 1,0 1-1,9 45 1,1-31 73,64 246 27,-48-190 173,-2-3-138,-7-29-209,-14-48 113,2 0 0,15 39 0,17 35 56,-32-80-51,13 23 0,-13-26-1,0 0-1,-1 0 1,6 21-1,-2 3-13,-3-13 13,-1 0 0,-1 0 0,3 43-1,-7 488 545,-11-323-513,11-194-112,11 69 1,-8-83 76,-1 0 0,-1 0 1,-1 0-1,-1 0 0,-1 0 1,-1 0-1,-1 0 1,-8 25-1,-16 25 84,17-50-94,-9 32-1,1 3-115,11-35 126,1 0 1,-6 35-1,-1 28 45,-9 83-185,19-120 106,2-16 96,-1 0 0,-16 65 0,14-76-143,-3 29-1,1-6 63,-19 125 231,17-70-320,6-39 100,0-19-31,-1 0 71,-10 55 1,-13 45-62,-1 11 77,18-92 35,-2 0-1,-29 85 1,39-142-98,-7 21 17,-21 41 0,19-50-14,-1 0 0,0 0 1,-1-1-1,-22 20 0,-16 18-5,-7 5-7,38-40-5,-24 29 1,14-7 17,1 1 0,1 1 0,3 1 0,2 2 0,-29 75 1,41-93-32,-1 0 1,-18 29 0,-7 24 45,34-77-19,1 1 0,-1-1 1,0 0-1,-1 0 1,-4 4-1,-12 12 35,-18 20-16,-2 6 68,-11 13-124,45-51 15,1 1 0,0-1 1,1 1-1,0 1 0,0-1 1,-4 13-1,1-1 29,-18 37 0,-3 8-3,-8 70-1,-7 18 25,6-44-186,34-101 164,0-1 0,0 0-1,-1 0 1,-4 7 0,-8 14 91,8-13-106,-18 26 1,18-29-7,-1 1 0,2-1 0,-10 23 1,10-18 32,0-1 0,-1 0 1,0 0-1,-2-1 0,-13 18 1,3-4-22,-9 14 0,5-17 69,-32 28 0,49-48-71,1 0-1,0 1 1,0-1 0,0 1-1,1 0 1,0 1-1,0-1 1,0 1-1,1 0 1,-4 12 0,3-7-4,0-1 1,0 0 0,-9 11 0,8-13 16,1 0-1,-1 1 0,-6 20 1,-15 46-16,25-71-7,0 1 0,0-1 0,-1 0 0,0 0 0,0 0 0,-1 0 0,-5 6 0,7-8 11,-4 4 21,0 0 0,0 0 0,-1-1 0,0 0-1,0 0 1,-17 11 0,8-7-22,0 0 1,-25 25-1,40-35 14,0 0 1,0 0-1,0 1 1,0-1-1,0 0 0,1 1 1,-1-1-1,0 1 1,1-1-1,-1 1 1,1-1-1,-1 1 0,0 2 1,1 29-290,1-3 321,-1-29-41,0 0 0,0 0 0,0 0 0,1 0 0,-1 0 0,0-1 0,1 1 0,-1 0 0,0 0 0,1 0 0,-1-1 0,1 1 0,0 1 0,4 9 25,-5-11-34,1 1 1,-1 0 0,0-1 0,0 1 0,0 0 0,1 0-1,-1-1 1,0 1 0,0 0 0,1-1 0,-1 1 0,1-1-1,-1 1 1,2 0 0,-2 0 0,1 0-1,-1-1 1,1 1-1,-1 0 1,1-1-1,-1 1 1,0 0-1,1 0 1,-1-1-1,0 1 1,1 0-1,-1 0 1,0 0-1,0-1 1,0 2-1,6 40 54,-6-41-26,0 4-97,0 4 139,0-8 128,1-1-251,2 0-80,0 0-1,-1 1 1,1 0-1,0-1 0,-1 1 1,1 0-1,-1 1 1,0-1-1,1 0 1,-1 1-1,3 1 0,26 23-2655,-15-13 1063,3 1-1292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1:59.117"/>
    </inkml:context>
    <inkml:brush xml:id="br0">
      <inkml:brushProperty name="width" value="0.1" units="cm"/>
      <inkml:brushProperty name="height" value="0.1" units="cm"/>
      <inkml:brushProperty name="color" value="#66CC00"/>
    </inkml:brush>
  </inkml:definitions>
  <inkml:trace contextRef="#ctx0" brushRef="#br0">0 3153 2432,'6'-15'2800,"-3"10"-2442,1 0-1,-1 0 1,-1 0 0,1 0 0,-1 0 0,1-1-1,-2 1 1,1-1 0,-1 0 0,2-7 0,2-25 1188,0 5-266,-3 27-1143,0-1-1,0 1 1,0 0-1,0 0 1,1 0-1,0 0 0,1 0 1,5-7-1,1-5 151,12-18 221,-12 20-236,0 0-1,12-30 1,-16 29 108,0 1 0,-1-1 0,5-32 0,9-56 19,-3 20-377,38-192 444,-53 271-463,37-136 125,-1 30 89,-1 10-2,15-63-332,-16 26 510,-14 47-173,-12 57-300,-1-1 0,-2 0 0,3-65 0,-6 47 325,11-66 0,-4 42-335,-6 40 39,2 1 0,1-1 0,2 2 0,2-1 0,1 1 0,2 1 0,1 0 0,34-57 0,-30 64 84,-1-1 0,-2-1-1,-1 0 1,-2-1 0,0-1-1,-3 0 1,8-35 0,-16 57-41,3-16-19,-1-1-1,1-33 0,1-64-20,-12 126-64,4 0 117,0 1-1,1-1 1,-1 1-1,0 0 1,1 0-1,-1 3 1,-8 14-16,-21 22 29,-1-2 0,-59 58-1,65-71 0,-38 42-44,-48 47-48,65-78 209,46-37-108,1-7-36,1-1 0,0 1 0,1 0 0,0 0 0,0 0 0,0 0 0,0 1 0,1-1-1,0 1 1,5-7 0,-3 3-6,0 0 0,7-18-1,71-168-262,-53 132 238,-13 27 34,3 1 0,43-60 0,-60 91 4,0 0 1,1 0-1,-1 0 0,1 1 1,-1-1-1,1 1 0,0 0 1,1 0-1,-1 1 0,0-1 1,1 1-1,-1 0 0,10-3 1,-11 4 2,0 1-1,0 0 1,0 0 0,0-1 0,0 2 0,0-1-1,0 0 1,0 1 0,0-1 0,0 1-1,0 0 1,0 0 0,-1 0 0,1 0 0,0 1-1,-1-1 1,1 1 0,-1-1 0,1 1 0,-1 0-1,0 0 1,0 0 0,0 0 0,3 4-1,8 11-4,-1 0 0,0 1-1,-2 1 1,15 32 0,-11-14 7,16 64 1,-24-71 89,3 57-1,-6-45 78,13 55 194,-12-79-310,-1 0 0,2-1 1,7 21-1,5 12-64,26 83-965,-42-127 635,0-1-466,1 1 1,-1-1-1,1 0 1,0 1-1,1-1 0,-1 0 1,5 7-1,4-8-3646,0-11 741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02.704"/>
    </inkml:context>
    <inkml:brush xml:id="br0">
      <inkml:brushProperty name="width" value="0.1" units="cm"/>
      <inkml:brushProperty name="height" value="0.1" units="cm"/>
      <inkml:brushProperty name="color" value="#66CC00"/>
    </inkml:brush>
  </inkml:definitions>
  <inkml:trace contextRef="#ctx0" brushRef="#br0">1653 794 1792,'0'0'46,"-1"-1"0,0 1 0,1-1 1,-1 1-1,1-1 0,-1 0 0,1 1 0,-1-1 0,1 0 1,0 0-1,-1 1 0,1-1 0,0 0 0,0 0 0,-1 1 0,1-1 1,0 0-1,0 0 0,0 1 0,0-1 0,0 0 0,0 0 1,0 0-1,0 1 0,0-1 0,1 0 0,-1-1 0,11-24 1001,-5 11-661,6-16 205,30-59-1,-26 60-79,-1-1 1,10-33-1,-22 54-444,-1 0-1,-1 1 1,0-1 0,0 0 0,-1 0 0,0 0 0,-1 0-1,0 0 1,0 0 0,-6-18 0,3 15-54,-1 0 0,0 1-1,0 0 1,-1 0 0,-1 0 0,0 1-1,-14-17 1,7 10 12,2 3-54,-1 1-1,0 0 1,-1 1-1,-22-17 0,-9-6 80,33 26-10,1 1-1,-1 0 1,-25-13-1,14 12 25,-1 0 0,1 2 0,-1 1-1,-1 1 1,1 1 0,-1 1-1,-30-1 1,10 4-26,0 3 0,0 1 0,-48 10 0,-10 2 171,49-8-194,0 2 1,1 3 0,-52 17 0,56-9 11,0 2 0,1 2 0,-87 60 0,75-39 93,2 3 1,-65 68-1,107-98-131,1 0 1,1 2-1,1 0 1,0 0-1,2 1 1,0 1-1,1 0 0,2 0 1,0 1-1,1 0 1,2 0-1,-4 26 0,4-6 19,1 0 0,3 0 0,1 0 0,2 0 0,14 79-1,-6-86 53,0 0 0,3-1 0,18 39 0,5 12-38,-16-32 3,47 116-117,-51-136 91,1-1 0,39 58 0,-36-67 75,0 0 0,1-2 0,1-1 0,1 0 0,1-2 0,44 27 0,-13-14 264,2-2-1,70 25 1,-107-48-266,0-1 1,1-1-1,-1-1 0,1 0 0,0-2 1,28 0-1,125-14 14,134-35 442,-282 41-454,-1-2-1,0-1 1,44-22-1,67-48 141,-128 74-221,28-19 78,0-2-1,37-36 0,59-67 41,-128 126-107,52-55 65,-3-3 0,-1-1 1,59-97-1,-101 139-47,0 0 1,-2 0 0,0 0-1,-1-1 1,-1 0-1,-1-1 1,-1 1-1,-1-1 1,1-44-1,-4 28 15,-3-1 0,-1 1 0,-1 0 1,-21-68-1,20 85-28,-2 1 0,-1 0 0,0 0 1,-2 1-1,0 1 0,-1 0 0,-1 0 1,0 1-1,-21-19 0,-14-10 26,-92-64 0,130 102-37,-125-112-109,91 77 162,-58-43 0,86 74-56,1 2 0,-2 0 0,0 1 0,0 0 0,0 2 0,-1 0 0,0 1 0,-20-4 0,14 5-65,0 2 0,1 1 0,-1 1 0,0 1 0,0 1 0,0 2 0,-23 4 0,18 0-327,1 0 0,1 2-1,-1 1 1,1 2 0,-37 21-1,-29 25-1436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18.216"/>
    </inkml:context>
    <inkml:brush xml:id="br0">
      <inkml:brushProperty name="width" value="0.1" units="cm"/>
      <inkml:brushProperty name="height" value="0.1" units="cm"/>
      <inkml:brushProperty name="color" value="#66CC00"/>
    </inkml:brush>
  </inkml:definitions>
  <inkml:trace contextRef="#ctx0" brushRef="#br0">8705 242 3200,'-3'-2'383,"2"2"-300,0 0 0,0-1 0,0 1 0,0-1 0,0 1 0,0-1 0,0 1 0,0-1 0,0 0 0,0 1 0,1-1 0,-1 0 0,0 0 1,0 0-1,1 1 0,-1-1 0,0 0 0,1 0 0,-1 0 0,1 0 0,-1 0 0,1-2 0,-1 2-74,1 0 0,-1-1 0,1 1 0,-1 0 1,0 0-1,1 0 0,-1-1 0,0 1 0,0 0 0,0 0 0,0 0 0,0 0 0,0 0 0,0 1 0,0-1 0,-2-1 1,-19-11 694,12 9-410,-1 1 0,0 0 0,1 1 1,-1 0-1,0 1 0,0 0 0,0 1 1,-15 1-1,5-1-169,-1 0 3,-24 1 549,-83-11 1,43-1-315,-1 3 1,0 5 0,0 3 0,-87 12-1,-556 54 773,201-33-917,356-31-345,97-3 268,-162-19 613,119 6-801,-281-28-34,27 23 118,172 13 100,80-2-181,-48-1-52,-452-29 351,464 24-258,73 9 14,-16-3 136,-134-14 72,148 11-369,-113-1 0,-130-3 79,138 3 166,134 11-27,-81 12 0,42-3-212,-361-5 84,229-6 251,217 3-178,-356-9 154,300 6-38,-77 6 0,-65 16 517,6 0 173,-82 21 65,49-5-3508,221-33 1831,0-2 0,0 0 0,1 0 0,-1-1 0,-23-6 0,-16-6-2605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29.293"/>
    </inkml:context>
    <inkml:brush xml:id="br0">
      <inkml:brushProperty name="width" value="0.1" units="cm"/>
      <inkml:brushProperty name="height" value="0.1" units="cm"/>
      <inkml:brushProperty name="color" value="#66CC00"/>
    </inkml:brush>
  </inkml:definitions>
  <inkml:trace contextRef="#ctx0" brushRef="#br0">11682 64 1280,'-9'-6'6021,"9"6"-5874,-21 5 612,-3 0-310,-49 0 1529,-42 5-1526,0 0-125,-45 0 743,80-3-609,-75-8-243,54-2-138,-230-23 745,226 14-583,-139 7-94,147 6-253,-317-15 265,135 3-54,130 11 44,-208-26-1,265 17 53,-165 5 0,142 6-254,-226 8 137,192 0 2,-1-7 0,-205-21 1,235 11-88,-161 13 0,60 0 0,-637-2 128,729 3-27,1 0-64,74-7 46,-333-14-75,314 9-2,-105 7 0,172-2-7,-231 14-218,-325 13 486,458-23-223,0-5 0,-129-16 1,177 13-11,-57 3 0,53 2-6,-184 18-63,158-10-58,-236 44 344,246-37-150,-1-4 0,1-2 0,-82-2 1,136-8-138,-180-8-195,164 5 364,-59 4-1,34 0-237,-497-1 585,465-5-389,-16 6-96,-187-7-92,260 1 121,-38-10 0,-18-3 19,-15 12-48,-6-1 223,17-10-176,-59-6 156,117 20-265,-44-2 129,-54 5-1043,138 0 921,-1 0-40,1 0 0,-1 0 0,1 0 0,-1 0-1,1 0 1,-1 0 0,1 0 0,-1 0 0,1 0 0,-1 0-1,1 0 1,-1-1 0,1 1 0,-1 0 0,1 0 0,-1 0-1,1-1 1,0 1 0,-1 0 0,1 0 0,-1-1 0,1 1-1,0 0 1,-1-1 0,1 1 0,0-1 0,-1 1 0,1-1-1,0 1 1,0 0 0,-1-1 0,1 1 0,0-1 0,0 1-1,0-1 1,-1 1 0,1-1 0,0 1 0,0-1 0,0 1-1,0-2 1,-1-23-3734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34.938"/>
    </inkml:context>
    <inkml:brush xml:id="br0">
      <inkml:brushProperty name="width" value="0.1" units="cm"/>
      <inkml:brushProperty name="height" value="0.1" units="cm"/>
      <inkml:brushProperty name="color" value="#66CC00"/>
    </inkml:brush>
  </inkml:definitions>
  <inkml:trace contextRef="#ctx0" brushRef="#br0">8640 204 3328,'-43'0'2282,"-33"9"-431,71-8-1757,0-1-1,0 1 1,0 0 0,0 0-1,1 1 1,-6 2 0,-25 5 850,-42-5 243,-16 2-550,33-1-231,-73-3 1,17-1 113,-268 19 195,298-16-507,-83 8-32,-29 10 381,-312-4 1,280-33-425,-486 11 245,432 5-255,-319 3 293,295 1-410,133-2 22,-171-6 173,-316-44 12,532 37-71,-144-31-1,-81-14-59,129 24-89,159 22-24,0 4 1,-104 4 0,-395 7 582,535-6-539,-165 9 3,86-7 5,41 1 70,-81-8 0,-123-13 127,-110 18 1313,357-1-1879,1 0-1,-46-9 1,67 10 51,1-1 0,0 0 0,-1 0 0,1-1 0,0 1 0,-1-1 1,1 1-1,0-1 0,0 0 0,1 0 0,-1-1 0,0 1 0,1 0 0,-1-1 0,1 0 1,0 1-1,0-1 0,0 0 0,0 0 0,-1-4 0,-11-13-2055,-20-17-1338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39.117"/>
    </inkml:context>
    <inkml:brush xml:id="br0">
      <inkml:brushProperty name="width" value="0.1" units="cm"/>
      <inkml:brushProperty name="height" value="0.1" units="cm"/>
      <inkml:brushProperty name="color" value="#66CC00"/>
    </inkml:brush>
  </inkml:definitions>
  <inkml:trace contextRef="#ctx0" brushRef="#br0">33 76 384,'-2'-3'163,"0"-1"0,1 1 0,0-1 0,0 0 0,0 1 0,-1-7 0,2 8-101,0-1 0,-1 0 1,1 1-1,-1-1 0,0 1 0,0-1 1,1 1-1,-2 0 0,1-1 0,0 1 1,0 0-1,-1 0 0,1 0 0,-4-4 1,-1 1-1834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39.453"/>
    </inkml:context>
    <inkml:brush xml:id="br0">
      <inkml:brushProperty name="width" value="0.1" units="cm"/>
      <inkml:brushProperty name="height" value="0.1" units="cm"/>
      <inkml:brushProperty name="color" value="#66CC00"/>
    </inkml:brush>
  </inkml:definitions>
  <inkml:trace contextRef="#ctx0" brushRef="#br0">1 1 2304,'0'0'2480,"12"0"-171,-11 0-2334,1 0 1,-1 0-1,1 0 0,-1 1 0,1-1 0,-1 1 1,1-1-1,-1 1 0,0 0 0,1-1 1,-1 1-1,2 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1:44.403"/>
    </inkml:context>
    <inkml:brush xml:id="br0">
      <inkml:brushProperty name="width" value="0.1" units="cm"/>
      <inkml:brushProperty name="height" value="0.1" units="cm"/>
      <inkml:brushProperty name="color" value="#66CC00"/>
    </inkml:brush>
  </inkml:definitions>
  <inkml:trace contextRef="#ctx0" brushRef="#br0">1972 135 1664,'7'-17'13248,"-20"16"-13776,7 1 741,0 1 0,0-1 1,0 1-1,0 1 0,0-1 1,0 1-1,-11 5 0,11-5-119,-1 0 1,1 0-1,-1-1 0,0 0 1,0 0-1,-7-1 0,5 0-15,1 1 0,0 0 0,-10 2 0,-14 5 36,-47 4-1,20-4-23,32-4-12,0-1-1,0-1 1,0-1-1,0-1 1,0-2-1,-35-6 0,-2-7 140,-65-25-1,111 33-241,5 5-50,1 0 0,-1 0 0,0 1 0,1 0 0,-25 3 0,2-1 358,17-1-380,-40 1 444,0-3 1,-95-15-1,34-5-203,-118-27-151,206 45-45,-3-1 27,25 2 85,-1 1-1,0 1 0,1 0 0,-1 0 1,0 1-1,-11 1 0,-6 0 62,18 0-38,1 0-1,0 1 1,0 0-1,0 0 1,0 1-1,0-1 1,0 2-1,-12 7 1,-13 4 151,-50 28-4347,82-43 3762,-1 1-1,1-1 1,0 0 0,0 1-1,-1-1 1,1 0-1,0 0 1,-1 1-1,1-1 1,0 0 0,0 0-1,-1-1 1,1 1-1,0 0 1,-1 0 0,1-1-1,0 1 1,0 0-1,-1-1 1,1 0 0,0 1-1,0-1 1,0 1-1,0-1 1,0 0 0,-1-1-1,-19-12-3990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39.852"/>
    </inkml:context>
    <inkml:brush xml:id="br0">
      <inkml:brushProperty name="width" value="0.1" units="cm"/>
      <inkml:brushProperty name="height" value="0.1" units="cm"/>
      <inkml:brushProperty name="color" value="#66CC00"/>
    </inkml:brush>
  </inkml:definitions>
  <inkml:trace contextRef="#ctx0" brushRef="#br0">33 1 1664,'-33'9'608,"33"-4"-480,0 4-576,0-4-256,6-1 160,5 10 160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41.463"/>
    </inkml:context>
    <inkml:brush xml:id="br0">
      <inkml:brushProperty name="width" value="0.1" units="cm"/>
      <inkml:brushProperty name="height" value="0.1" units="cm"/>
      <inkml:brushProperty name="color" value="#66CC00"/>
    </inkml:brush>
  </inkml:definitions>
  <inkml:trace contextRef="#ctx0" brushRef="#br0">3697 106 1408,'-3'-1'711,"0"0"1,0 0-1,1 0 1,-1 0 0,0 1-1,0-1 1,0 1-1,0 0 1,0 0-1,-5 0 1,1 0-1110,-18-1 984,1-2-1,-35-7 0,34 5-343,1 1-1,-37-1 0,-44-4 328,61 4-285,6 2 24,-31-4 275,27 2-139,-59-1 0,43 4-132,-299-27 339,122 24-219,144 6-315,-58-3 23,-230 8 237,-119 8-73,287-4-81,36 0 285,96-8-264,-341 14 984,217 2-2240,72 3-3277,81-9 289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43.177"/>
    </inkml:context>
    <inkml:brush xml:id="br0">
      <inkml:brushProperty name="width" value="0.1" units="cm"/>
      <inkml:brushProperty name="height" value="0.1" units="cm"/>
      <inkml:brushProperty name="color" value="#66CC00"/>
    </inkml:brush>
  </inkml:definitions>
  <inkml:trace contextRef="#ctx0" brushRef="#br0">1759 371 4736,'-25'-6'833,"16"5"-449,1-1 0,-1 0-1,1-1 1,-16-6 0,23 8-354,-1 0 0,1 0 0,-1-1 0,1 1 0,0-1 1,-1 1-1,1-1 0,0 1 0,0-1 0,0 0 0,0 1 0,1-1 0,-1 0 1,0 0-1,1 1 0,-1-1 0,1 0 0,-1 0 0,1-2 0,-1-6-239,1 0-1,1-16 0,0 6 301,-1 13-9,0 1 0,-1 0 1,1-1-1,-2 1 0,1 0 0,-1 0 1,0 0-1,0 0 0,0 0 1,-1 0-1,0 0 0,0 1 0,-1-1 1,1 1-1,-1 0 0,0 0 1,-1 1-1,1-1 0,-1 1 0,0 0 1,0 0-1,0 0 0,-1 1 1,1 0-1,-1 0 0,0 0 0,-8-2 1,-19-5 355,-1 2-1,1 1 1,-2 1 0,-37 0 0,14 1-57,7-1-295,-105-8 271,6-5-115,59 6 60,-38 3 0,-132 8 1,135 3-49,83 2 144,0 1 0,-54 13 0,67-12-190,19-2-797,-1 1 0,1-1 1,0 2-1,0 0 0,-19 11 0,18-9-1398,-4 2-1351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43.941"/>
    </inkml:context>
    <inkml:brush xml:id="br0">
      <inkml:brushProperty name="width" value="0.1" units="cm"/>
      <inkml:brushProperty name="height" value="0.1" units="cm"/>
      <inkml:brushProperty name="color" value="#66CC00"/>
    </inkml:brush>
  </inkml:definitions>
  <inkml:trace contextRef="#ctx0" brushRef="#br0">1508 0 2048,'-1'1'337,"-1"0"-1,1 0 1,-1 0-1,1 0 1,-1 0-1,0 0 1,1-1 0,-1 1-1,0-1 1,0 1-1,1-1 1,-1 0 0,0 0-1,0 1 1,0-1-1,1-1 1,-4 1-1,-203-5 2463,-96 2-819,-8 40-557,93-6-73,129-23-742,-64 8 96,53-4-1982,38-5-2340,40-6 632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44.773"/>
    </inkml:context>
    <inkml:brush xml:id="br0">
      <inkml:brushProperty name="width" value="0.1" units="cm"/>
      <inkml:brushProperty name="height" value="0.1" units="cm"/>
      <inkml:brushProperty name="color" value="#66CC00"/>
    </inkml:brush>
  </inkml:definitions>
  <inkml:trace contextRef="#ctx0" brushRef="#br0">1589 160 3328,'-10'-5'507,"1"0"-1,-1 0 1,-14-4 0,10 3 60,11 5-571,0 0 0,1 0-1,-1 0 1,0 0-1,1 0 1,-1 1-1,0-1 1,-5 1-1,2-1 274,0 0-1,0 0 0,1-1 0,-1 1 0,0-1 0,1-1 0,-1 1 0,1-1 0,-7-4 0,4 2-7,-1 1-1,1 0 1,-11-3-1,-67-16 1148,56 16-1014,-1 1 1,-44-3-1,5 2-36,-165-19 275,196 24-343,-1 3 0,1 0-1,-77 15 1,9 3-318,1-5-1,-195 0 1,287-13-988,1-2 0,0 0 0,-23-4 0,3-7-2237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47.814"/>
    </inkml:context>
    <inkml:brush xml:id="br0">
      <inkml:brushProperty name="width" value="0.1" units="cm"/>
      <inkml:brushProperty name="height" value="0.1" units="cm"/>
      <inkml:brushProperty name="color" value="#66CC00"/>
    </inkml:brush>
  </inkml:definitions>
  <inkml:trace contextRef="#ctx0" brushRef="#br0">6339 531 3456,'-18'0'1221,"14"0"-293,4-1-894,0 0 0,0-1-1,0 1 1,0 0 0,0 0 0,0-1 0,0 1-1,-1 0 1,1 0 0,-1 0 0,1 0-1,-1-1 1,1 1 0,-2-1 0,-1-1 239,0 0 0,0-1 0,1 1 0,-1 0 0,1-1 1,-3-5-1,2 5-16,1 0 0,0 0 1,-1 0-1,0 1 0,-4-6 1,-14-8 64,-1 1 0,-1 1 0,0 1 0,-1 1 0,0 1 0,-1 1 0,-49-14 0,6 8-70,-1 2 0,-82-6 0,-9-2 96,-159-6 347,6 1-212,-30-26-429,-82-15 367,27 27-160,220 36-271,-14-2 20,-206-6 182,3 8-442,24 21 383,129-5-186,56-5-17,-16 15 60,91-8-6,-84 23 211,132-21-71,-85 9-1,21-13 874,-219 45 1,297-43-1359,-1-3 0,0-2-1,0-2 1,-1-3 0,1-1 0,-61-8 0,-41-12-4679,81 9 1611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49.631"/>
    </inkml:context>
    <inkml:brush xml:id="br0">
      <inkml:brushProperty name="width" value="0.1" units="cm"/>
      <inkml:brushProperty name="height" value="0.1" units="cm"/>
      <inkml:brushProperty name="color" value="#66CC00"/>
    </inkml:brush>
  </inkml:definitions>
  <inkml:trace contextRef="#ctx0" brushRef="#br0">1827 188 1024,'-7'-4'593,"15"3"-22,12-3-428,-19 3-22,1 0 0,-1 0 0,1 0 0,-1 0 1,1-1-1,-1 1 0,0 0 0,0-1 0,1 1 0,-1-1 1,0 1-1,0-1 0,0 1 0,-1-1 0,1 0 1,0 0-1,-1 1 0,1-1 0,-1 0 0,1 0 1,-1 0-1,0 1 0,0-1 0,0 0 0,0 0 0,0 0 1,0 0-1,-1 0 0,1 1 0,-1-1 0,1 0 1,-1 0-1,1 0 0,-1 1 0,0-1 0,0 1 1,0-1-1,0 0 0,0 1 0,0-1 0,-1 1 0,1 0 1,0 0-1,-1-1 0,1 1 0,-3-2 0,-4-1 43,0 1 0,0-1 0,-1 1 0,1 1-1,0-1 1,-16-1 0,-5-2-20,-99-22 1019,-11 0 399,91 20-1239,0 2-1,0 2 0,-57 3 0,-148 19 1599,202-13-1547,-70 7 322,-417 23 971,507-36-2861,-54-6 1,68 4-706,1-1 0,0 0 0,0-1 0,-30-14-1,5-5-1774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2:57.180"/>
    </inkml:context>
    <inkml:brush xml:id="br0">
      <inkml:brushProperty name="width" value="0.1" units="cm"/>
      <inkml:brushProperty name="height" value="0.1" units="cm"/>
      <inkml:brushProperty name="color" value="#66CC00"/>
    </inkml:brush>
  </inkml:definitions>
  <inkml:trace contextRef="#ctx0" brushRef="#br0">9291 393 3456,'-8'-1'516,"-1"-1"0,1 1 0,-14 0 0,22 1-492,-1 0 1,1 0-1,0 0 1,-1 0-1,1-1 1,0 1-1,-1 0 0,1 0 1,0 0-1,0 0 1,-1-1-1,1 1 1,0 0-1,-1 0 1,1-1-1,0 1 0,0 0 1,0 0-1,-1-1 1,1 1-1,0 0 1,0-1-1,0 1 1,0 0-1,-1-1 1,1 1-1,0 0 0,0-1 1,0 1-1,-5-8 464,-14-2 755,17 8-1158,0 0-1,-1 1 0,1 0 1,0-1-1,-1 1 0,1 0 1,-1 0-1,1 0 0,-1 1 0,-2-1 1,-27-7 627,25 5-572,0 1 0,0 1 1,0-1-1,-13 0 0,-220-3 1983,89-7-1791,84 5-104,17 0 264,-53-15 1,-42-6 186,-217-10 3,101-9-758,58 9 259,8 6-35,-90-12 264,173 26-320,-101-11 269,107 24-114,-1 6 0,-169 21 0,130-8 74,-12 1-199,-145 32-154,108-27 552,54-7-544,-167 12 521,115-11-509,-503 30 594,519-30-690,53-2 253,-226 2 298,330-14-477,-136 6 14,46 1 74,-126-6-1,83-15 63,29 1-45,-33 11 128,-6-1-238,-140-30-47,-287-37 391,462 59-359,-96 6 202,142 6-72,-471 22 1028,461-17-1159,-102 13-2733,118-2-1,0-7-1525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01.686"/>
    </inkml:context>
    <inkml:brush xml:id="br0">
      <inkml:brushProperty name="width" value="0.1" units="cm"/>
      <inkml:brushProperty name="height" value="0.1" units="cm"/>
      <inkml:brushProperty name="color" value="#66CC00"/>
    </inkml:brush>
  </inkml:definitions>
  <inkml:trace contextRef="#ctx0" brushRef="#br0">8902 271 640,'0'-5'9,"0"-1"0,0 1 0,0-1 0,1 1-1,0 0 1,0 0 0,0-1 0,1 1 0,0 0 0,0 0 0,4-9 0,11-20 715,-16 29 88,1 0-1,-2 0 1,1 0 0,0 0-1,-1-7 1,0 12-767,0 0-1,0-1 1,-1 1-1,1 0 1,0 0-1,0 0 1,0-1-1,0 1 1,-1 0-1,1 0 1,0 0-1,0 0 1,-1 0-1,1-1 1,0 1-1,0 0 1,0 0-1,-1 0 1,1 0-1,0 0 1,0 0-1,-1 0 1,1 0-1,0 0 1,0 0-1,-1 0 1,1 0-1,0 0 1,0 0-1,-1 0 1,1 0-1,0 0 1,0 0-1,-1 1 1,1-1-1,0 0 1,0 0-1,-1 0 1,1 0-1,0 0 1,0 1-1,-1-1 1,-15 8 377,10-5-219,-23 15 503,25-15-598,0 0 1,0 0 0,0-1-1,-1 0 1,1 1 0,-7 1-1,-153 35 2549,84-22-2012,80-17-641,-233 49 786,172-39-331,-116 2 0,53-13 10,1-6 0,-144-27 0,-97-19 306,-46-8 253,143 23-635,-4 17-521,36 4-9,-274-8 137,135 9-128,176 14 154,-163-6 321,-54-12-560,-160 26 373,309 7-169,-3 1-51,-201 20 75,394-26-4,-173-1 58,103-7 108,-73 13 27,-69 2-136,-254-12 369,316-21-150,-2-1 237,144 22-399,0 3 0,0 4 1,-88 24-1,154-30-1040,1 1 0,0 1 0,1 1 0,0 0 0,0 1 0,-24 16 0,31-17-518,-1-1 0,-15 7 0,16-10 54,-1 0-1,-18 3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09.398"/>
    </inkml:context>
    <inkml:brush xml:id="br0">
      <inkml:brushProperty name="width" value="0.1" units="cm"/>
      <inkml:brushProperty name="height" value="0.1" units="cm"/>
      <inkml:brushProperty name="color" value="#66CC00"/>
    </inkml:brush>
  </inkml:definitions>
  <inkml:trace contextRef="#ctx0" brushRef="#br0">7468 119 2944,'-1'-2'21,"0"0"0,0 0 0,0 0 0,0 0 0,0-1 0,0 1 0,1 0 0,-1 0 0,1-1 0,0 1 0,-1 0 0,1 0 0,0-1 0,0 1 0,1 0 0,-1-1 0,0 1-1,1 0 1,-1 0 0,1-1 0,0 1 0,0 0 0,0 0 0,0 0 0,0 0 0,0 0 0,0 0 0,1 0 0,1-2 0,6-4-165,-7 6 296,0 1 0,0-1-1,0 1 1,-1-1 0,1 0-1,-1 0 1,1 0 0,-1 0-1,1 0 1,-1 0 0,0 0-1,0 0 1,0 0 0,-1 0-1,2-5 849,-19 28 904,0 2-1102,-35 42 1,48-62-671,0 1 0,0-1 0,0 0 0,-1 0 0,1 0 0,-1-1 0,0 0 0,0 0 1,1 0-1,-7 1 0,-10 2 376,-23 4 1,19-5-195,-93 16 665,-1-4 1,-154-1 0,248-15-804,-5 0 133,-55 6 0,50-2-319,0-1-1,-48-3 0,-71-11 206,95 5 15,56 6-205,-63-6 125,-1 2 0,-117 9 0,30 10 109,-32 4 18,37-4-5,83-11-178,-66 15 0,-140 18 369,78-19-338,-43 3-2,194-18-71,-54 2 53,-40-2-47,-135-5 351,243-1-411,-181-9 161,57 13-110,-174-3 17,175-13 117,99 7-87,-66 0-1,-151-12-37,188 11-6,31 4 19,-142-19-86,38 6 211,15-5 131,-115-25-481,158 30 382,51 11-293,21 1 113,19 5-18,0-1 0,0 1 1,0 0-1,-10-1 1,2 1-33,0 0 0,0-2 0,-23-5 0,-7-3 83,-262-30 58,250 35 13,23 4-97,-38 2 0,46 1-65,-1-1 1,1-1-1,-40-7 1,-37-8 194,23 4-85,15 2-30,-74-1 0,-65 8 175,150 3-1,42 1-226,0 0-1,0 1 0,-17 4 1,-6 2-105,15-3 106,17-4-9,-1 0-1,0 0 1,1 0-1,-1 0 1,0-1-1,-4 1 0,6-1-54,0 0 0,1 1-1,-1-1 1,1 0 0,-1 0-1,1 1 1,-1-1-1,0 0 1,1 1 0,-1-1-1,1 1 1,0-1 0,-1 1-1,1-1 1,-1 1-1,1-1 1,0 1 0,-1-1-1,1 1 1,0-1 0,-1 1-1,1 0 1,0-1 0,0 1-1,0-1 1,0 1-1,0 0 1,-1-1 0,1 1-1,0 0 1,1 0 0,-1 23-2181,0-24 2173,0 3-370,1 0-1,-1 0 1,0-1 0,0 1 0,0 0-1,-1 0 1,1 0 0,-1-1 0,-1 5-1,2-6 162,-1 1 0,0-1-1,0 1 1,0-1 0,-1 0-1,1 1 1,0-1 0,0 0-1,-1 0 1,1 0-1,-1 0 1,1 0 0,-1 0-1,1-1 1,-1 1 0,1 0-1,-1-1 1,0 1-1,-2-1 1,-9 3-1148,0-1 0,-14 0 0,27-2 1427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1:49.606"/>
    </inkml:context>
    <inkml:brush xml:id="br0">
      <inkml:brushProperty name="width" value="0.1" units="cm"/>
      <inkml:brushProperty name="height" value="0.1" units="cm"/>
      <inkml:brushProperty name="color" value="#66CC00"/>
    </inkml:brush>
  </inkml:definitions>
  <inkml:trace contextRef="#ctx0" brushRef="#br0">1423 106 6272,'-62'36'3168,"60"-35"-2870,2-20-335,0 18 167,0-1 1,0 1-1,0 0 0,0 0 1,0 0-1,0-1 0,-1 1 1,1 0-1,0 0 0,-1 0 1,1 0-1,-1 0 0,1 0 1,-1 0-1,1 0 0,-1 0 1,0 0-1,-1-2 0,1 2 23,-1 0 0,0 1 0,1-1 0,-1 0 0,1 1 0,-1-1 0,0 1 0,0-1 0,1 1 1,-1 0-1,0 0 0,1 0 0,-3 0 0,-21 1 1354,-43 8 0,-9 1-794,41-7-248,0-2 0,1-1 0,-1-2 0,0-2 0,-39-9 0,29 5 54,-1 1 0,0 2 1,-62 3-1,-37-4 257,-35-3-546,-5 0-4033,176 8 2863,0-1 1,0 1 0,0-2 0,0 1-1,1-1 1,-1-1 0,-13-7-1,-25-16-3630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14.604"/>
    </inkml:context>
    <inkml:brush xml:id="br0">
      <inkml:brushProperty name="width" value="0.1" units="cm"/>
      <inkml:brushProperty name="height" value="0.1" units="cm"/>
      <inkml:brushProperty name="color" value="#66CC00"/>
    </inkml:brush>
  </inkml:definitions>
  <inkml:trace contextRef="#ctx0" brushRef="#br0">2579 149 1024,'-9'-5'163,"8"4"-114,0 1 0,-1-1 0,1 0 1,0 0-1,-1 0 0,1 0 0,0 0 0,0 0 0,0 0 0,0 0 0,-2-3 0,2 2-42,1 1 0,0 0 1,-1-1-1,1 1 0,0-1 1,-1 1-1,1-1 0,0 1 0,0-1 1,0 1-1,1-1 0,-1 1 0,0-2 1,1-14-163,-3 13 443,0-1 0,-1 1 0,1-1 0,-1 1 1,0 0-1,0 0 0,0 0 0,0 0 0,-1 0 0,1 1 1,-1 0-1,0-1 0,-7-3 0,4 3 50,-1-1-1,0 1 1,1 1 0,-1-1-1,-1 1 1,1 1 0,-10-2-1,3 2 99,1 1 0,-23 2 0,8 0 262,14 0-392,0 0 0,-25 7 0,-9 1-8,-111 15 795,20 6-713,-65 10 627,61-12-274,-5 1-170,-187-9-403,-185-61 1960,451 33-1841,-105-18 572,46 5-1035,124 21 186,-12-3-903,-1 1 1,0 0-1,0 1 0,0 2 0,-23 2 1,-10 5-3164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19.881"/>
    </inkml:context>
    <inkml:brush xml:id="br0">
      <inkml:brushProperty name="width" value="0.1" units="cm"/>
      <inkml:brushProperty name="height" value="0.1" units="cm"/>
      <inkml:brushProperty name="color" value="#66CC00"/>
    </inkml:brush>
  </inkml:definitions>
  <inkml:trace contextRef="#ctx0" brushRef="#br0">1626 45 1664,'0'-18'2779,"-5"9"-1030,1 7-1580,0-1 0,1 1 1,-1 1-1,0-1 0,0 0 1,0 1-1,0 0 0,-1 0 1,1 0-1,0 1 0,0-1 1,0 1-1,-1 0 0,1 0 1,0 0-1,-8 2 0,-8 2 382,0 1-1,-22 8 0,37-11-279,-5 2 0,0 0 1,0 1 0,-17 12 0,17-10 55,-1-1 0,-14 7 1,-19 4 928,-73 19 0,11-18-664,-40 9 228,-32 8 333,163-32-1041,0 0 0,-1-1 0,1-1 0,-21 0 0,-182-11 1312,57 8-504,88 3-779,-45-1-201,39 0-6258,62 0 1753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20.615"/>
    </inkml:context>
    <inkml:brush xml:id="br0">
      <inkml:brushProperty name="width" value="0.1" units="cm"/>
      <inkml:brushProperty name="height" value="0.1" units="cm"/>
      <inkml:brushProperty name="color" value="#66CC00"/>
    </inkml:brush>
  </inkml:definitions>
  <inkml:trace contextRef="#ctx0" brushRef="#br0">1535 90 4480,'-8'0'621,"-16"0"592,23 0-1166,0 0 0,0 0 0,1 0 0,-1 0 0,0 0 0,0-1 0,0 1 0,0 0 0,0-1 0,0 1 0,1-1 0,-1 1 0,0-1 0,0 1 0,1-1 0,-1 1 0,0-1 0,1 0 0,-1 1 0,0-2 0,0 1-36,0-1-1,0 1 1,0 0-1,0 0 1,-1-1-1,1 1 1,0 0-1,-1 0 1,1 0 0,0 0-1,-1 1 1,1-1-1,-4-1 1,-24-7 471,15 5-125,2 1 237,-1 1 0,1 0 0,-20-1 0,1 0 11,-55-2 184,-128-24 715,153 24-698,-108 5-1,-61 20 745,196-16-1308,-216 2-136,159-7-922,46-1-64,31 1-164,-1 0 0,1 1 0,-1 1 0,-26 4-1,-1 7-2421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28.053"/>
    </inkml:context>
    <inkml:brush xml:id="br0">
      <inkml:brushProperty name="width" value="0.1" units="cm"/>
      <inkml:brushProperty name="height" value="0.1" units="cm"/>
      <inkml:brushProperty name="color" value="#66CC00"/>
    </inkml:brush>
  </inkml:definitions>
  <inkml:trace contextRef="#ctx0" brushRef="#br0">1295 135 2304,'0'0'39,"0"0"-1,-1 0 1,1 0 0,0 0-1,0 0 1,0 0 0,-1 0 0,1 0-1,0 0 1,0-1 0,0 1-1,0 0 1,0 0 0,-1 0 0,1 0-1,0 0 1,3-8 3079,-3-7-1044,0 13-1943,0 0 0,0 0 0,0-1 0,0 1 0,0 0 0,-1 0 0,1-1 0,-1 1 0,0 0 0,1 0 0,-1 0 0,0 0 0,0 0 0,0 0 0,-1 0 0,1 0 0,0 0 0,-1 0 0,1 1 0,-1-1 0,0 1 0,1-1 0,-1 1 0,-4-3 0,4 3-85,-1 0-1,0-1 1,0 1 0,1 0-1,-1 1 1,0-1-1,0 0 1,0 1 0,0 0-1,0-1 1,-4 1 0,-9-1 227,-227-41 3242,223 39-3163,0 0 0,0 2 0,-37 1 1,-59 14 757,-15-1 131,-54-2-938,-94 1-6537,210-11 3066,-4 3-474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31.734"/>
    </inkml:context>
    <inkml:brush xml:id="br0">
      <inkml:brushProperty name="width" value="0.1" units="cm"/>
      <inkml:brushProperty name="height" value="0.1" units="cm"/>
      <inkml:brushProperty name="color" value="#66CC00"/>
    </inkml:brush>
  </inkml:definitions>
  <inkml:trace contextRef="#ctx0" brushRef="#br0">7276 131 4736,'0'-3'188,"-1"0"0,1 1 0,-1-1 0,0 0 0,0 0 0,0 0 0,-1 1 1,1-1-1,0 0 0,-1 1 0,0-1 0,1 1 0,-1 0 0,-3-3 0,-1-14 900,6 17-923,0 0-1,-1 0 1,1 0-1,-1 0 1,1 0 0,-1 0-1,0 0 1,0 1 0,0-1-1,0 0 1,0 0-1,0 1 1,-1-1 0,1 0-1,0 1 1,-1 0-1,1-1 1,-1 1 0,0 0-1,-2-2 1,-5-3 1011,0 1 1,-18-7-1,21 10-1074,-3 0 47,1 0 0,-1 1 0,1 0 1,-1 0-1,0 1 0,1 0 0,-14 2 0,-7-1 268,5-1-310,-45-1 754,0 4-1,-89 13 0,133-12-764,0-2 0,-38-2-1,32 0-73,-39 3 0,-50 11 236,-88 12 273,133-9-327,-22 3-2,66-15-168,6-1-14,-41 1 0,-72 3 126,41-1-158,-106 15 124,163-17-118,7 0-65,5-1 43,-41 1-1,-28 3 5,34-1 70,-113 13 91,65-7-66,-193 30-125,141-25 39,28-3 68,71-9 139,-2-2 0,-91-6 0,20-15-32,33 2 96,-453-1 425,229 14-530,-13-15-200,121 4-121,-339 8-11,333 6 95,-29 8 86,-125-4 134,-134-24-593,374 10-2361,48 2-4461,80 6 5411,0-1 0,-17-4-1,-28-12-2539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37.086"/>
    </inkml:context>
    <inkml:brush xml:id="br0">
      <inkml:brushProperty name="width" value="0.1" units="cm"/>
      <inkml:brushProperty name="height" value="0.1" units="cm"/>
      <inkml:brushProperty name="color" value="#66CC00"/>
    </inkml:brush>
  </inkml:definitions>
  <inkml:trace contextRef="#ctx0" brushRef="#br0">9024 104 3456,'-4'2'379,"4"-2"-332,-1 0-1,0 1 1,1-1-1,-1 0 0,0 0 1,1 1-1,-1-1 1,1 0-1,-1 1 1,0-1-1,1 1 0,-1-1 1,1 1-1,-1-1 1,1 1-1,-1-1 1,1 1-1,0 0 0,-1-1 1,1 1-1,0-1 1,-1 1-1,1 0 1,0-1-1,0 1 0,0 0 1,0 0-1,-1-1 1,1 1-1,0 1 1,0-1 115,-1 1 0,1-1 1,-1 1-1,0-1 1,1 0-1,-1 1 1,0-1-1,0 0 1,0 1-1,0-1 0,0 0 1,-1 0-1,1 0 1,0 0-1,-3 2 1,-22 13 1931,22-14-2023,1-1 0,0 0 0,-1 0 0,1-1 0,0 1 0,-1-1 0,1 0 0,-4 0 0,-21 4 463,-7 6-124,-1-2 0,0-1-1,0-1 1,0-2 0,-47-2 0,-157 7 619,202-9-810,-163 5 1039,-28-3-776,122-3-164,-115 4 394,-106 0-416,139-5 4,-63-1 77,91 0-113,-162 19 0,29-11-50,183-6-113,-85-8 102,3 0 26,20-1-135,-3 0 68,81 10-123,-345-14 151,379 4-131,-61-17-1,67 13 17,-91-10 0,35 17-56,-86-10 90,71-5-193,-111-13 205,-67 20-99,45 6 42,2 0 133,58 11-142,-184-3 205,98 1-159,208 7 11,-23 0-75,7-8-49,1-1 197,-112 14 0,118-6-125,-19 2-94,58-3 78,0-2 0,1-3 0,-68-6 0,-27-1 100,-199 21 320,29-4 33,217-11-2407,77 3-1434,1 7-3050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47.141"/>
    </inkml:context>
    <inkml:brush xml:id="br0">
      <inkml:brushProperty name="width" value="0.1" units="cm"/>
      <inkml:brushProperty name="height" value="0.1" units="cm"/>
      <inkml:brushProperty name="color" value="#66CC00"/>
    </inkml:brush>
  </inkml:definitions>
  <inkml:trace contextRef="#ctx0" brushRef="#br0">6387 100 2816,'-6'-2'244,"5"2"-179,0-1-1,-1 1 1,1 0 0,0-1-1,0 1 1,-1-1 0,1 1 0,0-1-1,0 1 1,0-1 0,0 0-1,0 0 1,0 0 0,0 0 0,0 1-1,0-1 1,0 0 0,0-1-1,1 1 1,-1 0 0,0 0-1,1 0 1,-1 0 0,1 0 0,-1-1-1,1 1 1,0 0 0,-1-1-1,1 1 1,0 0 0,0-2 0,0 1 59,0-1 1,0 0-1,-1 1 1,1-1 0,0 1-1,-1-1 1,0 1-1,1-1 1,-1 1 0,0 0-1,0-1 1,-1 1-1,1 0 1,0 0 0,-1 0-1,1 0 1,-1 0-1,0 0 1,0 0 0,0 0-1,1 1 1,-2-1-1,1 1 1,0-1 0,0 1-1,0 0 1,-1 0-1,1 0 1,0 0 0,-5-1-1,-6 0 312,0 0 0,0 0-1,0 1 1,-25 2 0,15 0-526,-4-1 473,-1 1-1,-40 7 0,31-4 93,0-1-1,-66-4 1,36 0-176,-278 15 885,285-7-1009,-95 4 290,-58 3 74,145-8-433,-84 14 164,85-10-85,-98 3 0,63-12 65,-190-7 705,121-1-779,-4 0-155,-178-12 241,204 21-192,-133-3-178,-180 9 332,269-7-13,-61 4-6,-93 40-39,146-24 229,96-12-188,59-4-183,-563 75 1430,394-29-2294,175-38-362,0 1 0,2 2 0,-56 32 0,-166 114-9145,85-63 6753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50.706"/>
    </inkml:context>
    <inkml:brush xml:id="br0">
      <inkml:brushProperty name="width" value="0.1" units="cm"/>
      <inkml:brushProperty name="height" value="0.1" units="cm"/>
      <inkml:brushProperty name="color" value="#66CC00"/>
    </inkml:brush>
  </inkml:definitions>
  <inkml:trace contextRef="#ctx0" brushRef="#br0">24150 389 3200,'-6'-14'435,"4"11"-339,1 0-1,-1 0 1,1 0 0,-1 0 0,0 0-1,0 0 1,-1 1 0,1-1-1,0 1 1,-5-4 0,3 1-76,0 1 0,0-1 0,0 0 1,0-1-1,1 1 0,0-1 0,-4-9 0,5 9 326,-1 0 0,0 0-1,0 0 1,-1 1 0,0-1-1,-7-7 1,5 8-58,-1 0-1,1 0 0,-1 1 1,-1-1-1,1 2 1,-1-1-1,1 1 1,-1 0-1,0 1 0,0 0 1,-15-2-1,-6 1-192,-1 1 0,-30 3 0,14 0 352,-156-10 2097,-98 2-1075,186 9-1354,-240-19 569,5 1-88,118 6-160,5 1-104,193 9-255,-464-9 481,131 3-395,35 2 20,17-4 225,-38-3 70,-154 9-366,256 4-75,-85 5 126,-8 0 319,-109 15-249,353-16-268,-184 7 47,-94 8 2,-50 4 146,113-8 11,-26-10-119,78-3-40,206-2-14,-156 5-44,128-7-26,-437 18 133,197-1 100,40-4-156,156 0-99,-209 10 172,50-30 31,261 6-101,-45-1-9,10 1 55,-105-15 0,50-2-88,1 5 0,-139 1 0,162 8 34,-154-27 0,204 24 0,-266-17 108,25 4-162,-119-1 3,154 14 182,-287-11-201,260 6-63,47 1 288,-343-9-139,279 10-117,4 0 330,80 5-52,18 1-194,-248-10 11,188 5 17,-365-1-82,422 11 73,-1061 2 296,770-6-276,69-3 260,-283 6-186,404 9-64,133-2-137,35 0 344,-140 11-135,69-2-6,17-13 188,-40 4-177,-218 16 115,25-9-283,38 6 315,-6-6 176,81-9-161,9-1-168,-188-3 825,474-1-943,-247 1-1762,247-1 1390,-1 0 1,1 1-1,0-1 1,0 1-1,0 0 1,0 0-1,1 1 1,-1 0-1,0 0 1,0 0-1,1 0 1,-1 1-1,1-1 1,0 1-1,0 0 1,-6 6-1,-20 30-4743,-9-1 410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3:58.022"/>
    </inkml:context>
    <inkml:brush xml:id="br0">
      <inkml:brushProperty name="width" value="0.1" units="cm"/>
      <inkml:brushProperty name="height" value="0.1" units="cm"/>
      <inkml:brushProperty name="color" value="#66CC00"/>
    </inkml:brush>
  </inkml:definitions>
  <inkml:trace contextRef="#ctx0" brushRef="#br0">2146 43 1536,'0'0'528,"-1"-15"1179,0 14-1572,1-1 1,-1 1 0,1-1 0,-1 1 0,0-1 0,0 1 0,0 0 0,0-1-1,0 1 1,0 0 0,0 0 0,0 0 0,0 0 0,0 0 0,-1 0 0,1 0 0,0 0-1,-1 0 1,1 0 0,-1 1 0,1-1 0,-1 1 0,1-1 0,-1 1 0,1 0-1,-1-1 1,0 1 0,-1 0 0,-4 1-20,0-1 1,1 1-1,-1 1 1,0 0-1,-9 3 0,-8 3 221,-53 12 128,26-5 420,-77 11 0,-274 30 2758,199-37-2545,57-8 22,124-8-896,-368 26 3451,118-18-2901,72-2-5292,133-4 929,-10 8-891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00.826"/>
    </inkml:context>
    <inkml:brush xml:id="br0">
      <inkml:brushProperty name="width" value="0.1" units="cm"/>
      <inkml:brushProperty name="height" value="0.1" units="cm"/>
      <inkml:brushProperty name="color" value="#66CC00"/>
    </inkml:brush>
  </inkml:definitions>
  <inkml:trace contextRef="#ctx0" brushRef="#br0">4539 76 1792,'25'-1'266,"0"-1"0,0-1 0,0-1 0,-1-1 0,1-2 0,-1 0 0,32-15 0,-38 15 1085,30-8 0,-44 14-1088,-3 1-178,-1-1 0,1 1-1,0 0 1,0 0 0,0 0-1,-1 0 1,1 0 0,0 0 0,0 0-1,0 0 1,-1 0 0,1 0 0,0 0-1,0 0 1,0 1 0,-1-1-1,1 0 1,0 0 0,0 1 0,-1-1-1,1 1 1,0-1 0,-1 1 0,1-1-1,-1 1 1,1-1 0,0 1-1,-1-1 1,1 1 0,-1 0 0,1-1-1,-1 1 1,0 0 0,1-1 0,-1 1-1,1 1 1,-1 0 1,0-1 0,1 1 0,-1-1 0,0 1 0,0 0 0,0-1 0,0 1 0,0-1-1,0 1 1,0-1 0,-1 1 0,1-1 0,-1 1 0,1-1 0,-1 1 0,1-1 0,-1 0 0,-1 3 0,-2 1-61,3-3 28,-1 0 1,0 1-1,1-1 1,-1 0-1,0 0 0,0 0 1,0-1-1,0 1 1,-1 0-1,1-1 1,0 1-1,-1-1 1,-3 2-1,-15 5 770,-4 4-318,-2-2-1,-51 13 0,72-22-469,-21 4 425,-45 15 0,34-9-107,-68 13 1,58-15 53,27-6-101,1-1-1,-1-1 0,-23-1 0,12-1 266,25 1-571,0-1 0,0 0 0,0-1-1,0 0 1,-12-5 0,-14-3-52,-10 1 235,-1 2-1,1 2 1,-61 1 0,-12-5 94,-166 9 75,259-1-275,-28-5 1,27 3-22,-29-1 0,-304-5 616,98 18-464,218-8-183,21 0-20,1-1 1,-1-1 0,-30-4 0,27 1 45,-1 2 0,1 0 1,-27 2-1,-37-2 122,-83 0 270,89 3-219,-149-9 5,56 6-177,92 3-61,-73 9 112,-3 0 125,-8-20-346,-75 5 558,148 6-314,-191 2 103,2 14-2978,194-10-555,15 4-1849,30-4 2205,-30 0-908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1:51.500"/>
    </inkml:context>
    <inkml:brush xml:id="br0">
      <inkml:brushProperty name="width" value="0.1" units="cm"/>
      <inkml:brushProperty name="height" value="0.1" units="cm"/>
      <inkml:brushProperty name="color" value="#66CC00"/>
    </inkml:brush>
  </inkml:definitions>
  <inkml:trace contextRef="#ctx0" brushRef="#br0">1544 217 6784,'-27'4'1523,"-24"3"1631,39-22-2711,10 13-371,-1-1 1,1 0-1,0 1 1,0-1 0,-3-5-1,4 6 116,-1-1-1,1 1 1,0 0-1,-1 0 1,1 0-1,-1 1 1,0-1 0,1 0-1,-1 1 1,0-1-1,0 1 1,0-1-1,-4-1 1,-4 0 113,0 0 1,0 1 0,0 1-1,-1-1 1,1 2 0,-1-1-1,1 1 1,-18 3 0,16-2-140,0 0 0,0-1 0,0 0 1,-1-1-1,1 0 0,-14-4 0,5-2 416,-36-19-1,38 16-373,0 2-1,-35-11 1,-206-34 1454,-86 25-211,117 33-7032,105 4-2164,52-3 3733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02.960"/>
    </inkml:context>
    <inkml:brush xml:id="br0">
      <inkml:brushProperty name="width" value="0.1" units="cm"/>
      <inkml:brushProperty name="height" value="0.1" units="cm"/>
      <inkml:brushProperty name="color" value="#66CC00"/>
    </inkml:brush>
  </inkml:definitions>
  <inkml:trace contextRef="#ctx0" brushRef="#br0">8597 37 3712,'-1'0'106,"1"0"0,-1-1 0,0 1-1,1-1 1,-1 1 0,0 0 0,1-1 0,-1 0 0,1 1 0,-1-1 0,1 1 0,-1-1 0,1 0-1,-1 1 1,0-2 0,1 2-16,0-1-1,0 1 1,-1-1-1,1 1 1,0-1-1,-1 1 1,1-1-1,0 1 1,-1-1-1,1 1 1,-1-1-1,1 1 1,-1 0-1,1-1 1,-1 1-1,1 0 1,-1 0-1,1-1 1,-1 1-1,0 0 1,1 0-1,-1 0 1,1 0-1,-1-1 1,0 1-1,-269 19 5003,216-13-4648,9-1-172,-54 3 181,-217 11 393,75-1 148,-171-16 252,215-3-1159,117 1 13,-139-4 328,-22-2 80,169 7-434,-329 4 294,-125-10-91,391-1-7,66 2-177,9 1-66,-133-4 122,-879 12 352,861-15-496,43 0 6,86 8 59,-253-4 239,-42-3-283,224 9 147,-307-5-31,266 0-81,-133-9 107,-185 5 1176,235 23-704,24 0-870,126 3-2004,-1 9-4005,92-17 3140,1-2 0,-63 4 1,-2-10-54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09.235"/>
    </inkml:context>
    <inkml:brush xml:id="br0">
      <inkml:brushProperty name="width" value="0.1" units="cm"/>
      <inkml:brushProperty name="height" value="0.1" units="cm"/>
      <inkml:brushProperty name="color" value="#66CC00"/>
    </inkml:brush>
  </inkml:definitions>
  <inkml:trace contextRef="#ctx0" brushRef="#br0">6344 151 2048,'-15'-3'1430,"1"0"1,0 1 0,-1 0-1,1 2 1,-27 1-1,9-1-152,-4 2-501,25-1-481,0-1 0,0 0 0,0 0 0,-1-1-1,1 0 1,-19-5 0,-46-13 838,-2 0-76,-34-19 686,81 29-1463,-1 0 0,0 2 1,-54-5-1,-43 6-4,-16-3 106,-2 0 2,-2 13-123,70 1-197,34-2-34,-14 2 44,-46 2 79,-289-7 406,233-6-416,150 6-129,-158-5 269,-46 1-196,137 4 5,-200 9 366,213-8-411,-187-6 144,-116-1 50,229 7-266,-117 3 366,167 2-305,24-1-21,-113 14 2,62-6-63,-315 44 189,377-48-71,-105 2-1,20-2 189,-219 38 299,249-37-230,69-7-335,7-1 40,9-1-50,-29 5 0,14 0 168,-44 1-1,24-4 82,-90 15 385,126-15-838,0 1 0,-37 12 1,59-15 35,0-1 1,1 0 0,-1 1 0,1-1 0,-1 0 0,1 1 0,-1-1 0,1 1 0,-1-1 0,1 0 0,-1 1 0,1-1 0,0 1 0,-1 0 0,1-1 0,0 1-1,-1-1 1,1 1 0,0-1 0,0 1 0,-1 0 0,1-1 0,0 1 0,0 0 0,0-1 0,0 1 0,0 0 0,0-1 0,0 1 0,0-1 0,0 1-1,0 0 1,0-1 0,1 1 0,-1 0 0,0-1 0,0 1 0,1 0 0,0 10-2994,-1-10 2865,-1 0 0,1 0 0,-1 0 0,0 0 0,0 0 0,1 0 0,-1 0 0,0 0 0,0 0 0,0-1 0,0 1 0,0 0 0,0-1 0,0 1 0,0-1 0,0 1 0,-1-1 0,1 1 1,0-1-1,0 0 0,0 1 0,-3-1 0,-56 10-5017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11.466"/>
    </inkml:context>
    <inkml:brush xml:id="br0">
      <inkml:brushProperty name="width" value="0.1" units="cm"/>
      <inkml:brushProperty name="height" value="0.1" units="cm"/>
      <inkml:brushProperty name="color" value="#66CC00"/>
    </inkml:brush>
  </inkml:definitions>
  <inkml:trace contextRef="#ctx0" brushRef="#br0">32 2240 7936,'-7'1'822,"6"0"-681,0-1 0,0 0-1,0 1 1,0-1 0,0 0 0,-1 0-1,1 1 1,0-1 0,0 0 0,0 0-1,0 0 1,-1 0 0,1-1 0,0 1-1,0 0 1,0 0 0,0-1-1,0 1 1,-2-2 0,3-1 287,1 0-1,0 0 1,-1 0 0,1 0 0,0 0 0,3-5-1,8-28 1134,0-78 1001,4-51-1162,6-57 136,19-54-263,-2 27-791,-33 182-429,9-160 662,-4 70-443,-6-28-123,6-117 107,-11 259-149,-10-65-1,9 67 31,1 23-546,1 18 398,0-1 0,0 1 0,-1 0-1,1-1 1,0 1 0,0 0 0,0-1-1,0 1 1,0 0 0,-1 0 0,1 0 0,0 0-1,0 0 1,0 0 0,0 0 0,1 0 0,-2 0-1,5 0-8,1 0 0,-1 0 1,0 0-1,1 1 1,-1 0-1,0 0 1,0 1-1,6 2 1,15 4-1,0-1 0,1 0 0,30 2 0,-12-2 30,82 15-54,232 45-109,-154-33 182,-81-16-53,-17 0 184,203 7 0,71-33-101,-315 8 43,-46 1-63,-1-1-1,0 0 0,39-7 1,-48 5 15,1 1-1,0 0 1,20 1 0,-15 0-29,-14 0-18,-1 1 0,0-1 0,1 1-1,-1-1 1,0 1 0,1-1 0,-1 1 0,0 0 0,0 0 0,0-1 0,0 1 0,0 0-1,0 0 1,0 0 0,0 0 0,0 0 0,0 0 0,0 1 0,-1-1 0,1 0 0,-1 0-1,1 1 1,-1-1 0,1 0 0,0 2 0,9 40 237,-8-35-224,24 162 204,-10-51-75,12 141-63,-23-194-28,2 88 55,-4-49-71,-1 77 199,-3-103-205,-4 26 321,4-102-345,1-1 0,-1 1 0,0 0 0,0 0 0,0-1 0,0 1 0,0 0 0,-1-1 0,1 1 0,-1-1 0,0 0 0,1 1 0,-1-1 0,0 0 0,-3 2 0,-4 5 52,-1-1 0,-13 8 0,16-12-66,0 0-1,0 0 0,-1-1 1,1 0-1,-1-1 0,0 0 1,0 0-1,-16 2 0,-5-2-21,-34-3 0,26 1 6,-7 0 12,-50 1 54,-183-23 0,212 13-46,-89-1 0,-67 13-22,98 9-54,11-1 325,92-10-182,0-1 0,-1-1 0,-30-6 0,-11-3 121,-85-3 0,-64 10-400,168 3-72,30 0-396,1 0-1,-20 4 0,28-3 263,0 0-1,0 0 1,0 0-1,0 1 1,0-1-1,0 1 1,1 0-1,-1 0 1,1 1-1,-1-1 1,-4 6-1,6-7 224,-8 10-2114,-1 0 0,-1-1 0,0 0 0,-25 15 0,-35 10-2967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12.764"/>
    </inkml:context>
    <inkml:brush xml:id="br0">
      <inkml:brushProperty name="width" value="0.1" units="cm"/>
      <inkml:brushProperty name="height" value="0.1" units="cm"/>
      <inkml:brushProperty name="color" value="#66CC00"/>
    </inkml:brush>
  </inkml:definitions>
  <inkml:trace contextRef="#ctx0" brushRef="#br0">4490 44 4224,'-1'-2'102,"0"1"1,-1 0-1,1 0 1,0 0-1,-1 0 1,1 0-1,-1 1 0,0-1 1,1 0-1,-1 1 1,0-1-1,1 1 1,-1-1-1,0 1 0,1 0 1,-1 0-1,0 0 1,0 0-1,1 0 1,-1 0-1,0 0 1,0 1-1,-4 1 1584,-15-2 224,-27-1-479,11 0-226,0 2-1,-65 9 1,71-5-896,1-2 1,-1-1-1,1-1 0,-1-1 0,1-2 1,-43-7-1,24 4 362,-97 3 1,75 3-372,30-1-115,-26 1 173,-82-11 0,37-4 189,-126 0-1,9 24-247,-57-5 334,173-6-365,-148 7 70,177-4-206,-159-7 489,53-2 43,-244 27 584,335-8-2084,0 4 0,2 5 0,-179 62 0,-189 112-9665,268-102 6192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19.425"/>
    </inkml:context>
    <inkml:brush xml:id="br0">
      <inkml:brushProperty name="width" value="0.1" units="cm"/>
      <inkml:brushProperty name="height" value="0.1" units="cm"/>
      <inkml:brushProperty name="color" value="#66CC00"/>
    </inkml:brush>
  </inkml:definitions>
  <inkml:trace contextRef="#ctx0" brushRef="#br0">3020 0 3072,'-21'5'5301,"-12"1"-2880,-68 8-319,-68 4-76,29-4-842,77-7-559,0-3 0,-77-4 0,49-2-233,-617 2 2290,523 7-1695,-2 1 90,142-8-724,-566 22 868,439-9-4013,51-6-2502,99-5 2729,-41-2 0,37-3 203,-33-10-1,59 13 2363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31.531"/>
    </inkml:context>
    <inkml:brush xml:id="br0">
      <inkml:brushProperty name="width" value="0.1" units="cm"/>
      <inkml:brushProperty name="height" value="0.1" units="cm"/>
      <inkml:brushProperty name="color" value="#66CC00"/>
    </inkml:brush>
  </inkml:definitions>
  <inkml:trace contextRef="#ctx0" brushRef="#br0">15113 92 2944,'-1'-1'77,"1"0"1,-1-1-1,0 1 0,0 0 1,1-1-1,-1 1 1,1-1-1,0 1 0,-1 0 1,1-1-1,0 1 1,0-1-1,0 1 0,0-1 1,0 1-1,0-1 1,0 1-1,0-1 0,0 1 1,1-1-1,-1 1 0,1-1 1,-1 1-1,1 0 1,0-1-1,1-1 0,-1 1 119,0 0 0,0 0-1,-1 0 1,1 0 0,0 0-1,-1-1 1,0 1-1,1 0 1,-1 0 0,0 0-1,0-1 1,0 1 0,0 0-1,-1-4 1,0 5-143,0 0 0,1 0 1,-1 1-1,0-1 0,0 0 0,1 0 1,-1 0-1,0 1 0,0-1 0,0 0 1,0 1-1,0-1 0,0 1 0,0-1 1,0 1-1,0 0 0,-1-1 0,0 1 1,-21-3 1120,4 4-439,0 1 1,0 1-1,-31 9 0,-20 3-273,-292 17 1640,192-21-962,-44 0-660,-29 3-293,143-5 326,-412 27 670,-351-44-212,371 1-598,302 8-122,-444 10 415,266-5-424,101-4-270,-558-15 28,330 4 117,479 9-117,-1079 32 16,625-18-16,-502 20 117,676-29-121,9-1 78,-78 0 213,-38 1-46,21 1-197,40-2-46,62-4 178,-114-10 94,0 1-76,136 4-118,-59-4 8,-369-14 695,446 16-393,6-1 145,112 8-241,-218 3 20,1 24-1139,252-15-760,1 5-1,1 3 1,0 4 0,-131 56-1,41 2-2521,-22 3-241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0.234"/>
    </inkml:context>
    <inkml:brush xml:id="br0">
      <inkml:brushProperty name="width" value="0.1" units="cm"/>
      <inkml:brushProperty name="height" value="0.1" units="cm"/>
      <inkml:brushProperty name="color" value="#66CC00"/>
    </inkml:brush>
  </inkml:definitions>
  <inkml:trace contextRef="#ctx0" brushRef="#br0">50 50 8448,'-29'-31'2757,"27"30"-2643,1 0 0,0 0 1,-1 0-1,1 1 0,-1-1 0,1 1 0,-1-1 1,1 1-1,-1-1 0,-1 1 0,1 0 413,9 0-369,35 1-124,3-1-3,60-6 0,-78 3-55,34-1 0,-52 4 21,0 1-1,0-1 1,0 2 0,-1-1 0,1 1-1,0 0 1,15 7 0,-22-8 51,1 1 0,-1-1 0,0 1 0,0 0 0,0 0 0,0 0 0,0 0 0,0 0 0,0 0 0,0 0 0,-1 1 0,0-1 0,1 1 0,-1-1 0,0 1 0,0-1 0,0 1 0,0 0 0,-1-1 0,1 1 0,-1 0 0,0 0 0,0 3 0,0 8 140,0-1 0,-1 1 0,-5 20 0,-8 30-28,-3-1 0,-3-1 0,-3 0 0,-2-2 0,-50 86 0,69-136-151,0 1-51,0 0 0,0 0 0,1 0-1,-6 20 1,10-29 44,1 0 0,-1 0 0,1 0 0,-1 0 0,1 0 0,0 0 0,0 1-1,0-1 1,0 0 0,0 0 0,1 0 0,-1 0 0,0 0 0,1 0 0,0 0-1,-1 0 1,1 0 0,0-1 0,0 1 0,0 0 0,0 0 0,1-1 0,-1 1 0,0 0-1,1-1 1,-1 0 0,1 1 0,-1-1 0,1 0 0,0 0 0,-1 1 0,1-1 0,0-1-1,0 1 1,2 1 0,4 0-1,-1-1-1,1 0 1,-1 0 0,1 0-1,-1-1 1,1 0 0,0-1-1,-1 0 1,9-2 0,22-1-8,78 5 306,-99 0-254,0 2 0,-1-1-1,1 2 1,28 10 0,-26-6 33,0 1 0,-1 0 1,0 2-1,0 0 0,-1 1 0,-1 1 1,0 0-1,-1 1 0,0 1 0,-1 0 1,-1 1-1,12 20 0,-18-25 33,0 0 1,-2 1-1,1-1 1,-2 1-1,1 1 0,-2-1 1,1 1-1,2 24 1,-6-26-22,0 0 1,0 0 0,-1 0 0,0-1-1,-1 1 1,0 0 0,-1-1 0,0 1 0,0-1-1,-1 0 1,-9 16 0,-3-2-44,-1 0 1,-1-1-1,-1-1 1,-36 32-1,26-25-236,-161 157-4643,183-178 4084,0-1-1,-1 0 0,0-1 1,0 0-1,-1 0 0,1-1 1,-15 6-1,0-8-2440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0.665"/>
    </inkml:context>
    <inkml:brush xml:id="br0">
      <inkml:brushProperty name="width" value="0.1" units="cm"/>
      <inkml:brushProperty name="height" value="0.1" units="cm"/>
      <inkml:brushProperty name="color" value="#66CC00"/>
    </inkml:brush>
  </inkml:definitions>
  <inkml:trace contextRef="#ctx0" brushRef="#br0">41 365 6144,'-2'1'116,"1"0"1,-1 0-1,0 1 1,1-1-1,-1 1 1,0-1-1,1 1 1,0-1-1,-1 1 1,1 0-1,0 0 0,0 0 1,0 0-1,0 0 1,0 0-1,1 0 1,-1 0-1,1 0 1,-1 0-1,1 0 1,0 1-1,-1-1 1,1 0-1,0 0 1,1 0-1,-1 1 0,0-1 1,1 0-1,-1 0 1,2 3-1,40 111 378,80 152 0,-95-213 486,-25-51-833,-1-2-34,0 0 0,0 0 0,0 0 0,0 0 0,0 0 0,0 0 0,-1 1 0,1-1-1,-1 0 1,0 0 0,1 0 0,-1 0 0,-1 5 0,1-7-90,0 0 0,0 0 0,0 0 0,0 1 0,0-1 0,0 0-1,0 0 1,0 0 0,0 1 0,-1-1 0,1 0 0,0 0 0,0 0 0,0 1 0,0-1-1,-1 0 1,1 0 0,0 0 0,0 0 0,0 0 0,-1 0 0,1 0 0,0 1-1,0-1 1,0 0 0,-1 0 0,1 0 0,0 0 0,0 0 0,-1 0 0,1 0 0,0 0-1,0 0 1,0 0 0,-1 0 0,1 0 0,0 0 0,0 0 0,-1-1 0,1 1 0,0 0-1,0 0 1,0 0 0,-1 0 0,1 0 0,0 0 0,0 0 0,0-1 0,0 1-1,-1 0 1,1 0 0,0 0 0,0-1 0,-13-11 455,13 12-448,-12-15 410,0-1-1,1 0 1,-13-27-1,-24-58 987,36 73-1069,-5-10 96,3 0 0,1-1 0,-14-65-1,24 84-441,0-1 0,2 1 0,0 0 0,1 0 0,1 0 0,1-1 0,0 1 0,2 0-1,8-26 1,-7 30-250,1 0 0,1 0 0,1 1 0,18-28 0,-21 36-225,1-1 0,1 0-1,0 1 1,0 0-1,0 1 1,1 0-1,0 0 1,0 0-1,0 1 1,12-5 0,6 0-2324,1 1 1,30-5-1,-7 4-833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1.280"/>
    </inkml:context>
    <inkml:brush xml:id="br0">
      <inkml:brushProperty name="width" value="0.1" units="cm"/>
      <inkml:brushProperty name="height" value="0.1" units="cm"/>
      <inkml:brushProperty name="color" value="#66CC00"/>
    </inkml:brush>
  </inkml:definitions>
  <inkml:trace contextRef="#ctx0" brushRef="#br0">413 880 4736,'5'0'3093,"-10"1"-3011,1 0 0,-1 0 0,1 1-1,-1-1 1,1 1 0,0 0 0,0 1 0,0-1 0,0 1 0,0-1-1,-5 6 1,0-1 40,-11 8 232,0 1 1,1 1-1,0 1 1,2 1-1,0 0 0,1 1 1,1 1-1,-16 30 0,23-36-257,1 0 0,0 0 0,2 1-1,-1 0 1,2 0 0,0 0 0,2 1-1,-1 0 1,2-1 0,0 1 0,1 0-1,1-1 1,4 31 0,-3-39-69,0 0-1,0-1 1,1 1 0,0-1-1,0 1 1,1-1 0,0 0-1,0 0 1,0 0 0,1-1-1,10 11 1,-11-13 3,0-1-1,-1 0 1,1 0 0,0-1 0,0 1-1,1-1 1,-1 0 0,0 0-1,1 0 1,-1-1 0,1 1 0,0-1-1,0 0 1,-1-1 0,1 1 0,0-1-1,0 0 1,0 0 0,-1 0-1,1-1 1,6-1 0,0-1 51,-1 0-1,0-1 1,0-1 0,0 0-1,0 0 1,-1-1 0,1 0 0,14-13-1,-9 6 11,-1-1 0,0-1 0,-1 0 0,12-17 0,-11 8-10,0 0 0,-2 0 0,0-1 0,-2-1 1,0 0-1,9-45 0,-10 24-13,-2 0 1,-2-1-1,-2-48 1,-3 69-55,-2 0 0,-1 1-1,-1-1 1,-2 1 0,-11-36 0,3 23-15,-2 1 1,-37-64-1,1 18-85,-3 3 0,-3 1 0,-4 4-1,-77-75 1,132 145 98,1-1 0,-2 1 0,1 1 0,-14-9 0,20 13-17,0 1-1,0-1 1,0 0 0,0 1-1,-1-1 1,1 1 0,0-1-1,0 1 1,-1 0-1,1-1 1,0 1 0,-1 0-1,1 0 1,-1 0 0,1 0-1,0 0 1,-1 0 0,1 1-1,0-1 1,-1 0 0,1 1-1,0-1 1,0 1 0,-1-1-1,1 1 1,0 0 0,0-1-1,0 1 1,0 0 0,0 0-1,0 0 1,0 0 0,0 0-1,0 0 1,0 0 0,0 0-1,1 0 1,-1 0 0,0 0-1,1 1 1,-2 1 0,-1 6-13,1 0 0,-1 0 0,1 0 0,1 1 0,0-1 1,0 1-1,1-1 0,0 1 0,1-1 0,2 16 0,3 6 35,20 60 0,-9-44 239,2 1 0,3-2 0,1-1-1,2-1 1,3-1 0,1-1 0,1-1 0,3-2-1,1-1 1,2-2 0,2-2 0,42 31 0,-52-46-85,0-1 0,2-1 0,0-2 1,1-1-1,1-1 0,0-2 0,0-1 0,56 9 1,-55-14-792,1-2 0,-1-1 0,46-3 1,-51-2-847,0 0 0,0-2-1,0-1 1,30-12 0,-10-4-2573,-47 22 3938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2.141"/>
    </inkml:context>
    <inkml:brush xml:id="br0">
      <inkml:brushProperty name="width" value="0.1" units="cm"/>
      <inkml:brushProperty name="height" value="0.1" units="cm"/>
      <inkml:brushProperty name="color" value="#66CC00"/>
    </inkml:brush>
  </inkml:definitions>
  <inkml:trace contextRef="#ctx0" brushRef="#br0">348 513 8192,'-1'1'65,"-1"-1"126,1 0 0,-1 0 0,1 0 1,0 1-1,-1-1 0,1 1 0,-1-1 0,1 1 0,0 0 1,-1-1-1,1 1 0,-2 1 0,3-1-131,-1 0 0,1 0 0,-1 0 0,1 1-1,0-1 1,0 0 0,0 0 0,0 0 0,0 0 0,0 0 0,0 1 0,0-1 0,0 0-1,0 0 1,0 0 0,1 0 0,-1 0 0,1 0 0,-1 0 0,2 2 0,11 24 486,1-1-1,1-1 1,1 0 0,21 24 0,5 8-459,-15-18-23,127 194 85,-55-81-69,-30-47 256,-53-79-134,-2-2 50,-22-46-487,-6-5 31,-27-40 1,11 20 119,-173-260 15,129 211-54,-87-89 0,-6-6 118,144 160 10,1-1 1,2-1-1,1 0 0,-20-51 1,34 73 4,1 0 0,1 0 1,-1 0-1,2-1 1,-3-15-1,5 23 9,0 1 0,-1 0 0,1 0 0,1 0 0,-1 0 0,0 0 0,1 0-1,-1 0 1,1 0 0,0 0 0,0 0 0,0 0 0,1 0 0,-1 1 0,1-1 0,-1 0 0,1 1 0,0-1 0,0 1 0,0 0 0,0-1-1,1 1 1,-1 0 0,1 0 0,4-2 0,2 0 0,1 0-1,1 0 1,-1 1-1,0 1 1,1 0-1,0 0 1,-1 1-1,21 0 1,5 2-7,45 7 1,-32 1 43,-1 1 0,60 22 0,87 43 480,-171-65-33,0 1-1,-1 1 1,33 22 0,-54-33-424,0 0 0,0 1 0,0 0 1,0 0-1,0-1 0,-1 1 0,1 0 1,0 0-1,-1 1 0,0-1 0,1 0 1,-1 0-1,1 4 0,-2-5-30,1 1 0,-1 0 1,0 0-1,0 0 0,0 0 0,0 0 0,0 0 1,-1 0-1,1 0 0,-1 0 0,1 0 0,-1 0 0,1 0 1,-1 0-1,0 0 0,0-1 0,-2 4 0,-16 23 115,-2-1 0,0 0 0,-40 37 0,34-41-1011,0-2 1,-1 0-1,-2-2 0,-37 19 0,61-35 295,0 0 1,0 0-1,0-1 0,-1 1 1,1-1-1,-8 1 1,12-2-260,2-1 753,0 0 0,-1 0 0,1 0 0,0 0 0,0 0 0,0 0 0,0 0 0,-1 0 0,1 0 1,0 0-1,0 0 0,0 0 0,0 0 0,0 0 0,-1 0 0,1 0 0,0 0 0,0-1 0,-2-1-1100,9-5-935,12-7-712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1:52.765"/>
    </inkml:context>
    <inkml:brush xml:id="br0">
      <inkml:brushProperty name="width" value="0.1" units="cm"/>
      <inkml:brushProperty name="height" value="0.1" units="cm"/>
      <inkml:brushProperty name="color" value="#66CC00"/>
    </inkml:brush>
  </inkml:definitions>
  <inkml:trace contextRef="#ctx0" brushRef="#br0">2100 124 3456,'-30'8'5974,"21"-5"-5250,-1 0 0,1 1 0,0 1 0,-16 9 0,-33 15 508,56-28-1191,-1 0-1,1 0 1,-1 0-1,1 0 0,-1-1 1,1 1-1,-1-1 1,0 0-1,1 0 1,-1 0-1,0 0 0,-3 0 1,-33-9 568,14 2-288,-140-17 986,78 17-921,-134 4-1,118 4-90,64-3-6,2-2 0,-56-12 0,-30-4-57,33 13 243,-134 9-1,-35-9 985,145-1-1328,74 6-883,-57-12 1,71 9-1204,-33-13 0,52 16 1226,1-1 0,-1 0 1,1 0-1,-6-5 1,-21-19-3581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2.501"/>
    </inkml:context>
    <inkml:brush xml:id="br0">
      <inkml:brushProperty name="width" value="0.1" units="cm"/>
      <inkml:brushProperty name="height" value="0.1" units="cm"/>
      <inkml:brushProperty name="color" value="#66CC00"/>
    </inkml:brush>
  </inkml:definitions>
  <inkml:trace contextRef="#ctx0" brushRef="#br0">0 1 6272,'11'14'2368,"0"-8"-1856,3 6 160,-3-6-96,0 2-96,5 3 128,0 4 288,0 3 192,0 5-544,0 11-96,0 4 0,6-1-416,-1 1-64,5-1-1280,0-11-480,1-23-1792,-11-12-896,-10-11 2240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3.054"/>
    </inkml:context>
    <inkml:brush xml:id="br0">
      <inkml:brushProperty name="width" value="0.1" units="cm"/>
      <inkml:brushProperty name="height" value="0.1" units="cm"/>
      <inkml:brushProperty name="color" value="#66CC00"/>
    </inkml:brush>
  </inkml:definitions>
  <inkml:trace contextRef="#ctx0" brushRef="#br0">9 810 10624,'-9'-5'3936,"9"0"-3040,15 5-608,-5 0-448,7-4-2048,-1-1-704,5-1-768,17 3-224</inkml:trace>
  <inkml:trace contextRef="#ctx0" brushRef="#br0" timeOffset="1">468 507 9984,'5'5'4052,"-4"-5"-3929,7 2 320,7 7-272,0 1 0,0 0-1,-1 1 1,-1 1 0,1 0-1,-2 0 1,0 2 0,0-1-1,-2 1 1,1 1 0,-2 0-1,12 24 1,56 137-97,-39-84-924,54 92-1,-67-139 227,40 61-1242,-64-104 1709,0-1 0,0 1 0,0-1 0,0 0 0,1 1 0,-1-1 0,1 0 0,-1 0 0,1 1 0,-1-1 0,3 1 0,-4-2 107,1 0 0,-1 0 0,0 0 0,0 0-1,1 0 1,-1 0 0,0 0 0,0 0 0,0 0 0,1 0-1,-1 0 1,0 0 0,0 0 0,1 0 0,-1 0 0,0 0 0,0 0-1,0 0 1,1 0 0,-1-1 0,0 1 0,0 0 0,0 0-1,1 0 1,-1 0 0,0 0 0,0-1 0,0 1 0,0 0 0,1 0-1,-1-1 1,1-12-1757,-5-23-1020,-2-20 198</inkml:trace>
  <inkml:trace contextRef="#ctx0" brushRef="#br0" timeOffset="2">741 104 5376,'-3'-20'631,"1"6"104,0 0 1,-1 0-1,-9-28 2017,18 50-1157,-1 0-1383,0 1 1,-1 0-1,0 0 1,-1 0-1,5 19 1,0 0 192,8 27 478,2-1 1,40 79-1,188 246 637,-213-333-1419,116 145 69,-124-163-879,2-1 0,1-1 0,2-1 0,42 28 0,-60-45-329,28 11 1,9-2-1560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3.570"/>
    </inkml:context>
    <inkml:brush xml:id="br0">
      <inkml:brushProperty name="width" value="0.1" units="cm"/>
      <inkml:brushProperty name="height" value="0.1" units="cm"/>
      <inkml:brushProperty name="color" value="#66CC00"/>
    </inkml:brush>
  </inkml:definitions>
  <inkml:trace contextRef="#ctx0" brushRef="#br0">203 1 7936,'-42'0'2592,"41"0"-2504,-1 0 0,1 0-1,-1 0 1,1 0 0,-1 0 0,1 0 0,-1 1 0,1-1 0,-1 0 0,1 1 0,-1-1 0,1 1 0,0 0 0,-2 0 0,2 0-63,0-1 0,0 1 0,1-1 0,-1 0 0,0 1 0,0-1 1,1 0-1,-1 1 0,0-1 0,0 0 0,0 0 0,0 0 0,1 0 0,-3 0 1,-1 1-92,0 1-1,0 0 1,0 0 0,0 0 0,0 0 0,0 0 0,0 1 0,1 0 0,-1 0 0,-3 3 0,-6 5 206,8-7 111,-1 1 0,1 0 0,0 0 1,1 0-1,-1 1 0,1 0 0,0 0 0,1 0 0,-1 0 0,1 0 1,0 1-1,1 0 0,-1-1 0,1 1 0,1 0 0,-1 0 0,1 9 1,-1 8 307,1 1 0,2-1 0,5 42 0,-3-45-438,0 0 0,2-1 0,0 1 0,12 27 0,-14-41-139,0 0 1,0-1-1,1 1 0,-1-1 0,2 0 1,-1 0-1,1 0 0,0 0 1,0-1-1,0 0 0,1 0 1,-1-1-1,1 1 0,0-1 1,1 0-1,7 3 0,-10-6-13,-1 0 0,1 0-1,-1 0 1,1 0 0,-1-1 0,1 0 0,0 0-1,-1 0 1,1 0 0,-1 0 0,1-1-1,-1 0 1,1 1 0,-1-1 0,1-1-1,-1 1 1,0 0 0,1-1 0,-1 0 0,0 1-1,0-1 1,0-1 0,-1 1 0,1 0-1,3-4 1,4-5-39,0-1 0,0 0 0,-1 0 0,11-20-1,-6 5 43,0-1-1,-2-1 0,-1 0 1,-1 0-1,-1-1 0,-2 0 1,6-55-1,-12 82 31,-1-8 40,2 0-1,0 0 1,0 0 0,1 0 0,4-10 0,-6 19-2,0 0 0,0 0 0,0 0 0,0 0 0,1 0 0,-1 0 0,0 0 0,1 0 0,0 1 0,-1-1 0,1 1 0,0-1 0,0 1 0,0-1 0,0 1 0,0 0 0,0 0 0,0 0 0,0 0 0,0 1 0,0-1 0,1 0 0,-1 1 0,0 0 0,0-1 0,1 1 0,-1 0 0,0 0 0,1 0 0,2 1 0,4 1 109,0 0 0,0 0 0,0 1-1,0 1 1,-1-1 0,14 8 0,47 35-418,-47-30-1368,35 20 0,-46-31 500,0 0 0,0-1 0,1 0 0,-1-1-1,1 0 1,-1-1 0,1 0 0,23 0 0,3-2-2463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3.902"/>
    </inkml:context>
    <inkml:brush xml:id="br0">
      <inkml:brushProperty name="width" value="0.1" units="cm"/>
      <inkml:brushProperty name="height" value="0.1" units="cm"/>
      <inkml:brushProperty name="color" value="#66CC00"/>
    </inkml:brush>
  </inkml:definitions>
  <inkml:trace contextRef="#ctx0" brushRef="#br0">1 702 7296,'5'10'533,"0"0"1,1-1-1,1 0 1,0 0-1,0 0 1,1-1-1,14 13 1,7 2-538,31 19 1,-19-14 275,-20-12 148,1-1-1,0-2 1,0 0-1,2-1 1,25 9-1,-48-20-355,1-1-1,-1 1 1,0-1-1,1 1 1,-1-1-1,1 0 0,-1 1 1,0-1-1,1 0 1,-1 0-1,1 0 1,-1 0-1,1 0 1,-1-1-1,0 1 1,1 0-1,-1-1 0,1 1 1,-1-1-1,0 1 1,1-1-1,-1 0 1,0 1-1,0-1 1,1 0-1,-1 0 1,0 0-1,0 0 0,0 0 1,0 0-1,0 0 1,-1 0-1,1-1 1,0 1-1,0 0 1,-1 0-1,1-1 1,-1 1-1,2-2 0,0-6 151,-1-1-1,0 1 0,0 0 0,0 0 0,-2-12 0,1 8-51,-12-173 1329,-1 4-645,13 153-845,2 0-1,0 0 1,2 0 0,10-37 0,-8 44-116,1 1 0,0 1-1,2-1 1,1 1 0,0 1-1,2-1 1,14-18 0,-17 27-203,0 1-1,0 0 1,0 1-1,2 0 1,-1 0 0,1 1-1,0 1 1,1 0-1,-1 0 1,1 1 0,1 0-1,23-6 1,45-4-2989,-9 6-831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58.588"/>
    </inkml:context>
    <inkml:brush xml:id="br0">
      <inkml:brushProperty name="width" value="0.1" units="cm"/>
      <inkml:brushProperty name="height" value="0.1" units="cm"/>
      <inkml:brushProperty name="color" value="#66CC00"/>
    </inkml:brush>
  </inkml:definitions>
  <inkml:trace contextRef="#ctx0" brushRef="#br0">1034 387 4096,'-3'-2'171,"-1"0"0,1-1-1,-1 0 1,1 1 0,0-1 0,0 0 0,0-1 0,0 1 0,1 0 0,0-1-1,-1 0 1,1 1 0,0-1 0,1 0 0,-1 0 0,1 0 0,0 0 0,0-1-1,0 1 1,0 0 0,1 0 0,-1 0 0,1-1 0,1-5 0,0-25 77,0 15-318,-1 1-1,-3-21 1,2 34 88,-1 0-1,0 1 0,0-1 1,0 1-1,-1 0 1,1-1-1,-1 1 1,0 0-1,-1 0 0,1 1 1,-1-1-1,0 1 1,0 0-1,-1 0 1,1 0-1,-1 1 1,0-1-1,-6-3 0,-11-4 219,0 0-1,-45-16 0,66 27-221,-25-9 69,-1 2 0,0 1 0,0 1 0,0 1 0,-1 1 0,1 1 0,-1 2 0,1 1 0,-1 1 0,1 1 0,-1 2 0,1 1 0,1 0 0,-1 2 0,-35 16 0,37-12-132,0 0 1,-41 28 0,55-31 77,-1 0-1,1 0 1,1 1 0,-1 1 0,2 0-1,0 0 1,-9 14 0,1 5 159,1 1 0,2 0 0,1 1 1,1 1-1,-9 41 0,9-18-129,3 1 0,-4 79 1,12-102 6,2 0 1,1 0-1,2-1 1,1 1-1,2-1 1,1 0-1,1-1 1,2 1-1,1-2 1,32 58-1,-31-66-21,2-1-1,0 0 0,1-1 1,2 0-1,0-2 0,1 0 1,0-1-1,2-1 1,0 0-1,1-2 0,1-1 1,0-1-1,1 0 1,34 12-1,0-8-28,2-2 0,-1-3 0,97 7 0,-111-15 20,1-2 0,0-3-1,-1-1 1,1-2 0,61-14 0,-87 13-15,0-1 0,0 0-1,0-2 1,-1 0 0,0-1 0,0-1 0,-1 0 0,0-2-1,-1 0 1,-1-1 0,0-1 0,0 0 0,24-30 0,-23 20 27,-1 0 0,-1-1 0,-1 0 1,-1-2-1,9-28 0,-15 35 5,-1-1 1,-1 1-1,-1-1 0,0 0 0,-2-1 0,-1 1 0,-2-38 0,-4 13 120,-3 0 0,-2 0 0,-1 1 0,-3 1 0,-2 0 0,-28-58 0,36 87-182,0 1 0,0 0-1,-1 1 1,-1 0 0,0 0 0,-1 1 0,-1 0 0,1 1 0,-23-16-1,26 22-369,-1-1-1,1 2 1,-1-1-1,0 1 1,0 1-1,-1 0 1,1 0-1,-1 0 1,0 2-1,0-1 1,1 1-1,-1 0 1,0 1-1,0 0 1,0 1-1,0 0 1,-10 3-1,-58 19-3822,-7 2 1146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01.983"/>
    </inkml:context>
    <inkml:brush xml:id="br0">
      <inkml:brushProperty name="width" value="0.1" units="cm"/>
      <inkml:brushProperty name="height" value="0.1" units="cm"/>
      <inkml:brushProperty name="color" value="#66CC00"/>
    </inkml:brush>
  </inkml:definitions>
  <inkml:trace contextRef="#ctx0" brushRef="#br0">1481 1629 4352,'2'-2'241,"0"0"0,0 1 0,0-1 0,0 1 0,0-1 0,1 1 0,-1 0 0,0 0 0,0 0 0,4-1 0,10-6-2,-6 0-111,0-1-1,-1 0 0,0-1 1,0 1-1,-1-2 0,0 1 1,-1-1-1,-1 0 0,1 0 0,-2-1 1,0 0-1,0 0 0,-1-1 1,0 1-1,2-16 0,1-19 234,-2 0 0,-1-84 0,-4 129-355,-31-355 1470,24 302-1240,-2 6-104,-23-77 1,3 21-57,23 82-64,0-1 0,-2 2-1,-1-1 1,-1 1 0,-1 1 0,-1 0-1,0 0 1,-2 1 0,0 1 0,-1 0 0,-1 1-1,-1 1 1,-1 0 0,0 2 0,-1 0 0,0 1-1,-1 0 1,-23-10 0,-2 2 89,-2 1 0,0 3-1,-1 1 1,-1 3 0,-81-13 0,99 22-17,0 2 0,0 2 0,0 0 0,-1 2 1,1 2-1,0 1 0,0 1 0,1 1 0,-1 2 0,-37 15 1,46-12-72,0 0 1,1 1-1,1 1 1,0 1-1,1 1 1,1 0 0,-23 25-1,-102 136 227,106-126-87,19-26-70,2 0 0,1 1 0,1 1 1,1 0-1,1 1 0,1 0 0,2 0 0,1 1 1,-7 38-1,8-21-63,1 1 1,3 0-1,1-1 1,2 1-1,3 0 0,12 68 1,-9-83-90,2-2 0,1 1 0,1-1 0,19 37 1,-19-46-89,2-1 1,0 0-1,1-1 1,1 0 0,0-1-1,27 24 1,-23-26-285,1 0-1,0-2 1,39 22 0,-21-18-1303,51 15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06.870"/>
    </inkml:context>
    <inkml:brush xml:id="br0">
      <inkml:brushProperty name="width" value="0.1" units="cm"/>
      <inkml:brushProperty name="height" value="0.1" units="cm"/>
      <inkml:brushProperty name="color" value="#66CC00"/>
    </inkml:brush>
  </inkml:definitions>
  <inkml:trace contextRef="#ctx0" brushRef="#br0">13659 200 3200,'-11'3'2186,"-7"0"2800,17-3-4962,1 0-1,-1 0 1,1 0 0,0 0 0,-1 0 0,1 0 0,-1-1 0,1 1 0,-1 0 0,1 0 0,0 0 0,-1-1 0,1 1 0,0 0 0,-1-1 0,1 1 0,0 0 0,-1-1 0,1 1-1,0 0 1,-1-1 0,1 0 0,-1 0 44,0 0 0,0 1-1,0-1 1,0 0 0,0 0-1,0 0 1,0 1-1,0-1 1,0 1 0,0-1-1,0 1 1,0-1 0,0 1-1,-1 0 1,1-1 0,0 1-1,0 0 1,-1 0-1,-1 0 1,-33 1 641,22-1-477,-61-5 1090,25 5-865,-171 4 137,136-3-306,53-1-3,-49 4 0,25 1-105,-94-4 0,73-2-214,-165 10 297,-6 0 210,-375-41-185,215-2 153,226 21-98,-207 7-30,239 7-232,89-1-112,-154-5 308,52-1-191,48 4-66,23-3 21,-166-12 201,249 16-221,-271-20 118,13 17-59,106 1 66,-162 6-116,-308 35 216,378-24-60,-49-6-31,-59-6-100,193-3 18,-55-6-55,-2 0-31,158 7 124,-403-15 413,153 9-428,38 3 101,-244-7-187,354 11 188,48-8-320,1 0 127,-139 18-98,-98-3 111,175-10 89,101 3-139,-39 1-15,-115-4-29,182-3 79,-98-21-1,106 17 11,-67-5 0,83 11-12,-120-6-38,15 1 27,-36-3 73,89 6 17,-83 4-1,72 2-222,-48 2 155,-130-5-88,144 1 212,71 1-123,-173 6 14,105-8 19,-132 4 100,141 14-141,51-5-5,-187 21 592,217-29-553,-45-3-1,30-1-600,40 1-170,-1-1 0,1 0 0,-1 0 0,1-1 0,0 0 0,0 0 0,-14-6 0,-5-9-3342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10.938"/>
    </inkml:context>
    <inkml:brush xml:id="br0">
      <inkml:brushProperty name="width" value="0.1" units="cm"/>
      <inkml:brushProperty name="height" value="0.1" units="cm"/>
      <inkml:brushProperty name="color" value="#66CC00"/>
    </inkml:brush>
  </inkml:definitions>
  <inkml:trace contextRef="#ctx0" brushRef="#br0">9445 185 3200,'-14'8'1515,"18"-11"-2945,-2 1 1568,0 1 0,-1-1 0,0 1 0,1-1 0,-1 0 0,0 0 0,0 1 0,0-1 0,0 0 0,0 0 0,0 0 0,-1 0 0,1 0 0,-1 0 1,1 0-1,-1 0 0,0-1 0,0 1 0,0 0 0,0 0 0,0 0 0,0 0 0,0 0 0,-1 0 0,1 0 0,-1 0 0,0 0 0,1 0 0,-1 0 0,0 0 0,0 0 1,0 0-1,-1 0 0,1 1 0,0-1 0,-1 1 0,1-1 0,-1 1 0,1-1 0,-1 1 0,0 0 0,1 0 0,-1-1 0,0 1 0,0 1 0,0-1 0,0 0 0,0 0 1,0 1-1,0-1 0,-4 0 0,-11 2 69,0 1 1,1 1 0,-22 6 0,17-4 171,-30 3 0,-78-6 716,72-3-750,7-2-182,0-2 0,0-2 0,-58-17 0,95 21-138,-9-1 51,0 1 1,0 1-1,-34 0 0,-68 11 463,34-2-455,1-1-70,-93 2-17,-63 10 30,110-4-43,64-8 102,-155 8 142,144-15 11,-157 7 429,-79 3-863,260-9 246,-92-7 268,1 0-41,-815 7-17,850 2-304,58 1 112,0-2-1,1-3 0,-64-11 0,85 9-95,0 1 1,-59 3-1,40 1 112,41-1-86,-115 1 2,-191-24-1,217 10 192,-145 2 0,0-9-206,162 11-68,30 3 48,-121-8 159,10 16 110,-175-4-182,165-7 197,-390 15-388,319 13 47,1-1 32,215-18 69,-189-4 210,17 7 260,67 2-176,-280-9 1317,267 8-1439,-114-5-2369,219-3-74,2-1-1,-1-3 1,-50-16 0,1 0-2230,-22 0 1334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14.191"/>
    </inkml:context>
    <inkml:brush xml:id="br0">
      <inkml:brushProperty name="width" value="0.1" units="cm"/>
      <inkml:brushProperty name="height" value="0.1" units="cm"/>
      <inkml:brushProperty name="color" value="#66CC00"/>
    </inkml:brush>
  </inkml:definitions>
  <inkml:trace contextRef="#ctx0" brushRef="#br0">3394 1474 1408,'4'2'327,"1"-1"1,0 1-1,-1-1 1,1 0-1,0 0 1,0 0-1,0-1 1,0 1-1,0-1 1,0 0-1,0-1 0,0 1 1,0-1-1,6-2 1,54-16 3181,-64 19-3353,-1 0-1,1 0 1,-1-1 0,1 1-1,-1 0 1,1-1 0,0 1-1,-1 0 1,1-1 0,-1 1-1,1 0 1,-1-1 0,0 1-1,1-1 1,-1 1-1,1-1 1,-1 1 0,0-1-1,0 0 1,1 1 0,-1-1-1,0 1 1,0-1 0,1 0-1,-1 1 1,0-1 0,0 1-1,0-1 1,0 0 0,0 1-1,0-1 1,0 0 0,0 1-1,0-1 1,0 1 0,-1-1-1,1-1 1,0-4-642,-1 1 757,1 0 0,-1 0 0,0 0 0,0 0 0,-1 0 0,0 0 0,0 0-1,-4-8 1,-5-13 448,-8-31 266,-13-70 0,24 89-576,5 23-409,2 1 0,-1-1 1,2-23-1,1 23 65,-1 0 0,-1 0 0,-4-23 0,-15-91 741,14 84-618,-2-71 0,1 0-170,3 82-89,-1-9 157,-1 0 0,-16-56 0,-6-15-129,23 80 43,4 28 0,1 1 0,-1-1 0,0 1 0,0-1 0,0 1 0,-1-1 0,0 1 0,0 0 0,-3-6 0,2 9 8,1-1 0,-1 0 0,1 1 0,-1 0 0,0-1 0,0 1 0,0 1 0,0-1 0,-1 0 0,1 1 1,0-1-1,-1 1 0,1 0 0,-1 0 0,1 0 0,-6 0 0,-6 0 61,-1 0 1,-24 3 0,9-1-32,-36-3-95,40 0 9,1 1-1,-1 1 1,-28 5 0,-244 23 158,-2-27-120,166-1-96,-264-22 233,372 20-126,-147-18-31,23 2-25,23 8 45,-208-27 89,165 14-383,137 21 281,1 1 0,-1 2-1,-55 8 1,-98 30-70,81-10 82,101-27-27,-1 1 0,1-1 1,-1 2-1,1-1 0,-8 8 0,-12 6 14,15-10 59,0 1 0,0 0 0,1 0-1,1 1 1,-1 0 0,1 0 0,-8 14-1,2-4-66,5-7 43,0 1 1,1 0-1,1 1 1,0 0-1,1 0 1,1 0-1,-7 30 1,2 6 65,-3 54 0,6-46-57,1-12-20,-10 101 0,-4-19 92,10-75-61,-6 27 77,-6 48-179,15-82 36,4-31 83,0 1-1,0 21 0,3-22-80,1 0 0,3 20 0,-3-30 22,0 0-1,0 0 1,1 0 0,0 0-1,0 0 1,0-1-1,0 1 1,1-1 0,0 0-1,6 8 1,5 4-23,-7-7 12,1-1 0,0 0 0,0 0 0,1 0 0,16 10 1,10 4 15,-25-15 33,0 0-1,1-1 1,20 9 0,4-2 32,1-2-1,-1-1 1,62 8 0,12-10-67,141-8 1,-98-3 198,331 36-319,-395-27 128,93-6 0,-76-1 53,-91 1-49,210-5 152,-7-7-137,61-5-1,-27-15-34,-173 23-241,122-1 1,-110 8-532,116-9-3449,-3-15-6043,-126 12 6051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23.595"/>
    </inkml:context>
    <inkml:brush xml:id="br0">
      <inkml:brushProperty name="width" value="0.1" units="cm"/>
      <inkml:brushProperty name="height" value="0.1" units="cm"/>
      <inkml:brushProperty name="color" value="#66CC00"/>
    </inkml:brush>
  </inkml:definitions>
  <inkml:trace contextRef="#ctx0" brushRef="#br0">13930 6 1792,'1'1'198,"1"0"0,-1 0 0,1-1 0,0 1 0,-1 0 0,1-1 0,-1 1 0,1-1 0,0 0-1,-1 1 1,20-4 8512,-27 8-8653,1-1 234,-1 0 0,-1 0 1,1-1-1,0 0 1,-1 0-1,1 0 0,-13 2 1,-51 8 914,63-12-1197,-232 19 254,-2-19 366,115-2-76,-71-14-465,105 6-5,-200-24 701,229 26-669,0 3-1,-101 6 0,43 1-62,52-3 45,-309 10 398,-94 1-499,316-12 120,-13 9 193,60-1-128,-199 1 86,45 11 29,-1 0 171,103-21-323,-185 5-59,257 2-230,-140 2 317,-43-29-87,245 18-83,-42 2 0,-13-2 31,-39-7-79,-61-7 103,65-2 44,70 10-183,-1 3 1,-69-3-1,12 9 59,-221 6 25,255-2-129,35-3 139,-1 2 0,1 2-1,-51 12 1,-297 59-23,-139-33 91,345-40-19,-117 7-133,38 6 206,-103-7-268,79-6 208,150-3-25,67 1-37,-163-5-141,-43 0 117,60 5 77,-158-13 4,80 11 52,151 3-231,-141-11 425,184 8-55,23 1-296,-63-2-59,-9 1 254,-26-4-149,123 6-94,0 1-1,-86 14 0,77-7 127,-73 1 0,-222-9 54,254-3-151,-60 2-13,-73 6 228,165-6-133,20-1-3,-79-14 0,19 1-40,-39 12 10,19 1 6,-89-23 423,-4-1 13,209 26-689,0 0 0,-1 0 0,1 1 0,0 0 1,0 0-1,0 1 0,0 0 0,1 1 0,-1-1 0,0 1 0,-11 7 0,7-3-859,8-4 598,1 0 1,-1-1 0,0 1-1,-1-1 1,1 0-1,0-1 1,-1 1 0,1-1-1,-1 0 1,1 0 0,-1 0-1,-8 0 1,7-1-182,-1-1 1,1 0-1,0-1 0,0 1 1,0-1-1,0-1 0,-8-3 1,-6-5-1386,-19-14 1,39 25 2078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03.297"/>
    </inkml:context>
    <inkml:brush xml:id="br0">
      <inkml:brushProperty name="width" value="0.1" units="cm"/>
      <inkml:brushProperty name="height" value="0.1" units="cm"/>
      <inkml:brushProperty name="color" value="#FFFC18"/>
    </inkml:brush>
  </inkml:definitions>
  <inkml:trace contextRef="#ctx0" brushRef="#br0">1254 54 2560,'0'-1'46,"0"1"0,0-1 0,0 0-1,1 1 1,-1-1 0,0 0 0,1 1 0,-1-1 0,1 0 0,-1 1 0,1-1-1,-1 1 1,1-1 0,-1 1 0,1-1 0,-1 1 0,1-1 0,0 1 0,-1 0-1,1-1 1,0 1 0,0-1 0,14 4 4315,-21-2-3729,4-1-524,0 0 1,-1 1 0,1-1-1,0 0 1,0 1 0,0 0-1,0-1 1,-3 2 0,-4 2 299,1-3-204,1-1-1,0 1 0,-1-1 0,1 0 0,-1-1 0,1 1 1,-10-4-1,16 4-175,-58-14 1070,-19-1 156,46 9-955,0 0-1,-54-2 1,-2 7 474,-102 3 1200,43 14-140,-116 5-1421,110-24-7270,109 2 2629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29.250"/>
    </inkml:context>
    <inkml:brush xml:id="br0">
      <inkml:brushProperty name="width" value="0.1" units="cm"/>
      <inkml:brushProperty name="height" value="0.1" units="cm"/>
      <inkml:brushProperty name="color" value="#66CC00"/>
    </inkml:brush>
  </inkml:definitions>
  <inkml:trace contextRef="#ctx0" brushRef="#br0">4299 348 5120,'-5'-1'638,"5"1"-567,-1 0 0,1 0 0,-1 0 0,1 0 0,-1 0 0,1 0-1,-1 0 1,1-1 0,-1 1 0,1 0 0,0 0 0,-1 0 0,1-1 0,-1 1 0,1 0 0,0 0 0,-1-1 0,1 1 0,-1 0 0,1-1 0,0 1 0,-1-1 0,1 1-1,0 0 1,0-1 0,-1 1 0,1-1 0,0 1 0,0-1 0,-1 0 0,1 0 185,0-17-523,1 16 415,-1-1 0,0 0-1,0 1 1,-1-1 0,1 0-1,-1 1 1,1-1 0,-1 0 0,0 1-1,0-1 1,0 1 0,0-1-1,0 1 1,-1 0 0,1-1-1,-1 1 1,1 0 0,-1 0-1,0 0 1,0 0 0,0 0-1,0 1 1,0-1 0,0 1-1,-1-1 1,1 1 0,0 0-1,-1 0 1,1 0 0,-1 0-1,0 0 1,1 0 0,-4 0-1,-3 0 159,1 0 0,-1 1 0,0 0 0,1 1 0,-1 0 0,0 0 0,1 1-1,-1 0 1,-8 3 0,-2 0 55,1 0 1,-1-1-1,-38 2 0,-59-5 132,56-2-223,-39 0-277,-116 2 457,113 9 157,33-2-254,-71 7 50,-129 7-278,63-19-93,-317-15 464,119-2-408,381 14-75,-361-28 590,255 6-442,40 6 19,-119-32-239,102 20 70,-213-57 869,236 52-365,57 22-277,-1 0 0,0 2 0,-35-7 0,38 13-324,0 0 1,1 2 0,-1 1-1,0 1 1,-33 5 0,47-3-368,0 0 1,0 0 0,0 1 0,1 1-1,0-1 1,0 1 0,0 1 0,0 0-1,-11 10 1,-34 23-4182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36.791"/>
    </inkml:context>
    <inkml:brush xml:id="br0">
      <inkml:brushProperty name="width" value="0.1" units="cm"/>
      <inkml:brushProperty name="height" value="0.1" units="cm"/>
      <inkml:brushProperty name="color" value="#66CC00"/>
    </inkml:brush>
  </inkml:definitions>
  <inkml:trace contextRef="#ctx0" brushRef="#br0">3803 190 3200,'-12'-13'1442,"2"0"1,-1-1-1,2-1 1,-14-26-1,14 24-68,8 15-1288,0 0-1,-1 0 1,1 0-1,-1 0 0,1 0 1,-1 0-1,0 0 1,0 1-1,0-1 0,0 1 1,0-1-1,0 1 1,0 0-1,-1 0 0,1-1 1,0 2-1,-1-1 1,1 0-1,-1 0 0,1 1 1,0 0-1,-1-1 1,0 1-1,1 0 0,-1 0 1,1 0-1,-1 1 1,-2 0-1,-8 1 40,0 2 0,0 0 1,0 0-1,-15 9 0,-14 3 484,9-9-190,0-2 0,0-1 0,0-2 0,-60-4 0,23 1-279,17 0 382,-63-8 1,-70-28 661,118 21-948,-1 3 1,-108-7-1,121 16-123,-59-2-124,78 6-33,-145 5 392,-8-3-374,103-3 89,-322 9 65,207-5 254,4-1-236,64 4-55,-14 8-49,47 1 529,47-10-368,16-2-278,15-1 133,-30-2 1,32 0 152,-36 3 0,34 0-25,-12 1-154,0 2 0,0 0 0,1 3 0,-44 16 0,51-14-275,16-8-376,1 1 0,0 0 0,1 1 0,-1 0 1,1 1-1,0 0 0,-12 9 0,6 6-1755,13-18 1818,0 0 1,0 0-1,0 0 1,0-1-1,0 1 1,-1 0-1,1-1 1,-1 0 0,0 1-1,0-1 1,0 0-1,0 0 1,0-1-1,0 1 1,0-1-1,-1 1 1,1-1 0,-4 1-1,-40 4-2825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39.944"/>
    </inkml:context>
    <inkml:brush xml:id="br0">
      <inkml:brushProperty name="width" value="0.1" units="cm"/>
      <inkml:brushProperty name="height" value="0.1" units="cm"/>
      <inkml:brushProperty name="color" value="#66CC00"/>
    </inkml:brush>
  </inkml:definitions>
  <inkml:trace contextRef="#ctx0" brushRef="#br0">1 4 128,'0'-4'0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40.599"/>
    </inkml:context>
    <inkml:brush xml:id="br0">
      <inkml:brushProperty name="width" value="0.1" units="cm"/>
      <inkml:brushProperty name="height" value="0.1" units="cm"/>
      <inkml:brushProperty name="color" value="#66CC00"/>
    </inkml:brush>
  </inkml:definitions>
  <inkml:trace contextRef="#ctx0" brushRef="#br0">2280 59 2688,'0'0'3002,"0"10"-1978,-2-6-864,1 0-1,-1 0 1,0-1-1,0 1 1,0 0-1,-1-1 1,1 0-1,-1 0 0,1 1 1,-1-2-1,0 1 1,-1 0-1,1 0 1,0-1-1,-1 0 1,1 0-1,-1 0 0,0 0 1,0 0-1,1-1 1,-1 0-1,0 1 1,0-2-1,0 1 1,-1 0-1,1-1 0,0 0 1,-4 0-1,-44 1 716,23 0-343,0 0 0,0-3 0,-50-8 0,55 4-116,-43-16 0,28 7 141,-1 2 1,0 1-1,-43-5 0,-275-15 1139,243 27-1088,-165 2 1224,148 5-1205,-208 8 290,248-1-1707,-48 2-5055,98-9 702,-57-6-1,24-5 1288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44.877"/>
    </inkml:context>
    <inkml:brush xml:id="br0">
      <inkml:brushProperty name="width" value="0.1" units="cm"/>
      <inkml:brushProperty name="height" value="0.1" units="cm"/>
      <inkml:brushProperty name="color" value="#66CC00"/>
    </inkml:brush>
  </inkml:definitions>
  <inkml:trace contextRef="#ctx0" brushRef="#br0">2313 1331 3072,'-27'20'4650,"38"-6"-3060,43 19 3071,-52-32-4452,-1 1-1,1-1 1,0 0 0,0 0 0,0 1-1,0-1 1,0 0 0,0-1 0,0 1-1,1 0 1,2 0 0,-4-1-102,0 0 1,1 0-1,-1 0 1,0 0-1,0-1 0,1 1 1,-1 0-1,0-1 1,0 1-1,0-1 1,1 1-1,-1-1 0,0 1 1,0-1-1,0 0 1,0 0-1,0 1 1,0-1-1,0 0 0,0 0 1,0 0-1,1-2 1,5-7 148,0-1 1,0 1 0,-1-1-1,-1 0 1,0-1 0,0 1-1,5-23 1,29-89 407,-2 7-619,-6 15 46,-21 62 41,-3 15 80,4-35-1,8-38-59,-2 10-128,-12 48 42,-2 0 1,-2-56-1,-3 70-4,-1 0-1,-1 0 1,-1 1-1,-16-46 0,8 37-20,-7-19 46,18 49-84,1 0-1,-1 0 0,0 0 1,0 0-1,0 0 0,0 1 1,-1-1-1,1 1 0,0-1 1,-1 1-1,0 0 0,0 0 1,-3-2-1,-12-10 13,5 4 31,-1 1-1,0 0 0,-1 1 1,1 1-1,-26-9 0,32 13-23,-30-11-33,-1 1 1,-68-12-1,-83-2-42,171 25 52,-306-12 1,123 9 0,-108 5 139,198 6-219,-11 0 27,55-4-11,-220 23-22,128-6-4,116-12 25,15-4-68,0 3 0,0 0 0,-53 19-1,74-21 120,0-1-1,0 2 1,1-1-1,-1 1 1,1 1-1,0-1 1,1 1-1,-1 0 0,1 1 1,1-1-1,-1 1 1,1 0-1,0 1 1,0-1-1,1 1 1,0 0-1,1 0 1,0 0-1,0 1 0,0-1 1,0 10-1,-2 14-26,1-1-1,2 1 1,2 0 0,4 45-1,28 125-7,-27-171 79,0 1-1,-2 0 0,-2 0 1,-1 0-1,-1 0 0,-2 0 1,-1 0-1,-1-1 0,-17 53 1,-44 92 180,63-169-207,2-4-3,-3 5-20,1 0 0,1 0-1,-1 0 1,-1 12 0,4-19 17,0 1 0,-1-1 0,1 1 1,0-1-1,0 1 0,0-1 0,1 1 0,-1-1 0,0 1 1,0-1-1,1 0 0,-1 1 0,1-1 0,-1 0 0,1 1 1,0-1-1,-1 0 0,1 1 0,0-1 0,0 0 0,0 0 1,0 0-1,0 0 0,0 0 0,0 0 0,0 0 0,1 0 1,-1-1-1,0 1 0,1 0 0,-1-1 0,0 1 0,2 0 1,4 1-62,1-1 0,-1 0 0,0 0 0,1 0 1,-1-1-1,1 0 0,-1-1 0,14-2 0,5-3-643,30-11 1,-30 8-215,34-7 0,29 4-2332,-7-6-1109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5:47.578"/>
    </inkml:context>
    <inkml:brush xml:id="br0">
      <inkml:brushProperty name="width" value="0.1" units="cm"/>
      <inkml:brushProperty name="height" value="0.1" units="cm"/>
      <inkml:brushProperty name="color" value="#66CC00"/>
    </inkml:brush>
  </inkml:definitions>
  <inkml:trace contextRef="#ctx0" brushRef="#br0">3203 1390 5888,'-3'-1'561,"2"1"-481,1 0 0,-1 0 0,1 0 1,-1 0-1,0 0 0,1 0 0,-1 0 0,1 0 0,-1-1 0,1 1 1,-1 0-1,1 0 0,-1 0 0,1-1 0,-1 1 0,1 0 0,0-1 1,-1 1-1,1 0 0,-1-1 0,1 1 0,0 0 0,-1-1 0,1 1 1,0-1-1,-1 1 0,1-2 608,1-13 299,1 10-856,0-1 1,1 1 0,0 0 0,0 0 0,5-6 0,7-14 389,-5 3 392,-1-2 1,-1 1 0,9-49-1,-12 48-359,-2 5 25,-1 0 0,0-32 0,1-8 9,-1-54 151,-2 76-533,4-49 1,2 12 26,-5-104 1,-3 81 24,2 76-233,-1 0 0,0-1 0,-2 1 0,-1 0 0,-1 1 0,0-1 1,-1 1-1,-2 0 0,-12-26 0,18 44-25,1 1 0,0-1-1,-1 1 1,1-1 0,-1 1 0,1-1 0,-1 1 0,0 0 0,1 0 0,-1 0 0,-3-1 0,-11-9 54,11 7-60,0 1 0,0-1 0,-1 1 0,1 0 0,-1 0 0,0 1 0,1 0 0,-1 0 0,0 0 0,-11-2 0,-7 1-147,-35-1-1,38 4 186,-131-7 28,-153-8 130,95 13-50,-12-1 67,32-19-37,71 6-84,-52 6 181,17 1-139,40 3-140,-22-2-8,58 2 196,-104 5 0,83 2-219,-267-1-69,228 7 160,-27 12-48,88-9-166,26-2 252,34-5 67,0 1 0,-23 8 0,38-12-151,1 1 1,-1 0-1,1 0 1,0 0 0,-1 0-1,1 0 1,0 0-1,-1 0 1,1 1 0,0-1-1,0 0 1,0 1-1,0-1 1,0 0 0,0 1-1,1-1 1,-1 1-1,0 0 1,1-1 0,-1 1-1,1 0 1,0-1-1,-1 1 1,1 0-1,0-1 1,0 1 0,0 0-1,0-1 1,1 4-1,0 4 10,0 0-1,1 0 0,0-1 0,4 12 0,15 46 121,-3 1 0,9 79 0,6 140 269,-20-151-259,-5-48-133,-3-26 0,24 113-1,-29-172-7,2 5 34,-1 0 0,2-1 0,-1 1 0,6 10 0,-7-15-27,0-1-1,0 1 0,0-1 1,1 1-1,-1-1 1,0 0-1,1 0 1,-1 1-1,0-1 0,1 0 1,0 0-1,-1 0 1,1-1-1,-1 1 1,1 0-1,0-1 0,0 1 1,-1-1-1,1 1 1,0-1-1,0 0 1,3 0-1,166-5-215,87-9 135,4-1 221,5 8-77,-6 0-468,1069 7 733,-982-4-240,-341 4-1007,-1 0 0,1-1 0,0 0 0,0-1 0,-1 1 0,1-1 0,-1-1 0,1 1 0,-1-1-1,0 0 1,11-8 0,6-8-3643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21.2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7549 142 896,'-16'-15'6298,"15"17"-6150,1 0 0,0 0 0,-1-1 0,0 1-1,1 0 1,-1 0 0,0-1 0,0 1-1,0-1 1,0 1 0,0-1 0,0 1 0,0-1-1,-1 0 1,1 0 0,-1 1 0,1-1-1,-1 0 1,1 0 0,-1 0 0,-3 1-1,-5 3 53,0-1-1,-14 5 0,20-8-69,-32 9 391,0-2 1,-1-2-1,-58 3 0,-144-6 682,128-5-774,-90 1 502,-216 3 303,366 0-1154,1 3 0,-67 15 0,43-7 211,-151 6 0,47-17-81,-81 7-47,-177 19 226,159-33-186,159-3-86,28 1-42,-101-6-155,69-1 85,70 7-13,-57 0 0,-370 16 430,-315-9-118,675-10-96,-2 0 378,-346 10-692,364-7 172,4 0 76,70 7-169,-296-13 22,251 0 50,-101-30 0,115 27 19,34 8 83,-37-18 0,-19-6 18,68 28-129,-14-5 20,-1 2-1,-38-6 1,-31 0 70,-69-6 750,-115 10-1052,273 8-360,0 2 0,0-1-1,0 1 1,0 0-1,1 1 1,-1 0 0,-11 4-1,-3 4-2348,-27 15 0,34-17 1944,-48 26-3288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23.7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2963 587 8320,'-12'-4'1107,"10"3"-778,-1 0 0,1 0-1,-1 1 1,0-1 0,1 1 0,-1-1 0,-5 1 0,3-2-332,1-1-1,0 0 1,0 1-1,0-1 1,-7-7-1,7 6 100,0 1 0,0 0 0,0 0 0,-1 0 0,1 1 0,-1 0 0,1-1 1,-1 2-1,0-1 0,0 0 0,-6 0 0,-7-1-485,-33-1 0,21 2 195,-354-49 1085,366 47-823,0-1 0,0-1-1,-21-10 1,16 6 58,-26-7 0,-42-3 519,-157-12 1,90 14-193,-164-10 692,17 2-157,237 15-732,0-4 0,1-3 0,-76-31 0,30 11 904,-179-38 0,79 29-755,171 33-1004,36 12 76,0-1 1,-1 1 0,1 0-1,0 0 1,-1 1 0,-9-1-1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25.3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2419 226 8960,'-14'-7'897,"6"3"-391,0 0 1,0 0-1,0 1 1,-1 0-1,1 0 1,-1 1-1,-17-2 1,21 3-468,0 0-1,0-1 1,0 1-1,0-1 1,0 0 0,0 0-1,1 0 1,-1-1 0,0 0-1,-6-5 1,-23-12 731,-41-7 912,-122-28 0,107 33-1409,64 17-242,-1 1 1,1 1-1,-49 1 1,37 2 9,-38-6 0,-13-5 156,-1 4 0,1 4 1,-1 4-1,0 3 0,-89 17 1,-257 69 538,295-46-843,-27 7-2035,83-32-2292,-1-7-3688,33-10 4362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26.9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6882 51 4480,'-5'-1'415,"-1"-1"-1,1 1 1,-1 0-1,0 0 1,1 1 0,-36 9 5400,39-7-5539,2-1-199,-1 0 0,1 0-1,0-1 1,0 1-1,0 0 1,0-1-1,0 1 1,0 0-1,1-1 1,-1 1 0,0 0-1,0 0 1,0-1-1,1 1 1,-1-1-1,0 1 1,1 0-1,-1-1 1,0 1 0,2 1 229,-1-2-230,-1 1 1,1-1-1,0 1 1,0 0 0,7 6 161,0-1 1,1 1 0,0-1-1,0-1 1,0 1-1,0-2 1,16 7 0,35 6 126,1-2 0,0-3 0,1-3 0,0-3 0,64-1-1,316-26 674,-334 12-1092,521-11-821,-625 19 835,-10-2-1,-13-2-75,-127-27-545,-14-2 282,-110 7 293,131 16 513,-19 2-251,-311 22 0,216 8-113,-510 28 264,595-47-314,-206-26 0,364 23-22,3 0-68,0 0-1,-1 0 1,1 0-1,0-1 0,-12-4 1,41 5-265,11 2 309,0 1 0,45 10 0,66 22-50,34 5 57,193-4 70,5-32 366,38-26 261,-158 4-260,-169 14-272,113-4 789,-536 19-1120,-546-38 1013,-58-15-218,340 21-435,40 1 411,356 13-347,-83-2-107,-13 3 43,-158 0 16,118 11 178,-208 5 71,-23 1-396,473-7-1,-634 36 168,602-27-242,-269 19-2633,330-28-2063,-91-7 1,107-6-632,4-3 1056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04.325"/>
    </inkml:context>
    <inkml:brush xml:id="br0">
      <inkml:brushProperty name="width" value="0.1" units="cm"/>
      <inkml:brushProperty name="height" value="0.1" units="cm"/>
      <inkml:brushProperty name="color" value="#FFFC18"/>
    </inkml:brush>
  </inkml:definitions>
  <inkml:trace contextRef="#ctx0" brushRef="#br0">1762 30 5632,'-16'-11'5914,"14"11"-5598,0-1 0,0 1-1,0-1 1,0 1 0,-1-1-1,1 0 1,-3-1 0,-15-5 550,-35 2 409,-163 14-337,127-4-589,58-4-123,-50 7-1,-1 9-151,37-6 588,-1-3-1,-89 5 1,-146-3 510,135-3-1587,-1-5-1867,-20 2-4033,84-1 1121,9-2 970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29.7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 5 5888,'-8'-4'2818,"17"4"-1707,18 4-352,-15-1-611,-1 1 0,1 1 1,-1 0-1,0 0 0,0 1 1,0 0-1,-1 1 1,0 1-1,0-1 0,-1 1 1,0 1-1,0 0 0,-1 0 1,0 1-1,-1 0 0,0 0 1,-1 0-1,0 1 0,0 0 1,-1 1-1,7 22 1,3 25-69,-10-38-94,1 1 1,1-1 0,9 21-1,-15-40 6,-1 0 0,1-1 0,0 1 0,0 0 0,0-1 0,0 1 0,1-1 0,-1 1 0,0-1 0,1 1-1,-1-1 1,1 0 0,-1 0 0,1 0 0,0 0 0,2 2 0,-2-3-2,0 0 0,-1 0-1,1 0 1,0 0 0,-1 0 0,1 0-1,-1-1 1,1 1 0,0 0 0,-1-1-1,1 1 1,-1-1 0,1 0 0,-1 0-1,0 1 1,1-1 0,-1 0 0,0 0-1,1 0 1,-1 0 0,1-2 0,20-19-38,-2 0 0,-1-1 1,23-37-1,15-19 47,-25 40 14,62-58 0,-67 77 361,-27 20-351,0 1 0,1-1 0,-1 1 0,0-1 0,0 1 0,0-1 0,0 1 0,1-1 1,-1 1-1,0-1 0,0 1 0,0-1 0,0 1 0,0-1 0,0 1 0,0-1 0,-1 1 1,1-1-1,0 1 0,0 0 0,-7 30 584,-14 40 0,1-4-178,9-21-235,-54 186 321,63-224-495,-55 176 176,42-130-243,-9 78 0,22-121 39,-1 17-50,0 29 0,2-50 20,2-1 0,-1 1 0,1-1 0,0 1 0,0-1-1,1 0 1,-1 1 0,1-1 0,1 0 0,3 8 0,-5-14 27,-1 1 0,0 0 1,1 0-1,-1-1 1,1 1-1,-1 0 1,1-1-1,-1 1 1,1 0-1,0-1 1,-1 1-1,1-1 0,0 1 1,-1-1-1,1 1 1,0-1-1,-1 1 1,1-1-1,0 0 1,0 0-1,0 1 1,-1-1-1,1 0 0,0 0 1,0 0-1,0 0 1,0 0-1,-1 0 1,1 0-1,0 0 1,0 0-1,0 0 1,0 0-1,-1-1 0,1 1 1,0 0-1,0-1 1,-1 1-1,1 0 1,0-1-1,0 1 1,-1-1-1,1 1 1,0-1-1,-1 1 0,1-1 1,0-1-1,4-3-27,0-1 0,-1 0 1,0 0-1,5-9 0,-5 9-24,19-32 36,3 1-1,1 1 0,40-42 1,-65 77 50,-1-1 1,0 1 0,0 0 0,1-1-1,-1 1 1,1 0 0,-1 0-1,1 0 1,0 0 0,0 0 0,-1 0-1,4-1 1,-4 2-14,-1 0 0,0 0 0,1 0-1,-1 0 1,0 0 0,0 1 0,1-1 0,-1 0-1,0 0 1,1 0 0,-1 0 0,0 0-1,0 1 1,1-1 0,-1 0 0,0 0 0,0 0-1,1 1 1,-1-1 0,0 0 0,0 0 0,0 1-1,0-1 1,1 0 0,-1 0 0,0 1 0,0-1-1,3 18 188,-5 72 60,4 95-399,1-144 60,16 72 0,-14-96 33,0 0 0,1 0 1,1-1-1,0 0 0,1 0 1,18 26-1,0-8-384,1 0 0,2-2 0,2-1 0,1-2 0,1 0 0,43 27 0,-60-46-296,0-1 0,0 0 0,1-2 0,0 0 0,24 7 0,28-2-2114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30.4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 1 6400,'-1'0'148,"-1"0"1,1 0-1,0 0 1,-1 0-1,1 0 0,0 0 1,-1 0-1,1 1 1,0-1-1,0 0 1,-1 1-1,1-1 1,0 1-1,0-1 1,0 1-1,-1 0 0,1 0 1,0-1-1,-1 3 1,1-1-78,0 0 0,0 0 0,0 0 0,0 0 0,1 0 0,-1 0 0,1 0 1,0 1-1,-1-1 0,1 0 0,0 0 0,1 3 0,-1 230 457,0-235-519,0 0-1,0 1 1,0-1-1,0 0 1,0 1-1,0-1 1,-1 0-1,1 1 1,0-1-1,0 0 1,0 0-1,0 1 1,0-1 0,0 0-1,-1 1 1,1-1-1,0 0 1,0 0-1,0 1 1,-1-1-1,1 0 1,0 0-1,0 1 1,-1-1-1,1 0 1,0 0 0,0 0-1,-1 0 1,1 0-1,0 1 1,-1-1-1,1 0 1,0 0-1,-1 0 1,1 0-1,-16-3 380,11 2-336,1-1 0,0 0 0,0 0 0,-8-6 0,12 8-135,-1-1 1,1 1 0,-1-1-1,1 0 1,-1 1 0,1-1-1,-1 0 1,1 0 0,0 1-1,-1-1 1,1 0 0,0 0 0,0 1-1,0-1 1,0 0 0,0 0-1,0 0 1,0 0 0,0 1-1,0-1 1,0 0 0,0-1-1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36.293"/>
    </inkml:context>
    <inkml:brush xml:id="br0">
      <inkml:brushProperty name="width" value="0.1" units="cm"/>
      <inkml:brushProperty name="height" value="0.1" units="cm"/>
      <inkml:brushProperty name="color" value="#66CC00"/>
    </inkml:brush>
  </inkml:definitions>
  <inkml:trace contextRef="#ctx0" brushRef="#br0">8630 314 5376,'-2'-1'134,"-1"1"1,1-1-1,-1 1 0,1 0 1,-1 0-1,1 0 1,0 0-1,-1 0 0,1 1 1,-1-1-1,1 1 1,0 0-1,-1-1 0,1 1 1,0 0-1,0 0 1,0 1-1,0-1 0,0 0 1,0 1-1,0-1 1,0 1-1,0 0 0,1-1 1,-1 1-1,0 0 1,1 0-1,0 0 0,-2 2 1,3-3-109,0-1 0,0 1-1,-1-1 1,1 0 0,0 1 0,0-1 0,-1 0 0,1 1 0,0-1 0,-1 0 0,1 0-1,-1 1 1,1-1 0,0 0 0,-1 0 0,1 0 0,-1 1 0,1-1 0,0 0 0,-1 0-1,1 0 1,-1 0 0,1 0 0,-1 0 0,1 0 0,-1 0 0,0 0 0,-14-6 1492,-12-13 500,20 14-1800,-1 0-1,0 0 1,0 1 0,0 0 0,-1 1 0,1-1-1,-1 2 1,0-1 0,-16-1 0,-8-4-39,-287-67 1570,265 68-1545,-1 2 0,-82 2 0,-114 20 28,114-5 194,82-8-217,-14 2 254,-136-7 1,-32-14-476,-72-8 29,96-19-106,103 18 146,-239-37 215,346 60-252,-467-54 173,-31 52-220,263 5 113,-459-2-561,238 32 376,255-12 70,56-11 77,-53 5 43,-28 1-32,-56 8-246,98 15 331,28-5-43,99-22-86,-276 39 232,-92 3 542,162-30-138,-7 1 15,260-22-675,-445 48-1726,363-52-1555,84 1 2199,-1-1-1,1 0 0,-1-1 1,1 0-1,-16-8 1,-17-13-3133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46.800"/>
    </inkml:context>
    <inkml:brush xml:id="br0">
      <inkml:brushProperty name="width" value="0.1" units="cm"/>
      <inkml:brushProperty name="height" value="0.1" units="cm"/>
      <inkml:brushProperty name="color" value="#66CC00"/>
    </inkml:brush>
  </inkml:definitions>
  <inkml:trace contextRef="#ctx0" brushRef="#br0">13728 334 2688,'-11'0'394,"-1"-1"0,1 1 0,0 1-1,0 0 1,0 1 0,-19 5 0,25-6-132,0-1-1,0 1 0,1-1 1,-1-1-1,0 1 0,0-1 1,0 1-1,0-1 1,1-1-1,-1 1 0,-6-3 1,5 1 11,0 1 1,-1 1 0,1-1-1,0 1 1,-10-1 0,-6 4 83,1 0 0,-1 2 1,1 0-1,0 2 0,-21 7 1,-49 12 196,33-17-117,-1-2-1,-81-4 1,105-2-307,-67-5 318,61 1-269,-58 3 0,-25 12 180,-52 2 199,125-12-195,-76-7-1,-39-23-90,-176-37-74,56 13 212,163 23-318,-105-20 40,-323 0 649,527 48-789,-263 0 97,-1 21 302,58-2-257,4-2-65,-235 8-170,291-23 175,-298 2 193,4 19-390,-528 8 433,519-39-230,87-21-86,230 15 65,-45-6 3,-59-4 219,1 17-181,170 12-164,-165-1 112,-282-26 197,274-8-251,90 7 17,-147 1 53,116 10-26,176 12-36,-354-18 22,92 28-141,-291 11 554,396-13-106,20-2 0,-461 64 21,536-54-1983,1 4 1,-134 45 0,177-47 505,-231 79-5840,253-88 6374,-149 53-3255,-54 43 891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48.110"/>
    </inkml:context>
    <inkml:brush xml:id="br0">
      <inkml:brushProperty name="width" value="0.1" units="cm"/>
      <inkml:brushProperty name="height" value="0.1" units="cm"/>
      <inkml:brushProperty name="color" value="#66CC00"/>
    </inkml:brush>
  </inkml:definitions>
  <inkml:trace contextRef="#ctx0" brushRef="#br0">71 47 2816,'-32'-9'1120,"26"9"-864,-5-4 0,11-1-64,-5-1-928,0 3-288,-1-8-64,1 2 96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48.691"/>
    </inkml:context>
    <inkml:brush xml:id="br0">
      <inkml:brushProperty name="width" value="0.1" units="cm"/>
      <inkml:brushProperty name="height" value="0.1" units="cm"/>
      <inkml:brushProperty name="color" value="#66CC00"/>
    </inkml:brush>
  </inkml:definitions>
  <inkml:trace contextRef="#ctx0" brushRef="#br0">2456 0 3968,'-4'4'3793,"4"-4"-3707,-1 14 955,0 19-1399,1-26 996,1 0-322,-1-3 77,0-1 1,0 1-1,-1 0 0,1-1 1,-2 7-1,1-8-283,1-1 0,-1 1 0,0-1 0,0 1 0,0-1 0,0 0 0,0 1 0,0-1 0,0 0 1,0 0-1,-1 0 0,1 0 0,0 0 0,-1 0 0,-2 2 0,-5 2 202,5-2-213,1-1-1,-1 0 1,0 0 0,0 0-1,0-1 1,0 1 0,0-1-1,0 0 1,0 0 0,-6 0-1,-92 5 478,-29-6-146,-599 8 1524,508-3-1447,-38-2 425,-174 13-136,176 33-3980,251-47 2900,-32 8-2915,-63 7-1,17-14-666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6:56.993"/>
    </inkml:context>
    <inkml:brush xml:id="br0">
      <inkml:brushProperty name="width" value="0.1" units="cm"/>
      <inkml:brushProperty name="height" value="0.1" units="cm"/>
      <inkml:brushProperty name="color" value="#66CC00"/>
    </inkml:brush>
  </inkml:definitions>
  <inkml:trace contextRef="#ctx0" brushRef="#br0">9094 240 2688,'-2'-4'146,"1"1"0,0-1 0,0 1-1,1-1 1,-1 1 0,1-1 0,-1 0 0,1 1 0,0-1 0,1 1 0,-1-1-1,1 0 1,-1 1 0,1-1 0,0 1 0,3-7 0,-2 7 117,-1-1-1,1 0 1,-1 0 0,0 1 0,0-1 0,0 0-1,0 0 1,-1 0 0,1 0 0,-1 0-1,0 0 1,0 0 0,-1-1 0,1 1 0,-1 0-1,0 1 1,0-1 0,0 0 0,-1 0-1,1 0 1,-3-4 0,2 5-134,0 0-1,0 0 1,-1 0-1,1 0 1,-1 0 0,1 1-1,-1-1 1,0 1 0,0 0-1,0 0 1,0 0-1,-1 0 1,1 0 0,0 1-1,-1-1 1,-6-1 0,-26-4 334,-1 1 1,-51-1 0,-78 7 240,74 1-218,-49-2 495,-335 11-400,385-6-66,-160-12 0,-95-1-169,-27-2-58,-14 3 54,300 12-369,-94 0 27,30-9 35,-235 25-1,102-6-151,-189 19 282,435-29-186,7 0 10,1-1 1,0-2-1,-50-3 0,-34-7-98,-140 6 0,133 4 157,98-1-31,-44 1 36,-73-11-1,62 3-78,0 3-1,-127 10 0,51 14 48,93-10-18,-99 3 0,-13-11 272,-184 25-1,294-22-350,-1-3-1,-70-5 1,5-1 33,-233 27-261,321-19 264,-76-3-1,-43-15 232,57 5-162,-255-2 243,189 4-291,67 1 33,-129 2 110,-23-1 642,179 2-1108,-1 3-1,1 3 0,-92 17 1,104-6-1621,8 3-1615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10.135"/>
    </inkml:context>
    <inkml:brush xml:id="br0">
      <inkml:brushProperty name="width" value="0.1" units="cm"/>
      <inkml:brushProperty name="height" value="0.1" units="cm"/>
      <inkml:brushProperty name="color" value="#66CC00"/>
    </inkml:brush>
  </inkml:definitions>
  <inkml:trace contextRef="#ctx0" brushRef="#br0">7229 97 2944,'5'-17'5317,"-8"21"-4365,1-1-1205,-1 1 327,-1 1 0,0-2 0,0 1 1,-1 0-1,1-1 0,-1 0 0,0 0 1,0 0-1,0-1 0,0 1 0,0-1 1,-7 1-1,-10 3 1112,-39 5 0,44-9-977,-28 5 196,-37 5 222,-130 36 0,171-37-258,1-2 0,-1-1-1,-46 2 1,-125-7 572,116-9-874,-76-2 26,-860 8 2205,788-18-2059,163 9-360,-9-1 331,-97-23 1,97 15-78,0 5 1,-108-3-1,105 13-70,33 2 31,-77-11 0,52-3-265,-132-16 630,-194 16-433,273 6 293,38 0-307,-304 3-257,321 8 376,1-3 1,-86-13-1,99 9-101,-75 4-1,70 1-125,-36 3-10,-104-5 580,-107-4 53,194 8-185,-315 1 1216,129 17-5388,159 3-7092,77-17 7077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22.117"/>
    </inkml:context>
    <inkml:brush xml:id="br0">
      <inkml:brushProperty name="width" value="0.1" units="cm"/>
      <inkml:brushProperty name="height" value="0.1" units="cm"/>
      <inkml:brushProperty name="color" value="#66CC00"/>
    </inkml:brush>
  </inkml:definitions>
  <inkml:trace contextRef="#ctx0" brushRef="#br0">4485 24 2688,'-1'0'138,"-1"0"1,1-1 0,0 1-1,0 0 1,-1 0-1,1-1 1,0 1-1,0 0 1,0-1-1,-1 0 1,1 1 0,0-1-1,0 1 1,0-1-1,0 0 1,-1-1-1,1 1-27,0 0 0,0 0 0,0 0 0,0 1 0,-1-1-1,1 0 1,0 1 0,0-1 0,-1 1 0,1-1 0,0 1 0,-1 0-1,1-1 1,0 1 0,-1 0 0,-1 0 0,-71-6 369,9 6 1618,-120 15 1,104-6-1142,-146-2 0,71-4-380,68 1-423,-222 5 876,-206-13 10,194-5-582,-119 27 491,173 0-325,-2-1 192,61 23-24,98-15-250,-442 112-260,220-19-10572,259-90 6986,-84 34-1069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24.252"/>
    </inkml:context>
    <inkml:brush xml:id="br0">
      <inkml:brushProperty name="width" value="0.1" units="cm"/>
      <inkml:brushProperty name="height" value="0.1" units="cm"/>
      <inkml:brushProperty name="color" value="#66CC00"/>
    </inkml:brush>
  </inkml:definitions>
  <inkml:trace contextRef="#ctx0" brushRef="#br0">3645 88 3456,'0'-2'148,"0"0"0,0 0 0,0 0 0,0 0 0,1 1 0,-1-1-1,0 0 1,1 0 0,1-2 0,-2 4-132,0-1 1,1 0-1,-1 1 0,1-1 0,-1 1 0,1-1 0,0 1 0,-1-1 0,1 1 1,-1-1-1,1 1 0,15-11 6670,-17 10-6551,-3-3-469,-9 3 547,1 0 1,-1 0 0,-23 2 0,3 1 227,-105-8 935,-145 3-1259,241 1 122,-55-10-1,13 1-102,-69 0 120,-192 12 0,185 1 70,-24 2-118,45 4 77,-388 27 592,298-8-451,-34 3 289,-300 45-1520,304-15-7616,167-44 4912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06.414"/>
    </inkml:context>
    <inkml:brush xml:id="br0">
      <inkml:brushProperty name="width" value="0.1" units="cm"/>
      <inkml:brushProperty name="height" value="0.1" units="cm"/>
      <inkml:brushProperty name="color" value="#FFFC18"/>
    </inkml:brush>
  </inkml:definitions>
  <inkml:trace contextRef="#ctx0" brushRef="#br0">1602 53 4736,'-17'-3'1589,"13"2"-405,5 0-1244,-1 0 1,1 0-1,0 1 0,0-1 0,-1 0 0,1 0 1,0 1-1,0-1 0,0 1 0,0-1 0,0 1 1,2-2-1,0 1-150,23-24 238,-14 13 2776,-18 12-2379,1 1 0,-1 0 0,1 0-1,0 1 1,-10 3 0,-12 4-248,-17 2-22,-40 7 719,-129 10 811,139-17-984,43-6-102,-56 3 0,14-8-240,-160 2 868,161 3-457,-88 15-1,91-7-256,-128 22 19,174-32-1195,-1-1-1,-25-2 1,37 0-165,0-2 0,1 1 0,-1-1 0,1-1 0,0 0 0,-15-6 0,-12-10-3417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33.195"/>
    </inkml:context>
    <inkml:brush xml:id="br0">
      <inkml:brushProperty name="width" value="0.1" units="cm"/>
      <inkml:brushProperty name="height" value="0.1" units="cm"/>
      <inkml:brushProperty name="color" value="#66CC00"/>
    </inkml:brush>
  </inkml:definitions>
  <inkml:trace contextRef="#ctx0" brushRef="#br0">11565 58 4736,'-1'-2'200,"-1"-1"62,-1 0 0,1 0 1,0 1-1,-1-1 0,1 1 0,-1 0 0,0 0 0,0 0 0,-3-2 0,-5 1 381,-1 1 1,1 0-1,-1 1 0,1 0 0,-1 1 1,-15 2-1,-7-1 811,-20-1-288,-99 14-1,-82 20 573,184-30-1292,0-2-1,-86-7 1,3-1-33,50 6-183,-311-15 238,76-5 63,-3 19-167,142 3-21,-98 9-135,141-4-123,-127-4 26,-24 0 77,178 2-162,-177-15 1,-33 4-181,200 7 212,-689-5 6,587-6-182,5 1 113,-123 14 64,194-11-1,36 1 1,-317 2-106,333 3 46,-259-9 1,-19 9 0,115-6-170,-45 16 474,-24-4 90,203-7-378,20 0-28,-208 5 211,125-5-453,66-1 236,-314 11 210,310-16-196,2-1-120,-650 8 919,523 16-191,103-4-216,-96-10 105,129-3-266,78 0-114,16 0-710,0 1-1,-33 5 1,46-4 250,0 0-1,0 1 1,1-1-1,-1 1 1,0 1-1,1-1 1,0 1-1,-1 0 0,1 0 1,0 0-1,1 1 1,-1 0-1,-4 4 1,-41 50-4517,36-45 3356,-1-1 0,0 0 0,-27 15 0,-83 39-3073,124-66 4565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38.896"/>
    </inkml:context>
    <inkml:brush xml:id="br0">
      <inkml:brushProperty name="width" value="0.1" units="cm"/>
      <inkml:brushProperty name="height" value="0.1" units="cm"/>
      <inkml:brushProperty name="color" value="#66CC00"/>
    </inkml:brush>
  </inkml:definitions>
  <inkml:trace contextRef="#ctx0" brushRef="#br0">5178 161 1664,'-28'-5'4821,"-61"6"-1139,-104-3-351,8-16-2776,86 11-66,-138-5 510,-99 9 457,-65-3-576,-177 6 154,476 3-965,-53-1 60,3-7 27,-74-4 34,-30-10 29,51 2-19,-131-14 341,294 26-497,-62-9 324,-109 0-1,177 14-306,-498 20 1158,385-7-595,-133 21 272,230-25-1126,15-3-1903,-56 17 0,91-22 1629,0 0 0,0 0 1,0 0-1,0 0 0,0 0 0,0 0 0,0 1 1,0-1-1,0 1 0,0-1 0,1 1 0,-1 0 1,1-1-1,-3 4 0,-23 5-8845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41.579"/>
    </inkml:context>
    <inkml:brush xml:id="br0">
      <inkml:brushProperty name="width" value="0.1" units="cm"/>
      <inkml:brushProperty name="height" value="0.1" units="cm"/>
      <inkml:brushProperty name="color" value="#66CC00"/>
    </inkml:brush>
  </inkml:definitions>
  <inkml:trace contextRef="#ctx0" brushRef="#br0">3619 1838 2432,'0'0'40,"0"0"0,-1 0 0,1 0 0,0-1 0,0 1 0,-1 0 0,1-1 0,0 1 1,0 0-1,0 0 0,-1-1 0,1 1 0,0 0 0,0-1 0,0 1 0,0 0 0,0-1 0,0 1 0,0 0 0,0-1 0,0 1 0,0 0 1,0-1-1,0 1 0,0 0 0,0-1 0,0 1 0,0 0 0,0-1 0,0 1 0,9-9 1068,1-1-45,-6 2-833,0 1 1,0-1-1,-1 0 0,-1 1 0,1-1 1,-1-1-1,2-13 0,-2-2 1506,-2-33-1,-1 21 237,2 25-1491,1 0 1,0 0-1,0 0 0,1 0 0,8-17 1,4-19 497,-8 20-543,-2-1 0,-1 0 0,1-54 0,-5-11 533,5-172-77,-4 197-793,-2 50 21,1 1 1,1 0 0,4-29-1,8-8 78,15-84-64,-24 112-57,-2 0 0,0 0 0,-3-36 0,-1 34-10,-1-15 3,-2-1 0,-11-44 1,12 74 2,2 0 0,0 0 1,-1-29-1,3 40-69,0 0 0,-1 1 0,1-1 0,-1 0 0,0 0 0,1 1 0,-1-1 0,0 1 0,-1-1 0,1 0 0,0 1 0,-1 0 0,1-1 0,-1 1 0,0 0 0,0 0 0,0 0 0,0 0 0,0 0 0,0 0 0,0 1 0,-1-1 0,1 1 0,-1 0 0,1-1 0,-1 1 0,1 0 0,-1 0 0,0 1 0,1-1 0,-5 0 0,-71 5 124,-1 4 0,-110 25 0,78-12-139,39-8 29,1-3-1,-2-3 0,-81-3 1,-169-28 98,211 15-147,-147-28 146,38 4-102,87 23 65,57 5-58,-105-20-1,69 2-83,-132-10 0,-48 19 555,209 13-787,-152 7-144,205-2 476,-18 1-77,27-3-25,-1 0 0,1 2 1,-35 10-1,27-7-29,24-5 98,-1 0 0,0 0-1,1 1 1,0 0-1,0 1 1,0-1-1,0 1 1,0 0 0,1 0-1,-1 1 1,1 0-1,0 0 1,1 0 0,-1 0-1,1 1 1,0 0-1,0 0 1,1 0 0,0 0-1,-4 12 1,-1 6 41,1 0 1,1 0-1,1 0 1,-2 36 0,-2 34 86,-41 279-161,28-254 195,-8 39-42,13-98-89,-15 73 33,14-56-93,0-4-65,17-62 244,0 0 1,1 18-1,1-7-389,-1-21 241,1 0 1,-1 0-1,1 0 0,-1 0 0,1 0 1,0 0-1,-1 0 0,1 0 1,0-1-1,0 1 0,0 0 0,0 0 1,0-1-1,-1 1 0,1 0 1,0-1-1,1 1 0,-1-1 1,2 1-1,25 10 4,-25-10-7,13 3-2,0-1 0,-1-1 0,1 0 0,0-1 0,31-3 0,19 2 0,221 5 21,-208-5-116,50-7-36,-1-1 251,3 7-155,183 6 59,87 29-82,-238-17 145,-81-7-19,138 0 1,-122-14 0,205-6-133,142 2 443,-325 7-374,147 15 0,-247-11-364,0 0 1,-1 0-1,23 9 0,-33-9-409,0 0 0,-1 1 0,0 0 0,0 0 0,0 1 1,0 0-1,-1 0 0,13 12 0,-18-15 244,0 0 0,1 1 1,-1-1-1,0 1 0,0 0 1,-1-1-1,1 1 0,0 0 0,1 6 1,-3-8 255,0 1 1,0-1 0,0 1 0,0-1-1,0 1 1,-1-1 0,1 0-1,0 1 1,-1-1 0,0 1 0,1-1-1,-1 0 1,0 1 0,1-1-1,-1 0 1,-2 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48.682"/>
    </inkml:context>
    <inkml:brush xml:id="br0">
      <inkml:brushProperty name="width" value="0.1" units="cm"/>
      <inkml:brushProperty name="height" value="0.1" units="cm"/>
      <inkml:brushProperty name="color" value="#66CC00"/>
    </inkml:brush>
  </inkml:definitions>
  <inkml:trace contextRef="#ctx0" brushRef="#br0">2067 105 3200,'0'0'-4,"-1"-1"157,0 0 1,0 0-1,0 1 1,0-1-1,0 0 1,0 0-1,0 0 1,0 0-1,0 0 1,0 0-1,0-1 1,1 1-1,-1 0 1,1 0-1,-1 0 1,1-1-1,-1 1 1,1 0-1,0-1 1,-1 1-1,1 0 1,0-1-1,0-2 1,-1 1-25,1 1 0,-1-1 0,0 0 0,0 0 0,0 0 0,-1 1 0,1-1 0,-1 1-1,1-1 1,-1 1 0,0 0 0,0-1 0,0 1 0,0 0 0,-1 0 0,1 0 0,0 1 0,-1-1 0,1 0 0,-1 1 0,-3-2 0,-9-2 673,5 1-375,-1 1 0,1 0 0,-1 0 0,1 1 1,-1 1-1,-12-1 0,-238 2 2154,234 1-2425,0 2-1,-38 9 0,24-5 286,-92 27 556,102-31-574,-1-1 1,-44-2-1,22-1-8,-445 35 2604,413-29-2806,-116-6 1,52-14-3325,63 4-1981,65 9 273,-33 3 1,51-1 4434,-52 3-2821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7.059"/>
    </inkml:context>
    <inkml:brush xml:id="br0">
      <inkml:brushProperty name="width" value="0.1" units="cm"/>
      <inkml:brushProperty name="height" value="0.1" units="cm"/>
      <inkml:brushProperty name="color" value="#66CC00"/>
    </inkml:brush>
  </inkml:definitions>
  <inkml:trace contextRef="#ctx0" brushRef="#br0">49 16 5376,'-4'-4'460,"4"3"-382,0 1 0,-1-1 0,1 0 0,-1 1 0,1-1 0,-1 0 0,1 1 0,-1-1 0,1 1 0,-1-1 0,1 1 0,-1-1 0,0 1 0,1-1 0,-1 1 0,0-1 0,1 1 0,-1 0 0,0-1 0,0 1 0,1 0 0,-1 0 0,0 0 0,0 0 0,0-1 0,1 1 0,-1 0 0,0 0 0,0 0 0,0 1 0,1-1 0,-2 0 0,0 2 108,0 0-1,1 0 0,0 1 1,-1-1-1,1 0 0,0 0 1,0 1-1,0-1 0,1 1 1,-1-1-1,0 1 0,1-1 1,0 5-1,-3 38 1791,0 56 942,1 31-1185,3-105-1358,1 1 0,11 48 0,-7-53-104,0-1 1,1 0 0,1-1-1,14 26 1,-18-40-204,0 0 1,0 0-1,1-1 1,0 0-1,0 0 1,0 0-1,1 0 1,0-1-1,0 0 1,1 0-1,-1-1 1,1 0-1,0 0 1,0 0-1,0-1 1,9 3-1,2-2 14,0-1 0,1 0 0,-1-1 0,30-1 0,77-10-34,-85 5-90,-3 0-532,61-14 1,-69 10-1013,0-1 1,43-21 0,-71 29 1543,29-13-3836,0-2 1,37-26-1,-33 15 1201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7.403"/>
    </inkml:context>
    <inkml:brush xml:id="br0">
      <inkml:brushProperty name="width" value="0.1" units="cm"/>
      <inkml:brushProperty name="height" value="0.1" units="cm"/>
      <inkml:brushProperty name="color" value="#66CC00"/>
    </inkml:brush>
  </inkml:definitions>
  <inkml:trace contextRef="#ctx0" brushRef="#br0">53 28 3968,'2'-8'548,"1"-12"706,7 49 1642,-7 9-1577,-3-1 0,-7 71 0,1-29-502,-42 945 2788,44-945-4376,-2 138-5034,7-201 3672,4 29-1,10-4-1540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7.789"/>
    </inkml:context>
    <inkml:brush xml:id="br0">
      <inkml:brushProperty name="width" value="0.1" units="cm"/>
      <inkml:brushProperty name="height" value="0.1" units="cm"/>
      <inkml:brushProperty name="color" value="#66CC00"/>
    </inkml:brush>
  </inkml:definitions>
  <inkml:trace contextRef="#ctx0" brushRef="#br0">54 1 6656,'-2'0'101,"1"0"0,-1 1 0,0-1 0,1 1 1,-1-1-1,0 1 0,1-1 0,-1 1 0,1 0 0,-1 0 1,1 0-1,-1 0 0,1 0 0,-1 0 0,1 0 0,0 1 0,0-1 1,0 0-1,0 1 0,0-1 0,0 1 0,0-1 0,0 1 1,0 0-1,1-1 0,-1 1 0,1-1 0,-1 1 0,1 0 1,-1 2-1,-4 24 608,0 1 0,-1 44-1,6 60-352,1-59-145,9 259 1215,-1-229-888,25 119-1,-26-189-580,22 62 0,-25-82-473,1-1 1,1 1-1,0-1 0,1 0 1,1-1-1,18 21 0,5-2-2934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8.166"/>
    </inkml:context>
    <inkml:brush xml:id="br0">
      <inkml:brushProperty name="width" value="0.1" units="cm"/>
      <inkml:brushProperty name="height" value="0.1" units="cm"/>
      <inkml:brushProperty name="color" value="#66CC00"/>
    </inkml:brush>
  </inkml:definitions>
  <inkml:trace contextRef="#ctx0" brushRef="#br0">22 373 9216,'-21'-18'3424,"32"13"-2656,-1 5-32,1-9-96,16 0-448,5-6-96,20-4-224,23-10 0,11-9 64,-1-8-1088,-5-6-448,-11 0-1216,-5 3-1472,-5 17 1472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8.532"/>
    </inkml:context>
    <inkml:brush xml:id="br0">
      <inkml:brushProperty name="width" value="0.1" units="cm"/>
      <inkml:brushProperty name="height" value="0.1" units="cm"/>
      <inkml:brushProperty name="color" value="#66CC00"/>
    </inkml:brush>
  </inkml:definitions>
  <inkml:trace contextRef="#ctx0" brushRef="#br0">0 42 6656,'1'-38'2202,"-1"38"-2180,0-1-1,0 1 1,0 0-1,0 0 1,1 0-1,-1 0 1,0-1-1,0 1 1,0 0-1,0 0 1,0 0-1,0 0 1,1 0-1,-1 0 1,0-1-1,0 1 1,0 0-1,0 0 1,1 0-1,-1 0 1,0 0-1,0 0 1,0 0-1,1 0 1,-1 0-1,0 0 1,0 0-1,0 0 1,0 0-1,1 0 1,-1 0-1,0 0 1,0 0-1,0 0 1,1 0-1,-1 0 1,0 0-1,0 0 1,0 1-1,0-1 1,1 0-1,-1 0 1,0 0-1,0 0 1,0 0-1,0 0 1,0 0-1,0 1 1,1-1-1,-1 0 1,0 0-1,0 0 1,0 0-1,0 1 1,10 7 195,-10-7-113,4 3-25,0 1-1,0 0 1,-1 0-1,1 1 0,-1-1 1,-1 1-1,1-1 1,-1 1-1,0 0 0,2 10 1,0-5-14,102 432 972,-26-91-47,-53-249-602,38 125 765,-61-215-1103,1 0-1,1-1 1,0 1-1,10 13 1,-15-23-24,1 0 1,0-1-1,0 1 1,1-1-1,-1 1 1,0-1 0,1 0-1,0 0 1,-1 0-1,1 0 1,0-1-1,0 1 1,0-1 0,0 0-1,0 0 1,0 0-1,0 0 1,1 0 0,-1 0-1,0-1 1,0 0-1,6 0 1,-2-1-34,0 0-1,-1 0 1,1-1 0,-1 0 0,1-1 0,-1 1-1,0-1 1,0-1 0,0 1 0,0-1 0,-1 0-1,1 0 1,-1 0 0,0-1 0,-1 0 0,1 0-1,-1 0 1,4-6 0,7-11-232,-1-1 0,-2-1 0,12-29 0,-15 33 175,6-15-35,-7 14 285,1 0 0,1 1 0,1 1 0,24-33 1,-33 50-114,0-1 0,0 1 0,0-1 0,0 1 1,1 0-1,-1 0 0,1 0 0,-1 1 1,1-1-1,0 0 0,0 1 0,0 0 0,0 0 1,0 0-1,0 0 0,0 0 0,4 0 1,-2 1 25,0 0 0,0 1 1,0 0-1,0-1 0,0 2 1,-1-1-1,1 1 0,0-1 0,-1 1 1,9 5-1,39 24 360,49 39-1,-53-36-511,-5-2-1227,61 59-1,-62-49-3057,42 55 0,-44-37-83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9.137"/>
    </inkml:context>
    <inkml:brush xml:id="br0">
      <inkml:brushProperty name="width" value="0.1" units="cm"/>
      <inkml:brushProperty name="height" value="0.1" units="cm"/>
      <inkml:brushProperty name="color" value="#66CC00"/>
    </inkml:brush>
  </inkml:definitions>
  <inkml:trace contextRef="#ctx0" brushRef="#br0">302 1139 7424,'0'2'194,"0"-1"0,0 1 0,0-1 0,0 0 0,1 1 0,-1-1 0,1 0 0,-1 0 0,1 1 1,-1-1-1,1 0 0,0 0 0,-1 0 0,1 0 0,2 2 0,6 10 135,10 26 140,0 1 1,16 56-1,-18-47-463,14 39-115,-11-28 1,2-1 1,52 98-1,-74-164 428,-10-45 558,-2 0 0,-37-94 0,19 75 52,-55-90 0,6 12-619,-19-79-420,51 114 42,-52-146-159,87 222 210,2 0 1,1-1-1,2 0 0,-3-78 1,10 100-27,1 0 0,1 0 0,0 0 0,1 0 0,0 1 0,2-1 0,7-19 0,-9 30 14,0 0 0,0 0 0,0 0 0,0 1 0,1-1 0,0 1-1,0 0 1,0 0 0,1 1 0,-1-1 0,1 1 0,0 0 0,1 0-1,-1 1 1,1-1 0,-1 1 0,1 1 0,0-1 0,0 1-1,0 0 1,13-3 0,-9 4 6,0 1-1,0-1 1,0 2-1,0-1 1,0 1-1,0 1 1,0 0-1,0 0 1,-1 1 0,1 0-1,-1 1 1,16 8-1,5 5-7,0 2 0,35 31 0,-25-20-9,40 28 22,-35-28 645,-2 2 0,54 51-1,-94-79-539,0-1-1,1 1 0,-1 0 0,-1 0 0,1 0 0,0 1 0,-1-1 0,0 1 0,0-1 0,-1 1 0,1-1 0,-1 1 0,0 0 0,0 0 0,0 5 0,-1-1-4,0-1-1,-1 0 0,0 0 0,-1 0 1,0 0-1,0 0 0,-1 0 0,-4 10 1,-5 8-237,-1 0 0,-1-2 1,-2 0-1,0 0 0,-1-2 1,-2 0-1,0-1 0,-1 0 1,-1-2-1,-34 24 0,28-23-1760,-1-1-1,-1-1 0,-1-2 1,-40 16-1,56-27-778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07.576"/>
    </inkml:context>
    <inkml:brush xml:id="br0">
      <inkml:brushProperty name="width" value="0.1" units="cm"/>
      <inkml:brushProperty name="height" value="0.1" units="cm"/>
      <inkml:brushProperty name="color" value="#FFFC18"/>
    </inkml:brush>
  </inkml:definitions>
  <inkml:trace contextRef="#ctx0" brushRef="#br0">2632 67 6912,'-28'-13'3324,"21"11"-3166,-1-1 1,0 2-1,0-1 0,0 1 0,0 0 0,-13 1 1,-6 2 417,0 1 0,-1 2 0,1 1 0,1 0 0,-35 15 0,49-18-423,0-1 0,0 0 0,0 0 0,0-1 1,-15-1-1,10 0-31,0 0 0,-17 4 0,-32 5 188,1-4 1,-99-4 0,87-1 138,11-1-321,-104-13 0,-94-17 141,156 19 75,-16 3-124,-35-5 19,80 4 345,-108 0 0,53 11-118,-137-2-3464,90-8-8635,112 4 8076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9.499"/>
    </inkml:context>
    <inkml:brush xml:id="br0">
      <inkml:brushProperty name="width" value="0.1" units="cm"/>
      <inkml:brushProperty name="height" value="0.1" units="cm"/>
      <inkml:brushProperty name="color" value="#66CC00"/>
    </inkml:brush>
  </inkml:definitions>
  <inkml:trace contextRef="#ctx0" brushRef="#br0">6 0 9216,'-5'29'3424,"10"0"-2656,6 17-224,-6-22-224,6 19-352,5 9 0,0 5-672,0 4-256,0-9 480,0-9-1184,-7-11-352,2-7-800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49.906"/>
    </inkml:context>
    <inkml:brush xml:id="br0">
      <inkml:brushProperty name="width" value="0.1" units="cm"/>
      <inkml:brushProperty name="height" value="0.1" units="cm"/>
      <inkml:brushProperty name="color" value="#66CC00"/>
    </inkml:brush>
  </inkml:definitions>
  <inkml:trace contextRef="#ctx0" brushRef="#br0">6 526 8960,'-6'-23'3424,"17"27"-2656,16 10-736,-6-9-416,6 10-3328,5 3-1280</inkml:trace>
  <inkml:trace contextRef="#ctx0" brushRef="#br0" timeOffset="1">662 1 9728,'-1'0'179,"0"0"1,0 0 0,0 0 0,0 0-1,0 0 1,0 0 0,0 0 0,0 1-1,0-1 1,0 0 0,0 0-1,0 1 1,0-1 0,0 1 0,0-1-1,0 1 1,0 0 0,0 0-106,1 0 0,-1 0 0,1 1 0,-1-1 1,1 0-1,0 0 0,0 1 0,-1-1 0,1 0 0,0 0 1,0 1-1,1-1 0,-1 0 0,0 1 0,0-1 0,1 1 1,3 18 326,1-1 1,11 25 0,10 32-263,96 467-84,-37-144-1561,-80-375 925,1 0-1,2 0 1,15 34 0,-22-56 478,-1-1 1,1 0 0,0 1 0,0-1 0,0 0 0,0 1-1,0-1 1,0 0 0,0 0 0,0 0 0,3 1 0,-4-2 15,0 1 0,1-1 0,-1 0 0,1 0 1,-1 0-1,0 0 0,1 0 0,-1 0 1,1 0-1,-1 0 0,1 0 0,-1 0 0,1 0 1,-1 0-1,0 0 0,1 0 0,-1 0 0,1 0 1,-1 0-1,0-1 0,1 1 0,-1 0 1,1 0-1,-1-1 0,1 1 0,1-3-436,0 0-1,0 1 1,0-1-1,0 0 1,0 0-1,0 0 1,1-5-1,-1 3 227,14-32-2087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50.251"/>
    </inkml:context>
    <inkml:brush xml:id="br0">
      <inkml:brushProperty name="width" value="0.1" units="cm"/>
      <inkml:brushProperty name="height" value="0.1" units="cm"/>
      <inkml:brushProperty name="color" value="#66CC00"/>
    </inkml:brush>
  </inkml:definitions>
  <inkml:trace contextRef="#ctx0" brushRef="#br0">11 80 5632,'-3'-17'743,"0"6"114,1-1 0,1 0 0,-1-15-1,8 51 257,-1-4-546,68 268 2957,-59-241-3176,14 41-202,4 0 0,4-2 0,3-1-1,4-3 1,70 101 0,-13-56-4093,-61-84 1083,3-12-410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50.710"/>
    </inkml:context>
    <inkml:brush xml:id="br0">
      <inkml:brushProperty name="width" value="0.1" units="cm"/>
      <inkml:brushProperty name="height" value="0.1" units="cm"/>
      <inkml:brushProperty name="color" value="#66CC00"/>
    </inkml:brush>
  </inkml:definitions>
  <inkml:trace contextRef="#ctx0" brushRef="#br0">212 181 7040,'-47'-64'3210,"34"43"-2306,8 11-823,-1 1-1,0 0 1,0 1 0,-13-14-1,18 21-68,0 0 0,-1-1 0,1 1 0,0 0 0,-1 0 0,1 0 0,-1 0 0,1 1 0,-1-1 0,1 0 0,-1 1 0,0-1 0,1 1 0,-1-1 0,0 1 0,1 0 0,-1 0 0,0-1 0,0 1 0,1 1 0,-1-1 0,0 0 0,1 0 0,-1 1 0,0-1 0,1 1 0,-1-1 0,0 1 0,1-1 0,-1 1 0,1 0 0,-1 0 0,1 0 0,0 0 0,-2 2 0,-1 0 113,0 1-1,1 0 1,-1 0 0,1 1 0,0-1-1,1 1 1,-1-1 0,1 1-1,0 0 1,0 0 0,0 0 0,-1 6-1,-1 10 511,-3 35 0,6-50-555,-1 20 187,1-1 0,0 1 1,2 0-1,2 0 1,0 0-1,11 43 0,-12-64-242,0 0-1,0 1 1,0-1-1,1 0 1,-1-1-1,1 1 0,0 0 1,1-1-1,-1 0 1,1 0-1,0 0 0,0 0 1,0 0-1,0-1 1,1 0-1,0 0 0,-1 0 1,1 0-1,7 2 1,-6-3-58,0 0 0,0-1 0,0 0 1,0 0-1,0-1 0,1 1 0,-1-1 1,0 0-1,0-1 0,0 0 0,1 0 1,-1 0-1,0-1 0,0 1 0,-1-2 1,1 1-1,5-3 0,-1-1-35,0-1 0,0 1 1,-1-2-1,0 1 0,-1-1 0,0 0 0,0-1 0,-1 0 0,0 0 1,0-1-1,-1 0 0,0 0 0,6-16 0,4-15 173,-2 0 0,12-52 0,-18 59 8,-4 21-56,14-49 366,-16 56-340,1 0-1,0 0 1,0 1 0,0-1-1,1 1 1,0-1-1,6-6 1,-9 11-57,0 0 1,0 0-1,0 0 0,1 0 1,-1 0-1,0 0 1,1 0-1,-1 1 1,0-1-1,1 0 0,-1 1 1,1-1-1,-1 1 1,1 0-1,0-1 0,-1 1 1,1 0-1,-1 0 1,1 0-1,-1 0 0,3 0 1,-2 1 9,1 0 1,0 0 0,-1 0-1,1 0 1,-1 0-1,1 1 1,-1-1-1,1 1 1,-1 0-1,4 3 1,3 5 36,0 0 0,-1 0 1,0 1-1,5 12 0,25 40-333,40 66-2952,-18-48-3918,-44-64 3391,0-6 1046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4:51.071"/>
    </inkml:context>
    <inkml:brush xml:id="br0">
      <inkml:brushProperty name="width" value="0.1" units="cm"/>
      <inkml:brushProperty name="height" value="0.1" units="cm"/>
      <inkml:brushProperty name="color" value="#66CC00"/>
    </inkml:brush>
  </inkml:definitions>
  <inkml:trace contextRef="#ctx0" brushRef="#br0">1 565 4992,'13'14'715,"0"0"0,0 1 0,12 21-1,9 10-224,112 127 280,-98-122-262,69 57 1,-116-107-488,5 4 133,0 0 0,0-1 0,1 0-1,7 4 1,-13-7-97,1 0 0,-1-1 0,0 1 0,1-1 0,-1 1 0,1-1-1,-1 0 1,1 1 0,-1-1 0,1 0 0,-1 0 0,1 0 0,-1 0 0,1 0 0,-1-1 0,0 1 0,1 0-1,-1-1 1,1 1 0,-1-1 0,1 1 0,-1-1 0,0 0 0,0 0 0,1 0 0,-1 1 0,2-3 0,0-1 59,0-1 0,0 1 0,-1-1 1,0 0-1,1 0 0,-2 0 0,1 0 0,0 0 1,-1 0-1,0 0 0,0-1 0,-1-4 1,2-1 41,25-208 2209,15-82-1312,-34 261-1460,2 2 0,2-1 0,2 1 0,1 1 0,29-52 0,-35 74-289,0 1 0,1 0 0,1 0 0,0 1 0,0 0 0,1 1 1,1 1-1,21-16 0,-18 18-1034,24-11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56.409"/>
    </inkml:context>
    <inkml:brush xml:id="br0">
      <inkml:brushProperty name="width" value="0.1" units="cm"/>
      <inkml:brushProperty name="height" value="0.1" units="cm"/>
      <inkml:brushProperty name="color" value="#66CC00"/>
    </inkml:brush>
  </inkml:definitions>
  <inkml:trace contextRef="#ctx0" brushRef="#br0">3 2032 1792,'-1'-4'130,"1"0"0,-1 1 0,1-1 1,0 0-1,0 0 0,0 0 0,0 1 0,1-1 1,-1 0-1,3-6 0,-2 8-92,0 0-1,0 1 1,0-1 0,0 1 0,0 0 0,0-1 0,0 1-1,0 0 1,0 0 0,1 0 0,-1 0 0,1 0-1,-1 0 1,0 0 0,1 0 0,0 0 0,-1 1-1,1-1 1,-1 0 0,1 1 0,0 0 0,0-1-1,-1 1 1,1 0 0,0 0 0,-1 0 0,3 0 0,13 1 854,0 0 1,0 1-1,31 8 1,50 22 604,-18-6-901,223 81 1026,-274-97-1500,-1-1 0,1-1 0,0-2 0,34 4 0,120 1 186,-97-7-272,-76-4-30,287 4 260,336-66-95,-122 0 250,-262 35-373,30-3-36,105-12 147,816-118 390,-351 41-485,-10-14 155,-235 23-83,-421 79-64,206-27 51,-32 7 10,-300 41-98,481-85 1,-9-33 0,-101-12 129,-133 41-133,-163 56-14,219-66 1,400-90 3,-664 176-46,123-39 74,-208 61-42,0 0 0,0 1 0,0-1 0,0 0-1,0 0 1,0 0 0,0 0 0,0-1 0,0 1 0,0-1 0,0 1-1,1-2 1,-3 2-6,0 1 0,0 0-1,0 0 1,0-1 0,0 1 0,0 0-1,0 0 1,0-1 0,0 1-1,0 0 1,0 0 0,0 0-1,0-1 1,0 1 0,0 0 0,0 0-1,0-1 1,0 1 0,-1 0-1,1 0 1,0 0 0,0-1-1,0 1 1,0 0 0,0 0 0,-1 0-1,1 0 1,0-1 0,0 1-1,0 0 1,-1 0 0,1 0-1,0 0 1,-1 0 0,-17-6-9,-27 0-46,0 2 0,-55 3 0,-94 12 133,183-10-81,-230 26 18,-4 0 19,52-15 102,-215 25 311,345-28-409,30-5-39,-49 12 1,69-13-6,11-3 28,4-1 7,25-7 3,201-34-41,-10 3 9,-168 28-2,370-90 0,-121 10 0,-75 22 0,220-33-32,-334 80 10,-67 12-30,1 3 0,-1 1 0,82 0 0,-116 7 26,0 0 0,-1 0-1,1 0 1,12 5 0,-20-6 30,0 0-1,1 1 1,-1-1 0,0 1-1,0-1 1,1 1 0,-1 0-1,0-1 1,0 1-1,0 0 1,0 0 0,0 0-1,0 0 1,0 0 0,0 0-1,0 0 1,0 0 0,0 0-1,0 0 1,-1 0 0,1 1-1,-1-1 1,1 0-1,-1 1 1,1-1 0,-1 0-1,0 1 1,0-1 0,1 0-1,-1 1 1,0-1 0,0 1-1,0-1 1,-1 0 0,1 2-1,-2 4 84,-1 0-1,0-1 0,0 1 1,0-1-1,-1 0 0,1 0 1,-2 0-1,-7 8 1,-45 42 476,40-41-400,-10 10 117,-2-1 0,0-1 0,-58 34 0,-119 39 237,-6 4-208,178-82-308,1 3 1,1 0-1,1 2 0,-31 31 0,-34 43-1281,-96 126 0,164-186 6,1 0-1,1 2 0,-23 50 1,-7 40-2486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51.170"/>
    </inkml:context>
    <inkml:brush xml:id="br0">
      <inkml:brushProperty name="width" value="0.1" units="cm"/>
      <inkml:brushProperty name="height" value="0.1" units="cm"/>
      <inkml:brushProperty name="color" value="#66CC00"/>
    </inkml:brush>
  </inkml:definitions>
  <inkml:trace contextRef="#ctx0" brushRef="#br0">4629 57 3072,'-1'-1'120,"0"1"0,1-1 0,-1 0 0,1 1-1,-1-1 1,1 0 0,0 1 0,-1-1 0,1 0 0,0 0 0,-1 1 0,1-1 0,0 0 0,0 0 0,0 0 0,0 0-1,0 1 1,0-1 0,0 0 0,0 0 0,0 0 0,0-1 0,0 1-78,0 1 1,0-1-1,0 0 0,0 0 1,0 0-1,0 0 0,0 0 1,0 0-1,0 0 1,0 0-1,-1 0 0,1 0 1,0 0-1,-1 1 0,1-1 1,-1 0-1,1 0 0,-1 0 1,0-1-1,-2 0 219,-1 0 0,1 0 0,0 0 0,-1 0 1,1 0-1,-1 1 0,0 0 0,1 0 0,-1 0 0,0 0 0,0 0 0,0 1 0,0-1 0,0 1 0,1 0 1,-6 1-1,-6 1 0,-1 1 0,-27 8-1,3 0 556,-52 4 700,-136 4 0,148-14-1124,12-2-7,-81 9 750,84-4-634,-83 2 1,111-10-346,-208 4 1010,-43-1-732,153-5-84,-449-3 493,350-1-528,160 7-258,-157-5 126,65 3-318,87 2 286,-133 8 659,15 0-186,26 1 11,-5-2 601,41-1-819,-193 25-2097,90-4-11534,235-28 13053,-71 6-4191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7:53.311"/>
    </inkml:context>
    <inkml:brush xml:id="br0">
      <inkml:brushProperty name="width" value="0.1" units="cm"/>
      <inkml:brushProperty name="height" value="0.1" units="cm"/>
      <inkml:brushProperty name="color" value="#66CC00"/>
    </inkml:brush>
  </inkml:definitions>
  <inkml:trace contextRef="#ctx0" brushRef="#br0">2301 1580 3968,'-23'-5'1914,"21"5"-1204,-3-51 4186,5 36-4368,0 2 76,0 0 0,-1 0 0,-3-15 0,-1-46 1587,3 50-1753,1 0-1,1 1 1,6-47-1,-4 45-171,8-147 764,-8 145-876,0 1 1,10-40-1,-3 15-244,3-4 18,-8 35 182,0 0 0,-1 0 0,1-25 0,-3 28 175,1-1-1,5-21 1,0-4-24,-3 16-194,-2 8-42,2-27 0,-4-11 77,1 1-206,-8-77-1,-15 47 73,20 78-4,-1 0 0,1 1 0,-1-1-1,-8-12 1,9 18 23,0 0 0,0 0 0,0 0 0,-1 0 1,1 0-1,-1 0 0,1 1 0,-1-1 0,0 1 0,1 0 0,-1 0 0,0 0 1,0 0-1,0 0 0,0 0 0,-4 1 0,-7-2 27,0 2 0,-18 1 1,7 0 6,-183-10 97,14 3 187,128 7-303,-90-11 0,8-3-24,-188 6 0,237 8 18,-88-17 42,90 4-17,-6 4-9,0 3 1,-132 13-1,139-3 191,73-4-272,15-1 80,0 0 0,0 1 0,0 0 0,-12 3 1,18-3-11,1-1 1,-1 0 0,1 1 0,-1 0 0,1-1 0,0 1 0,-1 0-1,1 0 1,0 0 0,0 0 0,0 0 0,0 0 0,-1 0 0,1 0-1,1 0 1,-1 1 0,0-1 0,0 0 0,0 1 0,1-1 0,-1 0-1,0 1 1,1-1 0,0 1 0,-1-1 0,1 1 0,0-1 0,0 1-1,0 2 1,8 132 120,0 3-46,-8-83 17,-11 81 0,4-94-77,-8 49 155,-4 148 0,13-32-214,6-187 70,0-5 104,3 34 0,-2-45-95,0 0 1,0 0 0,0 1 0,1-1 0,0 0-1,0-1 1,0 1 0,1 0 0,0-1-1,4 7 1,-5-9-20,0 0-1,1 0 0,-1 0 1,0-1-1,1 1 1,0-1-1,-1 1 0,1-1 1,0 0-1,-1 0 0,1 0 1,4 0-1,40 6 70,-34-6-49,212 16 12,16 1-1340,-236-18 1194,26 4-1696,38 9 0,-61-11 1090,0 0 1,-1 1-1,1 0 1,-1 0-1,1 0 0,-1 1 1,0 0-1,0 1 0,12 10 1,8 18-3442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8:04.088"/>
    </inkml:context>
    <inkml:brush xml:id="br0">
      <inkml:brushProperty name="width" value="0.1" units="cm"/>
      <inkml:brushProperty name="height" value="0.1" units="cm"/>
      <inkml:brushProperty name="color" value="#66CC00"/>
    </inkml:brush>
  </inkml:definitions>
  <inkml:trace contextRef="#ctx0" brushRef="#br0">5674 8 2688,'-12'-2'924,"24"4"-3901,11-6 6462,-20 4-3180,-1-1 0,1 0 1,0 1-1,0-1 0,-1 1 1,1 0-1,0 0 0,0 0 1,0 0-1,-1 0 0,1 1 1,0-1-1,3 2 0,-6-2-315,0 0-1,1 0 0,-1 0 0,0 0 0,1 0 0,-1 1 0,0-1 1,1 0-1,-1 0 0,0 1 0,0-1 0,1 0 0,-1 0 0,0 1 0,0-1 1,1 0-1,-1 1 0,0-1 0,0 0 0,0 0 0,1 1 0,-1-1 1,0 1-1,0-1 0,0 0 0,0 1 0,0-1 0,0 0 0,0 1 1,0 0-1,-8 8 275,-17 4 881,25-13-1119,-15 5 446,0-1 0,0-1 1,-1-1-1,1 0 0,0-1 0,-31-1 0,-25 2 180,-40 13 364,59-6-164,-85 2 0,53-11-162,-192 3 364,39 0-294,-60 4 459,-166 12-35,-266-19-400,605-5-587,-109 15-170,143-7 149,-16 3-64,-68 0 55,145-6-78,-111-6 167,-100 1-16,96 1-454,-15-6 497,72 11-192,16 0 29,-75-7 0,-61-9 18,193 14-110,-13-1 222,-39-9 0,30 6-283,0 1-1,0 2 1,-59 3-1,26 0-200,28-1 58,-418 0 1832,262 0-5888,143 3-3799,17-2 3279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8:11.179"/>
    </inkml:context>
    <inkml:brush xml:id="br0">
      <inkml:brushProperty name="width" value="0.1" units="cm"/>
      <inkml:brushProperty name="height" value="0.1" units="cm"/>
      <inkml:brushProperty name="color" value="#66CC00"/>
    </inkml:brush>
  </inkml:definitions>
  <inkml:trace contextRef="#ctx0" brushRef="#br0">10431 94 384,'-5'-23'101,"5"12"215,0 6 222,0 1-1,0-1 0,0 1 1,0-1-1,-1 1 0,0-1 1,-1-4-1,1 8-408,1 0 0,-1 0 0,0-1 0,0 1 0,0 0 1,1 0-1,-1 0 0,0 0 0,0 0 0,-1 0 0,1 1 0,0-1 0,0 0 0,0 0 0,0 1 0,-1-1 0,1 1 1,0-1-1,-1 1 0,1 0 0,0-1 0,-1 1 0,1 0 0,-1 0 0,1 0 0,0 0 0,-3 0 0,-1 1-3,0 0 0,-1 0 1,1 1-1,0 0 0,0 0 0,0 0 0,0 0 0,-7 6 0,-10 3 281,-23 5 396,0-3 0,0-1 0,-59 6 0,8-1-255,48-7-262,-37 8 550,-130 10-1,95-22-271,-126 8 237,204-10-613,-145 7 413,-510-11 1186,366-5-1323,-372 19-32,519-1-170,-112 3-81,-134-2 43,80-8-157,91-4 58,-301 4 600,347-8-819,-166-11 300,-178-11-254,376 14 46,73 2-49,-225-1 115,252 6 0,-107-19 0,-133-3-71,187 17 30,-549-34-50,356 25 409,83 5 36,27 3 227,-280 7 572,424 5-1196,-263 20-619,176 6-3572,144-25 3071,1 1 0,0 0 1,0 1-1,1 1 1,0 1-1,-16 10 0,-43 27-3519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08.872"/>
    </inkml:context>
    <inkml:brush xml:id="br0">
      <inkml:brushProperty name="width" value="0.1" units="cm"/>
      <inkml:brushProperty name="height" value="0.1" units="cm"/>
      <inkml:brushProperty name="color" value="#FFFC18"/>
    </inkml:brush>
  </inkml:definitions>
  <inkml:trace contextRef="#ctx0" brushRef="#br0">767 52 5120,'-16'-21'3227,"15"19"-3134,1 0-1,-1 0 1,0 1 0,-1-1 0,1 0-1,0 0 1,0 1 0,-1-1 0,1 1-1,-1-1 1,1 1 0,-1 0-1,0-1 1,0 1 0,1 0 0,-1 0-1,0 0 1,0 0 0,0 1 0,0-1-1,0 0 1,-3 0 0,-32 3 917,0 1 1,1 1-1,0 2 0,0 2 1,-40 14-1,-170 76 995,129-48-2307,48-24-2951,46-17 709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8:14.994"/>
    </inkml:context>
    <inkml:brush xml:id="br0">
      <inkml:brushProperty name="width" value="0.1" units="cm"/>
      <inkml:brushProperty name="height" value="0.1" units="cm"/>
      <inkml:brushProperty name="color" value="#66CC00"/>
    </inkml:brush>
  </inkml:definitions>
  <inkml:trace contextRef="#ctx0" brushRef="#br0">1625 66 1664,'-1'0'130,"0"-1"0,1 1 1,-1-1-1,1 1 0,0-1 0,-1 1 1,1-1-1,-1 0 0,1 1 0,0-1 1,-1 0-1,1 1 0,0-1 0,0 0 1,0 0-1,-1 1 0,1-1 0,0 0 1,0-1-1,-4-12 950,-4 0 278,8 13-1232,-1 0 1,1-1-1,-1 1 0,1 0 0,-1 0 0,0-1 0,1 1 1,-1 0-1,0 0 0,0 0 0,0 0 0,0 0 0,0 0 0,0 0 1,0 0-1,0 0 0,0 1 0,-1-1 0,1 0 0,0 1 1,0-1-1,-1 1 0,1-1 0,0 1 0,-1 0 0,1-1 1,-3 1-1,-7 1 189,-1 0 0,1 1 1,0 1-1,0 0 0,-18 7 1,15-5 49,-1 0-1,-26 4 1,-32 4 811,-12 2-32,57-13-889,-20 3 503,-74 16 0,64-9 362,0-3 0,-115 3 0,-262 11 917,291-23-3245,50-9-3706,88 8 4022,1 0 1,0 0 0,-1 0-1,1-1 1,0 0 0,0 0-1,-5-3 1,-7-6-1932,-21-19-1,38 30 2818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8:16.494"/>
    </inkml:context>
    <inkml:brush xml:id="br0">
      <inkml:brushProperty name="width" value="0.1" units="cm"/>
      <inkml:brushProperty name="height" value="0.1" units="cm"/>
      <inkml:brushProperty name="color" value="#66CC00"/>
    </inkml:brush>
  </inkml:definitions>
  <inkml:trace contextRef="#ctx0" brushRef="#br0">2318 45 4224,'0'-1'94,"-1"1"0,1-1 0,-1 1 0,1-1 0,-1 0-1,1 1 1,-1-1 0,1 0 0,0 0 0,-1 1 0,1-1 0,0 0 0,-1 0 0,1 0 0,0 1 0,0-1 0,0-1 0,-3-7 428,-4-6-2031,6 14 1699,-1 0 1,0 0-1,0 0 1,0 1-1,0-1 1,0 1-1,0-1 1,0 1-1,0-1 1,0 1-1,-3 0 1,-29 1 1941,15 0-1990,-64 6 1744,55-3-1531,-28-1 1,-165 6 1463,105-6-518,-62-1-725,171-3-562,-199-6 644,-118 1 995,146-1-1185,3 0 136,82 7 492,-176 25 0,219-17-1133,-70 12-2191,39-6-5053,44-6 3233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18:24.251"/>
    </inkml:context>
    <inkml:brush xml:id="br0">
      <inkml:brushProperty name="width" value="0.1" units="cm"/>
      <inkml:brushProperty name="height" value="0.1" units="cm"/>
      <inkml:brushProperty name="color" value="#66CC00"/>
    </inkml:brush>
  </inkml:definitions>
  <inkml:trace contextRef="#ctx0" brushRef="#br0">10537 82 2816,'18'-6'853,"13"-6"267,-27 10-708,0 0-1,1 1 0,-1-1 1,1 1-1,-1 0 1,7 0 2975,-12 0-3353,0 1 0,0-1-1,0 1 1,1-1 0,-1 1 0,0 0-1,0-1 1,0 1 0,0 0 0,0 0-1,0 0 1,0 0 0,0 0 0,1 0-1,-1 0 1,-2 0 0,3 0 11,-275-4 3987,-5-1-3531,125 0-335,-50 0 180,31 16-395,-43 0 87,-270 16 995,314-15-797,44-3-148,-402 15 155,198-15 19,214-4-311,-240-3-169,-2 1 410,81-15-111,187 5-136,-249-3-96,24 2 116,79-3 43,-98-7 160,-27 11-430,8 0 241,-57 1 54,258 7-13,-526-7 60,467-2-112,-101 4 16,24-10-146,-3-1 436,-218 10-204,113 0 794,268 4-449,-319 13 882,341-2-1347,-116 15-647,76 2-3276,86-8 885,-15 7-1029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0:01.986"/>
    </inkml:context>
    <inkml:brush xml:id="br0">
      <inkml:brushProperty name="width" value="0.1" units="cm"/>
      <inkml:brushProperty name="height" value="0.1" units="cm"/>
      <inkml:brushProperty name="color" value="#66CC00"/>
    </inkml:brush>
  </inkml:definitions>
  <inkml:trace contextRef="#ctx0" brushRef="#br0">1 168 1664,'11'-5'819,"-10"5"-783,-1-1 0,1 0 0,0 1 0,0-1 0,-1 1 1,1-1-1,0 1 0,0 0 0,0-1 0,0 1 0,0 0 1,0 0-1,0-1 0,0 1 0,1 0 0,189-3 2471,-101-5-1940,-52 4-228,25-4-56,-50 9-283,-1 0 0,0 1 1,1 0-1,-1 1 0,0 1 0,12 5 0,-3-2 90,-11-5-26,0-1 1,0 1-1,0-1 0,0-1 1,0 0-1,0-1 1,0 0-1,1 0 0,11-4 1,30-2 299,174 5 66,-117 4-396,-50-6-32,1-1 1,63-16-1,18-2 28,83-13 103,-42 11 6,-119 23-15,-39 1-103,0 0 0,29-5 0,-12 0-27,-1 3 0,0 1 0,41 3 0,-16 0-77,319-1 392,-256-10-283,-2 0-217,-126 10 193,53 0 44,0 1-1,76 14 1,-86-5-67,68 27 1,-3-1 109,-92-32-86,1 0 0,0-2 0,0 0 0,0-1 1,23-2-1,86-14-58,-61 5 149,-16 2-101,-25 4 49,1 0-1,25 1 1,-49 3-46,30-1-58,0 2 1,0 1-1,50 10 0,-58-6 110,0-1 0,0-2 0,46 3 0,-43-12 203,-24 7-232,-1 0 1,0 1 0,1-1-1,-1 0 1,0 0 0,0 1-1,0-1 1,0 1 0,0-1-1,0 1 1,0-1 0,-1 1-1,1-1 1,-1 1 0,1 1-1,0 0-247,-1-1 0,0 1-1,0-1 1,0 1 0,0-1-1,-1 1 1,1-1-1,-2 5 1,0 2-517,-3 21-1569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0:06.826"/>
    </inkml:context>
    <inkml:brush xml:id="br0">
      <inkml:brushProperty name="width" value="0.1" units="cm"/>
      <inkml:brushProperty name="height" value="0.1" units="cm"/>
      <inkml:brushProperty name="color" value="#66CC00"/>
    </inkml:brush>
  </inkml:definitions>
  <inkml:trace contextRef="#ctx0" brushRef="#br0">0 203 1920,'3'-1'132,"-1"0"-1,1-1 1,-1 1-1,0-1 1,1 1-1,-1-1 1,0 0 0,0 1-1,0-1 1,3-5-1,-3 5-30,0 0-1,0 0 1,0 0-1,0 0 1,0 0-1,0 0 1,1 1-1,4-4 1,-4 4-93,7-4 180,1 1 0,-1 0-1,1 1 1,0 0-1,0 0 1,0 1 0,19-1-1,-10 3-24,-1-1-1,1-1 1,37-9 0,-39 8-31,0 0 1,1 2-1,-1 0 1,23 2-1,0 0-74,-19 0 40,42 8 1,-42-5-51,45 2 0,297-16 960,-313 6-1013,68-2 5,-60 6 118,0-4 1,-1-2 0,112-25-1,-124 21-37,79-6 0,-46 8 13,70 2-38,-103 6-113,75-8 0,-20-5 219,154 2 1,320 20-126,-420-1 2,-3-1 34,169-2-185,26 9 107,-156 14-118,-66-11 227,-69-10-42,44-2-91,-7-1 31,-28 3-94,113 19 205,-121-14-93,0-3 0,1-2 0,59-1 0,16-1-86,-64-1 116,147 16-29,-86-7 49,128-9-9,-167-6-38,98 10 0,-80 3-66,115 16-544,-223-27 475,0 0-1,1 0 0,-1 0 0,0 1 0,0-1 0,0 1 1,1-1-1,-1 1 0,0-1 0,0 1 0,0 0 1,2 1-1,4 14-2191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0:10.629"/>
    </inkml:context>
    <inkml:brush xml:id="br0">
      <inkml:brushProperty name="width" value="0.1" units="cm"/>
      <inkml:brushProperty name="height" value="0.1" units="cm"/>
      <inkml:brushProperty name="color" value="#66CC00"/>
    </inkml:brush>
  </inkml:definitions>
  <inkml:trace contextRef="#ctx0" brushRef="#br0">1 229 2048,'20'-10'893,"1"1"1,0 2-1,40-10 0,-11 4-597,50-8 27,-68 17-309,16-3 11,51 0 0,-56 4 179,1-1 1,-1-2-1,-1-2 1,1-2-1,69-26 0,-47 17-62,125-22-1,-163 38-109,1 0 0,-1 2-1,37 3 1,81 15-26,-102-12 16,-1-2-1,1-1 0,45-6 1,15 3 116,0 4 1,146 23 0,-213-23-128,0-1 1,0-2-1,0-1 1,0-2 0,58-12-1,-25 2-50,0 4-1,0 3 1,1 3-1,131 10 1,109 17 39,110 37 5,-363-52 103,1-2 1,0-3-1,63-3 0,54 3-2,-59 7-128,-48-4 134,0-2 0,95-5 0,-65-8-112,0 4 0,122 11 0,-150 0 14,164 9 10,-177-17-27,-2 1 50,72 6-1,-19 6-39,39 5-211,-108-10 287,98 14 127,-103-20-189,-1 0 0,60-9 0,19 0-89,-42 8 17,-18-2 79,-1 3 0,69 9-1,-88-5-39,0-2-1,0-1 1,0-2-1,0-1 1,48-8-1,-26 3 10,1 3 0,64 3-1,-48 0 4,77 8 96,-100-3-117,1-3-1,-1-1 1,57-8-1,-53 3 156,92 2-1,-73 3-64,240 26-63,-293-25-38,33 1 47,0-2 0,0-2 0,76-11 0,63-3-11,-111 16 74,215-11 78,-278 8-110,202-15-70,-141 17 21,102 14 0,-155-10-48,8 1 16,45 0-1,51 1 142,0-3 44,-1 3-92,-75-3-26,99 18-1,-103-13 24,-4-2-99,0-2 0,0-3 0,75-6 0,92 3 52,-115 3 90,25 9-71,0 0-91,-66-11 35,65-8-1,3-3 170,149 5 0,-247 7-116,46 3 31,-48-1-51,0-1 1,-1-1-1,1-1 0,-1-1 0,34-7 0,-3-3 46,0 1-1,79-5 0,109 9 54,-232 7-100,42 1-35,1-2 1,0-3 0,61-12-1,-57 5 166,0 1-1,1 4 0,-1 1 1,97 6-1,-153-1-147,19 3-256,-19-3 234,1 1 0,-1-1 0,1 0-1,-1 0 1,1 0 0,-1 1 0,0-1 0,1 0 0,-1 1 0,1-1 0,-1 0-1,1 1 1,-1-1 0,0 0 0,1 1 0,-1-1 0,0 1 0,0-1 0,1 1-1,-1-1 1,0 1 0,0-1 0,0 1 0,1-1 0,-1 1 0,0-1 0,0 1 0,0-1-1,0 1 1,0-1 0,0 2 0,-12 23-2593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0:42.600"/>
    </inkml:context>
    <inkml:brush xml:id="br0">
      <inkml:brushProperty name="width" value="0.1" units="cm"/>
      <inkml:brushProperty name="height" value="0.1" units="cm"/>
      <inkml:brushProperty name="color" value="#66CC00"/>
    </inkml:brush>
  </inkml:definitions>
  <inkml:trace contextRef="#ctx0" brushRef="#br0">0 88 1408,'7'0'494,"0"-1"0,0 0 0,10-3-1,11-1 172,-7 3-595,0 1 0,1 1 0,-1 2 0,1 0 0,-1 0 0,0 2 0,38 12 0,-36-10 60,0-2-1,0-1 1,35 1 0,0 0 44,5 6-123,71 19 0,-39-7-19,-64-17 15,47 1 0,16 2-125,98 18 53,-1 0 39,-155-22 3,0-1 0,0-2 1,49-4-1,-6-5 102,-36 2-165,85 2 0,19 16 170,73 3 8,-15-22-106,-5 0-127,45-2 304,70 4-363,24-1 165,-201 5 70,153-21-1,-232 14-44,18-1 36,0-3 1,113-34 0,-121 25-21,1 2 0,96-11 0,146 4 66,-95 4-363,-150 13 113,-6 4 168,1 3 0,0 2 0,-1 3 0,101 18-1,94 17-98,-244-36 101,-1 0 0,1 0 0,-1 1 0,16 7 0,-23-9-211,0 1 1,-1 0-1,1 0 0,0 0 1,-1 1-1,1-1 0,-1 1 1,0 0-1,0 0 0,0 0 1,0 0-1,-1 1 1,1-1-1,-1 1 0,3 6 1,3 21-1257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0:50.665"/>
    </inkml:context>
    <inkml:brush xml:id="br0">
      <inkml:brushProperty name="width" value="0.1" units="cm"/>
      <inkml:brushProperty name="height" value="0.1" units="cm"/>
      <inkml:brushProperty name="color" value="#66CC00"/>
    </inkml:brush>
  </inkml:definitions>
  <inkml:trace contextRef="#ctx0" brushRef="#br0">1 1 1408,'18'1'350,"0"1"0,0 1 0,0 0 0,26 10 0,-19-6-185,37 6 0,166 6 704,-182-18-729,-1-3 0,1-2 0,45-10 0,-3-1-1,116-6 0,90 15 5,-274 6-149,114 5 79,96 18 16,-71-14 79,39 6-66,-164-12-65,1 0 0,48-4 0,69-13 84,-40 3-171,232 6 206,-204 6-186,395 30 263,-452-24-249,254-7 7,-317-1-11,158-2 9,114-7 276,-167 2-392,1 7 0,208 23-1,-210-9 200,240 32-23,-91 6 222,35-3-880,-300-47 134,1 1 0,-1 0 0,0 0 1,1 1-1,-1 0 0,13 7 0,-12 1-1062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0:55.176"/>
    </inkml:context>
    <inkml:brush xml:id="br0">
      <inkml:brushProperty name="width" value="0.1" units="cm"/>
      <inkml:brushProperty name="height" value="0.1" units="cm"/>
      <inkml:brushProperty name="color" value="#66CC00"/>
    </inkml:brush>
  </inkml:definitions>
  <inkml:trace contextRef="#ctx0" brushRef="#br0">0 417 640,'1'-1'32,"1"-1"0,-1 1 0,0 0 0,0-1 0,1 1 0,-1 0 0,1 0 0,-1 0 0,1 0 1,0 0-1,-1 0 0,1 1 0,0-1 0,2 0 0,30-6 570,-23 6-368,15-3-128,207-32 1251,2 19-644,35 1-134,-133 5-496,197 1 343,-207 4-384,131-23-1,-121 12 74,251-48 2,-14 2-21,-142 24-19,-140 20-17,175-12 0,-145 31-108,103-6 160,-174 2-202,204-16-114,2 21 370,-9 8-299,146 19 133,-182-8 0,-9-14 102,19 2 25,-116 3-102,76 6-23,180-2-67,-91-5 23,-90-3 136,235 18 281,-319-15-366,0-4 0,100-8 0,64-10 18,159-13 42,-17 7-3,-275 16-89,121-17 101,-17 1-268,-66 16 211,100-6-69,-117 2 187,259 21-1,-95-7-307,-83-6 237,-36 19-101,-50-4 23,-37-12 149,30 4-246,268 43 65,-366-49 42,1-2 0,-1-1 0,47-6 0,40-2 0,8 10 37,153-4 155,-118-12-284,50 0 83,-132 15 41,141-6-182,214-9 54,-331 21 325,33 0-207,14-14 5,-7 0-54,227 21 160,-258-9-172,-3-1 36,329 48 93,-151-28-188,3-23 349,-140-3-20,-64-2-101,110-19 0,56-5-182,-57 22 228,-66-1-140,-1 0-50,-67 7-75,218 5 60,1 4 120,9 6-144,-171-4 47,166 6 113,85-2-102,-280-4 77,-36-3-64,63 0 0,95-17-136,-1 24 227,-90-2-31,-98-13-84,1-1 0,-1-2-1,58-11 1,38-4-38,151 15 162,-146 5-7,42-14-170,2 0 102,-141 12-83,329 9 16,-206-4 216,-11 2-351,121 10 291,-203-14-90,1-3 0,-1-2-1,0-3 1,64-14-1,-40 7-98,134 1-1,-106 8 40,-1-5 13,47-1-11,-80 8-86,145 5 108,-201-3 45,-13-1-18,28 5 0,75 14-33,-104-17 23,-1-1 0,1 0 0,-1-1 0,1 0 0,-1-1 0,1 0 1,-1-1-1,23-5 0,22-4-231,-8 9 265,-34 2 40,0-1-1,17-2 1,98-33-152,-101 26 55,0 1 0,1 2 1,-1 1-1,1 1 0,36-1 0,-62 6-2,7-1 106,0 2-1,0-1 1,12 4-1,-20-4-151,0 0-1,0 1 1,0-1-1,0 1 1,0 0-1,0-1 1,0 1-1,-1 0 1,1 0-1,0 0 1,0 0-1,-1 1 1,1-1-1,-1 0 1,0 1-1,1-1 1,-1 1-1,0-1 1,0 1-1,1 0 1,-1 0-1,-1-1 1,2 3-1,0 18-1993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2:12.608"/>
    </inkml:context>
    <inkml:brush xml:id="br0">
      <inkml:brushProperty name="width" value="0.1" units="cm"/>
      <inkml:brushProperty name="height" value="0.1" units="cm"/>
      <inkml:brushProperty name="color" value="#66CC00"/>
    </inkml:brush>
  </inkml:definitions>
  <inkml:trace contextRef="#ctx0" brushRef="#br0">1 8 1664,'32'-6'1723,"-5"6"-1694,-17-1 141,0 0 0,-1 1 0,1 0 0,-1 1-1,1 0 1,-1 1 0,1 0 0,-1 0 0,16 7 0,-21-8-135,-1 0 1,1 0-1,0 0 1,-1 0 0,1 0-1,0-1 1,-1 1 0,6-1-1,18 3 428,-16 0-356,1 1 0,13 7 0,-14-5-52,1-2 0,13 5 0,-16-7 72,0-1 0,0-1 0,0 0-1,0 0 1,0 0 0,14-3 0,23-1-45,114-2 14,-108 2 86,49-1 159,112-5 168,-147 5-437,-5 1 46,111-5-454,184 3 869,-229 5-574,141 3 178,22 32-211,-228-25 116,6 2 293,-35-5-139,1-1 0,39 1 0,-64-6-195,18 0 28,43 5-1,-35-1 49,33-2-1,-1 0-26,189 23 73,-180-20-181,86-4-1,-74-2 154,278 15-191,-326-10 73,123 7 228,-66-12-257,227 11 82,-316-9-63,177 16 179,-139-15-32,1-2-1,46-6 1,-20 1-45,84 4 1,-74 2-65,31 5 21,-75-2 10,1-2-1,51-4 1,413-26 156,-457 28-188,6 1-18,1-2 0,86-14 1,-78 5 30,112-4 1,66 16-86,-77 1 101,-53-5-98,180 9 71,-25 26-6,-190-28 4,127-6 0,49 2 20,-91 17 61,-118-14-62,1-2-1,0-2 0,69-9 1,10 0 10,139 22-46,-102-1-54,19-11 165,34 1-67,-179 1-58,0 1 0,-1 1 0,1 2 0,42 15 1,-28-7 34,1-1 0,1-3 0,0-2 0,1-2 0,55 0 0,119 11 6,-130-9 25,-45-4-14,-9-1-5,-1-1 0,80-5 0,168-17 50,-85 28-204,-151-6 136,0-2-1,0-2 0,67-11 1,-56 7 15,105 7 0,-112 0-19,62 5-12,-50-2 16,122-7-1,-66-7 35,0 6-1,204 20 1,-279-15-60,-1-1 0,83-11 1,-50 3 8,327-2 219,-346 9-194,-24-2-10,69-12 1,-19 1-18,-1 3-76,-1 0 147,168 2 1,-205 10-98,0-2 0,55-7 1,300-17 164,-300 26-121,-48 1-34,88-8 1,125-19-28,-193 21 18,119 11 0,-150-3 94,1-3 0,0-2 0,55-7 0,-14-2-74,0 4-1,0 3 0,119 13 1,-161-6 46,-1-3 0,0-1 0,78-9 0,-115 8-25,230-26 3,-178 23-8,0 2 0,63 8 1,-29-1-43,171-12 0,-171 0 40,175 12 0,-215 0 145,0-1-1,105-7 1,-37-5-280,145 10-1,-241-2 149,81 6-6,-60-2 31,0-3 1,60-4-1,13-6-136,157 8-1,-14 28 123,-259-28-38,44 10-275,-43-9 49,0 0 0,0 0 1,0 0-1,-1 1 1,1 0-1,0-1 0,-1 1 1,1 0-1,-1 0 1,0 0-1,5 5 0,-7-6 119,1-1-1,-1 1 1,1-1-1,-1 1 1,1 0-1,-1-1 1,0 1-1,1-1 1,-1 1-1,0 0 1,1 0-1,-1-1 1,0 1-1,0 0 1,0-1-1,1 1 1,-1 0-1,0 0 1,0-1-1,0 1 0,0 0 1,0 0-1,-1-1 1,1 1-1,0 0 1,0 0-1,-1 1 1,-1-1-151,-1 1 0,1-1 0,-1 0 0,1 0 0,-1 0 0,0 0 0,1 0 0,-1 0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42.935"/>
    </inkml:context>
    <inkml:brush xml:id="br0">
      <inkml:brushProperty name="width" value="0.1" units="cm"/>
      <inkml:brushProperty name="height" value="0.1" units="cm"/>
      <inkml:brushProperty name="color" value="#E71224"/>
    </inkml:brush>
  </inkml:definitions>
  <inkml:trace contextRef="#ctx0" brushRef="#br0">2548 0 6784,'-10'2'798,"1"0"0,-1 1 0,-14 6 0,17-6-865,-1 0-1,0 0 1,-1-1-1,1 0 1,0-1-1,-10 1 1,-20-2 784,-67-8 0,71 3 166,0 3 0,0 1-1,-50 4 1,0 6-258,-36 2 195,-241-3 135,226 2-799,-4 0 285,-21-12 84,-184 4 1275,300 2-1434,-43 9-1,10-1 104,3-2-131,6-1-675,-135 3 0,189-13-395,1 0-1,-21-4 0,28 3 306,1 1 1,0-1-1,-1 0 1,1 0-1,0-1 1,1 1-1,-1-1 1,0 0-1,-4-4 1,-23-28-4023,8 6 412,-7 0 539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09.531"/>
    </inkml:context>
    <inkml:brush xml:id="br0">
      <inkml:brushProperty name="width" value="0.1" units="cm"/>
      <inkml:brushProperty name="height" value="0.1" units="cm"/>
      <inkml:brushProperty name="color" value="#FFFC18"/>
    </inkml:brush>
  </inkml:definitions>
  <inkml:trace contextRef="#ctx0" brushRef="#br0">1769 73 3712,'-5'-1'522,"3"1"-333,0-1 0,0 1 0,0 0-1,1-1 1,-1 0 0,0 1 0,0-1 0,1 0 0,-4-2 538,4 0-556,0-1-1,0 1 1,0 0 0,0 0-1,-1-1 1,1 1 0,-1 0-1,0 0 1,1 1 0,-2-1-1,1 0 1,0 1 0,0-1-1,-1 1 1,1 0 0,-1-1-1,0 1 1,0 1 0,-5-4-1,0 3 39,0 0 0,1 1 0,-1 0 0,0 1 0,0-1 0,0 1 0,1 1 0,-11 1 0,-8 3 189,-27 8 1,-106 39 886,108-37-592,-58 8 1,40-8-173,39-8-238,-37 4 0,20-6 219,0-2-1,0-2 0,0-3 1,-1-1-1,2-2 0,-71-18 1,100 19-359,-157-39-1040,145 38-213,-1 1 0,-1 1-1,-55 2 1,-34 18-3721,20-3-999,31-9 3169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2:53.742"/>
    </inkml:context>
    <inkml:brush xml:id="br0">
      <inkml:brushProperty name="width" value="0.1" units="cm"/>
      <inkml:brushProperty name="height" value="0.1" units="cm"/>
      <inkml:brushProperty name="color" value="#66CC00"/>
    </inkml:brush>
  </inkml:definitions>
  <inkml:trace contextRef="#ctx0" brushRef="#br0">3874 711 1408,'-1'-1'122,"0"0"0,0 0 0,0 0-1,1-1 1,-1 1 0,0 0 0,0 0 0,1 0 0,-1 0 0,1-1 0,-11-13 5212,11 16-5277,-2 8 1455,2 12 118,0-19-1110,0-2-477,0 1 0,0-1 1,0 1-1,0-1 0,0 0 0,0 1 0,0-1 0,0 1 0,0-1 0,1 0 0,-1 1 0,0-1 0,0 0 0,0 1 0,1-1 1,-1 0-1,0 1 0,1-1 0,-1 0 0,0 0 0,1 1 0,-1-1 0,1 0 105,-1 1 0,1-1 0,-1 0-1,1 1 1,-1-1 0,0 0 0,1 1 0,-1-1-1,0 1 1,0-1 0,1 0 0,-1 1 0,0-1 0,0 1-1,1-1 1,-1 1 0,0-1 0,0 1 0,0-1 0,0 1-1,0-1 1,0 1 0,0 0 0,1-5-74,-1 1 1,1 0-1,0 0 0,-1-1 1,2 1-1,-1 0 1,2-4-1,-2 5-11,0-1 0,0 0-1,0 0 1,0 0 0,0 1 0,0-7-1,0 7-41,-1 0 0,1 0 0,-1 1 0,1-1 0,0 0-1,0 1 1,0-1 0,-1 1 0,3-3 0,4-7 176,-4-23 470,-3 29-641,0 0-1,1 1 0,-1-1 0,1 0 0,0 1 1,0-1-1,2-4 0,-2 5-19,1 0 0,-1 0 0,0 0 0,0-1 0,0-6 0,3-14 161,0 15-76,-3 6-91,0 0 0,0 0 0,0 0 0,0 0 0,-1 0 0,1-5-1,4-43 1,1-47 59,-6-76 240,-1 172-288,-1 0 0,1-1 0,-1 1 0,1 0 0,-1 0 1,0 0-1,0 0 0,-1 0 0,1 1 0,0-1 0,-1 1 0,-4-4 0,1 0-1,3 4-17,0 0 0,1 0 0,-1 0 0,0 0 0,0 1 0,0-1 0,0 1 0,0 0 0,0 0 0,-5-1 0,-36-4-86,34 4 93,-16 1-63,1 0 0,0 1 0,-43 6 0,-74 22 78,82-15 40,-9 4-8,-17 3-115,62-16 66,-1-1 1,0-1-1,0-1 0,0-1 0,-32-5 0,-17-6 0,-97-1-1,1 6-29,37 0-85,-18-12 277,-1 2-104,-62-4-118,64 6 62,103 8-17,-70-16-1,68 11 5,2 4 43,-1 3 0,-75 1 0,102 3 14,-513 0-92,332 4 149,135-4-148,-115-3 41,33 1 78,79 3-128,27-4-49,32 2 113,0 0 1,0 1 0,0 0-1,0 0 1,-18 4-1,25-3-24,1 0-1,-1 0 0,1 0 1,0 0-1,-1 0 0,1 1 1,0-1-1,0 1 0,0 0 1,0 0-1,1 0 0,-1 1 1,0-1-1,1 0 0,-1 1 1,1 0-1,0 0 0,0-1 1,0 1-1,0 1 0,1-1 1,-1 0-1,-1 6 0,-3 9 20,1-1-1,0 1 0,1 0 1,1 1-1,1-1 0,0 36 0,-3 101-44,3-123 140,-2 1 1,-15 62 0,16-84-54,1 1-113,0 1 0,1-1 0,1 20 0,1-16 15,-1-14 46,0-1 0,0 1 0,0-1 0,1 0 1,-1 1-1,1-1 0,-1 0 0,1 1 0,-1-1 1,1 0-1,0 0 0,0 1 0,0-1 0,0 0 0,0 0 1,0 0-1,0 0 0,0 0 0,0 0 0,0 0 1,0-1-1,0 1 0,1 0 0,1 0 0,0 1-5,1-1 0,0 1 1,0-1-1,-1 0 0,1-1 0,0 1 0,0 0 0,5-1 0,74 9 12,317-17-117,-100 11 238,-258-1-125,75 6 4,-5-2 40,-54-2-74,424 43 142,-448-42-72,233 9-479,47-4 608,-253-7-93,112-10 0,-91 1-88,116 5 16,-111 2 0,1 3 127,103 18 0,-104-10-1222,101 2 0,-92-10-4840,-58-3 2127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9:37.270"/>
    </inkml:context>
    <inkml:brush xml:id="br0">
      <inkml:brushProperty name="width" value="0.1" units="cm"/>
      <inkml:brushProperty name="height" value="0.1" units="cm"/>
      <inkml:brushProperty name="color" value="#66CC00"/>
    </inkml:brush>
  </inkml:definitions>
  <inkml:trace contextRef="#ctx0" brushRef="#br0">1940 38 640,'-37'0'4352,"32"6"-3558,4-6-527,-26 16 4339,27-17-4562,0 1 0,0-1 0,0 0 0,0 0 0,0 0 0,0 1 1,0-1-1,0 0 0,-1 0 0,1 0 0,0 0 0,0 1 0,-1-1 0,1 0 0,0 0 1,-1 1-1,1-1 0,-1 0 0,0 0 0,-1-1-4,1 1 0,-1-1 1,0 1-1,1 0 0,-1 0 0,0 0 0,0 0 1,0 0-1,0 0 0,0 0 0,0 1 0,-3-2 1,4 3-4,-1-1 0,1 0 0,-1 0 0,1-1 0,-1 1 0,1 0 0,0 0 0,-1-1 0,1 1 0,-1-1 1,1 1-1,0-1 0,-1 0 0,1 1 0,0-1 0,-2-1 0,2 1 5,-8 0 304,8 1-335,1 1 0,0-1-1,-1 0 1,1 0 0,-1 0 0,1 0 0,0 0 0,-1 0-1,1 0 1,-1 0 0,1 0 0,0 0 0,-1 0-1,1 0 1,-1 0 0,1 0 0,0 0 0,-1 0-1,1-1 1,0 1 0,-1 0 0,1 0 0,0 0-1,-1-1 1,1 1 0,0 0 0,-1 0 0,1-1 0,0 1-1,-1 0 1,1-1 0,0 1 0,0 0 0,0-1-1,-1 1 1,1 0 0,0-1 0,0 0 0,-2 0 39,0 0 0,1 0 0,-1 0 0,0 0 0,1 1 0,-1-1 0,0 0 0,0 1 0,0-1 0,0 1 0,-2 0 0,-30-5 272,26 5-274,0 1 0,1 1 1,-1-1-1,0 1 0,-12 5 0,-18 4 15,-12-4 268,1-3 1,-98-4-1,64-1-354,-92 1 50,115 3 362,52-2-335,1 0 0,0 1 0,-1-1 0,1 1 0,0 1 1,0-1-1,-8 5 0,-25 8 115,-7-1-169,27-7 0,0-1 0,0-1 0,0-1 0,-1 0 0,-22 0 0,-219-1 288,214-2-162,0 2 0,1 2 0,-1 3 0,-48 13 0,22-6-2138,48-11 187,1 1-1,-30 11 1,11 6-1588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9:39.500"/>
    </inkml:context>
    <inkml:brush xml:id="br0">
      <inkml:brushProperty name="width" value="0.1" units="cm"/>
      <inkml:brushProperty name="height" value="0.1" units="cm"/>
      <inkml:brushProperty name="color" value="#66CC00"/>
    </inkml:brush>
  </inkml:definitions>
  <inkml:trace contextRef="#ctx0" brushRef="#br0">1438 38 896,'-1'0'80,"0"0"0,0 0-1,0-1 1,0 1 0,0 0 0,0 0 0,1-1 0,-1 1-1,0-1 1,0 1 0,0-1 0,0 1 0,0-1 0,1 0-1,-1 1 1,0-1 0,1 0 0,-2-1 0,0-18 1929,2 13-1999,-23 6 3680,9 3-3244,-1 0-1,1 0 0,0 1 0,-21 8 0,-17 3 279,40-11-583,-11 2 242,0-1 0,-46 2 0,52-5-124,5-1-196,1 0 0,-1 0-1,1-1 1,-1-1-1,-19-5 1,14 3 97,0-1-1,-1 2 1,1 0 0,-1 2-1,0 0 1,-20 1 0,-110 16 923,70-5-1113,-2-2 252,-148 15 702,9-22 396,118-4-3034,80 2 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9:42.169"/>
    </inkml:context>
    <inkml:brush xml:id="br0">
      <inkml:brushProperty name="width" value="0.1" units="cm"/>
      <inkml:brushProperty name="height" value="0.1" units="cm"/>
      <inkml:brushProperty name="color" value="#66CC00"/>
    </inkml:brush>
  </inkml:definitions>
  <inkml:trace contextRef="#ctx0" brushRef="#br0">2153 58 2176,'-16'-9'6129,"-5"5"-3773,-26 5-2695,23 0 1073,-11 0-261,-78-5 712,39-7-614,60 9-441,-1 0 1,-21 1-1,-18-2-20,-13-3 482,-81 2-1,135 4-563,-296 8 399,5-6 973,159-3-1019,-204 15-221,195-7-1866,52-14-3543,89 5 3747,1 0 0,-18-6 0,-28-17-2066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9:50.642"/>
    </inkml:context>
    <inkml:brush xml:id="br0">
      <inkml:brushProperty name="width" value="0.1" units="cm"/>
      <inkml:brushProperty name="height" value="0.1" units="cm"/>
      <inkml:brushProperty name="color" value="#66CC00"/>
    </inkml:brush>
  </inkml:definitions>
  <inkml:trace contextRef="#ctx0" brushRef="#br0">22 0 1792,'-16'6'832,"11"-12"-480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39:51.811"/>
    </inkml:context>
    <inkml:brush xml:id="br0">
      <inkml:brushProperty name="width" value="0.1" units="cm"/>
      <inkml:brushProperty name="height" value="0.1" units="cm"/>
      <inkml:brushProperty name="color" value="#66CC00"/>
    </inkml:brush>
  </inkml:definitions>
  <inkml:trace contextRef="#ctx0" brushRef="#br0">4880 20 3200,'0'0'91,"-1"0"1,1 0-1,-1 0 1,1 0-1,0 0 1,-1 0-1,1 0 1,-1 0 0,1 0-1,0 0 1,-1 0-1,1 0 1,-1-1-1,1 1 1,0 0-1,-1 0 1,1 0-1,0-1 1,-1 1-1,1 0 1,0-1-1,0 1 1,-1 0-1,1 0 1,0-1-1,0 1 1,-1-1-1,1 1 1,0 0-1,0-1 1,0 1-1,-1-1 1,1 1-75,0-1-1,0 1 1,0-1 0,0 1 0,0 0-1,-1-1 1,1 1 0,0 0 0,0-1-1,-1 1 1,1 0 0,0-1 0,-1 1 0,1 0-1,0 0 1,-1-1 0,1 1 0,0 0-1,-1 0 1,1 0 0,0-1 0,-1 1-1,1 0 1,-1 0 0,1 0 0,0 0 0,-1 0-1,1 0 1,-1 0 0,1 0 0,-1 0-1,0 0 1,-41-6 1839,20 7-1184,0 0 0,-40 8 0,34-5-457,-50 2 0,13-2 22,-103-2 117,91-3-218,-83 12 392,1 1 70,12-14-129,-161 4-37,237 5-354,-27 0-39,-112 3 315,86-2-217,-212 6-100,179-13 121,90-2-204,-63-5-18,85 3 160,-19-3 37,-38-2-31,-495 8 725,447 6-726,-105 2-138,-389-13 810,441-4 243,135 5-912,27 3-112,22 1-223,-33-4 1,46 3-127,1 0 0,-1 0 0,1-1 0,0 1 0,0-1 1,0-1-1,0 1 0,0-1 0,0 0 0,-7-5 0,-10-17-3573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0:04.300"/>
    </inkml:context>
    <inkml:brush xml:id="br0">
      <inkml:brushProperty name="width" value="0.1" units="cm"/>
      <inkml:brushProperty name="height" value="0.1" units="cm"/>
      <inkml:brushProperty name="color" value="#66CC00"/>
    </inkml:brush>
  </inkml:definitions>
  <inkml:trace contextRef="#ctx0" brushRef="#br0">2184 185 2048,'-1'-1'122,"-1"-1"0,1 0 0,-1 1 0,1-1 0,0 0 0,0 0 0,0 0 0,0 0 0,0 0 0,1 0 0,-1-1 0,1 1 0,-1 0 0,1 0 0,0-3 0,-16 5 1622,9 0-417,-13 0 625,20 0-1908,-1 0 1,1 0-1,-1 0 1,1 0-1,-1 0 1,1 0-1,-1 0 1,1 0-1,0 0 1,-1 0-1,1 0 1,-1 0-1,1 1 0,-1-1 1,1 0-1,0 0 1,-1 0-1,1 1 1,0-1-1,-1 0 1,1 1-1,0-1 1,-1 0-1,1 0 1,0 1-1,-1 0 1,-21 0 3043,-79 5-1142,75-4-1743,-146 3 602,132-3-683,-1-3-1,0-1 1,1-1 0,-63-15-1,6 5 251,34 6-232,-81-7 73,-22 0 43,142 11-194,-35-4 425,-80-20-1,93 17-159,-74-7 1,98 14-204,-24 0 154,-1 1-1,-54 5 1,-94 18 164,116-11-491,40-4-207,21-3-744,-1-1 0,1 0 0,-31-1 1,48-1 824,0-1 0,0 1 1,1 0-1,-1 0 1,0 0-1,0-1 1,0 1-1,0 0 1,0-1-1,0 1 1,0-1-1,1 1 1,-1-1-1,0 1 1,0-1-1,1 0 1,-1 1-1,0-1 1,1 0-1,-1 0 1,0 0-1,-6-21-4725,4 8 2163,-7-14-538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0:05.721"/>
    </inkml:context>
    <inkml:brush xml:id="br0">
      <inkml:brushProperty name="width" value="0.1" units="cm"/>
      <inkml:brushProperty name="height" value="0.1" units="cm"/>
      <inkml:brushProperty name="color" value="#66CC00"/>
    </inkml:brush>
  </inkml:definitions>
  <inkml:trace contextRef="#ctx0" brushRef="#br0">3281 53 3328,'-3'-1'209,"-1"0"1,0 0 0,1-1-1,0 1 1,-1-1-1,1 0 1,0 0 0,0 0-1,-4-3 1,-1 0 368,7 5-572,1 0 0,-1-1 0,1 1 1,0 0-1,-1 0 0,1 0 0,-1-1 0,1 1 1,0 0-1,-1 0 0,1-1 0,0 1 0,-1 0 0,1-1 1,0 1-1,-1 0 0,1-1 0,0 1 0,0 0 1,-1-1-1,1 1 0,0-1 0,0 1 0,0-1 0,0 1 1,0 0-1,-1-1 0,1 0 0,0 0 62,0 0 0,0 1 0,0-1 0,-1 0 0,1 0 0,0 0 0,0 0 0,-1 1 0,1-1 0,-1 0 0,1 0 0,-1 1 0,1-1 0,-1 0 0,1 1 0,-1-1 0,0 1 0,1-1 0,-1 0 0,0 1 0,0 0 0,1-1 0,-1 1 0,0-1 0,0 1 0,0 0 0,1 0 0,-1-1 0,0 1 0,0 0 0,0 0 0,-1 0 0,-35-1 1892,26 2-1993,-8 0 561,-39 7 0,39-5 3,-39 3-1,-56 4 818,67-5-1048,26-2-2,-25 8 1,31-7-232,-1-1-1,0 0 1,-24 1 0,-78 1 616,-22-6-319,-155 3-206,123 6 247,-243-22 225,74-20-401,187 23 139,-154 8 0,164 4 400,-106-1 163,83 0-3622,133 1-239,-47 7-1,11 1-978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0:42.034"/>
    </inkml:context>
    <inkml:brush xml:id="br0">
      <inkml:brushProperty name="width" value="0.1" units="cm"/>
      <inkml:brushProperty name="height" value="0.1" units="cm"/>
      <inkml:brushProperty name="color" value="#66CC00"/>
    </inkml:brush>
  </inkml:definitions>
  <inkml:trace contextRef="#ctx0" brushRef="#br0">28 20 1408,'-2'1'199,"0"0"1,1-1-1,-1 1 1,1 0-1,-1 0 1,1 0-1,-1 1 1,1-1-1,0 0 1,-1 1-1,1-1 0,0 0 1,0 1-1,0-1 1,0 1-1,0 0 1,0-1-1,1 1 1,-1 0-1,0-1 1,1 1-1,0 0 1,-1 5 2668,1 18-1508,0-24-1266,0 0 0,0 0 1,0 0-1,0-1 0,0 1 1,0 0-1,0 0 0,0 0 0,1 0 1,-1 0-1,0 0 0,1 0 1,-1 0-1,1 0 0,-1 0 1,1-1-1,-1 1 0,2 1 1,-1-1 14,1 0 0,-1-1 1,0 1-1,1-1 0,-1 1 1,1-1-1,-1 1 0,0-1 1,1 0-1,-1 0 0,1 0 1,-1 0-1,3 0 0,43 4 841,-20 1-294,-23-4-517,1 1-1,-1-1 1,1-1-1,8 2 1,73 1 458,-64-3-531,-15-1-1,0 0 0,0 1 0,0 0 0,0 1 0,0 0-1,0 0 1,0 0 0,0 1 0,12 5 0,-7-3 0,0 1 1,-1-2 0,1 0 0,1 0-1,-1-1 1,17 1 0,-21-2-52,146 12 88,-127-11-4,41-3 1,-26 1-99,66-6 672,-100 6-711,9 0 38,1 0-1,23-4 1,-32 2 12,1 2 0,-1-1-1,16 2 1,-2 0-48,-18-1 38,1 1 1,-1 0 0,1 0 0,8 3-1,-9-2 1,1-1-1,-1 0 1,1 0-1,9 1 1,93 3 78,-77-5-80,140 5-59,-27-3 125,-80-3-47,21-5 67,-70 6-110,31-7 1,-31 4 73,30-1 0,106 4 41,-55-5-91,-78 5 4,9 0 32,0 0 0,49-9 0,-11 0-186,-20 0 103,10-2 132,-29 6-80,0 1 0,0 0 1,0 2-1,49 2 0,-35 1 6,94 10-38,451-8 401,-555-5-397,1-1 0,58-14 0,-16 2 76,-52 10-75,-2 0 0,1-1 0,28-14 0,15-5 35,12 5 99,-68 19-111,0-1 0,-1 1 0,1 1 0,0-1 0,0 1 0,0 0 0,0 1 0,0-1 0,10 4 0,4 2-12,35 14 0,-35-11-15,32 8 0,88 10 220,-128-25-191,42 4 43,2-2 0,64-5-1,-46 0 21,-66 1-5,0-1 0,16-4 0,17-1 76,-35 5-160,0 1 0,0-1-1,14-4 1,-14 3-140,0 0-1,0 1 1,15-1-1,-17 2-688,-1 0-1,1 0 1,0 0-1,-1 0 1,1-1-1,-1 1 1,1-1-1,-1 0 1,1-1-1,-1 1 0,0-1 1,1 0-1,5-4 1,13-12-3500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1:11.520"/>
    </inkml:context>
    <inkml:brush xml:id="br0">
      <inkml:brushProperty name="width" value="0.1" units="cm"/>
      <inkml:brushProperty name="height" value="0.1" units="cm"/>
      <inkml:brushProperty name="color" value="#E71224"/>
    </inkml:brush>
  </inkml:definitions>
  <inkml:trace contextRef="#ctx0" brushRef="#br0">649 606 1024,'0'-2'191,"1"-1"0,-1 0 1,1 0-1,-1 0 0,1 0 0,2-3 0,2-17 999,0-15 1455,1-67-1749,-6-8-128,0 109-731,1 0-1,-1 0 1,1 1-1,0-1 1,0 1-1,3-6 1,-3 6 18,1-1 0,-1 0 0,0 1-1,0-1 1,0 0 0,0-5 0,16-27 340,-13 26-258,-3 8-137,0 0-1,0 0 1,-1 0-1,1-1 1,-1 1 0,1 0-1,-1 0 1,0 0-1,1-3 1,5-10 32,-6 13-30,1 0 0,-1 0 0,1 1 0,-1-1 0,1 0 0,0 0 0,0 1 0,-1-1 0,1 0 0,0 1 0,1-1 0,0-1 0,2-2-1,6-10 8,-9 13-1,0 0-1,1 0 1,-1 0-1,0 0 1,0 0-1,0-1 1,0 1 0,0 0-1,-1-1 1,1 1-1,-1 0 1,0-1-1,1 1 1,-1-4-1,0-20 4,0 25-10,0 0 0,0 1 0,0-1 0,0 0 0,0 0 0,0 1 0,0-1 0,0 0 0,0 0 0,0 1 1,0-1-1,0 0 0,0 1 0,-1-1 0,1 0 0,0 1 0,0-1 0,-1 0 0,1 1 0,-1-1 0,1 0 0,0 1 0,-1-1 0,1 1 0,-1-1 0,0 1 0,1-1 0,-1 1 0,1-1 0,-1 1 0,0 0 0,1-1 0,-1 1 0,0 0 0,1 0 1,-1-1-1,0 1 0,1 0 0,-1 0 0,0 0 0,0 0 0,1 0 0,-1 0 0,0 0 0,0 0 0,-1 0 0,1 0 1,0 1 1,0-1-1,0 0 1,0-1-1,0 1 1,0 0-1,0 0 0,-1 0 1,1-1-1,0 1 1,0 0-1,0-1 1,0 1-1,-1-2 0,-1 1-5,-1-1-1,0 1 0,0-1 0,1 1 0,-1 0 1,-6 0-1,5 1-3,0-1-1,0 1 1,0-1 0,0 0 0,-6-3 0,6 2 32,0 1 0,0 0 0,0-1-1,0 2 1,-8-1 0,-398 1 733,405 0-764,0 1 0,0 0 0,0 0 0,0 1 0,-7 2 0,7-2 8,-1 0 1,1 0-1,0 0 1,-1-1-1,-9 0 0,-15 8 57,27-7-28,1-1-1,0 1 1,-1 0-1,1 0 1,0 0 0,0 0-1,0 0 1,0 1-1,0 0 1,0-1 0,-3 6-1,0-1 56,2-3-88,1-2 19,1-1 0,0 1 0,0 0 0,0 1 1,0-1-1,0 0 0,0 0 0,1 1 0,-1-1 0,1 1 0,-1 0 1,1-1-1,0 1 0,0 0 0,0 0 0,1-1 0,-1 1 0,1 0 0,-1 0 1,1 4-1,0-6-87,1 0 70,0 1 1,0-1-1,0 1 0,-1-1 0,1 1 0,-1-1 0,1 1 1,-1 0-1,1-1 0,-1 1 0,0 0 0,0 2 0,3 12 94,8 7-104,-10-21 9,-1 0 1,1 0-1,0 0 1,-1 0-1,1 0 1,-1-1-1,0 1 0,0 4 1,3 12 53,0-5-35,0 0-1,0 0 1,-2 1 0,0-1 0,0 1 0,-2 19 0,0 1-37,1-29-6,1 1-1,0-1 0,0 1 1,1-1-1,3 9 0,-3-9 26,0 0 0,-1 1 0,1 0 0,-1-1 0,1 11 0,-3 3 13,1 25 163,0-41-189,1 0-1,-1 0 1,1 0 0,-1 0-1,1 0 1,0 0 0,0 0-1,0 0 1,1-1 0,1 5-1,-2-6 13,0 0-1,0 0 0,0 0 0,0 0 0,0 0 0,1 0 1,-1 0-1,0 0 0,0 0 0,0 0 0,1-1 1,-1 1-1,1-1 0,-1 1 0,0-1 0,1 1 0,-1-1 1,1 0-1,-1 0 0,1 0 0,-1 1 0,1-1 1,1-1-1,3 0-3,0 0 0,0-1 1,-1 0-1,10-4 0,17-5-93,-11 9 137,0 1 1,35 2-1,-11 0-120,104 5 167,-31-1 58,-101-4-213,-15 0-42,0-1 0,0 1-1,-1-1 1,1 0 0,0 0 0,-1 0 0,1 0 0,0 0 0,0 0 0,-1 0-1,1-1 1,0 1 0,-1 0 0,1-1 0,0 0 0,-1 1 0,1-1 0,-1 0-1,1 0 1,-1 0 0,1 0 0,-1 0 0,0 0 0,1 0 0,-1 0 0,0-1-1,0 1 1,0 0 0,2-3 0,11-16-3019,2 0 431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10.572"/>
    </inkml:context>
    <inkml:brush xml:id="br0">
      <inkml:brushProperty name="width" value="0.1" units="cm"/>
      <inkml:brushProperty name="height" value="0.1" units="cm"/>
      <inkml:brushProperty name="color" value="#FFFC18"/>
    </inkml:brush>
  </inkml:definitions>
  <inkml:trace contextRef="#ctx0" brushRef="#br0">1784 81 5888,'-11'-1'872,"1"2"0,-1-1 0,-13 4 0,17-3-709,1 0 1,-1 0-1,0-1 1,1 1-1,-14-3 1,-5 1-95,-149-10 1899,-98-12 1152,155 6-2397,-38-4 367,-21 8 566,-344 17 0,432 0-3544,-6 0-5754,67-3 2709,0-1 1157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1:14.886"/>
    </inkml:context>
    <inkml:brush xml:id="br0">
      <inkml:brushProperty name="width" value="0.1" units="cm"/>
      <inkml:brushProperty name="height" value="0.1" units="cm"/>
      <inkml:brushProperty name="color" value="#E71224"/>
    </inkml:brush>
  </inkml:definitions>
  <inkml:trace contextRef="#ctx0" brushRef="#br0">1235 1037 1024,'9'-14'7286,"-7"14"-6716,-2-2-440,1 0 0,0 0 1,0 0-1,0 0 1,0 0-1,0 0 0,3-3 1,2-5 122,9-18 140,-11 22-325,0-1 1,0 0 0,-1 0-1,4-13 1,-1 2 164,11-28 1,3-8-8,-12 23-159,19-42-1,-23 60 15,1 0 1,-2 0-1,0 0 0,2-20 0,-2 16 103,8-31 0,-8 37-163,1 1 32,0 0 1,-2-1-1,1 1 0,-1-1 1,0 1-1,-1-13 0,0 14-30,-1-1 0,0 1 0,-1-1-1,0 1 1,0-1 0,-1 1 0,0 0 0,-1 0-1,0 0 1,-6-12 0,3 10 18,3 5-16,0 0-1,-1-1 1,0 1 0,0 1-1,0-1 1,-9-9-1,-43-42 51,53 53-74,0 0-1,0 0 1,0-1 0,0 1 0,1-1-1,0 1 1,0-1 0,0 0-1,-1-7 1,1 5 8,-1 0 0,1 1 0,-6-11 0,2 8-54,-3-6 80,-21-25 0,27 37-24,0-1-1,0 1 0,-1-1 1,0 1-1,0 0 0,0 1 0,0-1 1,0 1-1,0-1 0,-1 1 1,-5-2-1,-19-3 18,1 0-1,-1 2 1,-1 1 0,-40-1 0,48 5 46,0 0 1,0 2 0,1 0-1,-30 8 1,-152 32 69,160-35-187,-138 30 11,159-30 54,1 1 0,-22 13-1,23-11-3,0 0-1,-30 8 1,11-5-51,-44 21 1,46-19 6,32-12 15,0 0 1,1 1-1,0-1 1,-1 1-1,1 0 1,1 0-1,-1 0 1,1 0 0,-1 1-1,1-1 1,0 1-1,-2 6 1,-13 17-19,15-24 27,1 0 1,0 0-1,0 0 1,0 0 0,1 1-1,-1-1 1,1 0-1,0 1 1,0-1 0,0 8-1,0 8-9,2 23 1,1-9 9,-3 7-98,-1-25 141,2-1 1,0 1-1,1 0 0,0-1 1,1 1-1,7 25 1,29 86-198,-32-111 178,0 0 0,1 0 0,0-1 0,1 0 0,13 16 1,-16-26 24,0-1 1,1 0 0,0 0 0,-1-1 0,2 0 0,9 5-1,-2-2 32,64 33 85,-55-29-76,0-1-1,0 0 1,1-2 0,0-1-1,28 4 1,19 5 62,-48-11 82,0-2 0,0 0 1,0-1-1,26-3 0,2 1-194,60-5 30,-86 6-386,58-2-3629,-73 2 3329,-1-2 0,0 1 1,0-1-1,0 0 0,-1-1 0,13-5 0,4-9-2481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1:17.839"/>
    </inkml:context>
    <inkml:brush xml:id="br0">
      <inkml:brushProperty name="width" value="0.1" units="cm"/>
      <inkml:brushProperty name="height" value="0.1" units="cm"/>
      <inkml:brushProperty name="color" value="#E71224"/>
    </inkml:brush>
  </inkml:definitions>
  <inkml:trace contextRef="#ctx0" brushRef="#br0">823 980 2176,'-10'-2'3249,"10"2"-3211,0 0 0,0-1 0,0 1-1,0 0 1,5-5 2348,11-10-1672,-7 7-481,-3 3 16,0 1 0,0-1 0,-1-1 0,1 1 0,-1-1 0,-1 0-1,8-11 1,4-9 85,-13 22-303,0 1 0,-1-1 0,1 0 0,-1 0 0,0 0 0,0 0 0,0-1 0,-1 1 0,0 0 0,1-1 0,-2 1 0,1-1 0,0-5 0,-1-397 1303,11 331-961,-11 61-316,1 10-44,-1 0 0,0 0 0,0 0 0,0 0 0,-1 0 0,0 0 0,0 1 0,0-1 0,0 0 0,-1 0 0,-3-6 0,0 1 43,4 8-47,0 0 1,0 0-1,-1 0 1,1 0 0,0 0-1,0 0 1,-1 0-1,1 1 1,-1-1 0,0 1-1,-2-3 1,0 2-6,1-1 0,0 0 1,0 0-1,0-1 0,0 1 0,0 0 0,1-1 1,-3-5-1,-5-4 17,-5-13-58,13 21 44,-1 0-1,1 0 1,-1 1-1,0 0 1,0-1 0,-1 1-1,-4-4 1,0 1-2,-1 0 0,0 1 0,-1 0 0,1 1 0,-1 0 0,0 0 0,-1 1 0,1 0 0,-1 1 0,1 0 0,-1 1 0,0 0 0,0 1 0,0 0 0,-19 1 0,7-1-19,0-2 1,-46-10-1,47 8-4,-1 0-1,-45-2 1,65 7 18,-46 2 40,45-1-47,0 0 1,0 0-1,0 0 0,0 0 1,0 1-1,0 0 0,0-1 0,0 1 1,-3 3-1,-144 99 71,132-92-51,5-4-27,0 2 0,0-1 1,0 2-1,2-1 0,-24 26 1,30-29-2,1 1 1,0 0 0,0 1 0,0-1 0,1 1 0,0 0 0,1 0 0,0 0 0,0 1-1,1-1 1,1 0 0,-1 1 0,1 0 0,1-1 0,0 1 0,2 17 0,10 12 180,-9-32-131,0 1-1,0 0 0,1 10 1,14 138 183,3-42-111,-19-104-83,0 1-1,1 0 1,0-1-1,0 0 1,7 13 0,-8-18-18,1 0 1,0 0 0,0 0 0,0-1 0,1 1 0,0-1 0,0 0-1,0 0 1,0 0 0,0-1 0,10 6 0,9 5 48,-16-9-42,0 0 0,1-1 0,14 6 0,-1-4 74,0-1 0,1 0 0,-1-2 0,1 0 0,42-2 0,-13 0-30,-17 0-34,1-1 0,-1-2 1,36-7-1,-52 7 72,1 0 0,-1 1 0,23 1 0,-21 1-183,0-1-1,27-4 1,-40 3-409,-1-1 0,1 1 1,-1-1-1,1-1 0,-1 1 0,0-1 0,0 0 1,0-1-1,0 1 0,10-9 0,11-14-2777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23.712"/>
    </inkml:context>
    <inkml:brush xml:id="br0">
      <inkml:brushProperty name="width" value="0.1" units="cm"/>
      <inkml:brushProperty name="height" value="0.1" units="cm"/>
      <inkml:brushProperty name="color" value="#E71224"/>
    </inkml:brush>
  </inkml:definitions>
  <inkml:trace contextRef="#ctx0" brushRef="#br0">1 47 256,'32'-13'160,"-16"2"-128,-5 2-64,-1 4 0,-4 1-32,-1-1-64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24.678"/>
    </inkml:context>
    <inkml:brush xml:id="br0">
      <inkml:brushProperty name="width" value="0.1" units="cm"/>
      <inkml:brushProperty name="height" value="0.1" units="cm"/>
      <inkml:brushProperty name="color" value="#E71224"/>
    </inkml:brush>
  </inkml:definitions>
  <inkml:trace contextRef="#ctx0" brushRef="#br0">1466 3 1792,'-4'3'6718,"-5"-2"-4369,-15-1-2601,18-1 1239,-11 2-246,13 0-558,-1-1-1,0 1 1,1-1-1,-1 0 0,0-1 1,1 1-1,-1-1 1,1 0-1,-7-2 1,9 3-120,-1-1 1,1 1-1,-1-1 1,1 1 0,-1 0-1,1 0 1,-1 0 0,0 0-1,-3 1 1,-3 0 137,-320-1 764,228 3-495,-113 3 4,39-1 475,123-2-408,1 2 0,-88 21 0,29-4 583,83-16-1044,-23 3-505,47-9 191,-1 1 1,1-1 0,-1 0-1,1 0 1,0-1-1,-1 1 1,1-1-1,-1 1 1,1-1-1,0 0 1,-5-2-1,7 1-79,-1 1 0,1 0 0,0-1 0,-1 0 0,1 1 0,0-1 0,0 0 0,0 1 0,0-1 0,0 0 0,0 0 0,0 0 0,1 0 0,-1 0 0,1 0 0,0 0 1,-1 0-1,1-4-1,0 3-42,-6-35-3564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27.204"/>
    </inkml:context>
    <inkml:brush xml:id="br0">
      <inkml:brushProperty name="width" value="0.1" units="cm"/>
      <inkml:brushProperty name="height" value="0.1" units="cm"/>
      <inkml:brushProperty name="color" value="#E71224"/>
    </inkml:brush>
  </inkml:definitions>
  <inkml:trace contextRef="#ctx0" brushRef="#br0">4847 247 2176,'0'1'57,"0"-1"1,-1 0 0,1 0-1,0 0 1,0 0-1,-1 1 1,1-1-1,0 0 1,-1 0-1,1 0 1,0 0-1,-1 0 1,1 0-1,0 0 1,-1 0-1,1 0 1,0 0-1,-1 0 1,1 0-1,0 0 1,0 0-1,-1-1 1,1 1 0,0 0-1,-1 0 1,1 0-1,0 0 1,0 0-1,-1-1 1,1 1-1,0 0 1,0 0-1,-1-1 1,1 1-1,-1-13 2218,1 4-1929,0 8-279,0 1-1,0-1 1,0 0-1,0 1 1,0-1-1,0 1 1,0-1-1,0 1 1,0-1-1,-1 0 1,1 1-1,0-1 1,0 1-1,-1-1 1,1 1-1,0-1 1,-1 1-1,1-1 1,-1 1-1,1 0 1,-1-1-1,1 1 1,-1-1-1,1 1 1,-1 0-1,1-1 1,-1 1-1,1 0 1,-1 0-1,1 0 1,-1-1-1,0 1 1,1 0-1,-1 0 1,1 0-1,-1 0 1,0 0-1,1 0 1,-1 0-1,1 0 1,-1 0-1,1 0 1,-1 0-1,0 1 1,1-1-1,-1 0 1,1 0-1,-2 1 1,-5 2 211,-1 0 0,1 0 0,-8 4 0,4-1 34,-24 6 58,0-1 0,0-1 0,-1-3 0,-37 4 1,61-10-388,-1 0 0,0-1 0,1-1 0,-1 0 0,1-1 1,-1 0-1,1-1 0,0-1 0,0 0 0,0 0 1,1-1-1,-13-7 0,-44-18 444,-12-7-49,63 29-338,0 1 0,-35-10-1,16 6-67,5 0 159,-1 2-1,0 1 1,0 1 0,-1 2-1,-48-1 1,-195 6 621,253-2-626,1-1-1,0 0 1,-34-11 0,25 7-122,-12-4-36,0 1 0,0 3 0,-70-3 0,23 10 426,-106 14 1,26 18-289,21 12 225,104-33-300,0-2-1,-58 3 0,-93-7-180,101-8 139,52 1 31,-1 1 0,-57 7-1,10 6 47,1-5 0,-150-7 0,171-4-88,-117-5-15,-251 9 133,342-4 266,-121-22-1,186 22-220,-12 0 210,-55 2 0,56 2-793,-73-8-1,103 7-211,-1-2 0,1 1 0,0-2 1,0 1-1,0-1 0,0-1 0,1 0 0,0-1 0,0 0 0,-16-13 0,21 15-312,1 0 0,0 0-1,0-1 1,-3-4-1,-9-17-2739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29.960"/>
    </inkml:context>
    <inkml:brush xml:id="br0">
      <inkml:brushProperty name="width" value="0.1" units="cm"/>
      <inkml:brushProperty name="height" value="0.1" units="cm"/>
      <inkml:brushProperty name="color" value="#E71224"/>
    </inkml:brush>
  </inkml:definitions>
  <inkml:trace contextRef="#ctx0" brushRef="#br0">5269 24 2304,'-7'-9'5210,"5"9"-4932,-1 0 0,0-1 0,0 1 0,1-1 0,-1 1-1,0-1 1,-4-2 0,4 1-121,0 1-1,0 0 1,0 0-1,0 0 1,0 0 0,0 1-1,0-1 1,-4 1-1,-349 4 2847,186 1-2939,135-4 33,-39 8 0,38-4 169,-39 0-1,-526-5 690,504-11-491,13 2-219,-19 4-106,-140 1 26,-19 4 150,251 1-299,0 0-1,-1 1 1,-11 3 0,12-2-46,-1-1-1,1 0 1,-14 0-1,14-1 84,1 0 1,-18 4-1,-9 2 38,-45-5-163,-7 1 165,-16 2-125,-2-1-213,-92-2 343,104-3-218,49 0 32,-147 6 203,82-3-38,9 0 11,-45-3 508,58-1-669,-22-7 110,63 9 220,-144-5 68,36 4 116,84 2 19,-88 6 389,128-5-647,-96 4 242,-26 2-1374,91-5-2572,-73-7 0,-8 0-3984,38 9 4089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41.999"/>
    </inkml:context>
    <inkml:brush xml:id="br0">
      <inkml:brushProperty name="width" value="0.1" units="cm"/>
      <inkml:brushProperty name="height" value="0.1" units="cm"/>
      <inkml:brushProperty name="color" value="#E71224"/>
    </inkml:brush>
  </inkml:definitions>
  <inkml:trace contextRef="#ctx0" brushRef="#br0">12 34 2048,'-12'-4'4348,"20"3"-3326,2 1-887,-5 1-61,1-1 0,-1 0 0,0-1 0,0 1 0,0-1 0,0 0 0,0 0 0,0-1 0,8-2 0,-10 3-16,1-1 0,0 1 0,0 0 0,0 0 0,0 0 0,0 1 0,0-1 0,0 1 0,0 0 0,6 1 0,44 9 420,-25-3-330,3-2 95,-1-2-1,0-1 1,56-3 0,8-12-258,-57 7 41,64-3 0,122 9 1222,-127 4-69,-89-4-1085,-1 0-76,0 0-1,0 0 1,0 0-1,0-1 1,-1 0-1,1-1 1,10-2-1,-15 3-243,-1 1-1,1-1 1,-1 1-1,1 0 1,-1 0 0,1 0-1,-1 0 1,1 0-1,-1 0 1,2 0-1,12 0-3010,-5-5 507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45.075"/>
    </inkml:context>
    <inkml:brush xml:id="br0">
      <inkml:brushProperty name="width" value="0.1" units="cm"/>
      <inkml:brushProperty name="height" value="0.1" units="cm"/>
      <inkml:brushProperty name="color" value="#E71224"/>
    </inkml:brush>
  </inkml:definitions>
  <inkml:trace contextRef="#ctx0" brushRef="#br0">6 34 2560,'-6'9'2519,"14"-8"-216,1-2-2581,51 2 1949,-8 0-748,1-2 1,53-8 0,90-10-571,-130 15-279,-18 3-21,78 8 0,2 0 204,38 2 527,-150-8-747,40 4 70,86 4 42,-116-10-131,9 1 16,52 6-1,25 2 85,61-6 22,-95-3-67,18 2-84,180-7 283,-122 4-139,1-1 38,70-7 80,-136 9-134,81 2 75,-9 0 295,-87-2-446,285-15-18,-319 13-35,353-2 23,-242 6 58,110 4-154,-134 1 90,-74 0-12,-34-3 24,-1-2-1,26 1 1,447-12 191,-444 8-32,-1-3 1,49-10 0,-65 10-99,-2 2-145,1 1 0,-1 1 1,31 4-1,-48-2-696,1 0-1,-1 1 1,0 1 0,0 0-1,0 0 1,0 1 0,12 6-1,-8 3-2846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2:49.206"/>
    </inkml:context>
    <inkml:brush xml:id="br0">
      <inkml:brushProperty name="width" value="0.1" units="cm"/>
      <inkml:brushProperty name="height" value="0.1" units="cm"/>
      <inkml:brushProperty name="color" value="#E71224"/>
    </inkml:brush>
  </inkml:definitions>
  <inkml:trace contextRef="#ctx0" brushRef="#br0">8 153 3712,'0'-1'71,"0"1"0,-1 0 0,1 0 0,0 0 1,0-1-1,-1 1 0,1 0 0,0 0 0,0 0 0,-1 0 1,1-1-1,0 1 0,0 0 0,-1 0 0,1 0 0,0 0 0,-1 0 1,1 0-1,0 0 0,0 0 0,-1 0 0,1 0 0,0 0 1,-1 0-1,1 0 0,0 0 0,-1 0 0,1 0-45,0 1 1,0-1-1,0 0 0,1 0 1,-1 0-1,0 1 0,0-1 1,0 0-1,0 0 0,0 0 1,1 0-1,-1 1 0,0-1 1,0 0-1,0 0 0,1 0 1,-1 0-1,0 0 0,0 0 1,0 0-1,1 0 0,-1 0 1,0 1-1,0-1 0,1 0 1,-1 0-1,0 0 0,0 0 1,0 0-1,1 0 0,-1 0 1,0-1-1,0 1 0,1 0 1,-1 0-1,0 0 0,0 0 0,0 0 1,1 0-1,8-1 207,0-1 0,0 0-1,0 0 1,-1-1 0,1 0-1,-1 0 1,11-6 0,28-10 1500,-5 8-1303,29-10 720,93-13 0,-4 21-787,-145 12-319,0 1 0,18 3 1,10-1 110,139 2 874,36 1-906,-176-5-135,14 0 125,91 9-1,-118-5-73,1-2 0,50-2 0,59-14 109,-44 4-151,-80 9-6,305-17 151,-153 9-147,93 3 490,218 6-933,-472 0-285,0 1 1,1-1 0,-1 1-1,0 0 1,8 2-1,12 6-2845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3:49.465"/>
    </inkml:context>
    <inkml:brush xml:id="br0">
      <inkml:brushProperty name="width" value="0.1" units="cm"/>
      <inkml:brushProperty name="height" value="0.1" units="cm"/>
      <inkml:brushProperty name="color" value="#66CC00"/>
    </inkml:brush>
  </inkml:definitions>
  <inkml:trace contextRef="#ctx0" brushRef="#br0">5669 95 4608,'-12'-4'1596,"12"4"-1564,-1 0 0,1 0 0,0 0 0,0-1 0,-1 1 0,1 0 0,0 0 0,0 0 0,-1 0 0,1 0 0,0 0 0,-1 0 0,1 0 0,0 0 0,0 0 0,-1 0 0,1 0 0,0 0 0,0 0-1,-1 0 1,1 0 0,0 0 0,0 1 0,-1-1 0,1 0 0,0 0 0,0 0 0,-1 0 0,1 1 0,0-1 0,0 0 0,0 0 0,-1 0 0,1 1 0,0-1 0,0 0 0,0 0 0,0 0 0,0 1 0,-1-1 0,1 0 0,0 0 0,0 1-1,0-1 1,0-2-408,0 0 774,-1 0-1,1 0 0,-1 0 1,0-1-1,1 1 0,-2-2 1,-1 2-107,0 0-1,0 0 1,0 0 0,-1 0 0,1 1 0,0-1 0,-1 1 0,1 0-1,-1 0 1,1 0 0,-1 1 0,-5-1 0,-23-5 317,-106 3 1856,-85-3-1088,186 6-1136,0 2 0,-66 10 0,56-4 173,-1-3 0,-90-3-1,95-2-445,17-1 111,-33-6-1,4 0 72,-180 3 340,30 3-77,159-2-398,-64-3 68,-65-3-12,-218 9 276,274-5-271,-231 5 213,167 9-256,-322-9 59,313 11 154,74-12-157,-216 5 96,279-3-196,-39 3 72,35 1 138,-89-4 0,66-3-146,-20 1 172,-115 3 235,102 10-118,-48 0 219,-23-8-162,-143-5-2433,323 1 1588,1 0 1,-1-1 0,1 0 0,-1 0-1,1 0 1,0-1 0,-10-4 0,13 5-4,0-1 1,-1 1 0,1-1-1,0 0 1,0 1 0,0-1-1,0 0 1,0 0 0,0 0-1,1-1 1,-1 1-1,1 0 1,-1-1 0,1 1-1,0-1 1,0 1 0,-1-5-1,-4-29-3928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11.435"/>
    </inkml:context>
    <inkml:brush xml:id="br0">
      <inkml:brushProperty name="width" value="0.1" units="cm"/>
      <inkml:brushProperty name="height" value="0.1" units="cm"/>
      <inkml:brushProperty name="color" value="#FFFC18"/>
    </inkml:brush>
  </inkml:definitions>
  <inkml:trace contextRef="#ctx0" brushRef="#br0">1227 128 6272,'-11'0'572,"4"0"-105,0 0 0,0 0 0,0 1 0,-9 2-1,14-3-399,0 1-1,1-1 1,-1-1-1,0 1 1,1 0-1,-1 0 0,0-1 1,1 1-1,-1-1 1,0 1-1,1-1 1,-1 0-1,1 1 1,-3-3-1,-24-18-930,3 2 1153,10 11 120,-1 1 1,0 1-1,-1 0 1,1 1-1,-1 1 1,0 0-1,-23-1 1,-123 2 2082,91 4-1658,-334 13 2883,352-10-5018,-60-4 0,108-1 499,-1 0 1,1 0-1,0-1 1,0 0-1,0 0 1,0 0-1,0-1 0,0 0 1,-10-6-1,-11-6-4067,-4 1 2069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3:58.590"/>
    </inkml:context>
    <inkml:brush xml:id="br0">
      <inkml:brushProperty name="width" value="0.1" units="cm"/>
      <inkml:brushProperty name="height" value="0.1" units="cm"/>
      <inkml:brushProperty name="color" value="#66CC00"/>
    </inkml:brush>
  </inkml:definitions>
  <inkml:trace contextRef="#ctx0" brushRef="#br0">2691 789 1152,'3'4'5271,"12"-8"-2804,-13 4-2202,0 1-1,1-1 0,-1 1 1,0-1-1,1 1 0,-1 0 1,0 0-1,3 1 1,-3 0-127,1-1 0,-1-1 0,0 1 0,0 0 0,0 0 0,1-1 0,-1 1 0,3-1 0,-4 0 102,0 1-165,0-1 1,-1 0 0,1 0 0,0 0 0,0-1 0,0 1 0,-1 0 0,1 0 0,0 0-1,0-1 1,0 1 0,-1 0 0,1-1 0,0 1 0,-1 0 0,1-1 0,0 1-1,-1-1 1,1 1 0,0-1 0,0 0 0,3-5 16,0-1 0,0 1 0,-1 0 0,0-1 0,0 0 0,-1 0 0,0 0 0,0 0 0,0 0 0,-1 0 0,0-13 0,-1-84 1465,0 96-1529,-1 1-1,-1-1 1,-3-13-1,-2-7-57,-22-99 457,24 94-268,-1 1 0,-2 0 0,-2 0 0,-1 1 0,-18-36 0,27 62-241,-1 0-1,0 0 0,0 0 1,0 1-1,-1 0 0,0-1 1,-6-4-1,8 7 154,1 1-13,0 0 0,-1 0 0,1 0 0,0 0 0,-1 0 0,1 0 0,0 0 0,-1 0 0,0 1 0,1-1 0,-1 1 0,1-1 0,-1 1 0,0-1 0,1 1 0,-1 0 0,-1 0 0,-30-5 27,22 4-46,1-1-1,-18-3 0,2-1-62,1 2 101,-51-2 0,-9 0 16,42 1-47,-110-18 2,105 14 16,33 8-4,0 0-1,1-2 1,-16-3-1,-30-5-89,3 5 23,-89-3 158,43 5-145,54 1-1,-75 5 0,-176 8 477,285-10-436,-113-5-254,-266 5 725,331-6-559,39 6 74,0 0 0,1 2 0,-1 0 0,-31 9 0,32-5 0,0 2 1,1 0 0,0 2 0,0 0 0,1 2-1,-34 23 1,43-26-5,1 0 0,0 0 0,0 1 0,1 0 0,0 1 0,1 0 0,-11 16 0,-8 22-1,2 2-1,-37 104 1,54-127-51,-7 42 0,14-60 23,1 0 0,0 0-1,1 0 1,0 0 0,1 0 0,0 0 0,0 0 0,4 11-1,-2-11 44,0 1 0,-1-1-1,2 12 1,-4-13-29,2-1-1,-1 0 1,1 0 0,0 0 0,1 0 0,6 13-1,-7-17-35,1 0-1,0 0 1,0-1-1,0 1 1,0-1-1,0 1 0,1-1 1,0 0-1,0 0 1,0 0-1,0-1 1,8 4-1,4 0-4,-1 0 0,25 4-1,-13-3 47,20 4-23,87 7-1,-96-16 70,0-1 0,0-2 0,65-10 0,67-10-1392,-58 19-5162,-67 7 618,-19 3 1163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8:29.409"/>
    </inkml:context>
    <inkml:brush xml:id="br0">
      <inkml:brushProperty name="width" value="0.1" units="cm"/>
      <inkml:brushProperty name="height" value="0.1" units="cm"/>
      <inkml:brushProperty name="color" value="#66CC00"/>
    </inkml:brush>
  </inkml:definitions>
  <inkml:trace contextRef="#ctx0" brushRef="#br0">5516 1394 1280,'21'-6'805,"-20"6"-602,20 0 1941,-16 0-885,-4 0-1164,-1-1 1,1 1-1,-1 0 0,1 0 1,-1 0-1,0 0 1,1 0-1,-1 0 0,1 0 1,-1 0-1,1 0 1,-1 0-1,1 0 0,7 7 3401,-8-7-3442,0 1-1,0 0 0,-1 0 1,1 0-1,0 0 0,0 0 1,0-1-1,-1 1 0,1 0 1,0 0-1,-1 0 0,1-1 1,-1 1-1,1 0 0,-2 1 1,-8 6 247,-1-1 1,0 0 0,-1 0-1,1-1 1,-2 0 0,1-1 0,0-1-1,-1 0 1,0 0 0,0-2-1,0 1 1,0-2 0,-25 1 0,15-1-27,1-2 0,0 0 0,0-2 0,-34-7 0,26 0-86,16 6-90,0 0 0,-23-4 0,-76-10 498,74 14-305,-1 1 0,-56 4 0,26 0 59,-212-1 166,74 9 112,58 2-575,96-11 92,-66 9 1,-4 3 312,-158-4-1,100-5 28,96-2-180,-226-10-383,185 4 450,56-1-204,-24-3-50,9 3-113,34 4 47,-49-3 105,-59-5-204,48 1 185,12 7 36,-2-1-180,-6-11 10,-51-5-4,35 8 119,-55-1-187,136 14 298,-74 13 0,5 1-565,-118-11 743,158-6-279,-69-4-242,119 3 213,1 0 0,-1-1 1,-33-10-1,-1 0-96,23 5 13,-31-12-1,19 6 55,19 5-62,0 0 0,1-1 0,1-1 0,0-2 1,0 0-1,1-2 0,1 0 0,1-2 0,-30-28 0,42 35 11,1 0-1,0-1 1,1-1-1,0 1 0,0-1 1,1 0-1,1 0 1,-4-14-1,-3-14 21,-7-51 1,15 69-27,2-1 0,1 0 0,1-31 0,13-71-44,-9 88 35,2-6-6,1 1 0,2 0 0,30-81 0,-35 113-19,1 0 0,0 0 0,1 0 1,0 1-1,0 0 0,1 0 0,1 1 0,-1 0 0,1 0 0,0 1 0,1 0 0,0 0 0,0 1 0,1 0 0,-1 1 0,1 0 0,0 0 0,1 1 1,17-4-1,27-6-23,0 2 0,74-5 0,116 5 23,-218 11 14,90-4-99,89-2 187,58-2-128,-5 0 90,-166 10-2,375-6-49,-196 3-33,116-6 148,131-26-99,-350 17 32,47-3-94,-77 14 108,110-3-91,178 0 67,-209 3 5,-58-2-69,-12 18-70,-35 0 82,75 11 187,-147-15-206,-28-4 51,0 0 1,0 1-1,0 1 1,0 0 0,-1 0-1,0 2 1,16 8-1,-21-9-15,1 0 0,-1 0 0,0 1 0,-1 0 0,1 0 0,-1 0 0,-1 1 0,1 0 0,-1 0 0,0 1 0,6 13 0,0 9 27,-1 0 1,-1 1-1,-2 0 1,4 42-1,-3-18 59,-3 0 0,-2 0 0,-3 0 0,-2 1 0,-2-1 1,-16 73-1,14-102-109,-23 95-577,23-104-159,1 0 1,-2-1-1,0 0 0,-19 28 0,25-42 449,0 0-1,-1 0 0,0 1 0,1-2 1,-1 1-1,0 0 0,0 0 0,0-1 1,0 1-1,0-1 0,0 1 0,-1-1 1,1 0-1,0 0 0,-1 0 1,-3 1-1,4-2-95,0 0 1,0 0 0,0 0-1,0 0 1,0 0 0,0-1-1,0 1 1,0-1 0,0 0-1,0 1 1,0-1 0,0 0-1,1 0 1,-1 0 0,0 0-1,0-1 1,1 1 0,-1 0-1,1-1 1,-3-2-1,-18-28-3969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8:37.918"/>
    </inkml:context>
    <inkml:brush xml:id="br0">
      <inkml:brushProperty name="width" value="0.1" units="cm"/>
      <inkml:brushProperty name="height" value="0.1" units="cm"/>
      <inkml:brushProperty name="color" value="#66CC00"/>
    </inkml:brush>
  </inkml:definitions>
  <inkml:trace contextRef="#ctx0" brushRef="#br0">3948 1255 1792,'1'-5'821,"3"2"-122,-3 2-592,-1 1 0,0-1 1,0 1-1,0-1 0,0 1 0,0 0 0,1-1 1,-1 1-1,0-1 0,0 1 0,0-1 1,0 1-1,0 0 0,0-1 0,-1 1 0,1-1 1,0 1-1,0-1 0,0 1 0,0 0 1,0-1-1,-1 1 0,1-1 0,0 1 1,0 0-1,-1-1 0,1 1 0,0 0 0,0-1 1,-1 1-1,1 0 0,0 0 0,-1-1 1,1 1-1,-1 0 0,1 0 0,-1-1 0,-3 2 16,0 0-1,0 0 0,0 0 0,0 1 1,0-1-1,1 1 0,-1 0 0,0 0 1,1 0-1,-1 0 0,-4 5 0,-12 7 449,1-6-187,0 0 0,0-1 0,-1-1 0,0-1 0,-21 3 0,28-7-57,0 0 0,-15-1 1,-19 2 220,7 2-371,14-2 130,-32 7-1,23-4-40,0-1 1,-1-2 0,-50-3 0,24 0-278,-10 1 269,-106-14 1,133 9-31,0 3 1,-49 3 0,21 1-99,0-2 2,-24 1-70,-143-17 0,167 7 68,-104-1 1,-158 6-99,189-8 91,85 5-17,38 5-91,1 1 0,0 1 0,-1 0 0,-38 8 0,-6 1 60,42-5-111,0-2 0,0 0 1,-45-4-1,17 1 8,-7 1 71,-82-10-1,85 3-37,30 4-5,-49-11 1,60 12 25,0 0 0,0 0 0,0 1 0,-28 3 0,3 0 105,-41-1 64,-93-3 21,160-1-184,-1 0 0,0-1 1,1 0-1,-1-1 0,1-1 1,0-1-1,1 0 0,0 0 1,0-2-1,0 0 0,1 0 1,1-1-1,0-1 0,0 0 0,1-1 1,-15-18-1,20 20-16,1 0 0,0 1 0,0-2 0,1 1 0,-4-13 0,-13-58 72,18 66-96,-29-170-466,15 80 1103,11 59-653,2 0 0,3-52 0,1 71-11,0 21 21,0 0-1,0 0 1,0 0-1,1 0 1,0 1-1,0-1 1,1 0-1,0 0 1,0 1-1,0-1 1,0 1-1,1 0 1,0-1-1,0 1 1,0 1-1,1-1 1,0 0-1,0 1 1,0 0-1,0 0 1,1 0-1,-1 0 1,1 1-1,0 0 1,0 0-1,1 0 1,-1 0-1,0 1 1,1 0-1,0 0 1,5-1-1,17-4-26,1 2 0,-1 0 0,37 0 0,91 6-107,-59 1 113,-38-3 41,92-12-1,-41 1-57,140 3 1,-80 5 154,126-24-252,-91 6 53,93-8 186,107-7 54,61-7-358,-309 26 172,-48 6 60,218-17 87,-147 27-29,-104 3-45,-42-1 6,-1 1 0,0 2 1,53 12-1,-80-14-27,0 1 0,0 0 0,0 1-1,0-1 1,-1 1 0,1 0 0,-1 1 0,0-1 0,0 1-1,0 0 1,0 0 0,0 1 0,-1-1 0,0 1 0,0 0-1,-1 0 1,5 8 0,-3-2 1,0 0 0,-1 0 1,0 1-1,-1 0 0,0 0 0,-1 0 0,-1 0 0,1 13 0,0 275 343,-3-156-57,1-102-344,0 48 210,-1-78-530,0 1 0,-1-1 1,-1 0-1,-7 24 1,8-32-160,1-1 0,-1 0 0,0 1 0,0-1 0,0 0-1,-1 0 1,-4 5 0,3-4-868,0-1-1,0 0 1,-1 1-1,1-2 1,-7 4-1,-9 3-1554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8:40.186"/>
    </inkml:context>
    <inkml:brush xml:id="br0">
      <inkml:brushProperty name="width" value="0.1" units="cm"/>
      <inkml:brushProperty name="height" value="0.1" units="cm"/>
      <inkml:brushProperty name="color" value="#66CC00"/>
    </inkml:brush>
  </inkml:definitions>
  <inkml:trace contextRef="#ctx0" brushRef="#br0">2266 852 5120,'-8'0'394,"4"1"97,-1-1 1,1 0-1,-1-1 0,1 1 1,0-1-1,-1 1 1,-5-3-1,6 1-191,0 1 0,0 0 1,-1 0-1,1 0 0,0 1 0,0-1 0,-9 2 1,-18-4 1068,20 1-1293,0 1 1,1 0 0,-1 1-1,-15 2 1,-2-1 217,-4-1 32,-111-5 585,-33-9 12,111 9-800,28 0 13,0 1 0,0 2 0,-47 4 1,18-1-37,-502-1 273,549 1-349,-1 1 0,-37 8 0,34-5 84,-30 3 0,-207 3 36,217-9 46,24-1-165,-1-1 1,-32-4 0,44 3 20,0-1 1,0-1-1,0 1 1,0-1-1,0-1 1,-13-8-1,-10-2-97,27 13 90,0 0 0,0-1 0,0 1 0,0-1-1,0 0 1,1 0 0,-1-1 0,-4-3 0,-13-9-523,19 14 527,-1-1 1,1 1-1,-1-1 1,1 0-1,0 1 1,0-1-1,0 0 1,0 0-1,0-1 1,-2-2-1,-25-49 31,26 48-71,1 0-1,0 0 1,0 0 0,0 0 0,1 0 0,0-1 0,0-8-1,-2-39 7,1 38 94,1 1 0,1-1 1,2-22-1,14-32-242,-2 13 64,-11 15 158,-3 35-40,0 0-1,1-1 0,0 1 0,0 0 1,0 0-1,4-9 0,-4 11-57,2 0-1,-1 0 0,0 0 1,1 0-1,0 0 1,0 0-1,0 1 0,1 0 1,0-1-1,7-5 1,-7 7 10,0 1 0,0-1 0,0 1 0,0 0 0,0 1 0,1-1 0,-1 1 0,0-1 1,1 1-1,-1 1 0,1-1 0,0 1 0,6-1 0,30-1 9,-1-2-1,45-10 1,-6 0 65,128-30-225,-100 18-24,-61 18 180,0 3 0,74 0-1,9-1 23,-74 1-49,134-19 6,-139 15-36,98-6 0,51 15 75,-100 0-2,300-3 294,-384 3-233,0 1 1,20 3-1,-30-3-23,-1 0 1,1 0-1,-1 0 0,1 1 1,-1-1-1,0 1 0,0 0 1,0 0-1,0 1 0,0-1 1,0 1-1,3 3 0,-6-5-35,0 1 0,-1-1 0,1 1 0,0-1 0,-1 1-1,1-1 1,-1 1 0,1 0 0,-1-1 0,0 1-1,0-1 1,0 1 0,0 0 0,0-1 0,0 1 0,0-1-1,0 1 1,-1 0 0,1-1 0,0 1 0,-1-1 0,0 3-1,-20 37 95,13-25-77,-147 399-160,141-372-99,-8 28-1416,11-23-3842,9-36 1684,-7-9 176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37.719"/>
    </inkml:context>
    <inkml:brush xml:id="br0">
      <inkml:brushProperty name="width" value="0.1" units="cm"/>
      <inkml:brushProperty name="height" value="0.1" units="cm"/>
      <inkml:brushProperty name="color" value="#66CC00"/>
    </inkml:brush>
  </inkml:definitions>
  <inkml:trace contextRef="#ctx0" brushRef="#br0">0 76 1792,'8'-1'351,"0"0"-1,-1-1 1,1 0 0,-1 0-1,1-1 1,12-5-1,15-6 1110,12 2-737,1 2-1,0 1 0,0 3 0,82 0 0,-92 6-175,71 9-1,-79-3-356,122 25 570,-131-26-677,-1-1-1,1-1 1,41 0 0,60-10 344,0 0-273,154 30 24,-186-12-100,-26-7 295,117-8 1,-41-1-236,-64 5-130,275-10 16,-348 10-22,461-22 177,-160 22-71,4 0 168,-99 23-329,-108-9 154,-62-12-64,0-2 0,0-1 0,59-10 0,-8 2 23,-6 5 6,-1 5 0,127 16 0,-159-14-33,0-2 1,100-12 0,17 0 78,12 22 121,-126-5-185,0-2 1,0-3-1,56-5 1,-17-6-19,0 4 1,1 4 0,96 10-1,-103-3-73,107-10-1,-34 0 94,126 27-62,-221-15 24,218 1-61,-17-2 125,-190 2 62,0-4 1,88-6 0,-65-7-22,0 4 0,112 9 1,-4 15-140,-175-18 49,-1-2-1,40-6 1,-16 0-48,40-1-25,1 3-1,153 13 1,-199-3 84,0-3-1,0-1 0,62-9 1,-53 4-49,66 3 1,-69 1 47,112 12-4,-120-6-22,-1-2 1,1-2 0,60-6 0,334-30 201,-363 34-182,-8 2-1,121-14-1,-100 2-60,1 4-1,179 13 0,-66-3 181,-172-4-1061,-22 2-1451,3 7-1535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40.185"/>
    </inkml:context>
    <inkml:brush xml:id="br0">
      <inkml:brushProperty name="width" value="0.1" units="cm"/>
      <inkml:brushProperty name="height" value="0.1" units="cm"/>
      <inkml:brushProperty name="color" value="#66CC00"/>
    </inkml:brush>
  </inkml:definitions>
  <inkml:trace contextRef="#ctx0" brushRef="#br0">0 1 3072,'16'0'2304,"-9"3"-2092,-1 0 1,0 0-1,0 1 1,0 0-1,-1 0 1,7 5-1,-7-4-70,1-1 0,-1 0 0,1 0-1,0 0 1,1-1 0,7 4 0,11 0 141,0 0 1,1-2-1,-1-1 1,1-1-1,40-1 1,327 12 916,-333-7-1102,162 10-4,-217-17-76,447 14 727,-380-10-549,118-10 1,-30-1-148,110 16-33,61-6-199,-80-5 169,-249 2 18,422-1 728,40-13-465,-211 0-12,0-1 2,-108 16-295,327-5 97,-218 10 157,74-4-123,-191-8-90,231 17 0,-302-9 4,1-2 1,71-10 0,49-1 27,79 25 72,-182-9 7,136-11 0,-39-1-198,202 10 468,-362-4-280,31-5 0,-31 3 8,29-1 0,-9 3 54,-13 0-210,40 4 0,-60-3-385,0 2 0,-1-1 0,1 1 0,-1 0-1,1 1 1,-1-1 0,0 1 0,1 1 0,10 7 0,10 15-2883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41.717"/>
    </inkml:context>
    <inkml:brush xml:id="br0">
      <inkml:brushProperty name="width" value="0.1" units="cm"/>
      <inkml:brushProperty name="height" value="0.1" units="cm"/>
      <inkml:brushProperty name="color" value="#66CC00"/>
    </inkml:brush>
  </inkml:definitions>
  <inkml:trace contextRef="#ctx0" brushRef="#br0">1 90 2304,'5'1'236,"1"1"1,0-1-1,0 0 0,0 0 1,0-1-1,0 1 1,0-1-1,8-2 0,51-9 1094,-27 3-766,6-1-140,73-24 0,-87 24-284,0 2 0,1 1 0,0 1 0,0 1 0,53 2 0,157 22 592,-220-17-672,83 16 448,-11-1-136,-35-9-318,167 17-33,73 1 869,-242-24-780,0-3-1,0-2 0,79-13 1,-87 9 148,95-2 1,-106 12-406,-36-4-91,1 0 0,-1 0-1,0 1 1,1-1 0,-1 1 0,0-1 0,1 1 0,-1-1-1,0 1 1,0 0 0,0-1 0,0 1 0,1 0 0,-1 0-1,0 0 1,0 0 0,-1 0 0,1 0 0,0 0 0,0 0-1,0 1 1,-1-1 0,1 0 0,0 3 0,0 17-2898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42.887"/>
    </inkml:context>
    <inkml:brush xml:id="br0">
      <inkml:brushProperty name="width" value="0.1" units="cm"/>
      <inkml:brushProperty name="height" value="0.1" units="cm"/>
      <inkml:brushProperty name="color" value="#66CC00"/>
    </inkml:brush>
  </inkml:definitions>
  <inkml:trace contextRef="#ctx0" brushRef="#br0">4 120 1664,'0'0'19,"0"0"1,-1 0-1,1 0 0,0-1 1,0 1-1,0 0 0,-1 0 0,1 0 1,0-1-1,0 1 0,0 0 1,0 0-1,0 0 0,0-1 1,-1 1-1,1 0 0,0 0 1,0-1-1,0 1 0,0 0 1,0 0-1,0-1 0,0 1 0,0 0 1,0 0-1,0-1 0,0 1 1,0 0-1,0 0 0,0-1 1,0 1-1,0 0 0,0 0 1,1-1-1,-1 1 0,0 0 1,0 0-1,0 0 0,0-1 0,0 1 1,1 0-1,-1 0 0,0 0 1,0-1-1,0 1 0,0 0 1,1 0-1,-1 0 0,0 0 1,0 0-1,1 0 0,-1-1 1,0 1-1,0 0 0,1 0 0,-1 0 1,0 0-1,0 0 0,1 0 1,-1 0-1,0 0 0,0 0 1,1 0-1,-1 0 0,1 0 598,21 0 322,-8 0-411,0-2 0,0 0 0,18-5 0,-18 3-219,0 1 0,-1 1 1,21-1-1,25 2-150,-14 0 417,79 8 1,36 12-199,-118-16-336,-1-2 0,0-1 0,0-3 0,45-7 0,-1 0 154,-27 4-86,-1 2 1,1 3 0,61 7-1,-31 2-104,0-3-1,163-13 0,25 1 402,-177 8-296,191-23 1,-40-3-98,1 21 270,-220 3-306,51-10 1,-51 6 66,49-1 1,138-5 221,-100 16-851,-39 5-4938,-47-5 2343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44.542"/>
    </inkml:context>
    <inkml:brush xml:id="br0">
      <inkml:brushProperty name="width" value="0.1" units="cm"/>
      <inkml:brushProperty name="height" value="0.1" units="cm"/>
      <inkml:brushProperty name="color" value="#66CC00"/>
    </inkml:brush>
  </inkml:definitions>
  <inkml:trace contextRef="#ctx0" brushRef="#br0">0 0 1664,'5'4'402,"5"3"-46,0 0 1,0-1-1,1 0 1,0 0-1,0-1 1,0-1-1,1 0 1,14 3 0,32 0 621,1-2 1,-1-4-1,102-9 1,156-1-1470,-299 10-1434,3 2-400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45.778"/>
    </inkml:context>
    <inkml:brush xml:id="br0">
      <inkml:brushProperty name="width" value="0.1" units="cm"/>
      <inkml:brushProperty name="height" value="0.1" units="cm"/>
      <inkml:brushProperty name="color" value="#66CC00"/>
    </inkml:brush>
  </inkml:definitions>
  <inkml:trace contextRef="#ctx0" brushRef="#br0">1 116 2048,'1'-2'152,"1"0"0,-1 1 0,1-1 0,0 1 0,-1-1 0,1 1 0,0-1 0,0 1 0,0 0 0,0 0 0,0 0 0,0 0 0,0 1 0,1-1 0,-1 0 0,0 1-1,3-1 1,40-2 1566,-43 3-1718,69 5 492,-51-3-240,-1 0 1,1-2 0,-1 0-1,24-3 1,86-29 870,-12 2-817,-8 14-93,1 6 1,139 3-1,-195 6-60,-23 0-72,0 1-1,46 6 1,-72-5-508,1 0 0,-1 0 1,1 0-1,-1 1 0,0 0 1,9 5-1,3 6-2090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11.900"/>
    </inkml:context>
    <inkml:brush xml:id="br0">
      <inkml:brushProperty name="width" value="0.1" units="cm"/>
      <inkml:brushProperty name="height" value="0.1" units="cm"/>
      <inkml:brushProperty name="color" value="#FFFC18"/>
    </inkml:brush>
  </inkml:definitions>
  <inkml:trace contextRef="#ctx0" brushRef="#br0">944 228 6144,'-14'-5'884,"1"1"0,-1 0 0,-19-3 0,25 5-812,0 0 1,0-1-1,1 1 0,-1-1 1,1-1-1,0 0 1,0 0-1,0 0 1,-8-8-1,-28-14 89,10 11 788,-2 2 0,0 1 1,-59-13-1,-113-5 3035,129 24-3264,-88-14-5082,102 8-3585,32 4 3942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53.967"/>
    </inkml:context>
    <inkml:brush xml:id="br0">
      <inkml:brushProperty name="width" value="0.1" units="cm"/>
      <inkml:brushProperty name="height" value="0.1" units="cm"/>
      <inkml:brushProperty name="color" value="#66CC00"/>
    </inkml:brush>
  </inkml:definitions>
  <inkml:trace contextRef="#ctx0" brushRef="#br0">1 34 1408,'14'-10'608,"-3"6"-480,5-1 128,-5 1 64,0-1-128,-1-1-32,7 6-160,-1 0 0,0 6 64,5-1 96,1 4-992,-1 0-448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55.131"/>
    </inkml:context>
    <inkml:brush xml:id="br0">
      <inkml:brushProperty name="width" value="0.1" units="cm"/>
      <inkml:brushProperty name="height" value="0.1" units="cm"/>
      <inkml:brushProperty name="color" value="#66CC00"/>
    </inkml:brush>
  </inkml:definitions>
  <inkml:trace contextRef="#ctx0" brushRef="#br0">0 24 1536,'11'-18'608,"0"13"-480,-1 5-32,1 0 32,0 0-32,0 5 32,5 0-864,0 4-288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55.684"/>
    </inkml:context>
    <inkml:brush xml:id="br0">
      <inkml:brushProperty name="width" value="0.1" units="cm"/>
      <inkml:brushProperty name="height" value="0.1" units="cm"/>
      <inkml:brushProperty name="color" value="#66CC00"/>
    </inkml:brush>
  </inkml:definitions>
  <inkml:trace contextRef="#ctx0" brushRef="#br0">1 20 512,'63'-19'256,"-31"19"-192,11 5-256,-22-1-96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4:58.911"/>
    </inkml:context>
    <inkml:brush xml:id="br0">
      <inkml:brushProperty name="width" value="0.1" units="cm"/>
      <inkml:brushProperty name="height" value="0.1" units="cm"/>
      <inkml:brushProperty name="color" value="#66CC00"/>
    </inkml:brush>
  </inkml:definitions>
  <inkml:trace contextRef="#ctx0" brushRef="#br0">0 44 1664,'14'-29'528,"-14"29"-519,1-1 1,-1 0-1,0 0 1,1 0 0,-1 1-1,0-1 1,1 0-1,-1 0 1,1 1-1,-1-1 1,1 0-1,0 1 1,-1-1-1,1 1 1,0-1-1,-1 1 1,1-1-1,0 1 1,0-1-1,-1 1 1,1 0-1,0-1 1,0 1-1,0 0 1,0 0-1,-1-1 1,1 1-1,0 0 1,0 0-1,0 0 1,0 0-1,0 0 1,-1 0-1,1 1 1,0-1-1,0 0 1,0 0-1,1 1 1,2 1-5,0 1-1,0-1 1,-1 1 0,1-1 0,6 7 0,-7-6 11,4 5 19,1 0 1,9 13 0,-16-20-43,0 0 0,1 1 1,-1-1-1,1 0 1,-1 0-1,1 0 0,-1 0 1,1 0-1,-1 0 1,4 1-1,-3-1-72,0-1-1,-1 1 1,1 0 0,-1 0 0,1 0 0,-1-1-1,0 1 1,1 0 0,-1 1 0,0-1-1,0 0 1,0 0 0,0 1 0,0-1 0,0 0-1,0 1 1,1 1 0,3 10-561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00.003"/>
    </inkml:context>
    <inkml:brush xml:id="br0">
      <inkml:brushProperty name="width" value="0.1" units="cm"/>
      <inkml:brushProperty name="height" value="0.1" units="cm"/>
      <inkml:brushProperty name="color" value="#66CC00"/>
    </inkml:brush>
  </inkml:definitions>
  <inkml:trace contextRef="#ctx0" brushRef="#br0">1 87 1280,'1'0'115,"0"0"1,0-1-1,0 1 0,0 0 0,1-1 1,-1 1-1,0-1 0,0 1 0,0-1 1,0 0-1,0 1 0,0-1 1,0 0-1,1-1 0,-1 1-42,0 0-1,0 0 1,0 0-1,0 0 1,0 0 0,0 1-1,0-1 1,1 0-1,-1 1 1,0-1 0,0 1-1,1-1 1,-1 1-1,0 0 1,2-1 0,3 1 72,-1-1 1,1 0-1,-1-1 1,1 1 0,-1-1-1,0 0 1,0 0 0,0-1-1,0 1 1,0-1-1,5-5 1,-3 4-88,0 0 0,0 0 0,0 0 0,14-4 0,1 3-21,1 2-1,0 0 1,0 2 0,43 2 0,-15 0 45,-36-1-13,20 0 94,44 5 0,-36-1-38,0-1-1,62-6 0,-36-4-61,21-1 90,-79 8-246,-1 1 0,1 0-1,-1 0 1,1 1 0,-1 1-1,17 5 1,0 7-872,-5 7-747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03.825"/>
    </inkml:context>
    <inkml:brush xml:id="br0">
      <inkml:brushProperty name="width" value="0.1" units="cm"/>
      <inkml:brushProperty name="height" value="0.1" units="cm"/>
      <inkml:brushProperty name="color" value="#66CC00"/>
    </inkml:brush>
  </inkml:definitions>
  <inkml:trace contextRef="#ctx0" brushRef="#br0">0 113 1024,'7'-5'129,"0"0"1,1 0-1,-1 0 1,1 1-1,0 0 1,0 0-1,1 1 0,-1 0 1,1 0-1,-1 1 1,1 0-1,0 1 0,15-1 1,7 2-43,0 2 0,48 7 0,-78-9-85,41 8 246,46 15 1,-48-11 137,51 7 0,-17-11-345,0-3 0,82-6 0,-139 1-15,343-3 481,-310 3-459,-1-2 1,1-3-1,65-13 0,-5 0 116,143-2-372,-32 3 224,-162 10 50,297-20 225,-313 27-319,44 0 82,126-14 0,-131 4-64,123 2 0,82 22 196,-5-10-246,53 7 2,-251-3-39,-1-3-1,151-10 0,-131-1 242,107 8 0,68 27-160,-260-26-693,1 0 0,-1 2-1,23 8 1,11 13-891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06.406"/>
    </inkml:context>
    <inkml:brush xml:id="br0">
      <inkml:brushProperty name="width" value="0.1" units="cm"/>
      <inkml:brushProperty name="height" value="0.1" units="cm"/>
      <inkml:brushProperty name="color" value="#66CC00"/>
    </inkml:brush>
  </inkml:definitions>
  <inkml:trace contextRef="#ctx0" brushRef="#br0">1856 181 512,'-4'3'-75,"2"0"243,0-1 1,0 0-1,-1 0 0,1 0 0,-1 0 0,1 0 0,-1-1 0,1 1 1,-1-1-1,0 0 0,0 0 0,0 0 0,0 0 0,0 0 0,0 0 0,0-1 1,0 0-1,-4 1 0,-36-5 989,44 18-773,0-13-355,1 0-1,-1 1 1,1-2-1,0 1 1,0 0-1,-1 0 1,1 0-1,0-1 1,0 1-1,0-1 1,0 0-1,0 1 1,0-1-1,0 0 1,0 0-1,-1 0 1,4-1-1,-4 1 40,-1 0 236,1-1-221,0 0-1,-1 0 1,1 0-1,-1 0 1,1 0-1,-1 0 0,0 0 1,0 0-1,1 0 1,-1-3-1,-1 3-89,0 0-1,0 1 0,0-1 1,0 0-1,-1 1 0,1-1 1,0 1-1,0-1 1,-1 1-1,1 0 0,0-1 1,0 1-1,-1 0 0,1 0 1,0 0-1,-1 0 1,-1 0-1,-27 3 273,1 4-187,21-4-58,0-1-1,-1 0 1,1 0 0,-13 0-1,-6-4 10,0-1 0,1-1-1,-1-2 1,1 0 0,-44-18 0,34 11-38,-67-14 0,-45 8 46,111 13-46,0 2 0,-51 0 0,-91-7 140,-3-1 133,139 12-107,-57-9 0,78 6-152,0-2-1,1 0 0,0-1 1,-32-15-1,38 14 68,-2 1 0,1 0 0,0 0 0,-1 2 0,-26-4 0,33 7-142,-1 1-1,1 0 1,0 0 0,-1 1-1,1 1 1,0-1 0,-1 2 0,1-1-1,0 2 1,-14 6 0,7-2-648,-24 16 1,-13 17-1352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09.803"/>
    </inkml:context>
    <inkml:brush xml:id="br0">
      <inkml:brushProperty name="width" value="0.1" units="cm"/>
      <inkml:brushProperty name="height" value="0.1" units="cm"/>
      <inkml:brushProperty name="color" value="#66CC00"/>
    </inkml:brush>
  </inkml:definitions>
  <inkml:trace contextRef="#ctx0" brushRef="#br0">1 298 1024,'19'1'381,"37"7"0,-44-5-241,0-1 0,0 0 0,1-1 0,-1 0 1,0-1-1,1 0 0,23-5 0,25-12 474,96-22-194,-72 23-430,380-80 660,-309 67-615,-85 18-32,123-10 56,-110 15-124,18-4 134,376-28 684,-365 35-738,61-4-153,141-10 386,-247 17-157,1 4 1,107 18-1,-134-14-302,82 19 821,-110-23-860,1 1-1,-1 1 1,0 0-1,-1 0 1,0 2-1,15 9 1,-1 6-2086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10.936"/>
    </inkml:context>
    <inkml:brush xml:id="br0">
      <inkml:brushProperty name="width" value="0.1" units="cm"/>
      <inkml:brushProperty name="height" value="0.1" units="cm"/>
      <inkml:brushProperty name="color" value="#66CC00"/>
    </inkml:brush>
  </inkml:definitions>
  <inkml:trace contextRef="#ctx0" brushRef="#br0">0 327 1536,'1'-8'118,"0"1"1,1-1-1,-1 0 1,1 1-1,6-14 0,-6 17-41,0 0 0,1 1-1,-1-1 1,1 1 0,0-1-1,0 1 1,0 0-1,0 0 1,0 1 0,1-1-1,-1 1 1,8-5 0,15-4 295,0 1 0,1 1 1,51-11-1,-27 8-96,-25 6-163,114-24 296,121 4 41,-109 13-308,-37 0-31,171-10-67,-181 22-50,99-4 65,381-15 496,-287 8-404,-6 1-57,-214 11-190,188 4 620,-213 0-1687,1 2 0,96 24 0,-57 1-1146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13.471"/>
    </inkml:context>
    <inkml:brush xml:id="br0">
      <inkml:brushProperty name="width" value="0.1" units="cm"/>
      <inkml:brushProperty name="height" value="0.1" units="cm"/>
      <inkml:brushProperty name="color" value="#66CC00"/>
    </inkml:brush>
  </inkml:definitions>
  <inkml:trace contextRef="#ctx0" brushRef="#br0">1 290 1792,'84'-6'2005,"-47"4"-1861,0-2 0,0-2 0,45-13 1,-40 9 62,241-47 535,-64 31-466,52-10 178,-189 24-281,166-4 1,-22 2-4,-54 0-186,275 12 43,-237 3-16,99 9-27,-231-7 30,0-3 0,133-17 0,130-8 583,2 25-417,-165 1-274,-96-2 122,161 7 67,-153-2-94,163-12-1,-36-2-1,159 2-1,-367 7 4,425 9 3,-338-4 39,179-19 1,-181 6-92,177 6 0,-108 12 225,248-18 1,-112 4-351,-202 5 184,239 5-39,38 4 950,-113-7-686,-140-4-213,38 6-199,-56-1 289,109-10 1,162-2-306,-258 9 547,-103 0-367,0 1 0,0 0 0,22 5 0,-29-5-326,0 1 0,1 1 0,-1-1 0,0 1 0,0 0 0,0 1 1,0-1-1,-1 1 0,6 5 0,9 7-2148,-8-13 602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12.806"/>
    </inkml:context>
    <inkml:brush xml:id="br0">
      <inkml:brushProperty name="width" value="0.1" units="cm"/>
      <inkml:brushProperty name="height" value="0.1" units="cm"/>
      <inkml:brushProperty name="color" value="#FFFC18"/>
    </inkml:brush>
  </inkml:definitions>
  <inkml:trace contextRef="#ctx0" brushRef="#br0">1129 166 4096,'0'0'86,"-1"0"0,0-1 1,0 1-1,0 0 0,1-1 0,-1 1 1,0 0-1,1-1 0,-1 1 0,0-1 1,1 1-1,-1-1 0,0 1 0,1-1 1,-1 1-1,1-1 0,-1 0 0,1 1 1,-1-1-1,1 0 0,0 1 0,-1-1 1,1-1-1,2-19 661,0 11-844,1-4 1193,-2-1 1,0-25 0,-1 35-926,0 3-107,-1 0 0,1 1-1,-1-1 1,1 1 0,-1-1 0,1 1-1,-1-1 1,0 1 0,0 0 0,0-1-1,0 1 1,0 0 0,0 0 0,0 0 0,0 0-1,-1 0 1,1 0 0,0 0 0,-1 0-1,1 0 1,0 0 0,-1 1 0,1-1-1,-1 1 1,1-1 0,-1 1 0,-2-1 0,-3-1 39,-1 0 1,1 1 0,-1 0-1,-11 0 1,-348 1 3789,197 9-2789,45-8-235,-139-3-719,234 0-3755,-36-9-1,45 7-260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5:19.234"/>
    </inkml:context>
    <inkml:brush xml:id="br0">
      <inkml:brushProperty name="width" value="0.1" units="cm"/>
      <inkml:brushProperty name="height" value="0.1" units="cm"/>
      <inkml:brushProperty name="color" value="#66CC00"/>
    </inkml:brush>
  </inkml:definitions>
  <inkml:trace contextRef="#ctx0" brushRef="#br0">2602 1235 4992,'0'-1'84,"-1"1"1,1 0-1,0-1 1,0 1-1,-1-1 1,1 1-1,0-1 1,0 1-1,0 0 1,-1-1-1,1 1 1,0-1-1,0 1 1,0-1-1,0 1 1,0-1-1,0 1 1,0-1 0,0 1-1,0-1 1,0 1-1,0-1 1,1 1-1,-1-1 1,0 1-1,0-1 1,0 1-1,1 0 1,-1-1-1,0 1 1,0-1-1,1 1 1,-1 0-1,0-1 1,1 1-1,-1 0 1,0-1-1,1 1 1,-1 0-1,1-1 1,22-19 467,-16 14-500,4-2 201,0-2-1,-1 0 1,0 0 0,-1-1-1,0 0 1,0 0 0,10-21-1,-17 28-87,-1 0 0,0 0 1,0 0-1,0-1 0,0 1 0,-1 0 0,0-1 0,0 1 0,0 0 0,-1-6 0,-1-4 534,-9-25-1,7 26-395,1 0 1,-3-16-1,2-7 168,2 0 1,1 0-1,1 0 1,6-38-1,-2 39-423,-2 1-1,-2-38 1,0 29 1,-2 5 78,-2 1-1,-1 0 1,-15-55 0,17 77-31,-1-1-48,1 1-1,-2-1 0,0 1 0,0 1 0,-2-1 0,-15-25 0,19 37-63,0-1 0,0 1-1,-1 0 1,0 0 0,0 0-1,0 1 1,0-1 0,0 1-1,-8-3 1,-44-13 80,39 13 9,3 1-73,-2 1-1,-27-2 1,-11-1-95,29 2 75,-1 2 1,1 1-1,-28 2 1,-21-1-533,14-3 793,-139-12 201,69-8-373,-344-25-191,389 42 119,-93 5 1,81 2 12,-25 3 66,58-1-116,-113-9-1,148 4 18,1 1 0,-1 1 0,1 2 0,-1 1 0,1 1 1,-31 9-1,14-4-88,12-2 157,0 1 0,-41 15-1,55-15-128,1 0-1,-17 12 0,29-17 62,1 0-1,0 1 0,0 0 0,0 1 1,0-1-1,0 1 0,1 0 0,0 0 1,0 0-1,-3 7 0,-1 4 206,0 0-1,2 0 0,0 1 1,-5 23-1,8-19-93,0 0 0,2 0 0,0 0 0,3 24 0,13 86 98,-8-81-115,20 101-132,-12-79 35,1-8 66,-11-47-28,0 0 0,-1 0 0,-1 0 0,1 27 0,-4-30 32,0 45 19,2 0-1,12 79 0,-9-114-58,-2-4 6,10 32-1,-11-46-9,0-1 0,1 1 0,0-1 1,0 1-1,0-1 0,0 0 0,1 0 0,-1 0 0,10 7 0,-3-3 18,0-2 0,1 0 0,0 0 0,0-1 0,1 0 0,0-1 0,0 0 0,0-1 0,1 0 0,14 2 0,18 0 108,71 3 0,-98-8-120,138 1-47,209-25 0,-213 17 168,-48 3 48,6-3-312,109-22 0,273-21 389,-313 37-384,-124 8 103,-5-1 114,0 2 0,73 6 0,15 13 97,106 9-286,-239-24-281,0-1 1,1 0-1,-1 0 1,0 0-1,0-1 1,0 0-1,9-2 1,-12 2 81,0 0 1,0 0-1,0 0 1,-1 0-1,1 0 1,0-1-1,0 1 1,-1-1-1,1 1 1,-1-1-1,1 1 1,-1-1-1,0 0 1,0 0-1,0 0 0,0 0 1,0 0-1,0 0 1,1-3-1,-1 0-426,0 1 0,0 0-1,0 0 1,-1-1 0,1 1-1,-1-8 1,-9-33-3240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9:37.097"/>
    </inkml:context>
    <inkml:brush xml:id="br0">
      <inkml:brushProperty name="width" value="0.1" units="cm"/>
      <inkml:brushProperty name="height" value="0.1" units="cm"/>
      <inkml:brushProperty name="color" value="#66CC00"/>
    </inkml:brush>
  </inkml:definitions>
  <inkml:trace contextRef="#ctx0" brushRef="#br0">1 157 640,'12'-1'38,"137"-7"340,68-16 57,133-10-390,-5 2 81,13-2 324,-296 31-374,328-11 176,0 31-249,148 16 764,-310-23-500,-78-2-166,549 7 646,-167-20-727,-324 7 46,329 6 14,12-3-80,-464-2 32,273-1-75,-113-9 85,-102 4-79,116-17 111,-43 3-30,281-17-39,20 11 86,284 51 58,-493-23-267,-9 0 375,-281-5-455,0 2 0,0 1 0,0 0 0,0 1 0,0 1 0,-1 0 0,22 11 0,0 8-1573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9:41.158"/>
    </inkml:context>
    <inkml:brush xml:id="br0">
      <inkml:brushProperty name="width" value="0.1" units="cm"/>
      <inkml:brushProperty name="height" value="0.1" units="cm"/>
      <inkml:brushProperty name="color" value="#66CC00"/>
    </inkml:brush>
  </inkml:definitions>
  <inkml:trace contextRef="#ctx0" brushRef="#br0">1 141 1024,'45'-7'523,"-12"4"-384,1 1 0,-1 2 1,1 1-1,-1 2 0,0 1 1,0 2-1,52 15 0,-26-6 668,103 13-1,-42-10-605,-57-6-186,149 24 129,-170-32-119,0-1 1,0-2-1,48-6 1,300-43-10,-29 2 37,-51 28-102,4 17 28,-151 2 70,461-25-150,-321 3 122,12 0 299,115-3 128,-166 23-343,227 1 30,-120-9 59,-75 0-122,-2-7-39,-28 0-18,-131 15 65,275-10-32,169 2-139,-397 10 145,133 9-10,-109-2 29,14-12-126,-10-1 16,111 9 90,92 2 22,115-9-80,-187-4 68,-84 0-57,131 5-70,-92 2 85,120-2-148,4 24 238,-14 18-71,-83-5-27,172 11-71,-103-39 156,-247-8-74,-60 0-20,113 2 163,-184 0-424,1 0 0,-1 1 0,0 0 0,1 1-1,-1 1 1,0 0 0,-1 0 0,1 2 0,-1 0 0,0 0 0,0 1 0,-1 1-1,13 10 1,22 19-1396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9:42.858"/>
    </inkml:context>
    <inkml:brush xml:id="br0">
      <inkml:brushProperty name="width" value="0.1" units="cm"/>
      <inkml:brushProperty name="height" value="0.1" units="cm"/>
      <inkml:brushProperty name="color" value="#66CC00"/>
    </inkml:brush>
  </inkml:definitions>
  <inkml:trace contextRef="#ctx0" brushRef="#br0">26 22 1152,'-25'8'880,"24"-7"-560,13 4 1083,-7-3-1284,0 0 0,0-1 0,0 1 0,1-1 0,-1 0 0,0-1 0,1 1 0,-1-1 0,0 0 0,6-1 0,-1 1 1,87 7 671,-66-3-600,60-2 0,71-16-6,60-2 94,-151 15-180,97-5 5,93-14 93,-1 22-128,237 32 22,-228 2-201,37 3 220,257-20 898,-542-20-998,-15 1-70,1-1 1,-1 1-1,0 0 0,0 0 1,0 1-1,1 0 1,-1 0-1,0 1 1,0-1-1,6 4 1,-11-5-22,0 1 1,0-1 0,0 1-1,-1-1 1,1 1 0,0-1-1,0 1 1,-1 0 0,1-1-1,-1 1 1,1 0 0,-1-1-1,1 1 1,-1 0 0,1 1-1,1 16-1929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9:44.450"/>
    </inkml:context>
    <inkml:brush xml:id="br0">
      <inkml:brushProperty name="width" value="0.1" units="cm"/>
      <inkml:brushProperty name="height" value="0.1" units="cm"/>
      <inkml:brushProperty name="color" value="#66CC00"/>
    </inkml:brush>
  </inkml:definitions>
  <inkml:trace contextRef="#ctx0" brushRef="#br0">0 48 1152,'0'-1'24,"1"0"1,-1 0-1,0 0 1,1 0-1,-1 0 0,1 0 1,-1 0-1,1 0 0,0 0 1,-1 1-1,1-1 1,0 0-1,-1 0 0,1 1 1,0-1-1,0 0 1,0 1-1,0-1 0,0 1 1,0-1-1,-1 1 1,1 0-1,0-1 0,2 1 1,30-9 58,-25 7-45,27-3 41,1 1 0,0 1 1,0 2-1,44 5 1,15 0 323,117-12 131,97 3-274,-297 6-228,383 16 667,-62-10-241,5 0-68,24 0-73,4 1-176,-45 3-113,4 1 83,104 12-136,-375-20 114,247 5 205,-22-2-284,82 10 246,105 12-384,-369-20 171,67 3-82,129 15 120,145 25-6,-209-32 228,-11-1 98,-151-16-131,84-7-1,-22-14 51,-87 11-201,1 1-1,0 2 1,61 2-1,-89 5-540,1-1 1,-1 2-1,0 0 0,-1 0 0,1 2 0,-1-1 0,0 2 0,17 10 0,12 11-2111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9:47.034"/>
    </inkml:context>
    <inkml:brush xml:id="br0">
      <inkml:brushProperty name="width" value="0.1" units="cm"/>
      <inkml:brushProperty name="height" value="0.1" units="cm"/>
      <inkml:brushProperty name="color" value="#66CC00"/>
    </inkml:brush>
  </inkml:definitions>
  <inkml:trace contextRef="#ctx0" brushRef="#br0">0 45 1024,'53'0'523,"315"14"959,-137-4-992,-72-6-265,-131-2-174,434 14 586,-316-15-524,448-11 307,-166 3-286,-168 6-44,318-1-219,-304 3 264,229 19 578,-245-7-675,514 20 208,-698-29-270,439 6 277,-382-13-218,323-7-178,-3 19 112,-416-8 49,311 12 183,84-4-164,12-17-111,-149 5 41,-3 0 172,863-39-91,-610 18-96,-15-4 38,-401 24-20,253-11 118,-1-1-171,-148 8 134,-101-2-74,53-1 281,-157 11-499,1 2 0,-1 0 0,1 2 0,44 12 0,-21 5-1311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49:49.043"/>
    </inkml:context>
    <inkml:brush xml:id="br0">
      <inkml:brushProperty name="width" value="0.1" units="cm"/>
      <inkml:brushProperty name="height" value="0.1" units="cm"/>
      <inkml:brushProperty name="color" value="#66CC00"/>
    </inkml:brush>
  </inkml:definitions>
  <inkml:trace contextRef="#ctx0" brushRef="#br0">0 89 1408,'2'-1'39,"-1"-1"0,1 1 0,-1 0 0,1 0 0,0-1 0,-1 1 0,1 0 1,0 0-1,0 1 0,0-1 0,0 0 0,0 0 0,0 1 0,0 0 0,0-1 0,3 1 0,41 0 6,-24 1-71,27 2 63,0 1 1,59 14 0,-63-8 132,1-3 0,-1-2 1,57-1-1,327-12 742,-152 1-753,-7 0-19,65-8 83,-46 2-9,107-11 74,-73 6-99,-75 7-191,287-4 114,-196 11-53,90 1 5,-124 2-144,26 5 152,-61 1 133,356 8 77,-333-8-234,-16 1 176,133-2 59,38-2 0,-135-4-295,-51-2-126,156 3 405,15 4-170,-141 3-39,46 8-64,5 1 177,171 4-107,-140-10-134,-55-3 209,164-6 17,-208-6 24,66-17-225,-33 0 96,-248 23-56,185-11-38,65-4 5,2 20 17,-66-9 52,18 2-67,-164 6 81,182 3 75,231-1-211,-476-3 109,5 1 13,59-3 0,8-7-12,184 13 0,151 27 39,-57-2-111,-29-1 189,-73-9-235,59 2 83,241 18-10,0 33 186,-63-35-251,2-33 790,-506-7-762,55 0-84,80 10 0,-131-7-48,-1 1 0,1 0 0,-1 2 0,0 0 0,0 2 0,-1 0 0,0 1 0,24 15 0,4 13-1565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33.813"/>
    </inkml:context>
    <inkml:brush xml:id="br0">
      <inkml:brushProperty name="width" value="0.1" units="cm"/>
      <inkml:brushProperty name="height" value="0.1" units="cm"/>
      <inkml:brushProperty name="color" value="#66CC00"/>
    </inkml:brush>
  </inkml:definitions>
  <inkml:trace contextRef="#ctx0" brushRef="#br0">1 98 768,'183'-4'1040,"66"21"-783,-90-2 110,-97-14-133,76-8-1,8-1-119,-48 9 66,285-11 334,-21-9-93,54 1 406,104-2-704,-488 20-108,223-15 131,-3 1-9,-201 14-144,250-9-109,-20 2 174,1 24 7,-189-14-50,99-9 0,-12-1-13,267 16 371,-352-3-2010,-51-1-523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35.254"/>
    </inkml:context>
    <inkml:brush xml:id="br0">
      <inkml:brushProperty name="width" value="0.1" units="cm"/>
      <inkml:brushProperty name="height" value="0.1" units="cm"/>
      <inkml:brushProperty name="color" value="#66CC00"/>
    </inkml:brush>
  </inkml:definitions>
  <inkml:trace contextRef="#ctx0" brushRef="#br0">0 16 640,'95'2'311,"-27"0"-32,103-11 0,-80 1-102,158 8 0,-104 3-115,7-5 27,245 9 164,-86-9 611,-243-1-822,274 3 95,-2 0-87,-39 1-73,50-2 14,-191-5 9,256 25 0,-21-11 32,-235-10 5,206 6 203,-337-2-1168,-2 7-469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36.999"/>
    </inkml:context>
    <inkml:brush xml:id="br0">
      <inkml:brushProperty name="width" value="0.1" units="cm"/>
      <inkml:brushProperty name="height" value="0.1" units="cm"/>
      <inkml:brushProperty name="color" value="#66CC00"/>
    </inkml:brush>
  </inkml:definitions>
  <inkml:trace contextRef="#ctx0" brushRef="#br0">1 79 896,'18'6'337,"31"8"0,12 3-62,9 7 0,136 28 0,-142-40-34,-17-1-5,0-3 0,83 4 0,55-11-165,210-3 13,-45-34-45,-179 15-116,85-11 167,186-16-25,-341 43-126,232-19-27,267 1 365,-476 18-53,162-28 0,-253 29-148,0 2 0,0 2 0,0 1 0,0 1 0,0 2 0,0 1 0,45 13 0,-35-3-1223,0 3-746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13.584"/>
    </inkml:context>
    <inkml:brush xml:id="br0">
      <inkml:brushProperty name="width" value="0.1" units="cm"/>
      <inkml:brushProperty name="height" value="0.1" units="cm"/>
      <inkml:brushProperty name="color" value="#FFFC18"/>
    </inkml:brush>
  </inkml:definitions>
  <inkml:trace contextRef="#ctx0" brushRef="#br0">1886 73 7168,'-11'-2'969,"8"2"-705,-1 0-1,1-1 1,-1 1 0,1-1 0,-1 0 0,1 0 0,0 0 0,0 0 0,-1-1 0,-4-2 0,5 1-287,0 1 0,-1 0 0,1-1 0,-1 1 0,0 1 1,0-1-1,0 1 0,0-1 0,0 1 0,0 0 0,0 0 0,0 1 1,0-1-1,-5 1 0,-7 1 134,0 0 0,-22 4 0,9-1 224,-84 15 1436,76-11-1104,0-1-1,-63 2 1,-201-28 756,140 5-591,-141-8 1046,0-1-2731,102 12-5371,144 10 2586,-6 1 204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39.977"/>
    </inkml:context>
    <inkml:brush xml:id="br0">
      <inkml:brushProperty name="width" value="0.1" units="cm"/>
      <inkml:brushProperty name="height" value="0.1" units="cm"/>
      <inkml:brushProperty name="color" value="#66CC00"/>
    </inkml:brush>
  </inkml:definitions>
  <inkml:trace contextRef="#ctx0" brushRef="#br0">1 90 1024,'10'-4'137,"20"-6"249,17 1-261,1 2 0,60-2 0,106 10 108,-3-11 441,-111 2-591,-92 8-78,90-6 11,107 7 0,69-3-22,-98-5 7,147 16 154,-29-11-79,-109-5-222,1 11 190,126-4 83,-30-3-79,69-4 27,154-6-198,-229 17 134,135 11 37,-327-5-10,201 13-124,-150-20 80,223 36 1,-17-11 371,-138-17-167,20 15-129,-156-19-133,105-3 1,-51-3 75,89 10 235,96 2-91,257-18-216,-248-4-79,-149 11 227,88-1-13,-22-17-76,38 0 0,50 2 229,-308 12-217,427-30 302,-62 1-375,-3 1-38,-109 15 139,-3 1 64,-56 26-79,-1-1-18,54-7-25,-2 21-18,92 23 10,-321-45 40,342 45 78,-306-33-67,1-3 0,126 5 0,-142-15-701,1 1 1,92 19-1,-118-16-817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41.237"/>
    </inkml:context>
    <inkml:brush xml:id="br0">
      <inkml:brushProperty name="width" value="0.1" units="cm"/>
      <inkml:brushProperty name="height" value="0.1" units="cm"/>
      <inkml:brushProperty name="color" value="#66CC00"/>
    </inkml:brush>
  </inkml:definitions>
  <inkml:trace contextRef="#ctx0" brushRef="#br0">0 26 128,'0'-6'64,"5"1"-32,1 2 64,5-3-128,-1 1-64,6 5 64,1 0 0,-1 0 32,3 0 64,3 5-96,-1 1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42.024"/>
    </inkml:context>
    <inkml:brush xml:id="br0">
      <inkml:brushProperty name="width" value="0.1" units="cm"/>
      <inkml:brushProperty name="height" value="0.1" units="cm"/>
      <inkml:brushProperty name="color" value="#66CC00"/>
    </inkml:brush>
  </inkml:definitions>
  <inkml:trace contextRef="#ctx0" brushRef="#br0">0 0 1536,'6'3'166,"0"0"1,0 0-1,1-1 1,-1 0 0,0 0-1,1 0 1,-1-1-1,14 1 1,-14-2-114,0 1 1,0 0 0,0 0 0,-1 1-1,9 3 1,12 3 45,-1-1-134,33 15 0,-24-8 46,-3-2 51,1-2 1,54 11-1,74 13 402,-96-20-448,-27-6 48,-9-3-65,0-1 0,0-1 1,1-1-1,30-2 0,114-17 24,-166 16-15,43-3-7,1 3 0,-1 2 1,86 12-1,216 1 154,-254-8-219,-26-1 48,105 14-84,-120-11 168,16 5 49,-45-8-107,-1 0 1,43 0 0,92-7-74,107 1 190,-171 8-48,49 0 29,-132-7-157,1 1 0,-1 0 0,1 1 0,17 6 1,-24-6-498,-1 1 1,0 0 0,0 0 0,-1 1 0,13 8 0,0 5-159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43.398"/>
    </inkml:context>
    <inkml:brush xml:id="br0">
      <inkml:brushProperty name="width" value="0.1" units="cm"/>
      <inkml:brushProperty name="height" value="0.1" units="cm"/>
      <inkml:brushProperty name="color" value="#66CC00"/>
    </inkml:brush>
  </inkml:definitions>
  <inkml:trace contextRef="#ctx0" brushRef="#br0">0 59 128,'5'-4'169,"-1"1"-1,1-1 1,-1 1 0,1 0-1,0 1 1,0-1-1,1 1 1,8-2 0,47-10 733,-57 13-895,39-6 115,1 2 0,73 1 0,88 20 157,-123-10-241,97-5 1,-76-3-15,556 2 174,-546 5-126,158 27 0,-166-21-11,166-4 0,60 4 953,-207 4-2694,-82-10 53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49.816"/>
    </inkml:context>
    <inkml:brush xml:id="br0">
      <inkml:brushProperty name="width" value="0.1" units="cm"/>
      <inkml:brushProperty name="height" value="0.1" units="cm"/>
      <inkml:brushProperty name="color" value="#66CC00"/>
    </inkml:brush>
  </inkml:definitions>
  <inkml:trace contextRef="#ctx0" brushRef="#br0">1 9 384,'2'4'49,"0"-1"1,1 1-1,-1 0 0,1-1 1,0 0-1,0 1 0,0-1 1,0 0-1,1-1 1,-1 1-1,1 0 0,0-1 1,0 0-1,0 0 0,0 0 1,5 1-1,-3-1 99,0-1-1,0 1 1,1-1 0,-1-1 0,0 1-1,0-1 1,1 0 0,-1 0-1,0-1 1,12-2 0,-7 0-123,1 2 0,0 0-1,15 0 1,-17 1 4,0 0 0,0-1 0,0 0-1,0-1 1,9-2 0,-9 0 201,0 0 0,17-11 1,-21 11-194,1 0 1,0 0 0,1 1 0,-1 0-1,12-3 1,-17 6-85,0-1 0,0 1 0,1 1 0,-1-1-1,0 0 1,0 0 0,0 1 0,0 0 0,0-1 0,0 1-1,0 0 1,0 0 0,0 0 0,-1 0 0,1 0 0,0 0 0,0 0-1,1 3 1,7 4-1558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2:50.755"/>
    </inkml:context>
    <inkml:brush xml:id="br0">
      <inkml:brushProperty name="width" value="0.1" units="cm"/>
      <inkml:brushProperty name="height" value="0.1" units="cm"/>
      <inkml:brushProperty name="color" value="#66CC00"/>
    </inkml:brush>
  </inkml:definitions>
  <inkml:trace contextRef="#ctx0" brushRef="#br0">1 50 1408,'35'2'195,"1"1"-1,-1 1 1,61 16 0,-58-13-144,0-2 0,1-1 0,-1-3 0,44-2 0,-12-1-114,280 2 676,-312-2-448,0-2 0,0-1 0,37-11 0,56-9-41,-33 14-58,220-15-137,-265 25 89,-31-1-148,0 1 1,0 2 0,0 0 0,0 2-1,28 5 1,-28 1-1444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3:08.413"/>
    </inkml:context>
    <inkml:brush xml:id="br0">
      <inkml:brushProperty name="width" value="0.1" units="cm"/>
      <inkml:brushProperty name="height" value="0.1" units="cm"/>
      <inkml:brushProperty name="color" value="#66CC00"/>
    </inkml:brush>
  </inkml:definitions>
  <inkml:trace contextRef="#ctx0" brushRef="#br0">0 152 1664,'22'-80'608,"-11"56"-480,10 1 32,-10 12 0,5 2-96,0 4 32,0 5-768,1 5-256,-1 1 288,5 8 288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4:14.556"/>
    </inkml:context>
    <inkml:brush xml:id="br0">
      <inkml:brushProperty name="width" value="0.1" units="cm"/>
      <inkml:brushProperty name="height" value="0.1" units="cm"/>
      <inkml:brushProperty name="color" value="#66CC00"/>
    </inkml:brush>
  </inkml:definitions>
  <inkml:trace contextRef="#ctx0" brushRef="#br0">23710 54 1024,'-11'-3'8121,"-9"4"-5592,4 1-1563,-2-2-241,-33-1 291,-93 12 0,94-5-103,-100-2 0,104-5-851,-30-4 138,29 1-86,-70-8 155,-31-1 129,-12 4 306,32 9-375,-255 5 355,66-3-398,169-3-321,45 1 87,-342 8-13,219-5-10,-5 0 16,143 4-106,-108 4 186,-54-6-103,26 3-93,-4-1 307,-177-16-193,-33-6-129,37 5 84,88 5 15,92 2 109,13 1-68,-51 4 104,85 2-28,-1040 0 163,617-13-165,-1017 9 523,1380-9-651,142 9 62,-215 3-7,126-2-136,-64 4 408,228-4-356,-308 32-49,155-27 247,63-4-93,34 1-65,-178 13 69,138-9-42,-135-10 1,71-1-73,-304 14 60,-454-6-10,811-2-53,-105-3 197,-235-5-312,289 7 304,52-6-188,25-1 88,-269 5-87,171 3 11,-101-11 238,169 10-79,-144-3-62,-43-15-20,72 11 283,30-1-234,3 0-188,-306 7 246,357-8 34,68 3-132,-329-5 173,252 5-166,5 1-74,-98-12 6,95 8-120,-102 5 150,144 5-24,75-2-12,-175 5-44,-42 1 149,48-3-82,110 4-104,-212 6 60,-255-13 319,146-9-464,407 9 171,-332 9 11,156 1-31,-32 3 440,149-6-234,-178 9-15,36-6-58,146-5-44,-183 25-298,168-17-1724,83-12 880,-1 1-1,0 0 1,1 1-1,-1 0 1,1 1-1,-10 4 1,-18 12-3588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4:16.906"/>
    </inkml:context>
    <inkml:brush xml:id="br0">
      <inkml:brushProperty name="width" value="0.1" units="cm"/>
      <inkml:brushProperty name="height" value="0.1" units="cm"/>
      <inkml:brushProperty name="color" value="#66CC00"/>
    </inkml:brush>
  </inkml:definitions>
  <inkml:trace contextRef="#ctx0" brushRef="#br0">8581 160 3072,'5'-9'2256,"6"1"-1578,-7 5-355,0 0 1,-1 0-1,0 0 1,1 0-1,-1 0 1,0-1-1,-1 1 1,4-7-1,6-4 4440,-25 18-2801,8-3-1839,0-1 0,0 0 0,0-1 0,0 1 1,0-1-1,1 0 0,-1 0 0,0-1 0,0 0 0,-6-3 0,-8-1 43,-19-4 143,-1 2 1,0 2-1,-53-3 0,-123 8 281,112 2 68,-271-10 110,127 17-258,245-8-508,-272-8 219,68-2 60,19 11 44,-164-2 235,114 0-388,-103-7 536,-53-10-383,-293 21 65,513 7-234,108-4-168,-93-3 1,-151-8 146,221 6-121,-74 6 68,3 0 23,86-7-27,-184 2 83,2 19-75,-71-3 22,113-11 14,41 15-171,-19 2 87,-276 0 234,369-24-69,-109-14-1,145 8-198,-275-17 99,289 22 34,1-3 0,-94-18 0,73 11-97,-1 2 0,-1 4 0,-131 6 0,-11 23-3315,209-24 2912,1 1 0,0-1 1,0 0-1,-1 1 0,1 0 0,0 0 1,-4 1-1,-7 15-6079,12-15 5960,0-1-1,0 1 1,0-1-1,-1 1 1,1-1 0,0 0-1,-1 1 1,1-1-1,-1 0 1,1 0-1,-1 0 1,-2 1-1,-39 13-4183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7:57.731"/>
    </inkml:context>
    <inkml:brush xml:id="br0">
      <inkml:brushProperty name="width" value="0.1" units="cm"/>
      <inkml:brushProperty name="height" value="0.1" units="cm"/>
      <inkml:brushProperty name="color" value="#66CC00"/>
    </inkml:brush>
  </inkml:definitions>
  <inkml:trace contextRef="#ctx0" brushRef="#br0">8508 35 3200,'-1'-1'48,"1"1"0,0 0 0,0 0 0,-1-1 0,1 1 1,0-1-1,0 1 0,0 0 0,0-1 0,-1 1 0,1 0 0,0-1 0,0 1 0,0-1 1,0 1-1,0-1 0,0 1 0,0 0 0,0-1 0,0 1 0,0-1 0,0 1 0,0 0 1,0-1-1,0 1 0,1-1 0,-1 1 0,0 0 0,0-1 0,0 1 0,15-22 9427,-19 22-9993,-5 1 847,-1 0 0,1 1 0,0 1 0,-1-1 0,1 2 0,1-1 0,-13 7 1,6-3 4,-23 8 0,-97 33 123,21-7 62,97-35-453,0-2 0,0 0 0,0 0 0,-1-2-1,1 0 1,-1-1 0,0-1 0,1-1 0,-1 0 0,-23-5 0,-17-6 202,-1 2 1,-61-1-1,-120 6 527,239 5-790,-23 0 29,1 1-1,0 1 0,-24 4 1,23-2-76,-1-1 0,1-2 0,-44-2 0,17 0 55,-114-5 318,94 9-230,1 3 0,-136 28 1,182-31-43,0 0 1,-1-2-1,-31-3 0,10 1-46,24-1 2,1-1 0,0 0 0,-1-2 1,2 0-1,-26-11 0,-48-11 108,58 20-148,-1 1 0,-60-1 0,55 7 115,-5-1 54,-50 7 1,78-5-189,0 0 0,-34-4-1,-5-1 44,-138-2 87,-3 0-44,87 8-51,-107-4 24,6 0-17,112 4-87,-410-2 276,248 22-45,105-4 105,82-13-103,57-3-126,-1-1-1,1-1 1,-1-1-1,-30-6 1,22 3 5,-32 0-1,-506 4 453,548-1-485,-1-1 0,1-1 0,-24-7 0,21 5 71,-1 1 1,-23-3-1,30 7-23,-115-11-44,64 6 55,-85 5 0,65 1-30,43 0 45,-79-11 0,86 6-101,0 1-1,-47 4 1,25 0 32,-150 8 528,123-3-769,45 2 235,32-5-1,-1-1 0,0 0 0,-16 0 1,-98 4 144,-53-12 11,-115-3-267,92 18 123,71-3 171,-149-3-91,223-1-178,24-1-16,-55-4 1,83 2-76,-1 1-1,1-1 1,0 1 0,-1-1 0,1 0 0,0 0 0,0 0 0,0 0 0,0 0 0,-3-3 0,4 3-139,0 0 1,0 0-1,0 1 1,0-1 0,1 0-1,-1 0 1,0 0-1,1 0 1,-1 0 0,0 0-1,1 0 1,0-1-1,-1 1 1,1 0 0,0 0-1,-1 0 1,1 0-1,0 0 1,0-1-1,0 1 1,0 0 0,0-2-1,1 1 89,-1 1 0,0 0-1,1 0 1,-1 0 0,0 0 0,0 0-1,0 0 1,0-1 0,0 1 0,0 0-1,0 0 1,0 0 0,-1 0-1,1 0 1,0 0 0,-1 0 0,1-1-1,-1 1 1,1 0 0,-1 0 0,1 0-1,-1 1 1,0-1 0,0 0-1,1 0 1,-1 0 0,0 0 0,0 1-1,0-1 1,0 0 0,0 1 0,0-1-1,0 1 1,0-1 0,0 1-1,-1-1 1,-8-2-813,0 0-1,-16-2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37.078"/>
    </inkml:context>
    <inkml:brush xml:id="br0">
      <inkml:brushProperty name="width" value="0.1" units="cm"/>
      <inkml:brushProperty name="height" value="0.1" units="cm"/>
      <inkml:brushProperty name="color" value="#FFFC18"/>
    </inkml:brush>
  </inkml:definitions>
  <inkml:trace contextRef="#ctx0" brushRef="#br0">959 61 2944,'1'1'192,"-1"-1"1,1 1-1,0-1 0,0 1 1,0-1-1,-1 0 1,1 1-1,0-1 0,0 0 1,0 0-1,0 0 0,0 1 1,1-1-1,6-5-35,2 1 0,-1 0 0,0 0 0,1 1 0,0 0 0,18-2 1125,-55 5 1054,23 0-2194,1-1-1,-1 1 1,0-1-1,1 0 1,-1 0-1,1 0 1,-6-3-1,-16-4 279,-18 2 497,34 5-720,1 0 0,0 0 1,-11-3-1,11 1 11,-1 2 0,1-1 0,-13 0 1,-187 9 683,0 1 392,163-9-894,-12 1-145,-96 10-1,105-4-2768,-23-3-5618,24-7 4185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8:03.225"/>
    </inkml:context>
    <inkml:brush xml:id="br0">
      <inkml:brushProperty name="width" value="0.1" units="cm"/>
      <inkml:brushProperty name="height" value="0.1" units="cm"/>
      <inkml:brushProperty name="color" value="#66CC00"/>
    </inkml:brush>
  </inkml:definitions>
  <inkml:trace contextRef="#ctx0" brushRef="#br0">3026 30 2048,'-4'-4'395,"3"3"-298,0 0 0,0 0 0,0 0 1,0 1-1,0-1 0,0 0 0,0 0 1,0 1-1,0-1 0,-1 0 0,1 1 0,-3-1 1745,4 0-1737,-1 0 1,1 1 0,0-1 0,0 0 0,-1 1 0,1-1 0,-1 1 0,1-1 0,0 0 0,-1 1 0,1-1 0,-1 1 0,1-1 0,-1 1 0,0-1 0,1 1 0,-1 0 0,1-1 0,-1 1 0,0 0 0,1-1 0,-1 1 0,0 0 0,1 0-1,-1 0 1,0-1 0,0 1 0,1 0 0,-2 0 0,-25-2 1958,17 2-1717,2 0-246,1 0 1,0 0-1,-1 1 0,1 0 1,0 0-1,0 0 0,-12 5 0,-55 22 1462,10-14-1051,51-10-355,-1-1 0,1-1 0,-21 2 1,2-1 50,-45 7 214,0 3-1,0 4 0,-86 32 0,56-17 59,-56-3-130,161-28-337,-41 3 362,-70-3 0,56-2-176,4-1-73,-69-11 0,-53-18-41,124 21 80,-17-4 57,-96-15 420,-114 9-258,-90 17 1376,141 13-2620,76 3-3379,102-10 1210,-2-2-1280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8:08.960"/>
    </inkml:context>
    <inkml:brush xml:id="br0">
      <inkml:brushProperty name="width" value="0.1" units="cm"/>
      <inkml:brushProperty name="height" value="0.1" units="cm"/>
      <inkml:brushProperty name="color" value="#66CC00"/>
    </inkml:brush>
  </inkml:definitions>
  <inkml:trace contextRef="#ctx0" brushRef="#br0">6175 72 2688,'-9'-6'774,"9"6"-584,-1-1 0,0 1 0,0-1 0,0 0 0,0 1 0,0 0 0,0-1 0,0 1 0,0 0 0,0-1-1,0 1 1,0 0 0,-1 0 0,1 0 0,-2 0 0,-5-1 803,0 1 0,0-2-1,-15-3 1,-5-2-159,20 5-577,0 0 1,0-1-1,-11-5 0,-12-4 570,14 7-572,0 1 0,0 1 0,-1 0 0,-31-1 0,-21 4 478,-110 14 1,-81 29 732,168-35-985,15-2-519,-150 18 1126,-81 23-299,280-44-645,-52 0 0,-11 1 133,-35 10 147,-269 42-85,261-40-302,99-13-95,-166 2 132,1-1-26,47-2 230,84-3-188,-32 10-100,-22 1-53,28 0-18,96-10 81,-237 9 53,50-15 294,-21-7-193,104 4-116,-111-15-17,-320-49 106,430 61-174,24 6 143,-92 6 1,76 1 30,-175 20 408,118-5-206,82-13 141,41-3-374,0 2-1,-43 8 1,42-4-868,19-4-878,1 0 0,-19 6 0,23-6 469,-1 0 1,1 0 0,-1-1-1,0 0 1,0-1-1,1 0 1,-1-1 0,-12-1-1,-42-7-3464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8:16.216"/>
    </inkml:context>
    <inkml:brush xml:id="br0">
      <inkml:brushProperty name="width" value="0.1" units="cm"/>
      <inkml:brushProperty name="height" value="0.1" units="cm"/>
      <inkml:brushProperty name="color" value="#66CC00"/>
    </inkml:brush>
  </inkml:definitions>
  <inkml:trace contextRef="#ctx0" brushRef="#br0">4655 551 384,'0'0'18,"0"0"-1,1 0 1,-1 0-1,0 0 1,0 0-1,0 0 1,0 0-1,0 0 1,0 0-1,0 0 1,0-1-1,0 1 1,1 0 0,-1 0-1,0 0 1,0 0-1,0 0 1,0 0-1,0 0 1,0 0-1,0 0 1,0 0-1,0 0 1,0-1 0,0 1-1,0 0 1,0 0-1,0 0 1,0 0-1,0 0 1,0 0-1,0 0 1,0-1-1,0 1 1,0 0-1,0 0 1,0 0 0,0 0-1,0 0 1,0 0-1,0 0 1,0 0-1,0-1 1,0 1-1,17 3 353,2-1 7319,-20-2-7554,1 1 0,-1-1 0,1 1 0,-1-1 0,0 1 0,1-1 0,-1 1 0,0-1 0,1 0 0,-1 1 0,0-1 0,1 0 1,-1 0-1,0 1 0,0-1 0,1 0 0,-1 0 0,0 0 0,0 0 0,1 0 0,-1 0 0,0 0 0,0 0 0,1-1 0,-2 1 0,0 0-14,-1 0 0,1 0-1,0-1 1,-1 1-1,1-1 1,0 1 0,0-1-1,-4-2 1,-14-6 566,1 0-19,-5-1-116,20 8-492,0 1 0,1 0 0,-1-1 0,0 0 0,-4-3 0,1 1 47,-1-1 1,1 1-1,-1 0 1,0 1-1,0 0 1,0 0-1,-1 1 1,1 0-1,-16-2 1,-5 2 198,-46 3 1,29 0-289,-45 0 361,-154-7 415,160-8-361,9 1-124,-18 6 133,-104 7 1,87 1-486,-80-1 358,88-9-315,90 8 59,0 0 0,-17-4 1,18 2-38,-1 1 1,-17 0-1,-83-7 288,29-2-236,69 10-74,1 0 0,-20-5 0,-11-1 0,-39-7 91,70 12-32,-1-1 0,-15-5 0,-18-3 52,42 10-107,0 0 0,0-1 1,0 0-1,0 0 0,-6-4 0,6 3-7,1 0 0,-1 1 1,0 0-1,-9-2 0,11 2 5,-1 1 1,1-1-1,0 1 0,0-1 1,0-1-1,0 1 1,-6-5-1,6 4 14,0 1-1,0-1 1,0 1-1,0 0 1,-1 0-1,-5-2 1,5 2-19,0 0 1,0-1 0,1 0-1,-9-5 1,7 3 19,-46-27 335,27 15-377,19 12 38,1 1 0,-1 0 0,-12-5 0,-120-57 360,116 54-367,17 9 11,0 1 0,0-1-1,0 1 1,0 0 0,-6-1 0,5 1-9,1 0 1,-1 0-1,1 0 1,-9-6-1,-16-6-18,13 6-38,14 7 48,1-1 1,-1 1-1,0-1 1,0 1-1,0 0 1,0 0-1,0 1 1,0-1-1,0 1 1,-3-1-1,-52-8 37,20 4 33,-40 1 116,59 4-173,8 1 19,-1-1-1,0-1 1,-21-3-1,-31-2 113,51 4-52,1 0-1,-1 0 1,-23 2 0,-13-3 170,11 0-221,-62 4 0,36 0 0,21-1 47,-79 10 0,41 1 213,-152 2 1,53-5 305,103-4-318,-86 8-17,117-5 42,34-4-124,0-1 0,-20 0 1,-52 2-383,77-4-163,0 0 0,1 0 0,-1 1 0,1 0 0,-1 1 0,1-1-1,-9 4 1,12-3-615,-1 0-1,1 0 0,-1 0 0,1 0 0,0 0 0,0 1 0,0-1 0,-3 5 1,3-4-44,0 0 0,-1 0 0,1 0 0,-1 0 0,1 0 0,-1-1 0,0 1 0,-5 2 0,-22 4-2660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8:34.037"/>
    </inkml:context>
    <inkml:brush xml:id="br0">
      <inkml:brushProperty name="width" value="0.1" units="cm"/>
      <inkml:brushProperty name="height" value="0.1" units="cm"/>
      <inkml:brushProperty name="color" value="#66CC00"/>
    </inkml:brush>
  </inkml:definitions>
  <inkml:trace contextRef="#ctx0" brushRef="#br0">2404 1287 3200,'-7'7'824,"-8"11"1466,14-17-2045,0 0 0,0 0-1,1 0 1,-1 0-1,0 0 1,0 0 0,0 0-1,0 0 1,0-1-1,0 1 1,-1 0 0,0 0-1,1-1-113,1 0 0,-1 1 1,0-1-1,0 1 0,1-1 0,-1 1 0,0-1 0,1 1 1,-1-1-1,1 1 0,-1-1 0,0 1 0,1 0 0,0-1 1,-1 1-1,1 0 0,-1 0 0,1-1 0,0 1 0,-1 0 0,1 0 1,0-1-1,0 1 0,0 0 0,0 0 0,-1 0 0,1 0 1,0-1-1,1 3 0,-1 0 93,-1-2-206,1-1-1,0 0 1,0 1-1,0-1 1,0 0-1,0 1 1,0-1-1,0 0 1,0 1-1,0-1 1,0 0-1,0 1 1,0-1-1,0 0 1,0 1-1,0-1 1,0 0-1,0 0 1,0 1-1,1-1 1,-1 0-1,0 1 1,0-1-1,0 0 1,0 0-1,1 1 1,-1-1-1,0 0 1,0 0-1,1 1 1,-1-1-1,0 0 1,0 0-1,1 0 1,-1 1-1,0-1 1,1 0-1,-1 0 1,1 0 355,1 0-174,-1-1 0,1 0 0,-1 1 0,1-1 0,-1 0-1,0 0 1,1 0 0,-1 0 0,2-2 0,4-6 28,-1-1 1,0 0-1,0 0 0,-1 0 1,0-1-1,-1 1 0,6-23 1,-3 4 14,-3 14-124,-1 1 0,0-1 0,1-27 0,2-57 256,-1-174 84,-5 261-415,0-13 175,5-48 1,6-42-140,-7 46-3,-3 47-3,-2 0 0,-1 0 0,-1 1 1,0-1-1,-2 1 0,-13-38 0,16 53-62,-1 0 0,1 0 0,-1 1 0,-1-1 0,1 1 0,-1 0 0,0 0 0,0 0 0,0 1 0,-1-1 0,1 1 0,-1 0 0,-11-6 0,5 3 65,-2 1 1,1 0 0,-1 0-1,1 1 1,-19-4-1,-235-37 292,255 45-346,-58-6 39,-86 4 0,112 3-114,25-1 84,-1-1 0,1-1 0,-26-7 0,-11-2 117,-44-5-40,-185-28 13,284 45-120,-165-14-2,125 15 1,-65 8 0,-357 90 128,428-90-140,-114 24-93,118-28 155,-65 13 19,81-14-75,0 0 1,0 1-1,1 0 0,-20 11 1,29-13-24,1-1-1,0 1 1,0 0 0,0 0 0,0 0 0,0 0 0,0 1 0,1-1 0,0 1-1,0-1 1,0 1 0,0 0 0,0 0 0,1 0 0,-1 0 0,1 0 0,0 0-1,1 0 1,-1 0 0,1 0 0,0 6 0,0 10-25,1 0 1,0-1-1,7 25 0,-6-31 72,7 38 43,-3 1-1,0 53 1,3 239-200,-8-305 95,-5 90 147,4-123-92,-1 1 0,1 0 0,0 0 0,0 0 0,1 0 1,0 0-1,2 10 0,-1-13-23,-1-1 0,1 1 0,-1-1 0,1 0 0,0 0 0,0 0 0,1 0 1,-1 0-1,1-1 0,-1 1 0,1-1 0,0 1 0,0-1 0,0 0 0,5 3 0,16 8-25,107 54-80,-104-57 117,1-1 0,40 7 0,-30-8-6,90 17 4,14 2 63,-113-19-50,48 12 85,0-3 0,99 9 0,-46-16 11,255 7 218,-259-29-237,-38 1 5,3 2 68,72-5 142,-17 5-64,93-4-206,-220 13-481,0 0 0,0 2-1,0 0 1,-1 1 0,1 1 0,-1 1 0,29 11 0,7 9-4036,-2 6-3687,-39-21 3697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58:40.208"/>
    </inkml:context>
    <inkml:brush xml:id="br0">
      <inkml:brushProperty name="width" value="0.1" units="cm"/>
      <inkml:brushProperty name="height" value="0.1" units="cm"/>
      <inkml:brushProperty name="color" value="#66CC00"/>
    </inkml:brush>
  </inkml:definitions>
  <inkml:trace contextRef="#ctx0" brushRef="#br0">9503 1602 4864,'-6'6'1882,"11"-4"-1080,19-9-885,1 0 479,-24 7-225,-1 0 1,1 0-1,-1 0 0,1-1 0,0 1 0,-1 0 1,1 0-1,-1-1 0,1 1 0,0-1 0,-1 1 1,1 0-1,-1-1 0,1 1 0,-1-1 1,0 1-1,1-1 0,-1 1 0,0-1 0,1 0 1,-1 1-1,0-1 0,1 1 0,-1-1 0,0 0 1,0 1-1,0-1 0,0 0 0,0 1 1,1-1-1,-1 0 0,-1-1 0,1-28-182,-1 20 585,2 1-381,0 1 0,1-1 0,0 1 0,5-15 0,2-10 133,12-101 802,6-171 0,-25 84-740,-4 120-286,2 91-41,0 0 0,-1 1 0,-1-1 0,1 1 0,-2 0 0,1-1 0,-1 1 0,-1 0 0,1 0 0,-2 1 0,1-1 0,-1 1 0,0 0 0,-1 0 0,-9-9 0,8 8-33,-1 1 1,0 0-1,0 1 0,-1 0 0,0 1 0,0-1 0,-1 2 0,0-1 0,0 1 0,0 1 0,-20-6 0,13 6 64,-1 1 0,1 0 0,0 2 1,0 0-1,-1 1 0,-32 4 0,-83 13 47,-74 9 186,-2 2-75,94-9-31,-232 8 0,248-26-113,-71 4 108,74 0 98,-148-10 0,139-7-88,-157-38 0,203 39-269,-71-3 0,53 7 49,-14-2-6,-125-16 143,50 7-88,-12-2 11,-8-7-47,-261-53-34,195 35 112,222 41-104,-58-6-34,-101 2 0,24-5 260,25 0-50,-215 11 31,278 8-67,-21 1-198,-128-17 499,-97 10-790,223 7 487,79-4-137,-1-1 0,0 0 1,1-2-1,-1 0 0,0-2 1,-26-5-1,-8-4 173,1 2 1,-1 2-1,-96 2 0,44-1-181,19 1 112,-13-4 86,93 8-171,0 0 0,0 0 0,0-1 0,0-1 0,-10-3 0,-13-4 67,3 1-12,15 5-8,0 1 0,-15-3 0,-26-6 34,44 8-96,-1 1 1,0 1-1,0 0 1,-13-1-1,-114-6 164,27 4-192,-26 1-85,115 5 191,13 0-67,1-1 0,-1 0 1,1-1-1,-1 0 0,-13-3 0,20 3-2,0 1 0,-1-1-1,1 1 1,0-1 0,0 1 0,-1 0-1,-3 1 1,5-1 4,-1 1 1,0-1-1,0 0 1,0 0-1,0-1 1,1 1-1,-1-1 0,-5-1 1,1 0-16,1 0 0,0 1 1,-1-1-1,0 1 0,1 1 1,-11-1-1,7 1 21,1-1 0,-18-3 0,5 0-12,0 2-1,0 0 0,-1 1 1,-26 3-1,-4 0-3,-358-8 220,12 3-150,277-3 144,107 7-209,10-1-18,0 1 0,0-1 0,0 0 0,1 0 0,-1-1 0,0 0 0,0 0 0,-9-3 0,9 3 13,-1-1 1,1 1-1,0 0 1,0 0 0,0 1-1,0 0 1,-1 0 0,1 0-1,-9 1 1,-8 0 46,-158-11-30,-305 6-138,483 4 162,0 3-6,2-2-2,-1-1-74,-3 0 47,3 0 219,1 1-288,0 2 11,0-2 282,-5 4-448,-1 47 43,5 43 130,3 104 151,13-91-4,-8-68-29,3 72 0,-10-99-58,2-1 0,4 22 0,-3-21 2,-1-1 0,1 23 1,2 107 20,8 12-152,-3-63 193,-3-29-155,26 103-1,-31-158 68,1 1-1,0-1 1,0 1 0,1-1-1,0 0 1,0 0 0,1-1-1,-1 1 1,1-1-1,1 0 1,-1-1 0,13 11-1,-6-7 3,1-1-1,0 0 0,0 0 1,1-1-1,26 9 1,216 55-120,-200-57 126,-37-7-21,2-2 0,-1-1 0,0 0-1,31 0 1,364 9 139,-321-9-88,143-10-131,-56-1 46,-92 7 42,217-9-114,304-26 81,-403 22 136,3 0-42,12 11-43,201-7-17,-111 3 83,-54 2-63,222-3 25,-44 2-9,-61 11-33,-90 1-101,-34 3 152,4 0-16,335 16-24,-261-18 57,-83-5-12,204 2-99,-59-1 6,-315-1 30,88-8-1,-124 3 3,165-1 34,-34 2 87,30 0 125,-109 1-108,-79 0-156,1 0 1,-1-1-1,0-1 0,0-1 1,0 0-1,19-6 1,-30 8 38,1 0 1,-1 1-1,0-1 0,1 1 1,-1 0-1,0-1 0,1 1 1,-1 0-1,0 1 0,1-1 1,2 1-1,8 0-133,39-1-518,71-1-7737,-122 1 8141,0 0 0,0 1 0,0-1 1,0 0-1,0 0 0,0-1 0,0 1 0,0 0 0,0 0 1,0 0-1,0-1 0,0 1 0,0-1 0,0 1 0,0-1 1,0 1-1,0-1 0,0 1 0,0-1 0,-1 0 0,1 1 1,0-1-1,0 0 0,-1 0 0,1 0 0,0 1 0,-1-1 1,1-1-1,0-6-700,0 1 1,0 0 0,-1-1-1,0 1 1,-2-12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1:18.935"/>
    </inkml:context>
    <inkml:brush xml:id="br0">
      <inkml:brushProperty name="width" value="0.1" units="cm"/>
      <inkml:brushProperty name="height" value="0.1" units="cm"/>
      <inkml:brushProperty name="color" value="#66CC00"/>
    </inkml:brush>
  </inkml:definitions>
  <inkml:trace contextRef="#ctx0" brushRef="#br0">6 27 7040,'-5'-3'4576,"10"3"-4992,0 0-256,6-6-288,5 1-832,17 1-1440,-12-5 672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1:39.289"/>
    </inkml:context>
    <inkml:brush xml:id="br0">
      <inkml:brushProperty name="width" value="0.1" units="cm"/>
      <inkml:brushProperty name="height" value="0.1" units="cm"/>
      <inkml:brushProperty name="color" value="#66CC00"/>
    </inkml:brush>
  </inkml:definitions>
  <inkml:trace contextRef="#ctx0" brushRef="#br0">0 1 768,'16'1'1259,"-15"-1"-1290,0 0 0,0 1 0,-1-1 0,1 1 0,-1-1 0,1 0 0,0 1 0,-1 0 1,1-1-1,-1 1 0,1-1 0,-1 1 0,1 0 0,-1-1 0,0 1 0,1 0 0,-1-1 0,0 1 1,1 0-1,-1 0 0,0-1 0,0 1 0,0 0 0,0 0 0,0 0 0,0-1 0,0 1 1,0 1-1,0 6-556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1:42.422"/>
    </inkml:context>
    <inkml:brush xml:id="br0">
      <inkml:brushProperty name="width" value="0.1" units="cm"/>
      <inkml:brushProperty name="height" value="0.1" units="cm"/>
      <inkml:brushProperty name="color" value="#66CC00"/>
    </inkml:brush>
  </inkml:definitions>
  <inkml:trace contextRef="#ctx0" brushRef="#br0">12 0 2304,'-11'0'2491,"11"10"-529,0-6-1788,0 0-1,0 1 1,0-1-1,1 1 1,0-1-1,0 0 1,0 1 0,0-1-1,1 0 1,-1 0-1,1 0 1,0 0-1,0 0 1,1 0-1,-1-1 1,1 1-1,-1-1 1,1 0 0,1 1-1,-1-1 1,0-1-1,1 1 1,4 3-1,135 84 1225,-127-80-1355,0 0 0,1-1 0,0-1 1,0-1-1,1 0 0,0-1 0,0-1 1,26 4-1,132 33 373,-172-41-396,0 1 0,0 0 0,0 0 0,0 1 0,0-1 0,5 6 0,11 6 27,-10-9-17,-1 1 1,-1 1 0,1 0-1,-1 0 1,-1 1 0,1 0-1,-1 0 1,0 0 0,-1 1-1,0 0 1,6 14 0,2 7 113,-1 1 0,12 45 0,-17-44-42,-1 0 1,-1 0 0,1 47-1,-7 102 63,-1-88-234,-10 220 752,13-204-529,-5 127-111,-14-76 81,3-51-24,0 25 135,-35 138 0,-58 179 431,94-398-651,-20 68 152,26-100-117,-1 0 1,-1-1 0,-22 34-1,1-12 126,-62 66 1,56-69-15,-46 65 0,40-39 78,-64 130 0,106-194-226,-3 5-35,0 0 0,1 0-1,0 1 1,-2 11-1,4-18-6,0 1 1,0 0-1,0-1 0,0 1 0,0 0 0,0 0 0,0-1 0,0 1 0,0 0 0,0-1 0,0 1 0,1 0 0,-1-1 0,0 1 0,1-1 0,-1 1 1,0 0-1,1-1 0,-1 1 0,1-1 0,-1 1 0,1 0 0,0-1-40,0 1 0,1-1 0,-1 1 0,0-1 0,0 0 0,0 0 0,1 0 0,-1 0 0,0 0 0,0 0 0,0 0 1,1 0-1,-1 0 0,0-1 0,0 1 0,0 0 0,0-1 0,2 0 0,14-6-909,-1-1 1,0-1-1,27-19 0,-26 16 207,61-38-2894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1:44.471"/>
    </inkml:context>
    <inkml:brush xml:id="br0">
      <inkml:brushProperty name="width" value="0.1" units="cm"/>
      <inkml:brushProperty name="height" value="0.1" units="cm"/>
      <inkml:brushProperty name="color" value="#66CC00"/>
    </inkml:brush>
  </inkml:definitions>
  <inkml:trace contextRef="#ctx0" brushRef="#br0">971 0 2816,'-11'8'329,"7"-6"-234,0 0 1,1 0-1,-1 0 1,1 1-1,-1-1 1,1 1-1,0 0 1,0 0-1,0 1 1,0-1 0,1 0-1,-1 1 1,1 0-1,0-1 1,0 1-1,0 0 1,1 0-1,-2 6 1,-81 254 2656,73-237-2424,-2-1 1,-2 0-1,0-2 1,-34 43-1,30-45-257,-2-1 0,-1-1 0,-1-1 0,-27 18 0,-37 30 182,59-39-165,0 2-1,2 0 1,1 2-1,1 1 1,-19 36-1,-85 184 144,116-227-187,-14 38 90,2 2-1,3 0 0,-14 80 1,-17 240 568,39-260-327,2 265-316,12-282-17,3-13 208,21 117 0,-11-114-360,-2-25 192,33 103 1,-37-146-47,2-1 1,1 0-1,2 0 1,1-1-1,21 34 1,-21-44 51,0-1 1,1 0-1,1-1 1,20 17 0,77 52 408,-90-69-477,177 147 449,-192-158-450,0 2-1,-1-1 1,0 1 0,-1 0 0,0 0 0,0 1 0,0 0-1,-1 0 1,-1 0 0,0 1 0,0-1 0,-1 1-1,0 0 1,0 0 0,-1 0 0,0 0 0,-1 1-1,0 13 1,-2-12-475,2 1 0,0 0 0,0-1 0,1 1 0,5 14 0,-6-23 42,0-1 1,0 1-1,1-1 1,-1 1 0,1-1-1,0 0 1,0 0-1,1 0 1,-1 0-1,1 0 1,-1 0 0,1 0-1,0-1 1,0 0-1,0 1 1,0-1 0,0 0-1,1 0 1,-1-1-1,8 3 1,16 2-1923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1:50.693"/>
    </inkml:context>
    <inkml:brush xml:id="br0">
      <inkml:brushProperty name="width" value="0.1" units="cm"/>
      <inkml:brushProperty name="height" value="0.1" units="cm"/>
      <inkml:brushProperty name="color" value="#66CC00"/>
    </inkml:brush>
  </inkml:definitions>
  <inkml:trace contextRef="#ctx0" brushRef="#br0">7 239 384,'0'0'10,"-1"0"0,1 0 0,-1 0 0,1 0 0,0 0 0,-1 1 0,1-1 0,0 0-1,-1 0 1,1 1 0,0-1 0,0 0 0,-1 0 0,1 1 0,0-1 0,0 0 0,-1 1 0,1-1 0,0 0 0,0 1 0,0-1 0,0 0 0,-1 1 0,1-1-1,0 0 1,0 1 0,0-1 0,0 0 0,0 1 0,0-1 0,0 1 0,0-1 0,0 1 0,12 4 198,20-2 551,-31-3-747,7-1 193,0 0-1,0-1 1,0 0-1,0 0 0,14-6 1,17-5 424,84-15 395,-95 18-576,-23 8-401,-1 0 0,0 0 0,1 1-1,-1-1 1,1 1 0,-1 0 0,1 1 0,0-1 0,-1 1 0,1 0 0,0 0-1,0 0 1,7 2 0,-2 0 115,1-1 0,-1 0 0,0-1 0,17-2 0,2 1 143,-10 0-232,0-1 1,-1-1 0,1-1-1,18-6 1,16-3-181,-7 2 276,-5 2-67,48-5 0,81-9 560,-94 11-349,-45 6-284,0 1 0,39 0 0,957 5 61,-831 9-62,-5 0 56,-84-7-117,88-3-243,-46-5 683,51-3-142,44-18-54,110-8-257,-223 31 129,132 13 0,-197-7-125,-51-3 65,1 1 0,0 1 0,0 1 0,-1 0 0,27 7 0,-33-6-441,1 0 0,-1 1 0,0 0 0,0 0 0,0 1 0,-1 0 0,13 10 0,1 4-2537,-21-18 2812,0 0 0,0-1 0,0 1-1,0-1 1,0 1 0,0-1 0,1 0-1,-1 0 1,0 1 0,0-1 0,0 0-1,0 0 1,2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38.004"/>
    </inkml:context>
    <inkml:brush xml:id="br0">
      <inkml:brushProperty name="width" value="0.1" units="cm"/>
      <inkml:brushProperty name="height" value="0.1" units="cm"/>
      <inkml:brushProperty name="color" value="#FFFC18"/>
    </inkml:brush>
  </inkml:definitions>
  <inkml:trace contextRef="#ctx0" brushRef="#br0">1802 44 4736,'-38'5'2704,"-27"-1"1386,-6-5-2423,15 0-991,-88 8 0,79-1 97,-99-5 1,79-2-113,-45-9-514,0 0 474,-35-1 456,47 2-437,11 1-267,-53-2-351,69 12-1501,-72-2-6786,114-7 4548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11.783"/>
    </inkml:context>
    <inkml:brush xml:id="br0">
      <inkml:brushProperty name="width" value="0.1" units="cm"/>
      <inkml:brushProperty name="height" value="0.1" units="cm"/>
      <inkml:brushProperty name="color" value="#66CC00"/>
    </inkml:brush>
  </inkml:definitions>
  <inkml:trace contextRef="#ctx0" brushRef="#br0">1 12 1024,'6'2'230,"0"-1"1,0 0-1,0 0 1,7-1-1,-8 1-58,1-1-1,0 0 1,-1 1-1,1 0 1,9 4-1,-10-3-33,0-1 0,0 0 1,0 0-1,0 0 0,0 0 0,0-1 0,0 0 0,0 0 0,7-1 0,46-10 639,-23 3-663,-3 4 7,57 0 0,-21 2-16,83 0 185,-80 3-218,87 10 72,247-16 182,-355 8-300,0 2 1,58 13-1,-76-12 65,-17-3-102,5 1 4,0-1 0,31 1 0,26-2 120,-27-1-95,90-8 1,-101 4 62,62 1 1,-60 2-48,-18 2-28,0 0-1,-1 2 1,0 0 0,40 14-1,-39-11 4,1 0 11,-1-2-1,1-1 1,1-1-1,-1-1 1,27-1-1,120-17-24,-98 9 26,92 4 0,-131 3 1,56 7-17,-3-1-105,-75-6 87,0 0-1,0-2 1,0 1-1,0-1 1,17-6-1,27-11 197,79-14 0,-114 29-161,0 1-1,-1 1 1,1 1 0,0 1-1,0 1 1,0 1-1,29 6 1,-44-6-303,0 0-1,0 0 1,0 0 0,0 1-1,-1 0 1,1 1 0,-1-1-1,0 1 1,0 0 0,0 0 0,4 6-1,8 12-2107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13.912"/>
    </inkml:context>
    <inkml:brush xml:id="br0">
      <inkml:brushProperty name="width" value="0.1" units="cm"/>
      <inkml:brushProperty name="height" value="0.1" units="cm"/>
      <inkml:brushProperty name="color" value="#66CC00"/>
    </inkml:brush>
  </inkml:definitions>
  <inkml:trace contextRef="#ctx0" brushRef="#br0">0 10 1408,'7'2'246,"0"1"0,0-1 0,0 0 0,0-1-1,14 2 1,14 2 594,-22-3-679,1 0 0,0-2 1,0 1-1,0-2 0,0 0 1,23-4-1,-14 2 69,30-1 0,37 2 85,-25 0-118,101 11 0,-58 9-175,-65-9 24,1-2 0,64 2 0,45-11 84,204 8 209,-296-4-337,1-2 0,80-12-1,-43 3 90,215-5-53,-48 4 175,20-10-295,2 21 297,-41 2-187,55 4-40,-233 0 59,167 9 109,-125-17-153,268 13-187,-335-6 210,1-2 1,-1-2 0,62-6-1,89-17 109,-135 18-128,75 4 1,-63 4-66,277 8-2,59-2 55,-382-9 13,106 6 74,-113-9-75,-1 0 0,1-1 1,-1-1-1,1-1 0,19-6 0,-1-4 189,1 3 0,0 1 0,78-10 0,-99 20-202,-1-1-1,1 2 1,19 3-1,-32-3-112,1-1 0,0 1 0,0 1 0,-1-1 0,1 1 0,-1 0 0,1 0 0,-1 0 0,0 1 0,0-1 0,0 1 0,0 0 0,0 0 0,0 1 0,4 5 0,9 22-1785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17.424"/>
    </inkml:context>
    <inkml:brush xml:id="br0">
      <inkml:brushProperty name="width" value="0.1" units="cm"/>
      <inkml:brushProperty name="height" value="0.1" units="cm"/>
      <inkml:brushProperty name="color" value="#66CC00"/>
    </inkml:brush>
  </inkml:definitions>
  <inkml:trace contextRef="#ctx0" brushRef="#br0">5 53 768,'0'1'60,"-1"-1"0,1 1 0,-1 0 0,1-1 0,0 1 0,-1 0 0,1 0 0,0-1 0,-1 1 0,1 0 1,0 0-1,0 0 0,0-1 0,0 1 0,0 0 0,0 0 0,0 0 0,0 0 0,0-1 0,0 1 0,0 0 0,1 1 0,-1 2 287,1-4-271,0 0-1,1 0 1,-1 1-1,0-1 1,0 1 0,0-1-1,0 1 1,0-1 0,1 1-1,0 1 1,3 1 40,-1 0 0,1 0-1,0-1 1,0 1 0,0-1 0,1 0 0,-1-1 0,10 3 0,5 1 329,-11-2-291,0-1 0,0-1 0,18 2 0,-16-3-25,0 1 0,14 4-1,96 17 292,-34-7-301,-60-10-57,0-1 1,0-1-1,0-1 0,1-2 0,33-4 0,20-1-126,72-13 326,-56 8-177,145-26-68,34-3 121,-139 14-114,-10 1-32,25 10 320,-122 13-327,0 2-1,0 0 1,32 7-1,-50-5 18,0 1 0,0 0-1,21 11 1,-20-9 28,1-1 0,18 6-1,-16-8 87,0 0 0,0-2 0,1 0-1,17-2 1,-19 0-171,-1 1 1,1 1-1,-1 0 0,1 1 1,15 3-1,-25-3-251,-1 0 1,1-1-1,0 1 0,-1 1 0,1-1 0,-1 1 1,1 0-1,-1 0 0,0 0 0,0 1 1,6 6-1,1 9-1982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19.003"/>
    </inkml:context>
    <inkml:brush xml:id="br0">
      <inkml:brushProperty name="width" value="0.1" units="cm"/>
      <inkml:brushProperty name="height" value="0.1" units="cm"/>
      <inkml:brushProperty name="color" value="#66CC00"/>
    </inkml:brush>
  </inkml:definitions>
  <inkml:trace contextRef="#ctx0" brushRef="#br0">0 39 1280,'7'-3'66,"-1"0"-1,0 0 1,1 1-1,0 0 1,-1 1-1,1 0 1,0 0 0,0 0-1,0 1 1,-1 0-1,1 0 1,9 1 0,10 0 78,-8 0-100,0 1-1,0 1 0,27 7 1,-28-5 155,1-1 0,-1-1 1,29 1-1,31-3 588,145 19-1,-27 6-572,-156-23-30,0-2 1,77-9 0,-89 5-172,122-18 333,176-1-1,-118 11-169,81-7 11,-44 32-187,-215-11 18,0-2 1,-1 0 0,1-2-1,0-2 1,41-8 0,-6 0 93,0 3 0,69-1 0,125 18-3,-52 1-341,-147-9-403,3 3-1007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19.914"/>
    </inkml:context>
    <inkml:brush xml:id="br0">
      <inkml:brushProperty name="width" value="0.1" units="cm"/>
      <inkml:brushProperty name="height" value="0.1" units="cm"/>
      <inkml:brushProperty name="color" value="#66CC00"/>
    </inkml:brush>
  </inkml:definitions>
  <inkml:trace contextRef="#ctx0" brushRef="#br0">0 0 1792,'23'0'304,"0"1"0,-1 1 0,1 1 0,24 6 0,77 19 117,-82-18 57,85 8 1,44-9 71,32 2-14,118 8-291,-97-11-160,-184-4-791,-1 1-1,0 2 1,62 21-1,-51-8-1069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23.712"/>
    </inkml:context>
    <inkml:brush xml:id="br0">
      <inkml:brushProperty name="width" value="0.1" units="cm"/>
      <inkml:brushProperty name="height" value="0.1" units="cm"/>
      <inkml:brushProperty name="color" value="#66CC00"/>
    </inkml:brush>
  </inkml:definitions>
  <inkml:trace contextRef="#ctx0" brushRef="#br0">0 38 2816,'43'-38'1056,"-32"38"-832,-6 14-1248,-10-5-576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24.393"/>
    </inkml:context>
    <inkml:brush xml:id="br0">
      <inkml:brushProperty name="width" value="0.1" units="cm"/>
      <inkml:brushProperty name="height" value="0.1" units="cm"/>
      <inkml:brushProperty name="color" value="#66CC00"/>
    </inkml:brush>
  </inkml:definitions>
  <inkml:trace contextRef="#ctx0" brushRef="#br0">0 49 1664,'22'-37'704,"-6"26"-576,11 11-64,-17 0-128,6 5-320,1 1-160,-1-3 0,5 2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26.100"/>
    </inkml:context>
    <inkml:brush xml:id="br0">
      <inkml:brushProperty name="width" value="0.1" units="cm"/>
      <inkml:brushProperty name="height" value="0.1" units="cm"/>
      <inkml:brushProperty name="color" value="#66CC00"/>
    </inkml:brush>
  </inkml:definitions>
  <inkml:trace contextRef="#ctx0" brushRef="#br0">0 0 768,'59'4'352,"-26"1"-288,10 4 64,-24-4 64,14 1-32,4-6 64,12 0-64,10 0 64,9 0-64,13 0 0,-3 0-32,3 9 0,-2-4-352,7-1-96,-5 1-416,3 4-96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2:27.929"/>
    </inkml:context>
    <inkml:brush xml:id="br0">
      <inkml:brushProperty name="width" value="0.1" units="cm"/>
      <inkml:brushProperty name="height" value="0.1" units="cm"/>
      <inkml:brushProperty name="color" value="#66CC00"/>
    </inkml:brush>
  </inkml:definitions>
  <inkml:trace contextRef="#ctx0" brushRef="#br0">1 131 1024,'1'-2'59,"0"0"0,1 0 0,-1 0 0,1 1 0,-1-1 0,1 0 0,0 1-1,-1 0 1,1-1 0,0 1 0,0 0 0,0 0 0,0 0 0,0 0 0,0 0 0,1 0 0,-1 1 0,0-1 0,3 0 0,6 0 30,0 0 0,18 0 0,-22 1-63,34 2 8,45 8 1,-46-5-32,47 1 0,399-20 1250,-363 5-1117,180 9 0,79-8-164,-114-4 19,-43 10 23,231 5 9,-91-7 205,-54-1-19,-19 9-106,151 6 40,-26-5-213,153-19 102,-87 8 22,-112 4-84,-130-1 1,142-4 26,-9 0 17,418 6 114,-437-11 3,-11 1 47,-323 11-164,301-9 249,-283 6-332,239-14 172,-211 16-494,-1 3-1,79 13 0,-125-12-103,0 1 0,0 1 0,-1 0 0,28 13 0,-2 9-582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20.868"/>
    </inkml:context>
    <inkml:brush xml:id="br0">
      <inkml:brushProperty name="width" value="0.1" units="cm"/>
      <inkml:brushProperty name="height" value="0.1" units="cm"/>
      <inkml:brushProperty name="color" value="#66CC00"/>
    </inkml:brush>
  </inkml:definitions>
  <inkml:trace contextRef="#ctx0" brushRef="#br0">0 0 1152,'13'0'965,"-6"0"-804,0 1 0,0 0 0,0 0 0,0 0 0,0 1 0,0 0 0,-1 1 0,1-1 0,-1 1 0,1 0 0,9 8 0,-4-3-91,-1 2 0,0-1 0,-1 1 1,18 22-1,-19-21 72,0 0-1,0-1 1,18 15 0,-24-22-83,1-1-1,0 1 1,0-1-1,0 0 1,0 0-1,0 0 1,0-1-1,0 1 1,0-1 0,1 0-1,-1 0 1,1-1-1,-1 1 1,1-1-1,8 0 1,12-4 93,39-11 1,18-3 0,-36 11-134,0 3-1,1 1 0,-1 3 0,49 5 0,-29 2 19,71 0 1,-94-10-4,0-1 0,0-3 0,77-21 0,-82 19-42,-29 6-48,0 2 0,0-1 0,1 1 0,-1 0 0,1 1 0,-1 0 0,0 1 0,1 0 0,-1 0 0,0 1 0,1 0 0,-1 1 0,9 4 0,5 6-1464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38.920"/>
    </inkml:context>
    <inkml:brush xml:id="br0">
      <inkml:brushProperty name="width" value="0.1" units="cm"/>
      <inkml:brushProperty name="height" value="0.1" units="cm"/>
      <inkml:brushProperty name="color" value="#FFFC18"/>
    </inkml:brush>
  </inkml:definitions>
  <inkml:trace contextRef="#ctx0" brushRef="#br0">1576 133 2816,'-1'0'94,"0"-1"0,1 1 0,-1 0 0,0-1 0,0 1 0,1-1 0,-1 1 0,0-1 0,1 1 0,-1-1 0,1 0 0,-1 1 0,0-1 0,1 0 0,0 1 0,-1-1 0,1 0 0,-1 0-1,1 1 1,0-1 0,-1-1 0,-3-9 1103,2 9-1031,1 0 0,-1 0 1,1 1-1,-1-1 0,0 0 1,0 1-1,0-1 0,0 1 0,0 0 1,0 0-1,0-1 0,-1 2 1,1-1-1,0 0 0,-1 0 1,1 1-1,0-1 0,-5 0 0,-5 0 4,-1 1 0,-18 1 0,8 0 225,-955-1 8047,832 7-7284,-39-1-5126,182-6 3585,-1 0 1,1-1 0,-1 1-1,1-1 1,0 0 0,-1 0-1,1-1 1,0 1 0,0-1-1,-1 1 1,-2-3 0,-2-2-1440,1-1 0,-12-12 0,8 7 644,-29-28-1734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23.292"/>
    </inkml:context>
    <inkml:brush xml:id="br0">
      <inkml:brushProperty name="width" value="0.1" units="cm"/>
      <inkml:brushProperty name="height" value="0.1" units="cm"/>
      <inkml:brushProperty name="color" value="#66CC00"/>
    </inkml:brush>
  </inkml:definitions>
  <inkml:trace contextRef="#ctx0" brushRef="#br0">0 80 384,'15'0'380,"0"-2"0,1 0 0,-1-1 0,-1 0 0,1-1 0,0-1 0,19-9 0,-9 5-30,0 1 1,0 1 0,0 1-1,53-4 1,105 9-83,-92 6-317,42 2 493,88-17 557,69 3-690,91 10-199,-58-1 634,-217 3-243,43 2-131,-59-9-325,-17 1-47,99 10 1,-151-6-447,1 0 0,40 14-1,-22 2-1611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25.253"/>
    </inkml:context>
    <inkml:brush xml:id="br0">
      <inkml:brushProperty name="width" value="0.1" units="cm"/>
      <inkml:brushProperty name="height" value="0.1" units="cm"/>
      <inkml:brushProperty name="color" value="#66CC00"/>
    </inkml:brush>
  </inkml:definitions>
  <inkml:trace contextRef="#ctx0" brushRef="#br0">0 39 1152,'56'-12'598,"-27"4"-389,1 1 0,1 2 0,47-2 1,199 17 558,-242-6-659,203 11 80,-103-10-98,202 33 0,-242-29 462,154-3 1,-148-7-102,124 15-1,-107-3-364,125-5-1,-65-4 18,9 14 16,-6 0-21,387 22-30,-273-28 40,39 5-42,116 13 104,-200-18-278,-96-1 193,-66-10 67,93-11 0,18-2-49,-105 12-28,198-11 99,-151-2-170,220 5 1,20-7-100,-64-2 289,-240 19-128,120-15-1,-95 2-55,1 5 0,0 3-1,115 12 1,-142-5 24,0-3 0,90-13 0,65-2 516,-174 16-379,292-9-739,-197 2 567,217 19 0,-127-13 10,-36-2 2,0 21 78,-157-11-38,83-1 0,49-12 108,34 0-280,-92 12 92,-51-1-27,122-8 0,-99-7 117,0 4 0,119 8 0,-149 4-126,-9 0 242,0-2 0,82-6 0,-138 2-178,127-9 151,-103 9-302,-1 0 0,0 2 0,34 6-1,-55-7-60,0-1-1,0 0 0,0 1 0,0-1 0,0 1 1,1 0-1,-1 0 0,0-1 0,-1 2 0,1-1 1,0 0-1,0 0 0,0 0 0,-1 1 1,1-1-1,0 1 0,-1-1 0,0 1 0,3 4 1,7 15-2135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28.965"/>
    </inkml:context>
    <inkml:brush xml:id="br0">
      <inkml:brushProperty name="width" value="0.1" units="cm"/>
      <inkml:brushProperty name="height" value="0.1" units="cm"/>
      <inkml:brushProperty name="color" value="#66CC00"/>
    </inkml:brush>
  </inkml:definitions>
  <inkml:trace contextRef="#ctx0" brushRef="#br0">0 66 768,'45'-6'337,"1"2"1,-1 2-1,58 4 0,153 1 782,62 4 205,-191 5-834,105 6-58,145 19 262,-282-26-348,146-2 0,15 0-9,-161 0 15,158-4 0,228-15-139,-134-7-78,-54 0-51,49 3-169,60-2 83,-116 9 9,229-8 409,-140 6-443,-50 6-28,41-3 297,22-13 318,-72 10-379,226-11-37,-323 11-138,-138 4-6,113 7 0,81 23-52,-260-23 45,110 4 74,-17-2-75,260 23 114,-69-16-42,15-2 48,-291-7-67,255 9-74,241-11 243,-306-3-136,-57-2 57,143 12-90,-270-6-47,271-9 111,40 3 192,59-1-271,-63-2 26,-36 7-99,50 3 92,-270 1-119,227-5 276,-18 0-316,-210 5 165,264-2 124,-335-1-176,355-5-214,-10 8 354,-18-1-190,178 8 170,-482-10-128,238 11 2,49 0-128,149-1 238,-116-8-60,-59-3-67,30-4 121,5 5 39,-139 4-115,53-13 25,51 1 28,135 3-75,-411 5-6,384 9 35,-69-9-53,-8 0 0,-238 5 71,97-6 1,259-17-24,-126 8-27,111-9 0,-368 20-2,166-7-12,40 2 90,-164 4 34,92 12-233,-1 0 76,261 11 297,-369-15-333,0-4-1,136-11 1,24 3 140,-63 4-116,-136-2 142,89-16 1,-103 11-86,-14 2-164,1 2 0,0-1 0,1 2 0,-1 1 1,26 0-1,-42 1 26,0 0 0,0 0 0,0 0 0,0 0 1,0 1-1,0-1 0,0 0 0,0 1 0,0-1 1,0 1-1,0-1 0,0 1 0,1 0 0,-2-1 27,0 1-1,0-1 0,0 0 1,1 1-1,-1-1 0,0 0 0,0 1 1,0-1-1,0 0 0,0 1 1,0-1-1,-1 0 0,1 1 1,0-1-1,0 0 0,0 1 0,0-1 1,0 0-1,0 1 0,-1-1 1,1 0-1,0 0 0,0 1 1,-1-1-1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32.518"/>
    </inkml:context>
    <inkml:brush xml:id="br0">
      <inkml:brushProperty name="width" value="0.1" units="cm"/>
      <inkml:brushProperty name="height" value="0.1" units="cm"/>
      <inkml:brushProperty name="color" value="#66CC00"/>
    </inkml:brush>
  </inkml:definitions>
  <inkml:trace contextRef="#ctx0" brushRef="#br0">0 222 2048,'1'-1'108,"0"-1"1,0 1-1,0 0 0,0 0 1,0 0-1,0-1 0,1 1 1,-1 0-1,0 0 0,1 1 1,-1-1-1,0 0 0,1 0 1,-1 1-1,1-1 0,-1 1 0,4-2 1,-1 2 5,-1 0 1,1-1-1,0 1 1,-1 1-1,1-1 1,0 0-1,5 3 1,6 1 0,-1 1 0,-1 0 0,14 9 0,-23-13-81,43 22 232,0-3 0,69 21-1,-84-33-138,0-1 0,0-1-1,1-2 1,-1-1-1,35-2 1,311-28 426,107-1 94,-315 29-501,182-2-132,-74-6 603,36-1-562,132 10-1,-340 1-44,216 0 43,106 4 491,-353-4-487,484 3 622,-124-13-455,-274 8-149,-123-1-6,47 1 35,160-20 0,-205 14-157,-1 1 0,1 3-1,56 3 1,25 16 266,76 15-418,-37-5 74,-107-21 213,0-3 0,60-2 0,-76-3-64,213-6 86,43 1-221,-109-5 27,-43 0 57,32 10 122,60-3-39,80-12-120,-70 4 119,183-26-25,-169 12-48,-12-3 26,-124 12-46,146-2 0,101 6 201,-133 3-223,-83 9 92,113-7-57,-117-2 31,162 10 0,59 2 89,-5 0-104,-266-1 26,109-14-1,-52 2 17,6 7-15,89-7 14,-222 9-46,393-24 248,-413 26-231,296-9-101,148-14 168,-156 8 272,41 2-171,-229 16-134,166 1 56,217 6-125,-158-5 97,-200-8 0,174 16-1,-19-4-128,43 6-41,-325-14 114,394 40-1,62 2 52,-163-27 9,-71-8-62,60 20-1,-40-15 0,120 10 0,-4-1-10,-92-9 158,85 1-409,143 5 320,-188-13 107,-38-2-263,-144 2 204,146-12-1,75-8-138,-257 9 56,-1-4-1,105-24 1,48-5-25,-95 33 71,-6 0-103,364-29 6,-431 31 24,0-3-1,119-26 1,-141 23 23,-1 3 1,1 2-1,0 3 0,0 2 1,86 12-1,-11-1-72,153-5-1,-120-6 126,88 13-483,-212-8-892,-11 6-1556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36.040"/>
    </inkml:context>
    <inkml:brush xml:id="br0">
      <inkml:brushProperty name="width" value="0.1" units="cm"/>
      <inkml:brushProperty name="height" value="0.1" units="cm"/>
      <inkml:brushProperty name="color" value="#66CC00"/>
    </inkml:brush>
  </inkml:definitions>
  <inkml:trace contextRef="#ctx0" brushRef="#br0">1 115 640,'90'7'1312,"-57"-4"-528,179 11 1307,274 3-646,-290-10-1445,93-3 357,87-13 555,-187 7-709,52-9-45,54-1-114,35 7 88,-227 2-146,207 9 26,-55 2 66,106-3 136,34-3 248,8 0-140,6-6-61,-142-1-128,85-14 289,-43 1-406,-230 16-23,318-11 104,80-16-49,-234 12 29,146-4-164,-61 11 55,-9 1 133,178 14-32,22 22-277,-251-20 274,-49-3-62,-97 5-8,140 5 40,132 2-66,-278-9 28,197-4 102,-8 0-56,106-6 190,-157-3-314,116-9 48,29 2 22,-111 7 68,104 4-28,-7 0-118,-54 0 87,-162 4 12,26-4 105,179 4-114,25 0 4,64 5-98,-162-7 76,-4 0 112,-231 5-79,32 3-23,171-7 1,-162-5 15,195 19 0,-137-3-20,-115-12 9,73-8 0,-8-1-7,200 8 637,-172 2-240,-71-4-350,-50 1-385,0 1 1,0 1 0,0 1 0,1 1-1,-1 1 1,27 6 0,-15 5-2423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41.761"/>
    </inkml:context>
    <inkml:brush xml:id="br0">
      <inkml:brushProperty name="width" value="0.1" units="cm"/>
      <inkml:brushProperty name="height" value="0.1" units="cm"/>
      <inkml:brushProperty name="color" value="#66CC00"/>
    </inkml:brush>
  </inkml:definitions>
  <inkml:trace contextRef="#ctx0" brushRef="#br0">22 12 2048,'-6'-2'323,"5"2"-267,0 0 0,1 0-1,-1 0 1,0 0 0,0-1 0,0 1-1,1 0 1,-1 0 0,0-1-1,0 1 1,0-1 0,1 1 0,-1 0-1,0-1 1,-3-4 2145,11 5-1567,2 1-481,1 0 0,-1 1 0,1 0-1,-1 1 1,12 4 0,23 6 61,22 1 517,0-2-1,115 5 1,272-26-363,91 12 299,-316 17-842,1 0 163,257 12 71,-129-12 127,-166-14-156,113-3-12,-132-11 108,183 16-1,-51-2-175,24 2-17,95 6 595,-354-15-452,80 2 191,-129 1-340,0 0 0,0 1-1,-1 1 1,1 1 0,22 9 0,-1 8-1463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44.161"/>
    </inkml:context>
    <inkml:brush xml:id="br0">
      <inkml:brushProperty name="width" value="0.1" units="cm"/>
      <inkml:brushProperty name="height" value="0.1" units="cm"/>
      <inkml:brushProperty name="color" value="#66CC00"/>
    </inkml:brush>
  </inkml:definitions>
  <inkml:trace contextRef="#ctx0" brushRef="#br0">0 160 1792,'1'-1'71,"0"0"-1,0 0 1,0 1 0,0-1-1,0 0 1,0 0-1,0 1 1,1-1 0,-1 0-1,0 1 1,0 0 0,0-1-1,1 1 1,-1-1 0,0 1-1,0 0 1,1 0 0,1 0-1,31 0 989,-17 1-564,176-10 641,-15 13-888,129-4 549,85-4-389,-97 3-331,28 0-85,-184 1-26,70-5 151,76 2 59,157 4 115,-224-2-246,-190 1-59,884 10 231,-660-6-100,59 2 38,148 8-123,-158-3 42,91 1 65,-67-2-372,5 0 2,189 3 807,-200-8-270,-13 0-319,-207 2 13,167 4 144,130-1-69,-35 3 183,-83-6-196,-230-5-43,280 8 127,196-5-252,-244-8 152,-38-1 30,-129 6-36,155-2 80,263-9-141,-240 8 62,66 3-87,-6-3 189,-74-3-89,201 0-22,-97 3-187,-64-8 302,-58-1-54,274 0-135,-112 11 159,-143-5-154,131 4-63,-325 3 56,184-9 229,-61-1-125,-96 8-17,248-11-33,-1-8 63,-233 15-7,148-16-17,-50 2-157,376-35 210,-201 10-162,-99 13 226,-75 12-134,-56 5-26,22-1-113,303 16 0,-241 8 133,172 17-94,-23 8 169,-109-21-79,-134-5-17,40-5 0,227-25 0,-244-4 26,23-2 481,-174 25-1607,0 0-1,0 2 1,1 1 0,47 10 0,-42-2-2142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46.337"/>
    </inkml:context>
    <inkml:brush xml:id="br0">
      <inkml:brushProperty name="width" value="0.1" units="cm"/>
      <inkml:brushProperty name="height" value="0.1" units="cm"/>
      <inkml:brushProperty name="color" value="#66CC00"/>
    </inkml:brush>
  </inkml:definitions>
  <inkml:trace contextRef="#ctx0" brushRef="#br0">1 299 896,'5'4'120,"0"0"0,0-1 0,1 1 0,-1-1 1,1 0-1,0-1 0,0 1 0,9 2 0,-4-3 296,1 0 1,0-1-1,22 0 1,-27-1-358,156-5 564,9-1 60,24-3-182,373-56 144,-341 30-417,113-10 254,-121 25-332,274-7 46,-193 26-238,107 4 134,-140 3-24,226 8-100,-243-7 52,19 2-8,-156-1-34,221 10 70,251-3 331,-362-17 81,-7 0-168,156 2-277,-169-1 39,33 4 10,117-1-106,96-2 100,-225 1-17,109 3 46,193 10-12,-381-14-65,357-9 268,-117-6-177,18-11 111,-95 2-24,-226 21-139,162-11 9,200-17 59,-117 12-105,-38 1 88,-176 17-34,238-14-217,-232 3 266,237 5-1,-33 1-294,-58-1 211,-213 8-13,287-4 28,-197-6-123,212 15-1,-250-3 188,126-11-1,99 3-130,-188 17 547,-123-10-1032,1 2 1,0 0-1,-1 2 1,0 0 0,18 9-1,-9 2-1899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54.414"/>
    </inkml:context>
    <inkml:brush xml:id="br0">
      <inkml:brushProperty name="width" value="0.1" units="cm"/>
      <inkml:brushProperty name="height" value="0.1" units="cm"/>
      <inkml:brushProperty name="color" value="#66CC00"/>
    </inkml:brush>
  </inkml:definitions>
  <inkml:trace contextRef="#ctx0" brushRef="#br0">1 29 1408,'9'-5'213,"2"1"1,-1 0-1,0 0 0,1 1 1,-1 0-1,1 1 0,0 1 1,0-1-1,17 1 0,107 13 290,2 0 797,39-2-367,-2-1-874,-62-9 124,123 1 423,-30 17-431,-9 0-78,390-22-70,-540 0-31,93-6 67,165 9 0,221 56-169,-429-43 180,1 0-100,139 14-38,280 7 170,-410-30 43,-64-3-1329,0 2 0,59 9 0,-58 2-1135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57.573"/>
    </inkml:context>
    <inkml:brush xml:id="br0">
      <inkml:brushProperty name="width" value="0.1" units="cm"/>
      <inkml:brushProperty name="height" value="0.1" units="cm"/>
      <inkml:brushProperty name="color" value="#66CC00"/>
    </inkml:brush>
  </inkml:definitions>
  <inkml:trace contextRef="#ctx0" brushRef="#br0">0 10 768,'3'-2'37,"-1"1"0,1 0-1,-1 0 1,1 0 0,0 0 0,-1 1 0,1-1-1,0 1 1,0-1 0,-1 1 0,1 0 0,0 0-1,0 0 1,0 0 0,3 2 0,47 9 424,-47-9-348,41 11 431,-3 0 102,1-2-1,0-2 0,63 4 0,50-11-294,50 2 2,54 19-423,76-3 292,-1 0-12,-273-11-604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39.808"/>
    </inkml:context>
    <inkml:brush xml:id="br0">
      <inkml:brushProperty name="width" value="0.1" units="cm"/>
      <inkml:brushProperty name="height" value="0.1" units="cm"/>
      <inkml:brushProperty name="color" value="#FFFC18"/>
    </inkml:brush>
  </inkml:definitions>
  <inkml:trace contextRef="#ctx0" brushRef="#br0">2675 27 3712,'-1'0'65,"1"0"0,0 0 1,-1 1-1,1-1 0,-1 0 0,1 0 1,-1 1-1,1-1 0,-1 0 0,1 0 1,-1 0-1,1 0 0,-1 0 0,1 0 1,-1 0-1,1 0 0,-1 0 0,1 0 1,-1 0-1,1 0 0,-1 0 0,1 0 1,-1-1-1,1 1 0,-2 0 0,-6-4 1311,2 2-849,0 2 0,1-1 1,-1 1-1,-1 0 0,1 0 1,-6 1-1,-9 0-224,-172 5 1212,-1 1-496,119-7-167,-463-18 834,432 7-1071,-1 5 0,-113 8 0,-340 36 639,505-35-1644,-172 8-2659,73-12-2883,79-5 1661,-4-6 1044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4:59.899"/>
    </inkml:context>
    <inkml:brush xml:id="br0">
      <inkml:brushProperty name="width" value="0.1" units="cm"/>
      <inkml:brushProperty name="height" value="0.1" units="cm"/>
      <inkml:brushProperty name="color" value="#66CC00"/>
    </inkml:brush>
  </inkml:definitions>
  <inkml:trace contextRef="#ctx0" brushRef="#br0">0 54 128,'4'-5'45,"-1"1"0,1 0 0,0 0 0,0 0 0,0 1 0,1-1 0,-1 1 0,1 0 0,0 0 0,0 1 0,0-1 0,0 1 0,1 0 0,-1 1-1,0-1 1,1 1 0,-1 0 0,11 0 0,9 0 240,-1 1-1,1 1 0,25 5 1,-24-3-208,251 17 1235,-24-8-593,-68 0-776,-66-7-2,119 3 112,613-18 107,168 5 45,-616 6-132,571-9-95,-349 16-111,-440-4 250,155-1 16,146 4 433,-56 22-523,141-14 244,-511-17-1390,113 13-1,-128-3-715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7:39.600"/>
    </inkml:context>
    <inkml:brush xml:id="br0">
      <inkml:brushProperty name="width" value="0.1" units="cm"/>
      <inkml:brushProperty name="height" value="0.1" units="cm"/>
      <inkml:brushProperty name="color" value="#66CC00"/>
    </inkml:brush>
  </inkml:definitions>
  <inkml:trace contextRef="#ctx0" brushRef="#br0">1 1 1408,'2'6'169,"3"7"333,0-1 0,10 18 0,-11-24-384,0-1 0,1 1 0,0 0 0,0-1 0,0 0 1,1-1-1,0 1 0,0-1 0,0 0 0,0 0 0,1-1 1,-1 0-1,1 0 0,0 0 0,0-1 0,0 0 0,12 2 1,11 0 160,0-1 0,60-3 0,-49-1-102,-13 1-125,175 3 136,-136 1-156,67 13 0,-92-10-31,44 8 52,94 29-1,-115-25-46,2-3-1,0-3 0,92 6 1,7 3 4,-18-2 70,164-12 25,-22-1-295,-164-3 251,147-13 1,155 3 46,-254 8 2,300 12-99,-162-9 33,-18-1-51,-265-3 28,280 12-52,214 20 100,-398-23-43,139-8 0,-2 0-142,99-5 139,-55-2 167,53 4-280,-10-6 101,-96 4 10,-33-8-56,80-2 48,-20 4 190,217-9-272,-237 8-22,61 1 48,-151 18 127,77 1-18,257 3-216,-184-11 299,0 1-180,-34-5 121,-209-1-79,339 7 16,-108-18-7,-101 1-8,-37 10-45,109-4 34,1 3-1,133-12 0,25-2 23,-174 14-46,-146 0 23,173 18 0,207 5-18,-266-16 137,211-24-306,-194 9 244,46-6-28,-284 17-41,201-19 73,-174 18-194,1 2-1,-1 2 0,57 10 0,-28 6-1588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7:41.363"/>
    </inkml:context>
    <inkml:brush xml:id="br0">
      <inkml:brushProperty name="width" value="0.1" units="cm"/>
      <inkml:brushProperty name="height" value="0.1" units="cm"/>
      <inkml:brushProperty name="color" value="#66CC00"/>
    </inkml:brush>
  </inkml:definitions>
  <inkml:trace contextRef="#ctx0" brushRef="#br0">0 73 896,'56'12'273,"104"19"510,-119-27-300,62-3-1,-18-1-300,99 8 113,117 3 55,59 2 23,-75-7-230,-37-2-163,175 10 399,183-5 207,105 14-510,-465-11-2,-112-6-8,363 11 22,-157-2-5,-47-2-38,106 8 94,12 1-70,-90-6-129,15 1 173,-96-8-119,259 4 60,26-13 10,-256-9-118,-38 1 2,207-6 243,-45 0-52,-94 3-194,56-1-66,119 0 180,-173 2-33,62-4-15,31-7 13,38-3-16,-92 10 84,-35 4-8,75 1-147,-30 2 36,72-6 27,-90 1 48,-8-1 165,73 7-224,-11 0 118,-78-1-90,44 0-130,126 3 256,-410 3-110,124 1 7,65-1-96,157-7-77,-23 2 159,-27 7 24,-47 2-30,-82-5 4,233-6 144,-226 1-4,218-13 333,316-37 36,-590 51-658,-140 7-268,0 2-1,45 9 0,-1 10-1478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07:42.069"/>
    </inkml:context>
    <inkml:brush xml:id="br0">
      <inkml:brushProperty name="width" value="0.1" units="cm"/>
      <inkml:brushProperty name="height" value="0.1" units="cm"/>
      <inkml:brushProperty name="color" value="#66CC00"/>
    </inkml:brush>
  </inkml:definitions>
  <inkml:trace contextRef="#ctx0" brushRef="#br0">1 100 1664,'46'-10'565,"82"-7"1,-83 15-78,67 4 0,1 1-168,-35-6-189,182-1 207,144-2-55,-79 0-230,340-3 22,40 9 303,-301-4-160,-75-1 17,186-1 286,-306 2-316,115-8 66,55 0-73,-132 7-125,215 8-434,-347 12-594,-15 12-703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1:59.656"/>
    </inkml:context>
    <inkml:brush xml:id="br0">
      <inkml:brushProperty name="width" value="0.1" units="cm"/>
      <inkml:brushProperty name="height" value="0.1" units="cm"/>
      <inkml:brushProperty name="color" value="#66CC00"/>
    </inkml:brush>
  </inkml:definitions>
  <inkml:trace contextRef="#ctx0" brushRef="#br0">0 30 1408,'42'6'1060,"8"2"-189,55 16-29,-90-21-739,-1-1-1,1 0 1,0-1 0,0-1-1,21-1 1,76-16 686,-29 3-439,187-5 7,-240 19-360,1 1 0,-1 1 0,1 2 0,-1 1 0,0 2 0,34 12 0,251 70 477,-159-65-293,-78-14-4,-50-7-105,0-1 0,56-4-1,56-15-28,-25 2 13,19 3 32,253-28-85,-304 32 10,0 4 1,0 3-1,121 14 0,-138-9 8,0-3-1,94-10 0,27-1 175,-151 10-224,341-9 69,301-39 280,-568 35-286,11-2-15,-37 10 56,108 5 0,310 47-81,-292-29 144,96 6-164,-72-18 234,-42 10-241,101 5 56,33-19 131,-174-3-132,276-13 100,-317 10-162,0 4-1,124 18 0,85-11-112,-199-9 348,-16 3-95,430-12-82,-456 6-46,268-28 194,-255 21-182,-1 4 0,1 4 0,165 14 0,64-3 194,-3 0-206,-202-1 14,217-17 1,-229 4 26,164 10 1,40 2-66,-183-6 109,257 15 66,-313-10-199,0-4 0,92-11 0,78 1 154,-224 10-65,1 1 0,-1 1 0,0 1 0,0 0 0,18 7 0,-29-9-213,1 1 0,-1 0 0,1 0 0,-1 0 0,1 0 0,-1 1 0,0 0 0,0 0 0,-1 0 0,1 0 0,0 1 0,-1-1 0,0 1 0,0 0 0,0 0 0,0 0 0,-1 1 0,0-1 0,0 0 0,2 6 0,4 40-2632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09.110"/>
    </inkml:context>
    <inkml:brush xml:id="br0">
      <inkml:brushProperty name="width" value="0.1" units="cm"/>
      <inkml:brushProperty name="height" value="0.1" units="cm"/>
      <inkml:brushProperty name="color" value="#66CC00"/>
    </inkml:brush>
  </inkml:definitions>
  <inkml:trace contextRef="#ctx0" brushRef="#br0">1 177 1024,'59'-17'851,"-47"13"-600,1 0 0,0 0 0,-1 1 0,1 1 0,20-1 0,-1 4-143,-1 2 0,0 2-1,1 0 1,33 12 0,-45-12 63,0-1 0,1-2 0,-1 0 0,35-1 1,82-13 178,-4-1-191,-23 13-53,-48 0-79,62-6 0,483-28 778,-397 20-264,-30 2-543,160 20 7,-238-6 20,136-12 0,-3-2-27,432 12 200,-494 11-202,-119-5 36,1-2-1,78-5 0,193-19 369,-160 27-361,-110-4 13,-12-3 4,1-2-1,84-16 1,6 0-95,-49 11 34,164 10-1,29 2 211,-169-6-191,-6 1-129,164 23 1,-180-13 222,133-3 0,-140-7-160,0 3-1,92 16 0,-90-5 62,0-5 0,109 1 0,153 0 204,-326-9-214,38 4 50,0-4-1,63-5 0,352-10 102,-131 6-198,-39 5 95,-152 6-46,117-22 442,-6 0 10,-216 19-422,395-14 66,-368 8-90,93 6 0,72 20 133,-183-18-193,0-1-1,75-9 1,29-1 117,-118 8-34,152 7 111,-128-4-161,0-2 0,90-13 0,51-1-192,-158 14 221,133 5 126,-101 0-126,0-3 0,122-14 0,12 8 85,-140 4-151,67 7 11,-2 1 124,138-19-169,-178 12 105,135 18-1,-197-15-4,0-2-1,0-1 1,0-1-1,44-7 1,2-1-9,140 7 0,-105 10-63,58-1 195,2-23-173,14-1 93,-51 16 0,115-7-88,201-15 148,-176 7-196,-5 1 56,-108 15 191,189-3-300,164 7 137,-264-8-29,-84-3 741,-88 4-349,96 4-177,-168-1-307,0 1 0,0 0 0,0 1 0,-1 0 0,1 0 0,14 7-1,-25-9-49,1 0-1,-1 0 0,1-1 0,-1 1 1,0 0-1,1 0 0,-1 0 1,0 1-1,2 1 0,4 18-2441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16.840"/>
    </inkml:context>
    <inkml:brush xml:id="br0">
      <inkml:brushProperty name="width" value="0.1" units="cm"/>
      <inkml:brushProperty name="height" value="0.1" units="cm"/>
      <inkml:brushProperty name="color" value="#66CC00"/>
    </inkml:brush>
  </inkml:definitions>
  <inkml:trace contextRef="#ctx0" brushRef="#br0">1 0 384,'25'2'413,"1"1"-1,49 12 1,-10-1 530,265 42 727,-278-50-1438,79-1 0,-42-3-243,-8 2 260,173 12 94,-183-11-303,142-11 0,-44-1-61,-68 8 52,172-8 284,-157-4-246,1 4 1,137 11-1,164-3-112,-97 8 58,-179 0-115,87-13 222,-64-2-36,-71 6-195,272-9 1029,-284 3-1392,148 7 0,-179 6-1555,-17 5-90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18.639"/>
    </inkml:context>
    <inkml:brush xml:id="br0">
      <inkml:brushProperty name="width" value="0.1" units="cm"/>
      <inkml:brushProperty name="height" value="0.1" units="cm"/>
      <inkml:brushProperty name="color" value="#66CC00"/>
    </inkml:brush>
  </inkml:definitions>
  <inkml:trace contextRef="#ctx0" brushRef="#br0">0 34 384,'9'5'276,"0"-2"0,1 1 0,-1-1 0,1-1 0,0 0 0,-1 0 0,20 1 0,90-8 1137,-10-2-1057,-53 5-205,14 2 25,93 11 1,25 1-7,-139-12-184,310 11 44,161 6-79,-500-17 50,128 2 66,146-3 31,-175-7-120,61-2 7,280-18 827,-113 3-739,-157 14-83,73-3 446,-4 20-1993,-232-3 672,1 1 0,-2 1-1,38 12 1,-5 6-11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24.668"/>
    </inkml:context>
    <inkml:brush xml:id="br0">
      <inkml:brushProperty name="width" value="0.1" units="cm"/>
      <inkml:brushProperty name="height" value="0.1" units="cm"/>
      <inkml:brushProperty name="color" value="#66CC00"/>
    </inkml:brush>
  </inkml:definitions>
  <inkml:trace contextRef="#ctx0" brushRef="#br0">1 0 128,'59'0'0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25.008"/>
    </inkml:context>
    <inkml:brush xml:id="br0">
      <inkml:brushProperty name="width" value="0.1" units="cm"/>
      <inkml:brushProperty name="height" value="0.1" units="cm"/>
      <inkml:brushProperty name="color" value="#66CC00"/>
    </inkml:brush>
  </inkml:definitions>
  <inkml:trace contextRef="#ctx0" brushRef="#br0">1 42 1152,'10'-41'416,"1"41"-320,5 12-512,-5-1-192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43.844"/>
    </inkml:context>
    <inkml:brush xml:id="br0">
      <inkml:brushProperty name="width" value="0.1" units="cm"/>
      <inkml:brushProperty name="height" value="0.1" units="cm"/>
      <inkml:brushProperty name="color" value="#E71224"/>
    </inkml:brush>
  </inkml:definitions>
  <inkml:trace contextRef="#ctx0" brushRef="#br0">1908 0 5248,'-14'6'1640,"11"-5"-1424,-1 1 1,1-1 0,0 0-1,-1 0 1,1 0-1,-1-1 1,1 1-1,-5-1 1,-118-8 2839,62 9-1592,-118 17 0,6 5-845,-40-6 210,102-11-395,6-5 131,70-2 171,-73 7 1,-199 31 1768,212-27-1970,66-7-465,-4 2-612,-49-1-1,72-5-475,0 0-1,0-1 1,0 0-1,0-1 1,1 0-1,-1-1 1,-17-8-1,-12-10-3151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41.523"/>
    </inkml:context>
    <inkml:brush xml:id="br0">
      <inkml:brushProperty name="width" value="0.1" units="cm"/>
      <inkml:brushProperty name="height" value="0.1" units="cm"/>
      <inkml:brushProperty name="color" value="#FFFC18"/>
    </inkml:brush>
  </inkml:definitions>
  <inkml:trace contextRef="#ctx0" brushRef="#br0">1533 43 1152,'-22'0'3328,"3"0"-315,0 2-1794,-12-1-534,9-5-108,-29-9 0,30 7-295,0 1 0,-22-3 0,-35 1 913,-127 5-1,78 20-18,40-4-362,-200 10 908,70 0 244,36-2-4785,171-21 1595,0 0 1,-1-1 0,1 0-1,-15-3 1,-11-9-2585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39.698"/>
    </inkml:context>
    <inkml:brush xml:id="br0">
      <inkml:brushProperty name="width" value="0.1" units="cm"/>
      <inkml:brushProperty name="height" value="0.1" units="cm"/>
      <inkml:brushProperty name="color" value="#66CC00"/>
    </inkml:brush>
  </inkml:definitions>
  <inkml:trace contextRef="#ctx0" brushRef="#br0">1 244 1536,'84'36'1696,"-2"-2"-722,-71-30-822,1-1 0,0 0 1,-1-1-1,1 0 0,18 0 1,402-8 604,-327 2-493,124-23 0,-115 11-211,334-74 246,-309 62-107,274-20 0,-135 17-166,61-3 33,-244 31-26,106-4 52,-35 0-93,210 19 0,-89-8 102,0 1 36,-171 1-69,165-12 0,124-3 80,-337 9-63,143-18-213,-65 2 62,-48 10 148,111 7-1,62 4-116,-32-1 26,-178 0-16,115 22 0,305 46 57,-333-54 88,329 15-74,-193-19-99,206 47 169,-458-56-117,587 61 286,-481-58-8,176 4 121,-306-12-425,50-1-444,0 3 1,81 13-1,-124-12-404,7 1-1073,-20-5 1800,-1 1-1,0 0 0,0-1 1,1 1-1,-1-1 1,0 0-1,0 1 0,0-1 1,0 0-1,0 0 1,0 1-1,0-1 0,0 0 1,0 0-1,0 0 1,1-2-1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41.678"/>
    </inkml:context>
    <inkml:brush xml:id="br0">
      <inkml:brushProperty name="width" value="0.1" units="cm"/>
      <inkml:brushProperty name="height" value="0.1" units="cm"/>
      <inkml:brushProperty name="color" value="#66CC00"/>
    </inkml:brush>
  </inkml:definitions>
  <inkml:trace contextRef="#ctx0" brushRef="#br0">22 174 1664,'-5'-3'190,"4"2"-139,0 1 0,0-1 0,0 1 0,0-1 0,0 1 0,0-1 0,0 0 0,1 0 0,-1 1 0,0-1 0,0 0 0,1 0-1,-1 0 1,0 0 0,1 0 0,-1 0 0,1 0 0,-1 0 0,1 0 0,0 0 0,-1 0 0,1 0 0,0-1 0,0 1 0,-1-1 0,24-9 589,-3 2-306,0 1 1,1 2-1,0 0 1,39-5-1,-26 5-87,171-21 567,-93 15-561,11-6-95,-53 6-99,1 3 1,102 1-1,-58 13-46,176 4-106,192 0 850,-35-3-647,-288-7-92,126-8 118,-8 0 75,-173 10-144,272-7-49,125-2-2,-196 8-256,97 3 378,-98 2-100,43 9 14,3 1-114,-137-12 115,163-3 32,197-14 390,49 33-320,-246 1-209,78-2 284,-381-14-87,0-3 1,79-8 0,145-30 250,-242 29-270,-18 3-259,79-10-1329,-37 13-2542,-32 5 1350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2:52.232"/>
    </inkml:context>
    <inkml:brush xml:id="br0">
      <inkml:brushProperty name="width" value="0.1" units="cm"/>
      <inkml:brushProperty name="height" value="0.1" units="cm"/>
      <inkml:brushProperty name="color" value="#66CC00"/>
    </inkml:brush>
  </inkml:definitions>
  <inkml:trace contextRef="#ctx0" brushRef="#br0">0 19 3456,'11'-18'1312,"11"21"-1024,4 12-1568,-9-6-704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04.935"/>
    </inkml:context>
    <inkml:brush xml:id="br0">
      <inkml:brushProperty name="width" value="0.1" units="cm"/>
      <inkml:brushProperty name="height" value="0.1" units="cm"/>
      <inkml:brushProperty name="color" value="#66CC00"/>
    </inkml:brush>
  </inkml:definitions>
  <inkml:trace contextRef="#ctx0" brushRef="#br0">1 1 384,'59'19'869,"-54"-16"-791,1-1-1,0 0 0,0 0 1,0 0-1,0-1 0,0 0 1,10 1-1,79-4 1168,61 1-459,-129 3-747,1 1 0,-1 1 0,46 14 0,-22-4 129,0-2 0,1-2 0,93 6 0,61 2-71,-67-4 94,-34-6 6,164-6 0,-5-13-84,-119 7-93,60-8 314,196 0-257,6 26 62,227 5-193,-496-13 44,408 38 117,-278-18-44,338 35-13,-232-21-68,-130-22 146,-159-12-106,76 2 148,-114-9-160,-15-1-37,57 6 0,-81-3-237,0 0 0,0 1 1,0 0-1,0 0 0,0 1 0,-1 0 0,1 1 0,-1-1 0,1 1 1,-1 1-1,12 9 0,7 16-1576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08.232"/>
    </inkml:context>
    <inkml:brush xml:id="br0">
      <inkml:brushProperty name="width" value="0.1" units="cm"/>
      <inkml:brushProperty name="height" value="0.1" units="cm"/>
      <inkml:brushProperty name="color" value="#66CC00"/>
    </inkml:brush>
  </inkml:definitions>
  <inkml:trace contextRef="#ctx0" brushRef="#br0">1099 35 1664,'-1'0'173,"1"-1"1,-1 0 0,0 1-1,1-1 1,-1 1-1,0-1 1,1 0-1,-1 1 1,1-1-1,-1 0 1,1 0-1,-1 0 1,1 1-1,-1-2 1,0 0-125,1 0-1,-1 0 1,0 1 0,0-1-1,0 1 1,-1-1 0,1 1 0,0-1-1,-1 1 1,1-1 0,-1 1 0,1 0-1,-3-1 1,-1 1-35,-1 1 0,1 0 1,-1 0-1,1 0 0,-1 0 0,1 1 0,-1 0 0,1 1 0,0-1 1,-6 3-1,-10 1 54,-123 15 445,30-6-66,85-9-390,-56 11 191,-2-4-1,-97 2 1,-29-19-248,191 5-1379,-42 6 1,21 2-910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12.591"/>
    </inkml:context>
    <inkml:brush xml:id="br0">
      <inkml:brushProperty name="width" value="0.1" units="cm"/>
      <inkml:brushProperty name="height" value="0.1" units="cm"/>
      <inkml:brushProperty name="color" value="#66CC00"/>
    </inkml:brush>
  </inkml:definitions>
  <inkml:trace contextRef="#ctx0" brushRef="#br0">0 29 1408,'11'-24'512,"0"19"-384,10 5-480,-10 0-224,0 5 128,0 10 96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14.825"/>
    </inkml:context>
    <inkml:brush xml:id="br0">
      <inkml:brushProperty name="width" value="0.1" units="cm"/>
      <inkml:brushProperty name="height" value="0.1" units="cm"/>
      <inkml:brushProperty name="color" value="#66CC00"/>
    </inkml:brush>
  </inkml:definitions>
  <inkml:trace contextRef="#ctx0" brushRef="#br0">6 62 2560,'-1'-2'106,"0"-1"-1,1 1 1,-1 0-1,0-1 1,1 1 0,-1-1-1,1 1 1,0-1-1,-1 1 1,1-1-1,1-3 1,-1 5-62,0 0 0,1-1 0,-1 1 0,1 0 0,-1 0 0,1-1 0,-1 1 0,1 0 0,0 0 0,0 0 0,-1 0 0,1 0 0,0 0 1,0 0-1,0 0 0,0 0 0,0 0 0,0 1 0,1-1 0,-1 0 0,0 1 0,0-1 0,0 1 0,2-1 0,2 0 15,0 0 0,-1 0 0,1 0 0,0 1 0,-1 0 1,1 0-1,0 0 0,-1 0 0,1 1 0,6 1 0,7 3 65,24 10-1,-1 0-7,18-2 28,104 11 0,-80-15-128,54 10 53,206 25 33,-160-24 3,263 21-40,-22-38-2,3-20-179,-394 16 113,397-27 166,-361 21-288,324-21 1076,-328 28-1584,0 2 1,-1 3 0,1 3-1,65 17 1,-76-11-1741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13.249"/>
    </inkml:context>
    <inkml:brush xml:id="br0">
      <inkml:brushProperty name="width" value="0.1" units="cm"/>
      <inkml:brushProperty name="height" value="0.1" units="cm"/>
      <inkml:brushProperty name="color" value="#66CC00"/>
    </inkml:brush>
  </inkml:definitions>
  <inkml:trace contextRef="#ctx0" brushRef="#br0">0 11 384,'38'3'160,"-11"-6"-128,5 3 0,-11 0 0,12-6-32,8 1 64,13 5-32,10 0-32,4 0-192,2 5-32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15.951"/>
    </inkml:context>
    <inkml:brush xml:id="br0">
      <inkml:brushProperty name="width" value="0.1" units="cm"/>
      <inkml:brushProperty name="height" value="0.1" units="cm"/>
      <inkml:brushProperty name="color" value="#66CC00"/>
    </inkml:brush>
  </inkml:definitions>
  <inkml:trace contextRef="#ctx0" brushRef="#br0">1 164 1792,'51'-9'664,"0"2"1,0 3-1,1 1 1,64 7 0,120-10-148,-110-1-416,-20 6-18,88-5-38,-114 1-28,220-11-7,46 6 21,82-2 50,107-4 148,-231 9-140,117-1 174,4 0-77,-10 1-132,291-20 357,-633 21-889,0 4-1,105 9 1,-145-2-1191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19.665"/>
    </inkml:context>
    <inkml:brush xml:id="br0">
      <inkml:brushProperty name="width" value="0.1" units="cm"/>
      <inkml:brushProperty name="height" value="0.1" units="cm"/>
      <inkml:brushProperty name="color" value="#66CC00"/>
    </inkml:brush>
  </inkml:definitions>
  <inkml:trace contextRef="#ctx0" brushRef="#br0">6 224 1536,'-5'-26'827,"26"25"-358,-7 0 241,0 0 1,20-5-1,5-1-73,217-12 312,-248 19-943,442-19 377,-129 2-252,-83 9-155,-209 6 27,400-18-6,-105 4 27,-36 0-43,87 1 14,32 10 0,-15 12-134,9 0 331,86-10 102,-180-3 153,-213 6-124,175-25 0,-130 5-118,-110 17-211,1 1 0,49 5-1,-77-3-142,0 0 0,0 0-1,0 0 1,0 0 0,0 1-1,0-1 1,0 1 0,0-1-1,0 1 1,-1 0 0,1 0-1,0 0 1,0 0 0,-1 0-1,1 0 1,0 1 0,-1-1-1,1 0 1,-1 1 0,0-1-1,1 1 1,-1 0 0,0-1 0,0 1-1,0 0 1,0 0 0,0 0-1,0 0 1,-1 0 0,1-1-1,-1 1 1,1 0 0,-1 0-1,0 1 1,0-1 0,0 0-1,0 0 1,0 0 0,-1 3-1,-3 24-1551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42.323"/>
    </inkml:context>
    <inkml:brush xml:id="br0">
      <inkml:brushProperty name="width" value="0.1" units="cm"/>
      <inkml:brushProperty name="height" value="0.1" units="cm"/>
      <inkml:brushProperty name="color" value="#FFFC18"/>
    </inkml:brush>
  </inkml:definitions>
  <inkml:trace contextRef="#ctx0" brushRef="#br0">795 51 3456,'-10'-3'545,"9"3"-414,-1 0-1,0-1 1,1 1-1,-1-1 1,1 1-1,0-1 1,-1 0 0,1 1-1,-1-1 1,1 0-1,0 0 1,0 0 0,-3-3 644,-2-10 532,3 12-1068,-1-1 0,0 1 0,0-1 0,0 1 0,0 1 0,-1-1 0,1 1 0,0-1 0,-1 1 0,1 0 0,-1 1 0,1-1 0,-1 1 0,-5 0 0,-9 1 292,1 1 1,-24 6 0,8-2 229,-253 23 2462,187-20-2777,70-6-1341,0-2-1,0-1 0,-39-4 0,41-1-1392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3:56.302"/>
    </inkml:context>
    <inkml:brush xml:id="br0">
      <inkml:brushProperty name="width" value="0.1" units="cm"/>
      <inkml:brushProperty name="height" value="0.1" units="cm"/>
      <inkml:brushProperty name="color" value="#66CC00"/>
    </inkml:brush>
  </inkml:definitions>
  <inkml:trace contextRef="#ctx0" brushRef="#br0">15427 72 1792,'1'-3'159,"1"1"1,-1-1-1,1 1 1,-1 0-1,1 0 0,0 0 1,0 0-1,0 0 0,0 0 1,0 0-1,1 0 1,-1 1-1,0 0 0,1-1 1,4-1-1,7-3 905,27-6 0,-5 0 167,-35 12-1180,3-2 186,-1 1 0,1-1-1,0 1 1,0 0 0,8-1 1995,-14 2-2016,0 0 1,0 1 0,-1-1-1,1 1 1,0-1 0,0 1-1,-4 1 1,1 0-140,0-1 0,1 0 0,-1 0 1,0 0-1,-7-1 0,-10 2-7,-42 4 757,43-3-689,-39 9 183,39-7-309,-40 3 0,15-3 44,-150 18 636,-28 3-142,166-14-204,-75 27-1,9-2-300,31-16 454,-137 11-1,-37-13-226,155-9-309,-80 4 378,-122-10 6,265-2-229,-68 13-1,69-8-13,-69 3 0,-25-10-46,-146-20 1,186 14 29,38 4-16,-126 0 60,-24-2-56,135 0-28,-114 8 1,38 1 78,21 2-60,2 0-17,-113-1-172,38-3 426,64 7-484,-3 0 189,-89-6 183,191-2-215,-50 8 0,50-4 17,-50 1-1,44-7 91,-43 1 37,-179-22 0,232 17 23,0 1-1,-53 4 1,30 0-58,-24-1-73,-106-1 11,159-2 6,-35-7 0,12 1 1,44 7-22,-34-4 35,-55-1-1,-76 0 31,0 0-201,-40-2 212,15 3-37,-330-21 229,357 17-575,103 5 364,-78 5 0,62 1-12,38-1-106,-21-1 97,-87 11 0,104-5-121,-64-2 0,16-1 185,-15 6-142,-68 3-99,173-11 136,-518-10 157,312 8-412,119 3 203,64 1 101,-53 9-1,43-4-34,-4 0-13,-87 9-90,17-1 71,60-6 2,-77 1 1,90-8 32,-64 12 1,11-2-60,-19-4 206,-172-11 0,226 2-133,-106 12 1,125-7-64,-198 2-19,41-3 62,15 19-48,17-1-36,-249-11-79,405-10 179,-139 7-16,-2-1 130,-226-16-22,300 6-62,-155-28 0,107 10-237,80 15 295,0-3 1,-77-23-1,-131-71 307,205 84-405,0 3 0,-61-12 1,16 5 106,-110-13 0,166 31-613,33 5-67,1 0 0,0 0 1,-1 1-1,1 0 0,0 0 0,-1 1 0,1 0 1,0 0-1,0 1 0,0 0 0,0 1 0,0-1 1,0 2-1,-7 3 0,-31 16-3165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03.500"/>
    </inkml:context>
    <inkml:brush xml:id="br0">
      <inkml:brushProperty name="width" value="0.1" units="cm"/>
      <inkml:brushProperty name="height" value="0.1" units="cm"/>
      <inkml:brushProperty name="color" value="#66CC00"/>
    </inkml:brush>
  </inkml:definitions>
  <inkml:trace contextRef="#ctx0" brushRef="#br0">6009 320 3840,'0'0'67,"-1"1"0,0-1 1,1 0-1,-1 0 0,0 0 0,1 0 1,-1 1-1,0-1 0,1 0 0,-1 0 1,1 0-1,-1 0 0,0 0 0,1-1 0,-1 1 1,0 0-1,1 0 0,-1 0 0,0-1 1,3-7 738,-1 7-748,-1 0 0,1 1 0,-1-1 0,1 0 0,-1 1 0,0-1 0,1 0 0,-1 0 0,0 1 0,1-1-1,-1 0 1,0 0 0,0 1 0,0-1 0,0 0 0,0 0 0,0 0 0,0 1 0,0-1 0,0 0 0,0 0 0,0 0 0,0 1 0,-1-1 0,1 0 0,0 0 0,-1 1 0,1-1 0,0 0 0,-1 1 0,1-1 0,-2-1 0,0 1 227,0-1-1,-1 1 1,1 0 0,-1 0 0,1 0-1,-1 0 1,1 0 0,-1 0 0,0 1-1,1-1 1,-1 1 0,0 0 0,1 0-1,-7 0 1,-40 8 1212,37-5-801,-54 15 990,51-12-1475,0-2 0,-1 0 1,1 0-1,-1-2 0,1 0 0,-1 0 0,-24-2 0,-104-13 963,-7-4-816,70 10 306,-134-30-1,156 25-486,-1 3 1,-87-2-1,119 9-192,-156-15 8,-101-4 249,-326 13 446,495 6-534,-62-2-84,98-2-70,-174-21 107,63 2 69,49 7-96,-374-52 74,382 57 119,-200 5-1,-136 38 357,-118 51-1341,328-40-1136,70-8-1669,95-15 559,-70 7-2396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06.490"/>
    </inkml:context>
    <inkml:brush xml:id="br0">
      <inkml:brushProperty name="width" value="0.1" units="cm"/>
      <inkml:brushProperty name="height" value="0.1" units="cm"/>
      <inkml:brushProperty name="color" value="#66CC00"/>
    </inkml:brush>
  </inkml:definitions>
  <inkml:trace contextRef="#ctx0" brushRef="#br0">2397 52 1920,'12'-5'720,"0"0"0,0 1 0,0 0 0,1 1 0,-1 0 0,1 1 0,0 1 0,0 0 0,15 0 0,-1 1 2037,-26 0-2613,-1 0 0,1 0 0,0 0 0,0 0 0,0 1 0,-1-1 0,1 0 0,0 0 0,0 0 0,-1 1 0,1-1 0,0 0 0,0 1 0,-1-1 0,1 1 0,-1-1 0,1 1 0,0-1 0,0 2 0,18 15 2642,-31-19-1457,4 1-1300,-33-9 27,-13-1 208,20 4-120,26 5-106,-1 0 1,1 1 0,-14-1-1,-44-1 241,36 1-301,-55 4 0,66 2-18,-8 0 85,-81 2 318,-4 1-119,1 0-29,7-3 134,-123 19 0,166-17-217,-98-5 0,76-3-81,-332 2 344,386-1-342,0-1 0,0-2 1,1-1-1,-49-15 0,44 11 74,-1 2-1,0 1 1,-41-2 0,-104 4-1519,150 4 624,10 1-1188,0 1 1,-19 4-1,19-3-1028,-2 0-1,-20 0 0,-20-7-588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10.554"/>
    </inkml:context>
    <inkml:brush xml:id="br0">
      <inkml:brushProperty name="width" value="0.1" units="cm"/>
      <inkml:brushProperty name="height" value="0.1" units="cm"/>
      <inkml:brushProperty name="color" value="#66CC00"/>
    </inkml:brush>
  </inkml:definitions>
  <inkml:trace contextRef="#ctx0" brushRef="#br0">8391 91 3328,'-3'-13'515,"0"-16"1130,3 28-1994,0 0 477,0 0-1,0 0 0,0 1 0,0-1 0,0 0 0,-1 0 0,1 0 0,0 1 0,-1-1 0,1 0 1,0 0-1,-1 1 0,1-1 0,-1 0 0,0 0 0,-1 0-32,0 0 1,1 0-1,-1 0 0,0 0 1,0 1-1,0-1 0,0 1 0,0-1 1,1 1-1,-1 0 0,0 0 1,0 0-1,0 0 0,0 0 0,0 0 1,0 0-1,-3 1 0,-35 11 485,31-9-246,-54 19 533,-56 17 245,-10-11-224,-141 11 0,110-19-110,41-5-263,-123 1 0,164-17-213,14 0 8,-87 9 1,-39 5-6,65-7-77,-275 7 332,190 4-223,96-5-146,-88-2 358,97-6-224,-159 25 1,223-25-164,-53-1 1,27-2-8,-103 4-6,-110-2 36,150-5-141,82 2-28,-137-5 150,-18-14 266,55 13 289,55 4-205,58 1-434,-42-4-79,-20-3 109,-24-4-112,46-2-80,14 2 159,-1 3-1,-76-2 0,-44 0 59,40 2-237,-44-11 73,52 4 28,21 8 19,-88-9-72,137 9 85,-64-12 51,26 4-78,-24-6-7,64 9 55,-74-7-1,5 2 130,81 9-248,-88-3 0,23 13 95,-207-6 159,234-3-101,-81-3 539,132 11-418,-150 5 120,100-4-1633,-14 1-2853,26 9 184,-13-1-384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17.613"/>
    </inkml:context>
    <inkml:brush xml:id="br0">
      <inkml:brushProperty name="width" value="0.1" units="cm"/>
      <inkml:brushProperty name="height" value="0.1" units="cm"/>
      <inkml:brushProperty name="color" value="#66CC00"/>
    </inkml:brush>
  </inkml:definitions>
  <inkml:trace contextRef="#ctx0" brushRef="#br0">10734 318 2048,'-2'-2'76,"0"1"-1,1-2 1,-1 1-1,1 0 1,-1 0 0,1 0-1,0-1 1,0 1 0,0 0-1,0-1 1,0 1 0,1-1-1,-1 1 1,1-1-1,0 0 1,-1 1 0,1-1-1,1 1 1,-1-1 0,0-2-1,1-4 305,-1 9-374,0-4 560,0-1 0,0 1 0,-1-1 0,1 1 0,-1-1 0,-2-7 0,2 10-491,1 1 1,-1 0-1,0 0 0,0 0 1,0 0-1,0 0 1,0 0-1,0 0 1,0 0-1,0 0 0,0 0 1,0 1-1,0-1 1,0 0-1,-1 1 1,1-1-1,0 1 0,0-1 1,-1 1-1,1-1 1,0 1-1,-1 0 1,1 0-1,-1 0 0,1 0 1,0 0-1,-2 0 1,-108 9 1497,90-9-1104,1-1 1,0-2-1,0 0 0,-28-7 1,3-1 188,25 6-344,0 0 0,-33-14 0,26 6-100,-1 1 0,0 2 0,0 0 0,-1 2 1,-39-5-1,-359-1 1300,306 15-1663,-39-12 981,-149 11-411,240 6-236,20-1-12,-46 4-168,-374 29 571,395-29-528,30-4-15,-120 9 35,-103-23 316,124 3-282,77-3-78,43 5 12,-43-2 0,-158 2-4,97-1 352,-218 0-176,294 5-131,16 1 84,0-1 0,-69-10 0,38 0-154,-71-2 1,127 11 30,-194-2-32,4-1-39,88-10 311,12 1-135,68 8-161,-60-3-1,-329 2 382,258-1-166,1 0-47,120 7 30,-25-1-142,-86 11 0,70-2 141,-96-3 1,-38 1-86,71 10 7,-64 6 177,-9-21-143,32-1-164,55 11-24,73-5 165,-1-2 0,-98-7 0,-242-21 37,144 29-181,-20-14 139,-118 28-86,325-14-10,-100-4 0,75-2-65,-358 1 508,431-1-348,0-1 1,-23-6 0,-15-1 21,-32-1 50,-162-9 220,22 25-1758,220-6 800,1 1 1,-1 0-1,0 1 1,1 0 0,0 0-1,-1 1 1,1 1-1,-15 6 1,-52 26-4219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23.907"/>
    </inkml:context>
    <inkml:brush xml:id="br0">
      <inkml:brushProperty name="width" value="0.1" units="cm"/>
      <inkml:brushProperty name="height" value="0.1" units="cm"/>
      <inkml:brushProperty name="color" value="#66CC00"/>
    </inkml:brush>
  </inkml:definitions>
  <inkml:trace contextRef="#ctx0" brushRef="#br0">17574 248 6400,'-47'-52'3392,"46"51"-3402,1 0 1,-1 0-1,1 0 1,0 0-1,-1 0 1,1 0-1,0 0 1,-1 0-1,1 0 1,0 0-1,0-2 1,0 2-3,0 1 1,0-1-1,0 1 1,0-1 0,0 1-1,0-1 1,0 1 0,0-1-1,0 1 1,0-1 0,0 1-1,0-1 1,0 1 0,-1-1-1,1 1 1,0-1 0,0 1-1,-1-1 1,1 1 0,0-1-1,-1 1 1,1 0 0,0-1-1,-1 1 1,1-1 0,-1 1-1,1 0 1,0 0 0,-1-1-1,1 1 1,-1 0 0,1 0-1,-1-1 1,1 1-1,-1 0 1,1 0 0,-1 0-1,1 0 1,-1 0 0,1 0-1,-1 0 1,1 0 0,-2 0-1,-11 0 726,0 1 0,0 0 1,0 1-1,1 0 0,-1 1 0,0 1 0,1 0 0,-19 8 0,18-6-431,0-1-1,0-1 1,-1 0-1,0-1 1,0-1 0,0 0-1,0 0 1,-17-2 0,-303 0 1434,206-9-1302,80 3-126,-31-4 340,60 7-453,-1 0-1,1-2 0,-36-11 1,-5-3 93,0 7-92,-76-5 0,57 8-270,-49 4 272,92 6-121,0-3 0,-48-6-1,-351-43 173,184 52-15,96 2 66,117-3-260,-376 13 91,315-8-102,-111-9 1,40-1 288,-149 23-368,125-12 236,131-7-201,-303-4 429,328 5-330,-12 1-103,-88-11 0,-140-15 128,-1 21 113,15 10-272,138-10 183,60 1-70,-124 10 1,117 3-16,-72 8-32,-41-16 242,100-4-254,18 2 26,-5-1 77,-101 11 0,136-7-42,-1-2 0,0-1-1,0-3 1,-40-7 0,16 5-114,-82 4 0,71 2 76,-12 3-23,-109 19-1,146-16 15,-52-1 9,37-4-10,-54 6 94,-153 13 29,207-19-103,43-2-11,0 1-1,-27 5 0,40-5 14,0 0 0,-1-1 0,1 0 0,-1 0 0,1-1-1,-1 0 1,1-1 0,0 1 0,0-2 0,-15-5 0,10 4-16,0 1 1,-1 0-1,0 1 0,1 0 1,-1 1-1,0 0 1,-19 3-1,6-2-2,-9-1 21,20 0 11,0 1 0,0 1 0,0 0-1,-18 4 1,23-4 13,0 0 0,-1 0 0,1-1 0,-18-1 0,-2-1 454,30 2-474,-21 0 176,-153 0-81,157-1-111,0-1-1,1-1 0,-1-1 1,-32-11-1,25 7 9,-38-7 1,-7 7-66,-100 2 1,110 8 64,-65 13-1,65-7-15,-67 1 0,69-9 91,-202 4-12,203-2-67,-52 6 7,59-1-23,-1-2 0,0-2-1,-59-4 1,-130-8 38,3 18 22,165-5-95,0-3 1,-96-10-1,68 6-39,25 2 209,-56-4-177,85 3 99,-46 5 0,5 0 8,34-1-71,23-1-13,-52-4-1,-3-9 46,22 2 27,-88-2-1,97 12-90,0 3 0,-56 9 0,57-6 36,0-3 1,-91-4-1,37-2 107,87 3-101,-327 10 20,346-10-23,-18 2 33,1-1 0,-1 0 0,0-2 1,-24-3-1,-20-6-90,-74-1 1,-64 9 242,151 2-179,-212 9-23,22-19 42,1 0-31,152 13 33,55-1-1,0-1 1,1-1 0,-64-10 0,21-4-74,0 3-1,-135-1 1,165 12 62,-199 8 208,212-7-236,0 0 0,-58-8-1,47 3 61,-409-7-47,322 12 3,-50-12-99,92 3 62,-476-1 910,365 10-687,154-1-485,1 3 0,-1 1 1,-60 13-1,102-16 94,-1-1 1,0 1-1,0 0 0,1 0 0,-1 0 1,1 1-1,-1-1 0,1 0 0,-1 1 1,1 0-1,0-1 0,0 1 1,0 0-1,-3 3 0,2 0-603,1-1-1,-1 1 1,1 0-1,0 0 1,-3 8-1,1 0-882,3-10 1270,0 0 1,0-1-1,0 1 0,-1 0 1,1-1-1,-1 0 0,0 1 1,1-1-1,-1 0 0,0 0 0,0 0 1,-1 0-1,1 0 0,-3 2 1,-7 2-772,-1-1 0,1 0 0,-18 5 1,30-10 1186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44.419"/>
    </inkml:context>
    <inkml:brush xml:id="br0">
      <inkml:brushProperty name="width" value="0.1" units="cm"/>
      <inkml:brushProperty name="height" value="0.1" units="cm"/>
      <inkml:brushProperty name="color" value="#66CC00"/>
    </inkml:brush>
  </inkml:definitions>
  <inkml:trace contextRef="#ctx0" brushRef="#br0">9748 9 4224,'-7'-2'439,"1"0"-1,-1 0 1,0 1-1,0 0 1,0 1 0,0-1-1,0 1 1,0 0 0,0 1-1,0 0 1,-7 2 0,-46 6 2510,24-4-1866,18-3-535,-33-1 0,8 0-18,5 0-171,-32 4 98,-110 9 551,-1 15 245,64-10-628,-119 5 0,126-15-429,73-6-136,-192 26 210,-410 71 722,435-72-921,-18 1 66,-118-16 743,192-6-796,0 1-72,-259-31-22,-79-17-67,193 18 58,160 6 84,-17-1 30,8 5-151,-142-6-11,71-1 114,138 11-9,-265-12 2,-5 20 233,151 1-250,89 0 5,-83-1 66,136-2-56,-83-15 0,-65-8 17,108 17-52,-116-1 76,10 3 109,104 0 192,0 4 1,-172 19-1,51 7 11,-153 23-67,-13 43-543,267-60-331,24-8-2372,-168 67 0,-12 41-7454,268-128 10288,-156 80-4637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5:28.692"/>
    </inkml:context>
    <inkml:brush xml:id="br0">
      <inkml:brushProperty name="width" value="0.1" units="cm"/>
      <inkml:brushProperty name="height" value="0.1" units="cm"/>
      <inkml:brushProperty name="color" value="#66CC00"/>
    </inkml:brush>
  </inkml:definitions>
  <inkml:trace contextRef="#ctx0" brushRef="#br0">13 56 2432,'-10'-2'887,"8"-3"117,3 3-973,0 1 1,0-1 0,0 0 0,0 1-1,0-1 1,0 1 0,1 0-1,-1-1 1,2 0 0,34-27 4730,-21 29-3894,0 1 0,0 1 0,31 8 0,-43-9-1062,0-1 0,-1 0 0,1 0-1,0 0 1,0 0 0,0 0 0,-1-1 0,1 1-1,0-1 1,-1 0 0,6-3 0,22-7-2766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31.447"/>
    </inkml:context>
    <inkml:brush xml:id="br0">
      <inkml:brushProperty name="width" value="0.1" units="cm"/>
      <inkml:brushProperty name="height" value="0.1" units="cm"/>
      <inkml:brushProperty name="color" value="#66CC00"/>
    </inkml:brush>
  </inkml:definitions>
  <inkml:trace contextRef="#ctx0" brushRef="#br0">8140 414 4096,'-9'-7'634,"7"5"-489,0 1 0,0-1 1,0 1-1,0-1 0,1 0 0,-1 1 1,1-1-1,-2-3 0,0-10 473,3 14-570,0 1 0,1-1 1,-1 1-1,0-1 0,0 1 0,0-1 0,0 0 0,0 1 0,0-1 0,0 1 1,0-1-1,-1 1 0,1-1 0,0 0 0,0 1 0,0-1 0,-1 1 1,1-1-1,0 1 0,0-1 0,-1 1 0,1-1 0,0 1 0,-1-1 0,1 1 1,-1 0-1,1-1 0,-1 1 0,1 0 0,-1-1 0,1 1 0,-1 0 1,1-1-1,-1 1 0,1 0 0,-1 0 0,1 0 0,-1 0 0,1-1 0,-1 1 1,0 0-1,1 0 0,-1 0 0,0 0 0,-8 0 1058,6 1-946,-1-1 0,0 0 0,1 0-1,-1 0 1,1-1 0,-1 0 0,1 1-1,-1-1 1,-3-2 0,-27-11 1211,4-4-554,17 10-466,-1 0 0,1 1-1,-1 0 1,0 1 0,-25-6 0,-72-16 513,-28-1 507,97 22-899,20 3-281,-1 0 0,-28 0 0,27 3-17,0-2 1,1-1-1,-31-8 0,-4-1 148,-44-4-61,-1 4 0,-126 1 1,134 7 102,-171-31 0,257 34-362,-135-13 120,55 6-9,-86-5 127,-34-5-11,-36 0-95,145 19-216,-113 1 222,64 17-21,46-4-99,-443 77 465,324-58-175,112-19-342,102-13 28,-229 41 264,183-29-300,-95 11 0,-168 17 322,184-21-180,17 0-117,61-9 62,0-3 1,-68 2 0,-463-10 389,425-11-282,-199 21 415,179 3-278,-203 12 568,-42 24-1167,296-31-378,-211 44-5464,88-11-5040,124-32 6256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34.137"/>
    </inkml:context>
    <inkml:brush xml:id="br0">
      <inkml:brushProperty name="width" value="0.1" units="cm"/>
      <inkml:brushProperty name="height" value="0.1" units="cm"/>
      <inkml:brushProperty name="color" value="#66CC00"/>
    </inkml:brush>
  </inkml:definitions>
  <inkml:trace contextRef="#ctx0" brushRef="#br0">8278 277 2688,'0'-1'67,"-1"1"1,1-1-1,0 0 1,0 0-1,0 0 1,0 1-1,0-1 1,0 0-1,0 0 1,0 0-1,1 0 1,-1 1-1,0-1 1,0 0-1,1 0 1,-1 1-1,0-1 1,1 0-1,-1 0 1,2 0-1,4-19-225,-5 17 357,-1 0 1,0 1 0,-1-1 0,1 0 0,0 0 0,-1 1 0,0-1 0,1 0 0,-1 1 0,0-1 0,-1 1 0,1-1 0,0 1 0,-1-1-1,1 1 1,-1 0 0,0 0 0,1 0 0,-1 0 0,0 0 0,0 0 0,-1 0 0,1 1 0,0-1 0,-1 1 0,1 0 0,-4-2 0,-3 0 149,0 1 1,0 0 0,0 0 0,0 1 0,-1 0 0,-16 0 0,-39-8 1373,54 8-1365,-1 0-1,1-1 1,-1 0 0,-18-8 0,-21-3 445,-47-8 91,-35-5-188,58 21-360,-105 6 1,47 14 147,1-1-321,47-8 93,-38 2 300,-60 3 10,-3 1-507,38-22 196,-3 0 46,-726 10 1033,682 15-1418,1-1 89,27-6 120,57-1-184,16-4 16,-109 8 199,-65-5-111,173-7-19,-17 1 62,-443-10 124,386 4-289,47 3 123,22 1 34,-79-6 108,117 3-185,-375-27 171,424 32-206,-50-1 17,1-4 0,-79-14 0,47 1 113,-1 5 1,-173-3-1,-6-7 475,30 0-248,-183 23-655,253 9-1285,142-5 932,0 1-1,1 1 1,-44 15-1,-55 35-3419,26-8 656,-46 5-1075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42.823"/>
    </inkml:context>
    <inkml:brush xml:id="br0">
      <inkml:brushProperty name="width" value="0.1" units="cm"/>
      <inkml:brushProperty name="height" value="0.1" units="cm"/>
      <inkml:brushProperty name="color" value="#FFFC18"/>
    </inkml:brush>
  </inkml:definitions>
  <inkml:trace contextRef="#ctx0" brushRef="#br0">1014 85 5120,'-15'-3'901,"12"2"-736,0 1-1,0-1 0,0 0 1,0 1-1,0 0 0,0 0 1,0 0-1,-1 0 0,1 0 1,-3 1-1,4 0-140,0-1-1,0 1 1,0-1-1,0 0 1,0 0 0,0 0-1,0 0 1,0 0-1,0-1 1,0 1 0,0-1-1,0 1 1,0-1-1,0 0 1,0 1-1,0-1 1,-2-2 0,-14-3 346,-59-5 1963,36 4-598,-66-1-1,-408 8 922,486 0-4274,1-2 1,-31-5-1,56 7 960,0-1 0,0 0 0,1 1 0,-1-1 0,0 0 0,0-1 0,-4-1 0,4 0-172,-1 0 0,0-1 1,1 1-1,-5-7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36.261"/>
    </inkml:context>
    <inkml:brush xml:id="br0">
      <inkml:brushProperty name="width" value="0.1" units="cm"/>
      <inkml:brushProperty name="height" value="0.1" units="cm"/>
      <inkml:brushProperty name="color" value="#66CC00"/>
    </inkml:brush>
  </inkml:definitions>
  <inkml:trace contextRef="#ctx0" brushRef="#br0">1999 74 4480,'-6'-13'896,"-1"1"0,-10-14 0,13 17-256,3 9-638,1-1 0,0 1 1,0-1-1,0 1 0,-1 0 1,1-1-1,0 1 0,0 0 1,-1-1-1,1 1 0,0 0 1,-1-1-1,1 1 0,0 0 1,-1-1-1,1 1 0,-1 0 1,1 0-1,0 0 0,-1-1 0,1 1 1,-2 0-1,-2-2 104,0 1 0,-1 0 0,1 0 0,0 1 0,-1-1 0,1 1 0,-1 0 0,1 0 0,-9 1 0,-42 9 1511,28-4-1074,0-1 0,0-1-1,-32 0 1,-69 2 349,55-2-440,-154 16 943,98-7-550,-181-10 1142,98-5-812,113 5-569,-128 2-545,188-5-2584,1 2 1,-60 11-1,34-1-2842,0-5 1024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4:39.241"/>
    </inkml:context>
    <inkml:brush xml:id="br0">
      <inkml:brushProperty name="width" value="0.1" units="cm"/>
      <inkml:brushProperty name="height" value="0.1" units="cm"/>
      <inkml:brushProperty name="color" value="#66CC00"/>
    </inkml:brush>
  </inkml:definitions>
  <inkml:trace contextRef="#ctx0" brushRef="#br0">4764 1945 4864,'-6'-10'616,"3"8"-326,1-1 0,0 1 0,1-1 0,-1 0 0,0 0 0,1 0 0,-1 0 1,1 0-1,0 0 0,0 0 0,0 0 0,1 0 0,-1-7 0,11-123 3075,1 43-1994,-10 39-190,10-59 0,-8 88-757,2 0-1,14-39 0,14-18-296,-17 44 79,18-58-1,-12 9 254,25-83 69,-37 138-456,-3 7 95,15-30-1,53-81 346,-67 119-389,1 0-1,-2 0 0,11-25 1,-16 33-77,0-1 1,-1 1 0,1 0 0,-1-1 0,-1 1-1,1-1 1,-1 1 0,0-1 0,0 0-1,-1 1 1,-3-13 0,-6-19 98,-1 1 1,-2 0-1,-30-56 0,36 80-126,-1 0 0,0 1 0,-1 0 0,0 1 0,-1 0 0,0 0-1,0 1 1,-1 1 0,-1 0 0,0 0 0,0 1 0,-26-13 0,17 13-73,0 0 0,-1 2 0,-38-7 0,-70-3 103,111 14-26,-433-12 156,388 14-172,-197-14 177,0-1-32,182 14-77,-103-17 0,-103-5 208,193 18-182,-426-28-320,182 36 251,209 2-64,-87-6 232,76-1-245,-315 2 167,277-9-282,-264 21 224,189-10-2,134-3-60,111 1 3,0 0 0,0 0 0,-1 1-1,1 0 1,0 1 0,-8 2 0,11-3-6,1 0 1,0 0 0,0 0-1,0 0 1,0 1 0,0-1-1,0 1 1,0-1 0,0 1-1,0 0 1,1-1 0,-1 1-1,1 0 1,-1 0 0,1 0-1,0 0 1,0 1 0,0-1-1,-1 3 1,-5 18 4,2 1 0,1 0 1,-3 42-1,7 77 149,1-65-67,-11 136 202,9-181-255,-4 19 67,-7 52 94,3-18-164,2 14-19,4-25 48,1 55 8,3-72-81,-1-53 12,1-1 1,-1 0-1,1 0 1,0 1-1,1-1 1,-1 0-1,1 0 0,-1 0 1,1-1-1,0 1 1,1 0-1,-1-1 1,1 1-1,-1-1 1,1 0-1,0 0 0,0 0 1,1 0-1,-1 0 1,1-1-1,4 3 1,8 5 16,2-1 1,-1 0-1,25 7 1,-30-12-12,16 6 48,2-2-1,-1 0 1,1-2 0,58 3-1,122-9-73,-88-3-6,315-6 17,6 8-54,-192 6 72,203 5-23,-185-3 19,60 5-22,241 21 109,-176-10-116,-191-20 164,68 4-74,1 21 166,-178-27-75,-44-2 538,-48 1-613,5-4-27,-5 3 182,4-4 69,-5 3-295,0 0 0,0 1 0,0-1 1,0 1-1,0-1 0,0 1 1,0-1-1,0 1 0,0 0 0,1-1 1,-1 1-1,1 0 0,-1 0 1,1 0-1,-1 0 0,3 0 0,0-1-478,1 1-1,0 1 0,-1-1 0,1 1 0,8 0 0,32 6-7535,-42-36-4213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00:15:37.180"/>
    </inkml:context>
    <inkml:brush xml:id="br0">
      <inkml:brushProperty name="width" value="0.1" units="cm"/>
      <inkml:brushProperty name="height" value="0.1" units="cm"/>
      <inkml:brushProperty name="color" value="#66CC00"/>
    </inkml:brush>
  </inkml:definitions>
  <inkml:trace contextRef="#ctx0" brushRef="#br0">9917 1831 4096,'-14'4'844,"11"-2"-408,-1 0 1,0-1 0,0 0-1,0 0 1,0 0 0,0 0-1,0 0 1,0-1 0,-6 0-1,16-9 210,5-5 564,0 1 151,-1 0 0,13-21-1,-20 29-1107,0-1-1,-1 0 1,1 0 0,-1-1-1,-1 1 1,1 0-1,-1-1 1,0 1 0,0-13-1,-1-117 2847,1 127-2902,-1 1 1,1 0-1,1-1 1,0 1 0,0 0-1,0 0 1,1 0-1,0 0 1,8-13-1,2-1 370,31-37 0,-34 45-360,-2 0 0,0 0 0,12-30 0,-12 26-118,0-4-13,-1-1 0,-1 1-1,-2-1 1,4-41 0,-3 28 57,8-63 147,31-204 27,-29 190-99,-8-127 33,-7 181-77,-1 53-136,0 0-1,0 0 0,-1 0 1,0 0-1,0 0 0,0 0 1,0 1-1,-1-1 1,0 1-1,0 0 0,-1 0 1,1 0-1,-1 0 0,-7-6 1,-30-13-23,35 21-7,0 0-1,0 0 1,-1 1 0,1 0-1,-1 0 1,-7-1-1,-14-4 15,-14-6-14,0 1 0,-1 2 1,0 2-1,0 2 0,-63-1 0,42 9 39,-53-3 54,-451-14-166,502 15 81,-119-7-29,2-1 88,-178 18-155,50-1 111,-136 20-21,245-26-13,59-2 26,-103 4 46,-122-11-13,119-2-7,123 12-42,62-1-17,-120-10 1,-143-13 54,245 18 63,-94-3-109,105 3 52,-14-1 19,-121-3-35,148 7-23,-31 0-2,-142 21 0,187-17 0,-1-3 0,-50-2 0,28-2 0,-31 3 30,-165-6 116,98-2-279,81-5 171,-14-2-7,33 8-135,-31-3 197,-80 4-183,147 6 172,15-1-113,-1 1-1,1-2 1,0 0 0,-17-3-1,23 2 45,0 1 0,0 1 0,0 0 0,-12 1 0,-3 0 77,-18 4-96,35-5-14,2 0 14,1 0 0,-1 0 0,1 0 0,-1 0 0,1 0 0,-1 1 0,1 0 0,-1 0 0,-6 2 1,9-1-1,-3-1-10,3-1 85,2-1-26,6-3 49,-7 3-75,0 1 0,1 0 0,-1-1 0,1 1 1,-1 0-1,1-1 0,-1 1 0,0 0 0,1 0 0,-1-1 0,1 1 1,-1 0-1,1 0 0,-1 0 0,1 0 0,0-1 0,-1 1 0,1 0 1,-1 0-1,1 0 0,-1 0 0,1 0 0,-1 0 0,1 1 1,-1-1-1,2 0 0,-13-14 127,10 13-127,-1 0 1,1 0-1,0 0 0,0 1 1,-1-1-1,1 1 1,0-1-1,-1 1 0,1-1 1,-1 1-1,1 0 0,-1-1 1,1 1-1,-1 0 1,1 0-1,-2 0 0,-29 5-128,8-2-73,10-2 131,-1 0 0,-17 4 1,-2 1-30,-200 9 39,197-13 63,-54 9 0,17-1-23,12 0 23,42-6 4,0-1 0,-28 0-1,-187 6-23,108-4 69,-28 16-38,48-4-30,81-16 12,0 0 0,0-2-1,-30-4 1,-33-1 54,65 6-44,-65-1-74,-171 21-1,239-16 81,-8 2-3,-1-2 0,0 0 0,0-2 1,-42-3-1,-232-9-69,255 10 43,-37 8-105,2-1-14,78-7 101,-1 1 0,0 0 0,1 0 0,-9 3 0,9-2 4,0-1 0,0 1 0,0-1 0,-8 0 0,13-1 15,0 0-1,1 0 1,-1 1 0,1-1-1,-1 0 1,1 0-1,-1 1 1,1-1 0,-1 0-1,1 1 1,-1-1-1,1 0 1,0 1 0,-1-1-1,1 1 1,-1-1-1,1 0 1,0 1 0,-1-1-1,1 1 1,0-1-1,0 1 1,0-1 0,-1 1-1,1 0 1,0-1-1,0 1 1,0 0 0,-4 22 18,3-14-24,0 7-6,0 0 1,2 23-1,-1 17-5,-20 166 75,17-182-97,-6 53-106,4-48 105,0 48 0,-1 19 85,3-69-90,4 63 0,1-31 116,-1-43-94,1 1 0,1-1 0,2 0 0,2 0-1,19 59 1,-25-87 19,1 1-1,0 0 0,0-1 1,1 1-1,-1-1 0,1 0 1,0 0-1,0 0 0,0 0 1,0 0-1,1-1 1,-1 0-1,1 1 0,0-1 1,0-1-1,0 1 0,1 0 1,-1-1-1,1 0 0,-1 0 1,7 1-1,7 1-34,0-1-1,0-1 1,0 0-1,20-2 1,73-8 32,-50 2-41,258-43-287,-253 37 396,162-16 121,-81 13-211,255-17-110,-15 2 14,-123 18 156,-111 10-32,19-8-23,254-3-55,23 13 147,-181 10-37,-144-1-16,33-3-99,153 11 92,30 6 130,-36-3-113,192-2 123,-175-13-21,-260-10 53,-59 5-42,-7 15 112,1-9-229,1-1-14,0 1 0,0 0 1,0-1-1,-2 9 1,3-5-180,0-1 1,1 0-1,0 0 1,1 12-1,0-14 107,0 1 0,0-1 0,-1 1 0,0-1 0,0 0 0,0 1 0,-1-1 0,-3 9 0,0-6 66,3-4 34,0-1 1,0 1 0,0-1 0,-1 0-1,-5 7 1,7-11-40,0 1 0,0 0-1,0 0 1,0-1 0,0 1 0,0 0 0,0-1-1,0 1 1,-1-1 0,1 1 0,0-1 0,0 0 0,0 0-1,-1 1 1,1-1 0,0 0 0,0 0 0,0 0-1,-1 0 1,1 0 0,0 0 0,0-1 0,-1 1 0,1 0-1,0-1 1,0 1 0,-2-1 0,-1-2-2,-1 1 1,1-1-1,0 0 1,0 0-1,0-1 0,0 1 1,-6-8-1,-10-9-193,-1 2 49,21 18 149,0-1 0,0 1 0,-1-1 0,1 0 0,0 1 0,0-1 0,0 1 0,0-1 0,0 1 0,0-1 0,0 1 0,0-1 0,0 0 0,0 1 0,0-1 0,0 1 0,0-1 0,0 1 0,0-1 0,1 1 0,-1-1 0,0 1 0,0-1 0,1 1 0,-1-1 0,1 0 0,8-13 0,9-3 132,-14 14-105,-1 0 0,1-1 0,-1 1-1,0-1 1,0 0 0,0 1 0,4-7 0,3-11 41,-6 14-53,0 0 0,-1-1 0,3-7 0,2-13-10,-1 1 0,-1-1 1,-2 0-1,3-46 0,-11-17 15,-3 0-1,-20-90 1,24 158-28,0-37-1,4 43 13,-2-1 1,0 1-1,-8-34 0,-23-66 65,-33-59-186,62 166 131,0 0 1,-1 0-1,-1 0 0,0 1 1,0 0-1,0 0 0,-11-12 0,13 17-8,0 0-1,-1 1 1,0 0-1,1 0 1,-1 0-1,0 0 1,-1 1-1,1-1 1,0 1-1,-1 0 1,1 1-1,-1-1 1,0 1-1,1 0 1,-1 0-1,0 0 1,0 0-1,-5 1 1,-25 0-44,-10-1 9,-89 11 0,93-6 24,0-1 1,-53-4 0,30 0 59,-430-28 148,451 21-217,-63-18 1,-3-1-125,-400-40 308,361 49-128,-19-2 17,47 13-109,-142 10-1,46-4 51,85-3 0,-236 23 0,-13-8-54,253-12 23,-47 7 5,136-4 68,-158-2 62,-14 2-133,172 0 13,-270 28 37,299-28-16,-124 17 144,111-18-166,-1 0 0,0-2 0,1 0 0,-24-5 0,-12-1-27,-1 2 0,-95 5-1,64 1 104,72-1-73,-3 0 24,-28 3 1,41-2-32,0 1 0,0 0 0,0 0 0,0 1 1,1-1-1,-13 8 0,13-6 6,1 0 0,1 1 0,-1 0 0,1 0 0,-1 0 0,1 0 0,1 1 0,-1 0 0,1 0 0,0 0 0,0 0 0,1 1 0,0-1 0,-4 12 0,-1 9-24,1 0-1,-6 42 1,8-36 14,-10 81 52,9-11-65,4-55 15,7 97 1,-2-105-7,16 145-66,-1-10 99,-14-146 13,11 47 1,-2-20 43,-11-45-59,1-1 1,0 0 0,0 0-1,1 0 1,0 0 0,1 0-1,7 10 1,-8-14-20,0-1 0,0 0 0,0 0 1,1 0-1,0 0 0,0-1 0,0 0 0,0 0 1,1 0-1,0-1 0,-1 0 0,13 5 1,19 2-30,0-2 1,0-1-1,1-2 1,44-1-1,-30 0 28,0 0 4,4 1-45,0-2-1,62-6 1,17-12 86,102-8-11,153-10 5,21 8-102,-106 11 72,273-15 94,-116 15-208,-98-5 235,-9 0-26,-186 13-131,191 4 383,-10 22-87,-307-17-287,-11 1-213,53-2 0,-73-3-332,-1 0 0,0-1-1,0 0 1,0 0 0,0-1-1,0-1 1,-1 0 0,17-9-1,-11 3-1162,0-1 0,-1 0 1,0-1-1,-1-1 0,18-21 0,12-19-2896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43.887"/>
    </inkml:context>
    <inkml:brush xml:id="br0">
      <inkml:brushProperty name="width" value="0.1" units="cm"/>
      <inkml:brushProperty name="height" value="0.1" units="cm"/>
      <inkml:brushProperty name="color" value="#FFFC18"/>
    </inkml:brush>
  </inkml:definitions>
  <inkml:trace contextRef="#ctx0" brushRef="#br0">1880 87 2048,'-16'-9'1211,"26"-6"3162,-11 15-4295,1-1 0,-1 0 1,0 1-1,0-1 0,0 1 0,0-1 1,0 1-1,0 0 0,1-1 0,-1 1 1,0 0-1,0 0 0,0-1 0,0 1 1,0 0-1,0 0 0,-2 0 0,-22 1 365,15-1-278,-14 1-22,6-1 179,1 0 0,-36-5 0,42 3-148,0 1 1,-1 0-1,1 1 1,-14 2-1,-7-1 266,-639-1 3629,493 13-2651,63-1-703,37-7-390,-259 7-682,322-12-405,1-2 0,-1 0 0,1 0 0,-24-8-1,25 5-831,-1-1 0,1 0 0,0-1 0,-20-14 0,-13-12-2272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49.494"/>
    </inkml:context>
    <inkml:brush xml:id="br0">
      <inkml:brushProperty name="width" value="0.1" units="cm"/>
      <inkml:brushProperty name="height" value="0.1" units="cm"/>
      <inkml:brushProperty name="color" value="#FFFC18"/>
    </inkml:brush>
  </inkml:definitions>
  <inkml:trace contextRef="#ctx0" brushRef="#br0">1354 44 5248,'-1'0'72,"-81"3"2858,77-3-2810,0 0 0,0 0 0,0-1 0,0 0 0,0 0 0,1 0 0,-1 0 0,0-1 0,1 0 0,-1 0 0,1 0 0,-9-6 0,8 5 126,0 0 1,-1 1-1,1-1 1,-1 1 0,0 0-1,-10-2 1,-219-3 3174,160 8-2720,-91 7 451,66-1-373,16 2 361,-161 37 1,86-13-1886,156-32 652,-4 0-442,0 1-1,-1-1 1,1-1 0,0 1-1,0-1 1,-10-1 0,16 1 320,0-1 0,1 1 0,-1 0 0,0-1 0,0 1 0,0-1 1,1 1-1,-1 0 0,0-1 0,1 0 0,-1 1 0,0-1 0,1 1 0,-1-1 0,1 0 0,-1 0 0,1 1 1,-1-1-1,1 0 0,-1 0 0,1 1 0,0-2 0,-4-20-2724,3 14 1685,-4-36-2527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0.301"/>
    </inkml:context>
    <inkml:brush xml:id="br0">
      <inkml:brushProperty name="width" value="0.1" units="cm"/>
      <inkml:brushProperty name="height" value="0.1" units="cm"/>
      <inkml:brushProperty name="color" value="#FFFC18"/>
    </inkml:brush>
  </inkml:definitions>
  <inkml:trace contextRef="#ctx0" brushRef="#br0">1208 44 4224,'-9'2'1442,"7"-12"524,2 9-1913,0 1 0,0-1 1,-1 1-1,1-1 0,0 0 0,-1 1 1,1-1-1,0 1 0,-1 0 0,1-1 1,-1 1-1,1-1 0,-1 1 0,1 0 0,-1-1 1,1 1-1,-1 0 0,1-1 0,-1 1 1,0 0-1,0-1 0,-15-3 413,16 4-391,-10-2 270,0 1 0,-1 0 1,1 1-1,-16 1 0,-3 1 174,-397 11 3353,257-11-2236,92-3-872,-140-5-631,213 6-186,-26-1-1995,0-1 0,-55-10 0,48-1-1781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1.270"/>
    </inkml:context>
    <inkml:brush xml:id="br0">
      <inkml:brushProperty name="width" value="0.1" units="cm"/>
      <inkml:brushProperty name="height" value="0.1" units="cm"/>
      <inkml:brushProperty name="color" value="#FFFC18"/>
    </inkml:brush>
  </inkml:definitions>
  <inkml:trace contextRef="#ctx0" brushRef="#br0">1386 24 6016,'0'0'150,"-1"-1"0,0 1 0,0 0 0,0 1-1,0-1 1,0 0 0,1 0 0,-1 0 0,0 0 0,0 1 0,0-1 0,0 0 0,1 1 0,-1-1 0,0 1 0,0-1-1,0 2 1,-4 1 261,5-3-447,1 0-1,0 0 1,-1 0 0,1 0 0,-1 0-1,1 0 1,0 0 0,-1 0-1,1 0 1,-1 0 0,1 0 0,0 0-1,-1 0 1,1 1 0,-1-1 0,1 0-1,-1 0 1,1 1 0,-1-1-1,2 1 1,5 2 579,-33-3 3463,-35 0-3002,-19 1-135,-93-11-1,108 4-464,-99 5 0,78 3-119,-138 7 1043,-46 14 779,257-22-2114,-7 2-401,-1-1 0,0-1 1,0-1-1,0 0 0,-39-8 0,57 8 43,0-1-1,1 0 0,-1 0 0,0 0 0,0 0 1,1 0-1,-1-1 0,1 1 0,-1-1 1,1 0-1,0 0 0,0 0 0,0 0 0,0 0 1,0 0-1,-2-3 0,-12-22-3655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2.326"/>
    </inkml:context>
    <inkml:brush xml:id="br0">
      <inkml:brushProperty name="width" value="0.1" units="cm"/>
      <inkml:brushProperty name="height" value="0.1" units="cm"/>
      <inkml:brushProperty name="color" value="#FFFC18"/>
    </inkml:brush>
  </inkml:definitions>
  <inkml:trace contextRef="#ctx0" brushRef="#br0">1465 1 3968,'-15'4'628,"4"-1"-170,0-1 0,0 0-1,0 0 1,-14-1 0,-44-4 838,49 1-687,0 1 0,0 1 0,0 0 0,-1 2-1,-33 6 1,34-4-164,0-1 0,0 0-1,0-2 1,-29-1-1,24 0-59,-32 0 14,-180 2 1288,2 18 595,-10 10-1295,83-27-5990,125-7 1825,8-1-726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2.879"/>
    </inkml:context>
    <inkml:brush xml:id="br0">
      <inkml:brushProperty name="width" value="0.1" units="cm"/>
      <inkml:brushProperty name="height" value="0.1" units="cm"/>
      <inkml:brushProperty name="color" value="#FFFC18"/>
    </inkml:brush>
  </inkml:definitions>
  <inkml:trace contextRef="#ctx0" brushRef="#br0">1375 0 5888,'-24'4'2324,"-31"2"0,-66-6 88,59-1-1520,-135-8 78,133 12-203,-74 13 1,74-7 136,-76 1 1,-11-7 187,-90-2-2776,227-1 587,0-2-1,0 0 0,1 0 1,-17-6-1,-3-5-2912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4.011"/>
    </inkml:context>
    <inkml:brush xml:id="br0">
      <inkml:brushProperty name="width" value="0.1" units="cm"/>
      <inkml:brushProperty name="height" value="0.1" units="cm"/>
      <inkml:brushProperty name="color" value="#FFFC18"/>
    </inkml:brush>
  </inkml:definitions>
  <inkml:trace contextRef="#ctx0" brushRef="#br0">1432 32 6016,'-81'-8'2805,"64"6"-2017,0-1-1,-27-7 1,36 7-722,-1 2-1,1-1 1,-1 1 0,1 0 0,-1 1 0,1 0 0,-10 1 0,-60 12 1428,-132 27 1329,-59 14-665,194-39-1857,-140 8 0,23-20-3452,177-3 1710,0-1 0,1 0 0,-1-1 0,0-1 1,-21-6-1,-11-12-2735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44.949"/>
    </inkml:context>
    <inkml:brush xml:id="br0">
      <inkml:brushProperty name="width" value="0.1" units="cm"/>
      <inkml:brushProperty name="height" value="0.1" units="cm"/>
      <inkml:brushProperty name="color" value="#E71224"/>
    </inkml:brush>
  </inkml:definitions>
  <inkml:trace contextRef="#ctx0" brushRef="#br0">1220 104 4992,'-27'0'3365,"16"-14"-3104,-6-3 507,14 13-498,0 1-1,-1-1 1,1 1 0,-1 0-1,0 0 1,0 1 0,0-1-1,-8-3 1,-18-5 624,12 5-618,1 0 1,-1 0 0,-1 2 0,-33-4-1,-402 16 3334,435-7-3407,-112 11 709,-16 1-1483,118-13-1205,0 0 1,-57-8-1,48-2-1168,2-7-501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5.408"/>
    </inkml:context>
    <inkml:brush xml:id="br0">
      <inkml:brushProperty name="width" value="0.1" units="cm"/>
      <inkml:brushProperty name="height" value="0.1" units="cm"/>
      <inkml:brushProperty name="color" value="#FFFC18"/>
    </inkml:brush>
  </inkml:definitions>
  <inkml:trace contextRef="#ctx0" brushRef="#br0">1195 86 6272,'-10'3'436,"4"-1"-167,1 0 0,-1-1 0,0 0 1,0 0-1,0 0 0,0-1 0,0 0 0,-11-1 0,-11 0 7,14 1-194,-1-1-1,0 0 1,-21-6 0,24 5-164,1 0 0,0 1 0,-18-1 0,-13-1 1098,2 1 347,-1 1 0,1 1 1,-42 7-1,-10 0-283,19-3-514,-117 3 785,154-8-1890,-1-1 0,1-2-1,-43-11 1,62 11-463,0-2-1,0-1 0,1 0 1,-20-12-1,-22-14-2762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6.006"/>
    </inkml:context>
    <inkml:brush xml:id="br0">
      <inkml:brushProperty name="width" value="0.1" units="cm"/>
      <inkml:brushProperty name="height" value="0.1" units="cm"/>
      <inkml:brushProperty name="color" value="#FFFC18"/>
    </inkml:brush>
  </inkml:definitions>
  <inkml:trace contextRef="#ctx0" brushRef="#br0">1375 11 6144,'-77'-4'3230,"-3"0"-4242,35 2 2413,0 2-1,0 1 1,-59 11-1,78-9-948,-172 28 1831,8-1-967,-44 2-2362,79-7-3603,131-21 2281,-1-2 0,-39 0 0,1-5-768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6.446"/>
    </inkml:context>
    <inkml:brush xml:id="br0">
      <inkml:brushProperty name="width" value="0.1" units="cm"/>
      <inkml:brushProperty name="height" value="0.1" units="cm"/>
      <inkml:brushProperty name="color" value="#FFFC18"/>
    </inkml:brush>
  </inkml:definitions>
  <inkml:trace contextRef="#ctx0" brushRef="#br0">997 1 6912,'-26'0'1138,"12"-1"-96,-29 3-1,43-2-1018,-46 4 662,0 3 1,-63 16 0,-19 17 1205,31-9-573,-101 19 1,85-33-2177,95-16-23,-1 0-1,0-1 1,-36-5-1,50 4 387,-1 0 0,0 0 0,1-1 0,-10-4 0,9 3-303,1 0-1,0-1 0,-8-7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42:56.972"/>
    </inkml:context>
    <inkml:brush xml:id="br0">
      <inkml:brushProperty name="width" value="0.1" units="cm"/>
      <inkml:brushProperty name="height" value="0.1" units="cm"/>
      <inkml:brushProperty name="color" value="#FFFC18"/>
    </inkml:brush>
  </inkml:definitions>
  <inkml:trace contextRef="#ctx0" brushRef="#br0">1103 5 5888,'-18'-2'663,"12"1"-413,-1 0 0,1 0 0,-1 1-1,0 0 1,1 1 0,-1 0-1,-9 2 1,0-1-103,0 0 1,-31 0-1,-18 1-88,-185 45 4768,-87 6-2378,287-48-2509,5 0-2462,-91-3-1,107-7-261,-3-9-245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02.795"/>
    </inkml:context>
    <inkml:brush xml:id="br0">
      <inkml:brushProperty name="width" value="0.1" units="cm"/>
      <inkml:brushProperty name="height" value="0.1" units="cm"/>
      <inkml:brushProperty name="color" value="#66CC00"/>
    </inkml:brush>
  </inkml:definitions>
  <inkml:trace contextRef="#ctx0" brushRef="#br0">3208 29 2048,'0'-1'280,"0"-1"1,0 1-1,0-1 0,1 1 1,-1-1-1,0 1 0,1 0 1,-1-1-1,1 1 0,0-1 1,5-7 3403,-22 10-3119,10 4-423,-1 0 1,1 0-1,0 0 0,0 1 0,1-1 1,-10 14-1,-2 1 286,10-12-277,-1 0 1,1-1-1,-2 0 0,1-1 0,-11 7 1,14-10-74,-1-1 1,1 1-1,-1-1 0,0 0 1,0 0-1,0-1 1,0 0-1,0 0 1,0 0-1,-7-1 1,-34 1 279,15 0-107,0-1 1,1-2-1,-1 0 1,-38-10 0,27 0-71,-69-28 0,92 33-136,0 1 0,0 0 0,-30-3-1,-1-1-47,-19-3 117,-1 2-1,0 4 0,-73 1 1,51 6 104,-95 14 1,176-13-219,-50 8 74,-67-1 1,-192 11 216,142-5-22,56-15 337,40-2-145,-364 17 1400,398-10-2701,-1-2 0,1-3 0,-72-9 0,7-9-7885,46 5 4432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18.337"/>
    </inkml:context>
    <inkml:brush xml:id="br0">
      <inkml:brushProperty name="width" value="0.1" units="cm"/>
      <inkml:brushProperty name="height" value="0.1" units="cm"/>
      <inkml:brushProperty name="color" value="#66CC00"/>
    </inkml:brush>
  </inkml:definitions>
  <inkml:trace contextRef="#ctx0" brushRef="#br0">2696 47 3328,'-23'4'4855,"-11"8"-3218,24-9-1506,1 1 0,-17 3 0,-15-1 504,1 3-1,0 1 1,-42 16 0,61-18-399,-1 0 1,0-2 0,-1 0 0,-37 3 0,39-9-6,0 0 0,0-2 1,0 0-1,0-2 0,-25-7 1,5 2-100,-113-29 684,107 29-794,1 3 1,-1 1 0,-53 2-1,-179-17 690,153 7-507,26 4-99,-103-7 327,116 8-31,-18-1-239,43 9 73,-166 3 655,161 1-660,-92 17 1,35-2-1470,40-14-4100,51-5 1189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19.435"/>
    </inkml:context>
    <inkml:brush xml:id="br0">
      <inkml:brushProperty name="width" value="0.1" units="cm"/>
      <inkml:brushProperty name="height" value="0.1" units="cm"/>
      <inkml:brushProperty name="color" value="#66CC00"/>
    </inkml:brush>
  </inkml:definitions>
  <inkml:trace contextRef="#ctx0" brushRef="#br0">1524 40 4224,'-6'-2'698,"-10"0"1025,-4-13-187,13 10-729,6 4-711,-1 0 0,1 0 1,0 1-1,-1-1 0,1 0 0,-1 0 1,1 1-1,0-1 0,-1 1 0,1 0 1,-1-1-1,0 1 0,1 0 0,-4 0 1,-13 0 322,-7 0 502,-45-5 0,51 3-424,-1 1 0,-32 2 0,10 0 12,-26-1-181,-146 5 368,60 9-99,-5-11 473,-35 4 559,-38 17-2239,78-11-7159,125-12 4111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20.091"/>
    </inkml:context>
    <inkml:brush xml:id="br0">
      <inkml:brushProperty name="width" value="0.1" units="cm"/>
      <inkml:brushProperty name="height" value="0.1" units="cm"/>
      <inkml:brushProperty name="color" value="#66CC00"/>
    </inkml:brush>
  </inkml:definitions>
  <inkml:trace contextRef="#ctx0" brushRef="#br0">1897 88 6144,'-24'-10'1908,"20"8"-1641,-1 0 0,1 0 0,-1 0-1,0 1 1,0-1 0,1 1 0,-1 1-1,-9-2 1,-50 5 625,-1 2 1,-88 19-1,124-19-448,0-2 0,0-1 0,-35-3 0,-89-12 668,63 4-906,-246-29 44,273 28 234,-38-5 762,-139-3 0,153 17-1226,-102 3-3645,170-1 1579,1 1 0,-32 9-1,7 2-1515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20.670"/>
    </inkml:context>
    <inkml:brush xml:id="br0">
      <inkml:brushProperty name="width" value="0.1" units="cm"/>
      <inkml:brushProperty name="height" value="0.1" units="cm"/>
      <inkml:brushProperty name="color" value="#66CC00"/>
    </inkml:brush>
  </inkml:definitions>
  <inkml:trace contextRef="#ctx0" brushRef="#br0">1054 3 4992,'-7'-1'407,"4"1"-214,-1-1-1,1 1 0,0-1 1,-1 1-1,1 0 0,-1 0 0,1 1 1,0-1-1,-4 2 0,-8-1-92,0 1 0,1-2 0,-21-1 0,-2-1 428,29 2-291,-276 9 5420,168-7-4197,2 0-121,-64 10-23,59-10-3645,62-2-2529,39-3 1306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21.765"/>
    </inkml:context>
    <inkml:brush xml:id="br0">
      <inkml:brushProperty name="width" value="0.1" units="cm"/>
      <inkml:brushProperty name="height" value="0.1" units="cm"/>
      <inkml:brushProperty name="color" value="#66CC00"/>
    </inkml:brush>
  </inkml:definitions>
  <inkml:trace contextRef="#ctx0" brushRef="#br0">1988 38 3200,'-6'-1'80,"6"1"-24,0 0-1,0 0 1,0 0-1,-1 0 1,1 0-1,0 0 1,0 0 0,0 0-1,-1 0 1,1 0-1,0 0 1,0 0-1,0 0 1,-1 0-1,1 0 1,0 0 0,0 0-1,0 0 1,0 0-1,-1 0 1,1-1-1,0 1 1,0 0-1,0 0 1,0 0 0,-1 0-1,1 0 1,0-1-1,0 1 1,0 0-1,0 0 1,0 0-1,0 0 1,-1-1 0,13-13 1860,-12 13-1811,0 0-1,-1 0 1,1 0-1,-1 0 1,1 1-1,-1-1 1,0 0-1,1 0 1,-1 0 0,0 1-1,1-1 1,-1 0-1,0 1 1,0-1-1,0 1 1,0-1-1,0 1 1,1-1-1,-1 1 1,0-1-1,0 1 1,0 0 0,0 0-1,0-1 1,0 1-1,-2 0 1,-29-4 1083,2 5-538,-1 2 1,1 0 0,1 2-1,-42 12 1,71-17-649,-21 7 288,0-2 0,0-1 0,-38 3 1,5-1 87,-21-1 667,47-3-876,0 0 0,-32 9-1,10-3 41,6-1 55,-2-1 185,-49 14 1,63-10-201,-1-1 1,0-2 0,-1-2-1,-54 3 1,54-10-152,1-1 0,-53-13 0,22 3 168,-178-16 435,154 20-672,-44-13-1397,39 4-2341,66 14 123,-41 0-1,15 4-130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45.921"/>
    </inkml:context>
    <inkml:brush xml:id="br0">
      <inkml:brushProperty name="width" value="0.1" units="cm"/>
      <inkml:brushProperty name="height" value="0.1" units="cm"/>
      <inkml:brushProperty name="color" value="#E71224"/>
    </inkml:brush>
  </inkml:definitions>
  <inkml:trace contextRef="#ctx0" brushRef="#br0">2275 23 4480,'-2'1'167,"2"0"-111,0-1-1,0 0 1,-1 1 0,1-1 0,0 0 0,0 1 0,-1-1 0,1 0 0,0 0 0,-1 1-1,1-1 1,0 0 0,-1 0 0,1 0 0,0 1 0,-1-1 0,1 0 0,0 0 0,-1 0-1,1 0 1,0 0 0,-1 0 0,1 0 0,-1 0 0,1 0 0,0 0 0,-1 0 0,1 0 0,-1 0-1,1 0 1,0 0 0,-1 0 0,1 0 0,0-1 0,-1 1 0,1 0 0,0 0 0,-1-1-1,0 0 116,0-17 464,0 17-563,0 1 1,0-1 0,0 0-1,0 1 1,0-1-1,0 1 1,0-1 0,0 1-1,0-1 1,0 1 0,0 0-1,0-1 1,0 1-1,0 0 1,0 0 0,-1 0-1,1 0 1,0 0 0,0 0-1,0 0 1,0 0-1,-2 1 1,-32 7 482,26-6-354,-81 17 1201,-104 6-1,76-11-524,57-9-635,34-4-147,-31 7 0,-92 8 414,114-13-330,-33-1 194,-88-9-1,69 1-199,-21-2 248,19 5-427,45 0 265,-51 4 0,-291 9 2512,320-10-2150,29-1-1286,-69-9 0,73 3-2383,1 0-1,-42-17 1,16 1-786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23.149"/>
    </inkml:context>
    <inkml:brush xml:id="br0">
      <inkml:brushProperty name="width" value="0.1" units="cm"/>
      <inkml:brushProperty name="height" value="0.1" units="cm"/>
      <inkml:brushProperty name="color" value="#66CC00"/>
    </inkml:brush>
  </inkml:definitions>
  <inkml:trace contextRef="#ctx0" brushRef="#br0">1673 20 5120,'-13'-2'591,"10"2"-455,-1-1-1,1 0 1,0 1 0,-1 0 0,1 0 0,0 0 0,-1 0 0,1 1 0,0-1-1,0 1 1,-1 0 0,-3 1 0,-67 30 2248,67-30-1974,0 0 1,-1-1-1,1 1 0,0-2 1,0 1-1,0-1 0,-1 0 1,1 0-1,-8-2 0,-12 1 186,18 2-449,0 0 1,0 1-1,0 0 1,0 1-1,0-1 1,0 2 0,-9 4-1,6-3 194,-1 0 0,-19 5-1,12-7-92,0 0-1,-1-1 1,-40-3 0,-61-12-328,58 4 273,21 4 21,-137-9 644,9 4-287,9-13 1093,95 15-1263,-72-3 163,35 4-1235,55 2-1914,1 3-3359,36 3 2083,1 3 256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24.862"/>
    </inkml:context>
    <inkml:brush xml:id="br0">
      <inkml:brushProperty name="width" value="0.1" units="cm"/>
      <inkml:brushProperty name="height" value="0.1" units="cm"/>
      <inkml:brushProperty name="color" value="#66CC00"/>
    </inkml:brush>
  </inkml:definitions>
  <inkml:trace contextRef="#ctx0" brushRef="#br0">2173 29 3968,'-2'-1'415,"-1"0"0,1 0 1,0 0-1,-1 1 0,1-1 1,0 1-1,-1-1 0,1 1 0,0 0 1,-1 0-1,-4 0 0,-7 1 47,-279-1 4338,193 7-3493,2 0-721,-349 22 1206,336-17-571,-146-2 1,-89-19-476,267 4-2893,-93-20 0,8-10-8566,105 20 7065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3:55.769"/>
    </inkml:context>
    <inkml:brush xml:id="br0">
      <inkml:brushProperty name="width" value="0.1" units="cm"/>
      <inkml:brushProperty name="height" value="0.1" units="cm"/>
      <inkml:brushProperty name="color" value="#66CC00"/>
    </inkml:brush>
  </inkml:definitions>
  <inkml:trace contextRef="#ctx0" brushRef="#br0">4992 146 2560,'-6'0'227,"0"1"1,0-1 0,0 2-1,0-1 1,-11 4-1,16-5-326,0 0 1,-1 0-1,1-1 0,0 1 0,0-1 1,0 1-1,0-1 0,0 1 0,0-1 1,0 0-1,0 1 0,0-1 0,1 0 1,-1 0-1,0 0 0,-1-1 0,-17-21 2352,16 20-1621,-7-7-254,-1 0 1,0 1-1,-1 0 1,0 1 0,0 0-1,-1 0 1,0 2 0,0 0-1,-1 0 1,0 1 0,-20-5-1,13 6 253,0 0 1,-44-2-1,-191 16 915,-41 23-554,62-9 128,-136 13-224,283-27-840,-203 13 949,-577-23-551,718 7-390,2 0-96,98-7 50,-10 1 274,-92-11 0,-56-17-633,148 19 488,-1 2-1,0 4 1,-82 6 0,-39-1-181,98-5 84,-28 3 71,-191-6 1192,253 2-1058,-38-4 98,28 0-701,39 6-740,1-2 1,0 0-1,-1-1 0,-34-12 1,-26-26-8012,48 19 5553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3:57.572"/>
    </inkml:context>
    <inkml:brush xml:id="br0">
      <inkml:brushProperty name="width" value="0.1" units="cm"/>
      <inkml:brushProperty name="height" value="0.1" units="cm"/>
      <inkml:brushProperty name="color" value="#66CC00"/>
    </inkml:brush>
  </inkml:definitions>
  <inkml:trace contextRef="#ctx0" brushRef="#br0">1658 92 1792,'-1'-2'112,"1"0"0,-1 0 1,1 0-1,0 0 0,-1-1 1,1 1-1,0 0 0,0 0 0,0 0 1,1 0-1,-1 0 0,0 0 0,1 0 1,-1 0-1,1 0 0,0 0 0,0 0 1,-1 0-1,4-3 0,-3 2 42,1 0 0,-1 0 0,0-1 0,1 1 1,-1 0-1,-1-1 0,1 1 0,0-9 1735,-1 12-1842,0 0-1,1-1 0,-1 1 0,0 0 0,0-1 1,0 1-1,0 0 0,0-1 0,0 1 0,-1 0 1,1-1-1,0 1 0,0 0 0,0-1 0,0 1 1,0 0-1,0-1 0,0 1 0,-1 0 1,1-1-1,0 1 0,0 0 0,-1 0 0,1-1 1,0 1-1,0 0 0,-1 0 0,1-1 0,0 1 1,-1 0-1,1 0 0,0 0 0,-1-1 0,-5 2 121,1 0 0,-1 0 0,0 1 0,1-1-1,0 1 1,-1 0 0,1 1 0,-9 5 0,8-5-63,-1 1 0,0-1 0,-1 0 0,-8 2 0,-35 3 438,-1-3 0,1-2 0,-60-5 0,30 1-337,-26 2 515,-121-2-576,12-23 924,36 3 88,153 19-947,-1 2 0,1 2 0,-29 4 0,-81 20-119,24-3-2584,105-21 1867,-1-1-1,1 0 1,-1-1 0,1 1-1,-1-1 1,1-1 0,-11-1-1,16 1 217,1-1 0,-1 1-1,0 0 1,1-1 0,-1 0-1,1 1 1,-4-4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3:58.417"/>
    </inkml:context>
    <inkml:brush xml:id="br0">
      <inkml:brushProperty name="width" value="0.1" units="cm"/>
      <inkml:brushProperty name="height" value="0.1" units="cm"/>
      <inkml:brushProperty name="color" value="#66CC00"/>
    </inkml:brush>
  </inkml:definitions>
  <inkml:trace contextRef="#ctx0" brushRef="#br0">1648 37 4224,'-37'11'2416,"37"-11"-2048,-7-15-512,6 13 340,-1-1 0,0 1 0,0 0 1,0 0-1,0 0 0,0 0 0,0 0 1,-1 0-1,1 0 0,0 1 0,-1-1 1,0 1-1,1 0 0,-1 0 0,0 0 0,0 0 1,0 0-1,1 0 0,-7 0 0,-3 1 111,0-1-1,0 2 1,-21 3-1,-10 0 10,-186 5 860,1 1-650,181-9-161,-88 13 0,-205 22 1507,187-30-1093,-7 9-2038,152-14 646,0 0 0,1 0-1,-1 0 1,0-1 0,0 0-1,1-1 1,-1 0 0,0 0-1,0-1 1,1 1 0,-12-6-1,-23-18-2644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3:59.228"/>
    </inkml:context>
    <inkml:brush xml:id="br0">
      <inkml:brushProperty name="width" value="0.1" units="cm"/>
      <inkml:brushProperty name="height" value="0.1" units="cm"/>
      <inkml:brushProperty name="color" value="#66CC00"/>
    </inkml:brush>
  </inkml:definitions>
  <inkml:trace contextRef="#ctx0" brushRef="#br0">1775 81 6272,'-75'-5'2677,"63"-9"-3082,0 7 705,0 1-1,-1 0 1,0 0 0,0 2 0,0-1 0,-1 2-1,1 0 1,-1 1 0,0 0 0,0 1 0,0 0-1,0 1 1,-21 3 0,-321 33 707,122-15 402,-85-1-337,-76-17-1232,389-2-277,-1-1 0,1 0 0,0-1 0,0 0 0,-1 0 0,1 0 0,0 0 0,0-1 0,0 0 0,0 0 0,0-1 0,1 0 0,-1 0 0,-10-7 0,-17-22-3653,-9-5 842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3:59.781"/>
    </inkml:context>
    <inkml:brush xml:id="br0">
      <inkml:brushProperty name="width" value="0.1" units="cm"/>
      <inkml:brushProperty name="height" value="0.1" units="cm"/>
      <inkml:brushProperty name="color" value="#66CC00"/>
    </inkml:brush>
  </inkml:definitions>
  <inkml:trace contextRef="#ctx0" brushRef="#br0">1905 120 4864,'-70'0'2885,"67"0"-2815,0-1-1,0 0 1,0 0-1,0 0 1,0 0 0,1 0-1,-1-1 1,0 1-1,1-1 1,-1 0 0,1 1-1,-3-4 1,-8-4 12,-24-13 273,24 13-126,0 2-1,0-1 1,-1 2 0,-19-8-1,2 7 102,-1 0-1,0 2 1,0 2-1,0 1 0,0 1 1,-42 4-1,-193 40 1095,96-13-818,-158 3 786,83 6-976,83-9-3387,123-25-1271,-81 1 0,62-9 1207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47.780"/>
    </inkml:context>
    <inkml:brush xml:id="br0">
      <inkml:brushProperty name="width" value="0.1" units="cm"/>
      <inkml:brushProperty name="height" value="0.1" units="cm"/>
      <inkml:brushProperty name="color" value="#66CC00"/>
    </inkml:brush>
  </inkml:definitions>
  <inkml:trace contextRef="#ctx0" brushRef="#br0">3650 1384 3712,'-1'0'119,"1"0"1,-1 0-1,0 1 1,0-1-1,1 0 1,-1 0-1,0 0 1,0-1-1,1 1 1,-1 0-1,0 0 1,1 0-1,-1 0 1,0-1-1,1 1 1,-1 0-1,0-1 0,1 1 1,-1 0-1,0-1 1,1 1-1,-1-1 1,1 1-1,-2-2 1,2 1 1,0 0 0,0 0 0,0 0 0,1 0 0,-1 0 1,0-1-1,0 1 0,1 0 0,-1 0 0,1 0 0,-1 0 0,1-1 0,4-9-80,-2-4 428,-3 13-355,0 1-1,0 0 1,0-1 0,0 1 0,6-11 5088,6 2-3900,11-9-650,-17 15-510,0 0 0,0-1 0,-1 0 0,0 0 0,0 0 0,0-1 0,0 0 0,3-6 0,30-35 1485,-26 26-1257,0-2-1,17-46 1,-27 61-281,0-1 1,-1 1-1,0-9 0,1-6-99,0 5 81,-1 1 0,-2-34 1,0 31 37,2-32 0,9-190 253,-4 125-383,-1 85 57,0-17-77,-4 32 61,1 1 0,3-19 0,-2 18 47,0 0 0,-1-19 0,-2 30-26,1 4-20,-1-1-1,0 1 1,0-1-1,0 1 0,-1-1 1,1 1-1,0-1 1,-1 1-1,0-1 1,0 1-1,1 0 0,-1-1 1,-1 1-1,1 0 1,-2-4-1,-10-12-12,10 14 18,1-1 0,-1 1 0,0 0-1,0 0 1,-1 0 0,1 0 0,-1 1 0,0-1 0,0 1-1,0 0 1,-1 0 0,1 0 0,-1 1 0,1-1-1,-7-1 1,-16-2 65,0 1 0,0 1-1,-1 2 1,-40 1 0,15-2 1,-103-19 1,77 9-113,0 4 189,-94 3 0,-37-3-224,18-24 17,9 6 167,126 21-7,-17 1 30,-82 4 0,72 2-248,-3 3 157,-108 19-1,45-3 0,77-13-75,-1-3 0,0-4 0,0-2 1,-95-16-1,130 13 0,0 2 0,-60 4 1,31 0 15,-447-1-86,475-3 8,32 2 54,1 0 0,-1 0-1,1 1 1,-1 0 0,0 0-1,1 1 1,-1 0 0,1 0 0,-9 3-1,-37 14-104,39-14 79,14-4 44,-1 0 1,0 0 0,1 0-1,-1 0 1,0 0 0,0 1-1,1-1 1,-1 0 0,0 0-1,1 0 1,-1 1 0,1-1 0,-1 0-1,0 1 1,1-1 0,-1 0-1,1 1 1,-1-1 0,1 1-1,-1-1 1,1 1 0,-1-1-1,1 1 1,0 0 0,-1-1 0,1 1-1,0-1 1,-1 1 0,1 0-1,0-1 1,0 1 0,-1 0-1,1-1 1,0 1 0,0 0 0,0-1-1,0 2 1,-11 21 196,-6 16-235,9-13-10,5-21 89,1 1 0,0-1 0,1 1-1,0-1 1,-1 1 0,1 10 0,1-12-63,0 76-10,-16 138-1,-1-110 6,-25 139 43,36-227 13,-1 0 1,-14 31-1,12-31 35,1-1 0,-10 36 1,-35 148-332,51-196 230,0 0 0,1 0 1,0 0-1,0 0 1,1 13-1,-1-18 29,1 0 0,1 0 0,-1 1-1,0-1 1,0 0 0,1 0 0,-1 0 0,1 0 0,-1-1-1,1 1 1,0 0 0,0 0 0,0 0 0,0 0 0,0-1 0,0 1-1,1 0 1,-1-1 0,1 1 0,-1-1 0,1 0 0,-1 1-1,4 1 1,8 1-27,1 0-1,-1 0 0,1-1 0,0-1 1,0 0-1,0-1 0,0 0 0,1-2 1,-1 1-1,27-6 0,-22 3 41,34 1 0,3-1 0,20 0 0,-50 3 0,27-3 0,235-29 0,-105 11-173,56-7 266,105-18-237,-279 40 117,51-7 70,193-23-83,-213 28 80,140-5-89,-102 8 50,259 0 25,-266 6 7,-58 0-6,-28 1 21,1-2 0,61-9 0,89-18 277,-117 25-202,-44 3-262,-30-1-61,0 0 0,0-1 0,0 1 0,0 0 1,-1 0-1,1 0 0,0-1 0,0 1 0,0 0 0,-1-1 0,1 1 0,0-1 1,0 1-1,-1-1 0,1 1 0,0-1 0,-1 1 0,1-1 0,-1 0 0,1 1 1,-1-1-1,1 0 0,-1 0 0,1 1 0,-1-1 0,0 0 0,1 0 0,-1 0 0,1-1 1,-1-1-362,1 1 0,-1-1 0,0 0 0,0 0 0,1 0 0,-2 1 0,1-1 0,-1-5 0,-13-35-3876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50.758"/>
    </inkml:context>
    <inkml:brush xml:id="br0">
      <inkml:brushProperty name="width" value="0.1" units="cm"/>
      <inkml:brushProperty name="height" value="0.1" units="cm"/>
      <inkml:brushProperty name="color" value="#66CC00"/>
    </inkml:brush>
  </inkml:definitions>
  <inkml:trace contextRef="#ctx0" brushRef="#br0">3478 1139 3456,'-19'4'1221,"19"-3"-1199,0-1 0,0 0 0,-1 0 0,1 0 0,0 0 0,0 0 0,0 0-1,-1 0 1,1 0 0,0 0 0,0 0 0,-1 0 0,1 0 0,0 0 0,0 0 0,0 0 0,-1 0-1,1 0 1,0 0 0,0 0 0,0 0 0,-1-1 0,1 1 0,0 0 0,0 0 0,0 0 0,0 0 0,-1 0-1,1-1 1,0 1 0,0 0 0,0 0 0,0 0 0,0 0 0,-1-1 0,1 1 0,0 0 0,0 0-1,0 0 1,0-1 0,0 1 0,0 0 0,0 0 0,0 0 0,0-1 0,0 1 0,0 0 0,0 0-1,0 0 1,0-1 0,0 1 0,0 0 0,0 0 0,0 0 0,0-1 0,0 1 0,1 0 0,5-16 576,-3 11-584,20-67 665,7-17 1586,-27 82-1896,0-1 0,-1 1 1,0 0-1,0-1 0,0 1 1,-1-1-1,1-11 0,-2 16-110,1 0 0,0 0 0,0 0 0,0-1-1,0 1 1,0 0 0,1 0 0,-1 1 0,1-1-1,2-3 1,-2 3-125,0 0-1,0 0 0,0 0 1,0 0-1,-1 0 1,0 0-1,1-1 1,-1 1-1,0 0 0,0-6 1,4-81 1055,-8 29-855,-19-111 0,10 99-170,3 18 55,-2 1-1,-2 1 1,-30-75 0,40 121-195,-2-1 1,1 1 0,-1 0 0,0 0-1,-1 0 1,1 0 0,-1 1 0,-1 0-1,1 1 1,-10-7 0,11 8-3,-1 1-1,1 1 1,-1-1 0,1 1 0,-1 0 0,0 0 0,-9-1 0,0 1 12,1 0 0,-16 1 0,-205-9 322,129 3-40,-155 10-1,-158 19-231,216-15-24,-49 7 228,57-4-318,-147 3-74,238-13 161,-275 4 126,107-7-375,205 0 131,-26-3-171,83 5 230,1 0 1,0 0-1,0 1 0,0 0 1,-14 3-1,19-2 1,1 0 0,-1 0 0,1 0 0,0 0 0,-1 1 0,1-1 0,0 1 1,0 0-1,0 0 0,0 0 0,0 0 0,1 1 0,-1-1 0,1 1 0,-1-1 0,1 1 0,-2 3 0,-2 6-14,0 1-1,1-1 1,1 1-1,0-1 1,0 1-1,-2 19 1,-1 5 22,-131 473 654,126-465-679,2 1-1,1 0 0,3 1 1,2 0-1,3 47 0,0-91 20,1-1 0,0 1-1,1-1 1,-1 1 0,0-1 0,1 1-1,-1-1 1,1 0 0,0 1-1,0-1 1,0 0 0,0 1 0,0-1-1,0 0 1,3 3 0,-3-3 7,1-1 0,0 0 0,0 0 0,0 0 0,0 0 0,0 0 0,0 0 1,0 0-1,0-1 0,0 1 0,0-1 0,0 1 0,0-1 0,1 0 0,-1 0 0,0 0 0,0 0 1,4-1-1,21-3-241,-1-2 1,1-1-1,-2-1 1,1-1-1,25-14 1,51-16-2469,83-9-7315,-113 32 5355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06.205"/>
    </inkml:context>
    <inkml:brush xml:id="br0">
      <inkml:brushProperty name="width" value="0.1" units="cm"/>
      <inkml:brushProperty name="height" value="0.1" units="cm"/>
      <inkml:brushProperty name="color" value="#66CC00"/>
    </inkml:brush>
  </inkml:definitions>
  <inkml:trace contextRef="#ctx0" brushRef="#br0">1262 20 1792,'-14'-6'2543,"11"4"-2302,0 0 0,1 0 0,-2 1-1,1-1 1,0 1 0,0 0-1,-5-1 1,-263 7 3855,192 4-3067,-77-9 1222,141 1-1818,-1 1 0,1 0 0,-21 7 0,-5 1 283,-256 42 1796,174-24-4053,42-4-4486,42-15 1243,-11-8 1003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50.320"/>
    </inkml:context>
    <inkml:brush xml:id="br0">
      <inkml:brushProperty name="width" value="0.1" units="cm"/>
      <inkml:brushProperty name="height" value="0.1" units="cm"/>
      <inkml:brushProperty name="color" value="#E71224"/>
    </inkml:brush>
  </inkml:definitions>
  <inkml:trace contextRef="#ctx0" brushRef="#br0">1546 6 5120,'-1'-1'134,"0"1"0,1 0 0,-1-1 0,1 1 1,-1-1-1,0 1 0,1 0 0,-1 0 0,0-1 0,1 1 1,-1 0-1,0 0 0,1 0 0,-1 0 0,0 0 0,1 0 0,-1 0 1,0 0-1,1 0 0,-1 0 0,0 0 0,0 0 0,1 0 1,-1 1-1,0-1 0,-19 11 151,9-5 848,-1 0-653,-1-1 0,0-1 0,0 0 1,0 0-1,-1-1 0,-17 1 0,-84-1 8,78-4-81,-102-5 458,-4 0 222,-251 24 1090,165-5-2039,204-12-828,-1-1 0,1-1 0,-31-6 1,34 2-1145,1 0 0,-23-9 0,-9-6-2769,-6 1 1126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07.202"/>
    </inkml:context>
    <inkml:brush xml:id="br0">
      <inkml:brushProperty name="width" value="0.1" units="cm"/>
      <inkml:brushProperty name="height" value="0.1" units="cm"/>
      <inkml:brushProperty name="color" value="#66CC00"/>
    </inkml:brush>
  </inkml:definitions>
  <inkml:trace contextRef="#ctx0" brushRef="#br0">1146 45 2560,'-3'-2'154,"3"2"-110,-1-1 0,0 1 0,1-1-1,-1 1 1,0-1 0,0 1 0,1-1 0,-1 1 0,0 0 0,0-1 0,1 1 0,-1 0 0,0 0 0,0 0 0,0 0 0,1 0 0,-1-1 0,0 2 0,0-1 0,0 0 0,0 0 0,1 0 0,-1 0 0,0 0 0,0 1 0,0-1 0,1 0 0,-2 1 0,1 0 202,-15-2-342,5-6 991,10 5-717,0 1 0,-1 0 0,1 0 0,-1 0-1,1 0 1,-1 0 0,0 0 0,-2-1-1,-17-1 645,0 0 0,-1 1-1,1 1 1,-30 3-1,24-1-526,1-1 0,-37-4-1,2-3 697,0 3-1,-108 6 0,30 11 34,-12 0-264,119-12-2327,0-1 0,-57-9 0,30-1-5926,28 1 4842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4:54.126"/>
    </inkml:context>
    <inkml:brush xml:id="br0">
      <inkml:brushProperty name="width" value="0.1" units="cm"/>
      <inkml:brushProperty name="height" value="0.1" units="cm"/>
      <inkml:brushProperty name="color" value="#66CC00"/>
    </inkml:brush>
  </inkml:definitions>
  <inkml:trace contextRef="#ctx0" brushRef="#br0">3585 1406 3968,'-63'5'2666,"60"-5"-2531,1-1 0,-1 0 0,0 0 0,1 0-1,-1 0 1,1-1 0,-4-2 0,-8-3 434,11 6-419,-2-2 105,1 1 0,-1 1 1,0-1-1,0 1 1,0 0-1,0 0 1,0 0-1,-7 0 0,-125-4 2471,-16 12-524,-4 0-1045,85-8-989,-149 7 267,119-1-408,13-1 223,-43-3 539,71-2-628,-209-8 239,166 8 60,-92 2-56,35 2 77,-29 3-178,123 1-333,-131 29 1,30 17 355,127-40-193,-268 71-48,210-67-34,-50 10-91,120-19 84,-82 18 364,96-24-384,0 0 0,0 0 1,1-2-1,-1 0 0,-23-3 0,32 2-19,0 0-1,1-1 1,-1 1-1,0-1 1,1 0-1,-1-1 1,1 1-1,0-1 1,0 0-1,0 0 1,-7-6-1,9 6 2,1 0 0,-1 0 0,1 0 0,-1-1-1,1 1 1,0-1 0,0 1 0,0-1 0,1 0 0,0 0 0,-1 1 0,1-1 0,0 0-1,1 0 1,-1 0 0,1 0 0,0-6 0,-1 1 1,1-1 1,0 1-1,1 0 0,0 0 0,0 0 1,1 0-1,0 0 0,0 0 0,1 1 1,5-11-1,4-7 56,-1 1-1,-1-2 1,10-43 0,-11 27 47,6-66 0,-11 68-106,7-268 175,-11 255-118,-6-50-136,-4-26-53,9 101 96,0 17 15,1 0-1,0 1 0,1-1 0,0 0 0,3-13 0,-4 24 6,1 0-1,-1 0 0,0 0 0,1 1 1,-1-1-1,1 0 0,-1 0 0,1 0 0,0 1 1,-1-1-1,1 0 0,0 1 0,-1-1 1,1 0-1,0 1 0,0-1 0,-1 1 1,1-1-1,0 1 0,0 0 0,0-1 1,0 1-1,0 0 0,0-1 0,0 1 1,0 0-1,0 0 0,0 0 0,-1 0 1,1 0-1,0 0 0,0 0 0,0 0 1,0 1-1,2-1 0,7 1-34,-4-1 46,1 0 0,-1 0 1,0 1-1,1 0 0,-1 0 1,0 0-1,8 4 0,-1-2 8,0-1 0,-1 0-1,1-1 1,0-1-1,0 0 1,14-2 0,8 1-48,23-1 38,98-15 0,55-26 3,-136 28 61,83-3-1,4-1 33,-47 1-167,223-45 62,199-36 12,-340 59-74,-121 21 63,78-7 0,106 17 83,-99 7-112,-16-9 22,40 0 63,-163 11-40,131 5-90,-104 0 88,-22-4 69,-1 2 1,0 1-1,0 1 1,0 1-1,29 12 0,-53-17-72,1 0 0,-1 0 0,-1 0 0,1 1-1,0-1 1,0 1 0,0-1 0,-1 1 0,1 0 0,-1 0-1,1 0 1,-1 0 0,0 0 0,0 0 0,0 0 0,0 0-1,1 4 1,0 0-24,0 0-1,-1 0 1,0 1 0,0-1-1,-1 10 1,0 12-26,-14 350 84,-4-230 91,-19 205 107,33-304-232,-2 46 59,6-78-58,-1-10 19,1 0 0,0-1-1,0 1 1,1 0-1,0 0 1,0 0 0,0-1-1,1 1 1,4 10-1,-4-12-7,-1 0 0,0 0 0,0 0 0,0 0 1,0 0-1,-1 0 0,0 0 0,0 0 0,-1 8 0,0 4 161,1-15-211,0-1 0,-1 1 0,1-1 0,-1 1 0,0-1 0,1 0-1,-1 1 1,0-1 0,0 0 0,0 1 0,0-1 0,0 0 0,0 0 0,0 0 0,0 0 0,-1 0 0,1 0 0,0 0 0,-1 0 0,1-1 0,-1 1 0,1 0 0,-1-1 0,1 1 0,-1-1 0,1 0 0,-1 1 0,1-1 0,-1 0 0,-1 0 0,7-20-4223,-1 0 1736,-1-1-1,-2 0 1,-2-36 0,-12-26-2035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9:42.914"/>
    </inkml:context>
    <inkml:brush xml:id="br0">
      <inkml:brushProperty name="width" value="0.1" units="cm"/>
      <inkml:brushProperty name="height" value="0.1" units="cm"/>
      <inkml:brushProperty name="color" value="#66CC00"/>
    </inkml:brush>
  </inkml:definitions>
  <inkml:trace contextRef="#ctx0" brushRef="#br0">3489 128 2816,'0'0'101,"-1"0"0,1 0 0,0 0 0,-1 0 0,1 1 0,0-1 0,-1 0 0,1 0 0,0 0 0,0 0 0,-2 1 505,2 0-505,0-1 0,0 0 0,0 0 0,-1 1 0,1-1 0,0 0 0,0 1 0,0-1 0,0 0 0,0 0 0,0 1 0,0-1 0,0 0 0,-1 1 0,1-1 0,0 0 0,0 1 0,0-1 0,1 0 0,-1 0 0,0 1 0,0-1-1,0 0 1,0 1 0,0-1 0,0 1 0,0 2 1594,-20 1-601,-42-3 1977,-99-5-1001,138 3-1823,1 1 0,0 1 0,0 1 1,-1 1-1,-39 11 0,22-5 131,23-7-303,-1 0 1,-22 0-1,-12 0 131,-61 4 2,-57-4 92,90-4-157,-96 2 11,166 0-139,1-1-1,0-1 1,0 1 0,-10-4-1,-20-4 207,-21 0-124,-35-4-77,-39-5 124,58 8 13,-135-36 1,196 43-196,0 1 1,0 1 0,0 0-1,-29 3 1,5-1 16,-328-1 506,222 9-581,12-5 96,52 1 117,-41 0 49,-122-1 228,203-4-277,5-1 191,0 1 0,-69 12-1,51-2-126,-68 17-543,121-26 224,0-1 0,0 1-1,0-1 1,0 0 0,0 1 0,0-1 0,0 0-1,-1 0 1,1 0 0,0 0 0,0 0 0,0 0-1,0 0 1,0 0 0,0 0 0,0 0 0,0-1-1,-2 0 1,2 0-310,0-1 0,0 0 1,1 1-1,-1-1 0,0 0 0,1 0 0,0 0 0,-1 1 1,1-1-1,0 0 0,0 0 0,0-3 0,-1-7-1475,0 1-1,-5-18 1,-17-35-2301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9:45.570"/>
    </inkml:context>
    <inkml:brush xml:id="br0">
      <inkml:brushProperty name="width" value="0.1" units="cm"/>
      <inkml:brushProperty name="height" value="0.1" units="cm"/>
      <inkml:brushProperty name="color" value="#66CC00"/>
    </inkml:brush>
  </inkml:definitions>
  <inkml:trace contextRef="#ctx0" brushRef="#br0">4305 64 2432,'-9'-6'812,"9"6"-802,0 0 0,0 0 0,0 0 0,1 0 0,-1 0 0,0 0 0,0 0 0,0 0 0,0 0 0,0 0 0,0 0 0,0 0 0,1 0 0,-1 0 0,0 0 0,0 0 0,0-1 0,0 1 0,0 0 0,0 0 0,0 0 0,0 0 0,1 0 0,-1 0 0,0 0 0,0 0 0,0 0 0,0 0 0,0 0 0,0 0 0,0-1 0,0 1 0,0 0 0,0 0 0,0 0 0,0 0 0,0 0 0,0 0 0,0 0 0,0-1 0,0 1 0,0 0 0,1 0 0,-1 0-1,-1 0 1,1 0 0,0 0 0,0 0 0,0-1 0,0 1 0,0 0 0,0 0 0,0 0 0,0 0 0,0 0 0,0 0 0,0 0 0,0 0 0,0 0 0,0-1 0,0 1 0,0 0 0,0 0 0,-1 0 0,2 0 220,0-1-161,4-2 1067,-5 3-1056,0 0 1,0 0-1,0-1 1,-1 1-1,1 0 1,0 0-1,0-1 0,0 1 1,0 0-1,0 0 1,0 0-1,0-1 1,-1 1-1,1 0 1,0 0-1,0 0 1,0-1-1,0 1 0,-1 0 1,1 0-1,0 0 1,0 0-1,0-1 1,-1 1-1,1 0 1,0 0-1,0 0 0,-1 0 1,1 0-1,0 0 1,0 0-1,-1 0 1,1 0-1,-14 0 1306,-16 8-581,26-7-654,-23 7 597,0-2 1,-37 4-1,29-4 8,0 1-1,-64 22 1,76-21-481,-49 9 1,62-16-101,1 0 0,-1 0 0,0-1 0,0 0 0,0-1 1,0 0-1,-18-5 0,-16-7 69,-1 2 0,-1 2 1,1 2-1,-58-1 0,-39 4 327,30-1-310,20-1-48,68 5-190,1-2-1,-1-1 0,-39-11 0,5 1 39,-88-3-24,79 11 134,-92 1 138,-208-5-28,271 10-391,-133 9 462,134-7-191,38 1-114,-69-7 1,-192-6 435,254 10-353,-247 5 414,172-5-381,-156 1 495,102 7-972,99-10-1985,-4-1-5829,54 4 2912,-8 3 1174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9:50.982"/>
    </inkml:context>
    <inkml:brush xml:id="br0">
      <inkml:brushProperty name="width" value="0.1" units="cm"/>
      <inkml:brushProperty name="height" value="0.1" units="cm"/>
      <inkml:brushProperty name="color" value="#66CC00"/>
    </inkml:brush>
  </inkml:definitions>
  <inkml:trace contextRef="#ctx0" brushRef="#br0">7719 228 4736,'-11'0'568,"6"0"-325,1-1-1,-1 1 1,0 1 0,1-1-1,-1 1 1,1-1-1,-1 1 1,-4 2 0,8-3-219,0-1 0,0 1 0,0 0 1,0-1-1,0 1 0,0-1 0,0 1 0,0-1 1,0 1-1,0-1 0,0 0 0,1 0 0,-1 1 1,0-1-1,0 0 0,1 0 0,-1 0 0,0 0 1,0-2-1,-3-1 260,-6-7 500,-2 1 0,1 0 0,-2 1 0,1 0 0,-16-7 0,0 9 305,13 5-589,-10-7 318,20 7-683,1 0 0,-1 0 1,0 0-1,0 1 0,1 0 1,-11-1-1,4 1 11,0 0-1,0 0 1,-17-6-1,-14-2 100,-41-5 421,-113-5 28,146 12-488,34 4-64,-32-1 0,-123 14 450,122-7-356,-59-4-1,36 0-7,-261-19 411,279 15-462,-101 2-77,43 2-109,-293-5 297,371 8-202,0 2 1,-56 13 0,7-2 15,-69-1 0,81-9-54,-68-1-16,58-4-16,56-1 39,0 1-1,-1 1 1,-30 5-1,14 0 7,-70 3-1,49-5-37,-166-2-14,121-3-12,89 0-1,-30-6 1,30 4 9,-32-1 0,-46 0 82,-119-21 0,131 14 11,-108-1-1,132 9-102,42 2-6,0 0 1,0 0-1,0 2 0,-25 4 0,-367 61 122,355-61 23,-87-5 0,60-1 22,-104 5-180,-130-3 664,252-8-630,-25 0-192,-131-12 455,105 6-159,-106-25 55,131 19-127,43 11-41,0 2 1,-1 1-1,1 3 0,-90 8 0,-69 12 381,-150 22 93,297-27-985,23-4-2274,-58 5 0,88-13 1881,0-1 0,0-1 1,1 1-1,-1-1 0,0 0 0,0-1 0,1 1 0,-1-1 1,-11-6-1,-21-13-3370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9:56.318"/>
    </inkml:context>
    <inkml:brush xml:id="br0">
      <inkml:brushProperty name="width" value="0.1" units="cm"/>
      <inkml:brushProperty name="height" value="0.1" units="cm"/>
      <inkml:brushProperty name="color" value="#66CC00"/>
    </inkml:brush>
  </inkml:definitions>
  <inkml:trace contextRef="#ctx0" brushRef="#br0">2248 30 2176,'-6'-4'3244,"6"4"-3120,0-1 1,0 1 0,0 0 0,0-1-1,0 1 1,0 0 0,0-1 0,0 1 0,0 0-1,0-1 1,0 1-100,0-1-1,0 1 1,0-1-1,0 1 1,0-1 0,0 1-1,0 0 1,0-1-1,0 1 1,0-1 0,-1 1-1,1 0 1,0-1-1,0 1 1,0-1 0,-1 1-1,1 0 1,0-1-1,0 1 1,-1 0-1,1 0 1,0-1 0,-1 1-1,1 0 1,0-1-1,-1 1 1,1 0 0,0 0-1,-1 0 1,1-1-1,0 1 1,-1 0 0,1 0-1,-1 0 1,1 0-1,-1 0 1,1 0 0,0 0-1,-1 0 1,-69-9 1783,-30 9 1866,99 0-3503,1 0-150,0 0 0,0-1 0,0 1-1,0 0 1,-1 0 0,1 0 0,0 0 0,0 0 0,0 0 0,0 0-1,-1 0 1,1-1 0,0 1 0,0 0 0,-1 0 0,1 0 0,0 0 0,0 0-1,0 0 1,-1 0 0,1 0 0,0 0 0,0 0 0,0 1 0,-1-1 0,1 0-1,0 0 1,0 0 0,0 0 0,-1 0 0,1 0 0,0 0 0,0 0-1,0 1 1,0-1 0,-1 0 0,1 0 0,0 0 0,0 1 0,-4 3 1016,-81-4 2733,61 6-3352,6 0-73,-30 6 226,29-5-475,17-6-96,0 0-1,0 0 0,-1 0 1,1 0-1,0-1 0,-1 1 1,1-1-1,-4 1 0,-42 8 305,-124 0 278,83-2-410,-2 0 130,-14 2 88,86-8-284,-24 4 1,2 0 112,-35 0 303,-142-12 0,-73-34 540,265 37-978,-1 2 1,-49 2-1,34 0-49,-120 14-461,57-3-1921,99-10 2106,-20 1-2039,0-1-1,-45-4 1,-1-12-2216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9:59"/>
    </inkml:context>
    <inkml:brush xml:id="br0">
      <inkml:brushProperty name="width" value="0.1" units="cm"/>
      <inkml:brushProperty name="height" value="0.1" units="cm"/>
      <inkml:brushProperty name="color" value="#66CC00"/>
    </inkml:brush>
  </inkml:definitions>
  <inkml:trace contextRef="#ctx0" brushRef="#br0">1044 11 2560,'11'-11'7589,"-16"21"-5813,-2-8-1472,1-1 0,-1 1 1,1-1-1,-1 0 0,0-1 0,1 0 0,-1 0 1,-11-1-1,-6-1 147,-207 12 2461,149-4-2222,-94 8 1015,128-7-1132,-76 19 0,49-4-1174,-85 22-7437,102-35 3782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59:59.917"/>
    </inkml:context>
    <inkml:brush xml:id="br0">
      <inkml:brushProperty name="width" value="0.1" units="cm"/>
      <inkml:brushProperty name="height" value="0.1" units="cm"/>
      <inkml:brushProperty name="color" value="#66CC00"/>
    </inkml:brush>
  </inkml:definitions>
  <inkml:trace contextRef="#ctx0" brushRef="#br0">1837 115 3712,'0'0'1285,"11"-5"288,58-62-431,-68 67-1053,0-1 0,-1 0 0,1 0 0,0 0 0,-1 1 0,1-1 0,-1 0 0,1 0 0,-1 0 0,1 0 0,-1 0 0,0 0 0,1 0 0,-1 0 0,0-1 0,0 1 0,0 0 0,0 0 0,0 0 0,0 0 0,0 0 0,0 0 0,0 0 0,0 0 0,-1 0 0,1 0 0,0 0 0,-1 0 0,1 0 0,-1 0 0,1 0 0,-1 0 0,0 0 0,1 0 0,-1 0 0,0 1 0,1-1 0,-1 0 0,0 0 0,0 1 0,0-1 0,0 1 0,0-1 0,0 1 0,0-1 0,0 1 0,0-1 0,0 1 0,0 0 0,0-1 0,0 1 0,0 0 0,0 0 0,0 0 0,0 0 0,0 0 0,-2 0 0,-651 0 6114,536 6-5537,-111 3-20,147-11-476,-92 5 529,-36 26 910,70-8-2716,0-9-4408,117-11 3790,9 0-125,0 0 0,0-1 0,-14-2 0,-28-10-2422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00:01.584"/>
    </inkml:context>
    <inkml:brush xml:id="br0">
      <inkml:brushProperty name="width" value="0.1" units="cm"/>
      <inkml:brushProperty name="height" value="0.1" units="cm"/>
      <inkml:brushProperty name="color" value="#66CC00"/>
    </inkml:brush>
  </inkml:definitions>
  <inkml:trace contextRef="#ctx0" brushRef="#br0">2057 151 4480,'0'0'78,"-1"0"0,1-1-1,0 1 1,0 0 0,-1-1 0,1 1 0,0 0-1,0-1 1,0 1 0,0 0 0,0-1 0,-1 1 0,1-1-1,0 1 1,0 0 0,0-1 0,0 1 0,0-1 0,0 1-1,0 0 1,0-1 0,1 1 0,-1 0 0,0-1 0,0 1-1,0 0 1,0-1 0,0 1 0,0-1 0,1 1 0,-1 0-1,1-1 1,11-17-147,-10 16 83,-1 0-1,1-1 1,0 1-1,-1 0 1,1-1-1,-1 1 1,0-1-1,0 0 1,1-2-1,-2 3 152,0 1-1,0-1 0,0 0 0,-1 1 1,1-1-1,0 0 0,-1 1 0,1-1 0,-1 1 1,0-1-1,1 1 0,-1-1 0,0 1 1,0-1-1,0 1 0,0 0 0,0-1 0,0 1 1,0 0-1,-1 0 0,1 0 0,0 0 1,-1 0-1,1 0 0,0 0 0,-1 0 0,1 1 1,-1-1-1,0 0 0,1 1 0,-1 0 1,1-1-1,-3 1 0,-7-2 151,0 2 0,1-1 0,-1 2 0,-15 1 0,-4 0 612,-93 3-175,18 4-54,-60-3 902,155-6-1573,-55 0 717,-74 9 0,64 1-88,-90-1 0,29-10-151,-153 3 1619,203 5-1999,-31 0-479,97-7 238,-150-7-2316,151 4 1391,1 0-1,0-1 1,-1 0-1,2-2 1,-1 0-1,1-1 0,-19-11 1,-19-13-4218,-12 2 865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1:46.615"/>
    </inkml:context>
    <inkml:brush xml:id="br0">
      <inkml:brushProperty name="width" value="0.1" units="cm"/>
      <inkml:brushProperty name="height" value="0.1" units="cm"/>
      <inkml:brushProperty name="color" value="#66CC00"/>
    </inkml:brush>
  </inkml:definitions>
  <inkml:trace contextRef="#ctx0" brushRef="#br0">3430 212 2432,'0'0'4,"-2"1"108,0-1 0,0 1 0,0-1 0,0 1 0,1-1 0,-1 0-1,0 0 1,0 0 0,0 0 0,-3 0 0,5-1-85,-1 1-1,0-1 0,1 0 1,-1 1-1,1-1 0,-1 0 1,1 0-1,-1 1 0,1-1 0,0 0 1,-1 0-1,1 0 0,0 1 1,-1-1-1,1 0 0,0 0 1,0 0-1,0 0 0,0 0 1,0 1-1,0-1 0,0 0 1,0 0-1,0-1 0,1-2 284,-1-1 0,-1 1 0,1 0 0,-1 0 0,0 0 0,0-1 0,0 1 0,0 0 0,-1 0 0,-3-6 0,4 8-157,-1-1 1,0 1-1,1 0 0,-1 0 0,0 1 0,0-1 1,-1 0-1,1 1 0,0-1 0,-1 1 1,1-1-1,0 1 0,-1 0 0,0 0 1,1 0-1,-1 1 0,1-1 0,-1 1 0,-3-1 1,-68-5 1152,-107 5 1,86 2-576,65 1-451,-1 1 1,-46 11-1,47-8-123,-1 0 0,-48 1 0,31-7-169,4 1-44,0-2-1,-54-8 0,46 0 68,-135-25 128,175 32-27,0 1 1,-19 0 0,19 1 28,0-1 1,-23-3-1,-225-34-179,22 5 183,209 28-26,0 1 0,0 1-1,-1 2 1,1 1 0,-1 1 0,-42 7 0,-218 38 195,93-1 448,-6 1 231,-312 29-1292,506-74-253,0 1-1,0-1 1,0 0-1,0-1 0,0 0 1,0-1-1,0 0 1,0 0-1,0 0 0,0-2 1,0 1-1,-13-6 1,-20-19-3416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2:31:51.436"/>
    </inkml:context>
    <inkml:brush xml:id="br0">
      <inkml:brushProperty name="width" value="0.1" units="cm"/>
      <inkml:brushProperty name="height" value="0.1" units="cm"/>
      <inkml:brushProperty name="color" value="#E71224"/>
    </inkml:brush>
  </inkml:definitions>
  <inkml:trace contextRef="#ctx0" brushRef="#br0">1624 70 3200,'0'1'52,"-1"-1"0,1 0 0,-1 0 1,0 0-1,1 0 0,-1 0 0,1 0 0,-1 0 0,1 0 0,-1 0 1,1 0-1,-1-1 0,0 1 0,1 0 0,-1 0 0,1 0 1,-1-1-1,1 1 0,-1 0 0,1 0 0,0-1 0,-1 1 1,1-1-1,-1 1 0,1 0 0,0-1 0,-1 1 0,1-1 0,0 1 1,-1-1-1,1 0-39,0 0 0,0 0 1,1 0-1,-1 0 0,0 0 0,1 0 1,-1 0-1,0 1 0,1-1 1,-1 0-1,1 0 0,0 0 0,-1 1 1,1-1-1,-1 0 0,1 0 1,2-1 548,-15-1 2158,3 3-2220,-1 0-103,0 0 1,0-1 0,-18-3 0,19 3-205,1 0 0,-1 0 0,0 1 1,1 0-1,-1 1 0,0 0 0,1 0 1,-14 4-1,-16 3 180,-7-5 218,-52-2 1,62-2-163,-1 2-1,-70 10 1,69-6-192,0-2 0,0-1 0,-38-3 0,21 1-28,-2-3 290,-74-12 0,90 8-64,0 2 0,-1 1 0,1 3 0,-49 3 0,31 6-225,14-1-794,0-3 1,-88-1-1,123-3 20,1-2 1,-1 1-1,0-1 0,1 0 1,-1-1-1,1 0 0,0 0 0,0-1 1,-15-9-1,-16-18-3489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1:48.093"/>
    </inkml:context>
    <inkml:brush xml:id="br0">
      <inkml:brushProperty name="width" value="0.1" units="cm"/>
      <inkml:brushProperty name="height" value="0.1" units="cm"/>
      <inkml:brushProperty name="color" value="#66CC00"/>
    </inkml:brush>
  </inkml:definitions>
  <inkml:trace contextRef="#ctx0" brushRef="#br0">1730 7 3072,'-2'-1'236,"1"0"0,-1 0 0,0 1 0,0-1 0,0 0 0,0 1 0,0-1 0,0 1 0,1 0 0,-1 0 0,0 0 0,0 0 0,0 0 0,0 0 1,0 0-1,0 1 0,0-1 0,0 1 0,0-1 0,0 1 0,1 0 0,-1 0 0,0 0 0,1 0 0,-1 0 0,-2 2 0,-11 9 38,10-9-123,0 1 0,0 0 0,0 1 0,-4 5 0,4-6 29,0 1-1,0-1 1,-1 1 0,1-1-1,-1-1 1,0 1-1,0-1 1,-11 4-1,3-1 60,-1-1-1,-27 5 0,8-6-131,-46 1 0,49-4 186,-64 9 0,31-1 11,43-5-231,0-2 1,1 0-1,-1-1 1,-25-3-1,-1 1 296,3 3-111,1 2 0,-45 10 0,-20 3 493,-343 35 2374,421-49-3905,-41 0-1,61-3 106,0-1 1,0 0-1,1-1 1,-1 0-1,0 0 1,1-1 0,0 0-1,-12-6 1,9 2-912,1 0 0,-12-11 0,-20-19-2504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1:49.404"/>
    </inkml:context>
    <inkml:brush xml:id="br0">
      <inkml:brushProperty name="width" value="0.1" units="cm"/>
      <inkml:brushProperty name="height" value="0.1" units="cm"/>
      <inkml:brushProperty name="color" value="#66CC00"/>
    </inkml:brush>
  </inkml:definitions>
  <inkml:trace contextRef="#ctx0" brushRef="#br0">4570 254 4736,'-1'1'65,"1"-1"0,0 0-1,-1 0 1,1 0 0,-1 0 0,1 0 0,0 0 0,-1 0 0,1 0 0,-1 0-1,1 0 1,-1 0 0,1-1 0,0 1 0,-1 0 0,1 0 0,-1 0-1,1 0 1,0-1 0,-1 1 0,1 0 0,0 0 0,-1-1 0,1 1 0,0 0-1,-1-1 1,1 1 0,0 0 0,0-1 0,-1 1 0,1 0 0,0-1-1,0 1 1,0 0 0,0-1 0,0 1 0,-1-1 0,1 1 0,0 0 0,0-2-1,7-17 256,-1 1-537,-6 15 273,0 1 0,-1 0-1,1-1 1,-1 1 0,1 0-1,-1 0 1,0 0 0,1 0-1,-1 0 1,0-1 0,-1 2-1,1-1 1,0 0 0,0 0-1,-3-2 1,1 1 89,-1-1 0,0 1 0,0 0 0,0 0 0,0 0 0,-8-3 0,1 1 97,0 1 1,0 0-1,-1 0 1,1 1-1,-16-1 0,-38 1 236,19 2-417,-28-1 200,43 3 57,-45-6-1,43 0-160,-185-24 966,168 21-730,-65-17 0,-7-3 138,55 19-195,0 3 0,-1 4 0,-72 5 0,-163 5-48,215-8-121,-7-1 67,-127 14 0,63 4-332,-55 8 404,106-3-269,52-10 19,-62 6 0,-150 7 18,-148 11 1228,107-39-660,109-3-41,96 7-434,-168-6-702,137-14-2524,102 11 884,0-1 0,-31-14 0,-3-5-1510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1:51.303"/>
    </inkml:context>
    <inkml:brush xml:id="br0">
      <inkml:brushProperty name="width" value="0.1" units="cm"/>
      <inkml:brushProperty name="height" value="0.1" units="cm"/>
      <inkml:brushProperty name="color" value="#66CC00"/>
    </inkml:brush>
  </inkml:definitions>
  <inkml:trace contextRef="#ctx0" brushRef="#br0">1 4 128,'5'-3'0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1:52.220"/>
    </inkml:context>
    <inkml:brush xml:id="br0">
      <inkml:brushProperty name="width" value="0.1" units="cm"/>
      <inkml:brushProperty name="height" value="0.1" units="cm"/>
      <inkml:brushProperty name="color" value="#66CC00"/>
    </inkml:brush>
  </inkml:definitions>
  <inkml:trace contextRef="#ctx0" brushRef="#br0">4620 11 2688,'0'0'63,"-1"0"0,1 0 1,0 0-1,0 0 0,0 0 0,-1 0 1,1 0-1,0 0 0,0 0 0,-1 0 1,1 0-1,0 0 0,0 0 0,0 0 0,-1 0 1,1-1-1,0 1 0,0 0 0,0 0 1,0 0-1,-1 0 0,1 0 0,0-1 1,0 1-1,0 0 0,0 0 0,0 0 0,0-1 1,-1 1-1,1 0 0,0 0 0,0 0 1,0-1-1,0 1 0,0 0 0,0-1-31,0 1-1,0 0 0,0-1 0,-1 1 1,1 0-1,0-1 0,0 1 1,0 0-1,0-1 0,-1 1 0,1 0 1,0 0-1,0-1 0,-1 1 1,1 0-1,0 0 0,-1 0 0,1-1 1,0 1-1,-1 0 0,1 0 1,0 0-1,-1 0 0,1-1 0,0 1 1,-1 0-1,1 0 0,0 0 1,-1 0-1,1 0 0,0 0 0,-1 0 1,1 0-1,0 0 0,-1 1 0,-76 0 1425,1 3 0,-108 20 0,65 3-1062,61-12 276,-117 13 0,-143-9 231,199-7-620,-99 4 483,6-10-172,-29 8-81,3 1-83,-67-38-106,147 8-207,-174-14 77,56 23-230,181 7 114,-30 1 293,-109-3 179,-116-4 50,244 5-380,-108 9-192,1 8-5318,189-15 4185,-43 8-1907,-2 4-164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00.692"/>
    </inkml:context>
    <inkml:brush xml:id="br0">
      <inkml:brushProperty name="width" value="0.1" units="cm"/>
      <inkml:brushProperty name="height" value="0.1" units="cm"/>
      <inkml:brushProperty name="color" value="#66CC00"/>
    </inkml:brush>
  </inkml:definitions>
  <inkml:trace contextRef="#ctx0" brushRef="#br0">2926 172 2176,'1'-2'130,"0"-1"1,0 1 0,1 0-1,-1-1 1,1 1-1,-1 0 1,1 0-1,0 0 1,-1 0 0,1 0-1,0 0 1,3-2-1,5-4 120,53-53 322,-17 19 898,-46 41-1403,1 1 0,-1 0 0,1-1 0,-1 1 0,1 0-1,-1-1 1,0 1 0,1 0 0,-1-1 0,0 1 0,1-1 0,-1 1-1,0-1 1,0 1 0,1-1 0,-1 1 0,0-1 0,0 1 0,0-1 0,0 1-1,1-1 1,-1 1 0,0-1 0,0 1 0,0-2 0,-10-2 339,-1 1 30,4 2 109,6 1-539,1 0 0,0 0 0,0 0 0,0 0 0,0 0 0,0 0 0,0 0-1,0 0 1,-1 1 0,1-1 0,0 0 0,0 0 0,0-1 0,0 1 0,0 0-1,0 0 1,-1 0 0,1 0 0,0 0 0,0 0 0,0 0 0,0 0 0,0 0-1,0 0 1,0 0 0,-1 0 0,1 0 0,0 0 0,0 0 0,0 0 0,0-1-1,0 1 1,0 0 0,0 0 0,0 0 0,0 0 0,0 0 0,0 0 0,0 0-1,0-1 1,0 1 0,-1 0 0,1 0 0,0 0 0,0 0 0,0 0 0,0 0-1,0 0 1,0-1 0,0 1 0,0 0 0,1 0 0,-1 0 0,0 0 0,0 0-1,0-1 1,0 1 266,-30 0 1960,9 1-1692,1-2-1,-26-2 1,33 1-459,1 2-1,-1 0 1,0 0-1,-21 5 1,-24 0 332,-59 3 295,47-1-813,-64 11 41,8 2 405,97-16-284,-31 10 0,43-9 35,0-1 0,1-1 0,-1 0-1,0-1 1,-1-1 0,-27-1 0,-40-7 258,-94 5 0,102 3-79,8-2-187,-134 5 40,137-3 109,-132-15 0,186 13-203,-158-12 396,8 2 156,-18-3 207,-107 1-644,95 22-3431,32-5-7834,101-7 7755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03.076"/>
    </inkml:context>
    <inkml:brush xml:id="br0">
      <inkml:brushProperty name="width" value="0.1" units="cm"/>
      <inkml:brushProperty name="height" value="0.1" units="cm"/>
      <inkml:brushProperty name="color" value="#66CC00"/>
    </inkml:brush>
  </inkml:definitions>
  <inkml:trace contextRef="#ctx0" brushRef="#br0">4053 191 3712,'-3'0'224,"0"-1"-98,1 1-1,-1 0 1,1-1-1,-1 1 0,1-1 1,0 0-1,-1 0 1,1 0-1,0 0 1,0 0-1,-1 0 1,1-1-1,0 1 1,0-1-1,0 0 1,-1-2-1,-1-1-86,-1 0-1,1 0 0,0 0 1,-11-7-1,2 2 335,10 7-278,-1 1 1,0-1-1,1 1 0,-1 0 1,0 0-1,-7-3 0,-11-1 30,0 0 0,-1 2-1,1 0 1,-34-1 0,-210 5 1747,249 1-1781,1 1-1,-20 4 0,-2 1 18,-27 3 119,-40 4 154,-269-14 488,318-6-355,-95-22-1,34 4-196,45 10 84,34 6-181,1 2 0,-62-3 0,-28 3-60,43-1 47,-2 0-14,-451 7 549,343 9-657,191-9-94,-56 0 35,-69-9 0,25 4 60,35 2-39,-72 1-58,78 3 155,-20 6 489,-1 1 14,40-9-680,0 3-1,1 2 1,-44 9 0,-190 39-7444,223-38 4389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04.296"/>
    </inkml:context>
    <inkml:brush xml:id="br0">
      <inkml:brushProperty name="width" value="0.1" units="cm"/>
      <inkml:brushProperty name="height" value="0.1" units="cm"/>
      <inkml:brushProperty name="color" value="#66CC00"/>
    </inkml:brush>
  </inkml:definitions>
  <inkml:trace contextRef="#ctx0" brushRef="#br0">1751 69 2304,'0'0'44,"-1"0"-1,1 0 1,-1 0-1,1 0 1,-1 0 0,1 0-1,-1 0 1,1 0 0,-1 0-1,1 0 1,-1 0 0,1 0-1,-1 0 1,1 0 0,-1-1-1,1 1 1,-1 0-1,1 0 1,-1-1 0,1 1-1,0 0 1,-1-1 0,1 1-1,-1 0 1,1-1 0,3-10 1228,-3 11-1164,0-1-1,1 1 1,-1-1-1,1 0 0,-1 1 1,0-1-1,1 0 1,-1 1-1,0-1 0,0 0 1,0 0-1,0 1 1,1-1-1,-1 0 1,0 0-1,0 1 0,0-1 1,0 0-1,-1 0 1,1 1-1,0-1 0,0 0 1,0 0-1,-1 1 1,1-1-1,0 0 0,-1 1 1,1-1-1,0 0 1,-1 1-1,1-1 0,-1 0 1,-2-2-15,0 0 1,0 1-1,-1-1 1,1 1-1,0 0 1,-1 0-1,1 0 1,-1 0-1,0 1 0,0-1 1,1 1-1,-1 0 1,0 0-1,0 0 1,0 1-1,0-1 1,0 1-1,-6 1 1,-22-2 164,17 0-134,0 1 1,0 0-1,0 1 0,-16 3 1,-37 10 427,-23 6 117,-9 1-182,14-4-206,50-9-58,0-2-1,0-2 1,-55 1 0,-56 1-122,104-6 207,9 1-106,1-1-1,0-2 1,-65-12 0,69 8-48,0 1 0,-1 2 0,1 1 0,-37 2 0,-119 15 157,175-14-315,-64 9-588,-45 4-5221,79-9 2597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06.515"/>
    </inkml:context>
    <inkml:brush xml:id="br0">
      <inkml:brushProperty name="width" value="0.1" units="cm"/>
      <inkml:brushProperty name="height" value="0.1" units="cm"/>
      <inkml:brushProperty name="color" value="#66CC00"/>
    </inkml:brush>
  </inkml:definitions>
  <inkml:trace contextRef="#ctx0" brushRef="#br0">1530 101 3584,'-32'-1'1842,"25"2"-1516,1-1-1,0 0 1,-1 0 0,1-1-1,0 0 1,0 0 0,-1 0-1,-7-4 1,-40-14 1199,39 13-1401,-1 1 0,-1 0 0,1 1 0,-1 1 0,1 1 0,-1 0 0,-28 2 0,-312 0 2756,331-2-2648,0-1-1,0-1 0,-33-9 0,31 6 138,0 2 0,-41-4 0,-2 6-323,0 3-1,0 4 0,-134 23 1,73-7-4985,82-8 1526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07.294"/>
    </inkml:context>
    <inkml:brush xml:id="br0">
      <inkml:brushProperty name="width" value="0.1" units="cm"/>
      <inkml:brushProperty name="height" value="0.1" units="cm"/>
      <inkml:brushProperty name="color" value="#66CC00"/>
    </inkml:brush>
  </inkml:definitions>
  <inkml:trace contextRef="#ctx0" brushRef="#br0">1024 207 2176,'-1'0'70,"0"-1"0,-1 1 0,1-1 1,0 0-1,0 0 0,-1 1 0,1-1 0,0 0 0,0 0 1,0 0-1,0 0 0,0 0 0,0 0 0,1 0 0,-1-1 1,0 1-1,0 0 0,1 0 0,-1-1 0,1 1 0,-1 0 1,1-1-1,0 1 0,-1 0 0,1-1 0,0 1 0,0-1 1,0 1-1,0 0 0,0-1 0,1-2 0,-2-1 136,0 0-1,-1 0 1,1 0 0,-1 0-1,0 1 1,-1-1 0,1 1-1,-1-1 1,1 1-1,-1 0 1,-1 0 0,1 0-1,-1 0 1,1 0 0,-1 1-1,0 0 1,-6-4-1,-4 2 36,0 1 1,-1 0-1,1 2 0,-1-1 0,0 2 0,0 0 0,-15 1 0,-47-4 433,-108-35 1267,153 32-1490,-1 1 0,-60-4 0,-68 10 715,6-1-5999,117-1 2438,-4 5-346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23:22:08.778"/>
    </inkml:context>
    <inkml:brush xml:id="br0">
      <inkml:brushProperty name="width" value="0.1" units="cm"/>
      <inkml:brushProperty name="height" value="0.1" units="cm"/>
      <inkml:brushProperty name="color" value="#66CC00"/>
    </inkml:brush>
  </inkml:definitions>
  <inkml:trace contextRef="#ctx0" brushRef="#br0">1834 29 3584,'-8'0'442,"6"0"-349,0 0 0,0 0 0,1 0 0,-1 0 0,0 0 0,0 0 0,1 1 0,-1-1 0,0 1 0,1-1 0,-1 1 0,0 0 0,-1 1 0,0-1 38,-1 0 0,1 0 0,0 1 0,-1-2 0,1 1 0,-1 0 0,1-1 0,-1 0 0,1 1 0,-1-1 0,0-1 0,1 1 0,-5-1 0,-4-2 140,-1-1 0,-16-7-1,19 7-12,-1 0 0,1 0 0,-1 1 0,-15-2 0,-140 3 1005,86 3-452,-97 9 187,89-3-764,-83-1 204,-377 4 1797,426-10-1377,51 2-679,-38-1-1973,95-2 510,0-1-1,0 0 1,-14-5 0,5 1-1857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04575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72795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21568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23741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59370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47077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17651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84858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51317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40095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57156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74175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920793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4040711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186795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26520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408213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15974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84401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3837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97855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85701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58444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6/2/2022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6/2/2022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314.png"/><Relationship Id="rId18" Type="http://schemas.openxmlformats.org/officeDocument/2006/relationships/customXml" Target="../ink/ink312.xml"/><Relationship Id="rId26" Type="http://schemas.openxmlformats.org/officeDocument/2006/relationships/customXml" Target="../ink/ink316.xml"/><Relationship Id="rId39" Type="http://schemas.openxmlformats.org/officeDocument/2006/relationships/image" Target="../media/image327.png"/><Relationship Id="rId21" Type="http://schemas.openxmlformats.org/officeDocument/2006/relationships/image" Target="../media/image318.png"/><Relationship Id="rId34" Type="http://schemas.openxmlformats.org/officeDocument/2006/relationships/customXml" Target="../ink/ink320.xml"/><Relationship Id="rId42" Type="http://schemas.openxmlformats.org/officeDocument/2006/relationships/customXml" Target="../ink/ink324.xml"/><Relationship Id="rId47" Type="http://schemas.openxmlformats.org/officeDocument/2006/relationships/image" Target="../media/image331.png"/><Relationship Id="rId50" Type="http://schemas.openxmlformats.org/officeDocument/2006/relationships/customXml" Target="../ink/ink328.xml"/><Relationship Id="rId55" Type="http://schemas.openxmlformats.org/officeDocument/2006/relationships/image" Target="../media/image335.png"/><Relationship Id="rId63" Type="http://schemas.openxmlformats.org/officeDocument/2006/relationships/image" Target="../media/image339.png"/><Relationship Id="rId68" Type="http://schemas.openxmlformats.org/officeDocument/2006/relationships/customXml" Target="../ink/ink337.xml"/><Relationship Id="rId76" Type="http://schemas.openxmlformats.org/officeDocument/2006/relationships/customXml" Target="../ink/ink341.xml"/><Relationship Id="rId7" Type="http://schemas.openxmlformats.org/officeDocument/2006/relationships/image" Target="../media/image311.png"/><Relationship Id="rId71" Type="http://schemas.openxmlformats.org/officeDocument/2006/relationships/image" Target="../media/image343.png"/><Relationship Id="rId2" Type="http://schemas.openxmlformats.org/officeDocument/2006/relationships/notesSlide" Target="../notesSlides/notesSlide10.xml"/><Relationship Id="rId16" Type="http://schemas.openxmlformats.org/officeDocument/2006/relationships/customXml" Target="../ink/ink311.xml"/><Relationship Id="rId29" Type="http://schemas.openxmlformats.org/officeDocument/2006/relationships/image" Target="../media/image322.png"/><Relationship Id="rId11" Type="http://schemas.openxmlformats.org/officeDocument/2006/relationships/image" Target="../media/image313.png"/><Relationship Id="rId24" Type="http://schemas.openxmlformats.org/officeDocument/2006/relationships/customXml" Target="../ink/ink315.xml"/><Relationship Id="rId32" Type="http://schemas.openxmlformats.org/officeDocument/2006/relationships/customXml" Target="../ink/ink319.xml"/><Relationship Id="rId37" Type="http://schemas.openxmlformats.org/officeDocument/2006/relationships/image" Target="../media/image326.png"/><Relationship Id="rId40" Type="http://schemas.openxmlformats.org/officeDocument/2006/relationships/customXml" Target="../ink/ink323.xml"/><Relationship Id="rId45" Type="http://schemas.openxmlformats.org/officeDocument/2006/relationships/image" Target="../media/image330.png"/><Relationship Id="rId53" Type="http://schemas.openxmlformats.org/officeDocument/2006/relationships/image" Target="../media/image334.png"/><Relationship Id="rId58" Type="http://schemas.openxmlformats.org/officeDocument/2006/relationships/customXml" Target="../ink/ink332.xml"/><Relationship Id="rId66" Type="http://schemas.openxmlformats.org/officeDocument/2006/relationships/customXml" Target="../ink/ink336.xml"/><Relationship Id="rId74" Type="http://schemas.openxmlformats.org/officeDocument/2006/relationships/customXml" Target="../ink/ink340.xml"/><Relationship Id="rId79" Type="http://schemas.openxmlformats.org/officeDocument/2006/relationships/image" Target="../media/image347.png"/><Relationship Id="rId5" Type="http://schemas.openxmlformats.org/officeDocument/2006/relationships/image" Target="../media/image310.png"/><Relationship Id="rId61" Type="http://schemas.openxmlformats.org/officeDocument/2006/relationships/image" Target="../media/image338.png"/><Relationship Id="rId10" Type="http://schemas.openxmlformats.org/officeDocument/2006/relationships/customXml" Target="../ink/ink308.xml"/><Relationship Id="rId19" Type="http://schemas.openxmlformats.org/officeDocument/2006/relationships/image" Target="../media/image317.png"/><Relationship Id="rId31" Type="http://schemas.openxmlformats.org/officeDocument/2006/relationships/image" Target="../media/image323.png"/><Relationship Id="rId44" Type="http://schemas.openxmlformats.org/officeDocument/2006/relationships/customXml" Target="../ink/ink325.xml"/><Relationship Id="rId52" Type="http://schemas.openxmlformats.org/officeDocument/2006/relationships/customXml" Target="../ink/ink329.xml"/><Relationship Id="rId60" Type="http://schemas.openxmlformats.org/officeDocument/2006/relationships/customXml" Target="../ink/ink333.xml"/><Relationship Id="rId65" Type="http://schemas.openxmlformats.org/officeDocument/2006/relationships/image" Target="../media/image340.png"/><Relationship Id="rId73" Type="http://schemas.openxmlformats.org/officeDocument/2006/relationships/image" Target="../media/image344.png"/><Relationship Id="rId78" Type="http://schemas.openxmlformats.org/officeDocument/2006/relationships/customXml" Target="../ink/ink342.xml"/><Relationship Id="rId81" Type="http://schemas.openxmlformats.org/officeDocument/2006/relationships/image" Target="../media/image348.png"/><Relationship Id="rId4" Type="http://schemas.openxmlformats.org/officeDocument/2006/relationships/customXml" Target="../ink/ink305.xml"/><Relationship Id="rId9" Type="http://schemas.openxmlformats.org/officeDocument/2006/relationships/image" Target="../media/image312.png"/><Relationship Id="rId14" Type="http://schemas.openxmlformats.org/officeDocument/2006/relationships/customXml" Target="../ink/ink310.xml"/><Relationship Id="rId22" Type="http://schemas.openxmlformats.org/officeDocument/2006/relationships/customXml" Target="../ink/ink314.xml"/><Relationship Id="rId27" Type="http://schemas.openxmlformats.org/officeDocument/2006/relationships/image" Target="../media/image321.png"/><Relationship Id="rId30" Type="http://schemas.openxmlformats.org/officeDocument/2006/relationships/customXml" Target="../ink/ink318.xml"/><Relationship Id="rId35" Type="http://schemas.openxmlformats.org/officeDocument/2006/relationships/image" Target="../media/image325.png"/><Relationship Id="rId43" Type="http://schemas.openxmlformats.org/officeDocument/2006/relationships/image" Target="../media/image329.png"/><Relationship Id="rId48" Type="http://schemas.openxmlformats.org/officeDocument/2006/relationships/customXml" Target="../ink/ink327.xml"/><Relationship Id="rId56" Type="http://schemas.openxmlformats.org/officeDocument/2006/relationships/customXml" Target="../ink/ink331.xml"/><Relationship Id="rId64" Type="http://schemas.openxmlformats.org/officeDocument/2006/relationships/customXml" Target="../ink/ink335.xml"/><Relationship Id="rId69" Type="http://schemas.openxmlformats.org/officeDocument/2006/relationships/image" Target="../media/image342.png"/><Relationship Id="rId77" Type="http://schemas.openxmlformats.org/officeDocument/2006/relationships/image" Target="../media/image346.png"/><Relationship Id="rId8" Type="http://schemas.openxmlformats.org/officeDocument/2006/relationships/customXml" Target="../ink/ink307.xml"/><Relationship Id="rId51" Type="http://schemas.openxmlformats.org/officeDocument/2006/relationships/image" Target="../media/image333.png"/><Relationship Id="rId72" Type="http://schemas.openxmlformats.org/officeDocument/2006/relationships/customXml" Target="../ink/ink339.xml"/><Relationship Id="rId80" Type="http://schemas.openxmlformats.org/officeDocument/2006/relationships/customXml" Target="../ink/ink343.xml"/><Relationship Id="rId3" Type="http://schemas.openxmlformats.org/officeDocument/2006/relationships/image" Target="../media/image1.jpg"/><Relationship Id="rId12" Type="http://schemas.openxmlformats.org/officeDocument/2006/relationships/customXml" Target="../ink/ink309.xml"/><Relationship Id="rId17" Type="http://schemas.openxmlformats.org/officeDocument/2006/relationships/image" Target="../media/image316.png"/><Relationship Id="rId25" Type="http://schemas.openxmlformats.org/officeDocument/2006/relationships/image" Target="../media/image320.png"/><Relationship Id="rId33" Type="http://schemas.openxmlformats.org/officeDocument/2006/relationships/image" Target="../media/image324.png"/><Relationship Id="rId38" Type="http://schemas.openxmlformats.org/officeDocument/2006/relationships/customXml" Target="../ink/ink322.xml"/><Relationship Id="rId46" Type="http://schemas.openxmlformats.org/officeDocument/2006/relationships/customXml" Target="../ink/ink326.xml"/><Relationship Id="rId59" Type="http://schemas.openxmlformats.org/officeDocument/2006/relationships/image" Target="../media/image337.png"/><Relationship Id="rId67" Type="http://schemas.openxmlformats.org/officeDocument/2006/relationships/image" Target="../media/image341.png"/><Relationship Id="rId20" Type="http://schemas.openxmlformats.org/officeDocument/2006/relationships/customXml" Target="../ink/ink313.xml"/><Relationship Id="rId41" Type="http://schemas.openxmlformats.org/officeDocument/2006/relationships/image" Target="../media/image328.png"/><Relationship Id="rId54" Type="http://schemas.openxmlformats.org/officeDocument/2006/relationships/customXml" Target="../ink/ink330.xml"/><Relationship Id="rId62" Type="http://schemas.openxmlformats.org/officeDocument/2006/relationships/customXml" Target="../ink/ink334.xml"/><Relationship Id="rId70" Type="http://schemas.openxmlformats.org/officeDocument/2006/relationships/customXml" Target="../ink/ink338.xml"/><Relationship Id="rId75" Type="http://schemas.openxmlformats.org/officeDocument/2006/relationships/image" Target="../media/image345.png"/><Relationship Id="rId1" Type="http://schemas.openxmlformats.org/officeDocument/2006/relationships/slideLayout" Target="../slideLayouts/slideLayout1.xml"/><Relationship Id="rId6" Type="http://schemas.openxmlformats.org/officeDocument/2006/relationships/customXml" Target="../ink/ink306.xml"/><Relationship Id="rId15" Type="http://schemas.openxmlformats.org/officeDocument/2006/relationships/image" Target="../media/image315.png"/><Relationship Id="rId23" Type="http://schemas.openxmlformats.org/officeDocument/2006/relationships/image" Target="../media/image319.png"/><Relationship Id="rId28" Type="http://schemas.openxmlformats.org/officeDocument/2006/relationships/customXml" Target="../ink/ink317.xml"/><Relationship Id="rId36" Type="http://schemas.openxmlformats.org/officeDocument/2006/relationships/customXml" Target="../ink/ink321.xml"/><Relationship Id="rId49" Type="http://schemas.openxmlformats.org/officeDocument/2006/relationships/image" Target="../media/image332.png"/><Relationship Id="rId57" Type="http://schemas.openxmlformats.org/officeDocument/2006/relationships/image" Target="../media/image336.png"/></Relationships>
</file>

<file path=ppt/slides/_rels/slide11.xml.rels><?xml version="1.0" encoding="UTF-8" standalone="yes"?>
<Relationships xmlns="http://schemas.openxmlformats.org/package/2006/relationships"><Relationship Id="rId26" Type="http://schemas.openxmlformats.org/officeDocument/2006/relationships/customXml" Target="../ink/ink355.xml"/><Relationship Id="rId21" Type="http://schemas.openxmlformats.org/officeDocument/2006/relationships/image" Target="../media/image357.png"/><Relationship Id="rId34" Type="http://schemas.openxmlformats.org/officeDocument/2006/relationships/customXml" Target="../ink/ink359.xml"/><Relationship Id="rId42" Type="http://schemas.openxmlformats.org/officeDocument/2006/relationships/customXml" Target="../ink/ink363.xml"/><Relationship Id="rId47" Type="http://schemas.openxmlformats.org/officeDocument/2006/relationships/image" Target="../media/image370.png"/><Relationship Id="rId50" Type="http://schemas.openxmlformats.org/officeDocument/2006/relationships/customXml" Target="../ink/ink367.xml"/><Relationship Id="rId55" Type="http://schemas.openxmlformats.org/officeDocument/2006/relationships/image" Target="../media/image374.png"/><Relationship Id="rId63" Type="http://schemas.openxmlformats.org/officeDocument/2006/relationships/image" Target="../media/image378.png"/><Relationship Id="rId68" Type="http://schemas.openxmlformats.org/officeDocument/2006/relationships/customXml" Target="../ink/ink376.xml"/><Relationship Id="rId76" Type="http://schemas.openxmlformats.org/officeDocument/2006/relationships/customXml" Target="../ink/ink380.xml"/><Relationship Id="rId84" Type="http://schemas.openxmlformats.org/officeDocument/2006/relationships/customXml" Target="../ink/ink384.xml"/><Relationship Id="rId89" Type="http://schemas.openxmlformats.org/officeDocument/2006/relationships/image" Target="../media/image391.png"/><Relationship Id="rId97" Type="http://schemas.openxmlformats.org/officeDocument/2006/relationships/image" Target="../media/image395.png"/><Relationship Id="rId7" Type="http://schemas.openxmlformats.org/officeDocument/2006/relationships/image" Target="../media/image350.png"/><Relationship Id="rId71" Type="http://schemas.openxmlformats.org/officeDocument/2006/relationships/image" Target="../media/image382.png"/><Relationship Id="rId92" Type="http://schemas.openxmlformats.org/officeDocument/2006/relationships/customXml" Target="../ink/ink388.xml"/><Relationship Id="rId2" Type="http://schemas.openxmlformats.org/officeDocument/2006/relationships/notesSlide" Target="../notesSlides/notesSlide11.xml"/><Relationship Id="rId16" Type="http://schemas.openxmlformats.org/officeDocument/2006/relationships/customXml" Target="../ink/ink350.xml"/><Relationship Id="rId29" Type="http://schemas.openxmlformats.org/officeDocument/2006/relationships/image" Target="../media/image361.png"/><Relationship Id="rId11" Type="http://schemas.openxmlformats.org/officeDocument/2006/relationships/image" Target="../media/image352.png"/><Relationship Id="rId24" Type="http://schemas.openxmlformats.org/officeDocument/2006/relationships/customXml" Target="../ink/ink354.xml"/><Relationship Id="rId32" Type="http://schemas.openxmlformats.org/officeDocument/2006/relationships/customXml" Target="../ink/ink358.xml"/><Relationship Id="rId37" Type="http://schemas.openxmlformats.org/officeDocument/2006/relationships/image" Target="../media/image365.png"/><Relationship Id="rId40" Type="http://schemas.openxmlformats.org/officeDocument/2006/relationships/customXml" Target="../ink/ink362.xml"/><Relationship Id="rId45" Type="http://schemas.openxmlformats.org/officeDocument/2006/relationships/image" Target="../media/image369.png"/><Relationship Id="rId53" Type="http://schemas.openxmlformats.org/officeDocument/2006/relationships/image" Target="../media/image373.png"/><Relationship Id="rId58" Type="http://schemas.openxmlformats.org/officeDocument/2006/relationships/customXml" Target="../ink/ink371.xml"/><Relationship Id="rId66" Type="http://schemas.openxmlformats.org/officeDocument/2006/relationships/customXml" Target="../ink/ink375.xml"/><Relationship Id="rId74" Type="http://schemas.openxmlformats.org/officeDocument/2006/relationships/customXml" Target="../ink/ink379.xml"/><Relationship Id="rId79" Type="http://schemas.openxmlformats.org/officeDocument/2006/relationships/image" Target="../media/image386.png"/><Relationship Id="rId87" Type="http://schemas.openxmlformats.org/officeDocument/2006/relationships/image" Target="../media/image390.png"/><Relationship Id="rId5" Type="http://schemas.openxmlformats.org/officeDocument/2006/relationships/image" Target="../media/image349.png"/><Relationship Id="rId61" Type="http://schemas.openxmlformats.org/officeDocument/2006/relationships/image" Target="../media/image377.png"/><Relationship Id="rId82" Type="http://schemas.openxmlformats.org/officeDocument/2006/relationships/customXml" Target="../ink/ink383.xml"/><Relationship Id="rId90" Type="http://schemas.openxmlformats.org/officeDocument/2006/relationships/customXml" Target="../ink/ink387.xml"/><Relationship Id="rId95" Type="http://schemas.openxmlformats.org/officeDocument/2006/relationships/image" Target="../media/image394.png"/><Relationship Id="rId19" Type="http://schemas.openxmlformats.org/officeDocument/2006/relationships/image" Target="../media/image356.png"/><Relationship Id="rId14" Type="http://schemas.openxmlformats.org/officeDocument/2006/relationships/customXml" Target="../ink/ink349.xml"/><Relationship Id="rId22" Type="http://schemas.openxmlformats.org/officeDocument/2006/relationships/customXml" Target="../ink/ink353.xml"/><Relationship Id="rId27" Type="http://schemas.openxmlformats.org/officeDocument/2006/relationships/image" Target="../media/image360.png"/><Relationship Id="rId30" Type="http://schemas.openxmlformats.org/officeDocument/2006/relationships/customXml" Target="../ink/ink357.xml"/><Relationship Id="rId35" Type="http://schemas.openxmlformats.org/officeDocument/2006/relationships/image" Target="../media/image364.png"/><Relationship Id="rId43" Type="http://schemas.openxmlformats.org/officeDocument/2006/relationships/image" Target="../media/image368.png"/><Relationship Id="rId48" Type="http://schemas.openxmlformats.org/officeDocument/2006/relationships/customXml" Target="../ink/ink366.xml"/><Relationship Id="rId56" Type="http://schemas.openxmlformats.org/officeDocument/2006/relationships/customXml" Target="../ink/ink370.xml"/><Relationship Id="rId64" Type="http://schemas.openxmlformats.org/officeDocument/2006/relationships/customXml" Target="../ink/ink374.xml"/><Relationship Id="rId69" Type="http://schemas.openxmlformats.org/officeDocument/2006/relationships/image" Target="../media/image381.png"/><Relationship Id="rId77" Type="http://schemas.openxmlformats.org/officeDocument/2006/relationships/image" Target="../media/image385.png"/><Relationship Id="rId100" Type="http://schemas.openxmlformats.org/officeDocument/2006/relationships/customXml" Target="../ink/ink392.xml"/><Relationship Id="rId8" Type="http://schemas.openxmlformats.org/officeDocument/2006/relationships/customXml" Target="../ink/ink346.xml"/><Relationship Id="rId51" Type="http://schemas.openxmlformats.org/officeDocument/2006/relationships/image" Target="../media/image372.png"/><Relationship Id="rId72" Type="http://schemas.openxmlformats.org/officeDocument/2006/relationships/customXml" Target="../ink/ink378.xml"/><Relationship Id="rId80" Type="http://schemas.openxmlformats.org/officeDocument/2006/relationships/customXml" Target="../ink/ink382.xml"/><Relationship Id="rId85" Type="http://schemas.openxmlformats.org/officeDocument/2006/relationships/image" Target="../media/image389.png"/><Relationship Id="rId93" Type="http://schemas.openxmlformats.org/officeDocument/2006/relationships/image" Target="../media/image393.png"/><Relationship Id="rId98" Type="http://schemas.openxmlformats.org/officeDocument/2006/relationships/customXml" Target="../ink/ink391.xml"/><Relationship Id="rId3" Type="http://schemas.openxmlformats.org/officeDocument/2006/relationships/image" Target="../media/image1.jpg"/><Relationship Id="rId12" Type="http://schemas.openxmlformats.org/officeDocument/2006/relationships/customXml" Target="../ink/ink348.xml"/><Relationship Id="rId17" Type="http://schemas.openxmlformats.org/officeDocument/2006/relationships/image" Target="../media/image355.png"/><Relationship Id="rId25" Type="http://schemas.openxmlformats.org/officeDocument/2006/relationships/image" Target="../media/image359.png"/><Relationship Id="rId33" Type="http://schemas.openxmlformats.org/officeDocument/2006/relationships/image" Target="../media/image363.png"/><Relationship Id="rId38" Type="http://schemas.openxmlformats.org/officeDocument/2006/relationships/customXml" Target="../ink/ink361.xml"/><Relationship Id="rId46" Type="http://schemas.openxmlformats.org/officeDocument/2006/relationships/customXml" Target="../ink/ink365.xml"/><Relationship Id="rId59" Type="http://schemas.openxmlformats.org/officeDocument/2006/relationships/image" Target="../media/image376.png"/><Relationship Id="rId67" Type="http://schemas.openxmlformats.org/officeDocument/2006/relationships/image" Target="../media/image380.png"/><Relationship Id="rId20" Type="http://schemas.openxmlformats.org/officeDocument/2006/relationships/customXml" Target="../ink/ink352.xml"/><Relationship Id="rId41" Type="http://schemas.openxmlformats.org/officeDocument/2006/relationships/image" Target="../media/image367.png"/><Relationship Id="rId54" Type="http://schemas.openxmlformats.org/officeDocument/2006/relationships/customXml" Target="../ink/ink369.xml"/><Relationship Id="rId62" Type="http://schemas.openxmlformats.org/officeDocument/2006/relationships/customXml" Target="../ink/ink373.xml"/><Relationship Id="rId70" Type="http://schemas.openxmlformats.org/officeDocument/2006/relationships/customXml" Target="../ink/ink377.xml"/><Relationship Id="rId75" Type="http://schemas.openxmlformats.org/officeDocument/2006/relationships/image" Target="../media/image384.png"/><Relationship Id="rId83" Type="http://schemas.openxmlformats.org/officeDocument/2006/relationships/image" Target="../media/image388.png"/><Relationship Id="rId88" Type="http://schemas.openxmlformats.org/officeDocument/2006/relationships/customXml" Target="../ink/ink386.xml"/><Relationship Id="rId91" Type="http://schemas.openxmlformats.org/officeDocument/2006/relationships/image" Target="../media/image392.png"/><Relationship Id="rId96" Type="http://schemas.openxmlformats.org/officeDocument/2006/relationships/customXml" Target="../ink/ink390.xml"/><Relationship Id="rId1" Type="http://schemas.openxmlformats.org/officeDocument/2006/relationships/slideLayout" Target="../slideLayouts/slideLayout1.xml"/><Relationship Id="rId6" Type="http://schemas.openxmlformats.org/officeDocument/2006/relationships/customXml" Target="../ink/ink345.xml"/><Relationship Id="rId15" Type="http://schemas.openxmlformats.org/officeDocument/2006/relationships/image" Target="../media/image354.png"/><Relationship Id="rId23" Type="http://schemas.openxmlformats.org/officeDocument/2006/relationships/image" Target="../media/image358.png"/><Relationship Id="rId28" Type="http://schemas.openxmlformats.org/officeDocument/2006/relationships/customXml" Target="../ink/ink356.xml"/><Relationship Id="rId36" Type="http://schemas.openxmlformats.org/officeDocument/2006/relationships/customXml" Target="../ink/ink360.xml"/><Relationship Id="rId49" Type="http://schemas.openxmlformats.org/officeDocument/2006/relationships/image" Target="../media/image371.png"/><Relationship Id="rId57" Type="http://schemas.openxmlformats.org/officeDocument/2006/relationships/image" Target="../media/image375.png"/><Relationship Id="rId10" Type="http://schemas.openxmlformats.org/officeDocument/2006/relationships/customXml" Target="../ink/ink347.xml"/><Relationship Id="rId31" Type="http://schemas.openxmlformats.org/officeDocument/2006/relationships/image" Target="../media/image362.png"/><Relationship Id="rId44" Type="http://schemas.openxmlformats.org/officeDocument/2006/relationships/customXml" Target="../ink/ink364.xml"/><Relationship Id="rId52" Type="http://schemas.openxmlformats.org/officeDocument/2006/relationships/customXml" Target="../ink/ink368.xml"/><Relationship Id="rId60" Type="http://schemas.openxmlformats.org/officeDocument/2006/relationships/customXml" Target="../ink/ink372.xml"/><Relationship Id="rId65" Type="http://schemas.openxmlformats.org/officeDocument/2006/relationships/image" Target="../media/image379.png"/><Relationship Id="rId73" Type="http://schemas.openxmlformats.org/officeDocument/2006/relationships/image" Target="../media/image383.png"/><Relationship Id="rId78" Type="http://schemas.openxmlformats.org/officeDocument/2006/relationships/customXml" Target="../ink/ink381.xml"/><Relationship Id="rId81" Type="http://schemas.openxmlformats.org/officeDocument/2006/relationships/image" Target="../media/image387.png"/><Relationship Id="rId86" Type="http://schemas.openxmlformats.org/officeDocument/2006/relationships/customXml" Target="../ink/ink385.xml"/><Relationship Id="rId94" Type="http://schemas.openxmlformats.org/officeDocument/2006/relationships/customXml" Target="../ink/ink389.xml"/><Relationship Id="rId99" Type="http://schemas.openxmlformats.org/officeDocument/2006/relationships/image" Target="../media/image396.png"/><Relationship Id="rId101" Type="http://schemas.openxmlformats.org/officeDocument/2006/relationships/image" Target="../media/image397.png"/><Relationship Id="rId4" Type="http://schemas.openxmlformats.org/officeDocument/2006/relationships/customXml" Target="../ink/ink344.xml"/><Relationship Id="rId9" Type="http://schemas.openxmlformats.org/officeDocument/2006/relationships/image" Target="../media/image351.png"/><Relationship Id="rId13" Type="http://schemas.openxmlformats.org/officeDocument/2006/relationships/image" Target="../media/image353.png"/><Relationship Id="rId18" Type="http://schemas.openxmlformats.org/officeDocument/2006/relationships/customXml" Target="../ink/ink351.xml"/><Relationship Id="rId39" Type="http://schemas.openxmlformats.org/officeDocument/2006/relationships/image" Target="../media/image36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395.xml"/><Relationship Id="rId13" Type="http://schemas.openxmlformats.org/officeDocument/2006/relationships/image" Target="../media/image402.png"/><Relationship Id="rId18" Type="http://schemas.openxmlformats.org/officeDocument/2006/relationships/customXml" Target="../ink/ink400.xml"/><Relationship Id="rId3" Type="http://schemas.openxmlformats.org/officeDocument/2006/relationships/image" Target="../media/image1.jpg"/><Relationship Id="rId7" Type="http://schemas.openxmlformats.org/officeDocument/2006/relationships/image" Target="../media/image399.png"/><Relationship Id="rId12" Type="http://schemas.openxmlformats.org/officeDocument/2006/relationships/customXml" Target="../ink/ink397.xml"/><Relationship Id="rId17" Type="http://schemas.openxmlformats.org/officeDocument/2006/relationships/image" Target="../media/image404.png"/><Relationship Id="rId2" Type="http://schemas.openxmlformats.org/officeDocument/2006/relationships/notesSlide" Target="../notesSlides/notesSlide13.xml"/><Relationship Id="rId16" Type="http://schemas.openxmlformats.org/officeDocument/2006/relationships/customXml" Target="../ink/ink399.xml"/><Relationship Id="rId1" Type="http://schemas.openxmlformats.org/officeDocument/2006/relationships/slideLayout" Target="../slideLayouts/slideLayout1.xml"/><Relationship Id="rId6" Type="http://schemas.openxmlformats.org/officeDocument/2006/relationships/customXml" Target="../ink/ink394.xml"/><Relationship Id="rId11" Type="http://schemas.openxmlformats.org/officeDocument/2006/relationships/image" Target="../media/image401.png"/><Relationship Id="rId5" Type="http://schemas.openxmlformats.org/officeDocument/2006/relationships/image" Target="../media/image398.png"/><Relationship Id="rId15" Type="http://schemas.openxmlformats.org/officeDocument/2006/relationships/image" Target="../media/image403.png"/><Relationship Id="rId10" Type="http://schemas.openxmlformats.org/officeDocument/2006/relationships/customXml" Target="../ink/ink396.xml"/><Relationship Id="rId19" Type="http://schemas.openxmlformats.org/officeDocument/2006/relationships/image" Target="../media/image405.png"/><Relationship Id="rId4" Type="http://schemas.openxmlformats.org/officeDocument/2006/relationships/customXml" Target="../ink/ink393.xml"/><Relationship Id="rId9" Type="http://schemas.openxmlformats.org/officeDocument/2006/relationships/image" Target="../media/image400.png"/><Relationship Id="rId14" Type="http://schemas.openxmlformats.org/officeDocument/2006/relationships/customXml" Target="../ink/ink398.xml"/></Relationships>
</file>

<file path=ppt/slides/_rels/slide14.xml.rels><?xml version="1.0" encoding="UTF-8" standalone="yes"?>
<Relationships xmlns="http://schemas.openxmlformats.org/package/2006/relationships"><Relationship Id="rId13" Type="http://schemas.openxmlformats.org/officeDocument/2006/relationships/customXml" Target="../ink/ink405.xml"/><Relationship Id="rId18" Type="http://schemas.openxmlformats.org/officeDocument/2006/relationships/image" Target="../media/image413.png"/><Relationship Id="rId26" Type="http://schemas.openxmlformats.org/officeDocument/2006/relationships/image" Target="../media/image417.png"/><Relationship Id="rId39" Type="http://schemas.openxmlformats.org/officeDocument/2006/relationships/customXml" Target="../ink/ink418.xml"/><Relationship Id="rId3" Type="http://schemas.openxmlformats.org/officeDocument/2006/relationships/image" Target="../media/image1.jpg"/><Relationship Id="rId21" Type="http://schemas.openxmlformats.org/officeDocument/2006/relationships/customXml" Target="../ink/ink409.xml"/><Relationship Id="rId34" Type="http://schemas.openxmlformats.org/officeDocument/2006/relationships/image" Target="../media/image421.png"/><Relationship Id="rId42" Type="http://schemas.openxmlformats.org/officeDocument/2006/relationships/image" Target="../media/image425.png"/><Relationship Id="rId47" Type="http://schemas.openxmlformats.org/officeDocument/2006/relationships/customXml" Target="../ink/ink422.xml"/><Relationship Id="rId50" Type="http://schemas.openxmlformats.org/officeDocument/2006/relationships/image" Target="../media/image429.png"/><Relationship Id="rId7" Type="http://schemas.openxmlformats.org/officeDocument/2006/relationships/customXml" Target="../ink/ink402.xml"/><Relationship Id="rId12" Type="http://schemas.openxmlformats.org/officeDocument/2006/relationships/image" Target="../media/image410.png"/><Relationship Id="rId17" Type="http://schemas.openxmlformats.org/officeDocument/2006/relationships/customXml" Target="../ink/ink407.xml"/><Relationship Id="rId25" Type="http://schemas.openxmlformats.org/officeDocument/2006/relationships/customXml" Target="../ink/ink411.xml"/><Relationship Id="rId33" Type="http://schemas.openxmlformats.org/officeDocument/2006/relationships/customXml" Target="../ink/ink415.xml"/><Relationship Id="rId38" Type="http://schemas.openxmlformats.org/officeDocument/2006/relationships/image" Target="../media/image423.png"/><Relationship Id="rId46" Type="http://schemas.openxmlformats.org/officeDocument/2006/relationships/image" Target="../media/image427.png"/><Relationship Id="rId2" Type="http://schemas.openxmlformats.org/officeDocument/2006/relationships/notesSlide" Target="../notesSlides/notesSlide14.xml"/><Relationship Id="rId16" Type="http://schemas.openxmlformats.org/officeDocument/2006/relationships/image" Target="../media/image412.png"/><Relationship Id="rId20" Type="http://schemas.openxmlformats.org/officeDocument/2006/relationships/image" Target="../media/image414.png"/><Relationship Id="rId29" Type="http://schemas.openxmlformats.org/officeDocument/2006/relationships/customXml" Target="../ink/ink413.xml"/><Relationship Id="rId41" Type="http://schemas.openxmlformats.org/officeDocument/2006/relationships/customXml" Target="../ink/ink419.xml"/><Relationship Id="rId1" Type="http://schemas.openxmlformats.org/officeDocument/2006/relationships/slideLayout" Target="../slideLayouts/slideLayout1.xml"/><Relationship Id="rId6" Type="http://schemas.openxmlformats.org/officeDocument/2006/relationships/image" Target="../media/image407.png"/><Relationship Id="rId11" Type="http://schemas.openxmlformats.org/officeDocument/2006/relationships/customXml" Target="../ink/ink404.xml"/><Relationship Id="rId24" Type="http://schemas.openxmlformats.org/officeDocument/2006/relationships/image" Target="../media/image416.png"/><Relationship Id="rId32" Type="http://schemas.openxmlformats.org/officeDocument/2006/relationships/image" Target="../media/image420.png"/><Relationship Id="rId37" Type="http://schemas.openxmlformats.org/officeDocument/2006/relationships/customXml" Target="../ink/ink417.xml"/><Relationship Id="rId40" Type="http://schemas.openxmlformats.org/officeDocument/2006/relationships/image" Target="../media/image424.png"/><Relationship Id="rId45" Type="http://schemas.openxmlformats.org/officeDocument/2006/relationships/customXml" Target="../ink/ink421.xml"/><Relationship Id="rId5" Type="http://schemas.openxmlformats.org/officeDocument/2006/relationships/customXml" Target="../ink/ink401.xml"/><Relationship Id="rId15" Type="http://schemas.openxmlformats.org/officeDocument/2006/relationships/customXml" Target="../ink/ink406.xml"/><Relationship Id="rId23" Type="http://schemas.openxmlformats.org/officeDocument/2006/relationships/customXml" Target="../ink/ink410.xml"/><Relationship Id="rId28" Type="http://schemas.openxmlformats.org/officeDocument/2006/relationships/image" Target="../media/image418.png"/><Relationship Id="rId36" Type="http://schemas.openxmlformats.org/officeDocument/2006/relationships/image" Target="../media/image422.png"/><Relationship Id="rId49" Type="http://schemas.openxmlformats.org/officeDocument/2006/relationships/customXml" Target="../ink/ink423.xml"/><Relationship Id="rId10" Type="http://schemas.openxmlformats.org/officeDocument/2006/relationships/image" Target="../media/image409.png"/><Relationship Id="rId19" Type="http://schemas.openxmlformats.org/officeDocument/2006/relationships/customXml" Target="../ink/ink408.xml"/><Relationship Id="rId31" Type="http://schemas.openxmlformats.org/officeDocument/2006/relationships/customXml" Target="../ink/ink414.xml"/><Relationship Id="rId44" Type="http://schemas.openxmlformats.org/officeDocument/2006/relationships/image" Target="../media/image426.png"/><Relationship Id="rId4" Type="http://schemas.openxmlformats.org/officeDocument/2006/relationships/image" Target="../media/image406.png"/><Relationship Id="rId9" Type="http://schemas.openxmlformats.org/officeDocument/2006/relationships/customXml" Target="../ink/ink403.xml"/><Relationship Id="rId14" Type="http://schemas.openxmlformats.org/officeDocument/2006/relationships/image" Target="../media/image411.png"/><Relationship Id="rId22" Type="http://schemas.openxmlformats.org/officeDocument/2006/relationships/image" Target="../media/image415.png"/><Relationship Id="rId27" Type="http://schemas.openxmlformats.org/officeDocument/2006/relationships/customXml" Target="../ink/ink412.xml"/><Relationship Id="rId30" Type="http://schemas.openxmlformats.org/officeDocument/2006/relationships/image" Target="../media/image419.png"/><Relationship Id="rId35" Type="http://schemas.openxmlformats.org/officeDocument/2006/relationships/customXml" Target="../ink/ink416.xml"/><Relationship Id="rId43" Type="http://schemas.openxmlformats.org/officeDocument/2006/relationships/customXml" Target="../ink/ink420.xml"/><Relationship Id="rId48" Type="http://schemas.openxmlformats.org/officeDocument/2006/relationships/image" Target="../media/image428.png"/><Relationship Id="rId8" Type="http://schemas.openxmlformats.org/officeDocument/2006/relationships/image" Target="../media/image408.png"/></Relationships>
</file>

<file path=ppt/slides/_rels/slide15.xml.rels><?xml version="1.0" encoding="UTF-8" standalone="yes"?>
<Relationships xmlns="http://schemas.openxmlformats.org/package/2006/relationships"><Relationship Id="rId8" Type="http://schemas.openxmlformats.org/officeDocument/2006/relationships/customXml" Target="../ink/ink426.xml"/><Relationship Id="rId13" Type="http://schemas.openxmlformats.org/officeDocument/2006/relationships/image" Target="../media/image434.png"/><Relationship Id="rId18" Type="http://schemas.openxmlformats.org/officeDocument/2006/relationships/customXml" Target="../ink/ink431.xml"/><Relationship Id="rId26" Type="http://schemas.openxmlformats.org/officeDocument/2006/relationships/customXml" Target="../ink/ink435.xml"/><Relationship Id="rId3" Type="http://schemas.openxmlformats.org/officeDocument/2006/relationships/image" Target="../media/image1.jpg"/><Relationship Id="rId21" Type="http://schemas.openxmlformats.org/officeDocument/2006/relationships/image" Target="../media/image438.png"/><Relationship Id="rId34" Type="http://schemas.openxmlformats.org/officeDocument/2006/relationships/customXml" Target="../ink/ink439.xml"/><Relationship Id="rId7" Type="http://schemas.openxmlformats.org/officeDocument/2006/relationships/image" Target="../media/image431.png"/><Relationship Id="rId12" Type="http://schemas.openxmlformats.org/officeDocument/2006/relationships/customXml" Target="../ink/ink428.xml"/><Relationship Id="rId17" Type="http://schemas.openxmlformats.org/officeDocument/2006/relationships/image" Target="../media/image436.png"/><Relationship Id="rId25" Type="http://schemas.openxmlformats.org/officeDocument/2006/relationships/image" Target="../media/image440.png"/><Relationship Id="rId33" Type="http://schemas.openxmlformats.org/officeDocument/2006/relationships/image" Target="../media/image444.png"/><Relationship Id="rId2" Type="http://schemas.openxmlformats.org/officeDocument/2006/relationships/notesSlide" Target="../notesSlides/notesSlide15.xml"/><Relationship Id="rId16" Type="http://schemas.openxmlformats.org/officeDocument/2006/relationships/customXml" Target="../ink/ink430.xml"/><Relationship Id="rId20" Type="http://schemas.openxmlformats.org/officeDocument/2006/relationships/customXml" Target="../ink/ink432.xml"/><Relationship Id="rId29" Type="http://schemas.openxmlformats.org/officeDocument/2006/relationships/image" Target="../media/image442.png"/><Relationship Id="rId1" Type="http://schemas.openxmlformats.org/officeDocument/2006/relationships/slideLayout" Target="../slideLayouts/slideLayout1.xml"/><Relationship Id="rId6" Type="http://schemas.openxmlformats.org/officeDocument/2006/relationships/customXml" Target="../ink/ink425.xml"/><Relationship Id="rId11" Type="http://schemas.openxmlformats.org/officeDocument/2006/relationships/image" Target="../media/image433.png"/><Relationship Id="rId24" Type="http://schemas.openxmlformats.org/officeDocument/2006/relationships/customXml" Target="../ink/ink434.xml"/><Relationship Id="rId32" Type="http://schemas.openxmlformats.org/officeDocument/2006/relationships/customXml" Target="../ink/ink438.xml"/><Relationship Id="rId37" Type="http://schemas.openxmlformats.org/officeDocument/2006/relationships/image" Target="../media/image446.png"/><Relationship Id="rId5" Type="http://schemas.openxmlformats.org/officeDocument/2006/relationships/image" Target="../media/image430.png"/><Relationship Id="rId15" Type="http://schemas.openxmlformats.org/officeDocument/2006/relationships/image" Target="../media/image435.png"/><Relationship Id="rId23" Type="http://schemas.openxmlformats.org/officeDocument/2006/relationships/image" Target="../media/image439.png"/><Relationship Id="rId28" Type="http://schemas.openxmlformats.org/officeDocument/2006/relationships/customXml" Target="../ink/ink436.xml"/><Relationship Id="rId36" Type="http://schemas.openxmlformats.org/officeDocument/2006/relationships/customXml" Target="../ink/ink440.xml"/><Relationship Id="rId10" Type="http://schemas.openxmlformats.org/officeDocument/2006/relationships/customXml" Target="../ink/ink427.xml"/><Relationship Id="rId19" Type="http://schemas.openxmlformats.org/officeDocument/2006/relationships/image" Target="../media/image437.png"/><Relationship Id="rId31" Type="http://schemas.openxmlformats.org/officeDocument/2006/relationships/image" Target="../media/image443.png"/><Relationship Id="rId4" Type="http://schemas.openxmlformats.org/officeDocument/2006/relationships/customXml" Target="../ink/ink424.xml"/><Relationship Id="rId9" Type="http://schemas.openxmlformats.org/officeDocument/2006/relationships/image" Target="../media/image432.png"/><Relationship Id="rId14" Type="http://schemas.openxmlformats.org/officeDocument/2006/relationships/customXml" Target="../ink/ink429.xml"/><Relationship Id="rId22" Type="http://schemas.openxmlformats.org/officeDocument/2006/relationships/customXml" Target="../ink/ink433.xml"/><Relationship Id="rId27" Type="http://schemas.openxmlformats.org/officeDocument/2006/relationships/image" Target="../media/image441.png"/><Relationship Id="rId30" Type="http://schemas.openxmlformats.org/officeDocument/2006/relationships/customXml" Target="../ink/ink437.xml"/><Relationship Id="rId35" Type="http://schemas.openxmlformats.org/officeDocument/2006/relationships/image" Target="../media/image445.png"/></Relationships>
</file>

<file path=ppt/slides/_rels/slide16.xml.rels><?xml version="1.0" encoding="UTF-8" standalone="yes"?>
<Relationships xmlns="http://schemas.openxmlformats.org/package/2006/relationships"><Relationship Id="rId8" Type="http://schemas.openxmlformats.org/officeDocument/2006/relationships/customXml" Target="../ink/ink443.xml"/><Relationship Id="rId13" Type="http://schemas.openxmlformats.org/officeDocument/2006/relationships/image" Target="../media/image451.png"/><Relationship Id="rId3" Type="http://schemas.openxmlformats.org/officeDocument/2006/relationships/image" Target="../media/image1.jpg"/><Relationship Id="rId7" Type="http://schemas.openxmlformats.org/officeDocument/2006/relationships/image" Target="../media/image448.png"/><Relationship Id="rId12" Type="http://schemas.openxmlformats.org/officeDocument/2006/relationships/customXml" Target="../ink/ink44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442.xml"/><Relationship Id="rId11" Type="http://schemas.openxmlformats.org/officeDocument/2006/relationships/image" Target="../media/image450.png"/><Relationship Id="rId5" Type="http://schemas.openxmlformats.org/officeDocument/2006/relationships/image" Target="../media/image447.png"/><Relationship Id="rId15" Type="http://schemas.openxmlformats.org/officeDocument/2006/relationships/image" Target="../media/image452.png"/><Relationship Id="rId10" Type="http://schemas.openxmlformats.org/officeDocument/2006/relationships/customXml" Target="../ink/ink444.xml"/><Relationship Id="rId4" Type="http://schemas.openxmlformats.org/officeDocument/2006/relationships/customXml" Target="../ink/ink441.xml"/><Relationship Id="rId9" Type="http://schemas.openxmlformats.org/officeDocument/2006/relationships/image" Target="../media/image449.png"/><Relationship Id="rId14" Type="http://schemas.openxmlformats.org/officeDocument/2006/relationships/customXml" Target="../ink/ink44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449.xml"/><Relationship Id="rId13" Type="http://schemas.openxmlformats.org/officeDocument/2006/relationships/image" Target="../media/image457.png"/><Relationship Id="rId18" Type="http://schemas.openxmlformats.org/officeDocument/2006/relationships/customXml" Target="../ink/ink454.xml"/><Relationship Id="rId3" Type="http://schemas.openxmlformats.org/officeDocument/2006/relationships/image" Target="../media/image1.jpg"/><Relationship Id="rId21" Type="http://schemas.openxmlformats.org/officeDocument/2006/relationships/image" Target="../media/image461.png"/><Relationship Id="rId7" Type="http://schemas.openxmlformats.org/officeDocument/2006/relationships/image" Target="../media/image454.png"/><Relationship Id="rId12" Type="http://schemas.openxmlformats.org/officeDocument/2006/relationships/customXml" Target="../ink/ink451.xml"/><Relationship Id="rId17" Type="http://schemas.openxmlformats.org/officeDocument/2006/relationships/image" Target="../media/image459.png"/><Relationship Id="rId2" Type="http://schemas.openxmlformats.org/officeDocument/2006/relationships/notesSlide" Target="../notesSlides/notesSlide18.xml"/><Relationship Id="rId16" Type="http://schemas.openxmlformats.org/officeDocument/2006/relationships/customXml" Target="../ink/ink453.xml"/><Relationship Id="rId20" Type="http://schemas.openxmlformats.org/officeDocument/2006/relationships/customXml" Target="../ink/ink455.xml"/><Relationship Id="rId1" Type="http://schemas.openxmlformats.org/officeDocument/2006/relationships/slideLayout" Target="../slideLayouts/slideLayout1.xml"/><Relationship Id="rId6" Type="http://schemas.openxmlformats.org/officeDocument/2006/relationships/customXml" Target="../ink/ink448.xml"/><Relationship Id="rId11" Type="http://schemas.openxmlformats.org/officeDocument/2006/relationships/image" Target="../media/image456.png"/><Relationship Id="rId5" Type="http://schemas.openxmlformats.org/officeDocument/2006/relationships/image" Target="../media/image453.png"/><Relationship Id="rId15" Type="http://schemas.openxmlformats.org/officeDocument/2006/relationships/image" Target="../media/image458.png"/><Relationship Id="rId23" Type="http://schemas.openxmlformats.org/officeDocument/2006/relationships/image" Target="../media/image462.png"/><Relationship Id="rId10" Type="http://schemas.openxmlformats.org/officeDocument/2006/relationships/customXml" Target="../ink/ink450.xml"/><Relationship Id="rId19" Type="http://schemas.openxmlformats.org/officeDocument/2006/relationships/image" Target="../media/image460.png"/><Relationship Id="rId4" Type="http://schemas.openxmlformats.org/officeDocument/2006/relationships/customXml" Target="../ink/ink447.xml"/><Relationship Id="rId9" Type="http://schemas.openxmlformats.org/officeDocument/2006/relationships/image" Target="../media/image455.png"/><Relationship Id="rId14" Type="http://schemas.openxmlformats.org/officeDocument/2006/relationships/customXml" Target="../ink/ink452.xml"/><Relationship Id="rId22" Type="http://schemas.openxmlformats.org/officeDocument/2006/relationships/customXml" Target="../ink/ink45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6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458.xml"/><Relationship Id="rId5" Type="http://schemas.openxmlformats.org/officeDocument/2006/relationships/image" Target="../media/image463.png"/><Relationship Id="rId4" Type="http://schemas.openxmlformats.org/officeDocument/2006/relationships/customXml" Target="../ink/ink457.xml"/></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99" Type="http://schemas.openxmlformats.org/officeDocument/2006/relationships/image" Target="../media/image151.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226" Type="http://schemas.openxmlformats.org/officeDocument/2006/relationships/customXml" Target="../ink/ink112.xml"/><Relationship Id="rId247" Type="http://schemas.openxmlformats.org/officeDocument/2006/relationships/image" Target="../media/image125.png"/><Relationship Id="rId107" Type="http://schemas.openxmlformats.org/officeDocument/2006/relationships/image" Target="../media/image55.png"/><Relationship Id="rId268" Type="http://schemas.openxmlformats.org/officeDocument/2006/relationships/customXml" Target="../ink/ink133.xml"/><Relationship Id="rId289" Type="http://schemas.openxmlformats.org/officeDocument/2006/relationships/image" Target="../media/image146.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37" Type="http://schemas.openxmlformats.org/officeDocument/2006/relationships/image" Target="../media/image120.png"/><Relationship Id="rId258" Type="http://schemas.openxmlformats.org/officeDocument/2006/relationships/customXml" Target="../ink/ink128.xml"/><Relationship Id="rId279" Type="http://schemas.openxmlformats.org/officeDocument/2006/relationships/image" Target="../media/image141.png"/><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290" Type="http://schemas.openxmlformats.org/officeDocument/2006/relationships/customXml" Target="../ink/ink144.xml"/><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5.png"/><Relationship Id="rId248" Type="http://schemas.openxmlformats.org/officeDocument/2006/relationships/customXml" Target="../ink/ink123.xml"/><Relationship Id="rId269" Type="http://schemas.openxmlformats.org/officeDocument/2006/relationships/image" Target="../media/image136.png"/><Relationship Id="rId12" Type="http://schemas.openxmlformats.org/officeDocument/2006/relationships/customXml" Target="../ink/ink5.xml"/><Relationship Id="rId33" Type="http://schemas.openxmlformats.org/officeDocument/2006/relationships/image" Target="../media/image18.png"/><Relationship Id="rId108" Type="http://schemas.openxmlformats.org/officeDocument/2006/relationships/customXml" Target="../ink/ink53.xml"/><Relationship Id="rId129" Type="http://schemas.openxmlformats.org/officeDocument/2006/relationships/image" Target="../media/image66.png"/><Relationship Id="rId280" Type="http://schemas.openxmlformats.org/officeDocument/2006/relationships/customXml" Target="../ink/ink139.xml"/><Relationship Id="rId54" Type="http://schemas.openxmlformats.org/officeDocument/2006/relationships/customXml" Target="../ink/ink26.xml"/><Relationship Id="rId75" Type="http://schemas.openxmlformats.org/officeDocument/2006/relationships/image" Target="../media/image39.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2.png"/><Relationship Id="rId182" Type="http://schemas.openxmlformats.org/officeDocument/2006/relationships/customXml" Target="../ink/ink90.xml"/><Relationship Id="rId217" Type="http://schemas.openxmlformats.org/officeDocument/2006/relationships/image" Target="../media/image110.png"/><Relationship Id="rId6" Type="http://schemas.openxmlformats.org/officeDocument/2006/relationships/customXml" Target="../ink/ink2.xml"/><Relationship Id="rId238" Type="http://schemas.openxmlformats.org/officeDocument/2006/relationships/customXml" Target="../ink/ink118.xml"/><Relationship Id="rId259" Type="http://schemas.openxmlformats.org/officeDocument/2006/relationships/image" Target="../media/image131.png"/><Relationship Id="rId23" Type="http://schemas.openxmlformats.org/officeDocument/2006/relationships/image" Target="../media/image13.png"/><Relationship Id="rId119" Type="http://schemas.openxmlformats.org/officeDocument/2006/relationships/image" Target="../media/image61.png"/><Relationship Id="rId270" Type="http://schemas.openxmlformats.org/officeDocument/2006/relationships/customXml" Target="../ink/ink134.xml"/><Relationship Id="rId291" Type="http://schemas.openxmlformats.org/officeDocument/2006/relationships/image" Target="../media/image147.png"/><Relationship Id="rId44" Type="http://schemas.openxmlformats.org/officeDocument/2006/relationships/customXml" Target="../ink/ink21.xml"/><Relationship Id="rId65" Type="http://schemas.openxmlformats.org/officeDocument/2006/relationships/image" Target="../media/image34.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7.png"/><Relationship Id="rId172" Type="http://schemas.openxmlformats.org/officeDocument/2006/relationships/customXml" Target="../ink/ink85.xml"/><Relationship Id="rId193" Type="http://schemas.openxmlformats.org/officeDocument/2006/relationships/image" Target="../media/image98.png"/><Relationship Id="rId207" Type="http://schemas.openxmlformats.org/officeDocument/2006/relationships/image" Target="../media/image105.png"/><Relationship Id="rId228" Type="http://schemas.openxmlformats.org/officeDocument/2006/relationships/customXml" Target="../ink/ink113.xml"/><Relationship Id="rId249" Type="http://schemas.openxmlformats.org/officeDocument/2006/relationships/image" Target="../media/image126.png"/><Relationship Id="rId13" Type="http://schemas.openxmlformats.org/officeDocument/2006/relationships/image" Target="../media/image8.png"/><Relationship Id="rId109" Type="http://schemas.openxmlformats.org/officeDocument/2006/relationships/image" Target="../media/image56.png"/><Relationship Id="rId260" Type="http://schemas.openxmlformats.org/officeDocument/2006/relationships/customXml" Target="../ink/ink129.xml"/><Relationship Id="rId281" Type="http://schemas.openxmlformats.org/officeDocument/2006/relationships/image" Target="../media/image142.png"/><Relationship Id="rId34" Type="http://schemas.openxmlformats.org/officeDocument/2006/relationships/customXml" Target="../ink/ink16.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20" Type="http://schemas.openxmlformats.org/officeDocument/2006/relationships/customXml" Target="../ink/ink59.xml"/><Relationship Id="rId141" Type="http://schemas.openxmlformats.org/officeDocument/2006/relationships/image" Target="../media/image72.png"/><Relationship Id="rId7" Type="http://schemas.openxmlformats.org/officeDocument/2006/relationships/image" Target="../media/image5.png"/><Relationship Id="rId162" Type="http://schemas.openxmlformats.org/officeDocument/2006/relationships/customXml" Target="../ink/ink80.xml"/><Relationship Id="rId183" Type="http://schemas.openxmlformats.org/officeDocument/2006/relationships/image" Target="../media/image93.png"/><Relationship Id="rId218" Type="http://schemas.openxmlformats.org/officeDocument/2006/relationships/customXml" Target="../ink/ink108.xml"/><Relationship Id="rId239" Type="http://schemas.openxmlformats.org/officeDocument/2006/relationships/image" Target="../media/image121.png"/><Relationship Id="rId2" Type="http://schemas.openxmlformats.org/officeDocument/2006/relationships/notesSlide" Target="../notesSlides/notesSlide2.xml"/><Relationship Id="rId29" Type="http://schemas.openxmlformats.org/officeDocument/2006/relationships/image" Target="../media/image16.png"/><Relationship Id="rId250" Type="http://schemas.openxmlformats.org/officeDocument/2006/relationships/customXml" Target="../ink/ink124.xml"/><Relationship Id="rId255" Type="http://schemas.openxmlformats.org/officeDocument/2006/relationships/image" Target="../media/image129.png"/><Relationship Id="rId271" Type="http://schemas.openxmlformats.org/officeDocument/2006/relationships/image" Target="../media/image137.png"/><Relationship Id="rId276" Type="http://schemas.openxmlformats.org/officeDocument/2006/relationships/customXml" Target="../ink/ink137.xml"/><Relationship Id="rId292" Type="http://schemas.openxmlformats.org/officeDocument/2006/relationships/customXml" Target="../ink/ink145.xml"/><Relationship Id="rId297" Type="http://schemas.openxmlformats.org/officeDocument/2006/relationships/image" Target="../media/image150.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301" Type="http://schemas.openxmlformats.org/officeDocument/2006/relationships/image" Target="../media/image152.png"/><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208" Type="http://schemas.openxmlformats.org/officeDocument/2006/relationships/customXml" Target="../ink/ink103.xml"/><Relationship Id="rId229" Type="http://schemas.openxmlformats.org/officeDocument/2006/relationships/image" Target="../media/image116.png"/><Relationship Id="rId19" Type="http://schemas.openxmlformats.org/officeDocument/2006/relationships/image" Target="../media/image11.png"/><Relationship Id="rId224" Type="http://schemas.openxmlformats.org/officeDocument/2006/relationships/customXml" Target="../ink/ink111.xml"/><Relationship Id="rId240" Type="http://schemas.openxmlformats.org/officeDocument/2006/relationships/customXml" Target="../ink/ink119.xml"/><Relationship Id="rId245" Type="http://schemas.openxmlformats.org/officeDocument/2006/relationships/image" Target="../media/image124.png"/><Relationship Id="rId261" Type="http://schemas.openxmlformats.org/officeDocument/2006/relationships/image" Target="../media/image132.png"/><Relationship Id="rId266" Type="http://schemas.openxmlformats.org/officeDocument/2006/relationships/customXml" Target="../ink/ink132.xml"/><Relationship Id="rId287" Type="http://schemas.openxmlformats.org/officeDocument/2006/relationships/image" Target="../media/image145.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282" Type="http://schemas.openxmlformats.org/officeDocument/2006/relationships/customXml" Target="../ink/ink140.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9.png"/><Relationship Id="rId251" Type="http://schemas.openxmlformats.org/officeDocument/2006/relationships/image" Target="../media/image127.png"/><Relationship Id="rId256" Type="http://schemas.openxmlformats.org/officeDocument/2006/relationships/customXml" Target="../ink/ink127.xml"/><Relationship Id="rId277" Type="http://schemas.openxmlformats.org/officeDocument/2006/relationships/image" Target="../media/image140.png"/><Relationship Id="rId298" Type="http://schemas.openxmlformats.org/officeDocument/2006/relationships/customXml" Target="../ink/ink148.xml"/><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72" Type="http://schemas.openxmlformats.org/officeDocument/2006/relationships/customXml" Target="../ink/ink135.xml"/><Relationship Id="rId293" Type="http://schemas.openxmlformats.org/officeDocument/2006/relationships/image" Target="../media/image148.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241" Type="http://schemas.openxmlformats.org/officeDocument/2006/relationships/image" Target="../media/image122.png"/><Relationship Id="rId246" Type="http://schemas.openxmlformats.org/officeDocument/2006/relationships/customXml" Target="../ink/ink122.xml"/><Relationship Id="rId267" Type="http://schemas.openxmlformats.org/officeDocument/2006/relationships/image" Target="../media/image135.png"/><Relationship Id="rId288" Type="http://schemas.openxmlformats.org/officeDocument/2006/relationships/customXml" Target="../ink/ink143.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262" Type="http://schemas.openxmlformats.org/officeDocument/2006/relationships/customXml" Target="../ink/ink130.xml"/><Relationship Id="rId283" Type="http://schemas.openxmlformats.org/officeDocument/2006/relationships/image" Target="../media/image143.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36" Type="http://schemas.openxmlformats.org/officeDocument/2006/relationships/customXml" Target="../ink/ink117.xml"/><Relationship Id="rId257" Type="http://schemas.openxmlformats.org/officeDocument/2006/relationships/image" Target="../media/image130.png"/><Relationship Id="rId278" Type="http://schemas.openxmlformats.org/officeDocument/2006/relationships/customXml" Target="../ink/ink138.xml"/><Relationship Id="rId26" Type="http://schemas.openxmlformats.org/officeDocument/2006/relationships/customXml" Target="../ink/ink12.xml"/><Relationship Id="rId231" Type="http://schemas.openxmlformats.org/officeDocument/2006/relationships/image" Target="../media/image117.png"/><Relationship Id="rId252" Type="http://schemas.openxmlformats.org/officeDocument/2006/relationships/customXml" Target="../ink/ink125.xml"/><Relationship Id="rId273" Type="http://schemas.openxmlformats.org/officeDocument/2006/relationships/image" Target="../media/image138.png"/><Relationship Id="rId294" Type="http://schemas.openxmlformats.org/officeDocument/2006/relationships/customXml" Target="../ink/ink146.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242" Type="http://schemas.openxmlformats.org/officeDocument/2006/relationships/customXml" Target="../ink/ink120.xml"/><Relationship Id="rId263" Type="http://schemas.openxmlformats.org/officeDocument/2006/relationships/image" Target="../media/image133.png"/><Relationship Id="rId284" Type="http://schemas.openxmlformats.org/officeDocument/2006/relationships/customXml" Target="../ink/ink141.xml"/><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32" Type="http://schemas.openxmlformats.org/officeDocument/2006/relationships/customXml" Target="../ink/ink115.xml"/><Relationship Id="rId253" Type="http://schemas.openxmlformats.org/officeDocument/2006/relationships/image" Target="../media/image128.png"/><Relationship Id="rId274" Type="http://schemas.openxmlformats.org/officeDocument/2006/relationships/customXml" Target="../ink/ink136.xml"/><Relationship Id="rId295" Type="http://schemas.openxmlformats.org/officeDocument/2006/relationships/image" Target="../media/image149.png"/><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 Id="rId201" Type="http://schemas.openxmlformats.org/officeDocument/2006/relationships/image" Target="../media/image102.png"/><Relationship Id="rId222" Type="http://schemas.openxmlformats.org/officeDocument/2006/relationships/customXml" Target="../ink/ink110.xml"/><Relationship Id="rId243" Type="http://schemas.openxmlformats.org/officeDocument/2006/relationships/image" Target="../media/image123.png"/><Relationship Id="rId264" Type="http://schemas.openxmlformats.org/officeDocument/2006/relationships/customXml" Target="../ink/ink131.xml"/><Relationship Id="rId285" Type="http://schemas.openxmlformats.org/officeDocument/2006/relationships/image" Target="../media/image144.png"/><Relationship Id="rId17" Type="http://schemas.openxmlformats.org/officeDocument/2006/relationships/image" Target="../media/image10.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7.png"/><Relationship Id="rId145" Type="http://schemas.openxmlformats.org/officeDocument/2006/relationships/image" Target="../media/image74.png"/><Relationship Id="rId166" Type="http://schemas.openxmlformats.org/officeDocument/2006/relationships/customXml" Target="../ink/ink82.xml"/><Relationship Id="rId187" Type="http://schemas.openxmlformats.org/officeDocument/2006/relationships/image" Target="../media/image95.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18.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275" Type="http://schemas.openxmlformats.org/officeDocument/2006/relationships/image" Target="../media/image139.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customXml" Target="../ink/ink29.xml"/><Relationship Id="rId81" Type="http://schemas.openxmlformats.org/officeDocument/2006/relationships/image" Target="../media/image42.png"/><Relationship Id="rId135" Type="http://schemas.openxmlformats.org/officeDocument/2006/relationships/image" Target="../media/image69.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3.png"/><Relationship Id="rId244" Type="http://schemas.openxmlformats.org/officeDocument/2006/relationships/customXml" Target="../ink/ink121.xml"/><Relationship Id="rId18" Type="http://schemas.openxmlformats.org/officeDocument/2006/relationships/customXml" Target="../ink/ink8.xml"/><Relationship Id="rId39" Type="http://schemas.openxmlformats.org/officeDocument/2006/relationships/image" Target="../media/image21.png"/><Relationship Id="rId265" Type="http://schemas.openxmlformats.org/officeDocument/2006/relationships/image" Target="../media/image134.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4.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1" Type="http://schemas.openxmlformats.org/officeDocument/2006/relationships/image" Target="../media/image37.png"/><Relationship Id="rId92" Type="http://schemas.openxmlformats.org/officeDocument/2006/relationships/customXml" Target="../ink/ink45.xml"/><Relationship Id="rId213" Type="http://schemas.openxmlformats.org/officeDocument/2006/relationships/image" Target="../media/image108.png"/><Relationship Id="rId234" Type="http://schemas.openxmlformats.org/officeDocument/2006/relationships/customXml" Target="../ink/ink116.xml"/></Relationships>
</file>

<file path=ppt/slides/_rels/slide20.xml.rels><?xml version="1.0" encoding="UTF-8" standalone="yes"?>
<Relationships xmlns="http://schemas.openxmlformats.org/package/2006/relationships"><Relationship Id="rId8" Type="http://schemas.openxmlformats.org/officeDocument/2006/relationships/customXml" Target="../ink/ink461.xml"/><Relationship Id="rId13" Type="http://schemas.openxmlformats.org/officeDocument/2006/relationships/image" Target="../media/image469.png"/><Relationship Id="rId3" Type="http://schemas.openxmlformats.org/officeDocument/2006/relationships/image" Target="../media/image1.jpg"/><Relationship Id="rId7" Type="http://schemas.openxmlformats.org/officeDocument/2006/relationships/image" Target="../media/image466.png"/><Relationship Id="rId12" Type="http://schemas.openxmlformats.org/officeDocument/2006/relationships/customXml" Target="../ink/ink46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460.xml"/><Relationship Id="rId11" Type="http://schemas.openxmlformats.org/officeDocument/2006/relationships/image" Target="../media/image468.png"/><Relationship Id="rId5" Type="http://schemas.openxmlformats.org/officeDocument/2006/relationships/image" Target="../media/image465.png"/><Relationship Id="rId15" Type="http://schemas.openxmlformats.org/officeDocument/2006/relationships/image" Target="../media/image470.png"/><Relationship Id="rId10" Type="http://schemas.openxmlformats.org/officeDocument/2006/relationships/customXml" Target="../ink/ink462.xml"/><Relationship Id="rId4" Type="http://schemas.openxmlformats.org/officeDocument/2006/relationships/customXml" Target="../ink/ink459.xml"/><Relationship Id="rId9" Type="http://schemas.openxmlformats.org/officeDocument/2006/relationships/image" Target="../media/image467.png"/><Relationship Id="rId14" Type="http://schemas.openxmlformats.org/officeDocument/2006/relationships/customXml" Target="../ink/ink464.xml"/></Relationships>
</file>

<file path=ppt/slides/_rels/slide21.xml.rels><?xml version="1.0" encoding="UTF-8" standalone="yes"?>
<Relationships xmlns="http://schemas.openxmlformats.org/package/2006/relationships"><Relationship Id="rId8" Type="http://schemas.openxmlformats.org/officeDocument/2006/relationships/customXml" Target="../ink/ink467.xml"/><Relationship Id="rId13" Type="http://schemas.openxmlformats.org/officeDocument/2006/relationships/image" Target="../media/image475.png"/><Relationship Id="rId18" Type="http://schemas.openxmlformats.org/officeDocument/2006/relationships/customXml" Target="../ink/ink472.xml"/><Relationship Id="rId26" Type="http://schemas.openxmlformats.org/officeDocument/2006/relationships/customXml" Target="../ink/ink476.xml"/><Relationship Id="rId3" Type="http://schemas.openxmlformats.org/officeDocument/2006/relationships/image" Target="../media/image1.jpg"/><Relationship Id="rId21" Type="http://schemas.openxmlformats.org/officeDocument/2006/relationships/image" Target="../media/image479.png"/><Relationship Id="rId7" Type="http://schemas.openxmlformats.org/officeDocument/2006/relationships/image" Target="../media/image472.png"/><Relationship Id="rId12" Type="http://schemas.openxmlformats.org/officeDocument/2006/relationships/customXml" Target="../ink/ink469.xml"/><Relationship Id="rId17" Type="http://schemas.openxmlformats.org/officeDocument/2006/relationships/image" Target="../media/image477.png"/><Relationship Id="rId25" Type="http://schemas.openxmlformats.org/officeDocument/2006/relationships/image" Target="../media/image481.png"/><Relationship Id="rId2" Type="http://schemas.openxmlformats.org/officeDocument/2006/relationships/notesSlide" Target="../notesSlides/notesSlide21.xml"/><Relationship Id="rId16" Type="http://schemas.openxmlformats.org/officeDocument/2006/relationships/customXml" Target="../ink/ink471.xml"/><Relationship Id="rId20" Type="http://schemas.openxmlformats.org/officeDocument/2006/relationships/customXml" Target="../ink/ink473.xml"/><Relationship Id="rId29" Type="http://schemas.openxmlformats.org/officeDocument/2006/relationships/image" Target="../media/image483.png"/><Relationship Id="rId1" Type="http://schemas.openxmlformats.org/officeDocument/2006/relationships/slideLayout" Target="../slideLayouts/slideLayout1.xml"/><Relationship Id="rId6" Type="http://schemas.openxmlformats.org/officeDocument/2006/relationships/customXml" Target="../ink/ink466.xml"/><Relationship Id="rId11" Type="http://schemas.openxmlformats.org/officeDocument/2006/relationships/image" Target="../media/image474.png"/><Relationship Id="rId24" Type="http://schemas.openxmlformats.org/officeDocument/2006/relationships/customXml" Target="../ink/ink475.xml"/><Relationship Id="rId5" Type="http://schemas.openxmlformats.org/officeDocument/2006/relationships/image" Target="../media/image471.png"/><Relationship Id="rId15" Type="http://schemas.openxmlformats.org/officeDocument/2006/relationships/image" Target="../media/image476.png"/><Relationship Id="rId23" Type="http://schemas.openxmlformats.org/officeDocument/2006/relationships/image" Target="../media/image480.png"/><Relationship Id="rId28" Type="http://schemas.openxmlformats.org/officeDocument/2006/relationships/customXml" Target="../ink/ink477.xml"/><Relationship Id="rId10" Type="http://schemas.openxmlformats.org/officeDocument/2006/relationships/customXml" Target="../ink/ink468.xml"/><Relationship Id="rId19" Type="http://schemas.openxmlformats.org/officeDocument/2006/relationships/image" Target="../media/image478.png"/><Relationship Id="rId31" Type="http://schemas.openxmlformats.org/officeDocument/2006/relationships/image" Target="../media/image484.png"/><Relationship Id="rId4" Type="http://schemas.openxmlformats.org/officeDocument/2006/relationships/customXml" Target="../ink/ink465.xml"/><Relationship Id="rId9" Type="http://schemas.openxmlformats.org/officeDocument/2006/relationships/image" Target="../media/image473.png"/><Relationship Id="rId14" Type="http://schemas.openxmlformats.org/officeDocument/2006/relationships/customXml" Target="../ink/ink470.xml"/><Relationship Id="rId22" Type="http://schemas.openxmlformats.org/officeDocument/2006/relationships/customXml" Target="../ink/ink474.xml"/><Relationship Id="rId27" Type="http://schemas.openxmlformats.org/officeDocument/2006/relationships/image" Target="../media/image482.png"/><Relationship Id="rId30" Type="http://schemas.openxmlformats.org/officeDocument/2006/relationships/customXml" Target="../ink/ink478.xml"/></Relationships>
</file>

<file path=ppt/slides/_rels/slide22.xml.rels><?xml version="1.0" encoding="UTF-8" standalone="yes"?>
<Relationships xmlns="http://schemas.openxmlformats.org/package/2006/relationships"><Relationship Id="rId8" Type="http://schemas.openxmlformats.org/officeDocument/2006/relationships/customXml" Target="../ink/ink481.xml"/><Relationship Id="rId13" Type="http://schemas.openxmlformats.org/officeDocument/2006/relationships/image" Target="../media/image489.png"/><Relationship Id="rId18" Type="http://schemas.openxmlformats.org/officeDocument/2006/relationships/customXml" Target="../ink/ink486.xml"/><Relationship Id="rId26" Type="http://schemas.openxmlformats.org/officeDocument/2006/relationships/customXml" Target="../ink/ink490.xml"/><Relationship Id="rId3" Type="http://schemas.openxmlformats.org/officeDocument/2006/relationships/image" Target="../media/image1.jpg"/><Relationship Id="rId21" Type="http://schemas.openxmlformats.org/officeDocument/2006/relationships/image" Target="../media/image493.png"/><Relationship Id="rId7" Type="http://schemas.openxmlformats.org/officeDocument/2006/relationships/image" Target="../media/image486.png"/><Relationship Id="rId12" Type="http://schemas.openxmlformats.org/officeDocument/2006/relationships/customXml" Target="../ink/ink483.xml"/><Relationship Id="rId17" Type="http://schemas.openxmlformats.org/officeDocument/2006/relationships/image" Target="../media/image491.png"/><Relationship Id="rId25" Type="http://schemas.openxmlformats.org/officeDocument/2006/relationships/image" Target="../media/image495.png"/><Relationship Id="rId2" Type="http://schemas.openxmlformats.org/officeDocument/2006/relationships/notesSlide" Target="../notesSlides/notesSlide22.xml"/><Relationship Id="rId16" Type="http://schemas.openxmlformats.org/officeDocument/2006/relationships/customXml" Target="../ink/ink485.xml"/><Relationship Id="rId20" Type="http://schemas.openxmlformats.org/officeDocument/2006/relationships/customXml" Target="../ink/ink487.xml"/><Relationship Id="rId1" Type="http://schemas.openxmlformats.org/officeDocument/2006/relationships/slideLayout" Target="../slideLayouts/slideLayout1.xml"/><Relationship Id="rId6" Type="http://schemas.openxmlformats.org/officeDocument/2006/relationships/customXml" Target="../ink/ink480.xml"/><Relationship Id="rId11" Type="http://schemas.openxmlformats.org/officeDocument/2006/relationships/image" Target="../media/image488.png"/><Relationship Id="rId24" Type="http://schemas.openxmlformats.org/officeDocument/2006/relationships/customXml" Target="../ink/ink489.xml"/><Relationship Id="rId5" Type="http://schemas.openxmlformats.org/officeDocument/2006/relationships/image" Target="../media/image485.png"/><Relationship Id="rId15" Type="http://schemas.openxmlformats.org/officeDocument/2006/relationships/image" Target="../media/image490.png"/><Relationship Id="rId23" Type="http://schemas.openxmlformats.org/officeDocument/2006/relationships/image" Target="../media/image494.png"/><Relationship Id="rId10" Type="http://schemas.openxmlformats.org/officeDocument/2006/relationships/customXml" Target="../ink/ink482.xml"/><Relationship Id="rId19" Type="http://schemas.openxmlformats.org/officeDocument/2006/relationships/image" Target="../media/image492.png"/><Relationship Id="rId4" Type="http://schemas.openxmlformats.org/officeDocument/2006/relationships/customXml" Target="../ink/ink479.xml"/><Relationship Id="rId9" Type="http://schemas.openxmlformats.org/officeDocument/2006/relationships/image" Target="../media/image487.png"/><Relationship Id="rId14" Type="http://schemas.openxmlformats.org/officeDocument/2006/relationships/customXml" Target="../ink/ink484.xml"/><Relationship Id="rId22" Type="http://schemas.openxmlformats.org/officeDocument/2006/relationships/customXml" Target="../ink/ink488.xml"/><Relationship Id="rId27" Type="http://schemas.openxmlformats.org/officeDocument/2006/relationships/image" Target="../media/image496.png"/></Relationships>
</file>

<file path=ppt/slides/_rels/slide23.xml.rels><?xml version="1.0" encoding="UTF-8" standalone="yes"?>
<Relationships xmlns="http://schemas.openxmlformats.org/package/2006/relationships"><Relationship Id="rId8" Type="http://schemas.openxmlformats.org/officeDocument/2006/relationships/customXml" Target="../ink/ink493.xml"/><Relationship Id="rId3" Type="http://schemas.openxmlformats.org/officeDocument/2006/relationships/image" Target="../media/image1.jpg"/><Relationship Id="rId7" Type="http://schemas.openxmlformats.org/officeDocument/2006/relationships/image" Target="../media/image49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492.xml"/><Relationship Id="rId5" Type="http://schemas.openxmlformats.org/officeDocument/2006/relationships/image" Target="../media/image497.png"/><Relationship Id="rId4" Type="http://schemas.openxmlformats.org/officeDocument/2006/relationships/customXml" Target="../ink/ink491.xml"/><Relationship Id="rId9" Type="http://schemas.openxmlformats.org/officeDocument/2006/relationships/image" Target="../media/image499.png"/></Relationships>
</file>

<file path=ppt/slides/_rels/slide24.xml.rels><?xml version="1.0" encoding="UTF-8" standalone="yes"?>
<Relationships xmlns="http://schemas.openxmlformats.org/package/2006/relationships"><Relationship Id="rId8" Type="http://schemas.openxmlformats.org/officeDocument/2006/relationships/customXml" Target="../ink/ink496.xml"/><Relationship Id="rId13" Type="http://schemas.openxmlformats.org/officeDocument/2006/relationships/image" Target="../media/image504.png"/><Relationship Id="rId18" Type="http://schemas.openxmlformats.org/officeDocument/2006/relationships/customXml" Target="../ink/ink501.xml"/><Relationship Id="rId3" Type="http://schemas.openxmlformats.org/officeDocument/2006/relationships/image" Target="../media/image1.jpg"/><Relationship Id="rId21" Type="http://schemas.openxmlformats.org/officeDocument/2006/relationships/image" Target="../media/image508.png"/><Relationship Id="rId7" Type="http://schemas.openxmlformats.org/officeDocument/2006/relationships/image" Target="../media/image501.png"/><Relationship Id="rId12" Type="http://schemas.openxmlformats.org/officeDocument/2006/relationships/customXml" Target="../ink/ink498.xml"/><Relationship Id="rId17" Type="http://schemas.openxmlformats.org/officeDocument/2006/relationships/image" Target="../media/image506.png"/><Relationship Id="rId2" Type="http://schemas.openxmlformats.org/officeDocument/2006/relationships/notesSlide" Target="../notesSlides/notesSlide24.xml"/><Relationship Id="rId16" Type="http://schemas.openxmlformats.org/officeDocument/2006/relationships/customXml" Target="../ink/ink500.xml"/><Relationship Id="rId20" Type="http://schemas.openxmlformats.org/officeDocument/2006/relationships/customXml" Target="../ink/ink502.xml"/><Relationship Id="rId1" Type="http://schemas.openxmlformats.org/officeDocument/2006/relationships/slideLayout" Target="../slideLayouts/slideLayout1.xml"/><Relationship Id="rId6" Type="http://schemas.openxmlformats.org/officeDocument/2006/relationships/customXml" Target="../ink/ink495.xml"/><Relationship Id="rId11" Type="http://schemas.openxmlformats.org/officeDocument/2006/relationships/image" Target="../media/image503.png"/><Relationship Id="rId5" Type="http://schemas.openxmlformats.org/officeDocument/2006/relationships/image" Target="../media/image500.png"/><Relationship Id="rId15" Type="http://schemas.openxmlformats.org/officeDocument/2006/relationships/image" Target="../media/image505.png"/><Relationship Id="rId10" Type="http://schemas.openxmlformats.org/officeDocument/2006/relationships/customXml" Target="../ink/ink497.xml"/><Relationship Id="rId19" Type="http://schemas.openxmlformats.org/officeDocument/2006/relationships/image" Target="../media/image507.png"/><Relationship Id="rId4" Type="http://schemas.openxmlformats.org/officeDocument/2006/relationships/customXml" Target="../ink/ink494.xml"/><Relationship Id="rId9" Type="http://schemas.openxmlformats.org/officeDocument/2006/relationships/image" Target="../media/image502.png"/><Relationship Id="rId14" Type="http://schemas.openxmlformats.org/officeDocument/2006/relationships/customXml" Target="../ink/ink499.xml"/></Relationships>
</file>

<file path=ppt/slides/_rels/slide25.xml.rels><?xml version="1.0" encoding="UTF-8" standalone="yes"?>
<Relationships xmlns="http://schemas.openxmlformats.org/package/2006/relationships"><Relationship Id="rId8" Type="http://schemas.openxmlformats.org/officeDocument/2006/relationships/customXml" Target="../ink/ink505.xml"/><Relationship Id="rId13" Type="http://schemas.openxmlformats.org/officeDocument/2006/relationships/image" Target="../media/image513.png"/><Relationship Id="rId3" Type="http://schemas.openxmlformats.org/officeDocument/2006/relationships/image" Target="../media/image1.jpg"/><Relationship Id="rId7" Type="http://schemas.openxmlformats.org/officeDocument/2006/relationships/image" Target="../media/image510.png"/><Relationship Id="rId12" Type="http://schemas.openxmlformats.org/officeDocument/2006/relationships/customXml" Target="../ink/ink507.xml"/><Relationship Id="rId17" Type="http://schemas.openxmlformats.org/officeDocument/2006/relationships/image" Target="../media/image515.png"/><Relationship Id="rId2" Type="http://schemas.openxmlformats.org/officeDocument/2006/relationships/notesSlide" Target="../notesSlides/notesSlide25.xml"/><Relationship Id="rId16" Type="http://schemas.openxmlformats.org/officeDocument/2006/relationships/customXml" Target="../ink/ink509.xml"/><Relationship Id="rId1" Type="http://schemas.openxmlformats.org/officeDocument/2006/relationships/slideLayout" Target="../slideLayouts/slideLayout1.xml"/><Relationship Id="rId6" Type="http://schemas.openxmlformats.org/officeDocument/2006/relationships/customXml" Target="../ink/ink504.xml"/><Relationship Id="rId11" Type="http://schemas.openxmlformats.org/officeDocument/2006/relationships/image" Target="../media/image512.png"/><Relationship Id="rId5" Type="http://schemas.openxmlformats.org/officeDocument/2006/relationships/image" Target="../media/image509.png"/><Relationship Id="rId15" Type="http://schemas.openxmlformats.org/officeDocument/2006/relationships/image" Target="../media/image514.png"/><Relationship Id="rId10" Type="http://schemas.openxmlformats.org/officeDocument/2006/relationships/customXml" Target="../ink/ink506.xml"/><Relationship Id="rId4" Type="http://schemas.openxmlformats.org/officeDocument/2006/relationships/customXml" Target="../ink/ink503.xml"/><Relationship Id="rId9" Type="http://schemas.openxmlformats.org/officeDocument/2006/relationships/image" Target="../media/image511.png"/><Relationship Id="rId14" Type="http://schemas.openxmlformats.org/officeDocument/2006/relationships/customXml" Target="../ink/ink508.xml"/></Relationships>
</file>

<file path=ppt/slides/_rels/slide26.xml.rels><?xml version="1.0" encoding="UTF-8" standalone="yes"?>
<Relationships xmlns="http://schemas.openxmlformats.org/package/2006/relationships"><Relationship Id="rId8" Type="http://schemas.openxmlformats.org/officeDocument/2006/relationships/customXml" Target="../ink/ink512.xml"/><Relationship Id="rId13" Type="http://schemas.openxmlformats.org/officeDocument/2006/relationships/image" Target="../media/image520.png"/><Relationship Id="rId18" Type="http://schemas.openxmlformats.org/officeDocument/2006/relationships/customXml" Target="../ink/ink517.xml"/><Relationship Id="rId26" Type="http://schemas.openxmlformats.org/officeDocument/2006/relationships/customXml" Target="../ink/ink521.xml"/><Relationship Id="rId3" Type="http://schemas.openxmlformats.org/officeDocument/2006/relationships/image" Target="../media/image1.jpg"/><Relationship Id="rId21" Type="http://schemas.openxmlformats.org/officeDocument/2006/relationships/image" Target="../media/image524.png"/><Relationship Id="rId7" Type="http://schemas.openxmlformats.org/officeDocument/2006/relationships/image" Target="../media/image517.png"/><Relationship Id="rId12" Type="http://schemas.openxmlformats.org/officeDocument/2006/relationships/customXml" Target="../ink/ink514.xml"/><Relationship Id="rId17" Type="http://schemas.openxmlformats.org/officeDocument/2006/relationships/image" Target="../media/image522.png"/><Relationship Id="rId25" Type="http://schemas.openxmlformats.org/officeDocument/2006/relationships/image" Target="../media/image526.png"/><Relationship Id="rId2" Type="http://schemas.openxmlformats.org/officeDocument/2006/relationships/notesSlide" Target="../notesSlides/notesSlide26.xml"/><Relationship Id="rId16" Type="http://schemas.openxmlformats.org/officeDocument/2006/relationships/customXml" Target="../ink/ink516.xml"/><Relationship Id="rId20" Type="http://schemas.openxmlformats.org/officeDocument/2006/relationships/customXml" Target="../ink/ink518.xml"/><Relationship Id="rId29" Type="http://schemas.openxmlformats.org/officeDocument/2006/relationships/image" Target="../media/image528.png"/><Relationship Id="rId1" Type="http://schemas.openxmlformats.org/officeDocument/2006/relationships/slideLayout" Target="../slideLayouts/slideLayout1.xml"/><Relationship Id="rId6" Type="http://schemas.openxmlformats.org/officeDocument/2006/relationships/customXml" Target="../ink/ink511.xml"/><Relationship Id="rId11" Type="http://schemas.openxmlformats.org/officeDocument/2006/relationships/image" Target="../media/image519.png"/><Relationship Id="rId24" Type="http://schemas.openxmlformats.org/officeDocument/2006/relationships/customXml" Target="../ink/ink520.xml"/><Relationship Id="rId5" Type="http://schemas.openxmlformats.org/officeDocument/2006/relationships/image" Target="../media/image516.png"/><Relationship Id="rId15" Type="http://schemas.openxmlformats.org/officeDocument/2006/relationships/image" Target="../media/image521.png"/><Relationship Id="rId23" Type="http://schemas.openxmlformats.org/officeDocument/2006/relationships/image" Target="../media/image525.png"/><Relationship Id="rId28" Type="http://schemas.openxmlformats.org/officeDocument/2006/relationships/customXml" Target="../ink/ink522.xml"/><Relationship Id="rId10" Type="http://schemas.openxmlformats.org/officeDocument/2006/relationships/customXml" Target="../ink/ink513.xml"/><Relationship Id="rId19" Type="http://schemas.openxmlformats.org/officeDocument/2006/relationships/image" Target="../media/image523.png"/><Relationship Id="rId4" Type="http://schemas.openxmlformats.org/officeDocument/2006/relationships/customXml" Target="../ink/ink510.xml"/><Relationship Id="rId9" Type="http://schemas.openxmlformats.org/officeDocument/2006/relationships/image" Target="../media/image518.png"/><Relationship Id="rId14" Type="http://schemas.openxmlformats.org/officeDocument/2006/relationships/customXml" Target="../ink/ink515.xml"/><Relationship Id="rId22" Type="http://schemas.openxmlformats.org/officeDocument/2006/relationships/customXml" Target="../ink/ink519.xml"/><Relationship Id="rId27" Type="http://schemas.openxmlformats.org/officeDocument/2006/relationships/image" Target="../media/image527.png"/></Relationships>
</file>

<file path=ppt/slides/_rels/slide3.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57.png"/><Relationship Id="rId18" Type="http://schemas.openxmlformats.org/officeDocument/2006/relationships/customXml" Target="../ink/ink157.xml"/><Relationship Id="rId3" Type="http://schemas.openxmlformats.org/officeDocument/2006/relationships/image" Target="../media/image1.jpg"/><Relationship Id="rId7" Type="http://schemas.openxmlformats.org/officeDocument/2006/relationships/image" Target="../media/image154.png"/><Relationship Id="rId12" Type="http://schemas.openxmlformats.org/officeDocument/2006/relationships/customXml" Target="../ink/ink154.xml"/><Relationship Id="rId17" Type="http://schemas.openxmlformats.org/officeDocument/2006/relationships/image" Target="../media/image159.png"/><Relationship Id="rId2" Type="http://schemas.openxmlformats.org/officeDocument/2006/relationships/notesSlide" Target="../notesSlides/notesSlide3.xml"/><Relationship Id="rId16" Type="http://schemas.openxmlformats.org/officeDocument/2006/relationships/customXml" Target="../ink/ink156.xml"/><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6.png"/><Relationship Id="rId5" Type="http://schemas.openxmlformats.org/officeDocument/2006/relationships/image" Target="../media/image153.png"/><Relationship Id="rId15" Type="http://schemas.openxmlformats.org/officeDocument/2006/relationships/image" Target="../media/image158.png"/><Relationship Id="rId10" Type="http://schemas.openxmlformats.org/officeDocument/2006/relationships/customXml" Target="../ink/ink153.xml"/><Relationship Id="rId19" Type="http://schemas.openxmlformats.org/officeDocument/2006/relationships/image" Target="../media/image160.png"/><Relationship Id="rId4" Type="http://schemas.openxmlformats.org/officeDocument/2006/relationships/customXml" Target="../ink/ink150.xml"/><Relationship Id="rId9" Type="http://schemas.openxmlformats.org/officeDocument/2006/relationships/image" Target="../media/image155.png"/><Relationship Id="rId14" Type="http://schemas.openxmlformats.org/officeDocument/2006/relationships/customXml" Target="../ink/ink155.xml"/></Relationships>
</file>

<file path=ppt/slides/_rels/slide4.xml.rels><?xml version="1.0" encoding="UTF-8" standalone="yes"?>
<Relationships xmlns="http://schemas.openxmlformats.org/package/2006/relationships"><Relationship Id="rId26" Type="http://schemas.openxmlformats.org/officeDocument/2006/relationships/customXml" Target="../ink/ink169.xml"/><Relationship Id="rId117" Type="http://schemas.openxmlformats.org/officeDocument/2006/relationships/image" Target="../media/image217.png"/><Relationship Id="rId21" Type="http://schemas.openxmlformats.org/officeDocument/2006/relationships/image" Target="../media/image169.png"/><Relationship Id="rId42" Type="http://schemas.openxmlformats.org/officeDocument/2006/relationships/customXml" Target="../ink/ink177.xml"/><Relationship Id="rId47" Type="http://schemas.openxmlformats.org/officeDocument/2006/relationships/image" Target="../media/image182.png"/><Relationship Id="rId63" Type="http://schemas.openxmlformats.org/officeDocument/2006/relationships/image" Target="../media/image190.png"/><Relationship Id="rId68" Type="http://schemas.openxmlformats.org/officeDocument/2006/relationships/customXml" Target="../ink/ink190.xml"/><Relationship Id="rId84" Type="http://schemas.openxmlformats.org/officeDocument/2006/relationships/customXml" Target="../ink/ink198.xml"/><Relationship Id="rId89" Type="http://schemas.openxmlformats.org/officeDocument/2006/relationships/image" Target="../media/image203.png"/><Relationship Id="rId112" Type="http://schemas.openxmlformats.org/officeDocument/2006/relationships/customXml" Target="../ink/ink212.xml"/><Relationship Id="rId133" Type="http://schemas.openxmlformats.org/officeDocument/2006/relationships/image" Target="../media/image225.png"/><Relationship Id="rId16" Type="http://schemas.openxmlformats.org/officeDocument/2006/relationships/customXml" Target="../ink/ink164.xml"/><Relationship Id="rId107" Type="http://schemas.openxmlformats.org/officeDocument/2006/relationships/image" Target="../media/image212.png"/><Relationship Id="rId11" Type="http://schemas.openxmlformats.org/officeDocument/2006/relationships/image" Target="../media/image164.png"/><Relationship Id="rId32" Type="http://schemas.openxmlformats.org/officeDocument/2006/relationships/customXml" Target="../ink/ink172.xml"/><Relationship Id="rId37" Type="http://schemas.openxmlformats.org/officeDocument/2006/relationships/image" Target="../media/image177.png"/><Relationship Id="rId53" Type="http://schemas.openxmlformats.org/officeDocument/2006/relationships/image" Target="../media/image185.png"/><Relationship Id="rId58" Type="http://schemas.openxmlformats.org/officeDocument/2006/relationships/customXml" Target="../ink/ink185.xml"/><Relationship Id="rId74" Type="http://schemas.openxmlformats.org/officeDocument/2006/relationships/customXml" Target="../ink/ink193.xml"/><Relationship Id="rId79" Type="http://schemas.openxmlformats.org/officeDocument/2006/relationships/image" Target="../media/image198.png"/><Relationship Id="rId102" Type="http://schemas.openxmlformats.org/officeDocument/2006/relationships/customXml" Target="../ink/ink207.xml"/><Relationship Id="rId123" Type="http://schemas.openxmlformats.org/officeDocument/2006/relationships/image" Target="../media/image220.png"/><Relationship Id="rId128" Type="http://schemas.openxmlformats.org/officeDocument/2006/relationships/customXml" Target="../ink/ink220.xml"/><Relationship Id="rId5" Type="http://schemas.openxmlformats.org/officeDocument/2006/relationships/image" Target="../media/image161.png"/><Relationship Id="rId90" Type="http://schemas.openxmlformats.org/officeDocument/2006/relationships/customXml" Target="../ink/ink201.xml"/><Relationship Id="rId95" Type="http://schemas.openxmlformats.org/officeDocument/2006/relationships/image" Target="../media/image206.png"/><Relationship Id="rId14" Type="http://schemas.openxmlformats.org/officeDocument/2006/relationships/customXml" Target="../ink/ink163.xml"/><Relationship Id="rId22" Type="http://schemas.openxmlformats.org/officeDocument/2006/relationships/customXml" Target="../ink/ink167.xml"/><Relationship Id="rId27" Type="http://schemas.openxmlformats.org/officeDocument/2006/relationships/image" Target="../media/image172.png"/><Relationship Id="rId30" Type="http://schemas.openxmlformats.org/officeDocument/2006/relationships/customXml" Target="../ink/ink171.xml"/><Relationship Id="rId35" Type="http://schemas.openxmlformats.org/officeDocument/2006/relationships/image" Target="../media/image176.png"/><Relationship Id="rId43" Type="http://schemas.openxmlformats.org/officeDocument/2006/relationships/image" Target="../media/image180.png"/><Relationship Id="rId48" Type="http://schemas.openxmlformats.org/officeDocument/2006/relationships/customXml" Target="../ink/ink180.xml"/><Relationship Id="rId56" Type="http://schemas.openxmlformats.org/officeDocument/2006/relationships/customXml" Target="../ink/ink184.xml"/><Relationship Id="rId64" Type="http://schemas.openxmlformats.org/officeDocument/2006/relationships/customXml" Target="../ink/ink188.xml"/><Relationship Id="rId69" Type="http://schemas.openxmlformats.org/officeDocument/2006/relationships/image" Target="../media/image193.png"/><Relationship Id="rId77" Type="http://schemas.openxmlformats.org/officeDocument/2006/relationships/image" Target="../media/image197.png"/><Relationship Id="rId100" Type="http://schemas.openxmlformats.org/officeDocument/2006/relationships/customXml" Target="../ink/ink206.xml"/><Relationship Id="rId105" Type="http://schemas.openxmlformats.org/officeDocument/2006/relationships/image" Target="../media/image211.png"/><Relationship Id="rId113" Type="http://schemas.openxmlformats.org/officeDocument/2006/relationships/image" Target="../media/image215.png"/><Relationship Id="rId118" Type="http://schemas.openxmlformats.org/officeDocument/2006/relationships/customXml" Target="../ink/ink215.xml"/><Relationship Id="rId126" Type="http://schemas.openxmlformats.org/officeDocument/2006/relationships/customXml" Target="../ink/ink219.xml"/><Relationship Id="rId8" Type="http://schemas.openxmlformats.org/officeDocument/2006/relationships/customXml" Target="../ink/ink160.xml"/><Relationship Id="rId51" Type="http://schemas.openxmlformats.org/officeDocument/2006/relationships/image" Target="../media/image184.png"/><Relationship Id="rId72" Type="http://schemas.openxmlformats.org/officeDocument/2006/relationships/customXml" Target="../ink/ink192.xml"/><Relationship Id="rId80" Type="http://schemas.openxmlformats.org/officeDocument/2006/relationships/customXml" Target="../ink/ink196.xml"/><Relationship Id="rId85" Type="http://schemas.openxmlformats.org/officeDocument/2006/relationships/image" Target="../media/image201.png"/><Relationship Id="rId93" Type="http://schemas.openxmlformats.org/officeDocument/2006/relationships/image" Target="../media/image205.png"/><Relationship Id="rId98" Type="http://schemas.openxmlformats.org/officeDocument/2006/relationships/customXml" Target="../ink/ink205.xml"/><Relationship Id="rId121" Type="http://schemas.openxmlformats.org/officeDocument/2006/relationships/image" Target="../media/image219.png"/><Relationship Id="rId3" Type="http://schemas.openxmlformats.org/officeDocument/2006/relationships/image" Target="../media/image1.jpg"/><Relationship Id="rId12" Type="http://schemas.openxmlformats.org/officeDocument/2006/relationships/customXml" Target="../ink/ink162.xml"/><Relationship Id="rId17" Type="http://schemas.openxmlformats.org/officeDocument/2006/relationships/image" Target="../media/image167.png"/><Relationship Id="rId25" Type="http://schemas.openxmlformats.org/officeDocument/2006/relationships/image" Target="../media/image171.png"/><Relationship Id="rId33" Type="http://schemas.openxmlformats.org/officeDocument/2006/relationships/image" Target="../media/image175.png"/><Relationship Id="rId38" Type="http://schemas.openxmlformats.org/officeDocument/2006/relationships/customXml" Target="../ink/ink175.xml"/><Relationship Id="rId46" Type="http://schemas.openxmlformats.org/officeDocument/2006/relationships/customXml" Target="../ink/ink179.xml"/><Relationship Id="rId59" Type="http://schemas.openxmlformats.org/officeDocument/2006/relationships/image" Target="../media/image188.png"/><Relationship Id="rId67" Type="http://schemas.openxmlformats.org/officeDocument/2006/relationships/image" Target="../media/image192.png"/><Relationship Id="rId103" Type="http://schemas.openxmlformats.org/officeDocument/2006/relationships/image" Target="../media/image210.png"/><Relationship Id="rId108" Type="http://schemas.openxmlformats.org/officeDocument/2006/relationships/customXml" Target="../ink/ink210.xml"/><Relationship Id="rId116" Type="http://schemas.openxmlformats.org/officeDocument/2006/relationships/customXml" Target="../ink/ink214.xml"/><Relationship Id="rId124" Type="http://schemas.openxmlformats.org/officeDocument/2006/relationships/customXml" Target="../ink/ink218.xml"/><Relationship Id="rId129" Type="http://schemas.openxmlformats.org/officeDocument/2006/relationships/image" Target="../media/image223.png"/><Relationship Id="rId20" Type="http://schemas.openxmlformats.org/officeDocument/2006/relationships/customXml" Target="../ink/ink166.xml"/><Relationship Id="rId41" Type="http://schemas.openxmlformats.org/officeDocument/2006/relationships/image" Target="../media/image179.png"/><Relationship Id="rId54" Type="http://schemas.openxmlformats.org/officeDocument/2006/relationships/customXml" Target="../ink/ink183.xml"/><Relationship Id="rId62" Type="http://schemas.openxmlformats.org/officeDocument/2006/relationships/customXml" Target="../ink/ink187.xml"/><Relationship Id="rId70" Type="http://schemas.openxmlformats.org/officeDocument/2006/relationships/customXml" Target="../ink/ink191.xml"/><Relationship Id="rId75" Type="http://schemas.openxmlformats.org/officeDocument/2006/relationships/image" Target="../media/image196.png"/><Relationship Id="rId83" Type="http://schemas.openxmlformats.org/officeDocument/2006/relationships/image" Target="../media/image200.png"/><Relationship Id="rId88" Type="http://schemas.openxmlformats.org/officeDocument/2006/relationships/customXml" Target="../ink/ink200.xml"/><Relationship Id="rId91" Type="http://schemas.openxmlformats.org/officeDocument/2006/relationships/image" Target="../media/image204.png"/><Relationship Id="rId96" Type="http://schemas.openxmlformats.org/officeDocument/2006/relationships/customXml" Target="../ink/ink204.xml"/><Relationship Id="rId111" Type="http://schemas.openxmlformats.org/officeDocument/2006/relationships/image" Target="../media/image214.png"/><Relationship Id="rId132" Type="http://schemas.openxmlformats.org/officeDocument/2006/relationships/customXml" Target="../ink/ink222.xml"/><Relationship Id="rId1" Type="http://schemas.openxmlformats.org/officeDocument/2006/relationships/slideLayout" Target="../slideLayouts/slideLayout1.xml"/><Relationship Id="rId6" Type="http://schemas.openxmlformats.org/officeDocument/2006/relationships/customXml" Target="../ink/ink159.xml"/><Relationship Id="rId15" Type="http://schemas.openxmlformats.org/officeDocument/2006/relationships/image" Target="../media/image166.png"/><Relationship Id="rId23" Type="http://schemas.openxmlformats.org/officeDocument/2006/relationships/image" Target="../media/image170.png"/><Relationship Id="rId28" Type="http://schemas.openxmlformats.org/officeDocument/2006/relationships/customXml" Target="../ink/ink170.xml"/><Relationship Id="rId36" Type="http://schemas.openxmlformats.org/officeDocument/2006/relationships/customXml" Target="../ink/ink174.xml"/><Relationship Id="rId49" Type="http://schemas.openxmlformats.org/officeDocument/2006/relationships/image" Target="../media/image183.png"/><Relationship Id="rId57" Type="http://schemas.openxmlformats.org/officeDocument/2006/relationships/image" Target="../media/image187.png"/><Relationship Id="rId106" Type="http://schemas.openxmlformats.org/officeDocument/2006/relationships/customXml" Target="../ink/ink209.xml"/><Relationship Id="rId114" Type="http://schemas.openxmlformats.org/officeDocument/2006/relationships/customXml" Target="../ink/ink213.xml"/><Relationship Id="rId119" Type="http://schemas.openxmlformats.org/officeDocument/2006/relationships/image" Target="../media/image218.png"/><Relationship Id="rId127" Type="http://schemas.openxmlformats.org/officeDocument/2006/relationships/image" Target="../media/image222.png"/><Relationship Id="rId10" Type="http://schemas.openxmlformats.org/officeDocument/2006/relationships/customXml" Target="../ink/ink161.xml"/><Relationship Id="rId31" Type="http://schemas.openxmlformats.org/officeDocument/2006/relationships/image" Target="../media/image174.png"/><Relationship Id="rId44" Type="http://schemas.openxmlformats.org/officeDocument/2006/relationships/customXml" Target="../ink/ink178.xml"/><Relationship Id="rId52" Type="http://schemas.openxmlformats.org/officeDocument/2006/relationships/customXml" Target="../ink/ink182.xml"/><Relationship Id="rId60" Type="http://schemas.openxmlformats.org/officeDocument/2006/relationships/customXml" Target="../ink/ink186.xml"/><Relationship Id="rId65" Type="http://schemas.openxmlformats.org/officeDocument/2006/relationships/image" Target="../media/image191.png"/><Relationship Id="rId73" Type="http://schemas.openxmlformats.org/officeDocument/2006/relationships/image" Target="../media/image195.png"/><Relationship Id="rId78" Type="http://schemas.openxmlformats.org/officeDocument/2006/relationships/customXml" Target="../ink/ink195.xml"/><Relationship Id="rId81" Type="http://schemas.openxmlformats.org/officeDocument/2006/relationships/image" Target="../media/image199.png"/><Relationship Id="rId86" Type="http://schemas.openxmlformats.org/officeDocument/2006/relationships/customXml" Target="../ink/ink199.xml"/><Relationship Id="rId94" Type="http://schemas.openxmlformats.org/officeDocument/2006/relationships/customXml" Target="../ink/ink203.xml"/><Relationship Id="rId99" Type="http://schemas.openxmlformats.org/officeDocument/2006/relationships/image" Target="../media/image208.png"/><Relationship Id="rId101" Type="http://schemas.openxmlformats.org/officeDocument/2006/relationships/image" Target="../media/image209.png"/><Relationship Id="rId122" Type="http://schemas.openxmlformats.org/officeDocument/2006/relationships/customXml" Target="../ink/ink217.xml"/><Relationship Id="rId130" Type="http://schemas.openxmlformats.org/officeDocument/2006/relationships/customXml" Target="../ink/ink221.xml"/><Relationship Id="rId4" Type="http://schemas.openxmlformats.org/officeDocument/2006/relationships/customXml" Target="../ink/ink158.xml"/><Relationship Id="rId9" Type="http://schemas.openxmlformats.org/officeDocument/2006/relationships/image" Target="../media/image163.png"/><Relationship Id="rId13" Type="http://schemas.openxmlformats.org/officeDocument/2006/relationships/image" Target="../media/image165.png"/><Relationship Id="rId18" Type="http://schemas.openxmlformats.org/officeDocument/2006/relationships/customXml" Target="../ink/ink165.xml"/><Relationship Id="rId39" Type="http://schemas.openxmlformats.org/officeDocument/2006/relationships/image" Target="../media/image178.png"/><Relationship Id="rId109" Type="http://schemas.openxmlformats.org/officeDocument/2006/relationships/image" Target="../media/image213.png"/><Relationship Id="rId34" Type="http://schemas.openxmlformats.org/officeDocument/2006/relationships/customXml" Target="../ink/ink173.xml"/><Relationship Id="rId50" Type="http://schemas.openxmlformats.org/officeDocument/2006/relationships/customXml" Target="../ink/ink181.xml"/><Relationship Id="rId55" Type="http://schemas.openxmlformats.org/officeDocument/2006/relationships/image" Target="../media/image186.png"/><Relationship Id="rId76" Type="http://schemas.openxmlformats.org/officeDocument/2006/relationships/customXml" Target="../ink/ink194.xml"/><Relationship Id="rId97" Type="http://schemas.openxmlformats.org/officeDocument/2006/relationships/image" Target="../media/image207.png"/><Relationship Id="rId104" Type="http://schemas.openxmlformats.org/officeDocument/2006/relationships/customXml" Target="../ink/ink208.xml"/><Relationship Id="rId120" Type="http://schemas.openxmlformats.org/officeDocument/2006/relationships/customXml" Target="../ink/ink216.xml"/><Relationship Id="rId125" Type="http://schemas.openxmlformats.org/officeDocument/2006/relationships/image" Target="../media/image221.png"/><Relationship Id="rId7" Type="http://schemas.openxmlformats.org/officeDocument/2006/relationships/image" Target="../media/image162.png"/><Relationship Id="rId71" Type="http://schemas.openxmlformats.org/officeDocument/2006/relationships/image" Target="../media/image194.png"/><Relationship Id="rId92" Type="http://schemas.openxmlformats.org/officeDocument/2006/relationships/customXml" Target="../ink/ink202.xml"/><Relationship Id="rId2" Type="http://schemas.openxmlformats.org/officeDocument/2006/relationships/notesSlide" Target="../notesSlides/notesSlide4.xml"/><Relationship Id="rId29" Type="http://schemas.openxmlformats.org/officeDocument/2006/relationships/image" Target="../media/image173.png"/><Relationship Id="rId24" Type="http://schemas.openxmlformats.org/officeDocument/2006/relationships/customXml" Target="../ink/ink168.xml"/><Relationship Id="rId40" Type="http://schemas.openxmlformats.org/officeDocument/2006/relationships/customXml" Target="../ink/ink176.xml"/><Relationship Id="rId45" Type="http://schemas.openxmlformats.org/officeDocument/2006/relationships/image" Target="../media/image181.png"/><Relationship Id="rId66" Type="http://schemas.openxmlformats.org/officeDocument/2006/relationships/customXml" Target="../ink/ink189.xml"/><Relationship Id="rId87" Type="http://schemas.openxmlformats.org/officeDocument/2006/relationships/image" Target="../media/image202.png"/><Relationship Id="rId110" Type="http://schemas.openxmlformats.org/officeDocument/2006/relationships/customXml" Target="../ink/ink211.xml"/><Relationship Id="rId115" Type="http://schemas.openxmlformats.org/officeDocument/2006/relationships/image" Target="../media/image216.png"/><Relationship Id="rId131" Type="http://schemas.openxmlformats.org/officeDocument/2006/relationships/image" Target="../media/image224.png"/><Relationship Id="rId61" Type="http://schemas.openxmlformats.org/officeDocument/2006/relationships/image" Target="../media/image189.png"/><Relationship Id="rId82" Type="http://schemas.openxmlformats.org/officeDocument/2006/relationships/customXml" Target="../ink/ink197.xml"/><Relationship Id="rId19" Type="http://schemas.openxmlformats.org/officeDocument/2006/relationships/image" Target="../media/image16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6.png"/></Relationships>
</file>

<file path=ppt/slides/_rels/slide7.xml.rels><?xml version="1.0" encoding="UTF-8" standalone="yes"?>
<Relationships xmlns="http://schemas.openxmlformats.org/package/2006/relationships"><Relationship Id="rId8" Type="http://schemas.openxmlformats.org/officeDocument/2006/relationships/customXml" Target="../ink/ink225.xml"/><Relationship Id="rId13" Type="http://schemas.openxmlformats.org/officeDocument/2006/relationships/image" Target="../media/image231.png"/><Relationship Id="rId18" Type="http://schemas.openxmlformats.org/officeDocument/2006/relationships/customXml" Target="../ink/ink230.xml"/><Relationship Id="rId3" Type="http://schemas.openxmlformats.org/officeDocument/2006/relationships/image" Target="../media/image1.jpg"/><Relationship Id="rId21" Type="http://schemas.openxmlformats.org/officeDocument/2006/relationships/image" Target="../media/image235.png"/><Relationship Id="rId7" Type="http://schemas.openxmlformats.org/officeDocument/2006/relationships/image" Target="../media/image228.png"/><Relationship Id="rId12" Type="http://schemas.openxmlformats.org/officeDocument/2006/relationships/customXml" Target="../ink/ink227.xml"/><Relationship Id="rId17" Type="http://schemas.openxmlformats.org/officeDocument/2006/relationships/image" Target="../media/image233.png"/><Relationship Id="rId2" Type="http://schemas.openxmlformats.org/officeDocument/2006/relationships/notesSlide" Target="../notesSlides/notesSlide7.xml"/><Relationship Id="rId16" Type="http://schemas.openxmlformats.org/officeDocument/2006/relationships/customXml" Target="../ink/ink229.xml"/><Relationship Id="rId20" Type="http://schemas.openxmlformats.org/officeDocument/2006/relationships/customXml" Target="../ink/ink231.xml"/><Relationship Id="rId1" Type="http://schemas.openxmlformats.org/officeDocument/2006/relationships/slideLayout" Target="../slideLayouts/slideLayout1.xml"/><Relationship Id="rId6" Type="http://schemas.openxmlformats.org/officeDocument/2006/relationships/customXml" Target="../ink/ink224.xml"/><Relationship Id="rId11" Type="http://schemas.openxmlformats.org/officeDocument/2006/relationships/image" Target="../media/image230.png"/><Relationship Id="rId5" Type="http://schemas.openxmlformats.org/officeDocument/2006/relationships/image" Target="../media/image227.png"/><Relationship Id="rId15" Type="http://schemas.openxmlformats.org/officeDocument/2006/relationships/image" Target="../media/image232.png"/><Relationship Id="rId10" Type="http://schemas.openxmlformats.org/officeDocument/2006/relationships/customXml" Target="../ink/ink226.xml"/><Relationship Id="rId19" Type="http://schemas.openxmlformats.org/officeDocument/2006/relationships/image" Target="../media/image234.png"/><Relationship Id="rId4" Type="http://schemas.openxmlformats.org/officeDocument/2006/relationships/customXml" Target="../ink/ink223.xml"/><Relationship Id="rId9" Type="http://schemas.openxmlformats.org/officeDocument/2006/relationships/image" Target="../media/image229.png"/><Relationship Id="rId14" Type="http://schemas.openxmlformats.org/officeDocument/2006/relationships/customXml" Target="../ink/ink228.xml"/></Relationships>
</file>

<file path=ppt/slides/_rels/slide8.xml.rels><?xml version="1.0" encoding="UTF-8" standalone="yes"?>
<Relationships xmlns="http://schemas.openxmlformats.org/package/2006/relationships"><Relationship Id="rId26" Type="http://schemas.openxmlformats.org/officeDocument/2006/relationships/customXml" Target="../ink/ink243.xml"/><Relationship Id="rId117" Type="http://schemas.openxmlformats.org/officeDocument/2006/relationships/image" Target="../media/image292.png"/><Relationship Id="rId21" Type="http://schemas.openxmlformats.org/officeDocument/2006/relationships/image" Target="../media/image244.png"/><Relationship Id="rId42" Type="http://schemas.openxmlformats.org/officeDocument/2006/relationships/customXml" Target="../ink/ink251.xml"/><Relationship Id="rId47" Type="http://schemas.openxmlformats.org/officeDocument/2006/relationships/image" Target="../media/image257.png"/><Relationship Id="rId63" Type="http://schemas.openxmlformats.org/officeDocument/2006/relationships/image" Target="../media/image265.png"/><Relationship Id="rId68" Type="http://schemas.openxmlformats.org/officeDocument/2006/relationships/customXml" Target="../ink/ink264.xml"/><Relationship Id="rId84" Type="http://schemas.openxmlformats.org/officeDocument/2006/relationships/customXml" Target="../ink/ink272.xml"/><Relationship Id="rId89" Type="http://schemas.openxmlformats.org/officeDocument/2006/relationships/image" Target="../media/image278.png"/><Relationship Id="rId112" Type="http://schemas.openxmlformats.org/officeDocument/2006/relationships/customXml" Target="../ink/ink286.xml"/><Relationship Id="rId133" Type="http://schemas.openxmlformats.org/officeDocument/2006/relationships/image" Target="../media/image300.png"/><Relationship Id="rId138" Type="http://schemas.openxmlformats.org/officeDocument/2006/relationships/customXml" Target="../ink/ink299.xml"/><Relationship Id="rId16" Type="http://schemas.openxmlformats.org/officeDocument/2006/relationships/customXml" Target="../ink/ink238.xml"/><Relationship Id="rId107" Type="http://schemas.openxmlformats.org/officeDocument/2006/relationships/image" Target="../media/image287.png"/><Relationship Id="rId11" Type="http://schemas.openxmlformats.org/officeDocument/2006/relationships/image" Target="../media/image239.png"/><Relationship Id="rId32" Type="http://schemas.openxmlformats.org/officeDocument/2006/relationships/customXml" Target="../ink/ink246.xml"/><Relationship Id="rId37" Type="http://schemas.openxmlformats.org/officeDocument/2006/relationships/image" Target="../media/image252.png"/><Relationship Id="rId53" Type="http://schemas.openxmlformats.org/officeDocument/2006/relationships/image" Target="../media/image260.png"/><Relationship Id="rId58" Type="http://schemas.openxmlformats.org/officeDocument/2006/relationships/customXml" Target="../ink/ink259.xml"/><Relationship Id="rId74" Type="http://schemas.openxmlformats.org/officeDocument/2006/relationships/customXml" Target="../ink/ink267.xml"/><Relationship Id="rId79" Type="http://schemas.openxmlformats.org/officeDocument/2006/relationships/image" Target="../media/image273.png"/><Relationship Id="rId102" Type="http://schemas.openxmlformats.org/officeDocument/2006/relationships/customXml" Target="../ink/ink281.xml"/><Relationship Id="rId123" Type="http://schemas.openxmlformats.org/officeDocument/2006/relationships/image" Target="../media/image295.png"/><Relationship Id="rId128" Type="http://schemas.openxmlformats.org/officeDocument/2006/relationships/customXml" Target="../ink/ink294.xml"/><Relationship Id="rId5" Type="http://schemas.openxmlformats.org/officeDocument/2006/relationships/image" Target="../media/image236.png"/><Relationship Id="rId90" Type="http://schemas.openxmlformats.org/officeDocument/2006/relationships/customXml" Target="../ink/ink275.xml"/><Relationship Id="rId95" Type="http://schemas.openxmlformats.org/officeDocument/2006/relationships/image" Target="../media/image281.png"/><Relationship Id="rId22" Type="http://schemas.openxmlformats.org/officeDocument/2006/relationships/customXml" Target="../ink/ink241.xml"/><Relationship Id="rId27" Type="http://schemas.openxmlformats.org/officeDocument/2006/relationships/image" Target="../media/image247.png"/><Relationship Id="rId43" Type="http://schemas.openxmlformats.org/officeDocument/2006/relationships/image" Target="../media/image255.png"/><Relationship Id="rId48" Type="http://schemas.openxmlformats.org/officeDocument/2006/relationships/customXml" Target="../ink/ink254.xml"/><Relationship Id="rId64" Type="http://schemas.openxmlformats.org/officeDocument/2006/relationships/customXml" Target="../ink/ink262.xml"/><Relationship Id="rId69" Type="http://schemas.openxmlformats.org/officeDocument/2006/relationships/image" Target="../media/image268.png"/><Relationship Id="rId113" Type="http://schemas.openxmlformats.org/officeDocument/2006/relationships/image" Target="../media/image290.png"/><Relationship Id="rId118" Type="http://schemas.openxmlformats.org/officeDocument/2006/relationships/customXml" Target="../ink/ink289.xml"/><Relationship Id="rId134" Type="http://schemas.openxmlformats.org/officeDocument/2006/relationships/customXml" Target="../ink/ink297.xml"/><Relationship Id="rId139" Type="http://schemas.openxmlformats.org/officeDocument/2006/relationships/image" Target="../media/image303.png"/><Relationship Id="rId8" Type="http://schemas.openxmlformats.org/officeDocument/2006/relationships/customXml" Target="../ink/ink234.xml"/><Relationship Id="rId51" Type="http://schemas.openxmlformats.org/officeDocument/2006/relationships/image" Target="../media/image259.png"/><Relationship Id="rId72" Type="http://schemas.openxmlformats.org/officeDocument/2006/relationships/customXml" Target="../ink/ink266.xml"/><Relationship Id="rId80" Type="http://schemas.openxmlformats.org/officeDocument/2006/relationships/customXml" Target="../ink/ink270.xml"/><Relationship Id="rId85" Type="http://schemas.openxmlformats.org/officeDocument/2006/relationships/image" Target="../media/image276.png"/><Relationship Id="rId93" Type="http://schemas.openxmlformats.org/officeDocument/2006/relationships/image" Target="../media/image280.png"/><Relationship Id="rId98" Type="http://schemas.openxmlformats.org/officeDocument/2006/relationships/customXml" Target="../ink/ink279.xml"/><Relationship Id="rId121" Type="http://schemas.openxmlformats.org/officeDocument/2006/relationships/image" Target="../media/image294.png"/><Relationship Id="rId3" Type="http://schemas.openxmlformats.org/officeDocument/2006/relationships/image" Target="../media/image1.jpg"/><Relationship Id="rId12" Type="http://schemas.openxmlformats.org/officeDocument/2006/relationships/customXml" Target="../ink/ink236.xml"/><Relationship Id="rId17" Type="http://schemas.openxmlformats.org/officeDocument/2006/relationships/image" Target="../media/image242.png"/><Relationship Id="rId25" Type="http://schemas.openxmlformats.org/officeDocument/2006/relationships/image" Target="../media/image246.png"/><Relationship Id="rId33" Type="http://schemas.openxmlformats.org/officeDocument/2006/relationships/image" Target="../media/image250.png"/><Relationship Id="rId38" Type="http://schemas.openxmlformats.org/officeDocument/2006/relationships/customXml" Target="../ink/ink249.xml"/><Relationship Id="rId46" Type="http://schemas.openxmlformats.org/officeDocument/2006/relationships/customXml" Target="../ink/ink253.xml"/><Relationship Id="rId59" Type="http://schemas.openxmlformats.org/officeDocument/2006/relationships/image" Target="../media/image263.png"/><Relationship Id="rId67" Type="http://schemas.openxmlformats.org/officeDocument/2006/relationships/image" Target="../media/image267.png"/><Relationship Id="rId103" Type="http://schemas.openxmlformats.org/officeDocument/2006/relationships/image" Target="../media/image285.png"/><Relationship Id="rId108" Type="http://schemas.openxmlformats.org/officeDocument/2006/relationships/customXml" Target="../ink/ink284.xml"/><Relationship Id="rId116" Type="http://schemas.openxmlformats.org/officeDocument/2006/relationships/customXml" Target="../ink/ink288.xml"/><Relationship Id="rId124" Type="http://schemas.openxmlformats.org/officeDocument/2006/relationships/customXml" Target="../ink/ink292.xml"/><Relationship Id="rId129" Type="http://schemas.openxmlformats.org/officeDocument/2006/relationships/image" Target="../media/image298.png"/><Relationship Id="rId137" Type="http://schemas.openxmlformats.org/officeDocument/2006/relationships/image" Target="../media/image302.png"/><Relationship Id="rId20" Type="http://schemas.openxmlformats.org/officeDocument/2006/relationships/customXml" Target="../ink/ink240.xml"/><Relationship Id="rId41" Type="http://schemas.openxmlformats.org/officeDocument/2006/relationships/image" Target="../media/image254.png"/><Relationship Id="rId54" Type="http://schemas.openxmlformats.org/officeDocument/2006/relationships/customXml" Target="../ink/ink257.xml"/><Relationship Id="rId62" Type="http://schemas.openxmlformats.org/officeDocument/2006/relationships/customXml" Target="../ink/ink261.xml"/><Relationship Id="rId70" Type="http://schemas.openxmlformats.org/officeDocument/2006/relationships/customXml" Target="../ink/ink265.xml"/><Relationship Id="rId75" Type="http://schemas.openxmlformats.org/officeDocument/2006/relationships/image" Target="../media/image271.png"/><Relationship Id="rId83" Type="http://schemas.openxmlformats.org/officeDocument/2006/relationships/image" Target="../media/image275.png"/><Relationship Id="rId88" Type="http://schemas.openxmlformats.org/officeDocument/2006/relationships/customXml" Target="../ink/ink274.xml"/><Relationship Id="rId91" Type="http://schemas.openxmlformats.org/officeDocument/2006/relationships/image" Target="../media/image279.png"/><Relationship Id="rId96" Type="http://schemas.openxmlformats.org/officeDocument/2006/relationships/customXml" Target="../ink/ink278.xml"/><Relationship Id="rId111" Type="http://schemas.openxmlformats.org/officeDocument/2006/relationships/image" Target="../media/image289.png"/><Relationship Id="rId132" Type="http://schemas.openxmlformats.org/officeDocument/2006/relationships/customXml" Target="../ink/ink296.xml"/><Relationship Id="rId140" Type="http://schemas.openxmlformats.org/officeDocument/2006/relationships/customXml" Target="../ink/ink300.xml"/><Relationship Id="rId1" Type="http://schemas.openxmlformats.org/officeDocument/2006/relationships/slideLayout" Target="../slideLayouts/slideLayout1.xml"/><Relationship Id="rId6" Type="http://schemas.openxmlformats.org/officeDocument/2006/relationships/customXml" Target="../ink/ink233.xml"/><Relationship Id="rId15" Type="http://schemas.openxmlformats.org/officeDocument/2006/relationships/image" Target="../media/image241.png"/><Relationship Id="rId23" Type="http://schemas.openxmlformats.org/officeDocument/2006/relationships/image" Target="../media/image245.png"/><Relationship Id="rId28" Type="http://schemas.openxmlformats.org/officeDocument/2006/relationships/customXml" Target="../ink/ink244.xml"/><Relationship Id="rId36" Type="http://schemas.openxmlformats.org/officeDocument/2006/relationships/customXml" Target="../ink/ink248.xml"/><Relationship Id="rId49" Type="http://schemas.openxmlformats.org/officeDocument/2006/relationships/image" Target="../media/image258.png"/><Relationship Id="rId57" Type="http://schemas.openxmlformats.org/officeDocument/2006/relationships/image" Target="../media/image262.png"/><Relationship Id="rId106" Type="http://schemas.openxmlformats.org/officeDocument/2006/relationships/customXml" Target="../ink/ink283.xml"/><Relationship Id="rId114" Type="http://schemas.openxmlformats.org/officeDocument/2006/relationships/customXml" Target="../ink/ink287.xml"/><Relationship Id="rId119" Type="http://schemas.openxmlformats.org/officeDocument/2006/relationships/image" Target="../media/image293.png"/><Relationship Id="rId127" Type="http://schemas.openxmlformats.org/officeDocument/2006/relationships/image" Target="../media/image297.png"/><Relationship Id="rId10" Type="http://schemas.openxmlformats.org/officeDocument/2006/relationships/customXml" Target="../ink/ink235.xml"/><Relationship Id="rId31" Type="http://schemas.openxmlformats.org/officeDocument/2006/relationships/image" Target="../media/image249.png"/><Relationship Id="rId44" Type="http://schemas.openxmlformats.org/officeDocument/2006/relationships/customXml" Target="../ink/ink252.xml"/><Relationship Id="rId52" Type="http://schemas.openxmlformats.org/officeDocument/2006/relationships/customXml" Target="../ink/ink256.xml"/><Relationship Id="rId60" Type="http://schemas.openxmlformats.org/officeDocument/2006/relationships/customXml" Target="../ink/ink260.xml"/><Relationship Id="rId65" Type="http://schemas.openxmlformats.org/officeDocument/2006/relationships/image" Target="../media/image266.png"/><Relationship Id="rId73" Type="http://schemas.openxmlformats.org/officeDocument/2006/relationships/image" Target="../media/image270.png"/><Relationship Id="rId78" Type="http://schemas.openxmlformats.org/officeDocument/2006/relationships/customXml" Target="../ink/ink269.xml"/><Relationship Id="rId81" Type="http://schemas.openxmlformats.org/officeDocument/2006/relationships/image" Target="../media/image274.png"/><Relationship Id="rId86" Type="http://schemas.openxmlformats.org/officeDocument/2006/relationships/customXml" Target="../ink/ink273.xml"/><Relationship Id="rId94" Type="http://schemas.openxmlformats.org/officeDocument/2006/relationships/customXml" Target="../ink/ink277.xml"/><Relationship Id="rId99" Type="http://schemas.openxmlformats.org/officeDocument/2006/relationships/image" Target="../media/image283.png"/><Relationship Id="rId101" Type="http://schemas.openxmlformats.org/officeDocument/2006/relationships/image" Target="../media/image284.png"/><Relationship Id="rId122" Type="http://schemas.openxmlformats.org/officeDocument/2006/relationships/customXml" Target="../ink/ink291.xml"/><Relationship Id="rId130" Type="http://schemas.openxmlformats.org/officeDocument/2006/relationships/customXml" Target="../ink/ink295.xml"/><Relationship Id="rId135" Type="http://schemas.openxmlformats.org/officeDocument/2006/relationships/image" Target="../media/image301.png"/><Relationship Id="rId4" Type="http://schemas.openxmlformats.org/officeDocument/2006/relationships/customXml" Target="../ink/ink232.xml"/><Relationship Id="rId9" Type="http://schemas.openxmlformats.org/officeDocument/2006/relationships/image" Target="../media/image238.png"/><Relationship Id="rId13" Type="http://schemas.openxmlformats.org/officeDocument/2006/relationships/image" Target="../media/image240.png"/><Relationship Id="rId18" Type="http://schemas.openxmlformats.org/officeDocument/2006/relationships/customXml" Target="../ink/ink239.xml"/><Relationship Id="rId39" Type="http://schemas.openxmlformats.org/officeDocument/2006/relationships/image" Target="../media/image253.png"/><Relationship Id="rId109" Type="http://schemas.openxmlformats.org/officeDocument/2006/relationships/image" Target="../media/image288.png"/><Relationship Id="rId34" Type="http://schemas.openxmlformats.org/officeDocument/2006/relationships/customXml" Target="../ink/ink247.xml"/><Relationship Id="rId50" Type="http://schemas.openxmlformats.org/officeDocument/2006/relationships/customXml" Target="../ink/ink255.xml"/><Relationship Id="rId55" Type="http://schemas.openxmlformats.org/officeDocument/2006/relationships/image" Target="../media/image261.png"/><Relationship Id="rId76" Type="http://schemas.openxmlformats.org/officeDocument/2006/relationships/customXml" Target="../ink/ink268.xml"/><Relationship Id="rId97" Type="http://schemas.openxmlformats.org/officeDocument/2006/relationships/image" Target="../media/image282.png"/><Relationship Id="rId104" Type="http://schemas.openxmlformats.org/officeDocument/2006/relationships/customXml" Target="../ink/ink282.xml"/><Relationship Id="rId120" Type="http://schemas.openxmlformats.org/officeDocument/2006/relationships/customXml" Target="../ink/ink290.xml"/><Relationship Id="rId125" Type="http://schemas.openxmlformats.org/officeDocument/2006/relationships/image" Target="../media/image296.png"/><Relationship Id="rId141" Type="http://schemas.openxmlformats.org/officeDocument/2006/relationships/image" Target="../media/image304.png"/><Relationship Id="rId7" Type="http://schemas.openxmlformats.org/officeDocument/2006/relationships/image" Target="../media/image237.png"/><Relationship Id="rId71" Type="http://schemas.openxmlformats.org/officeDocument/2006/relationships/image" Target="../media/image269.png"/><Relationship Id="rId92" Type="http://schemas.openxmlformats.org/officeDocument/2006/relationships/customXml" Target="../ink/ink276.xml"/><Relationship Id="rId2" Type="http://schemas.openxmlformats.org/officeDocument/2006/relationships/notesSlide" Target="../notesSlides/notesSlide8.xml"/><Relationship Id="rId29" Type="http://schemas.openxmlformats.org/officeDocument/2006/relationships/image" Target="../media/image248.png"/><Relationship Id="rId24" Type="http://schemas.openxmlformats.org/officeDocument/2006/relationships/customXml" Target="../ink/ink242.xml"/><Relationship Id="rId40" Type="http://schemas.openxmlformats.org/officeDocument/2006/relationships/customXml" Target="../ink/ink250.xml"/><Relationship Id="rId45" Type="http://schemas.openxmlformats.org/officeDocument/2006/relationships/image" Target="../media/image256.png"/><Relationship Id="rId66" Type="http://schemas.openxmlformats.org/officeDocument/2006/relationships/customXml" Target="../ink/ink263.xml"/><Relationship Id="rId87" Type="http://schemas.openxmlformats.org/officeDocument/2006/relationships/image" Target="../media/image277.png"/><Relationship Id="rId110" Type="http://schemas.openxmlformats.org/officeDocument/2006/relationships/customXml" Target="../ink/ink285.xml"/><Relationship Id="rId115" Type="http://schemas.openxmlformats.org/officeDocument/2006/relationships/image" Target="../media/image291.png"/><Relationship Id="rId131" Type="http://schemas.openxmlformats.org/officeDocument/2006/relationships/image" Target="../media/image299.png"/><Relationship Id="rId136" Type="http://schemas.openxmlformats.org/officeDocument/2006/relationships/customXml" Target="../ink/ink298.xml"/><Relationship Id="rId61" Type="http://schemas.openxmlformats.org/officeDocument/2006/relationships/image" Target="../media/image264.png"/><Relationship Id="rId82" Type="http://schemas.openxmlformats.org/officeDocument/2006/relationships/customXml" Target="../ink/ink271.xml"/><Relationship Id="rId19" Type="http://schemas.openxmlformats.org/officeDocument/2006/relationships/image" Target="../media/image243.png"/><Relationship Id="rId14" Type="http://schemas.openxmlformats.org/officeDocument/2006/relationships/customXml" Target="../ink/ink237.xml"/><Relationship Id="rId30" Type="http://schemas.openxmlformats.org/officeDocument/2006/relationships/customXml" Target="../ink/ink245.xml"/><Relationship Id="rId35" Type="http://schemas.openxmlformats.org/officeDocument/2006/relationships/image" Target="../media/image251.png"/><Relationship Id="rId56" Type="http://schemas.openxmlformats.org/officeDocument/2006/relationships/customXml" Target="../ink/ink258.xml"/><Relationship Id="rId77" Type="http://schemas.openxmlformats.org/officeDocument/2006/relationships/image" Target="../media/image272.png"/><Relationship Id="rId100" Type="http://schemas.openxmlformats.org/officeDocument/2006/relationships/customXml" Target="../ink/ink280.xml"/><Relationship Id="rId105" Type="http://schemas.openxmlformats.org/officeDocument/2006/relationships/image" Target="../media/image286.png"/><Relationship Id="rId126" Type="http://schemas.openxmlformats.org/officeDocument/2006/relationships/customXml" Target="../ink/ink293.xml"/></Relationships>
</file>

<file path=ppt/slides/_rels/slide9.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1.jpg"/><Relationship Id="rId7" Type="http://schemas.openxmlformats.org/officeDocument/2006/relationships/customXml" Target="../ink/ink302.xml"/><Relationship Id="rId12" Type="http://schemas.openxmlformats.org/officeDocument/2006/relationships/image" Target="../media/image30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6.png"/><Relationship Id="rId11" Type="http://schemas.openxmlformats.org/officeDocument/2006/relationships/customXml" Target="../ink/ink304.xml"/><Relationship Id="rId5" Type="http://schemas.openxmlformats.org/officeDocument/2006/relationships/customXml" Target="../ink/ink301.xml"/><Relationship Id="rId10" Type="http://schemas.openxmlformats.org/officeDocument/2006/relationships/image" Target="../media/image308.png"/><Relationship Id="rId4" Type="http://schemas.openxmlformats.org/officeDocument/2006/relationships/image" Target="../media/image305.png"/><Relationship Id="rId9" Type="http://schemas.openxmlformats.org/officeDocument/2006/relationships/customXml" Target="../ink/ink30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19:14-17</a:t>
            </a:r>
          </a:p>
          <a:p>
            <a:pPr algn="ctr"/>
            <a:r>
              <a:rPr lang="he-IL" sz="9600" b="1">
                <a:ln w="15875">
                  <a:solidFill>
                    <a:schemeClr val="tx1"/>
                  </a:solidFill>
                  <a:prstDash val="solid"/>
                </a:ln>
                <a:solidFill>
                  <a:srgbClr val="FFFF00"/>
                </a:solidFill>
                <a:cs typeface="+mj-cs"/>
              </a:rPr>
              <a:t>ישעיהו יט:יד-כה</a:t>
            </a:r>
            <a:endParaRPr lang="en-US" sz="9600" b="1">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256AD5BF-42B1-9100-8380-4CB9D05DFAA5}"/>
              </a:ext>
            </a:extLst>
          </p:cNvPr>
          <p:cNvSpPr txBox="1"/>
          <p:nvPr/>
        </p:nvSpPr>
        <p:spPr>
          <a:xfrm>
            <a:off x="2368848" y="5137374"/>
            <a:ext cx="7138213" cy="646331"/>
          </a:xfrm>
          <a:prstGeom prst="rect">
            <a:avLst/>
          </a:prstGeom>
          <a:noFill/>
        </p:spPr>
        <p:txBody>
          <a:bodyPr wrap="square">
            <a:spAutoFit/>
          </a:bodyPr>
          <a:lstStyle/>
          <a:p>
            <a:pPr algn="ctr"/>
            <a:r>
              <a:rPr lang="en-US" sz="3600" b="1">
                <a:ln w="15875">
                  <a:solidFill>
                    <a:schemeClr val="tx1"/>
                  </a:solidFill>
                  <a:prstDash val="solid"/>
                </a:ln>
                <a:solidFill>
                  <a:srgbClr val="FFFF00"/>
                </a:solidFill>
                <a:latin typeface="Arial Black" panose="020B0A04020102020204" pitchFamily="34" charset="0"/>
                <a:cs typeface="+mj-cs"/>
              </a:rPr>
              <a:t>PART 1</a:t>
            </a:r>
            <a:endParaRPr lang="en-US" sz="3600"/>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572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2085" y="118679"/>
            <a:ext cx="9966943" cy="4524315"/>
          </a:xfrm>
          <a:prstGeom prst="rect">
            <a:avLst/>
          </a:prstGeom>
          <a:noFill/>
        </p:spPr>
        <p:txBody>
          <a:bodyPr wrap="square" rtlCol="0">
            <a:spAutoFit/>
          </a:bodyPr>
          <a:lstStyle/>
          <a:p>
            <a:pPr algn="r"/>
            <a:r>
              <a:rPr lang="he-IL" sz="3200" b="1">
                <a:solidFill>
                  <a:srgbClr val="FFFF00"/>
                </a:solidFill>
                <a:cs typeface="+mj-cs"/>
              </a:rPr>
              <a:t>ספר בראשית פרק לה</a:t>
            </a:r>
          </a:p>
          <a:p>
            <a:pPr algn="r"/>
            <a:r>
              <a:rPr lang="he-IL" sz="3200">
                <a:solidFill>
                  <a:srgbClr val="FFFF00"/>
                </a:solidFill>
                <a:cs typeface="+mj-cs"/>
              </a:rPr>
              <a:t>  </a:t>
            </a:r>
            <a:r>
              <a:rPr lang="he-IL" sz="3200">
                <a:solidFill>
                  <a:srgbClr val="FFC000"/>
                </a:solidFill>
                <a:cs typeface="+mj-cs"/>
              </a:rPr>
              <a:t>ט   וַיֵּרָא אֱלֹהִים אֶל-יַעֲקֹב עוֹד בְּבֹאוֹ מִפַּדַּן אֲרָם וַיְבָרֶךְ אֹתוֹ: </a:t>
            </a:r>
            <a:r>
              <a:rPr lang="he-IL" sz="3200">
                <a:solidFill>
                  <a:srgbClr val="FFFF00"/>
                </a:solidFill>
                <a:cs typeface="+mj-cs"/>
              </a:rPr>
              <a:t>י   וַיֹּאמֶר-לוֹ אֱלֹהִים שִׁמְךָ יַעֲקֹב לֹא-יִקָּרֵא שִׁמְךָ עוֹד יַעֲקֹב כִּי אִם-יִשְֹרָאֵל יִהְיֶה שְׁמֶךָ וַיִּקְרָא אֶת-שְׁמוֹ יִשְֹרָאֵל: </a:t>
            </a:r>
            <a:r>
              <a:rPr lang="he-IL" sz="3200">
                <a:solidFill>
                  <a:srgbClr val="FFC000"/>
                </a:solidFill>
                <a:cs typeface="+mj-cs"/>
              </a:rPr>
              <a:t>יא   וַיֹּאמֶר לוֹ אֱלֹהִים אֲנִי אֵל שַׁדַּי פְּרֵה וּרְבֵה גּוֹי וּקְהַל גּוֹיִם יִהְיֶה מִמֶּךָּ וּמְלָכִים מֵחֲלָצֶיךָ יֵצֵאוּ: [ששי] </a:t>
            </a:r>
            <a:r>
              <a:rPr lang="he-IL" sz="3200">
                <a:solidFill>
                  <a:srgbClr val="FFFF00"/>
                </a:solidFill>
                <a:cs typeface="+mj-cs"/>
              </a:rPr>
              <a:t>יב   וְאֶת-הָאָרֶץ אֲשֶׁר נָתַתִּי לְאַבְרָהָם וּלְיִצְחָק לְךָ אֶתְּנֶנָּה וּלְזַרְעֲךָ אַחֲרֶיךָ אֶתֵּן אֶת-הָאָרֶץ: </a:t>
            </a:r>
            <a:r>
              <a:rPr lang="he-IL" sz="3200">
                <a:solidFill>
                  <a:srgbClr val="FFC000"/>
                </a:solidFill>
                <a:cs typeface="+mj-cs"/>
              </a:rPr>
              <a:t>יג   וַיַּעַל מֵעָלָיו אֱלֹהִים בַּמָּקוֹם אֲשֶׁר-דִּבֶּר אִתּוֹ: </a:t>
            </a:r>
            <a:r>
              <a:rPr lang="he-IL" sz="3200">
                <a:solidFill>
                  <a:srgbClr val="FFFF00"/>
                </a:solidFill>
                <a:cs typeface="+mj-cs"/>
              </a:rPr>
              <a:t>יד   וַיַּצֵּב יַעֲקֹב מַצֵּבָה בַּמָּקוֹם אֲשֶׁר-דִּבֶּר אִתּוֹ מַצֶּבֶת אָבֶן וַיַּסֵּךְ עָלֶיהָ נֶסֶךְ וַיִּצֹק עָלֶיהָ שָׁמֶן: </a:t>
            </a:r>
          </a:p>
          <a:p>
            <a:pPr algn="r"/>
            <a:endParaRPr lang="he-IL" sz="3200" b="1">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E87C988-4612-14A8-F4D5-DCE5ACBD0428}"/>
                  </a:ext>
                </a:extLst>
              </p14:cNvPr>
              <p14:cNvContentPartPr/>
              <p14:nvPr/>
            </p14:nvContentPartPr>
            <p14:xfrm>
              <a:off x="6879856" y="639174"/>
              <a:ext cx="3133800" cy="92520"/>
            </p14:xfrm>
          </p:contentPart>
        </mc:Choice>
        <mc:Fallback>
          <p:pic>
            <p:nvPicPr>
              <p:cNvPr id="2" name="Ink 1">
                <a:extLst>
                  <a:ext uri="{FF2B5EF4-FFF2-40B4-BE49-F238E27FC236}">
                    <a16:creationId xmlns:a16="http://schemas.microsoft.com/office/drawing/2014/main" id="{8E87C988-4612-14A8-F4D5-DCE5ACBD0428}"/>
                  </a:ext>
                </a:extLst>
              </p:cNvPr>
              <p:cNvPicPr/>
              <p:nvPr/>
            </p:nvPicPr>
            <p:blipFill>
              <a:blip r:embed="rId5"/>
              <a:stretch>
                <a:fillRect/>
              </a:stretch>
            </p:blipFill>
            <p:spPr>
              <a:xfrm>
                <a:off x="6862216" y="621174"/>
                <a:ext cx="3169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9BA0DAD-657A-4BCC-A030-EC6423A85FD4}"/>
                  </a:ext>
                </a:extLst>
              </p14:cNvPr>
              <p14:cNvContentPartPr/>
              <p14:nvPr/>
            </p14:nvContentPartPr>
            <p14:xfrm>
              <a:off x="5186776" y="1151454"/>
              <a:ext cx="4205880" cy="59040"/>
            </p14:xfrm>
          </p:contentPart>
        </mc:Choice>
        <mc:Fallback>
          <p:pic>
            <p:nvPicPr>
              <p:cNvPr id="4" name="Ink 3">
                <a:extLst>
                  <a:ext uri="{FF2B5EF4-FFF2-40B4-BE49-F238E27FC236}">
                    <a16:creationId xmlns:a16="http://schemas.microsoft.com/office/drawing/2014/main" id="{99BA0DAD-657A-4BCC-A030-EC6423A85FD4}"/>
                  </a:ext>
                </a:extLst>
              </p:cNvPr>
              <p:cNvPicPr/>
              <p:nvPr/>
            </p:nvPicPr>
            <p:blipFill>
              <a:blip r:embed="rId7"/>
              <a:stretch>
                <a:fillRect/>
              </a:stretch>
            </p:blipFill>
            <p:spPr>
              <a:xfrm>
                <a:off x="5168776" y="1133454"/>
                <a:ext cx="4241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76A5FF0-5A1E-E491-1908-7CAD9ECDAB4E}"/>
                  </a:ext>
                </a:extLst>
              </p14:cNvPr>
              <p14:cNvContentPartPr/>
              <p14:nvPr/>
            </p14:nvContentPartPr>
            <p14:xfrm>
              <a:off x="2099776" y="1119774"/>
              <a:ext cx="3110760" cy="117720"/>
            </p14:xfrm>
          </p:contentPart>
        </mc:Choice>
        <mc:Fallback>
          <p:pic>
            <p:nvPicPr>
              <p:cNvPr id="5" name="Ink 4">
                <a:extLst>
                  <a:ext uri="{FF2B5EF4-FFF2-40B4-BE49-F238E27FC236}">
                    <a16:creationId xmlns:a16="http://schemas.microsoft.com/office/drawing/2014/main" id="{E76A5FF0-5A1E-E491-1908-7CAD9ECDAB4E}"/>
                  </a:ext>
                </a:extLst>
              </p:cNvPr>
              <p:cNvPicPr/>
              <p:nvPr/>
            </p:nvPicPr>
            <p:blipFill>
              <a:blip r:embed="rId9"/>
              <a:stretch>
                <a:fillRect/>
              </a:stretch>
            </p:blipFill>
            <p:spPr>
              <a:xfrm>
                <a:off x="2081776" y="1101774"/>
                <a:ext cx="3146400" cy="153360"/>
              </a:xfrm>
              <a:prstGeom prst="rect">
                <a:avLst/>
              </a:prstGeom>
            </p:spPr>
          </p:pic>
        </mc:Fallback>
      </mc:AlternateContent>
      <p:grpSp>
        <p:nvGrpSpPr>
          <p:cNvPr id="14" name="Group 13">
            <a:extLst>
              <a:ext uri="{FF2B5EF4-FFF2-40B4-BE49-F238E27FC236}">
                <a16:creationId xmlns:a16="http://schemas.microsoft.com/office/drawing/2014/main" id="{C7EF4C87-0A1D-F37D-2007-C066FF499B05}"/>
              </a:ext>
            </a:extLst>
          </p:cNvPr>
          <p:cNvGrpSpPr/>
          <p:nvPr/>
        </p:nvGrpSpPr>
        <p:grpSpPr>
          <a:xfrm>
            <a:off x="410296" y="1126254"/>
            <a:ext cx="1330920" cy="89280"/>
            <a:chOff x="410296" y="1126254"/>
            <a:chExt cx="1330920" cy="892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8833E23-E81C-9FEE-02D6-2C590BA5CCEE}"/>
                    </a:ext>
                  </a:extLst>
                </p14:cNvPr>
                <p14:cNvContentPartPr/>
                <p14:nvPr/>
              </p14:nvContentPartPr>
              <p14:xfrm>
                <a:off x="1648696" y="1182774"/>
                <a:ext cx="11880" cy="27360"/>
              </p14:xfrm>
            </p:contentPart>
          </mc:Choice>
          <mc:Fallback>
            <p:pic>
              <p:nvPicPr>
                <p:cNvPr id="7" name="Ink 6">
                  <a:extLst>
                    <a:ext uri="{FF2B5EF4-FFF2-40B4-BE49-F238E27FC236}">
                      <a16:creationId xmlns:a16="http://schemas.microsoft.com/office/drawing/2014/main" id="{28833E23-E81C-9FEE-02D6-2C590BA5CCEE}"/>
                    </a:ext>
                  </a:extLst>
                </p:cNvPr>
                <p:cNvPicPr/>
                <p:nvPr/>
              </p:nvPicPr>
              <p:blipFill>
                <a:blip r:embed="rId11"/>
                <a:stretch>
                  <a:fillRect/>
                </a:stretch>
              </p:blipFill>
              <p:spPr>
                <a:xfrm>
                  <a:off x="1630696" y="1165134"/>
                  <a:ext cx="47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FD652A0-CE88-2684-320D-F8B637E72967}"/>
                    </a:ext>
                  </a:extLst>
                </p14:cNvPr>
                <p14:cNvContentPartPr/>
                <p14:nvPr/>
              </p14:nvContentPartPr>
              <p14:xfrm>
                <a:off x="1652296" y="1189254"/>
                <a:ext cx="11880" cy="3240"/>
              </p14:xfrm>
            </p:contentPart>
          </mc:Choice>
          <mc:Fallback>
            <p:pic>
              <p:nvPicPr>
                <p:cNvPr id="9" name="Ink 8">
                  <a:extLst>
                    <a:ext uri="{FF2B5EF4-FFF2-40B4-BE49-F238E27FC236}">
                      <a16:creationId xmlns:a16="http://schemas.microsoft.com/office/drawing/2014/main" id="{5FD652A0-CE88-2684-320D-F8B637E72967}"/>
                    </a:ext>
                  </a:extLst>
                </p:cNvPr>
                <p:cNvPicPr/>
                <p:nvPr/>
              </p:nvPicPr>
              <p:blipFill>
                <a:blip r:embed="rId13"/>
                <a:stretch>
                  <a:fillRect/>
                </a:stretch>
              </p:blipFill>
              <p:spPr>
                <a:xfrm>
                  <a:off x="1634656" y="1171614"/>
                  <a:ext cx="47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5C06A15-A4AA-D448-01BB-4ACB98E9CA1F}"/>
                    </a:ext>
                  </a:extLst>
                </p14:cNvPr>
                <p14:cNvContentPartPr/>
                <p14:nvPr/>
              </p14:nvContentPartPr>
              <p14:xfrm>
                <a:off x="1669936" y="1198254"/>
                <a:ext cx="11880" cy="17280"/>
              </p14:xfrm>
            </p:contentPart>
          </mc:Choice>
          <mc:Fallback>
            <p:pic>
              <p:nvPicPr>
                <p:cNvPr id="11" name="Ink 10">
                  <a:extLst>
                    <a:ext uri="{FF2B5EF4-FFF2-40B4-BE49-F238E27FC236}">
                      <a16:creationId xmlns:a16="http://schemas.microsoft.com/office/drawing/2014/main" id="{C5C06A15-A4AA-D448-01BB-4ACB98E9CA1F}"/>
                    </a:ext>
                  </a:extLst>
                </p:cNvPr>
                <p:cNvPicPr/>
                <p:nvPr/>
              </p:nvPicPr>
              <p:blipFill>
                <a:blip r:embed="rId15"/>
                <a:stretch>
                  <a:fillRect/>
                </a:stretch>
              </p:blipFill>
              <p:spPr>
                <a:xfrm>
                  <a:off x="1651936" y="1180614"/>
                  <a:ext cx="47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8AD21FE-35C3-4AE9-E179-88B598E3A5F4}"/>
                    </a:ext>
                  </a:extLst>
                </p14:cNvPr>
                <p14:cNvContentPartPr/>
                <p14:nvPr/>
              </p14:nvContentPartPr>
              <p14:xfrm>
                <a:off x="410296" y="1126254"/>
                <a:ext cx="1330920" cy="39600"/>
              </p14:xfrm>
            </p:contentPart>
          </mc:Choice>
          <mc:Fallback>
            <p:pic>
              <p:nvPicPr>
                <p:cNvPr id="13" name="Ink 12">
                  <a:extLst>
                    <a:ext uri="{FF2B5EF4-FFF2-40B4-BE49-F238E27FC236}">
                      <a16:creationId xmlns:a16="http://schemas.microsoft.com/office/drawing/2014/main" id="{68AD21FE-35C3-4AE9-E179-88B598E3A5F4}"/>
                    </a:ext>
                  </a:extLst>
                </p:cNvPr>
                <p:cNvPicPr/>
                <p:nvPr/>
              </p:nvPicPr>
              <p:blipFill>
                <a:blip r:embed="rId17"/>
                <a:stretch>
                  <a:fillRect/>
                </a:stretch>
              </p:blipFill>
              <p:spPr>
                <a:xfrm>
                  <a:off x="392296" y="1108254"/>
                  <a:ext cx="1366560" cy="75240"/>
                </a:xfrm>
                <a:prstGeom prst="rect">
                  <a:avLst/>
                </a:prstGeom>
              </p:spPr>
            </p:pic>
          </mc:Fallback>
        </mc:AlternateContent>
      </p:grpSp>
      <p:grpSp>
        <p:nvGrpSpPr>
          <p:cNvPr id="24" name="Group 23">
            <a:extLst>
              <a:ext uri="{FF2B5EF4-FFF2-40B4-BE49-F238E27FC236}">
                <a16:creationId xmlns:a16="http://schemas.microsoft.com/office/drawing/2014/main" id="{29FA9D75-0228-4C5A-CB30-2BB5BAD8F29A}"/>
              </a:ext>
            </a:extLst>
          </p:cNvPr>
          <p:cNvGrpSpPr/>
          <p:nvPr/>
        </p:nvGrpSpPr>
        <p:grpSpPr>
          <a:xfrm>
            <a:off x="898816" y="1510014"/>
            <a:ext cx="9022680" cy="245520"/>
            <a:chOff x="898816" y="1510014"/>
            <a:chExt cx="9022680" cy="24552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4694F9A-1B70-0329-BF95-8AE9B7121269}"/>
                    </a:ext>
                  </a:extLst>
                </p14:cNvPr>
                <p14:cNvContentPartPr/>
                <p14:nvPr/>
              </p14:nvContentPartPr>
              <p14:xfrm>
                <a:off x="9288256" y="1621974"/>
                <a:ext cx="633240" cy="133560"/>
              </p14:xfrm>
            </p:contentPart>
          </mc:Choice>
          <mc:Fallback>
            <p:pic>
              <p:nvPicPr>
                <p:cNvPr id="15" name="Ink 14">
                  <a:extLst>
                    <a:ext uri="{FF2B5EF4-FFF2-40B4-BE49-F238E27FC236}">
                      <a16:creationId xmlns:a16="http://schemas.microsoft.com/office/drawing/2014/main" id="{64694F9A-1B70-0329-BF95-8AE9B7121269}"/>
                    </a:ext>
                  </a:extLst>
                </p:cNvPr>
                <p:cNvPicPr/>
                <p:nvPr/>
              </p:nvPicPr>
              <p:blipFill>
                <a:blip r:embed="rId19"/>
                <a:stretch>
                  <a:fillRect/>
                </a:stretch>
              </p:blipFill>
              <p:spPr>
                <a:xfrm>
                  <a:off x="9270256" y="1603974"/>
                  <a:ext cx="668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54ED27B1-EA8A-CF97-23C2-49835BD52EB9}"/>
                    </a:ext>
                  </a:extLst>
                </p14:cNvPr>
                <p14:cNvContentPartPr/>
                <p14:nvPr/>
              </p14:nvContentPartPr>
              <p14:xfrm>
                <a:off x="8536936" y="1679214"/>
                <a:ext cx="542880" cy="41040"/>
              </p14:xfrm>
            </p:contentPart>
          </mc:Choice>
          <mc:Fallback>
            <p:pic>
              <p:nvPicPr>
                <p:cNvPr id="16" name="Ink 15">
                  <a:extLst>
                    <a:ext uri="{FF2B5EF4-FFF2-40B4-BE49-F238E27FC236}">
                      <a16:creationId xmlns:a16="http://schemas.microsoft.com/office/drawing/2014/main" id="{54ED27B1-EA8A-CF97-23C2-49835BD52EB9}"/>
                    </a:ext>
                  </a:extLst>
                </p:cNvPr>
                <p:cNvPicPr/>
                <p:nvPr/>
              </p:nvPicPr>
              <p:blipFill>
                <a:blip r:embed="rId21"/>
                <a:stretch>
                  <a:fillRect/>
                </a:stretch>
              </p:blipFill>
              <p:spPr>
                <a:xfrm>
                  <a:off x="8519296" y="1661214"/>
                  <a:ext cx="578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4040F9C-9AED-FB45-6744-81F466B45708}"/>
                    </a:ext>
                  </a:extLst>
                </p14:cNvPr>
                <p14:cNvContentPartPr/>
                <p14:nvPr/>
              </p14:nvContentPartPr>
              <p14:xfrm>
                <a:off x="7819456" y="1686054"/>
                <a:ext cx="572040" cy="57960"/>
              </p14:xfrm>
            </p:contentPart>
          </mc:Choice>
          <mc:Fallback>
            <p:pic>
              <p:nvPicPr>
                <p:cNvPr id="17" name="Ink 16">
                  <a:extLst>
                    <a:ext uri="{FF2B5EF4-FFF2-40B4-BE49-F238E27FC236}">
                      <a16:creationId xmlns:a16="http://schemas.microsoft.com/office/drawing/2014/main" id="{04040F9C-9AED-FB45-6744-81F466B45708}"/>
                    </a:ext>
                  </a:extLst>
                </p:cNvPr>
                <p:cNvPicPr/>
                <p:nvPr/>
              </p:nvPicPr>
              <p:blipFill>
                <a:blip r:embed="rId23"/>
                <a:stretch>
                  <a:fillRect/>
                </a:stretch>
              </p:blipFill>
              <p:spPr>
                <a:xfrm>
                  <a:off x="7801816" y="1668054"/>
                  <a:ext cx="607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8675B38D-06CE-07AC-8A27-46FA4AD06F55}"/>
                    </a:ext>
                  </a:extLst>
                </p14:cNvPr>
                <p14:cNvContentPartPr/>
                <p14:nvPr/>
              </p14:nvContentPartPr>
              <p14:xfrm>
                <a:off x="5263456" y="1510014"/>
                <a:ext cx="2282040" cy="191520"/>
              </p14:xfrm>
            </p:contentPart>
          </mc:Choice>
          <mc:Fallback>
            <p:pic>
              <p:nvPicPr>
                <p:cNvPr id="19" name="Ink 18">
                  <a:extLst>
                    <a:ext uri="{FF2B5EF4-FFF2-40B4-BE49-F238E27FC236}">
                      <a16:creationId xmlns:a16="http://schemas.microsoft.com/office/drawing/2014/main" id="{8675B38D-06CE-07AC-8A27-46FA4AD06F55}"/>
                    </a:ext>
                  </a:extLst>
                </p:cNvPr>
                <p:cNvPicPr/>
                <p:nvPr/>
              </p:nvPicPr>
              <p:blipFill>
                <a:blip r:embed="rId25"/>
                <a:stretch>
                  <a:fillRect/>
                </a:stretch>
              </p:blipFill>
              <p:spPr>
                <a:xfrm>
                  <a:off x="5245816" y="1492014"/>
                  <a:ext cx="2317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2A6F941-D893-227B-A663-8C6961E89F87}"/>
                    </a:ext>
                  </a:extLst>
                </p14:cNvPr>
                <p14:cNvContentPartPr/>
                <p14:nvPr/>
              </p14:nvContentPartPr>
              <p14:xfrm>
                <a:off x="4402696" y="1621254"/>
                <a:ext cx="673560" cy="68040"/>
              </p14:xfrm>
            </p:contentPart>
          </mc:Choice>
          <mc:Fallback>
            <p:pic>
              <p:nvPicPr>
                <p:cNvPr id="21" name="Ink 20">
                  <a:extLst>
                    <a:ext uri="{FF2B5EF4-FFF2-40B4-BE49-F238E27FC236}">
                      <a16:creationId xmlns:a16="http://schemas.microsoft.com/office/drawing/2014/main" id="{52A6F941-D893-227B-A663-8C6961E89F87}"/>
                    </a:ext>
                  </a:extLst>
                </p:cNvPr>
                <p:cNvPicPr/>
                <p:nvPr/>
              </p:nvPicPr>
              <p:blipFill>
                <a:blip r:embed="rId27"/>
                <a:stretch>
                  <a:fillRect/>
                </a:stretch>
              </p:blipFill>
              <p:spPr>
                <a:xfrm>
                  <a:off x="4384696" y="1603254"/>
                  <a:ext cx="709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33462A0D-1A29-7212-F541-6314D1A6AE32}"/>
                    </a:ext>
                  </a:extLst>
                </p14:cNvPr>
                <p14:cNvContentPartPr/>
                <p14:nvPr/>
              </p14:nvContentPartPr>
              <p14:xfrm>
                <a:off x="898816" y="1602174"/>
                <a:ext cx="3344760" cy="141840"/>
              </p14:xfrm>
            </p:contentPart>
          </mc:Choice>
          <mc:Fallback>
            <p:pic>
              <p:nvPicPr>
                <p:cNvPr id="23" name="Ink 22">
                  <a:extLst>
                    <a:ext uri="{FF2B5EF4-FFF2-40B4-BE49-F238E27FC236}">
                      <a16:creationId xmlns:a16="http://schemas.microsoft.com/office/drawing/2014/main" id="{33462A0D-1A29-7212-F541-6314D1A6AE32}"/>
                    </a:ext>
                  </a:extLst>
                </p:cNvPr>
                <p:cNvPicPr/>
                <p:nvPr/>
              </p:nvPicPr>
              <p:blipFill>
                <a:blip r:embed="rId29"/>
                <a:stretch>
                  <a:fillRect/>
                </a:stretch>
              </p:blipFill>
              <p:spPr>
                <a:xfrm>
                  <a:off x="880816" y="1584174"/>
                  <a:ext cx="3380400" cy="17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43A17C98-FCDA-F50E-4370-BE595B343946}"/>
                  </a:ext>
                </a:extLst>
              </p14:cNvPr>
              <p14:cNvContentPartPr/>
              <p14:nvPr/>
            </p14:nvContentPartPr>
            <p14:xfrm>
              <a:off x="6919816" y="2075934"/>
              <a:ext cx="3218400" cy="109440"/>
            </p14:xfrm>
          </p:contentPart>
        </mc:Choice>
        <mc:Fallback>
          <p:pic>
            <p:nvPicPr>
              <p:cNvPr id="25" name="Ink 24">
                <a:extLst>
                  <a:ext uri="{FF2B5EF4-FFF2-40B4-BE49-F238E27FC236}">
                    <a16:creationId xmlns:a16="http://schemas.microsoft.com/office/drawing/2014/main" id="{43A17C98-FCDA-F50E-4370-BE595B343946}"/>
                  </a:ext>
                </a:extLst>
              </p:cNvPr>
              <p:cNvPicPr/>
              <p:nvPr/>
            </p:nvPicPr>
            <p:blipFill>
              <a:blip r:embed="rId31"/>
              <a:stretch>
                <a:fillRect/>
              </a:stretch>
            </p:blipFill>
            <p:spPr>
              <a:xfrm>
                <a:off x="6902176" y="2057934"/>
                <a:ext cx="3254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8D91A54E-B8D6-DD81-4D6D-40F82EA71528}"/>
                  </a:ext>
                </a:extLst>
              </p14:cNvPr>
              <p14:cNvContentPartPr/>
              <p14:nvPr/>
            </p14:nvContentPartPr>
            <p14:xfrm>
              <a:off x="3593416" y="2110134"/>
              <a:ext cx="2702160" cy="132480"/>
            </p14:xfrm>
          </p:contentPart>
        </mc:Choice>
        <mc:Fallback>
          <p:pic>
            <p:nvPicPr>
              <p:cNvPr id="26" name="Ink 25">
                <a:extLst>
                  <a:ext uri="{FF2B5EF4-FFF2-40B4-BE49-F238E27FC236}">
                    <a16:creationId xmlns:a16="http://schemas.microsoft.com/office/drawing/2014/main" id="{8D91A54E-B8D6-DD81-4D6D-40F82EA71528}"/>
                  </a:ext>
                </a:extLst>
              </p:cNvPr>
              <p:cNvPicPr/>
              <p:nvPr/>
            </p:nvPicPr>
            <p:blipFill>
              <a:blip r:embed="rId33"/>
              <a:stretch>
                <a:fillRect/>
              </a:stretch>
            </p:blipFill>
            <p:spPr>
              <a:xfrm>
                <a:off x="3575776" y="2092134"/>
                <a:ext cx="2737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B4FEE6A0-7840-2726-C0E9-55F2D248E7D9}"/>
                  </a:ext>
                </a:extLst>
              </p14:cNvPr>
              <p14:cNvContentPartPr/>
              <p14:nvPr/>
            </p14:nvContentPartPr>
            <p14:xfrm>
              <a:off x="2547976" y="2152254"/>
              <a:ext cx="928440" cy="69120"/>
            </p14:xfrm>
          </p:contentPart>
        </mc:Choice>
        <mc:Fallback>
          <p:pic>
            <p:nvPicPr>
              <p:cNvPr id="27" name="Ink 26">
                <a:extLst>
                  <a:ext uri="{FF2B5EF4-FFF2-40B4-BE49-F238E27FC236}">
                    <a16:creationId xmlns:a16="http://schemas.microsoft.com/office/drawing/2014/main" id="{B4FEE6A0-7840-2726-C0E9-55F2D248E7D9}"/>
                  </a:ext>
                </a:extLst>
              </p:cNvPr>
              <p:cNvPicPr/>
              <p:nvPr/>
            </p:nvPicPr>
            <p:blipFill>
              <a:blip r:embed="rId35"/>
              <a:stretch>
                <a:fillRect/>
              </a:stretch>
            </p:blipFill>
            <p:spPr>
              <a:xfrm>
                <a:off x="2530336" y="2134254"/>
                <a:ext cx="964080" cy="104760"/>
              </a:xfrm>
              <a:prstGeom prst="rect">
                <a:avLst/>
              </a:prstGeom>
            </p:spPr>
          </p:pic>
        </mc:Fallback>
      </mc:AlternateContent>
      <p:grpSp>
        <p:nvGrpSpPr>
          <p:cNvPr id="32" name="Group 31">
            <a:extLst>
              <a:ext uri="{FF2B5EF4-FFF2-40B4-BE49-F238E27FC236}">
                <a16:creationId xmlns:a16="http://schemas.microsoft.com/office/drawing/2014/main" id="{5FF470C7-76F4-2EDF-28E1-0945FD8F7C87}"/>
              </a:ext>
            </a:extLst>
          </p:cNvPr>
          <p:cNvGrpSpPr/>
          <p:nvPr/>
        </p:nvGrpSpPr>
        <p:grpSpPr>
          <a:xfrm>
            <a:off x="536656" y="2057934"/>
            <a:ext cx="1893240" cy="81360"/>
            <a:chOff x="536656" y="2057934"/>
            <a:chExt cx="1893240" cy="81360"/>
          </a:xfrm>
        </p:grpSpPr>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4737B208-3988-20AD-42DF-31DDBEDD2EB7}"/>
                    </a:ext>
                  </a:extLst>
                </p14:cNvPr>
                <p14:cNvContentPartPr/>
                <p14:nvPr/>
              </p14:nvContentPartPr>
              <p14:xfrm>
                <a:off x="1844176" y="2057934"/>
                <a:ext cx="585720" cy="81360"/>
              </p14:xfrm>
            </p:contentPart>
          </mc:Choice>
          <mc:Fallback>
            <p:pic>
              <p:nvPicPr>
                <p:cNvPr id="28" name="Ink 27">
                  <a:extLst>
                    <a:ext uri="{FF2B5EF4-FFF2-40B4-BE49-F238E27FC236}">
                      <a16:creationId xmlns:a16="http://schemas.microsoft.com/office/drawing/2014/main" id="{4737B208-3988-20AD-42DF-31DDBEDD2EB7}"/>
                    </a:ext>
                  </a:extLst>
                </p:cNvPr>
                <p:cNvPicPr/>
                <p:nvPr/>
              </p:nvPicPr>
              <p:blipFill>
                <a:blip r:embed="rId37"/>
                <a:stretch>
                  <a:fillRect/>
                </a:stretch>
              </p:blipFill>
              <p:spPr>
                <a:xfrm>
                  <a:off x="1826176" y="2040294"/>
                  <a:ext cx="621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42D36026-215F-F529-2B87-8E22B943D8BB}"/>
                    </a:ext>
                  </a:extLst>
                </p14:cNvPr>
                <p14:cNvContentPartPr/>
                <p14:nvPr/>
              </p14:nvContentPartPr>
              <p14:xfrm>
                <a:off x="1146496" y="2075934"/>
                <a:ext cx="552600" cy="32760"/>
              </p14:xfrm>
            </p:contentPart>
          </mc:Choice>
          <mc:Fallback>
            <p:pic>
              <p:nvPicPr>
                <p:cNvPr id="29" name="Ink 28">
                  <a:extLst>
                    <a:ext uri="{FF2B5EF4-FFF2-40B4-BE49-F238E27FC236}">
                      <a16:creationId xmlns:a16="http://schemas.microsoft.com/office/drawing/2014/main" id="{42D36026-215F-F529-2B87-8E22B943D8BB}"/>
                    </a:ext>
                  </a:extLst>
                </p:cNvPr>
                <p:cNvPicPr/>
                <p:nvPr/>
              </p:nvPicPr>
              <p:blipFill>
                <a:blip r:embed="rId39"/>
                <a:stretch>
                  <a:fillRect/>
                </a:stretch>
              </p:blipFill>
              <p:spPr>
                <a:xfrm>
                  <a:off x="1128856" y="2057934"/>
                  <a:ext cx="588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D98C00EE-779B-F936-9A71-60E55333EACB}"/>
                    </a:ext>
                  </a:extLst>
                </p14:cNvPr>
                <p14:cNvContentPartPr/>
                <p14:nvPr/>
              </p14:nvContentPartPr>
              <p14:xfrm>
                <a:off x="536656" y="2086734"/>
                <a:ext cx="466200" cy="48600"/>
              </p14:xfrm>
            </p:contentPart>
          </mc:Choice>
          <mc:Fallback>
            <p:pic>
              <p:nvPicPr>
                <p:cNvPr id="31" name="Ink 30">
                  <a:extLst>
                    <a:ext uri="{FF2B5EF4-FFF2-40B4-BE49-F238E27FC236}">
                      <a16:creationId xmlns:a16="http://schemas.microsoft.com/office/drawing/2014/main" id="{D98C00EE-779B-F936-9A71-60E55333EACB}"/>
                    </a:ext>
                  </a:extLst>
                </p:cNvPr>
                <p:cNvPicPr/>
                <p:nvPr/>
              </p:nvPicPr>
              <p:blipFill>
                <a:blip r:embed="rId41"/>
                <a:stretch>
                  <a:fillRect/>
                </a:stretch>
              </p:blipFill>
              <p:spPr>
                <a:xfrm>
                  <a:off x="519016" y="2069094"/>
                  <a:ext cx="50184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E239A39D-DB2F-4150-E695-A8C7C0483ECC}"/>
                  </a:ext>
                </a:extLst>
              </p14:cNvPr>
              <p14:cNvContentPartPr/>
              <p14:nvPr/>
            </p14:nvContentPartPr>
            <p14:xfrm>
              <a:off x="7459456" y="2594694"/>
              <a:ext cx="2619720" cy="112680"/>
            </p14:xfrm>
          </p:contentPart>
        </mc:Choice>
        <mc:Fallback>
          <p:pic>
            <p:nvPicPr>
              <p:cNvPr id="33" name="Ink 32">
                <a:extLst>
                  <a:ext uri="{FF2B5EF4-FFF2-40B4-BE49-F238E27FC236}">
                    <a16:creationId xmlns:a16="http://schemas.microsoft.com/office/drawing/2014/main" id="{E239A39D-DB2F-4150-E695-A8C7C0483ECC}"/>
                  </a:ext>
                </a:extLst>
              </p:cNvPr>
              <p:cNvPicPr/>
              <p:nvPr/>
            </p:nvPicPr>
            <p:blipFill>
              <a:blip r:embed="rId43"/>
              <a:stretch>
                <a:fillRect/>
              </a:stretch>
            </p:blipFill>
            <p:spPr>
              <a:xfrm>
                <a:off x="7441456" y="2577054"/>
                <a:ext cx="2655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4FA6B50C-041D-7875-A587-2D82953E6812}"/>
                  </a:ext>
                </a:extLst>
              </p14:cNvPr>
              <p14:cNvContentPartPr/>
              <p14:nvPr/>
            </p14:nvContentPartPr>
            <p14:xfrm>
              <a:off x="4045936" y="2585694"/>
              <a:ext cx="3248640" cy="87120"/>
            </p14:xfrm>
          </p:contentPart>
        </mc:Choice>
        <mc:Fallback>
          <p:pic>
            <p:nvPicPr>
              <p:cNvPr id="34" name="Ink 33">
                <a:extLst>
                  <a:ext uri="{FF2B5EF4-FFF2-40B4-BE49-F238E27FC236}">
                    <a16:creationId xmlns:a16="http://schemas.microsoft.com/office/drawing/2014/main" id="{4FA6B50C-041D-7875-A587-2D82953E6812}"/>
                  </a:ext>
                </a:extLst>
              </p:cNvPr>
              <p:cNvPicPr/>
              <p:nvPr/>
            </p:nvPicPr>
            <p:blipFill>
              <a:blip r:embed="rId45"/>
              <a:stretch>
                <a:fillRect/>
              </a:stretch>
            </p:blipFill>
            <p:spPr>
              <a:xfrm>
                <a:off x="4027936" y="2567694"/>
                <a:ext cx="3284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5FB644EB-D291-4E1E-C0AA-8C66AF32F6E3}"/>
                  </a:ext>
                </a:extLst>
              </p14:cNvPr>
              <p14:cNvContentPartPr/>
              <p14:nvPr/>
            </p14:nvContentPartPr>
            <p14:xfrm>
              <a:off x="444496" y="2593614"/>
              <a:ext cx="2299680" cy="234360"/>
            </p14:xfrm>
          </p:contentPart>
        </mc:Choice>
        <mc:Fallback>
          <p:pic>
            <p:nvPicPr>
              <p:cNvPr id="35" name="Ink 34">
                <a:extLst>
                  <a:ext uri="{FF2B5EF4-FFF2-40B4-BE49-F238E27FC236}">
                    <a16:creationId xmlns:a16="http://schemas.microsoft.com/office/drawing/2014/main" id="{5FB644EB-D291-4E1E-C0AA-8C66AF32F6E3}"/>
                  </a:ext>
                </a:extLst>
              </p:cNvPr>
              <p:cNvPicPr/>
              <p:nvPr/>
            </p:nvPicPr>
            <p:blipFill>
              <a:blip r:embed="rId47"/>
              <a:stretch>
                <a:fillRect/>
              </a:stretch>
            </p:blipFill>
            <p:spPr>
              <a:xfrm>
                <a:off x="426496" y="2575614"/>
                <a:ext cx="23353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8CF657DB-2B13-4920-CFBA-47700219011D}"/>
                  </a:ext>
                </a:extLst>
              </p14:cNvPr>
              <p14:cNvContentPartPr/>
              <p14:nvPr/>
            </p14:nvContentPartPr>
            <p14:xfrm>
              <a:off x="1355656" y="3064494"/>
              <a:ext cx="8694360" cy="140400"/>
            </p14:xfrm>
          </p:contentPart>
        </mc:Choice>
        <mc:Fallback>
          <p:pic>
            <p:nvPicPr>
              <p:cNvPr id="36" name="Ink 35">
                <a:extLst>
                  <a:ext uri="{FF2B5EF4-FFF2-40B4-BE49-F238E27FC236}">
                    <a16:creationId xmlns:a16="http://schemas.microsoft.com/office/drawing/2014/main" id="{8CF657DB-2B13-4920-CFBA-47700219011D}"/>
                  </a:ext>
                </a:extLst>
              </p:cNvPr>
              <p:cNvPicPr/>
              <p:nvPr/>
            </p:nvPicPr>
            <p:blipFill>
              <a:blip r:embed="rId49"/>
              <a:stretch>
                <a:fillRect/>
              </a:stretch>
            </p:blipFill>
            <p:spPr>
              <a:xfrm>
                <a:off x="1337656" y="3046494"/>
                <a:ext cx="8730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18F8BCDD-B24A-A116-C3DE-A1C038E37261}"/>
                  </a:ext>
                </a:extLst>
              </p14:cNvPr>
              <p14:cNvContentPartPr/>
              <p14:nvPr/>
            </p14:nvContentPartPr>
            <p14:xfrm>
              <a:off x="268456" y="3043974"/>
              <a:ext cx="772920" cy="85320"/>
            </p14:xfrm>
          </p:contentPart>
        </mc:Choice>
        <mc:Fallback>
          <p:pic>
            <p:nvPicPr>
              <p:cNvPr id="37" name="Ink 36">
                <a:extLst>
                  <a:ext uri="{FF2B5EF4-FFF2-40B4-BE49-F238E27FC236}">
                    <a16:creationId xmlns:a16="http://schemas.microsoft.com/office/drawing/2014/main" id="{18F8BCDD-B24A-A116-C3DE-A1C038E37261}"/>
                  </a:ext>
                </a:extLst>
              </p:cNvPr>
              <p:cNvPicPr/>
              <p:nvPr/>
            </p:nvPicPr>
            <p:blipFill>
              <a:blip r:embed="rId51"/>
              <a:stretch>
                <a:fillRect/>
              </a:stretch>
            </p:blipFill>
            <p:spPr>
              <a:xfrm>
                <a:off x="250456" y="3026334"/>
                <a:ext cx="808560" cy="120960"/>
              </a:xfrm>
              <a:prstGeom prst="rect">
                <a:avLst/>
              </a:prstGeom>
            </p:spPr>
          </p:pic>
        </mc:Fallback>
      </mc:AlternateContent>
      <p:grpSp>
        <p:nvGrpSpPr>
          <p:cNvPr id="40" name="Group 39">
            <a:extLst>
              <a:ext uri="{FF2B5EF4-FFF2-40B4-BE49-F238E27FC236}">
                <a16:creationId xmlns:a16="http://schemas.microsoft.com/office/drawing/2014/main" id="{85647958-F349-29D6-CEB1-C900C42C22E8}"/>
              </a:ext>
            </a:extLst>
          </p:cNvPr>
          <p:cNvGrpSpPr/>
          <p:nvPr/>
        </p:nvGrpSpPr>
        <p:grpSpPr>
          <a:xfrm>
            <a:off x="5137096" y="3590814"/>
            <a:ext cx="4972680" cy="74520"/>
            <a:chOff x="5137096" y="3590814"/>
            <a:chExt cx="4972680" cy="74520"/>
          </a:xfrm>
        </p:grpSpPr>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01CA7FA3-5E56-A59A-4D53-B89C2D083722}"/>
                    </a:ext>
                  </a:extLst>
                </p14:cNvPr>
                <p14:cNvContentPartPr/>
                <p14:nvPr/>
              </p14:nvContentPartPr>
              <p14:xfrm>
                <a:off x="8358376" y="3590814"/>
                <a:ext cx="1751400" cy="74520"/>
              </p14:xfrm>
            </p:contentPart>
          </mc:Choice>
          <mc:Fallback>
            <p:pic>
              <p:nvPicPr>
                <p:cNvPr id="38" name="Ink 37">
                  <a:extLst>
                    <a:ext uri="{FF2B5EF4-FFF2-40B4-BE49-F238E27FC236}">
                      <a16:creationId xmlns:a16="http://schemas.microsoft.com/office/drawing/2014/main" id="{01CA7FA3-5E56-A59A-4D53-B89C2D083722}"/>
                    </a:ext>
                  </a:extLst>
                </p:cNvPr>
                <p:cNvPicPr/>
                <p:nvPr/>
              </p:nvPicPr>
              <p:blipFill>
                <a:blip r:embed="rId53"/>
                <a:stretch>
                  <a:fillRect/>
                </a:stretch>
              </p:blipFill>
              <p:spPr>
                <a:xfrm>
                  <a:off x="8340376" y="3573174"/>
                  <a:ext cx="1787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163411BA-7AC5-7E68-C73E-28933C4498A0}"/>
                    </a:ext>
                  </a:extLst>
                </p14:cNvPr>
                <p14:cNvContentPartPr/>
                <p14:nvPr/>
              </p14:nvContentPartPr>
              <p14:xfrm>
                <a:off x="5137096" y="3604854"/>
                <a:ext cx="3095280" cy="36000"/>
              </p14:xfrm>
            </p:contentPart>
          </mc:Choice>
          <mc:Fallback>
            <p:pic>
              <p:nvPicPr>
                <p:cNvPr id="39" name="Ink 38">
                  <a:extLst>
                    <a:ext uri="{FF2B5EF4-FFF2-40B4-BE49-F238E27FC236}">
                      <a16:creationId xmlns:a16="http://schemas.microsoft.com/office/drawing/2014/main" id="{163411BA-7AC5-7E68-C73E-28933C4498A0}"/>
                    </a:ext>
                  </a:extLst>
                </p:cNvPr>
                <p:cNvPicPr/>
                <p:nvPr/>
              </p:nvPicPr>
              <p:blipFill>
                <a:blip r:embed="rId55"/>
                <a:stretch>
                  <a:fillRect/>
                </a:stretch>
              </p:blipFill>
              <p:spPr>
                <a:xfrm>
                  <a:off x="5119096" y="3587214"/>
                  <a:ext cx="3130920" cy="71640"/>
                </a:xfrm>
                <a:prstGeom prst="rect">
                  <a:avLst/>
                </a:prstGeom>
              </p:spPr>
            </p:pic>
          </mc:Fallback>
        </mc:AlternateContent>
      </p:grpSp>
      <p:grpSp>
        <p:nvGrpSpPr>
          <p:cNvPr id="44" name="Group 43">
            <a:extLst>
              <a:ext uri="{FF2B5EF4-FFF2-40B4-BE49-F238E27FC236}">
                <a16:creationId xmlns:a16="http://schemas.microsoft.com/office/drawing/2014/main" id="{FA758D1D-5A3D-7F8B-6989-DE995362113D}"/>
              </a:ext>
            </a:extLst>
          </p:cNvPr>
          <p:cNvGrpSpPr/>
          <p:nvPr/>
        </p:nvGrpSpPr>
        <p:grpSpPr>
          <a:xfrm>
            <a:off x="613696" y="3066294"/>
            <a:ext cx="3985200" cy="807840"/>
            <a:chOff x="613696" y="3066294"/>
            <a:chExt cx="3985200" cy="807840"/>
          </a:xfrm>
        </p:grpSpPr>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2EB98CF6-32C6-0E8A-4282-AB5FEA4F429A}"/>
                    </a:ext>
                  </a:extLst>
                </p14:cNvPr>
                <p14:cNvContentPartPr/>
                <p14:nvPr/>
              </p14:nvContentPartPr>
              <p14:xfrm>
                <a:off x="2314696" y="3571014"/>
                <a:ext cx="2284200" cy="117720"/>
              </p14:xfrm>
            </p:contentPart>
          </mc:Choice>
          <mc:Fallback>
            <p:pic>
              <p:nvPicPr>
                <p:cNvPr id="41" name="Ink 40">
                  <a:extLst>
                    <a:ext uri="{FF2B5EF4-FFF2-40B4-BE49-F238E27FC236}">
                      <a16:creationId xmlns:a16="http://schemas.microsoft.com/office/drawing/2014/main" id="{2EB98CF6-32C6-0E8A-4282-AB5FEA4F429A}"/>
                    </a:ext>
                  </a:extLst>
                </p:cNvPr>
                <p:cNvPicPr/>
                <p:nvPr/>
              </p:nvPicPr>
              <p:blipFill>
                <a:blip r:embed="rId57"/>
                <a:stretch>
                  <a:fillRect/>
                </a:stretch>
              </p:blipFill>
              <p:spPr>
                <a:xfrm>
                  <a:off x="2296696" y="3553014"/>
                  <a:ext cx="2319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91F18C57-7668-36D7-0C83-C7C4B2E78319}"/>
                    </a:ext>
                  </a:extLst>
                </p14:cNvPr>
                <p14:cNvContentPartPr/>
                <p14:nvPr/>
              </p14:nvContentPartPr>
              <p14:xfrm>
                <a:off x="2243056" y="3066294"/>
                <a:ext cx="877320" cy="807840"/>
              </p14:xfrm>
            </p:contentPart>
          </mc:Choice>
          <mc:Fallback>
            <p:pic>
              <p:nvPicPr>
                <p:cNvPr id="42" name="Ink 41">
                  <a:extLst>
                    <a:ext uri="{FF2B5EF4-FFF2-40B4-BE49-F238E27FC236}">
                      <a16:creationId xmlns:a16="http://schemas.microsoft.com/office/drawing/2014/main" id="{91F18C57-7668-36D7-0C83-C7C4B2E78319}"/>
                    </a:ext>
                  </a:extLst>
                </p:cNvPr>
                <p:cNvPicPr/>
                <p:nvPr/>
              </p:nvPicPr>
              <p:blipFill>
                <a:blip r:embed="rId59"/>
                <a:stretch>
                  <a:fillRect/>
                </a:stretch>
              </p:blipFill>
              <p:spPr>
                <a:xfrm>
                  <a:off x="2225416" y="3048654"/>
                  <a:ext cx="912960" cy="843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97917A13-312E-984A-9535-5B9EEE87F992}"/>
                    </a:ext>
                  </a:extLst>
                </p14:cNvPr>
                <p14:cNvContentPartPr/>
                <p14:nvPr/>
              </p14:nvContentPartPr>
              <p14:xfrm>
                <a:off x="613696" y="3657414"/>
                <a:ext cx="1616760" cy="162360"/>
              </p14:xfrm>
            </p:contentPart>
          </mc:Choice>
          <mc:Fallback>
            <p:pic>
              <p:nvPicPr>
                <p:cNvPr id="43" name="Ink 42">
                  <a:extLst>
                    <a:ext uri="{FF2B5EF4-FFF2-40B4-BE49-F238E27FC236}">
                      <a16:creationId xmlns:a16="http://schemas.microsoft.com/office/drawing/2014/main" id="{97917A13-312E-984A-9535-5B9EEE87F992}"/>
                    </a:ext>
                  </a:extLst>
                </p:cNvPr>
                <p:cNvPicPr/>
                <p:nvPr/>
              </p:nvPicPr>
              <p:blipFill>
                <a:blip r:embed="rId61"/>
                <a:stretch>
                  <a:fillRect/>
                </a:stretch>
              </p:blipFill>
              <p:spPr>
                <a:xfrm>
                  <a:off x="595696" y="3639774"/>
                  <a:ext cx="1652400" cy="19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14B1B201-AEDB-A617-B648-1E98FCE46D39}"/>
                  </a:ext>
                </a:extLst>
              </p14:cNvPr>
              <p14:cNvContentPartPr/>
              <p14:nvPr/>
            </p14:nvContentPartPr>
            <p14:xfrm>
              <a:off x="8993416" y="4122894"/>
              <a:ext cx="1087560" cy="45360"/>
            </p14:xfrm>
          </p:contentPart>
        </mc:Choice>
        <mc:Fallback>
          <p:pic>
            <p:nvPicPr>
              <p:cNvPr id="45" name="Ink 44">
                <a:extLst>
                  <a:ext uri="{FF2B5EF4-FFF2-40B4-BE49-F238E27FC236}">
                    <a16:creationId xmlns:a16="http://schemas.microsoft.com/office/drawing/2014/main" id="{14B1B201-AEDB-A617-B648-1E98FCE46D39}"/>
                  </a:ext>
                </a:extLst>
              </p:cNvPr>
              <p:cNvPicPr/>
              <p:nvPr/>
            </p:nvPicPr>
            <p:blipFill>
              <a:blip r:embed="rId63"/>
              <a:stretch>
                <a:fillRect/>
              </a:stretch>
            </p:blipFill>
            <p:spPr>
              <a:xfrm>
                <a:off x="8975416" y="4104894"/>
                <a:ext cx="1123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F7BD43A1-8D70-BE15-F2C8-69349F99F769}"/>
                  </a:ext>
                </a:extLst>
              </p14:cNvPr>
              <p14:cNvContentPartPr/>
              <p14:nvPr/>
            </p14:nvContentPartPr>
            <p14:xfrm>
              <a:off x="3148096" y="4080054"/>
              <a:ext cx="5442840" cy="186120"/>
            </p14:xfrm>
          </p:contentPart>
        </mc:Choice>
        <mc:Fallback>
          <p:pic>
            <p:nvPicPr>
              <p:cNvPr id="46" name="Ink 45">
                <a:extLst>
                  <a:ext uri="{FF2B5EF4-FFF2-40B4-BE49-F238E27FC236}">
                    <a16:creationId xmlns:a16="http://schemas.microsoft.com/office/drawing/2014/main" id="{F7BD43A1-8D70-BE15-F2C8-69349F99F769}"/>
                  </a:ext>
                </a:extLst>
              </p:cNvPr>
              <p:cNvPicPr/>
              <p:nvPr/>
            </p:nvPicPr>
            <p:blipFill>
              <a:blip r:embed="rId65"/>
              <a:stretch>
                <a:fillRect/>
              </a:stretch>
            </p:blipFill>
            <p:spPr>
              <a:xfrm>
                <a:off x="3130456" y="4062414"/>
                <a:ext cx="5478480" cy="221760"/>
              </a:xfrm>
              <a:prstGeom prst="rect">
                <a:avLst/>
              </a:prstGeom>
            </p:spPr>
          </p:pic>
        </mc:Fallback>
      </mc:AlternateContent>
      <p:grpSp>
        <p:nvGrpSpPr>
          <p:cNvPr id="55" name="Group 54">
            <a:extLst>
              <a:ext uri="{FF2B5EF4-FFF2-40B4-BE49-F238E27FC236}">
                <a16:creationId xmlns:a16="http://schemas.microsoft.com/office/drawing/2014/main" id="{5172E93B-C89C-28D5-A0E4-2ADD7C908EA1}"/>
              </a:ext>
            </a:extLst>
          </p:cNvPr>
          <p:cNvGrpSpPr/>
          <p:nvPr/>
        </p:nvGrpSpPr>
        <p:grpSpPr>
          <a:xfrm>
            <a:off x="1207336" y="4496574"/>
            <a:ext cx="2016000" cy="1338480"/>
            <a:chOff x="1207336" y="4496574"/>
            <a:chExt cx="2016000" cy="1338480"/>
          </a:xfrm>
        </p:grpSpPr>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FF89F367-7827-7988-E59E-DC2319E7A0AD}"/>
                    </a:ext>
                  </a:extLst>
                </p14:cNvPr>
                <p14:cNvContentPartPr/>
                <p14:nvPr/>
              </p14:nvContentPartPr>
              <p14:xfrm>
                <a:off x="1207336" y="4701774"/>
                <a:ext cx="301320" cy="595800"/>
              </p14:xfrm>
            </p:contentPart>
          </mc:Choice>
          <mc:Fallback>
            <p:pic>
              <p:nvPicPr>
                <p:cNvPr id="47" name="Ink 46">
                  <a:extLst>
                    <a:ext uri="{FF2B5EF4-FFF2-40B4-BE49-F238E27FC236}">
                      <a16:creationId xmlns:a16="http://schemas.microsoft.com/office/drawing/2014/main" id="{FF89F367-7827-7988-E59E-DC2319E7A0AD}"/>
                    </a:ext>
                  </a:extLst>
                </p:cNvPr>
                <p:cNvPicPr/>
                <p:nvPr/>
              </p:nvPicPr>
              <p:blipFill>
                <a:blip r:embed="rId67"/>
                <a:stretch>
                  <a:fillRect/>
                </a:stretch>
              </p:blipFill>
              <p:spPr>
                <a:xfrm>
                  <a:off x="1189696" y="4683774"/>
                  <a:ext cx="33696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Ink 47">
                  <a:extLst>
                    <a:ext uri="{FF2B5EF4-FFF2-40B4-BE49-F238E27FC236}">
                      <a16:creationId xmlns:a16="http://schemas.microsoft.com/office/drawing/2014/main" id="{2FE3D40B-3EDB-26CA-24C1-6C9AC5683319}"/>
                    </a:ext>
                  </a:extLst>
                </p14:cNvPr>
                <p14:cNvContentPartPr/>
                <p14:nvPr/>
              </p14:nvContentPartPr>
              <p14:xfrm>
                <a:off x="1590016" y="4801494"/>
                <a:ext cx="117000" cy="326520"/>
              </p14:xfrm>
            </p:contentPart>
          </mc:Choice>
          <mc:Fallback>
            <p:pic>
              <p:nvPicPr>
                <p:cNvPr id="48" name="Ink 47">
                  <a:extLst>
                    <a:ext uri="{FF2B5EF4-FFF2-40B4-BE49-F238E27FC236}">
                      <a16:creationId xmlns:a16="http://schemas.microsoft.com/office/drawing/2014/main" id="{2FE3D40B-3EDB-26CA-24C1-6C9AC5683319}"/>
                    </a:ext>
                  </a:extLst>
                </p:cNvPr>
                <p:cNvPicPr/>
                <p:nvPr/>
              </p:nvPicPr>
              <p:blipFill>
                <a:blip r:embed="rId69"/>
                <a:stretch>
                  <a:fillRect/>
                </a:stretch>
              </p:blipFill>
              <p:spPr>
                <a:xfrm>
                  <a:off x="1572376" y="4783854"/>
                  <a:ext cx="1526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65AF7755-8107-6096-9D65-FAD8E5354195}"/>
                    </a:ext>
                  </a:extLst>
                </p14:cNvPr>
                <p14:cNvContentPartPr/>
                <p14:nvPr/>
              </p14:nvContentPartPr>
              <p14:xfrm>
                <a:off x="1795576" y="4496574"/>
                <a:ext cx="424800" cy="538920"/>
              </p14:xfrm>
            </p:contentPart>
          </mc:Choice>
          <mc:Fallback>
            <p:pic>
              <p:nvPicPr>
                <p:cNvPr id="49" name="Ink 48">
                  <a:extLst>
                    <a:ext uri="{FF2B5EF4-FFF2-40B4-BE49-F238E27FC236}">
                      <a16:creationId xmlns:a16="http://schemas.microsoft.com/office/drawing/2014/main" id="{65AF7755-8107-6096-9D65-FAD8E5354195}"/>
                    </a:ext>
                  </a:extLst>
                </p:cNvPr>
                <p:cNvPicPr/>
                <p:nvPr/>
              </p:nvPicPr>
              <p:blipFill>
                <a:blip r:embed="rId71"/>
                <a:stretch>
                  <a:fillRect/>
                </a:stretch>
              </p:blipFill>
              <p:spPr>
                <a:xfrm>
                  <a:off x="1777936" y="4478574"/>
                  <a:ext cx="46044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01A304CD-9D79-DC75-74B3-1CE9EAB53F20}"/>
                    </a:ext>
                  </a:extLst>
                </p14:cNvPr>
                <p14:cNvContentPartPr/>
                <p14:nvPr/>
              </p14:nvContentPartPr>
              <p14:xfrm>
                <a:off x="1600456" y="5354454"/>
                <a:ext cx="304560" cy="480600"/>
              </p14:xfrm>
            </p:contentPart>
          </mc:Choice>
          <mc:Fallback>
            <p:pic>
              <p:nvPicPr>
                <p:cNvPr id="50" name="Ink 49">
                  <a:extLst>
                    <a:ext uri="{FF2B5EF4-FFF2-40B4-BE49-F238E27FC236}">
                      <a16:creationId xmlns:a16="http://schemas.microsoft.com/office/drawing/2014/main" id="{01A304CD-9D79-DC75-74B3-1CE9EAB53F20}"/>
                    </a:ext>
                  </a:extLst>
                </p:cNvPr>
                <p:cNvPicPr/>
                <p:nvPr/>
              </p:nvPicPr>
              <p:blipFill>
                <a:blip r:embed="rId73"/>
                <a:stretch>
                  <a:fillRect/>
                </a:stretch>
              </p:blipFill>
              <p:spPr>
                <a:xfrm>
                  <a:off x="1582456" y="5336454"/>
                  <a:ext cx="34020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A968F062-957B-1484-F165-A907F4C53CCE}"/>
                    </a:ext>
                  </a:extLst>
                </p14:cNvPr>
                <p14:cNvContentPartPr/>
                <p14:nvPr/>
              </p14:nvContentPartPr>
              <p14:xfrm>
                <a:off x="2105536" y="5431854"/>
                <a:ext cx="107640" cy="117720"/>
              </p14:xfrm>
            </p:contentPart>
          </mc:Choice>
          <mc:Fallback>
            <p:pic>
              <p:nvPicPr>
                <p:cNvPr id="51" name="Ink 50">
                  <a:extLst>
                    <a:ext uri="{FF2B5EF4-FFF2-40B4-BE49-F238E27FC236}">
                      <a16:creationId xmlns:a16="http://schemas.microsoft.com/office/drawing/2014/main" id="{A968F062-957B-1484-F165-A907F4C53CCE}"/>
                    </a:ext>
                  </a:extLst>
                </p:cNvPr>
                <p:cNvPicPr/>
                <p:nvPr/>
              </p:nvPicPr>
              <p:blipFill>
                <a:blip r:embed="rId75"/>
                <a:stretch>
                  <a:fillRect/>
                </a:stretch>
              </p:blipFill>
              <p:spPr>
                <a:xfrm>
                  <a:off x="2087536" y="5414214"/>
                  <a:ext cx="143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3F5340B3-B6EE-399E-1B7B-0D07EB317B1D}"/>
                    </a:ext>
                  </a:extLst>
                </p14:cNvPr>
                <p14:cNvContentPartPr/>
                <p14:nvPr/>
              </p14:nvContentPartPr>
              <p14:xfrm>
                <a:off x="2046136" y="4961694"/>
                <a:ext cx="563760" cy="475560"/>
              </p14:xfrm>
            </p:contentPart>
          </mc:Choice>
          <mc:Fallback>
            <p:pic>
              <p:nvPicPr>
                <p:cNvPr id="52" name="Ink 51">
                  <a:extLst>
                    <a:ext uri="{FF2B5EF4-FFF2-40B4-BE49-F238E27FC236}">
                      <a16:creationId xmlns:a16="http://schemas.microsoft.com/office/drawing/2014/main" id="{3F5340B3-B6EE-399E-1B7B-0D07EB317B1D}"/>
                    </a:ext>
                  </a:extLst>
                </p:cNvPr>
                <p:cNvPicPr/>
                <p:nvPr/>
              </p:nvPicPr>
              <p:blipFill>
                <a:blip r:embed="rId77"/>
                <a:stretch>
                  <a:fillRect/>
                </a:stretch>
              </p:blipFill>
              <p:spPr>
                <a:xfrm>
                  <a:off x="2028136" y="4943694"/>
                  <a:ext cx="59940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7B954B5E-58D3-FA8C-3447-7BD34EF019F7}"/>
                    </a:ext>
                  </a:extLst>
                </p14:cNvPr>
                <p14:cNvContentPartPr/>
                <p14:nvPr/>
              </p14:nvContentPartPr>
              <p14:xfrm>
                <a:off x="2601616" y="5157534"/>
                <a:ext cx="299880" cy="193680"/>
              </p14:xfrm>
            </p:contentPart>
          </mc:Choice>
          <mc:Fallback>
            <p:pic>
              <p:nvPicPr>
                <p:cNvPr id="53" name="Ink 52">
                  <a:extLst>
                    <a:ext uri="{FF2B5EF4-FFF2-40B4-BE49-F238E27FC236}">
                      <a16:creationId xmlns:a16="http://schemas.microsoft.com/office/drawing/2014/main" id="{7B954B5E-58D3-FA8C-3447-7BD34EF019F7}"/>
                    </a:ext>
                  </a:extLst>
                </p:cNvPr>
                <p:cNvPicPr/>
                <p:nvPr/>
              </p:nvPicPr>
              <p:blipFill>
                <a:blip r:embed="rId79"/>
                <a:stretch>
                  <a:fillRect/>
                </a:stretch>
              </p:blipFill>
              <p:spPr>
                <a:xfrm>
                  <a:off x="2583616" y="5139894"/>
                  <a:ext cx="335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49D887C0-1D66-3548-51AA-3DC10FA4734D}"/>
                    </a:ext>
                  </a:extLst>
                </p14:cNvPr>
                <p14:cNvContentPartPr/>
                <p14:nvPr/>
              </p14:nvContentPartPr>
              <p14:xfrm>
                <a:off x="2931376" y="4843974"/>
                <a:ext cx="291960" cy="350640"/>
              </p14:xfrm>
            </p:contentPart>
          </mc:Choice>
          <mc:Fallback>
            <p:pic>
              <p:nvPicPr>
                <p:cNvPr id="54" name="Ink 53">
                  <a:extLst>
                    <a:ext uri="{FF2B5EF4-FFF2-40B4-BE49-F238E27FC236}">
                      <a16:creationId xmlns:a16="http://schemas.microsoft.com/office/drawing/2014/main" id="{49D887C0-1D66-3548-51AA-3DC10FA4734D}"/>
                    </a:ext>
                  </a:extLst>
                </p:cNvPr>
                <p:cNvPicPr/>
                <p:nvPr/>
              </p:nvPicPr>
              <p:blipFill>
                <a:blip r:embed="rId81"/>
                <a:stretch>
                  <a:fillRect/>
                </a:stretch>
              </p:blipFill>
              <p:spPr>
                <a:xfrm>
                  <a:off x="2913736" y="4826334"/>
                  <a:ext cx="327600" cy="386280"/>
                </a:xfrm>
                <a:prstGeom prst="rect">
                  <a:avLst/>
                </a:prstGeom>
              </p:spPr>
            </p:pic>
          </mc:Fallback>
        </mc:AlternateContent>
      </p:grpSp>
    </p:spTree>
    <p:extLst>
      <p:ext uri="{BB962C8B-B14F-4D97-AF65-F5344CB8AC3E}">
        <p14:creationId xmlns:p14="http://schemas.microsoft.com/office/powerpoint/2010/main" val="256610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572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2085" y="118679"/>
            <a:ext cx="9966943" cy="4031873"/>
          </a:xfrm>
          <a:prstGeom prst="rect">
            <a:avLst/>
          </a:prstGeom>
          <a:noFill/>
        </p:spPr>
        <p:txBody>
          <a:bodyPr wrap="square" rtlCol="0">
            <a:spAutoFit/>
          </a:bodyPr>
          <a:lstStyle/>
          <a:p>
            <a:pPr algn="r"/>
            <a:r>
              <a:rPr lang="he-IL" sz="3200" b="1">
                <a:solidFill>
                  <a:srgbClr val="FFFF00"/>
                </a:solidFill>
                <a:cs typeface="+mj-cs"/>
              </a:rPr>
              <a:t>ספר בראשית פרק לה</a:t>
            </a:r>
          </a:p>
          <a:p>
            <a:pPr algn="r"/>
            <a:r>
              <a:rPr lang="he-IL" sz="3200">
                <a:solidFill>
                  <a:srgbClr val="FFFF00"/>
                </a:solidFill>
                <a:cs typeface="+mj-cs"/>
              </a:rPr>
              <a:t>﻿טו   וַיִּקְרָא יַעֲקֹב אֶת-שֵׁם הַמָּקוֹם אֲשֶׁר דִּבֶּר אִתּוֹ שָׁם אֱלֹהִים בֵּית-אֵל: </a:t>
            </a:r>
            <a:r>
              <a:rPr lang="he-IL" sz="3200">
                <a:solidFill>
                  <a:srgbClr val="FFC000"/>
                </a:solidFill>
                <a:cs typeface="+mj-cs"/>
              </a:rPr>
              <a:t>טז   וַיִּסְעוּ מִבֵּית אֵל וַיְהִי-עוֹד כִּבְרַת-הָאָרֶץ לָבוֹא אֶפְרָתָה וַתֵּלֶד רָחֵל וַתְּקַשׁ בְּלִדְתָּהּ: </a:t>
            </a:r>
            <a:r>
              <a:rPr lang="he-IL" sz="3200">
                <a:solidFill>
                  <a:srgbClr val="FFFF00"/>
                </a:solidFill>
                <a:cs typeface="+mj-cs"/>
              </a:rPr>
              <a:t>יז   וַיְהִי בְהַקְשֹׁתָהּ בְּלִדְתָּהּ וַתֹּאמֶר לָהּ הַמְיַלֶּדֶת אַל-תִּירְאִי כִּי-גַם-זֶה לָךְ בֵּן: </a:t>
            </a:r>
            <a:r>
              <a:rPr lang="he-IL" sz="3200">
                <a:solidFill>
                  <a:srgbClr val="FFC000"/>
                </a:solidFill>
                <a:cs typeface="+mj-cs"/>
              </a:rPr>
              <a:t>יח   וַיְהִי בְּצֵאת נַפְשָׁהּ כִּי מֵתָה וַתִּקְרָא שְׁמוֹ בֶּן-אוֹנִי וְאָבִיו קָרָא-לוֹ בִנְיָמִין: </a:t>
            </a:r>
            <a:r>
              <a:rPr lang="he-IL" sz="3200">
                <a:solidFill>
                  <a:srgbClr val="FFFF00"/>
                </a:solidFill>
                <a:cs typeface="+mj-cs"/>
              </a:rPr>
              <a:t>יט   וַתָּמָת רָחֵל וַתִּקָּבֵר בְּדֶרֶךְ אֶפְרָתָה הִוא בֵּית לָחֶם: </a:t>
            </a:r>
            <a:r>
              <a:rPr lang="he-IL" sz="3200">
                <a:solidFill>
                  <a:srgbClr val="FFC000"/>
                </a:solidFill>
                <a:cs typeface="+mj-cs"/>
              </a:rPr>
              <a:t>כ   וַיַּצֵּב יַעֲקֹב מַצֵּבָה עַל-קְבֻרָתָהּ הִוא מַצֶּבֶת קְבֻרַת-רָחֵל עַד-הַיּוֹם: </a:t>
            </a:r>
            <a:r>
              <a:rPr lang="he-IL" sz="3200">
                <a:solidFill>
                  <a:srgbClr val="FFFF00"/>
                </a:solidFill>
                <a:cs typeface="+mj-cs"/>
              </a:rPr>
              <a:t>כא   וַיִּסַּע יִשְֹרָאֵל וַיֵּט אָהֳלֹה מֵהָלְאָה לְמִגְדַּל-עֵדֶר: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2B0431FB-CFBC-7C5E-92CE-61A4E156CADF}"/>
                  </a:ext>
                </a:extLst>
              </p14:cNvPr>
              <p14:cNvContentPartPr/>
              <p14:nvPr/>
            </p14:nvContentPartPr>
            <p14:xfrm>
              <a:off x="9727816" y="702894"/>
              <a:ext cx="540360" cy="526680"/>
            </p14:xfrm>
          </p:contentPart>
        </mc:Choice>
        <mc:Fallback>
          <p:pic>
            <p:nvPicPr>
              <p:cNvPr id="18" name="Ink 17">
                <a:extLst>
                  <a:ext uri="{FF2B5EF4-FFF2-40B4-BE49-F238E27FC236}">
                    <a16:creationId xmlns:a16="http://schemas.microsoft.com/office/drawing/2014/main" id="{2B0431FB-CFBC-7C5E-92CE-61A4E156CADF}"/>
                  </a:ext>
                </a:extLst>
              </p:cNvPr>
              <p:cNvPicPr/>
              <p:nvPr/>
            </p:nvPicPr>
            <p:blipFill>
              <a:blip r:embed="rId5"/>
              <a:stretch>
                <a:fillRect/>
              </a:stretch>
            </p:blipFill>
            <p:spPr>
              <a:xfrm>
                <a:off x="9709816" y="684894"/>
                <a:ext cx="5760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068D4089-A0B3-44AE-0842-92F0DC00F4A2}"/>
                  </a:ext>
                </a:extLst>
              </p14:cNvPr>
              <p14:cNvContentPartPr/>
              <p14:nvPr/>
            </p14:nvContentPartPr>
            <p14:xfrm>
              <a:off x="2032456" y="3113814"/>
              <a:ext cx="594720" cy="586800"/>
            </p14:xfrm>
          </p:contentPart>
        </mc:Choice>
        <mc:Fallback>
          <p:pic>
            <p:nvPicPr>
              <p:cNvPr id="19" name="Ink 18">
                <a:extLst>
                  <a:ext uri="{FF2B5EF4-FFF2-40B4-BE49-F238E27FC236}">
                    <a16:creationId xmlns:a16="http://schemas.microsoft.com/office/drawing/2014/main" id="{068D4089-A0B3-44AE-0842-92F0DC00F4A2}"/>
                  </a:ext>
                </a:extLst>
              </p:cNvPr>
              <p:cNvPicPr/>
              <p:nvPr/>
            </p:nvPicPr>
            <p:blipFill>
              <a:blip r:embed="rId7"/>
              <a:stretch>
                <a:fillRect/>
              </a:stretch>
            </p:blipFill>
            <p:spPr>
              <a:xfrm>
                <a:off x="2014816" y="3095814"/>
                <a:ext cx="63036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0ED8E681-44FA-08B3-969A-482E41BA2EDC}"/>
                  </a:ext>
                </a:extLst>
              </p14:cNvPr>
              <p14:cNvContentPartPr/>
              <p14:nvPr/>
            </p14:nvContentPartPr>
            <p14:xfrm>
              <a:off x="4438696" y="1177374"/>
              <a:ext cx="4917600" cy="78840"/>
            </p14:xfrm>
          </p:contentPart>
        </mc:Choice>
        <mc:Fallback>
          <p:pic>
            <p:nvPicPr>
              <p:cNvPr id="20" name="Ink 19">
                <a:extLst>
                  <a:ext uri="{FF2B5EF4-FFF2-40B4-BE49-F238E27FC236}">
                    <a16:creationId xmlns:a16="http://schemas.microsoft.com/office/drawing/2014/main" id="{0ED8E681-44FA-08B3-969A-482E41BA2EDC}"/>
                  </a:ext>
                </a:extLst>
              </p:cNvPr>
              <p:cNvPicPr/>
              <p:nvPr/>
            </p:nvPicPr>
            <p:blipFill>
              <a:blip r:embed="rId9"/>
              <a:stretch>
                <a:fillRect/>
              </a:stretch>
            </p:blipFill>
            <p:spPr>
              <a:xfrm>
                <a:off x="4421056" y="1159374"/>
                <a:ext cx="4953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95954FB6-85EE-730F-242D-12E3AD2F82A8}"/>
                  </a:ext>
                </a:extLst>
              </p14:cNvPr>
              <p14:cNvContentPartPr/>
              <p14:nvPr/>
            </p14:nvContentPartPr>
            <p14:xfrm>
              <a:off x="1036696" y="1143534"/>
              <a:ext cx="3403080" cy="69480"/>
            </p14:xfrm>
          </p:contentPart>
        </mc:Choice>
        <mc:Fallback>
          <p:pic>
            <p:nvPicPr>
              <p:cNvPr id="21" name="Ink 20">
                <a:extLst>
                  <a:ext uri="{FF2B5EF4-FFF2-40B4-BE49-F238E27FC236}">
                    <a16:creationId xmlns:a16="http://schemas.microsoft.com/office/drawing/2014/main" id="{95954FB6-85EE-730F-242D-12E3AD2F82A8}"/>
                  </a:ext>
                </a:extLst>
              </p:cNvPr>
              <p:cNvPicPr/>
              <p:nvPr/>
            </p:nvPicPr>
            <p:blipFill>
              <a:blip r:embed="rId11"/>
              <a:stretch>
                <a:fillRect/>
              </a:stretch>
            </p:blipFill>
            <p:spPr>
              <a:xfrm>
                <a:off x="1019056" y="1125534"/>
                <a:ext cx="3438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Ink 21">
                <a:extLst>
                  <a:ext uri="{FF2B5EF4-FFF2-40B4-BE49-F238E27FC236}">
                    <a16:creationId xmlns:a16="http://schemas.microsoft.com/office/drawing/2014/main" id="{9E150101-2BB1-3255-299A-1FD2C3EC65E0}"/>
                  </a:ext>
                </a:extLst>
              </p14:cNvPr>
              <p14:cNvContentPartPr/>
              <p14:nvPr/>
            </p14:nvContentPartPr>
            <p14:xfrm>
              <a:off x="1010416" y="640254"/>
              <a:ext cx="1302480" cy="582840"/>
            </p14:xfrm>
          </p:contentPart>
        </mc:Choice>
        <mc:Fallback>
          <p:pic>
            <p:nvPicPr>
              <p:cNvPr id="22" name="Ink 21">
                <a:extLst>
                  <a:ext uri="{FF2B5EF4-FFF2-40B4-BE49-F238E27FC236}">
                    <a16:creationId xmlns:a16="http://schemas.microsoft.com/office/drawing/2014/main" id="{9E150101-2BB1-3255-299A-1FD2C3EC65E0}"/>
                  </a:ext>
                </a:extLst>
              </p:cNvPr>
              <p:cNvPicPr/>
              <p:nvPr/>
            </p:nvPicPr>
            <p:blipFill>
              <a:blip r:embed="rId13"/>
              <a:stretch>
                <a:fillRect/>
              </a:stretch>
            </p:blipFill>
            <p:spPr>
              <a:xfrm>
                <a:off x="992416" y="622254"/>
                <a:ext cx="133812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895A006C-576C-BF5C-2842-9FEA1C51323C}"/>
                  </a:ext>
                </a:extLst>
              </p14:cNvPr>
              <p14:cNvContentPartPr/>
              <p14:nvPr/>
            </p14:nvContentPartPr>
            <p14:xfrm>
              <a:off x="5113696" y="1683534"/>
              <a:ext cx="5028480" cy="66240"/>
            </p14:xfrm>
          </p:contentPart>
        </mc:Choice>
        <mc:Fallback>
          <p:pic>
            <p:nvPicPr>
              <p:cNvPr id="23" name="Ink 22">
                <a:extLst>
                  <a:ext uri="{FF2B5EF4-FFF2-40B4-BE49-F238E27FC236}">
                    <a16:creationId xmlns:a16="http://schemas.microsoft.com/office/drawing/2014/main" id="{895A006C-576C-BF5C-2842-9FEA1C51323C}"/>
                  </a:ext>
                </a:extLst>
              </p:cNvPr>
              <p:cNvPicPr/>
              <p:nvPr/>
            </p:nvPicPr>
            <p:blipFill>
              <a:blip r:embed="rId15"/>
              <a:stretch>
                <a:fillRect/>
              </a:stretch>
            </p:blipFill>
            <p:spPr>
              <a:xfrm>
                <a:off x="5096056" y="1665534"/>
                <a:ext cx="506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FA9EAE89-DAD0-A330-7275-EE81E41C509B}"/>
                  </a:ext>
                </a:extLst>
              </p14:cNvPr>
              <p14:cNvContentPartPr/>
              <p14:nvPr/>
            </p14:nvContentPartPr>
            <p14:xfrm>
              <a:off x="3445816" y="1591374"/>
              <a:ext cx="1547640" cy="125640"/>
            </p14:xfrm>
          </p:contentPart>
        </mc:Choice>
        <mc:Fallback>
          <p:pic>
            <p:nvPicPr>
              <p:cNvPr id="24" name="Ink 23">
                <a:extLst>
                  <a:ext uri="{FF2B5EF4-FFF2-40B4-BE49-F238E27FC236}">
                    <a16:creationId xmlns:a16="http://schemas.microsoft.com/office/drawing/2014/main" id="{FA9EAE89-DAD0-A330-7275-EE81E41C509B}"/>
                  </a:ext>
                </a:extLst>
              </p:cNvPr>
              <p:cNvPicPr/>
              <p:nvPr/>
            </p:nvPicPr>
            <p:blipFill>
              <a:blip r:embed="rId17"/>
              <a:stretch>
                <a:fillRect/>
              </a:stretch>
            </p:blipFill>
            <p:spPr>
              <a:xfrm>
                <a:off x="3427816" y="1573374"/>
                <a:ext cx="1583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D09FE5D1-A8BA-2AA2-9457-2F24DAA2AA06}"/>
                  </a:ext>
                </a:extLst>
              </p14:cNvPr>
              <p14:cNvContentPartPr/>
              <p14:nvPr/>
            </p14:nvContentPartPr>
            <p14:xfrm>
              <a:off x="1833016" y="1569414"/>
              <a:ext cx="1369080" cy="89280"/>
            </p14:xfrm>
          </p:contentPart>
        </mc:Choice>
        <mc:Fallback>
          <p:pic>
            <p:nvPicPr>
              <p:cNvPr id="25" name="Ink 24">
                <a:extLst>
                  <a:ext uri="{FF2B5EF4-FFF2-40B4-BE49-F238E27FC236}">
                    <a16:creationId xmlns:a16="http://schemas.microsoft.com/office/drawing/2014/main" id="{D09FE5D1-A8BA-2AA2-9457-2F24DAA2AA06}"/>
                  </a:ext>
                </a:extLst>
              </p:cNvPr>
              <p:cNvPicPr/>
              <p:nvPr/>
            </p:nvPicPr>
            <p:blipFill>
              <a:blip r:embed="rId19"/>
              <a:stretch>
                <a:fillRect/>
              </a:stretch>
            </p:blipFill>
            <p:spPr>
              <a:xfrm>
                <a:off x="1815376" y="1551414"/>
                <a:ext cx="1404720" cy="124920"/>
              </a:xfrm>
              <a:prstGeom prst="rect">
                <a:avLst/>
              </a:prstGeom>
            </p:spPr>
          </p:pic>
        </mc:Fallback>
      </mc:AlternateContent>
      <p:grpSp>
        <p:nvGrpSpPr>
          <p:cNvPr id="30" name="Group 29">
            <a:extLst>
              <a:ext uri="{FF2B5EF4-FFF2-40B4-BE49-F238E27FC236}">
                <a16:creationId xmlns:a16="http://schemas.microsoft.com/office/drawing/2014/main" id="{D6ADA7A1-92B1-6945-1355-0A0CF22922B9}"/>
              </a:ext>
            </a:extLst>
          </p:cNvPr>
          <p:cNvGrpSpPr/>
          <p:nvPr/>
        </p:nvGrpSpPr>
        <p:grpSpPr>
          <a:xfrm>
            <a:off x="896656" y="1225254"/>
            <a:ext cx="949680" cy="508320"/>
            <a:chOff x="896656" y="1225254"/>
            <a:chExt cx="949680" cy="508320"/>
          </a:xfrm>
        </p:grpSpPr>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CC1EDF44-D099-07D3-947F-AC00F99F4C24}"/>
                    </a:ext>
                  </a:extLst>
                </p14:cNvPr>
                <p14:cNvContentPartPr/>
                <p14:nvPr/>
              </p14:nvContentPartPr>
              <p14:xfrm>
                <a:off x="1736896" y="1716654"/>
                <a:ext cx="360" cy="1800"/>
              </p14:xfrm>
            </p:contentPart>
          </mc:Choice>
          <mc:Fallback>
            <p:pic>
              <p:nvPicPr>
                <p:cNvPr id="26" name="Ink 25">
                  <a:extLst>
                    <a:ext uri="{FF2B5EF4-FFF2-40B4-BE49-F238E27FC236}">
                      <a16:creationId xmlns:a16="http://schemas.microsoft.com/office/drawing/2014/main" id="{CC1EDF44-D099-07D3-947F-AC00F99F4C24}"/>
                    </a:ext>
                  </a:extLst>
                </p:cNvPr>
                <p:cNvPicPr/>
                <p:nvPr/>
              </p:nvPicPr>
              <p:blipFill>
                <a:blip r:embed="rId21"/>
                <a:stretch>
                  <a:fillRect/>
                </a:stretch>
              </p:blipFill>
              <p:spPr>
                <a:xfrm>
                  <a:off x="1719256" y="1698654"/>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653318D2-0513-A27B-53D7-02E4871CB71F}"/>
                    </a:ext>
                  </a:extLst>
                </p14:cNvPr>
                <p14:cNvContentPartPr/>
                <p14:nvPr/>
              </p14:nvContentPartPr>
              <p14:xfrm>
                <a:off x="929776" y="1645734"/>
                <a:ext cx="821160" cy="49320"/>
              </p14:xfrm>
            </p:contentPart>
          </mc:Choice>
          <mc:Fallback>
            <p:pic>
              <p:nvPicPr>
                <p:cNvPr id="27" name="Ink 26">
                  <a:extLst>
                    <a:ext uri="{FF2B5EF4-FFF2-40B4-BE49-F238E27FC236}">
                      <a16:creationId xmlns:a16="http://schemas.microsoft.com/office/drawing/2014/main" id="{653318D2-0513-A27B-53D7-02E4871CB71F}"/>
                    </a:ext>
                  </a:extLst>
                </p:cNvPr>
                <p:cNvPicPr/>
                <p:nvPr/>
              </p:nvPicPr>
              <p:blipFill>
                <a:blip r:embed="rId23"/>
                <a:stretch>
                  <a:fillRect/>
                </a:stretch>
              </p:blipFill>
              <p:spPr>
                <a:xfrm>
                  <a:off x="911776" y="1627734"/>
                  <a:ext cx="856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C4EE6485-89FF-AB00-82EF-98B849699C1C}"/>
                    </a:ext>
                  </a:extLst>
                </p14:cNvPr>
                <p14:cNvContentPartPr/>
                <p14:nvPr/>
              </p14:nvContentPartPr>
              <p14:xfrm>
                <a:off x="896656" y="1225254"/>
                <a:ext cx="949680" cy="508320"/>
              </p14:xfrm>
            </p:contentPart>
          </mc:Choice>
          <mc:Fallback>
            <p:pic>
              <p:nvPicPr>
                <p:cNvPr id="29" name="Ink 28">
                  <a:extLst>
                    <a:ext uri="{FF2B5EF4-FFF2-40B4-BE49-F238E27FC236}">
                      <a16:creationId xmlns:a16="http://schemas.microsoft.com/office/drawing/2014/main" id="{C4EE6485-89FF-AB00-82EF-98B849699C1C}"/>
                    </a:ext>
                  </a:extLst>
                </p:cNvPr>
                <p:cNvPicPr/>
                <p:nvPr/>
              </p:nvPicPr>
              <p:blipFill>
                <a:blip r:embed="rId25"/>
                <a:stretch>
                  <a:fillRect/>
                </a:stretch>
              </p:blipFill>
              <p:spPr>
                <a:xfrm>
                  <a:off x="878656" y="1207254"/>
                  <a:ext cx="985320" cy="54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1" name="Ink 30">
                <a:extLst>
                  <a:ext uri="{FF2B5EF4-FFF2-40B4-BE49-F238E27FC236}">
                    <a16:creationId xmlns:a16="http://schemas.microsoft.com/office/drawing/2014/main" id="{EEBC14C8-41A3-ECC7-3056-882BA97DD1D8}"/>
                  </a:ext>
                </a:extLst>
              </p14:cNvPr>
              <p14:cNvContentPartPr/>
              <p14:nvPr/>
            </p14:nvContentPartPr>
            <p14:xfrm>
              <a:off x="8969656" y="1711974"/>
              <a:ext cx="1186920" cy="500400"/>
            </p14:xfrm>
          </p:contentPart>
        </mc:Choice>
        <mc:Fallback>
          <p:pic>
            <p:nvPicPr>
              <p:cNvPr id="31" name="Ink 30">
                <a:extLst>
                  <a:ext uri="{FF2B5EF4-FFF2-40B4-BE49-F238E27FC236}">
                    <a16:creationId xmlns:a16="http://schemas.microsoft.com/office/drawing/2014/main" id="{EEBC14C8-41A3-ECC7-3056-882BA97DD1D8}"/>
                  </a:ext>
                </a:extLst>
              </p:cNvPr>
              <p:cNvPicPr/>
              <p:nvPr/>
            </p:nvPicPr>
            <p:blipFill>
              <a:blip r:embed="rId27"/>
              <a:stretch>
                <a:fillRect/>
              </a:stretch>
            </p:blipFill>
            <p:spPr>
              <a:xfrm>
                <a:off x="8951656" y="1694334"/>
                <a:ext cx="122256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B0924E61-B8C1-FD1C-16C0-53340EA80324}"/>
                  </a:ext>
                </a:extLst>
              </p14:cNvPr>
              <p14:cNvContentPartPr/>
              <p14:nvPr/>
            </p14:nvContentPartPr>
            <p14:xfrm>
              <a:off x="5604736" y="2114437"/>
              <a:ext cx="2717640" cy="112680"/>
            </p14:xfrm>
          </p:contentPart>
        </mc:Choice>
        <mc:Fallback>
          <p:pic>
            <p:nvPicPr>
              <p:cNvPr id="32" name="Ink 31">
                <a:extLst>
                  <a:ext uri="{FF2B5EF4-FFF2-40B4-BE49-F238E27FC236}">
                    <a16:creationId xmlns:a16="http://schemas.microsoft.com/office/drawing/2014/main" id="{B0924E61-B8C1-FD1C-16C0-53340EA80324}"/>
                  </a:ext>
                </a:extLst>
              </p:cNvPr>
              <p:cNvPicPr/>
              <p:nvPr/>
            </p:nvPicPr>
            <p:blipFill>
              <a:blip r:embed="rId29"/>
              <a:stretch>
                <a:fillRect/>
              </a:stretch>
            </p:blipFill>
            <p:spPr>
              <a:xfrm>
                <a:off x="5551096" y="2006437"/>
                <a:ext cx="28252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996F1E9C-7FD4-9B5E-B6EF-96A0ED527E23}"/>
                  </a:ext>
                </a:extLst>
              </p14:cNvPr>
              <p14:cNvContentPartPr/>
              <p14:nvPr/>
            </p14:nvContentPartPr>
            <p14:xfrm>
              <a:off x="7269376" y="2056117"/>
              <a:ext cx="1066680" cy="211320"/>
            </p14:xfrm>
          </p:contentPart>
        </mc:Choice>
        <mc:Fallback>
          <p:pic>
            <p:nvPicPr>
              <p:cNvPr id="33" name="Ink 32">
                <a:extLst>
                  <a:ext uri="{FF2B5EF4-FFF2-40B4-BE49-F238E27FC236}">
                    <a16:creationId xmlns:a16="http://schemas.microsoft.com/office/drawing/2014/main" id="{996F1E9C-7FD4-9B5E-B6EF-96A0ED527E23}"/>
                  </a:ext>
                </a:extLst>
              </p:cNvPr>
              <p:cNvPicPr/>
              <p:nvPr/>
            </p:nvPicPr>
            <p:blipFill>
              <a:blip r:embed="rId31"/>
              <a:stretch>
                <a:fillRect/>
              </a:stretch>
            </p:blipFill>
            <p:spPr>
              <a:xfrm>
                <a:off x="7215736" y="1948477"/>
                <a:ext cx="117432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Ink 33">
                <a:extLst>
                  <a:ext uri="{FF2B5EF4-FFF2-40B4-BE49-F238E27FC236}">
                    <a16:creationId xmlns:a16="http://schemas.microsoft.com/office/drawing/2014/main" id="{1987FC7A-DDCB-95E5-65F2-5B19DAA24B6F}"/>
                  </a:ext>
                </a:extLst>
              </p14:cNvPr>
              <p14:cNvContentPartPr/>
              <p14:nvPr/>
            </p14:nvContentPartPr>
            <p14:xfrm>
              <a:off x="7505176" y="2099677"/>
              <a:ext cx="870840" cy="88200"/>
            </p14:xfrm>
          </p:contentPart>
        </mc:Choice>
        <mc:Fallback>
          <p:pic>
            <p:nvPicPr>
              <p:cNvPr id="34" name="Ink 33">
                <a:extLst>
                  <a:ext uri="{FF2B5EF4-FFF2-40B4-BE49-F238E27FC236}">
                    <a16:creationId xmlns:a16="http://schemas.microsoft.com/office/drawing/2014/main" id="{1987FC7A-DDCB-95E5-65F2-5B19DAA24B6F}"/>
                  </a:ext>
                </a:extLst>
              </p:cNvPr>
              <p:cNvPicPr/>
              <p:nvPr/>
            </p:nvPicPr>
            <p:blipFill>
              <a:blip r:embed="rId33"/>
              <a:stretch>
                <a:fillRect/>
              </a:stretch>
            </p:blipFill>
            <p:spPr>
              <a:xfrm>
                <a:off x="7451536" y="1991677"/>
                <a:ext cx="9784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Ink 34">
                <a:extLst>
                  <a:ext uri="{FF2B5EF4-FFF2-40B4-BE49-F238E27FC236}">
                    <a16:creationId xmlns:a16="http://schemas.microsoft.com/office/drawing/2014/main" id="{91990FCC-EEF9-8F6D-46BC-5FE42DB92D5A}"/>
                  </a:ext>
                </a:extLst>
              </p14:cNvPr>
              <p14:cNvContentPartPr/>
              <p14:nvPr/>
            </p14:nvContentPartPr>
            <p14:xfrm>
              <a:off x="5340136" y="2123077"/>
              <a:ext cx="3065400" cy="69480"/>
            </p14:xfrm>
          </p:contentPart>
        </mc:Choice>
        <mc:Fallback>
          <p:pic>
            <p:nvPicPr>
              <p:cNvPr id="35" name="Ink 34">
                <a:extLst>
                  <a:ext uri="{FF2B5EF4-FFF2-40B4-BE49-F238E27FC236}">
                    <a16:creationId xmlns:a16="http://schemas.microsoft.com/office/drawing/2014/main" id="{91990FCC-EEF9-8F6D-46BC-5FE42DB92D5A}"/>
                  </a:ext>
                </a:extLst>
              </p:cNvPr>
              <p:cNvPicPr/>
              <p:nvPr/>
            </p:nvPicPr>
            <p:blipFill>
              <a:blip r:embed="rId35"/>
              <a:stretch>
                <a:fillRect/>
              </a:stretch>
            </p:blipFill>
            <p:spPr>
              <a:xfrm>
                <a:off x="5286496" y="2015077"/>
                <a:ext cx="31730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Ink 35">
                <a:extLst>
                  <a:ext uri="{FF2B5EF4-FFF2-40B4-BE49-F238E27FC236}">
                    <a16:creationId xmlns:a16="http://schemas.microsoft.com/office/drawing/2014/main" id="{701D6F1F-F637-83C5-DF21-E95CFC2216E2}"/>
                  </a:ext>
                </a:extLst>
              </p14:cNvPr>
              <p14:cNvContentPartPr/>
              <p14:nvPr/>
            </p14:nvContentPartPr>
            <p14:xfrm>
              <a:off x="10725736" y="2570917"/>
              <a:ext cx="438840" cy="609120"/>
            </p14:xfrm>
          </p:contentPart>
        </mc:Choice>
        <mc:Fallback>
          <p:pic>
            <p:nvPicPr>
              <p:cNvPr id="36" name="Ink 35">
                <a:extLst>
                  <a:ext uri="{FF2B5EF4-FFF2-40B4-BE49-F238E27FC236}">
                    <a16:creationId xmlns:a16="http://schemas.microsoft.com/office/drawing/2014/main" id="{701D6F1F-F637-83C5-DF21-E95CFC2216E2}"/>
                  </a:ext>
                </a:extLst>
              </p:cNvPr>
              <p:cNvPicPr/>
              <p:nvPr/>
            </p:nvPicPr>
            <p:blipFill>
              <a:blip r:embed="rId37"/>
              <a:stretch>
                <a:fillRect/>
              </a:stretch>
            </p:blipFill>
            <p:spPr>
              <a:xfrm>
                <a:off x="10671736" y="2463277"/>
                <a:ext cx="546480" cy="824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Ink 36">
                <a:extLst>
                  <a:ext uri="{FF2B5EF4-FFF2-40B4-BE49-F238E27FC236}">
                    <a16:creationId xmlns:a16="http://schemas.microsoft.com/office/drawing/2014/main" id="{91007DF9-6CA1-B488-2860-0BA8B205F2FF}"/>
                  </a:ext>
                </a:extLst>
              </p14:cNvPr>
              <p14:cNvContentPartPr/>
              <p14:nvPr/>
            </p14:nvContentPartPr>
            <p14:xfrm>
              <a:off x="10435576" y="3249157"/>
              <a:ext cx="32400" cy="101880"/>
            </p14:xfrm>
          </p:contentPart>
        </mc:Choice>
        <mc:Fallback>
          <p:pic>
            <p:nvPicPr>
              <p:cNvPr id="37" name="Ink 36">
                <a:extLst>
                  <a:ext uri="{FF2B5EF4-FFF2-40B4-BE49-F238E27FC236}">
                    <a16:creationId xmlns:a16="http://schemas.microsoft.com/office/drawing/2014/main" id="{91007DF9-6CA1-B488-2860-0BA8B205F2FF}"/>
                  </a:ext>
                </a:extLst>
              </p:cNvPr>
              <p:cNvPicPr/>
              <p:nvPr/>
            </p:nvPicPr>
            <p:blipFill>
              <a:blip r:embed="rId39"/>
              <a:stretch>
                <a:fillRect/>
              </a:stretch>
            </p:blipFill>
            <p:spPr>
              <a:xfrm>
                <a:off x="10381936" y="3141517"/>
                <a:ext cx="1400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Ink 37">
                <a:extLst>
                  <a:ext uri="{FF2B5EF4-FFF2-40B4-BE49-F238E27FC236}">
                    <a16:creationId xmlns:a16="http://schemas.microsoft.com/office/drawing/2014/main" id="{EA20C978-EF1C-9891-BF48-23D235B9CA10}"/>
                  </a:ext>
                </a:extLst>
              </p14:cNvPr>
              <p14:cNvContentPartPr/>
              <p14:nvPr/>
            </p14:nvContentPartPr>
            <p14:xfrm>
              <a:off x="5234296" y="2055757"/>
              <a:ext cx="3106800" cy="144000"/>
            </p14:xfrm>
          </p:contentPart>
        </mc:Choice>
        <mc:Fallback>
          <p:pic>
            <p:nvPicPr>
              <p:cNvPr id="38" name="Ink 37">
                <a:extLst>
                  <a:ext uri="{FF2B5EF4-FFF2-40B4-BE49-F238E27FC236}">
                    <a16:creationId xmlns:a16="http://schemas.microsoft.com/office/drawing/2014/main" id="{EA20C978-EF1C-9891-BF48-23D235B9CA10}"/>
                  </a:ext>
                </a:extLst>
              </p:cNvPr>
              <p:cNvPicPr/>
              <p:nvPr/>
            </p:nvPicPr>
            <p:blipFill>
              <a:blip r:embed="rId41"/>
              <a:stretch>
                <a:fillRect/>
              </a:stretch>
            </p:blipFill>
            <p:spPr>
              <a:xfrm>
                <a:off x="5216656" y="2037757"/>
                <a:ext cx="3142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Ink 38">
                <a:extLst>
                  <a:ext uri="{FF2B5EF4-FFF2-40B4-BE49-F238E27FC236}">
                    <a16:creationId xmlns:a16="http://schemas.microsoft.com/office/drawing/2014/main" id="{ED772746-5D3A-4640-60A0-03B80723F10E}"/>
                  </a:ext>
                </a:extLst>
              </p14:cNvPr>
              <p14:cNvContentPartPr/>
              <p14:nvPr/>
            </p14:nvContentPartPr>
            <p14:xfrm>
              <a:off x="337216" y="2061877"/>
              <a:ext cx="4942080" cy="173520"/>
            </p14:xfrm>
          </p:contentPart>
        </mc:Choice>
        <mc:Fallback>
          <p:pic>
            <p:nvPicPr>
              <p:cNvPr id="39" name="Ink 38">
                <a:extLst>
                  <a:ext uri="{FF2B5EF4-FFF2-40B4-BE49-F238E27FC236}">
                    <a16:creationId xmlns:a16="http://schemas.microsoft.com/office/drawing/2014/main" id="{ED772746-5D3A-4640-60A0-03B80723F10E}"/>
                  </a:ext>
                </a:extLst>
              </p:cNvPr>
              <p:cNvPicPr/>
              <p:nvPr/>
            </p:nvPicPr>
            <p:blipFill>
              <a:blip r:embed="rId43"/>
              <a:stretch>
                <a:fillRect/>
              </a:stretch>
            </p:blipFill>
            <p:spPr>
              <a:xfrm>
                <a:off x="319576" y="2043877"/>
                <a:ext cx="4977720" cy="209160"/>
              </a:xfrm>
              <a:prstGeom prst="rect">
                <a:avLst/>
              </a:prstGeom>
            </p:spPr>
          </p:pic>
        </mc:Fallback>
      </mc:AlternateContent>
      <p:grpSp>
        <p:nvGrpSpPr>
          <p:cNvPr id="42" name="Group 41">
            <a:extLst>
              <a:ext uri="{FF2B5EF4-FFF2-40B4-BE49-F238E27FC236}">
                <a16:creationId xmlns:a16="http://schemas.microsoft.com/office/drawing/2014/main" id="{EC219323-0FB4-5EFB-49A3-3AD77C88CD6F}"/>
              </a:ext>
            </a:extLst>
          </p:cNvPr>
          <p:cNvGrpSpPr/>
          <p:nvPr/>
        </p:nvGrpSpPr>
        <p:grpSpPr>
          <a:xfrm>
            <a:off x="9043096" y="2604757"/>
            <a:ext cx="915120" cy="92520"/>
            <a:chOff x="9043096" y="2604757"/>
            <a:chExt cx="915120" cy="92520"/>
          </a:xfrm>
        </p:grpSpPr>
        <mc:AlternateContent xmlns:mc="http://schemas.openxmlformats.org/markup-compatibility/2006">
          <mc:Choice xmlns:p14="http://schemas.microsoft.com/office/powerpoint/2010/main" Requires="p14">
            <p:contentPart p14:bwMode="auto" r:id="rId44">
              <p14:nvContentPartPr>
                <p14:cNvPr id="40" name="Ink 39">
                  <a:extLst>
                    <a:ext uri="{FF2B5EF4-FFF2-40B4-BE49-F238E27FC236}">
                      <a16:creationId xmlns:a16="http://schemas.microsoft.com/office/drawing/2014/main" id="{80BC0813-5858-5BFC-2CC1-7E1569993078}"/>
                    </a:ext>
                  </a:extLst>
                </p14:cNvPr>
                <p14:cNvContentPartPr/>
                <p14:nvPr/>
              </p14:nvContentPartPr>
              <p14:xfrm>
                <a:off x="9932656" y="2649397"/>
                <a:ext cx="25560" cy="17280"/>
              </p14:xfrm>
            </p:contentPart>
          </mc:Choice>
          <mc:Fallback>
            <p:pic>
              <p:nvPicPr>
                <p:cNvPr id="40" name="Ink 39">
                  <a:extLst>
                    <a:ext uri="{FF2B5EF4-FFF2-40B4-BE49-F238E27FC236}">
                      <a16:creationId xmlns:a16="http://schemas.microsoft.com/office/drawing/2014/main" id="{80BC0813-5858-5BFC-2CC1-7E1569993078}"/>
                    </a:ext>
                  </a:extLst>
                </p:cNvPr>
                <p:cNvPicPr/>
                <p:nvPr/>
              </p:nvPicPr>
              <p:blipFill>
                <a:blip r:embed="rId45"/>
                <a:stretch>
                  <a:fillRect/>
                </a:stretch>
              </p:blipFill>
              <p:spPr>
                <a:xfrm>
                  <a:off x="9915016" y="2631397"/>
                  <a:ext cx="61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Ink 40">
                  <a:extLst>
                    <a:ext uri="{FF2B5EF4-FFF2-40B4-BE49-F238E27FC236}">
                      <a16:creationId xmlns:a16="http://schemas.microsoft.com/office/drawing/2014/main" id="{0C13BE41-F696-9B94-4186-0237BD802CF3}"/>
                    </a:ext>
                  </a:extLst>
                </p14:cNvPr>
                <p14:cNvContentPartPr/>
                <p14:nvPr/>
              </p14:nvContentPartPr>
              <p14:xfrm>
                <a:off x="9043096" y="2604757"/>
                <a:ext cx="884520" cy="92520"/>
              </p14:xfrm>
            </p:contentPart>
          </mc:Choice>
          <mc:Fallback>
            <p:pic>
              <p:nvPicPr>
                <p:cNvPr id="41" name="Ink 40">
                  <a:extLst>
                    <a:ext uri="{FF2B5EF4-FFF2-40B4-BE49-F238E27FC236}">
                      <a16:creationId xmlns:a16="http://schemas.microsoft.com/office/drawing/2014/main" id="{0C13BE41-F696-9B94-4186-0237BD802CF3}"/>
                    </a:ext>
                  </a:extLst>
                </p:cNvPr>
                <p:cNvPicPr/>
                <p:nvPr/>
              </p:nvPicPr>
              <p:blipFill>
                <a:blip r:embed="rId47"/>
                <a:stretch>
                  <a:fillRect/>
                </a:stretch>
              </p:blipFill>
              <p:spPr>
                <a:xfrm>
                  <a:off x="9025096" y="2586757"/>
                  <a:ext cx="92016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AFE756A-66AC-3FE3-1B97-9037A99A18BC}"/>
                  </a:ext>
                </a:extLst>
              </p14:cNvPr>
              <p14:cNvContentPartPr/>
              <p14:nvPr/>
            </p14:nvContentPartPr>
            <p14:xfrm>
              <a:off x="4756936" y="2579917"/>
              <a:ext cx="3278160" cy="86760"/>
            </p14:xfrm>
          </p:contentPart>
        </mc:Choice>
        <mc:Fallback>
          <p:pic>
            <p:nvPicPr>
              <p:cNvPr id="43" name="Ink 42">
                <a:extLst>
                  <a:ext uri="{FF2B5EF4-FFF2-40B4-BE49-F238E27FC236}">
                    <a16:creationId xmlns:a16="http://schemas.microsoft.com/office/drawing/2014/main" id="{1AFE756A-66AC-3FE3-1B97-9037A99A18BC}"/>
                  </a:ext>
                </a:extLst>
              </p:cNvPr>
              <p:cNvPicPr/>
              <p:nvPr/>
            </p:nvPicPr>
            <p:blipFill>
              <a:blip r:embed="rId49"/>
              <a:stretch>
                <a:fillRect/>
              </a:stretch>
            </p:blipFill>
            <p:spPr>
              <a:xfrm>
                <a:off x="4739296" y="2561917"/>
                <a:ext cx="3313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Ink 43">
                <a:extLst>
                  <a:ext uri="{FF2B5EF4-FFF2-40B4-BE49-F238E27FC236}">
                    <a16:creationId xmlns:a16="http://schemas.microsoft.com/office/drawing/2014/main" id="{5B8D5AEC-EF0B-3444-5378-24D340FCDF3C}"/>
                  </a:ext>
                </a:extLst>
              </p14:cNvPr>
              <p14:cNvContentPartPr/>
              <p14:nvPr/>
            </p14:nvContentPartPr>
            <p14:xfrm>
              <a:off x="2059096" y="2584237"/>
              <a:ext cx="2604600" cy="92160"/>
            </p14:xfrm>
          </p:contentPart>
        </mc:Choice>
        <mc:Fallback>
          <p:pic>
            <p:nvPicPr>
              <p:cNvPr id="44" name="Ink 43">
                <a:extLst>
                  <a:ext uri="{FF2B5EF4-FFF2-40B4-BE49-F238E27FC236}">
                    <a16:creationId xmlns:a16="http://schemas.microsoft.com/office/drawing/2014/main" id="{5B8D5AEC-EF0B-3444-5378-24D340FCDF3C}"/>
                  </a:ext>
                </a:extLst>
              </p:cNvPr>
              <p:cNvPicPr/>
              <p:nvPr/>
            </p:nvPicPr>
            <p:blipFill>
              <a:blip r:embed="rId51"/>
              <a:stretch>
                <a:fillRect/>
              </a:stretch>
            </p:blipFill>
            <p:spPr>
              <a:xfrm>
                <a:off x="2041096" y="2566237"/>
                <a:ext cx="2640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Ink 44">
                <a:extLst>
                  <a:ext uri="{FF2B5EF4-FFF2-40B4-BE49-F238E27FC236}">
                    <a16:creationId xmlns:a16="http://schemas.microsoft.com/office/drawing/2014/main" id="{6355E75C-F52C-BD83-B9C7-E9B225008E12}"/>
                  </a:ext>
                </a:extLst>
              </p14:cNvPr>
              <p14:cNvContentPartPr/>
              <p14:nvPr/>
            </p14:nvContentPartPr>
            <p14:xfrm>
              <a:off x="393016" y="2564077"/>
              <a:ext cx="1614960" cy="179280"/>
            </p14:xfrm>
          </p:contentPart>
        </mc:Choice>
        <mc:Fallback>
          <p:pic>
            <p:nvPicPr>
              <p:cNvPr id="45" name="Ink 44">
                <a:extLst>
                  <a:ext uri="{FF2B5EF4-FFF2-40B4-BE49-F238E27FC236}">
                    <a16:creationId xmlns:a16="http://schemas.microsoft.com/office/drawing/2014/main" id="{6355E75C-F52C-BD83-B9C7-E9B225008E12}"/>
                  </a:ext>
                </a:extLst>
              </p:cNvPr>
              <p:cNvPicPr/>
              <p:nvPr/>
            </p:nvPicPr>
            <p:blipFill>
              <a:blip r:embed="rId53"/>
              <a:stretch>
                <a:fillRect/>
              </a:stretch>
            </p:blipFill>
            <p:spPr>
              <a:xfrm>
                <a:off x="375016" y="2546077"/>
                <a:ext cx="1650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90506EF6-5C97-E0CA-DDF9-113B3B45435B}"/>
                  </a:ext>
                </a:extLst>
              </p14:cNvPr>
              <p14:cNvContentPartPr/>
              <p14:nvPr/>
            </p14:nvContentPartPr>
            <p14:xfrm>
              <a:off x="8776336" y="3100477"/>
              <a:ext cx="1321560" cy="93240"/>
            </p14:xfrm>
          </p:contentPart>
        </mc:Choice>
        <mc:Fallback>
          <p:pic>
            <p:nvPicPr>
              <p:cNvPr id="46" name="Ink 45">
                <a:extLst>
                  <a:ext uri="{FF2B5EF4-FFF2-40B4-BE49-F238E27FC236}">
                    <a16:creationId xmlns:a16="http://schemas.microsoft.com/office/drawing/2014/main" id="{90506EF6-5C97-E0CA-DDF9-113B3B45435B}"/>
                  </a:ext>
                </a:extLst>
              </p:cNvPr>
              <p:cNvPicPr/>
              <p:nvPr/>
            </p:nvPicPr>
            <p:blipFill>
              <a:blip r:embed="rId55"/>
              <a:stretch>
                <a:fillRect/>
              </a:stretch>
            </p:blipFill>
            <p:spPr>
              <a:xfrm>
                <a:off x="8758696" y="3082477"/>
                <a:ext cx="1357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5F8CD27D-AABB-BEA5-8A44-07E40CA009EE}"/>
                  </a:ext>
                </a:extLst>
              </p14:cNvPr>
              <p14:cNvContentPartPr/>
              <p14:nvPr/>
            </p14:nvContentPartPr>
            <p14:xfrm>
              <a:off x="3880696" y="3111277"/>
              <a:ext cx="4163760" cy="97200"/>
            </p14:xfrm>
          </p:contentPart>
        </mc:Choice>
        <mc:Fallback>
          <p:pic>
            <p:nvPicPr>
              <p:cNvPr id="47" name="Ink 46">
                <a:extLst>
                  <a:ext uri="{FF2B5EF4-FFF2-40B4-BE49-F238E27FC236}">
                    <a16:creationId xmlns:a16="http://schemas.microsoft.com/office/drawing/2014/main" id="{5F8CD27D-AABB-BEA5-8A44-07E40CA009EE}"/>
                  </a:ext>
                </a:extLst>
              </p:cNvPr>
              <p:cNvPicPr/>
              <p:nvPr/>
            </p:nvPicPr>
            <p:blipFill>
              <a:blip r:embed="rId57"/>
              <a:stretch>
                <a:fillRect/>
              </a:stretch>
            </p:blipFill>
            <p:spPr>
              <a:xfrm>
                <a:off x="3862696" y="3093277"/>
                <a:ext cx="4199400" cy="132840"/>
              </a:xfrm>
              <a:prstGeom prst="rect">
                <a:avLst/>
              </a:prstGeom>
            </p:spPr>
          </p:pic>
        </mc:Fallback>
      </mc:AlternateContent>
      <p:grpSp>
        <p:nvGrpSpPr>
          <p:cNvPr id="52" name="Group 51">
            <a:extLst>
              <a:ext uri="{FF2B5EF4-FFF2-40B4-BE49-F238E27FC236}">
                <a16:creationId xmlns:a16="http://schemas.microsoft.com/office/drawing/2014/main" id="{B4D008F6-E1FF-7961-A54F-219D5BDD4A78}"/>
              </a:ext>
            </a:extLst>
          </p:cNvPr>
          <p:cNvGrpSpPr/>
          <p:nvPr/>
        </p:nvGrpSpPr>
        <p:grpSpPr>
          <a:xfrm>
            <a:off x="569056" y="2555437"/>
            <a:ext cx="3128040" cy="662040"/>
            <a:chOff x="569056" y="2555437"/>
            <a:chExt cx="3128040" cy="662040"/>
          </a:xfrm>
        </p:grpSpPr>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58468557-4CB8-A91A-4AF8-70DA9402C88A}"/>
                    </a:ext>
                  </a:extLst>
                </p14:cNvPr>
                <p14:cNvContentPartPr/>
                <p14:nvPr/>
              </p14:nvContentPartPr>
              <p14:xfrm>
                <a:off x="1833016" y="3037837"/>
                <a:ext cx="1864080" cy="58320"/>
              </p14:xfrm>
            </p:contentPart>
          </mc:Choice>
          <mc:Fallback>
            <p:pic>
              <p:nvPicPr>
                <p:cNvPr id="48" name="Ink 47">
                  <a:extLst>
                    <a:ext uri="{FF2B5EF4-FFF2-40B4-BE49-F238E27FC236}">
                      <a16:creationId xmlns:a16="http://schemas.microsoft.com/office/drawing/2014/main" id="{58468557-4CB8-A91A-4AF8-70DA9402C88A}"/>
                    </a:ext>
                  </a:extLst>
                </p:cNvPr>
                <p:cNvPicPr/>
                <p:nvPr/>
              </p:nvPicPr>
              <p:blipFill>
                <a:blip r:embed="rId59"/>
                <a:stretch>
                  <a:fillRect/>
                </a:stretch>
              </p:blipFill>
              <p:spPr>
                <a:xfrm>
                  <a:off x="1815376" y="3019837"/>
                  <a:ext cx="1899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a:extLst>
                    <a:ext uri="{FF2B5EF4-FFF2-40B4-BE49-F238E27FC236}">
                      <a16:creationId xmlns:a16="http://schemas.microsoft.com/office/drawing/2014/main" id="{3C8DDCD1-D2E3-716E-83D5-7C88610A3653}"/>
                    </a:ext>
                  </a:extLst>
                </p14:cNvPr>
                <p14:cNvContentPartPr/>
                <p14:nvPr/>
              </p14:nvContentPartPr>
              <p14:xfrm>
                <a:off x="1801696" y="2555437"/>
                <a:ext cx="1360440" cy="662040"/>
              </p14:xfrm>
            </p:contentPart>
          </mc:Choice>
          <mc:Fallback>
            <p:pic>
              <p:nvPicPr>
                <p:cNvPr id="49" name="Ink 48">
                  <a:extLst>
                    <a:ext uri="{FF2B5EF4-FFF2-40B4-BE49-F238E27FC236}">
                      <a16:creationId xmlns:a16="http://schemas.microsoft.com/office/drawing/2014/main" id="{3C8DDCD1-D2E3-716E-83D5-7C88610A3653}"/>
                    </a:ext>
                  </a:extLst>
                </p:cNvPr>
                <p:cNvPicPr/>
                <p:nvPr/>
              </p:nvPicPr>
              <p:blipFill>
                <a:blip r:embed="rId61"/>
                <a:stretch>
                  <a:fillRect/>
                </a:stretch>
              </p:blipFill>
              <p:spPr>
                <a:xfrm>
                  <a:off x="1784056" y="2537437"/>
                  <a:ext cx="139608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Ink 50">
                  <a:extLst>
                    <a:ext uri="{FF2B5EF4-FFF2-40B4-BE49-F238E27FC236}">
                      <a16:creationId xmlns:a16="http://schemas.microsoft.com/office/drawing/2014/main" id="{149ABF23-7B07-5DF0-33E2-3FED9F3DE4F3}"/>
                    </a:ext>
                  </a:extLst>
                </p14:cNvPr>
                <p14:cNvContentPartPr/>
                <p14:nvPr/>
              </p14:nvContentPartPr>
              <p14:xfrm>
                <a:off x="569056" y="3119557"/>
                <a:ext cx="744480" cy="37800"/>
              </p14:xfrm>
            </p:contentPart>
          </mc:Choice>
          <mc:Fallback>
            <p:pic>
              <p:nvPicPr>
                <p:cNvPr id="51" name="Ink 50">
                  <a:extLst>
                    <a:ext uri="{FF2B5EF4-FFF2-40B4-BE49-F238E27FC236}">
                      <a16:creationId xmlns:a16="http://schemas.microsoft.com/office/drawing/2014/main" id="{149ABF23-7B07-5DF0-33E2-3FED9F3DE4F3}"/>
                    </a:ext>
                  </a:extLst>
                </p:cNvPr>
                <p:cNvPicPr/>
                <p:nvPr/>
              </p:nvPicPr>
              <p:blipFill>
                <a:blip r:embed="rId63"/>
                <a:stretch>
                  <a:fillRect/>
                </a:stretch>
              </p:blipFill>
              <p:spPr>
                <a:xfrm>
                  <a:off x="551056" y="3101917"/>
                  <a:ext cx="780120" cy="73440"/>
                </a:xfrm>
                <a:prstGeom prst="rect">
                  <a:avLst/>
                </a:prstGeom>
              </p:spPr>
            </p:pic>
          </mc:Fallback>
        </mc:AlternateContent>
      </p:grpSp>
      <p:grpSp>
        <p:nvGrpSpPr>
          <p:cNvPr id="57" name="Group 56">
            <a:extLst>
              <a:ext uri="{FF2B5EF4-FFF2-40B4-BE49-F238E27FC236}">
                <a16:creationId xmlns:a16="http://schemas.microsoft.com/office/drawing/2014/main" id="{40AC3111-7FA2-545B-74EC-2F37AE75D711}"/>
              </a:ext>
            </a:extLst>
          </p:cNvPr>
          <p:cNvGrpSpPr/>
          <p:nvPr/>
        </p:nvGrpSpPr>
        <p:grpSpPr>
          <a:xfrm>
            <a:off x="1518376" y="4231237"/>
            <a:ext cx="6617880" cy="1460537"/>
            <a:chOff x="1518376" y="4231237"/>
            <a:chExt cx="6617880" cy="1460537"/>
          </a:xfrm>
        </p:grpSpPr>
        <mc:AlternateContent xmlns:mc="http://schemas.openxmlformats.org/markup-compatibility/2006">
          <mc:Choice xmlns:p14="http://schemas.microsoft.com/office/powerpoint/2010/main" Requires="p14">
            <p:contentPart p14:bwMode="auto" r:id="rId64">
              <p14:nvContentPartPr>
                <p14:cNvPr id="2" name="Ink 1">
                  <a:extLst>
                    <a:ext uri="{FF2B5EF4-FFF2-40B4-BE49-F238E27FC236}">
                      <a16:creationId xmlns:a16="http://schemas.microsoft.com/office/drawing/2014/main" id="{08DAACEB-F933-6F1A-77AC-B69F9BF58D60}"/>
                    </a:ext>
                  </a:extLst>
                </p14:cNvPr>
                <p14:cNvContentPartPr/>
                <p14:nvPr/>
              </p14:nvContentPartPr>
              <p14:xfrm>
                <a:off x="1518376" y="4446174"/>
                <a:ext cx="318960" cy="247320"/>
              </p14:xfrm>
            </p:contentPart>
          </mc:Choice>
          <mc:Fallback>
            <p:pic>
              <p:nvPicPr>
                <p:cNvPr id="2" name="Ink 1">
                  <a:extLst>
                    <a:ext uri="{FF2B5EF4-FFF2-40B4-BE49-F238E27FC236}">
                      <a16:creationId xmlns:a16="http://schemas.microsoft.com/office/drawing/2014/main" id="{08DAACEB-F933-6F1A-77AC-B69F9BF58D60}"/>
                    </a:ext>
                  </a:extLst>
                </p:cNvPr>
                <p:cNvPicPr/>
                <p:nvPr/>
              </p:nvPicPr>
              <p:blipFill>
                <a:blip r:embed="rId65"/>
                <a:stretch>
                  <a:fillRect/>
                </a:stretch>
              </p:blipFill>
              <p:spPr>
                <a:xfrm>
                  <a:off x="1500736" y="4428174"/>
                  <a:ext cx="3546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 name="Ink 3">
                  <a:extLst>
                    <a:ext uri="{FF2B5EF4-FFF2-40B4-BE49-F238E27FC236}">
                      <a16:creationId xmlns:a16="http://schemas.microsoft.com/office/drawing/2014/main" id="{E0C94F8C-B1A4-FB20-F722-4D51966E6C42}"/>
                    </a:ext>
                  </a:extLst>
                </p14:cNvPr>
                <p14:cNvContentPartPr/>
                <p14:nvPr/>
              </p14:nvContentPartPr>
              <p14:xfrm>
                <a:off x="1848496" y="4366974"/>
                <a:ext cx="25920" cy="617040"/>
              </p14:xfrm>
            </p:contentPart>
          </mc:Choice>
          <mc:Fallback>
            <p:pic>
              <p:nvPicPr>
                <p:cNvPr id="4" name="Ink 3">
                  <a:extLst>
                    <a:ext uri="{FF2B5EF4-FFF2-40B4-BE49-F238E27FC236}">
                      <a16:creationId xmlns:a16="http://schemas.microsoft.com/office/drawing/2014/main" id="{E0C94F8C-B1A4-FB20-F722-4D51966E6C42}"/>
                    </a:ext>
                  </a:extLst>
                </p:cNvPr>
                <p:cNvPicPr/>
                <p:nvPr/>
              </p:nvPicPr>
              <p:blipFill>
                <a:blip r:embed="rId67"/>
                <a:stretch>
                  <a:fillRect/>
                </a:stretch>
              </p:blipFill>
              <p:spPr>
                <a:xfrm>
                  <a:off x="1830496" y="4348974"/>
                  <a:ext cx="61560" cy="65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 name="Ink 4">
                  <a:extLst>
                    <a:ext uri="{FF2B5EF4-FFF2-40B4-BE49-F238E27FC236}">
                      <a16:creationId xmlns:a16="http://schemas.microsoft.com/office/drawing/2014/main" id="{1A62DFDE-1C99-3F09-827B-779CF1E7EA13}"/>
                    </a:ext>
                  </a:extLst>
                </p14:cNvPr>
                <p14:cNvContentPartPr/>
                <p14:nvPr/>
              </p14:nvContentPartPr>
              <p14:xfrm>
                <a:off x="2164216" y="4371654"/>
                <a:ext cx="69840" cy="470880"/>
              </p14:xfrm>
            </p:contentPart>
          </mc:Choice>
          <mc:Fallback>
            <p:pic>
              <p:nvPicPr>
                <p:cNvPr id="5" name="Ink 4">
                  <a:extLst>
                    <a:ext uri="{FF2B5EF4-FFF2-40B4-BE49-F238E27FC236}">
                      <a16:creationId xmlns:a16="http://schemas.microsoft.com/office/drawing/2014/main" id="{1A62DFDE-1C99-3F09-827B-779CF1E7EA13}"/>
                    </a:ext>
                  </a:extLst>
                </p:cNvPr>
                <p:cNvPicPr/>
                <p:nvPr/>
              </p:nvPicPr>
              <p:blipFill>
                <a:blip r:embed="rId69"/>
                <a:stretch>
                  <a:fillRect/>
                </a:stretch>
              </p:blipFill>
              <p:spPr>
                <a:xfrm>
                  <a:off x="2146576" y="4354014"/>
                  <a:ext cx="10548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 name="Ink 6">
                  <a:extLst>
                    <a:ext uri="{FF2B5EF4-FFF2-40B4-BE49-F238E27FC236}">
                      <a16:creationId xmlns:a16="http://schemas.microsoft.com/office/drawing/2014/main" id="{1E63673A-BCA0-AD52-6CC6-570F662E805C}"/>
                    </a:ext>
                  </a:extLst>
                </p14:cNvPr>
                <p14:cNvContentPartPr/>
                <p14:nvPr/>
              </p14:nvContentPartPr>
              <p14:xfrm>
                <a:off x="2066656" y="4520334"/>
                <a:ext cx="238320" cy="134640"/>
              </p14:xfrm>
            </p:contentPart>
          </mc:Choice>
          <mc:Fallback>
            <p:pic>
              <p:nvPicPr>
                <p:cNvPr id="7" name="Ink 6">
                  <a:extLst>
                    <a:ext uri="{FF2B5EF4-FFF2-40B4-BE49-F238E27FC236}">
                      <a16:creationId xmlns:a16="http://schemas.microsoft.com/office/drawing/2014/main" id="{1E63673A-BCA0-AD52-6CC6-570F662E805C}"/>
                    </a:ext>
                  </a:extLst>
                </p:cNvPr>
                <p:cNvPicPr/>
                <p:nvPr/>
              </p:nvPicPr>
              <p:blipFill>
                <a:blip r:embed="rId71"/>
                <a:stretch>
                  <a:fillRect/>
                </a:stretch>
              </p:blipFill>
              <p:spPr>
                <a:xfrm>
                  <a:off x="2049016" y="4502334"/>
                  <a:ext cx="273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 name="Ink 8">
                  <a:extLst>
                    <a:ext uri="{FF2B5EF4-FFF2-40B4-BE49-F238E27FC236}">
                      <a16:creationId xmlns:a16="http://schemas.microsoft.com/office/drawing/2014/main" id="{1E0DCCB6-FB0A-8E84-82E8-2291278B0D47}"/>
                    </a:ext>
                  </a:extLst>
                </p14:cNvPr>
                <p14:cNvContentPartPr/>
                <p14:nvPr/>
              </p14:nvContentPartPr>
              <p14:xfrm>
                <a:off x="2316496" y="4232334"/>
                <a:ext cx="483120" cy="502920"/>
              </p14:xfrm>
            </p:contentPart>
          </mc:Choice>
          <mc:Fallback>
            <p:pic>
              <p:nvPicPr>
                <p:cNvPr id="9" name="Ink 8">
                  <a:extLst>
                    <a:ext uri="{FF2B5EF4-FFF2-40B4-BE49-F238E27FC236}">
                      <a16:creationId xmlns:a16="http://schemas.microsoft.com/office/drawing/2014/main" id="{1E0DCCB6-FB0A-8E84-82E8-2291278B0D47}"/>
                    </a:ext>
                  </a:extLst>
                </p:cNvPr>
                <p:cNvPicPr/>
                <p:nvPr/>
              </p:nvPicPr>
              <p:blipFill>
                <a:blip r:embed="rId73"/>
                <a:stretch>
                  <a:fillRect/>
                </a:stretch>
              </p:blipFill>
              <p:spPr>
                <a:xfrm>
                  <a:off x="2298496" y="4214694"/>
                  <a:ext cx="5187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 name="Ink 10">
                  <a:extLst>
                    <a:ext uri="{FF2B5EF4-FFF2-40B4-BE49-F238E27FC236}">
                      <a16:creationId xmlns:a16="http://schemas.microsoft.com/office/drawing/2014/main" id="{DF648433-7879-E491-FC93-A0D726CA0369}"/>
                    </a:ext>
                  </a:extLst>
                </p14:cNvPr>
                <p14:cNvContentPartPr/>
                <p14:nvPr/>
              </p14:nvContentPartPr>
              <p14:xfrm>
                <a:off x="1887376" y="5057454"/>
                <a:ext cx="270360" cy="634320"/>
              </p14:xfrm>
            </p:contentPart>
          </mc:Choice>
          <mc:Fallback>
            <p:pic>
              <p:nvPicPr>
                <p:cNvPr id="11" name="Ink 10">
                  <a:extLst>
                    <a:ext uri="{FF2B5EF4-FFF2-40B4-BE49-F238E27FC236}">
                      <a16:creationId xmlns:a16="http://schemas.microsoft.com/office/drawing/2014/main" id="{DF648433-7879-E491-FC93-A0D726CA0369}"/>
                    </a:ext>
                  </a:extLst>
                </p:cNvPr>
                <p:cNvPicPr/>
                <p:nvPr/>
              </p:nvPicPr>
              <p:blipFill>
                <a:blip r:embed="rId75"/>
                <a:stretch>
                  <a:fillRect/>
                </a:stretch>
              </p:blipFill>
              <p:spPr>
                <a:xfrm>
                  <a:off x="1869376" y="5039454"/>
                  <a:ext cx="30600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 name="Ink 11">
                  <a:extLst>
                    <a:ext uri="{FF2B5EF4-FFF2-40B4-BE49-F238E27FC236}">
                      <a16:creationId xmlns:a16="http://schemas.microsoft.com/office/drawing/2014/main" id="{6EEBD44F-2393-D062-95DE-079B4A6383B4}"/>
                    </a:ext>
                  </a:extLst>
                </p14:cNvPr>
                <p14:cNvContentPartPr/>
                <p14:nvPr/>
              </p14:nvContentPartPr>
              <p14:xfrm>
                <a:off x="2340976" y="5256534"/>
                <a:ext cx="48240" cy="177840"/>
              </p14:xfrm>
            </p:contentPart>
          </mc:Choice>
          <mc:Fallback>
            <p:pic>
              <p:nvPicPr>
                <p:cNvPr id="12" name="Ink 11">
                  <a:extLst>
                    <a:ext uri="{FF2B5EF4-FFF2-40B4-BE49-F238E27FC236}">
                      <a16:creationId xmlns:a16="http://schemas.microsoft.com/office/drawing/2014/main" id="{6EEBD44F-2393-D062-95DE-079B4A6383B4}"/>
                    </a:ext>
                  </a:extLst>
                </p:cNvPr>
                <p:cNvPicPr/>
                <p:nvPr/>
              </p:nvPicPr>
              <p:blipFill>
                <a:blip r:embed="rId77"/>
                <a:stretch>
                  <a:fillRect/>
                </a:stretch>
              </p:blipFill>
              <p:spPr>
                <a:xfrm>
                  <a:off x="2323336" y="5238534"/>
                  <a:ext cx="838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 name="Ink 12">
                  <a:extLst>
                    <a:ext uri="{FF2B5EF4-FFF2-40B4-BE49-F238E27FC236}">
                      <a16:creationId xmlns:a16="http://schemas.microsoft.com/office/drawing/2014/main" id="{1FA152D0-C8FC-8B83-AFDC-9CDDAF6418C3}"/>
                    </a:ext>
                  </a:extLst>
                </p14:cNvPr>
                <p14:cNvContentPartPr/>
                <p14:nvPr/>
              </p14:nvContentPartPr>
              <p14:xfrm>
                <a:off x="2274016" y="4849014"/>
                <a:ext cx="361080" cy="459360"/>
              </p14:xfrm>
            </p:contentPart>
          </mc:Choice>
          <mc:Fallback>
            <p:pic>
              <p:nvPicPr>
                <p:cNvPr id="13" name="Ink 12">
                  <a:extLst>
                    <a:ext uri="{FF2B5EF4-FFF2-40B4-BE49-F238E27FC236}">
                      <a16:creationId xmlns:a16="http://schemas.microsoft.com/office/drawing/2014/main" id="{1FA152D0-C8FC-8B83-AFDC-9CDDAF6418C3}"/>
                    </a:ext>
                  </a:extLst>
                </p:cNvPr>
                <p:cNvPicPr/>
                <p:nvPr/>
              </p:nvPicPr>
              <p:blipFill>
                <a:blip r:embed="rId79"/>
                <a:stretch>
                  <a:fillRect/>
                </a:stretch>
              </p:blipFill>
              <p:spPr>
                <a:xfrm>
                  <a:off x="2256016" y="4831374"/>
                  <a:ext cx="39672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4" name="Ink 13">
                  <a:extLst>
                    <a:ext uri="{FF2B5EF4-FFF2-40B4-BE49-F238E27FC236}">
                      <a16:creationId xmlns:a16="http://schemas.microsoft.com/office/drawing/2014/main" id="{BF2C708A-0AFF-7D5C-3CD9-16A492AD1DFF}"/>
                    </a:ext>
                  </a:extLst>
                </p14:cNvPr>
                <p14:cNvContentPartPr/>
                <p14:nvPr/>
              </p14:nvContentPartPr>
              <p14:xfrm>
                <a:off x="2609536" y="4823814"/>
                <a:ext cx="205560" cy="429840"/>
              </p14:xfrm>
            </p:contentPart>
          </mc:Choice>
          <mc:Fallback>
            <p:pic>
              <p:nvPicPr>
                <p:cNvPr id="14" name="Ink 13">
                  <a:extLst>
                    <a:ext uri="{FF2B5EF4-FFF2-40B4-BE49-F238E27FC236}">
                      <a16:creationId xmlns:a16="http://schemas.microsoft.com/office/drawing/2014/main" id="{BF2C708A-0AFF-7D5C-3CD9-16A492AD1DFF}"/>
                    </a:ext>
                  </a:extLst>
                </p:cNvPr>
                <p:cNvPicPr/>
                <p:nvPr/>
              </p:nvPicPr>
              <p:blipFill>
                <a:blip r:embed="rId81"/>
                <a:stretch>
                  <a:fillRect/>
                </a:stretch>
              </p:blipFill>
              <p:spPr>
                <a:xfrm>
                  <a:off x="2591536" y="4806174"/>
                  <a:ext cx="24120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5" name="Ink 14">
                  <a:extLst>
                    <a:ext uri="{FF2B5EF4-FFF2-40B4-BE49-F238E27FC236}">
                      <a16:creationId xmlns:a16="http://schemas.microsoft.com/office/drawing/2014/main" id="{672DBF36-D50F-4AB3-405F-09EE5A7B90E8}"/>
                    </a:ext>
                  </a:extLst>
                </p14:cNvPr>
                <p14:cNvContentPartPr/>
                <p14:nvPr/>
              </p14:nvContentPartPr>
              <p14:xfrm>
                <a:off x="2862976" y="5021094"/>
                <a:ext cx="276120" cy="179640"/>
              </p14:xfrm>
            </p:contentPart>
          </mc:Choice>
          <mc:Fallback>
            <p:pic>
              <p:nvPicPr>
                <p:cNvPr id="15" name="Ink 14">
                  <a:extLst>
                    <a:ext uri="{FF2B5EF4-FFF2-40B4-BE49-F238E27FC236}">
                      <a16:creationId xmlns:a16="http://schemas.microsoft.com/office/drawing/2014/main" id="{672DBF36-D50F-4AB3-405F-09EE5A7B90E8}"/>
                    </a:ext>
                  </a:extLst>
                </p:cNvPr>
                <p:cNvPicPr/>
                <p:nvPr/>
              </p:nvPicPr>
              <p:blipFill>
                <a:blip r:embed="rId83"/>
                <a:stretch>
                  <a:fillRect/>
                </a:stretch>
              </p:blipFill>
              <p:spPr>
                <a:xfrm>
                  <a:off x="2844976" y="5003454"/>
                  <a:ext cx="311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6" name="Ink 15">
                  <a:extLst>
                    <a:ext uri="{FF2B5EF4-FFF2-40B4-BE49-F238E27FC236}">
                      <a16:creationId xmlns:a16="http://schemas.microsoft.com/office/drawing/2014/main" id="{C51CF8AA-E280-DF3C-7C46-E756E65E23CA}"/>
                    </a:ext>
                  </a:extLst>
                </p14:cNvPr>
                <p14:cNvContentPartPr/>
                <p14:nvPr/>
              </p14:nvContentPartPr>
              <p14:xfrm>
                <a:off x="3146296" y="4773774"/>
                <a:ext cx="311400" cy="379440"/>
              </p14:xfrm>
            </p:contentPart>
          </mc:Choice>
          <mc:Fallback>
            <p:pic>
              <p:nvPicPr>
                <p:cNvPr id="16" name="Ink 15">
                  <a:extLst>
                    <a:ext uri="{FF2B5EF4-FFF2-40B4-BE49-F238E27FC236}">
                      <a16:creationId xmlns:a16="http://schemas.microsoft.com/office/drawing/2014/main" id="{C51CF8AA-E280-DF3C-7C46-E756E65E23CA}"/>
                    </a:ext>
                  </a:extLst>
                </p:cNvPr>
                <p:cNvPicPr/>
                <p:nvPr/>
              </p:nvPicPr>
              <p:blipFill>
                <a:blip r:embed="rId85"/>
                <a:stretch>
                  <a:fillRect/>
                </a:stretch>
              </p:blipFill>
              <p:spPr>
                <a:xfrm>
                  <a:off x="3128656" y="4756134"/>
                  <a:ext cx="34704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F9CD811F-8BB0-7F49-989B-41EDF8CA3943}"/>
                    </a:ext>
                  </a:extLst>
                </p14:cNvPr>
                <p14:cNvContentPartPr/>
                <p14:nvPr/>
              </p14:nvContentPartPr>
              <p14:xfrm>
                <a:off x="3843616" y="4231237"/>
                <a:ext cx="4292640" cy="792720"/>
              </p14:xfrm>
            </p:contentPart>
          </mc:Choice>
          <mc:Fallback>
            <p:pic>
              <p:nvPicPr>
                <p:cNvPr id="56" name="Ink 55">
                  <a:extLst>
                    <a:ext uri="{FF2B5EF4-FFF2-40B4-BE49-F238E27FC236}">
                      <a16:creationId xmlns:a16="http://schemas.microsoft.com/office/drawing/2014/main" id="{F9CD811F-8BB0-7F49-989B-41EDF8CA3943}"/>
                    </a:ext>
                  </a:extLst>
                </p:cNvPr>
                <p:cNvPicPr/>
                <p:nvPr/>
              </p:nvPicPr>
              <p:blipFill>
                <a:blip r:embed="rId87"/>
                <a:stretch>
                  <a:fillRect/>
                </a:stretch>
              </p:blipFill>
              <p:spPr>
                <a:xfrm>
                  <a:off x="3825976" y="4213237"/>
                  <a:ext cx="4328280" cy="828360"/>
                </a:xfrm>
                <a:prstGeom prst="rect">
                  <a:avLst/>
                </a:prstGeom>
              </p:spPr>
            </p:pic>
          </mc:Fallback>
        </mc:AlternateContent>
      </p:grpSp>
      <p:grpSp>
        <p:nvGrpSpPr>
          <p:cNvPr id="59" name="Group 58">
            <a:extLst>
              <a:ext uri="{FF2B5EF4-FFF2-40B4-BE49-F238E27FC236}">
                <a16:creationId xmlns:a16="http://schemas.microsoft.com/office/drawing/2014/main" id="{37883293-20DE-E67D-84B2-8C826B43C57F}"/>
              </a:ext>
            </a:extLst>
          </p:cNvPr>
          <p:cNvGrpSpPr/>
          <p:nvPr/>
        </p:nvGrpSpPr>
        <p:grpSpPr>
          <a:xfrm>
            <a:off x="6394576" y="3108397"/>
            <a:ext cx="3791520" cy="569160"/>
            <a:chOff x="6394576" y="3108397"/>
            <a:chExt cx="3791520" cy="569160"/>
          </a:xfrm>
        </p:grpSpPr>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3BABB711-5DA6-3AFC-BD69-95971C9DAC5D}"/>
                    </a:ext>
                  </a:extLst>
                </p14:cNvPr>
                <p14:cNvContentPartPr/>
                <p14:nvPr/>
              </p14:nvContentPartPr>
              <p14:xfrm>
                <a:off x="8519656" y="3559477"/>
                <a:ext cx="1666440" cy="72360"/>
              </p14:xfrm>
            </p:contentPart>
          </mc:Choice>
          <mc:Fallback>
            <p:pic>
              <p:nvPicPr>
                <p:cNvPr id="53" name="Ink 52">
                  <a:extLst>
                    <a:ext uri="{FF2B5EF4-FFF2-40B4-BE49-F238E27FC236}">
                      <a16:creationId xmlns:a16="http://schemas.microsoft.com/office/drawing/2014/main" id="{3BABB711-5DA6-3AFC-BD69-95971C9DAC5D}"/>
                    </a:ext>
                  </a:extLst>
                </p:cNvPr>
                <p:cNvPicPr/>
                <p:nvPr/>
              </p:nvPicPr>
              <p:blipFill>
                <a:blip r:embed="rId89"/>
                <a:stretch>
                  <a:fillRect/>
                </a:stretch>
              </p:blipFill>
              <p:spPr>
                <a:xfrm>
                  <a:off x="8501656" y="3541477"/>
                  <a:ext cx="1702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Ink 53">
                  <a:extLst>
                    <a:ext uri="{FF2B5EF4-FFF2-40B4-BE49-F238E27FC236}">
                      <a16:creationId xmlns:a16="http://schemas.microsoft.com/office/drawing/2014/main" id="{3D799A26-A9B2-534D-AE58-47B28E81DFC4}"/>
                    </a:ext>
                  </a:extLst>
                </p14:cNvPr>
                <p14:cNvContentPartPr/>
                <p14:nvPr/>
              </p14:nvContentPartPr>
              <p14:xfrm>
                <a:off x="8529016" y="3108397"/>
                <a:ext cx="848520" cy="569160"/>
              </p14:xfrm>
            </p:contentPart>
          </mc:Choice>
          <mc:Fallback>
            <p:pic>
              <p:nvPicPr>
                <p:cNvPr id="54" name="Ink 53">
                  <a:extLst>
                    <a:ext uri="{FF2B5EF4-FFF2-40B4-BE49-F238E27FC236}">
                      <a16:creationId xmlns:a16="http://schemas.microsoft.com/office/drawing/2014/main" id="{3D799A26-A9B2-534D-AE58-47B28E81DFC4}"/>
                    </a:ext>
                  </a:extLst>
                </p:cNvPr>
                <p:cNvPicPr/>
                <p:nvPr/>
              </p:nvPicPr>
              <p:blipFill>
                <a:blip r:embed="rId91"/>
                <a:stretch>
                  <a:fillRect/>
                </a:stretch>
              </p:blipFill>
              <p:spPr>
                <a:xfrm>
                  <a:off x="8511376" y="3090397"/>
                  <a:ext cx="88416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Ink 57">
                  <a:extLst>
                    <a:ext uri="{FF2B5EF4-FFF2-40B4-BE49-F238E27FC236}">
                      <a16:creationId xmlns:a16="http://schemas.microsoft.com/office/drawing/2014/main" id="{C148BEFA-9C2D-9223-AA65-9D8D26C946C2}"/>
                    </a:ext>
                  </a:extLst>
                </p14:cNvPr>
                <p14:cNvContentPartPr/>
                <p14:nvPr/>
              </p14:nvContentPartPr>
              <p14:xfrm>
                <a:off x="6394576" y="3556957"/>
                <a:ext cx="2068200" cy="50760"/>
              </p14:xfrm>
            </p:contentPart>
          </mc:Choice>
          <mc:Fallback>
            <p:pic>
              <p:nvPicPr>
                <p:cNvPr id="58" name="Ink 57">
                  <a:extLst>
                    <a:ext uri="{FF2B5EF4-FFF2-40B4-BE49-F238E27FC236}">
                      <a16:creationId xmlns:a16="http://schemas.microsoft.com/office/drawing/2014/main" id="{C148BEFA-9C2D-9223-AA65-9D8D26C946C2}"/>
                    </a:ext>
                  </a:extLst>
                </p:cNvPr>
                <p:cNvPicPr/>
                <p:nvPr/>
              </p:nvPicPr>
              <p:blipFill>
                <a:blip r:embed="rId93"/>
                <a:stretch>
                  <a:fillRect/>
                </a:stretch>
              </p:blipFill>
              <p:spPr>
                <a:xfrm>
                  <a:off x="6376936" y="3539317"/>
                  <a:ext cx="210384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60" name="Ink 59">
                <a:extLst>
                  <a:ext uri="{FF2B5EF4-FFF2-40B4-BE49-F238E27FC236}">
                    <a16:creationId xmlns:a16="http://schemas.microsoft.com/office/drawing/2014/main" id="{D434F7AD-AA53-BA10-6103-7863BD5C5989}"/>
                  </a:ext>
                </a:extLst>
              </p14:cNvPr>
              <p14:cNvContentPartPr/>
              <p14:nvPr/>
            </p14:nvContentPartPr>
            <p14:xfrm>
              <a:off x="2747416" y="3559477"/>
              <a:ext cx="3755160" cy="95760"/>
            </p14:xfrm>
          </p:contentPart>
        </mc:Choice>
        <mc:Fallback>
          <p:pic>
            <p:nvPicPr>
              <p:cNvPr id="60" name="Ink 59">
                <a:extLst>
                  <a:ext uri="{FF2B5EF4-FFF2-40B4-BE49-F238E27FC236}">
                    <a16:creationId xmlns:a16="http://schemas.microsoft.com/office/drawing/2014/main" id="{D434F7AD-AA53-BA10-6103-7863BD5C5989}"/>
                  </a:ext>
                </a:extLst>
              </p:cNvPr>
              <p:cNvPicPr/>
              <p:nvPr/>
            </p:nvPicPr>
            <p:blipFill>
              <a:blip r:embed="rId95"/>
              <a:stretch>
                <a:fillRect/>
              </a:stretch>
            </p:blipFill>
            <p:spPr>
              <a:xfrm>
                <a:off x="2729776" y="3541837"/>
                <a:ext cx="3790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FFA515A5-0AF1-7CD3-F992-771CEDD3950A}"/>
                  </a:ext>
                </a:extLst>
              </p14:cNvPr>
              <p14:cNvContentPartPr/>
              <p14:nvPr/>
            </p14:nvContentPartPr>
            <p14:xfrm>
              <a:off x="1221376" y="3569557"/>
              <a:ext cx="585000" cy="54720"/>
            </p14:xfrm>
          </p:contentPart>
        </mc:Choice>
        <mc:Fallback>
          <p:pic>
            <p:nvPicPr>
              <p:cNvPr id="61" name="Ink 60">
                <a:extLst>
                  <a:ext uri="{FF2B5EF4-FFF2-40B4-BE49-F238E27FC236}">
                    <a16:creationId xmlns:a16="http://schemas.microsoft.com/office/drawing/2014/main" id="{FFA515A5-0AF1-7CD3-F992-771CEDD3950A}"/>
                  </a:ext>
                </a:extLst>
              </p:cNvPr>
              <p:cNvPicPr/>
              <p:nvPr/>
            </p:nvPicPr>
            <p:blipFill>
              <a:blip r:embed="rId97"/>
              <a:stretch>
                <a:fillRect/>
              </a:stretch>
            </p:blipFill>
            <p:spPr>
              <a:xfrm>
                <a:off x="1203736" y="3551557"/>
                <a:ext cx="620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1F748820-2D6C-19ED-F057-B56A73284FD4}"/>
                  </a:ext>
                </a:extLst>
              </p14:cNvPr>
              <p14:cNvContentPartPr/>
              <p14:nvPr/>
            </p14:nvContentPartPr>
            <p14:xfrm>
              <a:off x="9295816" y="4150237"/>
              <a:ext cx="834840" cy="28080"/>
            </p14:xfrm>
          </p:contentPart>
        </mc:Choice>
        <mc:Fallback>
          <p:pic>
            <p:nvPicPr>
              <p:cNvPr id="62" name="Ink 61">
                <a:extLst>
                  <a:ext uri="{FF2B5EF4-FFF2-40B4-BE49-F238E27FC236}">
                    <a16:creationId xmlns:a16="http://schemas.microsoft.com/office/drawing/2014/main" id="{1F748820-2D6C-19ED-F057-B56A73284FD4}"/>
                  </a:ext>
                </a:extLst>
              </p:cNvPr>
              <p:cNvPicPr/>
              <p:nvPr/>
            </p:nvPicPr>
            <p:blipFill>
              <a:blip r:embed="rId99"/>
              <a:stretch>
                <a:fillRect/>
              </a:stretch>
            </p:blipFill>
            <p:spPr>
              <a:xfrm>
                <a:off x="9278176" y="4132237"/>
                <a:ext cx="870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3824FAF2-0CC1-3F6E-76DD-1E67BBFFF7D0}"/>
                  </a:ext>
                </a:extLst>
              </p14:cNvPr>
              <p14:cNvContentPartPr/>
              <p14:nvPr/>
            </p14:nvContentPartPr>
            <p14:xfrm>
              <a:off x="5177056" y="4110997"/>
              <a:ext cx="3824280" cy="51840"/>
            </p14:xfrm>
          </p:contentPart>
        </mc:Choice>
        <mc:Fallback>
          <p:pic>
            <p:nvPicPr>
              <p:cNvPr id="63" name="Ink 62">
                <a:extLst>
                  <a:ext uri="{FF2B5EF4-FFF2-40B4-BE49-F238E27FC236}">
                    <a16:creationId xmlns:a16="http://schemas.microsoft.com/office/drawing/2014/main" id="{3824FAF2-0CC1-3F6E-76DD-1E67BBFFF7D0}"/>
                  </a:ext>
                </a:extLst>
              </p:cNvPr>
              <p:cNvPicPr/>
              <p:nvPr/>
            </p:nvPicPr>
            <p:blipFill>
              <a:blip r:embed="rId101"/>
              <a:stretch>
                <a:fillRect/>
              </a:stretch>
            </p:blipFill>
            <p:spPr>
              <a:xfrm>
                <a:off x="5159056" y="4093357"/>
                <a:ext cx="3859920" cy="87480"/>
              </a:xfrm>
              <a:prstGeom prst="rect">
                <a:avLst/>
              </a:prstGeom>
            </p:spPr>
          </p:pic>
        </mc:Fallback>
      </mc:AlternateContent>
    </p:spTree>
    <p:extLst>
      <p:ext uri="{BB962C8B-B14F-4D97-AF65-F5344CB8AC3E}">
        <p14:creationId xmlns:p14="http://schemas.microsoft.com/office/powerpoint/2010/main" val="212823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62049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212" y="10958"/>
            <a:ext cx="11766055" cy="6309420"/>
          </a:xfrm>
          <a:prstGeom prst="rect">
            <a:avLst/>
          </a:prstGeom>
          <a:noFill/>
        </p:spPr>
        <p:txBody>
          <a:bodyPr wrap="square" rtlCol="0">
            <a:spAutoFit/>
          </a:bodyPr>
          <a:lstStyle/>
          <a:p>
            <a:r>
              <a:rPr lang="en-US" sz="2400" b="1">
                <a:solidFill>
                  <a:srgbClr val="FFC000"/>
                </a:solidFill>
                <a:cs typeface="+mj-cs"/>
              </a:rPr>
              <a:t>Targum Jonathan son of Uziel Isaiah 19:14-25</a:t>
            </a:r>
          </a:p>
          <a:p>
            <a:r>
              <a:rPr lang="en-US" sz="1900">
                <a:solidFill>
                  <a:srgbClr val="FFC000"/>
                </a:solidFill>
                <a:cs typeface="+mj-cs"/>
              </a:rPr>
              <a:t>19:14 The Lord hath sent among them a spirit of error, and they have caused the Egyptians to err in all their works, as a drunkard staggereth, and tramples in his vomit. </a:t>
            </a:r>
            <a:r>
              <a:rPr lang="en-US" sz="1900">
                <a:solidFill>
                  <a:srgbClr val="92D050"/>
                </a:solidFill>
                <a:cs typeface="+mj-cs"/>
              </a:rPr>
              <a:t>19:15 And the Egyptians shall have no king to reign, no prince, noble, governor, or ruler. 19:16 At that time the Egyptians shall be weak, they shall be afraid, and fear on account of the exultation of the power of the Lord of hosts, which He is lifting up against them. 19:17 And the land of the house of Judah shall be a terror unto Egypt; if any one mention it unto them, they shall tremble; because of the counsel of the Lord of hosts, which he hath counselled against them. </a:t>
            </a:r>
            <a:r>
              <a:rPr lang="en-US" sz="1900">
                <a:solidFill>
                  <a:srgbClr val="00B0F0"/>
                </a:solidFill>
                <a:cs typeface="+mj-cs"/>
              </a:rPr>
              <a:t>19:18 At that time, there shall be five cities in the land of Egypt, speaking the language of Canaan, and swearing by the name of the Lord of hosts. The city of Beth-Shemesh, which is to be destroyed, shall be called one of them. 19:19 At that time there shall be prepared an altar before the Lord in the midst of the land of Egypt: and a pillar by the border thereof before the Lord. 19:20 And it shall be for a sign, and for a witness before the Lord of hosts in the land of Egypt, when they shall pray before the Lord because of their oppressors, and He shall send unto them a Saviour, and a Judge, and He shall deliver them. </a:t>
            </a:r>
            <a:r>
              <a:rPr lang="en-US" sz="1900">
                <a:solidFill>
                  <a:srgbClr val="FFC000"/>
                </a:solidFill>
                <a:cs typeface="+mj-cs"/>
              </a:rPr>
              <a:t>19:21 And the power of the Lord shall be revealed to do good to the Egyptians, and the Egyptians shall know the fear of the Lord at that time, and they shall worship with holy sacrifices and offerings; yea, they shall vow vows before the Lord, and shall perform them. 19:22 And the Lord shall smite Egypt with a stroke, and shall heal them, and they shall return to the worship of the Lord, and He shall hear their prayers, and shall heal them. 19:23 And at that time there shall be a highway from Egypt to Assyria; and the Assyrians shall fight against the Egyptians, and the Egyptians against the Assyrians, and the Egyptians shall serve the Assyrians. 19:24 And at that time Israel shall be a third party to the Egyptians and to the Assyrians, a blessing in the midst of the land. 19:25 Whom the Lord of hosts hath blessed, saying, Blessed be my people, whom I have brought out of Egypt; and because they sinned before me, I carried them captive into Assyria; but when they repent, they are called my people, and Israel mine inheritance.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9B5A7C9-8EDA-6C5A-2A99-012470A6A85B}"/>
                  </a:ext>
                </a:extLst>
              </p14:cNvPr>
              <p14:cNvContentPartPr/>
              <p14:nvPr/>
            </p14:nvContentPartPr>
            <p14:xfrm>
              <a:off x="4209016" y="686334"/>
              <a:ext cx="1512720" cy="66960"/>
            </p14:xfrm>
          </p:contentPart>
        </mc:Choice>
        <mc:Fallback>
          <p:pic>
            <p:nvPicPr>
              <p:cNvPr id="2" name="Ink 1">
                <a:extLst>
                  <a:ext uri="{FF2B5EF4-FFF2-40B4-BE49-F238E27FC236}">
                    <a16:creationId xmlns:a16="http://schemas.microsoft.com/office/drawing/2014/main" id="{A9B5A7C9-8EDA-6C5A-2A99-012470A6A85B}"/>
                  </a:ext>
                </a:extLst>
              </p:cNvPr>
              <p:cNvPicPr/>
              <p:nvPr/>
            </p:nvPicPr>
            <p:blipFill>
              <a:blip r:embed="rId5"/>
              <a:stretch>
                <a:fillRect/>
              </a:stretch>
            </p:blipFill>
            <p:spPr>
              <a:xfrm>
                <a:off x="4191376" y="668694"/>
                <a:ext cx="1548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E9BFC38-E8AB-D63E-75DA-4747CC8154F0}"/>
                  </a:ext>
                </a:extLst>
              </p14:cNvPr>
              <p14:cNvContentPartPr/>
              <p14:nvPr/>
            </p14:nvContentPartPr>
            <p14:xfrm>
              <a:off x="9344416" y="664734"/>
              <a:ext cx="2339640" cy="102240"/>
            </p14:xfrm>
          </p:contentPart>
        </mc:Choice>
        <mc:Fallback>
          <p:pic>
            <p:nvPicPr>
              <p:cNvPr id="4" name="Ink 3">
                <a:extLst>
                  <a:ext uri="{FF2B5EF4-FFF2-40B4-BE49-F238E27FC236}">
                    <a16:creationId xmlns:a16="http://schemas.microsoft.com/office/drawing/2014/main" id="{8E9BFC38-E8AB-D63E-75DA-4747CC8154F0}"/>
                  </a:ext>
                </a:extLst>
              </p:cNvPr>
              <p:cNvPicPr/>
              <p:nvPr/>
            </p:nvPicPr>
            <p:blipFill>
              <a:blip r:embed="rId7"/>
              <a:stretch>
                <a:fillRect/>
              </a:stretch>
            </p:blipFill>
            <p:spPr>
              <a:xfrm>
                <a:off x="9326416" y="646734"/>
                <a:ext cx="2375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B34BA22-975B-3547-222F-8EA8FF17E2A9}"/>
                  </a:ext>
                </a:extLst>
              </p14:cNvPr>
              <p14:cNvContentPartPr/>
              <p14:nvPr/>
            </p14:nvContentPartPr>
            <p14:xfrm>
              <a:off x="521176" y="954174"/>
              <a:ext cx="4589280" cy="106560"/>
            </p14:xfrm>
          </p:contentPart>
        </mc:Choice>
        <mc:Fallback>
          <p:pic>
            <p:nvPicPr>
              <p:cNvPr id="5" name="Ink 4">
                <a:extLst>
                  <a:ext uri="{FF2B5EF4-FFF2-40B4-BE49-F238E27FC236}">
                    <a16:creationId xmlns:a16="http://schemas.microsoft.com/office/drawing/2014/main" id="{BB34BA22-975B-3547-222F-8EA8FF17E2A9}"/>
                  </a:ext>
                </a:extLst>
              </p:cNvPr>
              <p:cNvPicPr/>
              <p:nvPr/>
            </p:nvPicPr>
            <p:blipFill>
              <a:blip r:embed="rId9"/>
              <a:stretch>
                <a:fillRect/>
              </a:stretch>
            </p:blipFill>
            <p:spPr>
              <a:xfrm>
                <a:off x="503536" y="936174"/>
                <a:ext cx="4624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F0692EA-FF2C-2634-EE2B-BD086CD8ADBC}"/>
                  </a:ext>
                </a:extLst>
              </p14:cNvPr>
              <p14:cNvContentPartPr/>
              <p14:nvPr/>
            </p14:nvContentPartPr>
            <p14:xfrm>
              <a:off x="9313456" y="2436654"/>
              <a:ext cx="2153520" cy="96480"/>
            </p14:xfrm>
          </p:contentPart>
        </mc:Choice>
        <mc:Fallback>
          <p:pic>
            <p:nvPicPr>
              <p:cNvPr id="7" name="Ink 6">
                <a:extLst>
                  <a:ext uri="{FF2B5EF4-FFF2-40B4-BE49-F238E27FC236}">
                    <a16:creationId xmlns:a16="http://schemas.microsoft.com/office/drawing/2014/main" id="{CF0692EA-FF2C-2634-EE2B-BD086CD8ADBC}"/>
                  </a:ext>
                </a:extLst>
              </p:cNvPr>
              <p:cNvPicPr/>
              <p:nvPr/>
            </p:nvPicPr>
            <p:blipFill>
              <a:blip r:embed="rId11"/>
              <a:stretch>
                <a:fillRect/>
              </a:stretch>
            </p:blipFill>
            <p:spPr>
              <a:xfrm>
                <a:off x="9295456" y="2419014"/>
                <a:ext cx="2189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A201D19-532F-53AA-4AE3-90837E14503E}"/>
                  </a:ext>
                </a:extLst>
              </p14:cNvPr>
              <p14:cNvContentPartPr/>
              <p14:nvPr/>
            </p14:nvContentPartPr>
            <p14:xfrm>
              <a:off x="9346216" y="2737254"/>
              <a:ext cx="2184120" cy="92520"/>
            </p14:xfrm>
          </p:contentPart>
        </mc:Choice>
        <mc:Fallback>
          <p:pic>
            <p:nvPicPr>
              <p:cNvPr id="9" name="Ink 8">
                <a:extLst>
                  <a:ext uri="{FF2B5EF4-FFF2-40B4-BE49-F238E27FC236}">
                    <a16:creationId xmlns:a16="http://schemas.microsoft.com/office/drawing/2014/main" id="{3A201D19-532F-53AA-4AE3-90837E14503E}"/>
                  </a:ext>
                </a:extLst>
              </p:cNvPr>
              <p:cNvPicPr/>
              <p:nvPr/>
            </p:nvPicPr>
            <p:blipFill>
              <a:blip r:embed="rId13"/>
              <a:stretch>
                <a:fillRect/>
              </a:stretch>
            </p:blipFill>
            <p:spPr>
              <a:xfrm>
                <a:off x="9328576" y="2719614"/>
                <a:ext cx="2219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27C0EFF-8DC8-C76D-6CC5-1DB8FF7769C6}"/>
                  </a:ext>
                </a:extLst>
              </p14:cNvPr>
              <p14:cNvContentPartPr/>
              <p14:nvPr/>
            </p14:nvContentPartPr>
            <p14:xfrm>
              <a:off x="507856" y="2965494"/>
              <a:ext cx="8539560" cy="150480"/>
            </p14:xfrm>
          </p:contentPart>
        </mc:Choice>
        <mc:Fallback>
          <p:pic>
            <p:nvPicPr>
              <p:cNvPr id="11" name="Ink 10">
                <a:extLst>
                  <a:ext uri="{FF2B5EF4-FFF2-40B4-BE49-F238E27FC236}">
                    <a16:creationId xmlns:a16="http://schemas.microsoft.com/office/drawing/2014/main" id="{727C0EFF-8DC8-C76D-6CC5-1DB8FF7769C6}"/>
                  </a:ext>
                </a:extLst>
              </p:cNvPr>
              <p:cNvPicPr/>
              <p:nvPr/>
            </p:nvPicPr>
            <p:blipFill>
              <a:blip r:embed="rId15"/>
              <a:stretch>
                <a:fillRect/>
              </a:stretch>
            </p:blipFill>
            <p:spPr>
              <a:xfrm>
                <a:off x="489856" y="2947494"/>
                <a:ext cx="8575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2A2FBD7-A232-1B24-F921-F9415295C133}"/>
                  </a:ext>
                </a:extLst>
              </p14:cNvPr>
              <p14:cNvContentPartPr/>
              <p14:nvPr/>
            </p14:nvContentPartPr>
            <p14:xfrm>
              <a:off x="2191216" y="6192072"/>
              <a:ext cx="6914880" cy="123120"/>
            </p14:xfrm>
          </p:contentPart>
        </mc:Choice>
        <mc:Fallback>
          <p:pic>
            <p:nvPicPr>
              <p:cNvPr id="12" name="Ink 11">
                <a:extLst>
                  <a:ext uri="{FF2B5EF4-FFF2-40B4-BE49-F238E27FC236}">
                    <a16:creationId xmlns:a16="http://schemas.microsoft.com/office/drawing/2014/main" id="{92A2FBD7-A232-1B24-F921-F9415295C133}"/>
                  </a:ext>
                </a:extLst>
              </p:cNvPr>
              <p:cNvPicPr/>
              <p:nvPr/>
            </p:nvPicPr>
            <p:blipFill>
              <a:blip r:embed="rId17"/>
              <a:stretch>
                <a:fillRect/>
              </a:stretch>
            </p:blipFill>
            <p:spPr>
              <a:xfrm>
                <a:off x="2173576" y="6174072"/>
                <a:ext cx="6950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9A58674-88E9-D838-698B-A0D4299A8A85}"/>
                  </a:ext>
                </a:extLst>
              </p14:cNvPr>
              <p14:cNvContentPartPr/>
              <p14:nvPr/>
            </p14:nvContentPartPr>
            <p14:xfrm>
              <a:off x="4296856" y="455472"/>
              <a:ext cx="1417320" cy="295200"/>
            </p14:xfrm>
          </p:contentPart>
        </mc:Choice>
        <mc:Fallback>
          <p:pic>
            <p:nvPicPr>
              <p:cNvPr id="13" name="Ink 12">
                <a:extLst>
                  <a:ext uri="{FF2B5EF4-FFF2-40B4-BE49-F238E27FC236}">
                    <a16:creationId xmlns:a16="http://schemas.microsoft.com/office/drawing/2014/main" id="{19A58674-88E9-D838-698B-A0D4299A8A85}"/>
                  </a:ext>
                </a:extLst>
              </p:cNvPr>
              <p:cNvPicPr/>
              <p:nvPr/>
            </p:nvPicPr>
            <p:blipFill>
              <a:blip r:embed="rId19"/>
              <a:stretch>
                <a:fillRect/>
              </a:stretch>
            </p:blipFill>
            <p:spPr>
              <a:xfrm>
                <a:off x="4278856" y="437832"/>
                <a:ext cx="1452960" cy="330840"/>
              </a:xfrm>
              <a:prstGeom prst="rect">
                <a:avLst/>
              </a:prstGeom>
            </p:spPr>
          </p:pic>
        </mc:Fallback>
      </mc:AlternateContent>
    </p:spTree>
    <p:extLst>
      <p:ext uri="{BB962C8B-B14F-4D97-AF65-F5344CB8AC3E}">
        <p14:creationId xmlns:p14="http://schemas.microsoft.com/office/powerpoint/2010/main" val="406173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571512" cy="62464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2DB0F112-8CFF-83AF-5F4C-67D4DB564DF6}"/>
              </a:ext>
            </a:extLst>
          </p:cNvPr>
          <p:cNvPicPr>
            <a:picLocks noChangeAspect="1"/>
          </p:cNvPicPr>
          <p:nvPr/>
        </p:nvPicPr>
        <p:blipFill>
          <a:blip r:embed="rId4"/>
          <a:stretch>
            <a:fillRect/>
          </a:stretch>
        </p:blipFill>
        <p:spPr>
          <a:xfrm>
            <a:off x="91927" y="49936"/>
            <a:ext cx="9313330" cy="5978319"/>
          </a:xfrm>
          <a:prstGeom prst="rect">
            <a:avLst/>
          </a:prstGeom>
        </p:spPr>
      </p:pic>
      <p:grpSp>
        <p:nvGrpSpPr>
          <p:cNvPr id="4" name="Group 3">
            <a:extLst>
              <a:ext uri="{FF2B5EF4-FFF2-40B4-BE49-F238E27FC236}">
                <a16:creationId xmlns:a16="http://schemas.microsoft.com/office/drawing/2014/main" id="{DA90D21B-AAFE-1931-25D4-D76ADB7878AB}"/>
              </a:ext>
            </a:extLst>
          </p:cNvPr>
          <p:cNvGrpSpPr/>
          <p:nvPr/>
        </p:nvGrpSpPr>
        <p:grpSpPr>
          <a:xfrm>
            <a:off x="5664136" y="908797"/>
            <a:ext cx="1173960" cy="79200"/>
            <a:chOff x="5664136" y="908797"/>
            <a:chExt cx="1173960" cy="7920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5268F579-F82A-58E2-3660-CD73350E1440}"/>
                    </a:ext>
                  </a:extLst>
                </p14:cNvPr>
                <p14:cNvContentPartPr/>
                <p14:nvPr/>
              </p14:nvContentPartPr>
              <p14:xfrm>
                <a:off x="6139696" y="908797"/>
                <a:ext cx="698400" cy="79200"/>
              </p14:xfrm>
            </p:contentPart>
          </mc:Choice>
          <mc:Fallback>
            <p:pic>
              <p:nvPicPr>
                <p:cNvPr id="2" name="Ink 1">
                  <a:extLst>
                    <a:ext uri="{FF2B5EF4-FFF2-40B4-BE49-F238E27FC236}">
                      <a16:creationId xmlns:a16="http://schemas.microsoft.com/office/drawing/2014/main" id="{5268F579-F82A-58E2-3660-CD73350E1440}"/>
                    </a:ext>
                  </a:extLst>
                </p:cNvPr>
                <p:cNvPicPr/>
                <p:nvPr/>
              </p:nvPicPr>
              <p:blipFill>
                <a:blip r:embed="rId6"/>
                <a:stretch>
                  <a:fillRect/>
                </a:stretch>
              </p:blipFill>
              <p:spPr>
                <a:xfrm>
                  <a:off x="6122056" y="891157"/>
                  <a:ext cx="734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C9015A9-C552-A22E-E977-9C082F4DF79D}"/>
                    </a:ext>
                  </a:extLst>
                </p14:cNvPr>
                <p14:cNvContentPartPr/>
                <p14:nvPr/>
              </p14:nvContentPartPr>
              <p14:xfrm>
                <a:off x="5664136" y="922477"/>
                <a:ext cx="518040" cy="31680"/>
              </p14:xfrm>
            </p:contentPart>
          </mc:Choice>
          <mc:Fallback>
            <p:pic>
              <p:nvPicPr>
                <p:cNvPr id="3" name="Ink 2">
                  <a:extLst>
                    <a:ext uri="{FF2B5EF4-FFF2-40B4-BE49-F238E27FC236}">
                      <a16:creationId xmlns:a16="http://schemas.microsoft.com/office/drawing/2014/main" id="{1C9015A9-C552-A22E-E977-9C082F4DF79D}"/>
                    </a:ext>
                  </a:extLst>
                </p:cNvPr>
                <p:cNvPicPr/>
                <p:nvPr/>
              </p:nvPicPr>
              <p:blipFill>
                <a:blip r:embed="rId8"/>
                <a:stretch>
                  <a:fillRect/>
                </a:stretch>
              </p:blipFill>
              <p:spPr>
                <a:xfrm>
                  <a:off x="5646496" y="904477"/>
                  <a:ext cx="55368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5126F07-A777-1ADC-8C7F-24871ABA13E2}"/>
                  </a:ext>
                </a:extLst>
              </p14:cNvPr>
              <p14:cNvContentPartPr/>
              <p14:nvPr/>
            </p14:nvContentPartPr>
            <p14:xfrm>
              <a:off x="6191536" y="1195357"/>
              <a:ext cx="775440" cy="20880"/>
            </p14:xfrm>
          </p:contentPart>
        </mc:Choice>
        <mc:Fallback>
          <p:pic>
            <p:nvPicPr>
              <p:cNvPr id="7" name="Ink 6">
                <a:extLst>
                  <a:ext uri="{FF2B5EF4-FFF2-40B4-BE49-F238E27FC236}">
                    <a16:creationId xmlns:a16="http://schemas.microsoft.com/office/drawing/2014/main" id="{A5126F07-A777-1ADC-8C7F-24871ABA13E2}"/>
                  </a:ext>
                </a:extLst>
              </p:cNvPr>
              <p:cNvPicPr/>
              <p:nvPr/>
            </p:nvPicPr>
            <p:blipFill>
              <a:blip r:embed="rId10"/>
              <a:stretch>
                <a:fillRect/>
              </a:stretch>
            </p:blipFill>
            <p:spPr>
              <a:xfrm>
                <a:off x="6173536" y="1177717"/>
                <a:ext cx="811080" cy="56520"/>
              </a:xfrm>
              <a:prstGeom prst="rect">
                <a:avLst/>
              </a:prstGeom>
            </p:spPr>
          </p:pic>
        </mc:Fallback>
      </mc:AlternateContent>
      <p:grpSp>
        <p:nvGrpSpPr>
          <p:cNvPr id="12" name="Group 11">
            <a:extLst>
              <a:ext uri="{FF2B5EF4-FFF2-40B4-BE49-F238E27FC236}">
                <a16:creationId xmlns:a16="http://schemas.microsoft.com/office/drawing/2014/main" id="{D8DB2456-8DBF-5BA8-84EF-068B65FE357E}"/>
              </a:ext>
            </a:extLst>
          </p:cNvPr>
          <p:cNvGrpSpPr/>
          <p:nvPr/>
        </p:nvGrpSpPr>
        <p:grpSpPr>
          <a:xfrm>
            <a:off x="2877736" y="898717"/>
            <a:ext cx="1793880" cy="58680"/>
            <a:chOff x="2877736" y="898717"/>
            <a:chExt cx="1793880" cy="58680"/>
          </a:xfrm>
        </p:grpSpPr>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23E6778B-BEB0-553E-D8CA-46018C59A3E2}"/>
                    </a:ext>
                  </a:extLst>
                </p14:cNvPr>
                <p14:cNvContentPartPr/>
                <p14:nvPr/>
              </p14:nvContentPartPr>
              <p14:xfrm>
                <a:off x="4663336" y="898717"/>
                <a:ext cx="8280" cy="2160"/>
              </p14:xfrm>
            </p:contentPart>
          </mc:Choice>
          <mc:Fallback>
            <p:pic>
              <p:nvPicPr>
                <p:cNvPr id="9" name="Ink 8">
                  <a:extLst>
                    <a:ext uri="{FF2B5EF4-FFF2-40B4-BE49-F238E27FC236}">
                      <a16:creationId xmlns:a16="http://schemas.microsoft.com/office/drawing/2014/main" id="{23E6778B-BEB0-553E-D8CA-46018C59A3E2}"/>
                    </a:ext>
                  </a:extLst>
                </p:cNvPr>
                <p:cNvPicPr/>
                <p:nvPr/>
              </p:nvPicPr>
              <p:blipFill>
                <a:blip r:embed="rId12"/>
                <a:stretch>
                  <a:fillRect/>
                </a:stretch>
              </p:blipFill>
              <p:spPr>
                <a:xfrm>
                  <a:off x="4645696" y="880717"/>
                  <a:ext cx="43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0B3D72AC-E03F-CA95-5CB4-A1EDB9F8B2CD}"/>
                    </a:ext>
                  </a:extLst>
                </p14:cNvPr>
                <p14:cNvContentPartPr/>
                <p14:nvPr/>
              </p14:nvContentPartPr>
              <p14:xfrm>
                <a:off x="2877736" y="922477"/>
                <a:ext cx="1756800" cy="34920"/>
              </p14:xfrm>
            </p:contentPart>
          </mc:Choice>
          <mc:Fallback>
            <p:pic>
              <p:nvPicPr>
                <p:cNvPr id="11" name="Ink 10">
                  <a:extLst>
                    <a:ext uri="{FF2B5EF4-FFF2-40B4-BE49-F238E27FC236}">
                      <a16:creationId xmlns:a16="http://schemas.microsoft.com/office/drawing/2014/main" id="{0B3D72AC-E03F-CA95-5CB4-A1EDB9F8B2CD}"/>
                    </a:ext>
                  </a:extLst>
                </p:cNvPr>
                <p:cNvPicPr/>
                <p:nvPr/>
              </p:nvPicPr>
              <p:blipFill>
                <a:blip r:embed="rId14"/>
                <a:stretch>
                  <a:fillRect/>
                </a:stretch>
              </p:blipFill>
              <p:spPr>
                <a:xfrm>
                  <a:off x="2860096" y="904477"/>
                  <a:ext cx="179244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DCFBFA2D-0149-A691-FA4E-288C2A6D4141}"/>
                  </a:ext>
                </a:extLst>
              </p14:cNvPr>
              <p14:cNvContentPartPr/>
              <p14:nvPr/>
            </p14:nvContentPartPr>
            <p14:xfrm>
              <a:off x="3092656" y="1894117"/>
              <a:ext cx="786240" cy="66960"/>
            </p14:xfrm>
          </p:contentPart>
        </mc:Choice>
        <mc:Fallback>
          <p:pic>
            <p:nvPicPr>
              <p:cNvPr id="13" name="Ink 12">
                <a:extLst>
                  <a:ext uri="{FF2B5EF4-FFF2-40B4-BE49-F238E27FC236}">
                    <a16:creationId xmlns:a16="http://schemas.microsoft.com/office/drawing/2014/main" id="{DCFBFA2D-0149-A691-FA4E-288C2A6D4141}"/>
                  </a:ext>
                </a:extLst>
              </p:cNvPr>
              <p:cNvPicPr/>
              <p:nvPr/>
            </p:nvPicPr>
            <p:blipFill>
              <a:blip r:embed="rId16"/>
              <a:stretch>
                <a:fillRect/>
              </a:stretch>
            </p:blipFill>
            <p:spPr>
              <a:xfrm>
                <a:off x="3075016" y="1876477"/>
                <a:ext cx="821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52C5EED5-2448-2C65-AF83-A00664A24986}"/>
                  </a:ext>
                </a:extLst>
              </p14:cNvPr>
              <p14:cNvContentPartPr/>
              <p14:nvPr/>
            </p14:nvContentPartPr>
            <p14:xfrm>
              <a:off x="3459136" y="2276077"/>
              <a:ext cx="1181160" cy="27720"/>
            </p14:xfrm>
          </p:contentPart>
        </mc:Choice>
        <mc:Fallback>
          <p:pic>
            <p:nvPicPr>
              <p:cNvPr id="14" name="Ink 13">
                <a:extLst>
                  <a:ext uri="{FF2B5EF4-FFF2-40B4-BE49-F238E27FC236}">
                    <a16:creationId xmlns:a16="http://schemas.microsoft.com/office/drawing/2014/main" id="{52C5EED5-2448-2C65-AF83-A00664A24986}"/>
                  </a:ext>
                </a:extLst>
              </p:cNvPr>
              <p:cNvPicPr/>
              <p:nvPr/>
            </p:nvPicPr>
            <p:blipFill>
              <a:blip r:embed="rId18"/>
              <a:stretch>
                <a:fillRect/>
              </a:stretch>
            </p:blipFill>
            <p:spPr>
              <a:xfrm>
                <a:off x="3441496" y="2258077"/>
                <a:ext cx="1216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DC7908CF-E3EF-F0F6-F84C-64AF1E4C2D7B}"/>
                  </a:ext>
                </a:extLst>
              </p14:cNvPr>
              <p14:cNvContentPartPr/>
              <p14:nvPr/>
            </p14:nvContentPartPr>
            <p14:xfrm>
              <a:off x="7430296" y="854077"/>
              <a:ext cx="1695600" cy="67680"/>
            </p14:xfrm>
          </p:contentPart>
        </mc:Choice>
        <mc:Fallback>
          <p:pic>
            <p:nvPicPr>
              <p:cNvPr id="15" name="Ink 14">
                <a:extLst>
                  <a:ext uri="{FF2B5EF4-FFF2-40B4-BE49-F238E27FC236}">
                    <a16:creationId xmlns:a16="http://schemas.microsoft.com/office/drawing/2014/main" id="{DC7908CF-E3EF-F0F6-F84C-64AF1E4C2D7B}"/>
                  </a:ext>
                </a:extLst>
              </p:cNvPr>
              <p:cNvPicPr/>
              <p:nvPr/>
            </p:nvPicPr>
            <p:blipFill>
              <a:blip r:embed="rId20"/>
              <a:stretch>
                <a:fillRect/>
              </a:stretch>
            </p:blipFill>
            <p:spPr>
              <a:xfrm>
                <a:off x="7412656" y="836437"/>
                <a:ext cx="1731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1F89B96C-A0A8-BEDA-4C14-2F52E085DB4E}"/>
                  </a:ext>
                </a:extLst>
              </p14:cNvPr>
              <p14:cNvContentPartPr/>
              <p14:nvPr/>
            </p14:nvContentPartPr>
            <p14:xfrm>
              <a:off x="7848616" y="666877"/>
              <a:ext cx="272880" cy="218520"/>
            </p14:xfrm>
          </p:contentPart>
        </mc:Choice>
        <mc:Fallback>
          <p:pic>
            <p:nvPicPr>
              <p:cNvPr id="16" name="Ink 15">
                <a:extLst>
                  <a:ext uri="{FF2B5EF4-FFF2-40B4-BE49-F238E27FC236}">
                    <a16:creationId xmlns:a16="http://schemas.microsoft.com/office/drawing/2014/main" id="{1F89B96C-A0A8-BEDA-4C14-2F52E085DB4E}"/>
                  </a:ext>
                </a:extLst>
              </p:cNvPr>
              <p:cNvPicPr/>
              <p:nvPr/>
            </p:nvPicPr>
            <p:blipFill>
              <a:blip r:embed="rId22"/>
              <a:stretch>
                <a:fillRect/>
              </a:stretch>
            </p:blipFill>
            <p:spPr>
              <a:xfrm>
                <a:off x="7830616" y="649237"/>
                <a:ext cx="308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A8C7D475-FADC-B488-D21C-A927153458A7}"/>
                  </a:ext>
                </a:extLst>
              </p14:cNvPr>
              <p14:cNvContentPartPr/>
              <p14:nvPr/>
            </p14:nvContentPartPr>
            <p14:xfrm>
              <a:off x="5706976" y="578317"/>
              <a:ext cx="515880" cy="373320"/>
            </p14:xfrm>
          </p:contentPart>
        </mc:Choice>
        <mc:Fallback>
          <p:pic>
            <p:nvPicPr>
              <p:cNvPr id="17" name="Ink 16">
                <a:extLst>
                  <a:ext uri="{FF2B5EF4-FFF2-40B4-BE49-F238E27FC236}">
                    <a16:creationId xmlns:a16="http://schemas.microsoft.com/office/drawing/2014/main" id="{A8C7D475-FADC-B488-D21C-A927153458A7}"/>
                  </a:ext>
                </a:extLst>
              </p:cNvPr>
              <p:cNvPicPr/>
              <p:nvPr/>
            </p:nvPicPr>
            <p:blipFill>
              <a:blip r:embed="rId24"/>
              <a:stretch>
                <a:fillRect/>
              </a:stretch>
            </p:blipFill>
            <p:spPr>
              <a:xfrm>
                <a:off x="5689336" y="560677"/>
                <a:ext cx="55152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39E84208-35C7-E50A-8405-FE6E2A828AA4}"/>
                  </a:ext>
                </a:extLst>
              </p14:cNvPr>
              <p14:cNvContentPartPr/>
              <p14:nvPr/>
            </p14:nvContentPartPr>
            <p14:xfrm>
              <a:off x="3813016" y="600637"/>
              <a:ext cx="340560" cy="353160"/>
            </p14:xfrm>
          </p:contentPart>
        </mc:Choice>
        <mc:Fallback>
          <p:pic>
            <p:nvPicPr>
              <p:cNvPr id="18" name="Ink 17">
                <a:extLst>
                  <a:ext uri="{FF2B5EF4-FFF2-40B4-BE49-F238E27FC236}">
                    <a16:creationId xmlns:a16="http://schemas.microsoft.com/office/drawing/2014/main" id="{39E84208-35C7-E50A-8405-FE6E2A828AA4}"/>
                  </a:ext>
                </a:extLst>
              </p:cNvPr>
              <p:cNvPicPr/>
              <p:nvPr/>
            </p:nvPicPr>
            <p:blipFill>
              <a:blip r:embed="rId26"/>
              <a:stretch>
                <a:fillRect/>
              </a:stretch>
            </p:blipFill>
            <p:spPr>
              <a:xfrm>
                <a:off x="3795376" y="582637"/>
                <a:ext cx="376200" cy="388800"/>
              </a:xfrm>
              <a:prstGeom prst="rect">
                <a:avLst/>
              </a:prstGeom>
            </p:spPr>
          </p:pic>
        </mc:Fallback>
      </mc:AlternateContent>
      <p:grpSp>
        <p:nvGrpSpPr>
          <p:cNvPr id="21" name="Group 20">
            <a:extLst>
              <a:ext uri="{FF2B5EF4-FFF2-40B4-BE49-F238E27FC236}">
                <a16:creationId xmlns:a16="http://schemas.microsoft.com/office/drawing/2014/main" id="{D4765876-CC4F-DF5C-8C7C-070114019DA3}"/>
              </a:ext>
            </a:extLst>
          </p:cNvPr>
          <p:cNvGrpSpPr/>
          <p:nvPr/>
        </p:nvGrpSpPr>
        <p:grpSpPr>
          <a:xfrm>
            <a:off x="3063856" y="3619237"/>
            <a:ext cx="528120" cy="38160"/>
            <a:chOff x="3063856" y="3619237"/>
            <a:chExt cx="528120" cy="38160"/>
          </a:xfrm>
        </p:grpSpPr>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7860C164-9005-D397-FEBF-EABE5D6E1064}"/>
                    </a:ext>
                  </a:extLst>
                </p14:cNvPr>
                <p14:cNvContentPartPr/>
                <p14:nvPr/>
              </p14:nvContentPartPr>
              <p14:xfrm>
                <a:off x="3556696" y="3619237"/>
                <a:ext cx="29520" cy="17280"/>
              </p14:xfrm>
            </p:contentPart>
          </mc:Choice>
          <mc:Fallback>
            <p:pic>
              <p:nvPicPr>
                <p:cNvPr id="19" name="Ink 18">
                  <a:extLst>
                    <a:ext uri="{FF2B5EF4-FFF2-40B4-BE49-F238E27FC236}">
                      <a16:creationId xmlns:a16="http://schemas.microsoft.com/office/drawing/2014/main" id="{7860C164-9005-D397-FEBF-EABE5D6E1064}"/>
                    </a:ext>
                  </a:extLst>
                </p:cNvPr>
                <p:cNvPicPr/>
                <p:nvPr/>
              </p:nvPicPr>
              <p:blipFill>
                <a:blip r:embed="rId28"/>
                <a:stretch>
                  <a:fillRect/>
                </a:stretch>
              </p:blipFill>
              <p:spPr>
                <a:xfrm>
                  <a:off x="3539056" y="3601237"/>
                  <a:ext cx="65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0707AA49-00C6-E7AB-8C84-11129F76ECA2}"/>
                    </a:ext>
                  </a:extLst>
                </p14:cNvPr>
                <p14:cNvContentPartPr/>
                <p14:nvPr/>
              </p14:nvContentPartPr>
              <p14:xfrm>
                <a:off x="3063856" y="3625357"/>
                <a:ext cx="528120" cy="32040"/>
              </p14:xfrm>
            </p:contentPart>
          </mc:Choice>
          <mc:Fallback>
            <p:pic>
              <p:nvPicPr>
                <p:cNvPr id="20" name="Ink 19">
                  <a:extLst>
                    <a:ext uri="{FF2B5EF4-FFF2-40B4-BE49-F238E27FC236}">
                      <a16:creationId xmlns:a16="http://schemas.microsoft.com/office/drawing/2014/main" id="{0707AA49-00C6-E7AB-8C84-11129F76ECA2}"/>
                    </a:ext>
                  </a:extLst>
                </p:cNvPr>
                <p:cNvPicPr/>
                <p:nvPr/>
              </p:nvPicPr>
              <p:blipFill>
                <a:blip r:embed="rId30"/>
                <a:stretch>
                  <a:fillRect/>
                </a:stretch>
              </p:blipFill>
              <p:spPr>
                <a:xfrm>
                  <a:off x="3045856" y="3607717"/>
                  <a:ext cx="56376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6EABC297-893E-FF92-243E-71B09757B592}"/>
                  </a:ext>
                </a:extLst>
              </p14:cNvPr>
              <p14:cNvContentPartPr/>
              <p14:nvPr/>
            </p14:nvContentPartPr>
            <p14:xfrm>
              <a:off x="2926336" y="3954757"/>
              <a:ext cx="1745280" cy="103320"/>
            </p14:xfrm>
          </p:contentPart>
        </mc:Choice>
        <mc:Fallback>
          <p:pic>
            <p:nvPicPr>
              <p:cNvPr id="22" name="Ink 21">
                <a:extLst>
                  <a:ext uri="{FF2B5EF4-FFF2-40B4-BE49-F238E27FC236}">
                    <a16:creationId xmlns:a16="http://schemas.microsoft.com/office/drawing/2014/main" id="{6EABC297-893E-FF92-243E-71B09757B592}"/>
                  </a:ext>
                </a:extLst>
              </p:cNvPr>
              <p:cNvPicPr/>
              <p:nvPr/>
            </p:nvPicPr>
            <p:blipFill>
              <a:blip r:embed="rId32"/>
              <a:stretch>
                <a:fillRect/>
              </a:stretch>
            </p:blipFill>
            <p:spPr>
              <a:xfrm>
                <a:off x="2908336" y="3936757"/>
                <a:ext cx="1780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CB526FE6-7C2A-B3F2-0D8E-0C08D95F5492}"/>
                  </a:ext>
                </a:extLst>
              </p14:cNvPr>
              <p14:cNvContentPartPr/>
              <p14:nvPr/>
            </p14:nvContentPartPr>
            <p14:xfrm>
              <a:off x="2795296" y="4362277"/>
              <a:ext cx="1896840" cy="23400"/>
            </p14:xfrm>
          </p:contentPart>
        </mc:Choice>
        <mc:Fallback>
          <p:pic>
            <p:nvPicPr>
              <p:cNvPr id="23" name="Ink 22">
                <a:extLst>
                  <a:ext uri="{FF2B5EF4-FFF2-40B4-BE49-F238E27FC236}">
                    <a16:creationId xmlns:a16="http://schemas.microsoft.com/office/drawing/2014/main" id="{CB526FE6-7C2A-B3F2-0D8E-0C08D95F5492}"/>
                  </a:ext>
                </a:extLst>
              </p:cNvPr>
              <p:cNvPicPr/>
              <p:nvPr/>
            </p:nvPicPr>
            <p:blipFill>
              <a:blip r:embed="rId34"/>
              <a:stretch>
                <a:fillRect/>
              </a:stretch>
            </p:blipFill>
            <p:spPr>
              <a:xfrm>
                <a:off x="2777296" y="4344637"/>
                <a:ext cx="1932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88F45A02-CACC-8BA2-19EE-CDE2659C387D}"/>
                  </a:ext>
                </a:extLst>
              </p14:cNvPr>
              <p14:cNvContentPartPr/>
              <p14:nvPr/>
            </p14:nvContentPartPr>
            <p14:xfrm>
              <a:off x="8812336" y="3574597"/>
              <a:ext cx="382680" cy="14760"/>
            </p14:xfrm>
          </p:contentPart>
        </mc:Choice>
        <mc:Fallback>
          <p:pic>
            <p:nvPicPr>
              <p:cNvPr id="24" name="Ink 23">
                <a:extLst>
                  <a:ext uri="{FF2B5EF4-FFF2-40B4-BE49-F238E27FC236}">
                    <a16:creationId xmlns:a16="http://schemas.microsoft.com/office/drawing/2014/main" id="{88F45A02-CACC-8BA2-19EE-CDE2659C387D}"/>
                  </a:ext>
                </a:extLst>
              </p:cNvPr>
              <p:cNvPicPr/>
              <p:nvPr/>
            </p:nvPicPr>
            <p:blipFill>
              <a:blip r:embed="rId36"/>
              <a:stretch>
                <a:fillRect/>
              </a:stretch>
            </p:blipFill>
            <p:spPr>
              <a:xfrm>
                <a:off x="8794336" y="3556597"/>
                <a:ext cx="418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BC1CA323-9546-DDE4-E922-AD1709AF9A7E}"/>
                  </a:ext>
                </a:extLst>
              </p14:cNvPr>
              <p14:cNvContentPartPr/>
              <p14:nvPr/>
            </p14:nvContentPartPr>
            <p14:xfrm>
              <a:off x="7236616" y="3848917"/>
              <a:ext cx="2008080" cy="23400"/>
            </p14:xfrm>
          </p:contentPart>
        </mc:Choice>
        <mc:Fallback>
          <p:pic>
            <p:nvPicPr>
              <p:cNvPr id="25" name="Ink 24">
                <a:extLst>
                  <a:ext uri="{FF2B5EF4-FFF2-40B4-BE49-F238E27FC236}">
                    <a16:creationId xmlns:a16="http://schemas.microsoft.com/office/drawing/2014/main" id="{BC1CA323-9546-DDE4-E922-AD1709AF9A7E}"/>
                  </a:ext>
                </a:extLst>
              </p:cNvPr>
              <p:cNvPicPr/>
              <p:nvPr/>
            </p:nvPicPr>
            <p:blipFill>
              <a:blip r:embed="rId38"/>
              <a:stretch>
                <a:fillRect/>
              </a:stretch>
            </p:blipFill>
            <p:spPr>
              <a:xfrm>
                <a:off x="7218616" y="3830917"/>
                <a:ext cx="2043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44F46B1C-DD83-4F9C-0E12-092B54953DC7}"/>
                  </a:ext>
                </a:extLst>
              </p14:cNvPr>
              <p14:cNvContentPartPr/>
              <p14:nvPr/>
            </p14:nvContentPartPr>
            <p14:xfrm>
              <a:off x="7243816" y="4137277"/>
              <a:ext cx="1082880" cy="55440"/>
            </p14:xfrm>
          </p:contentPart>
        </mc:Choice>
        <mc:Fallback>
          <p:pic>
            <p:nvPicPr>
              <p:cNvPr id="26" name="Ink 25">
                <a:extLst>
                  <a:ext uri="{FF2B5EF4-FFF2-40B4-BE49-F238E27FC236}">
                    <a16:creationId xmlns:a16="http://schemas.microsoft.com/office/drawing/2014/main" id="{44F46B1C-DD83-4F9C-0E12-092B54953DC7}"/>
                  </a:ext>
                </a:extLst>
              </p:cNvPr>
              <p:cNvPicPr/>
              <p:nvPr/>
            </p:nvPicPr>
            <p:blipFill>
              <a:blip r:embed="rId40"/>
              <a:stretch>
                <a:fillRect/>
              </a:stretch>
            </p:blipFill>
            <p:spPr>
              <a:xfrm>
                <a:off x="7225816" y="4119277"/>
                <a:ext cx="1118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6C691D95-4802-7F36-DE50-61E7173D74A5}"/>
                  </a:ext>
                </a:extLst>
              </p14:cNvPr>
              <p14:cNvContentPartPr/>
              <p14:nvPr/>
            </p14:nvContentPartPr>
            <p14:xfrm>
              <a:off x="2632576" y="4650277"/>
              <a:ext cx="2040840" cy="34560"/>
            </p14:xfrm>
          </p:contentPart>
        </mc:Choice>
        <mc:Fallback>
          <p:pic>
            <p:nvPicPr>
              <p:cNvPr id="27" name="Ink 26">
                <a:extLst>
                  <a:ext uri="{FF2B5EF4-FFF2-40B4-BE49-F238E27FC236}">
                    <a16:creationId xmlns:a16="http://schemas.microsoft.com/office/drawing/2014/main" id="{6C691D95-4802-7F36-DE50-61E7173D74A5}"/>
                  </a:ext>
                </a:extLst>
              </p:cNvPr>
              <p:cNvPicPr/>
              <p:nvPr/>
            </p:nvPicPr>
            <p:blipFill>
              <a:blip r:embed="rId42"/>
              <a:stretch>
                <a:fillRect/>
              </a:stretch>
            </p:blipFill>
            <p:spPr>
              <a:xfrm>
                <a:off x="2614936" y="4632277"/>
                <a:ext cx="2076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429C776F-0071-BB1C-7228-803B2FDD100D}"/>
                  </a:ext>
                </a:extLst>
              </p14:cNvPr>
              <p14:cNvContentPartPr/>
              <p14:nvPr/>
            </p14:nvContentPartPr>
            <p14:xfrm>
              <a:off x="2647336" y="4373437"/>
              <a:ext cx="1009800" cy="318960"/>
            </p14:xfrm>
          </p:contentPart>
        </mc:Choice>
        <mc:Fallback>
          <p:pic>
            <p:nvPicPr>
              <p:cNvPr id="28" name="Ink 27">
                <a:extLst>
                  <a:ext uri="{FF2B5EF4-FFF2-40B4-BE49-F238E27FC236}">
                    <a16:creationId xmlns:a16="http://schemas.microsoft.com/office/drawing/2014/main" id="{429C776F-0071-BB1C-7228-803B2FDD100D}"/>
                  </a:ext>
                </a:extLst>
              </p:cNvPr>
              <p:cNvPicPr/>
              <p:nvPr/>
            </p:nvPicPr>
            <p:blipFill>
              <a:blip r:embed="rId44"/>
              <a:stretch>
                <a:fillRect/>
              </a:stretch>
            </p:blipFill>
            <p:spPr>
              <a:xfrm>
                <a:off x="2629336" y="4355797"/>
                <a:ext cx="104544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9E532303-0B85-ECF2-4CD9-EF858C019773}"/>
                  </a:ext>
                </a:extLst>
              </p14:cNvPr>
              <p14:cNvContentPartPr/>
              <p14:nvPr/>
            </p14:nvContentPartPr>
            <p14:xfrm>
              <a:off x="2614576" y="2516197"/>
              <a:ext cx="2044800" cy="531000"/>
            </p14:xfrm>
          </p:contentPart>
        </mc:Choice>
        <mc:Fallback>
          <p:pic>
            <p:nvPicPr>
              <p:cNvPr id="29" name="Ink 28">
                <a:extLst>
                  <a:ext uri="{FF2B5EF4-FFF2-40B4-BE49-F238E27FC236}">
                    <a16:creationId xmlns:a16="http://schemas.microsoft.com/office/drawing/2014/main" id="{9E532303-0B85-ECF2-4CD9-EF858C019773}"/>
                  </a:ext>
                </a:extLst>
              </p:cNvPr>
              <p:cNvPicPr/>
              <p:nvPr/>
            </p:nvPicPr>
            <p:blipFill>
              <a:blip r:embed="rId46"/>
              <a:stretch>
                <a:fillRect/>
              </a:stretch>
            </p:blipFill>
            <p:spPr>
              <a:xfrm>
                <a:off x="2596936" y="2498557"/>
                <a:ext cx="2080440" cy="566640"/>
              </a:xfrm>
              <a:prstGeom prst="rect">
                <a:avLst/>
              </a:prstGeom>
            </p:spPr>
          </p:pic>
        </mc:Fallback>
      </mc:AlternateContent>
      <p:grpSp>
        <p:nvGrpSpPr>
          <p:cNvPr id="32" name="Group 31">
            <a:extLst>
              <a:ext uri="{FF2B5EF4-FFF2-40B4-BE49-F238E27FC236}">
                <a16:creationId xmlns:a16="http://schemas.microsoft.com/office/drawing/2014/main" id="{D4272FA8-213A-263F-8EE9-4E3A3A033BDC}"/>
              </a:ext>
            </a:extLst>
          </p:cNvPr>
          <p:cNvGrpSpPr/>
          <p:nvPr/>
        </p:nvGrpSpPr>
        <p:grpSpPr>
          <a:xfrm>
            <a:off x="5470456" y="2550397"/>
            <a:ext cx="1573200" cy="760680"/>
            <a:chOff x="5470456" y="2550397"/>
            <a:chExt cx="1573200" cy="760680"/>
          </a:xfrm>
        </p:grpSpPr>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3BA844D4-7E6D-AFFB-74FA-01953CD0CFC8}"/>
                    </a:ext>
                  </a:extLst>
                </p14:cNvPr>
                <p14:cNvContentPartPr/>
                <p14:nvPr/>
              </p14:nvContentPartPr>
              <p14:xfrm>
                <a:off x="5470456" y="2550397"/>
                <a:ext cx="1469880" cy="483480"/>
              </p14:xfrm>
            </p:contentPart>
          </mc:Choice>
          <mc:Fallback>
            <p:pic>
              <p:nvPicPr>
                <p:cNvPr id="30" name="Ink 29">
                  <a:extLst>
                    <a:ext uri="{FF2B5EF4-FFF2-40B4-BE49-F238E27FC236}">
                      <a16:creationId xmlns:a16="http://schemas.microsoft.com/office/drawing/2014/main" id="{3BA844D4-7E6D-AFFB-74FA-01953CD0CFC8}"/>
                    </a:ext>
                  </a:extLst>
                </p:cNvPr>
                <p:cNvPicPr/>
                <p:nvPr/>
              </p:nvPicPr>
              <p:blipFill>
                <a:blip r:embed="rId48"/>
                <a:stretch>
                  <a:fillRect/>
                </a:stretch>
              </p:blipFill>
              <p:spPr>
                <a:xfrm>
                  <a:off x="5452816" y="2532397"/>
                  <a:ext cx="150552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Ink 30">
                  <a:extLst>
                    <a:ext uri="{FF2B5EF4-FFF2-40B4-BE49-F238E27FC236}">
                      <a16:creationId xmlns:a16="http://schemas.microsoft.com/office/drawing/2014/main" id="{9203DB24-5A10-F736-7483-4AA2D780648B}"/>
                    </a:ext>
                  </a:extLst>
                </p14:cNvPr>
                <p14:cNvContentPartPr/>
                <p14:nvPr/>
              </p14:nvContentPartPr>
              <p14:xfrm>
                <a:off x="6208456" y="3003997"/>
                <a:ext cx="835200" cy="307080"/>
              </p14:xfrm>
            </p:contentPart>
          </mc:Choice>
          <mc:Fallback>
            <p:pic>
              <p:nvPicPr>
                <p:cNvPr id="31" name="Ink 30">
                  <a:extLst>
                    <a:ext uri="{FF2B5EF4-FFF2-40B4-BE49-F238E27FC236}">
                      <a16:creationId xmlns:a16="http://schemas.microsoft.com/office/drawing/2014/main" id="{9203DB24-5A10-F736-7483-4AA2D780648B}"/>
                    </a:ext>
                  </a:extLst>
                </p:cNvPr>
                <p:cNvPicPr/>
                <p:nvPr/>
              </p:nvPicPr>
              <p:blipFill>
                <a:blip r:embed="rId50"/>
                <a:stretch>
                  <a:fillRect/>
                </a:stretch>
              </p:blipFill>
              <p:spPr>
                <a:xfrm>
                  <a:off x="6190816" y="2986357"/>
                  <a:ext cx="870840" cy="342720"/>
                </a:xfrm>
                <a:prstGeom prst="rect">
                  <a:avLst/>
                </a:prstGeom>
              </p:spPr>
            </p:pic>
          </mc:Fallback>
        </mc:AlternateContent>
      </p:grpSp>
    </p:spTree>
    <p:extLst>
      <p:ext uri="{BB962C8B-B14F-4D97-AF65-F5344CB8AC3E}">
        <p14:creationId xmlns:p14="http://schemas.microsoft.com/office/powerpoint/2010/main" val="428755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38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2085" y="118679"/>
            <a:ext cx="9966943" cy="5509200"/>
          </a:xfrm>
          <a:prstGeom prst="rect">
            <a:avLst/>
          </a:prstGeom>
          <a:noFill/>
        </p:spPr>
        <p:txBody>
          <a:bodyPr wrap="square" rtlCol="0">
            <a:spAutoFit/>
          </a:bodyPr>
          <a:lstStyle/>
          <a:p>
            <a:r>
              <a:rPr lang="en-US" sz="3200" b="1">
                <a:solidFill>
                  <a:srgbClr val="FFFF00"/>
                </a:solidFill>
                <a:cs typeface="+mj-cs"/>
              </a:rPr>
              <a:t>Rashi on Isaiah 19,14 Parts 1-2</a:t>
            </a:r>
          </a:p>
          <a:p>
            <a:pPr algn="r"/>
            <a:r>
              <a:rPr lang="he-IL" sz="3200">
                <a:solidFill>
                  <a:srgbClr val="FFFF00"/>
                </a:solidFill>
                <a:cs typeface="+mj-cs"/>
              </a:rPr>
              <a:t>מסך בקרבה. משקה מזג להם בתוכה שעיוה את רוחם לשון מסכה יינה (משלי ט׳:ב׳) עירוב משקה בחבית עד שמעמידו בטעמו קרוי מסך: </a:t>
            </a:r>
            <a:endParaRPr lang="en-US" sz="3200">
              <a:solidFill>
                <a:srgbClr val="FFFF00"/>
              </a:solidFill>
              <a:cs typeface="+mj-cs"/>
            </a:endParaRPr>
          </a:p>
          <a:p>
            <a:r>
              <a:rPr lang="en-US" sz="3200">
                <a:solidFill>
                  <a:srgbClr val="FFC000"/>
                </a:solidFill>
                <a:cs typeface="+mj-cs"/>
              </a:rPr>
              <a:t>The Lord has poured into its midst He mixed a drink for them in its midst, which perverted their spirit, an expression similar to (</a:t>
            </a:r>
            <a:r>
              <a:rPr lang="en-US" sz="3200">
                <a:solidFill>
                  <a:srgbClr val="00B0F0"/>
                </a:solidFill>
                <a:cs typeface="+mj-cs"/>
              </a:rPr>
              <a:t>Prov. 9:2</a:t>
            </a:r>
            <a:r>
              <a:rPr lang="en-US" sz="3200">
                <a:solidFill>
                  <a:srgbClr val="FFC000"/>
                </a:solidFill>
                <a:cs typeface="+mj-cs"/>
              </a:rPr>
              <a:t>), </a:t>
            </a:r>
            <a:r>
              <a:rPr lang="en-US" sz="3200">
                <a:solidFill>
                  <a:srgbClr val="00B0F0"/>
                </a:solidFill>
                <a:cs typeface="+mj-cs"/>
              </a:rPr>
              <a:t>“She mixed </a:t>
            </a:r>
            <a:r>
              <a:rPr lang="en-US" sz="3200">
                <a:solidFill>
                  <a:srgbClr val="FFC000"/>
                </a:solidFill>
                <a:cs typeface="+mj-cs"/>
              </a:rPr>
              <a:t>(</a:t>
            </a:r>
            <a:r>
              <a:rPr lang="he-IL" sz="3200">
                <a:solidFill>
                  <a:srgbClr val="FFFF00"/>
                </a:solidFill>
                <a:cs typeface="+mj-cs"/>
              </a:rPr>
              <a:t>מָסְכָה</a:t>
            </a:r>
            <a:r>
              <a:rPr lang="he-IL" sz="3200">
                <a:solidFill>
                  <a:srgbClr val="FFC000"/>
                </a:solidFill>
                <a:cs typeface="+mj-cs"/>
              </a:rPr>
              <a:t>) </a:t>
            </a:r>
            <a:r>
              <a:rPr lang="en-US" sz="3200">
                <a:solidFill>
                  <a:srgbClr val="FFC000"/>
                </a:solidFill>
                <a:cs typeface="+mj-cs"/>
              </a:rPr>
              <a:t> </a:t>
            </a:r>
            <a:r>
              <a:rPr lang="en-US" sz="3200">
                <a:solidFill>
                  <a:srgbClr val="00B0F0"/>
                </a:solidFill>
                <a:cs typeface="+mj-cs"/>
              </a:rPr>
              <a:t>her wine.” </a:t>
            </a:r>
            <a:r>
              <a:rPr lang="en-US" sz="3200">
                <a:solidFill>
                  <a:srgbClr val="FFC000"/>
                </a:solidFill>
                <a:cs typeface="+mj-cs"/>
              </a:rPr>
              <a:t>Mixing a beverage in a cask until he blends it to its proper flavor is called </a:t>
            </a:r>
            <a:r>
              <a:rPr lang="he-IL" sz="3200">
                <a:solidFill>
                  <a:srgbClr val="FFFF00"/>
                </a:solidFill>
                <a:cs typeface="+mj-cs"/>
              </a:rPr>
              <a:t>מֶסֶךְ</a:t>
            </a:r>
            <a:r>
              <a:rPr lang="he-IL" sz="3200">
                <a:solidFill>
                  <a:srgbClr val="FFC000"/>
                </a:solidFill>
                <a:cs typeface="+mj-cs"/>
              </a:rPr>
              <a:t>.</a:t>
            </a:r>
          </a:p>
          <a:p>
            <a:pPr algn="r"/>
            <a:r>
              <a:rPr lang="he-IL" sz="3200">
                <a:solidFill>
                  <a:srgbClr val="FFFF00"/>
                </a:solidFill>
                <a:cs typeface="+mj-cs"/>
              </a:rPr>
              <a:t>עועים. שם חולי של טירוף הדעת: </a:t>
            </a:r>
            <a:endParaRPr lang="en-US" sz="3200">
              <a:solidFill>
                <a:srgbClr val="FFFF00"/>
              </a:solidFill>
              <a:cs typeface="+mj-cs"/>
            </a:endParaRPr>
          </a:p>
          <a:p>
            <a:r>
              <a:rPr lang="en-US" sz="3200">
                <a:solidFill>
                  <a:srgbClr val="FFC000"/>
                </a:solidFill>
                <a:cs typeface="+mj-cs"/>
              </a:rPr>
              <a:t>perverseness Heb. </a:t>
            </a:r>
            <a:r>
              <a:rPr lang="he-IL" sz="3200">
                <a:solidFill>
                  <a:srgbClr val="FFFF00"/>
                </a:solidFill>
                <a:cs typeface="+mj-cs"/>
              </a:rPr>
              <a:t>עִוְעִים</a:t>
            </a:r>
            <a:r>
              <a:rPr lang="he-IL" sz="3200">
                <a:solidFill>
                  <a:srgbClr val="FFC000"/>
                </a:solidFill>
                <a:cs typeface="+mj-cs"/>
              </a:rPr>
              <a:t>, </a:t>
            </a:r>
            <a:r>
              <a:rPr lang="en-US" sz="3200">
                <a:solidFill>
                  <a:srgbClr val="FFC000"/>
                </a:solidFill>
                <a:cs typeface="+mj-cs"/>
              </a:rPr>
              <a:t> the name of a malady of confusion.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62D47B7-A205-1A36-5820-EB2FA3C37391}"/>
                  </a:ext>
                </a:extLst>
              </p14:cNvPr>
              <p14:cNvContentPartPr/>
              <p14:nvPr/>
            </p14:nvContentPartPr>
            <p14:xfrm>
              <a:off x="3570376" y="2598277"/>
              <a:ext cx="3975480" cy="44640"/>
            </p14:xfrm>
          </p:contentPart>
        </mc:Choice>
        <mc:Fallback>
          <p:pic>
            <p:nvPicPr>
              <p:cNvPr id="2" name="Ink 1">
                <a:extLst>
                  <a:ext uri="{FF2B5EF4-FFF2-40B4-BE49-F238E27FC236}">
                    <a16:creationId xmlns:a16="http://schemas.microsoft.com/office/drawing/2014/main" id="{E62D47B7-A205-1A36-5820-EB2FA3C37391}"/>
                  </a:ext>
                </a:extLst>
              </p:cNvPr>
              <p:cNvPicPr/>
              <p:nvPr/>
            </p:nvPicPr>
            <p:blipFill>
              <a:blip r:embed="rId5"/>
              <a:stretch>
                <a:fillRect/>
              </a:stretch>
            </p:blipFill>
            <p:spPr>
              <a:xfrm>
                <a:off x="3552376" y="2580277"/>
                <a:ext cx="4011120" cy="80280"/>
              </a:xfrm>
              <a:prstGeom prst="rect">
                <a:avLst/>
              </a:prstGeom>
            </p:spPr>
          </p:pic>
        </mc:Fallback>
      </mc:AlternateContent>
      <p:grpSp>
        <p:nvGrpSpPr>
          <p:cNvPr id="9" name="Group 8">
            <a:extLst>
              <a:ext uri="{FF2B5EF4-FFF2-40B4-BE49-F238E27FC236}">
                <a16:creationId xmlns:a16="http://schemas.microsoft.com/office/drawing/2014/main" id="{329F0C21-9E6C-1C17-6DB0-EB0FCC1DE2A9}"/>
              </a:ext>
            </a:extLst>
          </p:cNvPr>
          <p:cNvGrpSpPr/>
          <p:nvPr/>
        </p:nvGrpSpPr>
        <p:grpSpPr>
          <a:xfrm>
            <a:off x="697576" y="3072037"/>
            <a:ext cx="6508440" cy="65520"/>
            <a:chOff x="697576" y="3072037"/>
            <a:chExt cx="6508440" cy="655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61DFCB8-3FED-5F32-16E0-DA3FB7F2E345}"/>
                    </a:ext>
                  </a:extLst>
                </p14:cNvPr>
                <p14:cNvContentPartPr/>
                <p14:nvPr/>
              </p14:nvContentPartPr>
              <p14:xfrm>
                <a:off x="697576" y="3078877"/>
                <a:ext cx="2808000" cy="52560"/>
              </p14:xfrm>
            </p:contentPart>
          </mc:Choice>
          <mc:Fallback>
            <p:pic>
              <p:nvPicPr>
                <p:cNvPr id="4" name="Ink 3">
                  <a:extLst>
                    <a:ext uri="{FF2B5EF4-FFF2-40B4-BE49-F238E27FC236}">
                      <a16:creationId xmlns:a16="http://schemas.microsoft.com/office/drawing/2014/main" id="{961DFCB8-3FED-5F32-16E0-DA3FB7F2E345}"/>
                    </a:ext>
                  </a:extLst>
                </p:cNvPr>
                <p:cNvPicPr/>
                <p:nvPr/>
              </p:nvPicPr>
              <p:blipFill>
                <a:blip r:embed="rId7"/>
                <a:stretch>
                  <a:fillRect/>
                </a:stretch>
              </p:blipFill>
              <p:spPr>
                <a:xfrm>
                  <a:off x="679576" y="3061237"/>
                  <a:ext cx="2843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100FC27-7672-12B2-981A-DCE08311462E}"/>
                    </a:ext>
                  </a:extLst>
                </p14:cNvPr>
                <p14:cNvContentPartPr/>
                <p14:nvPr/>
              </p14:nvContentPartPr>
              <p14:xfrm>
                <a:off x="4278136" y="3072037"/>
                <a:ext cx="778680" cy="51120"/>
              </p14:xfrm>
            </p:contentPart>
          </mc:Choice>
          <mc:Fallback>
            <p:pic>
              <p:nvPicPr>
                <p:cNvPr id="5" name="Ink 4">
                  <a:extLst>
                    <a:ext uri="{FF2B5EF4-FFF2-40B4-BE49-F238E27FC236}">
                      <a16:creationId xmlns:a16="http://schemas.microsoft.com/office/drawing/2014/main" id="{5100FC27-7672-12B2-981A-DCE08311462E}"/>
                    </a:ext>
                  </a:extLst>
                </p:cNvPr>
                <p:cNvPicPr/>
                <p:nvPr/>
              </p:nvPicPr>
              <p:blipFill>
                <a:blip r:embed="rId9"/>
                <a:stretch>
                  <a:fillRect/>
                </a:stretch>
              </p:blipFill>
              <p:spPr>
                <a:xfrm>
                  <a:off x="4260496" y="3054397"/>
                  <a:ext cx="814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9BA6316-F5CA-5D0F-983F-108E0FAD2748}"/>
                    </a:ext>
                  </a:extLst>
                </p14:cNvPr>
                <p14:cNvContentPartPr/>
                <p14:nvPr/>
              </p14:nvContentPartPr>
              <p14:xfrm>
                <a:off x="5960416" y="3093997"/>
                <a:ext cx="1245600" cy="43560"/>
              </p14:xfrm>
            </p:contentPart>
          </mc:Choice>
          <mc:Fallback>
            <p:pic>
              <p:nvPicPr>
                <p:cNvPr id="7" name="Ink 6">
                  <a:extLst>
                    <a:ext uri="{FF2B5EF4-FFF2-40B4-BE49-F238E27FC236}">
                      <a16:creationId xmlns:a16="http://schemas.microsoft.com/office/drawing/2014/main" id="{D9BA6316-F5CA-5D0F-983F-108E0FAD2748}"/>
                    </a:ext>
                  </a:extLst>
                </p:cNvPr>
                <p:cNvPicPr/>
                <p:nvPr/>
              </p:nvPicPr>
              <p:blipFill>
                <a:blip r:embed="rId11"/>
                <a:stretch>
                  <a:fillRect/>
                </a:stretch>
              </p:blipFill>
              <p:spPr>
                <a:xfrm>
                  <a:off x="5942776" y="3075997"/>
                  <a:ext cx="128124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422B934-A0E4-8FDC-37A7-54C37254C0DD}"/>
                  </a:ext>
                </a:extLst>
              </p14:cNvPr>
              <p14:cNvContentPartPr/>
              <p14:nvPr/>
            </p14:nvContentPartPr>
            <p14:xfrm>
              <a:off x="8930056" y="3055117"/>
              <a:ext cx="290160" cy="25200"/>
            </p14:xfrm>
          </p:contentPart>
        </mc:Choice>
        <mc:Fallback>
          <p:pic>
            <p:nvPicPr>
              <p:cNvPr id="11" name="Ink 10">
                <a:extLst>
                  <a:ext uri="{FF2B5EF4-FFF2-40B4-BE49-F238E27FC236}">
                    <a16:creationId xmlns:a16="http://schemas.microsoft.com/office/drawing/2014/main" id="{E422B934-A0E4-8FDC-37A7-54C37254C0DD}"/>
                  </a:ext>
                </a:extLst>
              </p:cNvPr>
              <p:cNvPicPr/>
              <p:nvPr/>
            </p:nvPicPr>
            <p:blipFill>
              <a:blip r:embed="rId13"/>
              <a:stretch>
                <a:fillRect/>
              </a:stretch>
            </p:blipFill>
            <p:spPr>
              <a:xfrm>
                <a:off x="8912056" y="3037117"/>
                <a:ext cx="325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E1DEA36-CFC7-E7C0-C87E-05320D2B0FC0}"/>
                  </a:ext>
                </a:extLst>
              </p14:cNvPr>
              <p14:cNvContentPartPr/>
              <p14:nvPr/>
            </p14:nvContentPartPr>
            <p14:xfrm>
              <a:off x="396616" y="3553717"/>
              <a:ext cx="448920" cy="41760"/>
            </p14:xfrm>
          </p:contentPart>
        </mc:Choice>
        <mc:Fallback>
          <p:pic>
            <p:nvPicPr>
              <p:cNvPr id="12" name="Ink 11">
                <a:extLst>
                  <a:ext uri="{FF2B5EF4-FFF2-40B4-BE49-F238E27FC236}">
                    <a16:creationId xmlns:a16="http://schemas.microsoft.com/office/drawing/2014/main" id="{8E1DEA36-CFC7-E7C0-C87E-05320D2B0FC0}"/>
                  </a:ext>
                </a:extLst>
              </p:cNvPr>
              <p:cNvPicPr/>
              <p:nvPr/>
            </p:nvPicPr>
            <p:blipFill>
              <a:blip r:embed="rId15"/>
              <a:stretch>
                <a:fillRect/>
              </a:stretch>
            </p:blipFill>
            <p:spPr>
              <a:xfrm>
                <a:off x="378976" y="3535717"/>
                <a:ext cx="484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22E6534-FBE6-74DD-6072-4DC7ECFD1A5D}"/>
                  </a:ext>
                </a:extLst>
              </p14:cNvPr>
              <p14:cNvContentPartPr/>
              <p14:nvPr/>
            </p14:nvContentPartPr>
            <p14:xfrm>
              <a:off x="1773616" y="3537157"/>
              <a:ext cx="67320" cy="12600"/>
            </p14:xfrm>
          </p:contentPart>
        </mc:Choice>
        <mc:Fallback>
          <p:pic>
            <p:nvPicPr>
              <p:cNvPr id="13" name="Ink 12">
                <a:extLst>
                  <a:ext uri="{FF2B5EF4-FFF2-40B4-BE49-F238E27FC236}">
                    <a16:creationId xmlns:a16="http://schemas.microsoft.com/office/drawing/2014/main" id="{222E6534-FBE6-74DD-6072-4DC7ECFD1A5D}"/>
                  </a:ext>
                </a:extLst>
              </p:cNvPr>
              <p:cNvPicPr/>
              <p:nvPr/>
            </p:nvPicPr>
            <p:blipFill>
              <a:blip r:embed="rId17"/>
              <a:stretch>
                <a:fillRect/>
              </a:stretch>
            </p:blipFill>
            <p:spPr>
              <a:xfrm>
                <a:off x="1755976" y="3519157"/>
                <a:ext cx="102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9AD30A5-22C5-A68F-9D80-5C05690C52CC}"/>
                  </a:ext>
                </a:extLst>
              </p14:cNvPr>
              <p14:cNvContentPartPr/>
              <p14:nvPr/>
            </p14:nvContentPartPr>
            <p14:xfrm>
              <a:off x="5570176" y="3651277"/>
              <a:ext cx="35280" cy="8640"/>
            </p14:xfrm>
          </p:contentPart>
        </mc:Choice>
        <mc:Fallback>
          <p:pic>
            <p:nvPicPr>
              <p:cNvPr id="14" name="Ink 13">
                <a:extLst>
                  <a:ext uri="{FF2B5EF4-FFF2-40B4-BE49-F238E27FC236}">
                    <a16:creationId xmlns:a16="http://schemas.microsoft.com/office/drawing/2014/main" id="{49AD30A5-22C5-A68F-9D80-5C05690C52CC}"/>
                  </a:ext>
                </a:extLst>
              </p:cNvPr>
              <p:cNvPicPr/>
              <p:nvPr/>
            </p:nvPicPr>
            <p:blipFill>
              <a:blip r:embed="rId19"/>
              <a:stretch>
                <a:fillRect/>
              </a:stretch>
            </p:blipFill>
            <p:spPr>
              <a:xfrm>
                <a:off x="5552176" y="3633637"/>
                <a:ext cx="70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695FACE-BA74-11E0-B4EF-A1BD16869D94}"/>
                  </a:ext>
                </a:extLst>
              </p14:cNvPr>
              <p14:cNvContentPartPr/>
              <p14:nvPr/>
            </p14:nvContentPartPr>
            <p14:xfrm>
              <a:off x="6901096" y="3648037"/>
              <a:ext cx="57960" cy="7560"/>
            </p14:xfrm>
          </p:contentPart>
        </mc:Choice>
        <mc:Fallback>
          <p:pic>
            <p:nvPicPr>
              <p:cNvPr id="15" name="Ink 14">
                <a:extLst>
                  <a:ext uri="{FF2B5EF4-FFF2-40B4-BE49-F238E27FC236}">
                    <a16:creationId xmlns:a16="http://schemas.microsoft.com/office/drawing/2014/main" id="{7695FACE-BA74-11E0-B4EF-A1BD16869D94}"/>
                  </a:ext>
                </a:extLst>
              </p:cNvPr>
              <p:cNvPicPr/>
              <p:nvPr/>
            </p:nvPicPr>
            <p:blipFill>
              <a:blip r:embed="rId21"/>
              <a:stretch>
                <a:fillRect/>
              </a:stretch>
            </p:blipFill>
            <p:spPr>
              <a:xfrm>
                <a:off x="6883456" y="3630397"/>
                <a:ext cx="93600" cy="43200"/>
              </a:xfrm>
              <a:prstGeom prst="rect">
                <a:avLst/>
              </a:prstGeom>
            </p:spPr>
          </p:pic>
        </mc:Fallback>
      </mc:AlternateContent>
      <p:grpSp>
        <p:nvGrpSpPr>
          <p:cNvPr id="18" name="Group 17">
            <a:extLst>
              <a:ext uri="{FF2B5EF4-FFF2-40B4-BE49-F238E27FC236}">
                <a16:creationId xmlns:a16="http://schemas.microsoft.com/office/drawing/2014/main" id="{73B466A8-7002-3592-5DB3-A24443CB87EE}"/>
              </a:ext>
            </a:extLst>
          </p:cNvPr>
          <p:cNvGrpSpPr/>
          <p:nvPr/>
        </p:nvGrpSpPr>
        <p:grpSpPr>
          <a:xfrm>
            <a:off x="3325216" y="4044757"/>
            <a:ext cx="1190520" cy="122040"/>
            <a:chOff x="3325216" y="4044757"/>
            <a:chExt cx="1190520" cy="12204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B1EFAE5-7692-A59D-64D9-2981D90BB8BA}"/>
                    </a:ext>
                  </a:extLst>
                </p14:cNvPr>
                <p14:cNvContentPartPr/>
                <p14:nvPr/>
              </p14:nvContentPartPr>
              <p14:xfrm>
                <a:off x="3325216" y="4044757"/>
                <a:ext cx="55800" cy="39960"/>
              </p14:xfrm>
            </p:contentPart>
          </mc:Choice>
          <mc:Fallback>
            <p:pic>
              <p:nvPicPr>
                <p:cNvPr id="16" name="Ink 15">
                  <a:extLst>
                    <a:ext uri="{FF2B5EF4-FFF2-40B4-BE49-F238E27FC236}">
                      <a16:creationId xmlns:a16="http://schemas.microsoft.com/office/drawing/2014/main" id="{2B1EFAE5-7692-A59D-64D9-2981D90BB8BA}"/>
                    </a:ext>
                  </a:extLst>
                </p:cNvPr>
                <p:cNvPicPr/>
                <p:nvPr/>
              </p:nvPicPr>
              <p:blipFill>
                <a:blip r:embed="rId23"/>
                <a:stretch>
                  <a:fillRect/>
                </a:stretch>
              </p:blipFill>
              <p:spPr>
                <a:xfrm>
                  <a:off x="3307216" y="4026757"/>
                  <a:ext cx="91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D40DCDD-B3EB-CF9D-D8A8-07F8A24639C1}"/>
                    </a:ext>
                  </a:extLst>
                </p14:cNvPr>
                <p14:cNvContentPartPr/>
                <p14:nvPr/>
              </p14:nvContentPartPr>
              <p14:xfrm>
                <a:off x="4162576" y="4135117"/>
                <a:ext cx="353160" cy="31680"/>
              </p14:xfrm>
            </p:contentPart>
          </mc:Choice>
          <mc:Fallback>
            <p:pic>
              <p:nvPicPr>
                <p:cNvPr id="17" name="Ink 16">
                  <a:extLst>
                    <a:ext uri="{FF2B5EF4-FFF2-40B4-BE49-F238E27FC236}">
                      <a16:creationId xmlns:a16="http://schemas.microsoft.com/office/drawing/2014/main" id="{8D40DCDD-B3EB-CF9D-D8A8-07F8A24639C1}"/>
                    </a:ext>
                  </a:extLst>
                </p:cNvPr>
                <p:cNvPicPr/>
                <p:nvPr/>
              </p:nvPicPr>
              <p:blipFill>
                <a:blip r:embed="rId25"/>
                <a:stretch>
                  <a:fillRect/>
                </a:stretch>
              </p:blipFill>
              <p:spPr>
                <a:xfrm>
                  <a:off x="4144936" y="4117117"/>
                  <a:ext cx="38880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4A68F586-0DCB-7476-2741-020A478C0CC8}"/>
                  </a:ext>
                </a:extLst>
              </p14:cNvPr>
              <p14:cNvContentPartPr/>
              <p14:nvPr/>
            </p14:nvContentPartPr>
            <p14:xfrm>
              <a:off x="533056" y="4979317"/>
              <a:ext cx="1854360" cy="54360"/>
            </p14:xfrm>
          </p:contentPart>
        </mc:Choice>
        <mc:Fallback>
          <p:pic>
            <p:nvPicPr>
              <p:cNvPr id="19" name="Ink 18">
                <a:extLst>
                  <a:ext uri="{FF2B5EF4-FFF2-40B4-BE49-F238E27FC236}">
                    <a16:creationId xmlns:a16="http://schemas.microsoft.com/office/drawing/2014/main" id="{4A68F586-0DCB-7476-2741-020A478C0CC8}"/>
                  </a:ext>
                </a:extLst>
              </p:cNvPr>
              <p:cNvPicPr/>
              <p:nvPr/>
            </p:nvPicPr>
            <p:blipFill>
              <a:blip r:embed="rId27"/>
              <a:stretch>
                <a:fillRect/>
              </a:stretch>
            </p:blipFill>
            <p:spPr>
              <a:xfrm>
                <a:off x="515056" y="4961677"/>
                <a:ext cx="1890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D21E567-3201-3688-4DE2-3EAFA9499F55}"/>
                  </a:ext>
                </a:extLst>
              </p14:cNvPr>
              <p14:cNvContentPartPr/>
              <p14:nvPr/>
            </p14:nvContentPartPr>
            <p14:xfrm>
              <a:off x="3742456" y="5040157"/>
              <a:ext cx="668160" cy="82800"/>
            </p14:xfrm>
          </p:contentPart>
        </mc:Choice>
        <mc:Fallback>
          <p:pic>
            <p:nvPicPr>
              <p:cNvPr id="20" name="Ink 19">
                <a:extLst>
                  <a:ext uri="{FF2B5EF4-FFF2-40B4-BE49-F238E27FC236}">
                    <a16:creationId xmlns:a16="http://schemas.microsoft.com/office/drawing/2014/main" id="{FD21E567-3201-3688-4DE2-3EAFA9499F55}"/>
                  </a:ext>
                </a:extLst>
              </p:cNvPr>
              <p:cNvPicPr/>
              <p:nvPr/>
            </p:nvPicPr>
            <p:blipFill>
              <a:blip r:embed="rId29"/>
              <a:stretch>
                <a:fillRect/>
              </a:stretch>
            </p:blipFill>
            <p:spPr>
              <a:xfrm>
                <a:off x="3724816" y="5022517"/>
                <a:ext cx="703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9483CED-BCDB-AEAF-6915-EAF46B09C7B9}"/>
                  </a:ext>
                </a:extLst>
              </p14:cNvPr>
              <p14:cNvContentPartPr/>
              <p14:nvPr/>
            </p14:nvContentPartPr>
            <p14:xfrm>
              <a:off x="7175416" y="5063197"/>
              <a:ext cx="1177200" cy="113760"/>
            </p14:xfrm>
          </p:contentPart>
        </mc:Choice>
        <mc:Fallback>
          <p:pic>
            <p:nvPicPr>
              <p:cNvPr id="21" name="Ink 20">
                <a:extLst>
                  <a:ext uri="{FF2B5EF4-FFF2-40B4-BE49-F238E27FC236}">
                    <a16:creationId xmlns:a16="http://schemas.microsoft.com/office/drawing/2014/main" id="{19483CED-BCDB-AEAF-6915-EAF46B09C7B9}"/>
                  </a:ext>
                </a:extLst>
              </p:cNvPr>
              <p:cNvPicPr/>
              <p:nvPr/>
            </p:nvPicPr>
            <p:blipFill>
              <a:blip r:embed="rId31"/>
              <a:stretch>
                <a:fillRect/>
              </a:stretch>
            </p:blipFill>
            <p:spPr>
              <a:xfrm>
                <a:off x="7157776" y="5045557"/>
                <a:ext cx="1212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6C59DA92-59EE-BD50-7784-0EE0C586777B}"/>
                  </a:ext>
                </a:extLst>
              </p14:cNvPr>
              <p14:cNvContentPartPr/>
              <p14:nvPr/>
            </p14:nvContentPartPr>
            <p14:xfrm>
              <a:off x="423256" y="5481877"/>
              <a:ext cx="1233360" cy="118080"/>
            </p14:xfrm>
          </p:contentPart>
        </mc:Choice>
        <mc:Fallback>
          <p:pic>
            <p:nvPicPr>
              <p:cNvPr id="22" name="Ink 21">
                <a:extLst>
                  <a:ext uri="{FF2B5EF4-FFF2-40B4-BE49-F238E27FC236}">
                    <a16:creationId xmlns:a16="http://schemas.microsoft.com/office/drawing/2014/main" id="{6C59DA92-59EE-BD50-7784-0EE0C586777B}"/>
                  </a:ext>
                </a:extLst>
              </p:cNvPr>
              <p:cNvPicPr/>
              <p:nvPr/>
            </p:nvPicPr>
            <p:blipFill>
              <a:blip r:embed="rId33"/>
              <a:stretch>
                <a:fillRect/>
              </a:stretch>
            </p:blipFill>
            <p:spPr>
              <a:xfrm>
                <a:off x="405256" y="5464237"/>
                <a:ext cx="1269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4AED97C1-150D-CB0C-35FA-48317AAA06AA}"/>
                  </a:ext>
                </a:extLst>
              </p14:cNvPr>
              <p14:cNvContentPartPr/>
              <p14:nvPr/>
            </p14:nvContentPartPr>
            <p14:xfrm>
              <a:off x="4864576" y="5064277"/>
              <a:ext cx="3475080" cy="104400"/>
            </p14:xfrm>
          </p:contentPart>
        </mc:Choice>
        <mc:Fallback>
          <p:pic>
            <p:nvPicPr>
              <p:cNvPr id="23" name="Ink 22">
                <a:extLst>
                  <a:ext uri="{FF2B5EF4-FFF2-40B4-BE49-F238E27FC236}">
                    <a16:creationId xmlns:a16="http://schemas.microsoft.com/office/drawing/2014/main" id="{4AED97C1-150D-CB0C-35FA-48317AAA06AA}"/>
                  </a:ext>
                </a:extLst>
              </p:cNvPr>
              <p:cNvPicPr/>
              <p:nvPr/>
            </p:nvPicPr>
            <p:blipFill>
              <a:blip r:embed="rId35"/>
              <a:stretch>
                <a:fillRect/>
              </a:stretch>
            </p:blipFill>
            <p:spPr>
              <a:xfrm>
                <a:off x="4846936" y="5046637"/>
                <a:ext cx="3510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67E07B25-9A55-3485-C7DF-DFF30529EE2C}"/>
                  </a:ext>
                </a:extLst>
              </p14:cNvPr>
              <p14:cNvContentPartPr/>
              <p14:nvPr/>
            </p14:nvContentPartPr>
            <p14:xfrm>
              <a:off x="9201496" y="4086517"/>
              <a:ext cx="1087920" cy="534600"/>
            </p14:xfrm>
          </p:contentPart>
        </mc:Choice>
        <mc:Fallback>
          <p:pic>
            <p:nvPicPr>
              <p:cNvPr id="24" name="Ink 23">
                <a:extLst>
                  <a:ext uri="{FF2B5EF4-FFF2-40B4-BE49-F238E27FC236}">
                    <a16:creationId xmlns:a16="http://schemas.microsoft.com/office/drawing/2014/main" id="{67E07B25-9A55-3485-C7DF-DFF30529EE2C}"/>
                  </a:ext>
                </a:extLst>
              </p:cNvPr>
              <p:cNvPicPr/>
              <p:nvPr/>
            </p:nvPicPr>
            <p:blipFill>
              <a:blip r:embed="rId37"/>
              <a:stretch>
                <a:fillRect/>
              </a:stretch>
            </p:blipFill>
            <p:spPr>
              <a:xfrm>
                <a:off x="9183496" y="4068877"/>
                <a:ext cx="1123560" cy="570240"/>
              </a:xfrm>
              <a:prstGeom prst="rect">
                <a:avLst/>
              </a:prstGeom>
            </p:spPr>
          </p:pic>
        </mc:Fallback>
      </mc:AlternateContent>
    </p:spTree>
    <p:extLst>
      <p:ext uri="{BB962C8B-B14F-4D97-AF65-F5344CB8AC3E}">
        <p14:creationId xmlns:p14="http://schemas.microsoft.com/office/powerpoint/2010/main" val="151974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38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2085" y="118679"/>
            <a:ext cx="9966943" cy="5755422"/>
          </a:xfrm>
          <a:prstGeom prst="rect">
            <a:avLst/>
          </a:prstGeom>
          <a:noFill/>
        </p:spPr>
        <p:txBody>
          <a:bodyPr wrap="square" rtlCol="0">
            <a:spAutoFit/>
          </a:bodyPr>
          <a:lstStyle/>
          <a:p>
            <a:pPr algn="r"/>
            <a:r>
              <a:rPr lang="he-IL" sz="3600" b="1">
                <a:solidFill>
                  <a:srgbClr val="FFFF00"/>
                </a:solidFill>
                <a:cs typeface="+mj-cs"/>
              </a:rPr>
              <a:t>ספר תהילים פרק צא</a:t>
            </a:r>
          </a:p>
          <a:p>
            <a:pPr algn="r"/>
            <a:r>
              <a:rPr lang="he-IL" sz="3600">
                <a:solidFill>
                  <a:srgbClr val="FFFF00"/>
                </a:solidFill>
                <a:cs typeface="+mj-cs"/>
              </a:rPr>
              <a:t>א   ישֵׁב בְּסֵתֶר עֶלְיוֹן בְּצֵל שַׁדַּי יִתְלוֹנָן: ב   אֹמַר לַיהֹוָה מַחְסִי וּמְצוּדָתִי אֱלֹהַי אֶבְטַח-בּוֹ: ג   כִּי הוּא יַצִּילְךָ מִפַּח יָקוּשׁ מִדֶּבֶר הַוּוֹת</a:t>
            </a:r>
            <a:r>
              <a:rPr lang="en-US" sz="3600">
                <a:solidFill>
                  <a:srgbClr val="FFFF00"/>
                </a:solidFill>
                <a:cs typeface="+mj-cs"/>
              </a:rPr>
              <a:t> </a:t>
            </a:r>
            <a:r>
              <a:rPr lang="he-IL" sz="3600">
                <a:solidFill>
                  <a:srgbClr val="FFFF00"/>
                </a:solidFill>
                <a:cs typeface="+mj-cs"/>
              </a:rPr>
              <a:t>:</a:t>
            </a:r>
          </a:p>
          <a:p>
            <a:r>
              <a:rPr lang="en-US" sz="3200" b="1">
                <a:solidFill>
                  <a:srgbClr val="FFC000"/>
                </a:solidFill>
                <a:cs typeface="+mj-cs"/>
              </a:rPr>
              <a:t>Tehillim / Psalms 91:1-3</a:t>
            </a:r>
          </a:p>
          <a:p>
            <a:r>
              <a:rPr lang="en-US" sz="3200">
                <a:solidFill>
                  <a:srgbClr val="FFC000"/>
                </a:solidFill>
                <a:cs typeface="+mj-cs"/>
              </a:rPr>
              <a:t>91:1  He that dwelleth in the secret place of the most High shall abide under the shadow of the Almighty. 91:2  I will say of the LORD, He is my refuge and my fortress: my God; in him will I trust. 91:3  Surely he shall deliver thee from the snare of the fowler, and from the noisome pestilence.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46E54A5-C4E9-70B6-F8D7-F3694BE03418}"/>
                  </a:ext>
                </a:extLst>
              </p14:cNvPr>
              <p14:cNvContentPartPr/>
              <p14:nvPr/>
            </p14:nvContentPartPr>
            <p14:xfrm>
              <a:off x="4003816" y="3813277"/>
              <a:ext cx="3472560" cy="56520"/>
            </p14:xfrm>
          </p:contentPart>
        </mc:Choice>
        <mc:Fallback>
          <p:pic>
            <p:nvPicPr>
              <p:cNvPr id="2" name="Ink 1">
                <a:extLst>
                  <a:ext uri="{FF2B5EF4-FFF2-40B4-BE49-F238E27FC236}">
                    <a16:creationId xmlns:a16="http://schemas.microsoft.com/office/drawing/2014/main" id="{846E54A5-C4E9-70B6-F8D7-F3694BE03418}"/>
                  </a:ext>
                </a:extLst>
              </p:cNvPr>
              <p:cNvPicPr/>
              <p:nvPr/>
            </p:nvPicPr>
            <p:blipFill>
              <a:blip r:embed="rId5"/>
              <a:stretch>
                <a:fillRect/>
              </a:stretch>
            </p:blipFill>
            <p:spPr>
              <a:xfrm>
                <a:off x="3986176" y="3795637"/>
                <a:ext cx="3508200" cy="92160"/>
              </a:xfrm>
              <a:prstGeom prst="rect">
                <a:avLst/>
              </a:prstGeom>
            </p:spPr>
          </p:pic>
        </mc:Fallback>
      </mc:AlternateContent>
      <p:grpSp>
        <p:nvGrpSpPr>
          <p:cNvPr id="9" name="Group 8">
            <a:extLst>
              <a:ext uri="{FF2B5EF4-FFF2-40B4-BE49-F238E27FC236}">
                <a16:creationId xmlns:a16="http://schemas.microsoft.com/office/drawing/2014/main" id="{7E708DC7-CC3F-9E65-314C-5E1CEAC54F8A}"/>
              </a:ext>
            </a:extLst>
          </p:cNvPr>
          <p:cNvGrpSpPr/>
          <p:nvPr/>
        </p:nvGrpSpPr>
        <p:grpSpPr>
          <a:xfrm>
            <a:off x="3207496" y="4225117"/>
            <a:ext cx="6616800" cy="145440"/>
            <a:chOff x="3207496" y="4225117"/>
            <a:chExt cx="6616800" cy="1454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8DAF6D1-6CCD-F15B-A059-460D93D7C330}"/>
                    </a:ext>
                  </a:extLst>
                </p14:cNvPr>
                <p14:cNvContentPartPr/>
                <p14:nvPr/>
              </p14:nvContentPartPr>
              <p14:xfrm>
                <a:off x="3207496" y="4269397"/>
                <a:ext cx="5154840" cy="101160"/>
              </p14:xfrm>
            </p:contentPart>
          </mc:Choice>
          <mc:Fallback>
            <p:pic>
              <p:nvPicPr>
                <p:cNvPr id="4" name="Ink 3">
                  <a:extLst>
                    <a:ext uri="{FF2B5EF4-FFF2-40B4-BE49-F238E27FC236}">
                      <a16:creationId xmlns:a16="http://schemas.microsoft.com/office/drawing/2014/main" id="{C8DAF6D1-6CCD-F15B-A059-460D93D7C330}"/>
                    </a:ext>
                  </a:extLst>
                </p:cNvPr>
                <p:cNvPicPr/>
                <p:nvPr/>
              </p:nvPicPr>
              <p:blipFill>
                <a:blip r:embed="rId7"/>
                <a:stretch>
                  <a:fillRect/>
                </a:stretch>
              </p:blipFill>
              <p:spPr>
                <a:xfrm>
                  <a:off x="3189856" y="4251757"/>
                  <a:ext cx="5190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EFA8D76-8E7A-40A6-7474-2C7F43A14266}"/>
                    </a:ext>
                  </a:extLst>
                </p14:cNvPr>
                <p14:cNvContentPartPr/>
                <p14:nvPr/>
              </p14:nvContentPartPr>
              <p14:xfrm>
                <a:off x="8675176" y="4225117"/>
                <a:ext cx="1149120" cy="60840"/>
              </p14:xfrm>
            </p:contentPart>
          </mc:Choice>
          <mc:Fallback>
            <p:pic>
              <p:nvPicPr>
                <p:cNvPr id="5" name="Ink 4">
                  <a:extLst>
                    <a:ext uri="{FF2B5EF4-FFF2-40B4-BE49-F238E27FC236}">
                      <a16:creationId xmlns:a16="http://schemas.microsoft.com/office/drawing/2014/main" id="{FEFA8D76-8E7A-40A6-7474-2C7F43A14266}"/>
                    </a:ext>
                  </a:extLst>
                </p:cNvPr>
                <p:cNvPicPr/>
                <p:nvPr/>
              </p:nvPicPr>
              <p:blipFill>
                <a:blip r:embed="rId9"/>
                <a:stretch>
                  <a:fillRect/>
                </a:stretch>
              </p:blipFill>
              <p:spPr>
                <a:xfrm>
                  <a:off x="8657176" y="4207477"/>
                  <a:ext cx="1184760" cy="96480"/>
                </a:xfrm>
                <a:prstGeom prst="rect">
                  <a:avLst/>
                </a:prstGeom>
              </p:spPr>
            </p:pic>
          </mc:Fallback>
        </mc:AlternateContent>
      </p:grpSp>
      <p:grpSp>
        <p:nvGrpSpPr>
          <p:cNvPr id="13" name="Group 12">
            <a:extLst>
              <a:ext uri="{FF2B5EF4-FFF2-40B4-BE49-F238E27FC236}">
                <a16:creationId xmlns:a16="http://schemas.microsoft.com/office/drawing/2014/main" id="{854A1AA4-D403-6A54-7CC3-BD3EC0B304D2}"/>
              </a:ext>
            </a:extLst>
          </p:cNvPr>
          <p:cNvGrpSpPr/>
          <p:nvPr/>
        </p:nvGrpSpPr>
        <p:grpSpPr>
          <a:xfrm>
            <a:off x="327856" y="4691317"/>
            <a:ext cx="8861400" cy="172440"/>
            <a:chOff x="327856" y="4691317"/>
            <a:chExt cx="8861400" cy="1724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B99097B-A17D-754F-3F98-1768125AAA2C}"/>
                    </a:ext>
                  </a:extLst>
                </p14:cNvPr>
                <p14:cNvContentPartPr/>
                <p14:nvPr/>
              </p14:nvContentPartPr>
              <p14:xfrm>
                <a:off x="327856" y="4691317"/>
                <a:ext cx="2682720" cy="123120"/>
              </p14:xfrm>
            </p:contentPart>
          </mc:Choice>
          <mc:Fallback>
            <p:pic>
              <p:nvPicPr>
                <p:cNvPr id="7" name="Ink 6">
                  <a:extLst>
                    <a:ext uri="{FF2B5EF4-FFF2-40B4-BE49-F238E27FC236}">
                      <a16:creationId xmlns:a16="http://schemas.microsoft.com/office/drawing/2014/main" id="{EB99097B-A17D-754F-3F98-1768125AAA2C}"/>
                    </a:ext>
                  </a:extLst>
                </p:cNvPr>
                <p:cNvPicPr/>
                <p:nvPr/>
              </p:nvPicPr>
              <p:blipFill>
                <a:blip r:embed="rId11"/>
                <a:stretch>
                  <a:fillRect/>
                </a:stretch>
              </p:blipFill>
              <p:spPr>
                <a:xfrm>
                  <a:off x="309856" y="4673677"/>
                  <a:ext cx="2718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EE75FBD-4AE7-EBC2-D723-E47B3F6B6DBE}"/>
                    </a:ext>
                  </a:extLst>
                </p14:cNvPr>
                <p14:cNvContentPartPr/>
                <p14:nvPr/>
              </p14:nvContentPartPr>
              <p14:xfrm>
                <a:off x="4705456" y="4801477"/>
                <a:ext cx="4483800" cy="62280"/>
              </p14:xfrm>
            </p:contentPart>
          </mc:Choice>
          <mc:Fallback>
            <p:pic>
              <p:nvPicPr>
                <p:cNvPr id="11" name="Ink 10">
                  <a:extLst>
                    <a:ext uri="{FF2B5EF4-FFF2-40B4-BE49-F238E27FC236}">
                      <a16:creationId xmlns:a16="http://schemas.microsoft.com/office/drawing/2014/main" id="{FEE75FBD-4AE7-EBC2-D723-E47B3F6B6DBE}"/>
                    </a:ext>
                  </a:extLst>
                </p:cNvPr>
                <p:cNvPicPr/>
                <p:nvPr/>
              </p:nvPicPr>
              <p:blipFill>
                <a:blip r:embed="rId13"/>
                <a:stretch>
                  <a:fillRect/>
                </a:stretch>
              </p:blipFill>
              <p:spPr>
                <a:xfrm>
                  <a:off x="4687456" y="4783477"/>
                  <a:ext cx="451944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BA230C7-4510-FCD2-EFC5-EE110E67D078}"/>
                  </a:ext>
                </a:extLst>
              </p14:cNvPr>
              <p14:cNvContentPartPr/>
              <p14:nvPr/>
            </p14:nvContentPartPr>
            <p14:xfrm>
              <a:off x="1608736" y="5252557"/>
              <a:ext cx="7143120" cy="171720"/>
            </p14:xfrm>
          </p:contentPart>
        </mc:Choice>
        <mc:Fallback>
          <p:pic>
            <p:nvPicPr>
              <p:cNvPr id="12" name="Ink 11">
                <a:extLst>
                  <a:ext uri="{FF2B5EF4-FFF2-40B4-BE49-F238E27FC236}">
                    <a16:creationId xmlns:a16="http://schemas.microsoft.com/office/drawing/2014/main" id="{2BA230C7-4510-FCD2-EFC5-EE110E67D078}"/>
                  </a:ext>
                </a:extLst>
              </p:cNvPr>
              <p:cNvPicPr/>
              <p:nvPr/>
            </p:nvPicPr>
            <p:blipFill>
              <a:blip r:embed="rId15"/>
              <a:stretch>
                <a:fillRect/>
              </a:stretch>
            </p:blipFill>
            <p:spPr>
              <a:xfrm>
                <a:off x="1590736" y="5234557"/>
                <a:ext cx="7178760" cy="207360"/>
              </a:xfrm>
              <a:prstGeom prst="rect">
                <a:avLst/>
              </a:prstGeom>
            </p:spPr>
          </p:pic>
        </mc:Fallback>
      </mc:AlternateContent>
    </p:spTree>
    <p:extLst>
      <p:ext uri="{BB962C8B-B14F-4D97-AF65-F5344CB8AC3E}">
        <p14:creationId xmlns:p14="http://schemas.microsoft.com/office/powerpoint/2010/main" val="86460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25825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38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95647" y="118679"/>
            <a:ext cx="9393381" cy="5863144"/>
          </a:xfrm>
          <a:prstGeom prst="rect">
            <a:avLst/>
          </a:prstGeom>
          <a:noFill/>
        </p:spPr>
        <p:txBody>
          <a:bodyPr wrap="square" rtlCol="0">
            <a:spAutoFit/>
          </a:bodyPr>
          <a:lstStyle/>
          <a:p>
            <a:r>
              <a:rPr lang="en-US" sz="2800" b="1">
                <a:solidFill>
                  <a:srgbClr val="FFC000"/>
                </a:solidFill>
                <a:cs typeface="+mj-cs"/>
              </a:rPr>
              <a:t>Talmud Bavli Makkot 10a</a:t>
            </a:r>
          </a:p>
          <a:p>
            <a:r>
              <a:rPr lang="en-US" sz="2500">
                <a:solidFill>
                  <a:srgbClr val="FFC000"/>
                </a:solidFill>
                <a:cs typeface="+mj-cs"/>
              </a:rPr>
              <a:t>Rav Ashi says: Anyone who loves to study in abundance, i.e., with many colleagues, to him shall be increase, i.e., he will succeed in his studies. And that is parallel to that which Rabbi Yosei, son of Rabbi Ḥanina, says: What is the meaning of that which is written: “A sword is upon the baddim, veno’alu” (</a:t>
            </a:r>
            <a:r>
              <a:rPr lang="en-US" sz="2500">
                <a:solidFill>
                  <a:srgbClr val="00B0F0"/>
                </a:solidFill>
                <a:cs typeface="+mj-cs"/>
              </a:rPr>
              <a:t>Jeremiah 50:36</a:t>
            </a:r>
            <a:r>
              <a:rPr lang="en-US" sz="2500">
                <a:solidFill>
                  <a:srgbClr val="FFC000"/>
                </a:solidFill>
                <a:cs typeface="+mj-cs"/>
              </a:rPr>
              <a:t>)? It is fitting that a sword be placed on the necks of the enemies of Torah scholars, a euphemism for Torah scholars, who sit and engage in the study of the Torah individually [bad bevad]. Moreover, they grow foolish through individual study, as it is written here: Veno’alu, and it is written there: “For we have been foolish [no’alnu]” (</a:t>
            </a:r>
            <a:r>
              <a:rPr lang="en-US" sz="2500">
                <a:solidFill>
                  <a:srgbClr val="00B0F0"/>
                </a:solidFill>
                <a:cs typeface="+mj-cs"/>
              </a:rPr>
              <a:t>Numbers 12:11</a:t>
            </a:r>
            <a:r>
              <a:rPr lang="en-US" sz="2500">
                <a:solidFill>
                  <a:srgbClr val="FFC000"/>
                </a:solidFill>
                <a:cs typeface="+mj-cs"/>
              </a:rPr>
              <a:t>). Moreover, they thereby sin, as it is stated immediately thereafter: “And for we have sinned.” And if you wish, say that from here it is derived that no’alu means sinned: “The ministers of Zoan have sinned [no’alu]” (</a:t>
            </a:r>
            <a:r>
              <a:rPr lang="en-US" sz="2500">
                <a:solidFill>
                  <a:srgbClr val="00B0F0"/>
                </a:solidFill>
                <a:cs typeface="+mj-cs"/>
              </a:rPr>
              <a:t>Isaiah 19:13</a:t>
            </a:r>
            <a:r>
              <a:rPr lang="en-US"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A138B89-569B-4519-693A-83034BC8ADFC}"/>
              </a:ext>
            </a:extLst>
          </p:cNvPr>
          <p:cNvGrpSpPr/>
          <p:nvPr/>
        </p:nvGrpSpPr>
        <p:grpSpPr>
          <a:xfrm>
            <a:off x="5437696" y="2838414"/>
            <a:ext cx="4434480" cy="45720"/>
            <a:chOff x="5437696" y="2838414"/>
            <a:chExt cx="4434480" cy="45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8E4E39A-77C0-5CDB-9C1E-7CE6C129A36F}"/>
                    </a:ext>
                  </a:extLst>
                </p14:cNvPr>
                <p14:cNvContentPartPr/>
                <p14:nvPr/>
              </p14:nvContentPartPr>
              <p14:xfrm>
                <a:off x="5437696" y="2838414"/>
                <a:ext cx="1879920" cy="45720"/>
              </p14:xfrm>
            </p:contentPart>
          </mc:Choice>
          <mc:Fallback>
            <p:pic>
              <p:nvPicPr>
                <p:cNvPr id="2" name="Ink 1">
                  <a:extLst>
                    <a:ext uri="{FF2B5EF4-FFF2-40B4-BE49-F238E27FC236}">
                      <a16:creationId xmlns:a16="http://schemas.microsoft.com/office/drawing/2014/main" id="{48E4E39A-77C0-5CDB-9C1E-7CE6C129A36F}"/>
                    </a:ext>
                  </a:extLst>
                </p:cNvPr>
                <p:cNvPicPr/>
                <p:nvPr/>
              </p:nvPicPr>
              <p:blipFill>
                <a:blip r:embed="rId5"/>
                <a:stretch>
                  <a:fillRect/>
                </a:stretch>
              </p:blipFill>
              <p:spPr>
                <a:xfrm>
                  <a:off x="5420056" y="2820774"/>
                  <a:ext cx="1915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DBE929D-AAEB-23FA-84EE-7A35F61B2EF6}"/>
                    </a:ext>
                  </a:extLst>
                </p14:cNvPr>
                <p14:cNvContentPartPr/>
                <p14:nvPr/>
              </p14:nvContentPartPr>
              <p14:xfrm>
                <a:off x="8203576" y="2866494"/>
                <a:ext cx="1668600" cy="14400"/>
              </p14:xfrm>
            </p:contentPart>
          </mc:Choice>
          <mc:Fallback>
            <p:pic>
              <p:nvPicPr>
                <p:cNvPr id="4" name="Ink 3">
                  <a:extLst>
                    <a:ext uri="{FF2B5EF4-FFF2-40B4-BE49-F238E27FC236}">
                      <a16:creationId xmlns:a16="http://schemas.microsoft.com/office/drawing/2014/main" id="{FDBE929D-AAEB-23FA-84EE-7A35F61B2EF6}"/>
                    </a:ext>
                  </a:extLst>
                </p:cNvPr>
                <p:cNvPicPr/>
                <p:nvPr/>
              </p:nvPicPr>
              <p:blipFill>
                <a:blip r:embed="rId7"/>
                <a:stretch>
                  <a:fillRect/>
                </a:stretch>
              </p:blipFill>
              <p:spPr>
                <a:xfrm>
                  <a:off x="8185576" y="2848494"/>
                  <a:ext cx="1704240" cy="50040"/>
                </a:xfrm>
                <a:prstGeom prst="rect">
                  <a:avLst/>
                </a:prstGeom>
              </p:spPr>
            </p:pic>
          </mc:Fallback>
        </mc:AlternateContent>
      </p:grpSp>
      <p:grpSp>
        <p:nvGrpSpPr>
          <p:cNvPr id="11" name="Group 10">
            <a:extLst>
              <a:ext uri="{FF2B5EF4-FFF2-40B4-BE49-F238E27FC236}">
                <a16:creationId xmlns:a16="http://schemas.microsoft.com/office/drawing/2014/main" id="{43E04D73-BC0D-2916-EEEC-34C8C18D458B}"/>
              </a:ext>
            </a:extLst>
          </p:cNvPr>
          <p:cNvGrpSpPr/>
          <p:nvPr/>
        </p:nvGrpSpPr>
        <p:grpSpPr>
          <a:xfrm>
            <a:off x="1016176" y="3181854"/>
            <a:ext cx="7407720" cy="140760"/>
            <a:chOff x="1016176" y="3181854"/>
            <a:chExt cx="7407720" cy="1407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E3D2C7E-A597-769F-04EF-90F3D57678B0}"/>
                    </a:ext>
                  </a:extLst>
                </p14:cNvPr>
                <p14:cNvContentPartPr/>
                <p14:nvPr/>
              </p14:nvContentPartPr>
              <p14:xfrm>
                <a:off x="1016176" y="3237654"/>
                <a:ext cx="1559520" cy="84960"/>
              </p14:xfrm>
            </p:contentPart>
          </mc:Choice>
          <mc:Fallback>
            <p:pic>
              <p:nvPicPr>
                <p:cNvPr id="7" name="Ink 6">
                  <a:extLst>
                    <a:ext uri="{FF2B5EF4-FFF2-40B4-BE49-F238E27FC236}">
                      <a16:creationId xmlns:a16="http://schemas.microsoft.com/office/drawing/2014/main" id="{FE3D2C7E-A597-769F-04EF-90F3D57678B0}"/>
                    </a:ext>
                  </a:extLst>
                </p:cNvPr>
                <p:cNvPicPr/>
                <p:nvPr/>
              </p:nvPicPr>
              <p:blipFill>
                <a:blip r:embed="rId9"/>
                <a:stretch>
                  <a:fillRect/>
                </a:stretch>
              </p:blipFill>
              <p:spPr>
                <a:xfrm>
                  <a:off x="998536" y="3220014"/>
                  <a:ext cx="1595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AE0C479-8154-7C11-AEC9-67EB59CA4E41}"/>
                    </a:ext>
                  </a:extLst>
                </p14:cNvPr>
                <p14:cNvContentPartPr/>
                <p14:nvPr/>
              </p14:nvContentPartPr>
              <p14:xfrm>
                <a:off x="3647056" y="3181854"/>
                <a:ext cx="4776840" cy="87480"/>
              </p14:xfrm>
            </p:contentPart>
          </mc:Choice>
          <mc:Fallback>
            <p:pic>
              <p:nvPicPr>
                <p:cNvPr id="9" name="Ink 8">
                  <a:extLst>
                    <a:ext uri="{FF2B5EF4-FFF2-40B4-BE49-F238E27FC236}">
                      <a16:creationId xmlns:a16="http://schemas.microsoft.com/office/drawing/2014/main" id="{0AE0C479-8154-7C11-AEC9-67EB59CA4E41}"/>
                    </a:ext>
                  </a:extLst>
                </p:cNvPr>
                <p:cNvPicPr/>
                <p:nvPr/>
              </p:nvPicPr>
              <p:blipFill>
                <a:blip r:embed="rId11"/>
                <a:stretch>
                  <a:fillRect/>
                </a:stretch>
              </p:blipFill>
              <p:spPr>
                <a:xfrm>
                  <a:off x="3629416" y="3164214"/>
                  <a:ext cx="4812480" cy="123120"/>
                </a:xfrm>
                <a:prstGeom prst="rect">
                  <a:avLst/>
                </a:prstGeom>
              </p:spPr>
            </p:pic>
          </mc:Fallback>
        </mc:AlternateContent>
      </p:grpSp>
      <p:grpSp>
        <p:nvGrpSpPr>
          <p:cNvPr id="16" name="Group 15">
            <a:extLst>
              <a:ext uri="{FF2B5EF4-FFF2-40B4-BE49-F238E27FC236}">
                <a16:creationId xmlns:a16="http://schemas.microsoft.com/office/drawing/2014/main" id="{A979A0A7-8911-24BD-B9DE-B57D3930589E}"/>
              </a:ext>
            </a:extLst>
          </p:cNvPr>
          <p:cNvGrpSpPr/>
          <p:nvPr/>
        </p:nvGrpSpPr>
        <p:grpSpPr>
          <a:xfrm>
            <a:off x="1133176" y="3495414"/>
            <a:ext cx="2502720" cy="162720"/>
            <a:chOff x="1133176" y="3495414"/>
            <a:chExt cx="2502720" cy="16272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51E8146-9E39-E39A-76CE-05ACEFBF1950}"/>
                    </a:ext>
                  </a:extLst>
                </p14:cNvPr>
                <p14:cNvContentPartPr/>
                <p14:nvPr/>
              </p14:nvContentPartPr>
              <p14:xfrm>
                <a:off x="1133176" y="3495414"/>
                <a:ext cx="51840" cy="9360"/>
              </p14:xfrm>
            </p:contentPart>
          </mc:Choice>
          <mc:Fallback>
            <p:pic>
              <p:nvPicPr>
                <p:cNvPr id="12" name="Ink 11">
                  <a:extLst>
                    <a:ext uri="{FF2B5EF4-FFF2-40B4-BE49-F238E27FC236}">
                      <a16:creationId xmlns:a16="http://schemas.microsoft.com/office/drawing/2014/main" id="{C51E8146-9E39-E39A-76CE-05ACEFBF1950}"/>
                    </a:ext>
                  </a:extLst>
                </p:cNvPr>
                <p:cNvPicPr/>
                <p:nvPr/>
              </p:nvPicPr>
              <p:blipFill>
                <a:blip r:embed="rId13"/>
                <a:stretch>
                  <a:fillRect/>
                </a:stretch>
              </p:blipFill>
              <p:spPr>
                <a:xfrm>
                  <a:off x="1115176" y="3477774"/>
                  <a:ext cx="87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83460AC-0765-8111-A6A4-7AF0777A9D26}"/>
                    </a:ext>
                  </a:extLst>
                </p14:cNvPr>
                <p14:cNvContentPartPr/>
                <p14:nvPr/>
              </p14:nvContentPartPr>
              <p14:xfrm>
                <a:off x="1269256" y="3538254"/>
                <a:ext cx="1119960" cy="119880"/>
              </p14:xfrm>
            </p:contentPart>
          </mc:Choice>
          <mc:Fallback>
            <p:pic>
              <p:nvPicPr>
                <p:cNvPr id="13" name="Ink 12">
                  <a:extLst>
                    <a:ext uri="{FF2B5EF4-FFF2-40B4-BE49-F238E27FC236}">
                      <a16:creationId xmlns:a16="http://schemas.microsoft.com/office/drawing/2014/main" id="{183460AC-0765-8111-A6A4-7AF0777A9D26}"/>
                    </a:ext>
                  </a:extLst>
                </p:cNvPr>
                <p:cNvPicPr/>
                <p:nvPr/>
              </p:nvPicPr>
              <p:blipFill>
                <a:blip r:embed="rId15"/>
                <a:stretch>
                  <a:fillRect/>
                </a:stretch>
              </p:blipFill>
              <p:spPr>
                <a:xfrm>
                  <a:off x="1251256" y="3520254"/>
                  <a:ext cx="1155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F2D8E29-6BE8-8E7E-2FEA-87075C3526E3}"/>
                    </a:ext>
                  </a:extLst>
                </p14:cNvPr>
                <p14:cNvContentPartPr/>
                <p14:nvPr/>
              </p14:nvContentPartPr>
              <p14:xfrm>
                <a:off x="2625016" y="3599094"/>
                <a:ext cx="1010880" cy="38880"/>
              </p14:xfrm>
            </p:contentPart>
          </mc:Choice>
          <mc:Fallback>
            <p:pic>
              <p:nvPicPr>
                <p:cNvPr id="15" name="Ink 14">
                  <a:extLst>
                    <a:ext uri="{FF2B5EF4-FFF2-40B4-BE49-F238E27FC236}">
                      <a16:creationId xmlns:a16="http://schemas.microsoft.com/office/drawing/2014/main" id="{0F2D8E29-6BE8-8E7E-2FEA-87075C3526E3}"/>
                    </a:ext>
                  </a:extLst>
                </p:cNvPr>
                <p:cNvPicPr/>
                <p:nvPr/>
              </p:nvPicPr>
              <p:blipFill>
                <a:blip r:embed="rId17"/>
                <a:stretch>
                  <a:fillRect/>
                </a:stretch>
              </p:blipFill>
              <p:spPr>
                <a:xfrm>
                  <a:off x="2607016" y="3581094"/>
                  <a:ext cx="1046520" cy="74520"/>
                </a:xfrm>
                <a:prstGeom prst="rect">
                  <a:avLst/>
                </a:prstGeom>
              </p:spPr>
            </p:pic>
          </mc:Fallback>
        </mc:AlternateContent>
      </p:grpSp>
      <p:grpSp>
        <p:nvGrpSpPr>
          <p:cNvPr id="19" name="Group 18">
            <a:extLst>
              <a:ext uri="{FF2B5EF4-FFF2-40B4-BE49-F238E27FC236}">
                <a16:creationId xmlns:a16="http://schemas.microsoft.com/office/drawing/2014/main" id="{4C828E5C-CF9F-107C-CC19-0F793A5A5FEB}"/>
              </a:ext>
            </a:extLst>
          </p:cNvPr>
          <p:cNvGrpSpPr/>
          <p:nvPr/>
        </p:nvGrpSpPr>
        <p:grpSpPr>
          <a:xfrm>
            <a:off x="5909296" y="3982134"/>
            <a:ext cx="867600" cy="66240"/>
            <a:chOff x="5909296" y="3982134"/>
            <a:chExt cx="867600" cy="6624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8E71071F-B789-938D-F8F6-C50001A8A878}"/>
                    </a:ext>
                  </a:extLst>
                </p14:cNvPr>
                <p14:cNvContentPartPr/>
                <p14:nvPr/>
              </p14:nvContentPartPr>
              <p14:xfrm>
                <a:off x="5909296" y="4024254"/>
                <a:ext cx="151920" cy="24120"/>
              </p14:xfrm>
            </p:contentPart>
          </mc:Choice>
          <mc:Fallback>
            <p:pic>
              <p:nvPicPr>
                <p:cNvPr id="17" name="Ink 16">
                  <a:extLst>
                    <a:ext uri="{FF2B5EF4-FFF2-40B4-BE49-F238E27FC236}">
                      <a16:creationId xmlns:a16="http://schemas.microsoft.com/office/drawing/2014/main" id="{8E71071F-B789-938D-F8F6-C50001A8A878}"/>
                    </a:ext>
                  </a:extLst>
                </p:cNvPr>
                <p:cNvPicPr/>
                <p:nvPr/>
              </p:nvPicPr>
              <p:blipFill>
                <a:blip r:embed="rId19"/>
                <a:stretch>
                  <a:fillRect/>
                </a:stretch>
              </p:blipFill>
              <p:spPr>
                <a:xfrm>
                  <a:off x="5891656" y="4006254"/>
                  <a:ext cx="187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18CB624B-499B-55C1-123C-E616D67A6615}"/>
                    </a:ext>
                  </a:extLst>
                </p14:cNvPr>
                <p14:cNvContentPartPr/>
                <p14:nvPr/>
              </p14:nvContentPartPr>
              <p14:xfrm>
                <a:off x="6118456" y="3982134"/>
                <a:ext cx="658440" cy="34920"/>
              </p14:xfrm>
            </p:contentPart>
          </mc:Choice>
          <mc:Fallback>
            <p:pic>
              <p:nvPicPr>
                <p:cNvPr id="18" name="Ink 17">
                  <a:extLst>
                    <a:ext uri="{FF2B5EF4-FFF2-40B4-BE49-F238E27FC236}">
                      <a16:creationId xmlns:a16="http://schemas.microsoft.com/office/drawing/2014/main" id="{18CB624B-499B-55C1-123C-E616D67A6615}"/>
                    </a:ext>
                  </a:extLst>
                </p:cNvPr>
                <p:cNvPicPr/>
                <p:nvPr/>
              </p:nvPicPr>
              <p:blipFill>
                <a:blip r:embed="rId21"/>
                <a:stretch>
                  <a:fillRect/>
                </a:stretch>
              </p:blipFill>
              <p:spPr>
                <a:xfrm>
                  <a:off x="6100816" y="3964134"/>
                  <a:ext cx="69408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E5A59550-530B-52C0-AC1A-A42282A3FEA5}"/>
                  </a:ext>
                </a:extLst>
              </p14:cNvPr>
              <p14:cNvContentPartPr/>
              <p14:nvPr/>
            </p14:nvContentPartPr>
            <p14:xfrm>
              <a:off x="2655256" y="5534094"/>
              <a:ext cx="60480" cy="55080"/>
            </p14:xfrm>
          </p:contentPart>
        </mc:Choice>
        <mc:Fallback>
          <p:pic>
            <p:nvPicPr>
              <p:cNvPr id="20" name="Ink 19">
                <a:extLst>
                  <a:ext uri="{FF2B5EF4-FFF2-40B4-BE49-F238E27FC236}">
                    <a16:creationId xmlns:a16="http://schemas.microsoft.com/office/drawing/2014/main" id="{E5A59550-530B-52C0-AC1A-A42282A3FEA5}"/>
                  </a:ext>
                </a:extLst>
              </p:cNvPr>
              <p:cNvPicPr/>
              <p:nvPr/>
            </p:nvPicPr>
            <p:blipFill>
              <a:blip r:embed="rId23"/>
              <a:stretch>
                <a:fillRect/>
              </a:stretch>
            </p:blipFill>
            <p:spPr>
              <a:xfrm>
                <a:off x="2637256" y="5516094"/>
                <a:ext cx="96120" cy="90720"/>
              </a:xfrm>
              <a:prstGeom prst="rect">
                <a:avLst/>
              </a:prstGeom>
            </p:spPr>
          </p:pic>
        </mc:Fallback>
      </mc:AlternateContent>
    </p:spTree>
    <p:extLst>
      <p:ext uri="{BB962C8B-B14F-4D97-AF65-F5344CB8AC3E}">
        <p14:creationId xmlns:p14="http://schemas.microsoft.com/office/powerpoint/2010/main" val="26963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889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95647" y="118679"/>
            <a:ext cx="9393381" cy="6247864"/>
          </a:xfrm>
          <a:prstGeom prst="rect">
            <a:avLst/>
          </a:prstGeom>
          <a:noFill/>
        </p:spPr>
        <p:txBody>
          <a:bodyPr wrap="square" rtlCol="0">
            <a:spAutoFit/>
          </a:bodyPr>
          <a:lstStyle/>
          <a:p>
            <a:pPr algn="r"/>
            <a:r>
              <a:rPr lang="en-US" sz="2800" b="1">
                <a:solidFill>
                  <a:srgbClr val="FFFF00"/>
                </a:solidFill>
                <a:latin typeface="Times New Roman" panose="02020603050405020304" pitchFamily="18" charset="0"/>
                <a:cs typeface="Times New Roman" panose="02020603050405020304" pitchFamily="18" charset="0"/>
              </a:rPr>
              <a:t>ספר שמות פרק לג</a:t>
            </a:r>
          </a:p>
          <a:p>
            <a:pPr algn="r"/>
            <a:r>
              <a:rPr lang="en-US" sz="2400">
                <a:solidFill>
                  <a:srgbClr val="FFFF00"/>
                </a:solidFill>
                <a:latin typeface="Times New Roman" panose="02020603050405020304" pitchFamily="18" charset="0"/>
                <a:cs typeface="Times New Roman" panose="02020603050405020304" pitchFamily="18" charset="0"/>
              </a:rPr>
              <a:t>יג   וְעַתָּה אִם-נָא מָצָאתִי חֵן בְּעֵינֶיךָ הוֹדִעֵנִי נָא אֶת-דְּרָכֶךָ וְאֵדָעֲךָ לְמַעַן אֶמְצָא-חֵן בְּעֵינֶיךָ וּרְאֵה כִּי עַמְּךָ הַגּוֹי הַזֶּה: יד   וַיֹּאמַר פָּנַי יֵלֵכוּ וַהֲנִחֹתִי לָךְ: טו   וַיֹּאמֶר אֵלָיו אִם-אֵין פָּנֶיךָ הֹלְכִים אַל-תַּעֲלֵנוּ מִזֶּה: טז   וּבַמֶּה | יִוָּדַע אֵפוֹא כִּי-מָצָאתִי חֵן בְּעֵינֶיךָ אֲנִי וְעַמֶּךָ הֲלוֹא בְּלֶכְתְּךָ עִמָּנוּ וְנִפְלִינוּ אֲנִי וְעַמְּךָ מִכָּל-הָעָם אֲשֶׁר עַל-פְּנֵי הָאֲדָמָה:   פ   [רביעי] יז   וַיֹּאמֶר יְהֹוָה אֶל-מֹשֶׁה גַּם אֶת-הַדָּבָר הַזֶּה אֲשֶׁר דִּבַּרְתָּ אֶעֱשֶֹה כִּי-מָצָאתָ חֵן בְּעֵינַי וָאֵדָעֲךָ בְּשֵׁם: יח   וַיֹּאמַר הַרְאֵנִי נָא אֶת-כְּבֹדֶךָ:</a:t>
            </a:r>
            <a:r>
              <a:rPr lang="en-US" sz="2400">
                <a:solidFill>
                  <a:srgbClr val="FFFF00"/>
                </a:solidFill>
                <a:cs typeface="+mj-cs"/>
              </a:rPr>
              <a:t> </a:t>
            </a:r>
          </a:p>
          <a:p>
            <a:r>
              <a:rPr lang="en-US" sz="2800" b="1">
                <a:solidFill>
                  <a:srgbClr val="FFC000"/>
                </a:solidFill>
                <a:cs typeface="+mj-cs"/>
              </a:rPr>
              <a:t>Shemot / Exodus 33:13-18 </a:t>
            </a:r>
          </a:p>
          <a:p>
            <a:r>
              <a:rPr lang="en-US" sz="2000">
                <a:solidFill>
                  <a:srgbClr val="FFC000"/>
                </a:solidFill>
                <a:cs typeface="+mj-cs"/>
              </a:rPr>
              <a:t>33:13  Now therefore, I pray thee, if I have found grace in thy sight, shew me now thy way, that I may know thee, that I may find grace in thy sight: and consider that this nation is thy people. 33:14  And he said, My presence shall go with thee, and I will give thee rest. 33:15  And he said unto him, If thy presence go not with me, carry us not up hence. 33:16  For wherein shall it be known here that I and thy people have found grace in thy sight? is it not in that thou goest with us? so shall we be separated, I and thy people, from all the people that are upon the face of the earth. 33:17  And the LORD said unto Moses, I will do this thing also that thou hast spoken: for thou hast found grace in my sight, and I know thee by name. 33:18  And he said, I beseech thee, shew me thy glory.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50EEFEA-23EC-6400-31BE-0884F448DD0E}"/>
                  </a:ext>
                </a:extLst>
              </p14:cNvPr>
              <p14:cNvContentPartPr/>
              <p14:nvPr/>
            </p14:nvContentPartPr>
            <p14:xfrm>
              <a:off x="1504696" y="970734"/>
              <a:ext cx="8535600" cy="65880"/>
            </p14:xfrm>
          </p:contentPart>
        </mc:Choice>
        <mc:Fallback>
          <p:pic>
            <p:nvPicPr>
              <p:cNvPr id="2" name="Ink 1">
                <a:extLst>
                  <a:ext uri="{FF2B5EF4-FFF2-40B4-BE49-F238E27FC236}">
                    <a16:creationId xmlns:a16="http://schemas.microsoft.com/office/drawing/2014/main" id="{F50EEFEA-23EC-6400-31BE-0884F448DD0E}"/>
                  </a:ext>
                </a:extLst>
              </p:cNvPr>
              <p:cNvPicPr/>
              <p:nvPr/>
            </p:nvPicPr>
            <p:blipFill>
              <a:blip r:embed="rId5"/>
              <a:stretch>
                <a:fillRect/>
              </a:stretch>
            </p:blipFill>
            <p:spPr>
              <a:xfrm>
                <a:off x="1487056" y="952734"/>
                <a:ext cx="8571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EF818C8-016F-454F-17CC-29926A08A2E9}"/>
                  </a:ext>
                </a:extLst>
              </p14:cNvPr>
              <p14:cNvContentPartPr/>
              <p14:nvPr/>
            </p14:nvContentPartPr>
            <p14:xfrm>
              <a:off x="7012336" y="1288614"/>
              <a:ext cx="3110760" cy="57960"/>
            </p14:xfrm>
          </p:contentPart>
        </mc:Choice>
        <mc:Fallback>
          <p:pic>
            <p:nvPicPr>
              <p:cNvPr id="4" name="Ink 3">
                <a:extLst>
                  <a:ext uri="{FF2B5EF4-FFF2-40B4-BE49-F238E27FC236}">
                    <a16:creationId xmlns:a16="http://schemas.microsoft.com/office/drawing/2014/main" id="{0EF818C8-016F-454F-17CC-29926A08A2E9}"/>
                  </a:ext>
                </a:extLst>
              </p:cNvPr>
              <p:cNvPicPr/>
              <p:nvPr/>
            </p:nvPicPr>
            <p:blipFill>
              <a:blip r:embed="rId7"/>
              <a:stretch>
                <a:fillRect/>
              </a:stretch>
            </p:blipFill>
            <p:spPr>
              <a:xfrm>
                <a:off x="6994336" y="1270974"/>
                <a:ext cx="3146400" cy="93600"/>
              </a:xfrm>
              <a:prstGeom prst="rect">
                <a:avLst/>
              </a:prstGeom>
            </p:spPr>
          </p:pic>
        </mc:Fallback>
      </mc:AlternateContent>
    </p:spTree>
    <p:extLst>
      <p:ext uri="{BB962C8B-B14F-4D97-AF65-F5344CB8AC3E}">
        <p14:creationId xmlns:p14="http://schemas.microsoft.com/office/powerpoint/2010/main" val="27940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70362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9581" y="0"/>
            <a:ext cx="10310013" cy="6601807"/>
          </a:xfrm>
          <a:prstGeom prst="rect">
            <a:avLst/>
          </a:prstGeom>
          <a:noFill/>
        </p:spPr>
        <p:txBody>
          <a:bodyPr wrap="square" rtlCol="0">
            <a:spAutoFit/>
          </a:bodyPr>
          <a:lstStyle/>
          <a:p>
            <a:pPr algn="r"/>
            <a:r>
              <a:rPr lang="he-IL" sz="3100" b="1">
                <a:solidFill>
                  <a:schemeClr val="bg1"/>
                </a:solidFill>
                <a:cs typeface="+mj-cs"/>
              </a:rPr>
              <a:t>﻿</a:t>
            </a:r>
            <a:r>
              <a:rPr lang="he-IL" sz="3100" b="1">
                <a:solidFill>
                  <a:srgbClr val="FFFF00"/>
                </a:solidFill>
                <a:cs typeface="+mj-cs"/>
              </a:rPr>
              <a:t>ספר ישעיה פרק יט</a:t>
            </a:r>
          </a:p>
          <a:p>
            <a:pPr algn="r"/>
            <a:r>
              <a:rPr lang="he-IL" sz="2800">
                <a:solidFill>
                  <a:srgbClr val="FFFF00"/>
                </a:solidFill>
                <a:cs typeface="+mj-cs"/>
              </a:rPr>
              <a:t>﻿יד   יְהֹוָה מָסַךְ בְּקִרְבָּהּ רוּחַ עִוְעִים וְהִתְעוּ אֶת-מִצְרַיִם בְּכָל-מַעֲשֵֹהוּ כְּהִתָּעוֹת שִׁכּוֹר בְּקִיאוֹ: טו   וְלֹא-יִהְיֶה לְמִצְרַיִם מַעֲשֶֹה אֲשֶׁר יַעֲשֶֹה רֹאשׁ וְזָנָב כִּפָּה וְאַגְמוֹן:  </a:t>
            </a:r>
            <a:r>
              <a:rPr lang="he-IL" sz="2800">
                <a:solidFill>
                  <a:srgbClr val="92D050"/>
                </a:solidFill>
                <a:cs typeface="+mj-cs"/>
              </a:rPr>
              <a:t>טז   בַּיּוֹם הַהוּא יִהְיֶה מִצְרַיִם כַּנָּשִׁים וְחָרַד | וּפָחַד מִפְּנֵי תְּנוּפַת יַד-יְהֹוָה צְבָאוֹת אֲשֶׁר-הוּא מֵנִיף עָלָיו: יז   וְהָיְתָה אַדְמַת יְהוּדָה לְמִצְרַיִם לְחָגָּא כֹּל אֲשֶׁר יַזְכִּיר אֹתָהּ אֵלָיו יִפְחָד מִפְּנֵי עֲצַת יְהֹוָה צְבָאוֹת אֲשֶׁר-הוּא יוֹעֵץ עָלָיו: </a:t>
            </a:r>
            <a:r>
              <a:rPr lang="he-IL" sz="2800">
                <a:solidFill>
                  <a:srgbClr val="00B0F0"/>
                </a:solidFill>
                <a:cs typeface="+mj-cs"/>
              </a:rPr>
              <a:t>יח   בַּיּוֹם הַהוּא יִהְיוּ חָמֵשׁ עָרִים בְּאֶרֶץ מִצְרַיִם מְדַבְּרוֹת שְֹפַת כְּנַעַן וְנִשְׁבָּעוֹת לַיהֹוָה צְבָאוֹת עִיר הַהֶרֶס יֵאָמֵר לְאֶחָת: </a:t>
            </a:r>
            <a:r>
              <a:rPr lang="he-IL" sz="2800">
                <a:solidFill>
                  <a:srgbClr val="FFFF00"/>
                </a:solidFill>
                <a:cs typeface="+mj-cs"/>
              </a:rPr>
              <a:t>יט   בַּיּוֹם הַהוּא יִהְיֶה מִזְבֵּחַ לַיהֹוָה בְּתוֹךְ אֶרֶץ מִצְרָיִם וּמַצֵּבָה אֵצֶל-גְּבוּלָהּ לַיהֹוָה: </a:t>
            </a:r>
            <a:r>
              <a:rPr lang="he-IL" sz="2800">
                <a:solidFill>
                  <a:srgbClr val="FFC000"/>
                </a:solidFill>
                <a:cs typeface="+mj-cs"/>
              </a:rPr>
              <a:t>כ   וְהָיָה לְאוֹת וּלְעֵד לַיהֹוָה צְבָאוֹת בְּאֶרֶץ מִצְרָיִם כִּי-יִצְעֲקוּ אֶל-יְהֹוָה מִפְּנֵי לֹחֲצִים וְיִשְׁלַח לָהֶם מוֹשִׁיעַ וָרָב וְהִצִּילָם: </a:t>
            </a:r>
            <a:r>
              <a:rPr lang="he-IL" sz="2800">
                <a:solidFill>
                  <a:srgbClr val="92D050"/>
                </a:solidFill>
                <a:cs typeface="+mj-cs"/>
              </a:rPr>
              <a:t>כא   וְנוֹדַע יְהֹוָה לְמִצְרַיִם וְיָדְעוּ מִצְרַיִם אֶת-יְהֹוָה בַּיּוֹם הַהוּא וְעָבְדוּ זֶבַח וּמִנְחָה וְנָדְרוּ-נֵדֶר לַיהֹוָה וְשִׁלֵּמוּ: </a:t>
            </a:r>
            <a:r>
              <a:rPr lang="he-IL" sz="2800">
                <a:solidFill>
                  <a:srgbClr val="00B0F0"/>
                </a:solidFill>
                <a:cs typeface="+mj-cs"/>
              </a:rPr>
              <a:t>כב   וְנָגַף יְהֹוָה אֶת-מִצְרַיִם נָגֹף וְרָפוֹא וְשָׁבוּ עַד-יְהֹוָה וְנֶעְתַּר לָהֶם וּרְפָאָם: כג   בַּיּוֹם הַהוּא תִּהְיֶה מְסִלָּה מִמִּצְרַיִם אַשּׁוּרָה וּבָא-אַשּׁוּר בְּמִצְרַיִם וּמִצְרַיִם בְּאַשּׁוּר וְעָבְדוּ מִצְרַיִם אֶת-אַשּׁוּר: כד   בַּיּוֹם הַהוּא יִהְיֶה יִשְֹרָאֵל שְׁלִישִׁיָּה לְמִצְרַיִם וּלְאַשּׁוּר בְּרָכָה בְּקֶרֶב הָאָרֶץ: כה   אֲשֶׁר בֵּרֲכוֹ יְהֹוָה צְבָאוֹת לֵאמֹר בָּרוּךְ עַמִּי מִצְרַיִם וּמַעֲשֵֹה יָדַי אַשּׁוּר וְנַחֲלָתִי יִשְֹרָאֵל: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B1F1F1A-9C7D-8BBB-7466-EA004069D39A}"/>
                  </a:ext>
                </a:extLst>
              </p14:cNvPr>
              <p14:cNvContentPartPr/>
              <p14:nvPr/>
            </p14:nvContentPartPr>
            <p14:xfrm>
              <a:off x="9275296" y="972174"/>
              <a:ext cx="521640" cy="27360"/>
            </p14:xfrm>
          </p:contentPart>
        </mc:Choice>
        <mc:Fallback>
          <p:pic>
            <p:nvPicPr>
              <p:cNvPr id="2" name="Ink 1">
                <a:extLst>
                  <a:ext uri="{FF2B5EF4-FFF2-40B4-BE49-F238E27FC236}">
                    <a16:creationId xmlns:a16="http://schemas.microsoft.com/office/drawing/2014/main" id="{2B1F1F1A-9C7D-8BBB-7466-EA004069D39A}"/>
                  </a:ext>
                </a:extLst>
              </p:cNvPr>
              <p:cNvPicPr/>
              <p:nvPr/>
            </p:nvPicPr>
            <p:blipFill>
              <a:blip r:embed="rId5"/>
              <a:stretch>
                <a:fillRect/>
              </a:stretch>
            </p:blipFill>
            <p:spPr>
              <a:xfrm>
                <a:off x="9257296" y="954174"/>
                <a:ext cx="557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Ink 22">
                <a:extLst>
                  <a:ext uri="{FF2B5EF4-FFF2-40B4-BE49-F238E27FC236}">
                    <a16:creationId xmlns:a16="http://schemas.microsoft.com/office/drawing/2014/main" id="{AAB8E528-6A0A-8E06-8D0C-2181BF067E4B}"/>
                  </a:ext>
                </a:extLst>
              </p14:cNvPr>
              <p14:cNvContentPartPr/>
              <p14:nvPr/>
            </p14:nvContentPartPr>
            <p14:xfrm>
              <a:off x="179896" y="451614"/>
              <a:ext cx="1607760" cy="552600"/>
            </p14:xfrm>
          </p:contentPart>
        </mc:Choice>
        <mc:Fallback>
          <p:pic>
            <p:nvPicPr>
              <p:cNvPr id="23" name="Ink 22">
                <a:extLst>
                  <a:ext uri="{FF2B5EF4-FFF2-40B4-BE49-F238E27FC236}">
                    <a16:creationId xmlns:a16="http://schemas.microsoft.com/office/drawing/2014/main" id="{AAB8E528-6A0A-8E06-8D0C-2181BF067E4B}"/>
                  </a:ext>
                </a:extLst>
              </p:cNvPr>
              <p:cNvPicPr/>
              <p:nvPr/>
            </p:nvPicPr>
            <p:blipFill>
              <a:blip r:embed="rId7"/>
              <a:stretch>
                <a:fillRect/>
              </a:stretch>
            </p:blipFill>
            <p:spPr>
              <a:xfrm>
                <a:off x="162256" y="433974"/>
                <a:ext cx="1643400" cy="588240"/>
              </a:xfrm>
              <a:prstGeom prst="rect">
                <a:avLst/>
              </a:prstGeom>
            </p:spPr>
          </p:pic>
        </mc:Fallback>
      </mc:AlternateContent>
      <p:grpSp>
        <p:nvGrpSpPr>
          <p:cNvPr id="31" name="Group 30">
            <a:extLst>
              <a:ext uri="{FF2B5EF4-FFF2-40B4-BE49-F238E27FC236}">
                <a16:creationId xmlns:a16="http://schemas.microsoft.com/office/drawing/2014/main" id="{BA692EE5-9E24-4F51-AA04-1C875CB95306}"/>
              </a:ext>
            </a:extLst>
          </p:cNvPr>
          <p:cNvGrpSpPr/>
          <p:nvPr/>
        </p:nvGrpSpPr>
        <p:grpSpPr>
          <a:xfrm>
            <a:off x="5391976" y="1382214"/>
            <a:ext cx="4402800" cy="87840"/>
            <a:chOff x="5391976" y="1382214"/>
            <a:chExt cx="4402800" cy="87840"/>
          </a:xfrm>
        </p:grpSpPr>
        <mc:AlternateContent xmlns:mc="http://schemas.openxmlformats.org/markup-compatibility/2006">
          <mc:Choice xmlns:p14="http://schemas.microsoft.com/office/powerpoint/2010/main" Requires="p14">
            <p:contentPart p14:bwMode="auto" r:id="rId8">
              <p14:nvContentPartPr>
                <p14:cNvPr id="25" name="Ink 24">
                  <a:extLst>
                    <a:ext uri="{FF2B5EF4-FFF2-40B4-BE49-F238E27FC236}">
                      <a16:creationId xmlns:a16="http://schemas.microsoft.com/office/drawing/2014/main" id="{83A7B90E-9A92-378D-3DAA-F25CC5C7BEEA}"/>
                    </a:ext>
                  </a:extLst>
                </p14:cNvPr>
                <p14:cNvContentPartPr/>
                <p14:nvPr/>
              </p14:nvContentPartPr>
              <p14:xfrm>
                <a:off x="8856976" y="1382214"/>
                <a:ext cx="937800" cy="56520"/>
              </p14:xfrm>
            </p:contentPart>
          </mc:Choice>
          <mc:Fallback>
            <p:pic>
              <p:nvPicPr>
                <p:cNvPr id="25" name="Ink 24">
                  <a:extLst>
                    <a:ext uri="{FF2B5EF4-FFF2-40B4-BE49-F238E27FC236}">
                      <a16:creationId xmlns:a16="http://schemas.microsoft.com/office/drawing/2014/main" id="{83A7B90E-9A92-378D-3DAA-F25CC5C7BEEA}"/>
                    </a:ext>
                  </a:extLst>
                </p:cNvPr>
                <p:cNvPicPr/>
                <p:nvPr/>
              </p:nvPicPr>
              <p:blipFill>
                <a:blip r:embed="rId9"/>
                <a:stretch>
                  <a:fillRect/>
                </a:stretch>
              </p:blipFill>
              <p:spPr>
                <a:xfrm>
                  <a:off x="8839336" y="1364574"/>
                  <a:ext cx="973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Ink 25">
                  <a:extLst>
                    <a:ext uri="{FF2B5EF4-FFF2-40B4-BE49-F238E27FC236}">
                      <a16:creationId xmlns:a16="http://schemas.microsoft.com/office/drawing/2014/main" id="{E7B86DB6-CB12-ABBD-0014-9EB4C797ADE8}"/>
                    </a:ext>
                  </a:extLst>
                </p14:cNvPr>
                <p14:cNvContentPartPr/>
                <p14:nvPr/>
              </p14:nvContentPartPr>
              <p14:xfrm>
                <a:off x="7819456" y="1411374"/>
                <a:ext cx="917280" cy="46080"/>
              </p14:xfrm>
            </p:contentPart>
          </mc:Choice>
          <mc:Fallback>
            <p:pic>
              <p:nvPicPr>
                <p:cNvPr id="26" name="Ink 25">
                  <a:extLst>
                    <a:ext uri="{FF2B5EF4-FFF2-40B4-BE49-F238E27FC236}">
                      <a16:creationId xmlns:a16="http://schemas.microsoft.com/office/drawing/2014/main" id="{E7B86DB6-CB12-ABBD-0014-9EB4C797ADE8}"/>
                    </a:ext>
                  </a:extLst>
                </p:cNvPr>
                <p:cNvPicPr/>
                <p:nvPr/>
              </p:nvPicPr>
              <p:blipFill>
                <a:blip r:embed="rId11"/>
                <a:stretch>
                  <a:fillRect/>
                </a:stretch>
              </p:blipFill>
              <p:spPr>
                <a:xfrm>
                  <a:off x="7801816" y="1393374"/>
                  <a:ext cx="952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 name="Ink 26">
                  <a:extLst>
                    <a:ext uri="{FF2B5EF4-FFF2-40B4-BE49-F238E27FC236}">
                      <a16:creationId xmlns:a16="http://schemas.microsoft.com/office/drawing/2014/main" id="{E7F95531-9A0A-3EF5-DCAD-F3FA7871C00D}"/>
                    </a:ext>
                  </a:extLst>
                </p14:cNvPr>
                <p14:cNvContentPartPr/>
                <p14:nvPr/>
              </p14:nvContentPartPr>
              <p14:xfrm>
                <a:off x="7015936" y="1399134"/>
                <a:ext cx="686880" cy="48960"/>
              </p14:xfrm>
            </p:contentPart>
          </mc:Choice>
          <mc:Fallback>
            <p:pic>
              <p:nvPicPr>
                <p:cNvPr id="27" name="Ink 26">
                  <a:extLst>
                    <a:ext uri="{FF2B5EF4-FFF2-40B4-BE49-F238E27FC236}">
                      <a16:creationId xmlns:a16="http://schemas.microsoft.com/office/drawing/2014/main" id="{E7F95531-9A0A-3EF5-DCAD-F3FA7871C00D}"/>
                    </a:ext>
                  </a:extLst>
                </p:cNvPr>
                <p:cNvPicPr/>
                <p:nvPr/>
              </p:nvPicPr>
              <p:blipFill>
                <a:blip r:embed="rId13"/>
                <a:stretch>
                  <a:fillRect/>
                </a:stretch>
              </p:blipFill>
              <p:spPr>
                <a:xfrm>
                  <a:off x="6998296" y="1381134"/>
                  <a:ext cx="722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 name="Ink 28">
                  <a:extLst>
                    <a:ext uri="{FF2B5EF4-FFF2-40B4-BE49-F238E27FC236}">
                      <a16:creationId xmlns:a16="http://schemas.microsoft.com/office/drawing/2014/main" id="{F2CD061B-9F78-105E-1E6A-A9DF610A5CCA}"/>
                    </a:ext>
                  </a:extLst>
                </p14:cNvPr>
                <p14:cNvContentPartPr/>
                <p14:nvPr/>
              </p14:nvContentPartPr>
              <p14:xfrm>
                <a:off x="6366136" y="1426854"/>
                <a:ext cx="439200" cy="37800"/>
              </p14:xfrm>
            </p:contentPart>
          </mc:Choice>
          <mc:Fallback>
            <p:pic>
              <p:nvPicPr>
                <p:cNvPr id="29" name="Ink 28">
                  <a:extLst>
                    <a:ext uri="{FF2B5EF4-FFF2-40B4-BE49-F238E27FC236}">
                      <a16:creationId xmlns:a16="http://schemas.microsoft.com/office/drawing/2014/main" id="{F2CD061B-9F78-105E-1E6A-A9DF610A5CCA}"/>
                    </a:ext>
                  </a:extLst>
                </p:cNvPr>
                <p:cNvPicPr/>
                <p:nvPr/>
              </p:nvPicPr>
              <p:blipFill>
                <a:blip r:embed="rId15"/>
                <a:stretch>
                  <a:fillRect/>
                </a:stretch>
              </p:blipFill>
              <p:spPr>
                <a:xfrm>
                  <a:off x="6348496" y="1408854"/>
                  <a:ext cx="474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Ink 29">
                  <a:extLst>
                    <a:ext uri="{FF2B5EF4-FFF2-40B4-BE49-F238E27FC236}">
                      <a16:creationId xmlns:a16="http://schemas.microsoft.com/office/drawing/2014/main" id="{93F4472D-64A0-A8F3-A1F4-CD958E007D45}"/>
                    </a:ext>
                  </a:extLst>
                </p14:cNvPr>
                <p14:cNvContentPartPr/>
                <p14:nvPr/>
              </p14:nvContentPartPr>
              <p14:xfrm>
                <a:off x="5391976" y="1432254"/>
                <a:ext cx="819360" cy="37800"/>
              </p14:xfrm>
            </p:contentPart>
          </mc:Choice>
          <mc:Fallback>
            <p:pic>
              <p:nvPicPr>
                <p:cNvPr id="30" name="Ink 29">
                  <a:extLst>
                    <a:ext uri="{FF2B5EF4-FFF2-40B4-BE49-F238E27FC236}">
                      <a16:creationId xmlns:a16="http://schemas.microsoft.com/office/drawing/2014/main" id="{93F4472D-64A0-A8F3-A1F4-CD958E007D45}"/>
                    </a:ext>
                  </a:extLst>
                </p:cNvPr>
                <p:cNvPicPr/>
                <p:nvPr/>
              </p:nvPicPr>
              <p:blipFill>
                <a:blip r:embed="rId17"/>
                <a:stretch>
                  <a:fillRect/>
                </a:stretch>
              </p:blipFill>
              <p:spPr>
                <a:xfrm>
                  <a:off x="5373976" y="1414614"/>
                  <a:ext cx="855000" cy="73440"/>
                </a:xfrm>
                <a:prstGeom prst="rect">
                  <a:avLst/>
                </a:prstGeom>
              </p:spPr>
            </p:pic>
          </mc:Fallback>
        </mc:AlternateContent>
      </p:grpSp>
      <p:grpSp>
        <p:nvGrpSpPr>
          <p:cNvPr id="37" name="Group 36">
            <a:extLst>
              <a:ext uri="{FF2B5EF4-FFF2-40B4-BE49-F238E27FC236}">
                <a16:creationId xmlns:a16="http://schemas.microsoft.com/office/drawing/2014/main" id="{6BA6D119-DE28-FCAC-6F58-782F7969065C}"/>
              </a:ext>
            </a:extLst>
          </p:cNvPr>
          <p:cNvGrpSpPr/>
          <p:nvPr/>
        </p:nvGrpSpPr>
        <p:grpSpPr>
          <a:xfrm>
            <a:off x="2701696" y="1351254"/>
            <a:ext cx="2761560" cy="112320"/>
            <a:chOff x="2701696" y="1351254"/>
            <a:chExt cx="2761560" cy="112320"/>
          </a:xfrm>
        </p:grpSpPr>
        <mc:AlternateContent xmlns:mc="http://schemas.openxmlformats.org/markup-compatibility/2006">
          <mc:Choice xmlns:p14="http://schemas.microsoft.com/office/powerpoint/2010/main" Requires="p14">
            <p:contentPart p14:bwMode="auto" r:id="rId18">
              <p14:nvContentPartPr>
                <p14:cNvPr id="32" name="Ink 31">
                  <a:extLst>
                    <a:ext uri="{FF2B5EF4-FFF2-40B4-BE49-F238E27FC236}">
                      <a16:creationId xmlns:a16="http://schemas.microsoft.com/office/drawing/2014/main" id="{C85BE960-6C0D-EC1D-C3F2-912D674E7AC7}"/>
                    </a:ext>
                  </a:extLst>
                </p14:cNvPr>
                <p14:cNvContentPartPr/>
                <p14:nvPr/>
              </p14:nvContentPartPr>
              <p14:xfrm>
                <a:off x="4906696" y="1351254"/>
                <a:ext cx="556560" cy="26280"/>
              </p14:xfrm>
            </p:contentPart>
          </mc:Choice>
          <mc:Fallback>
            <p:pic>
              <p:nvPicPr>
                <p:cNvPr id="32" name="Ink 31">
                  <a:extLst>
                    <a:ext uri="{FF2B5EF4-FFF2-40B4-BE49-F238E27FC236}">
                      <a16:creationId xmlns:a16="http://schemas.microsoft.com/office/drawing/2014/main" id="{C85BE960-6C0D-EC1D-C3F2-912D674E7AC7}"/>
                    </a:ext>
                  </a:extLst>
                </p:cNvPr>
                <p:cNvPicPr/>
                <p:nvPr/>
              </p:nvPicPr>
              <p:blipFill>
                <a:blip r:embed="rId19"/>
                <a:stretch>
                  <a:fillRect/>
                </a:stretch>
              </p:blipFill>
              <p:spPr>
                <a:xfrm>
                  <a:off x="4888696" y="1333614"/>
                  <a:ext cx="592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3" name="Ink 32">
                  <a:extLst>
                    <a:ext uri="{FF2B5EF4-FFF2-40B4-BE49-F238E27FC236}">
                      <a16:creationId xmlns:a16="http://schemas.microsoft.com/office/drawing/2014/main" id="{8BBB0635-1151-ACDC-7900-A37020BA6CDD}"/>
                    </a:ext>
                  </a:extLst>
                </p14:cNvPr>
                <p14:cNvContentPartPr/>
                <p14:nvPr/>
              </p14:nvContentPartPr>
              <p14:xfrm>
                <a:off x="4260856" y="1435134"/>
                <a:ext cx="585000" cy="28080"/>
              </p14:xfrm>
            </p:contentPart>
          </mc:Choice>
          <mc:Fallback>
            <p:pic>
              <p:nvPicPr>
                <p:cNvPr id="33" name="Ink 32">
                  <a:extLst>
                    <a:ext uri="{FF2B5EF4-FFF2-40B4-BE49-F238E27FC236}">
                      <a16:creationId xmlns:a16="http://schemas.microsoft.com/office/drawing/2014/main" id="{8BBB0635-1151-ACDC-7900-A37020BA6CDD}"/>
                    </a:ext>
                  </a:extLst>
                </p:cNvPr>
                <p:cNvPicPr/>
                <p:nvPr/>
              </p:nvPicPr>
              <p:blipFill>
                <a:blip r:embed="rId21"/>
                <a:stretch>
                  <a:fillRect/>
                </a:stretch>
              </p:blipFill>
              <p:spPr>
                <a:xfrm>
                  <a:off x="4242856" y="1417494"/>
                  <a:ext cx="620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 name="Ink 34">
                  <a:extLst>
                    <a:ext uri="{FF2B5EF4-FFF2-40B4-BE49-F238E27FC236}">
                      <a16:creationId xmlns:a16="http://schemas.microsoft.com/office/drawing/2014/main" id="{96EE310E-E220-BE02-AA52-D66B38354C9D}"/>
                    </a:ext>
                  </a:extLst>
                </p14:cNvPr>
                <p14:cNvContentPartPr/>
                <p14:nvPr/>
              </p14:nvContentPartPr>
              <p14:xfrm>
                <a:off x="3804376" y="1380414"/>
                <a:ext cx="438120" cy="83160"/>
              </p14:xfrm>
            </p:contentPart>
          </mc:Choice>
          <mc:Fallback>
            <p:pic>
              <p:nvPicPr>
                <p:cNvPr id="35" name="Ink 34">
                  <a:extLst>
                    <a:ext uri="{FF2B5EF4-FFF2-40B4-BE49-F238E27FC236}">
                      <a16:creationId xmlns:a16="http://schemas.microsoft.com/office/drawing/2014/main" id="{96EE310E-E220-BE02-AA52-D66B38354C9D}"/>
                    </a:ext>
                  </a:extLst>
                </p:cNvPr>
                <p:cNvPicPr/>
                <p:nvPr/>
              </p:nvPicPr>
              <p:blipFill>
                <a:blip r:embed="rId23"/>
                <a:stretch>
                  <a:fillRect/>
                </a:stretch>
              </p:blipFill>
              <p:spPr>
                <a:xfrm>
                  <a:off x="3786736" y="1362414"/>
                  <a:ext cx="473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6" name="Ink 35">
                  <a:extLst>
                    <a:ext uri="{FF2B5EF4-FFF2-40B4-BE49-F238E27FC236}">
                      <a16:creationId xmlns:a16="http://schemas.microsoft.com/office/drawing/2014/main" id="{8EC963BC-BB79-7F19-A517-A0CC614C29A9}"/>
                    </a:ext>
                  </a:extLst>
                </p14:cNvPr>
                <p14:cNvContentPartPr/>
                <p14:nvPr/>
              </p14:nvContentPartPr>
              <p14:xfrm>
                <a:off x="2701696" y="1358454"/>
                <a:ext cx="975960" cy="95040"/>
              </p14:xfrm>
            </p:contentPart>
          </mc:Choice>
          <mc:Fallback>
            <p:pic>
              <p:nvPicPr>
                <p:cNvPr id="36" name="Ink 35">
                  <a:extLst>
                    <a:ext uri="{FF2B5EF4-FFF2-40B4-BE49-F238E27FC236}">
                      <a16:creationId xmlns:a16="http://schemas.microsoft.com/office/drawing/2014/main" id="{8EC963BC-BB79-7F19-A517-A0CC614C29A9}"/>
                    </a:ext>
                  </a:extLst>
                </p:cNvPr>
                <p:cNvPicPr/>
                <p:nvPr/>
              </p:nvPicPr>
              <p:blipFill>
                <a:blip r:embed="rId25"/>
                <a:stretch>
                  <a:fillRect/>
                </a:stretch>
              </p:blipFill>
              <p:spPr>
                <a:xfrm>
                  <a:off x="2684056" y="1340454"/>
                  <a:ext cx="1011600" cy="13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8" name="Ink 37">
                <a:extLst>
                  <a:ext uri="{FF2B5EF4-FFF2-40B4-BE49-F238E27FC236}">
                    <a16:creationId xmlns:a16="http://schemas.microsoft.com/office/drawing/2014/main" id="{6436EA04-57B1-3930-5976-072ABD5F2477}"/>
                  </a:ext>
                </a:extLst>
              </p14:cNvPr>
              <p14:cNvContentPartPr/>
              <p14:nvPr/>
            </p14:nvContentPartPr>
            <p14:xfrm>
              <a:off x="9578056" y="1058214"/>
              <a:ext cx="185040" cy="29520"/>
            </p14:xfrm>
          </p:contentPart>
        </mc:Choice>
        <mc:Fallback>
          <p:pic>
            <p:nvPicPr>
              <p:cNvPr id="38" name="Ink 37">
                <a:extLst>
                  <a:ext uri="{FF2B5EF4-FFF2-40B4-BE49-F238E27FC236}">
                    <a16:creationId xmlns:a16="http://schemas.microsoft.com/office/drawing/2014/main" id="{6436EA04-57B1-3930-5976-072ABD5F2477}"/>
                  </a:ext>
                </a:extLst>
              </p:cNvPr>
              <p:cNvPicPr/>
              <p:nvPr/>
            </p:nvPicPr>
            <p:blipFill>
              <a:blip r:embed="rId27"/>
              <a:stretch>
                <a:fillRect/>
              </a:stretch>
            </p:blipFill>
            <p:spPr>
              <a:xfrm>
                <a:off x="9560056" y="1040214"/>
                <a:ext cx="220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Ink 38">
                <a:extLst>
                  <a:ext uri="{FF2B5EF4-FFF2-40B4-BE49-F238E27FC236}">
                    <a16:creationId xmlns:a16="http://schemas.microsoft.com/office/drawing/2014/main" id="{8EF8904F-1968-A316-EA0E-78F767AEC708}"/>
                  </a:ext>
                </a:extLst>
              </p14:cNvPr>
              <p14:cNvContentPartPr/>
              <p14:nvPr/>
            </p14:nvContentPartPr>
            <p14:xfrm>
              <a:off x="9773536" y="947334"/>
              <a:ext cx="2160" cy="360"/>
            </p14:xfrm>
          </p:contentPart>
        </mc:Choice>
        <mc:Fallback>
          <p:pic>
            <p:nvPicPr>
              <p:cNvPr id="39" name="Ink 38">
                <a:extLst>
                  <a:ext uri="{FF2B5EF4-FFF2-40B4-BE49-F238E27FC236}">
                    <a16:creationId xmlns:a16="http://schemas.microsoft.com/office/drawing/2014/main" id="{8EF8904F-1968-A316-EA0E-78F767AEC708}"/>
                  </a:ext>
                </a:extLst>
              </p:cNvPr>
              <p:cNvPicPr/>
              <p:nvPr/>
            </p:nvPicPr>
            <p:blipFill>
              <a:blip r:embed="rId29"/>
              <a:stretch>
                <a:fillRect/>
              </a:stretch>
            </p:blipFill>
            <p:spPr>
              <a:xfrm>
                <a:off x="9755536" y="929334"/>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Ink 39">
                <a:extLst>
                  <a:ext uri="{FF2B5EF4-FFF2-40B4-BE49-F238E27FC236}">
                    <a16:creationId xmlns:a16="http://schemas.microsoft.com/office/drawing/2014/main" id="{F863F5E0-84C6-920C-94AB-62EBABDAF192}"/>
                  </a:ext>
                </a:extLst>
              </p14:cNvPr>
              <p14:cNvContentPartPr/>
              <p14:nvPr/>
            </p14:nvContentPartPr>
            <p14:xfrm>
              <a:off x="6241936" y="756894"/>
              <a:ext cx="3522240" cy="247680"/>
            </p14:xfrm>
          </p:contentPart>
        </mc:Choice>
        <mc:Fallback>
          <p:pic>
            <p:nvPicPr>
              <p:cNvPr id="40" name="Ink 39">
                <a:extLst>
                  <a:ext uri="{FF2B5EF4-FFF2-40B4-BE49-F238E27FC236}">
                    <a16:creationId xmlns:a16="http://schemas.microsoft.com/office/drawing/2014/main" id="{F863F5E0-84C6-920C-94AB-62EBABDAF192}"/>
                  </a:ext>
                </a:extLst>
              </p:cNvPr>
              <p:cNvPicPr/>
              <p:nvPr/>
            </p:nvPicPr>
            <p:blipFill>
              <a:blip r:embed="rId31"/>
              <a:stretch>
                <a:fillRect/>
              </a:stretch>
            </p:blipFill>
            <p:spPr>
              <a:xfrm>
                <a:off x="6223936" y="739254"/>
                <a:ext cx="3557880" cy="283320"/>
              </a:xfrm>
              <a:prstGeom prst="rect">
                <a:avLst/>
              </a:prstGeom>
            </p:spPr>
          </p:pic>
        </mc:Fallback>
      </mc:AlternateContent>
      <p:grpSp>
        <p:nvGrpSpPr>
          <p:cNvPr id="43" name="Group 42">
            <a:extLst>
              <a:ext uri="{FF2B5EF4-FFF2-40B4-BE49-F238E27FC236}">
                <a16:creationId xmlns:a16="http://schemas.microsoft.com/office/drawing/2014/main" id="{617388D0-91BC-DA7C-6E67-27965EC8AD59}"/>
              </a:ext>
            </a:extLst>
          </p:cNvPr>
          <p:cNvGrpSpPr/>
          <p:nvPr/>
        </p:nvGrpSpPr>
        <p:grpSpPr>
          <a:xfrm>
            <a:off x="285736" y="501654"/>
            <a:ext cx="9594720" cy="630720"/>
            <a:chOff x="285736" y="501654"/>
            <a:chExt cx="9594720" cy="630720"/>
          </a:xfrm>
        </p:grpSpPr>
        <mc:AlternateContent xmlns:mc="http://schemas.openxmlformats.org/markup-compatibility/2006">
          <mc:Choice xmlns:p14="http://schemas.microsoft.com/office/powerpoint/2010/main" Requires="p14">
            <p:contentPart p14:bwMode="auto" r:id="rId32">
              <p14:nvContentPartPr>
                <p14:cNvPr id="4" name="Ink 3">
                  <a:extLst>
                    <a:ext uri="{FF2B5EF4-FFF2-40B4-BE49-F238E27FC236}">
                      <a16:creationId xmlns:a16="http://schemas.microsoft.com/office/drawing/2014/main" id="{5750680D-0F98-414F-2BFE-365393DB896A}"/>
                    </a:ext>
                  </a:extLst>
                </p14:cNvPr>
                <p14:cNvContentPartPr/>
                <p14:nvPr/>
              </p14:nvContentPartPr>
              <p14:xfrm>
                <a:off x="8828896" y="1026174"/>
                <a:ext cx="325440" cy="25560"/>
              </p14:xfrm>
            </p:contentPart>
          </mc:Choice>
          <mc:Fallback>
            <p:pic>
              <p:nvPicPr>
                <p:cNvPr id="4" name="Ink 3">
                  <a:extLst>
                    <a:ext uri="{FF2B5EF4-FFF2-40B4-BE49-F238E27FC236}">
                      <a16:creationId xmlns:a16="http://schemas.microsoft.com/office/drawing/2014/main" id="{5750680D-0F98-414F-2BFE-365393DB896A}"/>
                    </a:ext>
                  </a:extLst>
                </p:cNvPr>
                <p:cNvPicPr/>
                <p:nvPr/>
              </p:nvPicPr>
              <p:blipFill>
                <a:blip r:embed="rId33"/>
                <a:stretch>
                  <a:fillRect/>
                </a:stretch>
              </p:blipFill>
              <p:spPr>
                <a:xfrm>
                  <a:off x="8811256" y="1008174"/>
                  <a:ext cx="361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 name="Ink 4">
                  <a:extLst>
                    <a:ext uri="{FF2B5EF4-FFF2-40B4-BE49-F238E27FC236}">
                      <a16:creationId xmlns:a16="http://schemas.microsoft.com/office/drawing/2014/main" id="{9243F5A2-CD41-A58B-599C-0EA51BF2E73D}"/>
                    </a:ext>
                  </a:extLst>
                </p14:cNvPr>
                <p14:cNvContentPartPr/>
                <p14:nvPr/>
              </p14:nvContentPartPr>
              <p14:xfrm>
                <a:off x="7773736" y="1049934"/>
                <a:ext cx="901800" cy="82440"/>
              </p14:xfrm>
            </p:contentPart>
          </mc:Choice>
          <mc:Fallback>
            <p:pic>
              <p:nvPicPr>
                <p:cNvPr id="5" name="Ink 4">
                  <a:extLst>
                    <a:ext uri="{FF2B5EF4-FFF2-40B4-BE49-F238E27FC236}">
                      <a16:creationId xmlns:a16="http://schemas.microsoft.com/office/drawing/2014/main" id="{9243F5A2-CD41-A58B-599C-0EA51BF2E73D}"/>
                    </a:ext>
                  </a:extLst>
                </p:cNvPr>
                <p:cNvPicPr/>
                <p:nvPr/>
              </p:nvPicPr>
              <p:blipFill>
                <a:blip r:embed="rId35"/>
                <a:stretch>
                  <a:fillRect/>
                </a:stretch>
              </p:blipFill>
              <p:spPr>
                <a:xfrm>
                  <a:off x="7755736" y="1031934"/>
                  <a:ext cx="937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 name="Ink 6">
                  <a:extLst>
                    <a:ext uri="{FF2B5EF4-FFF2-40B4-BE49-F238E27FC236}">
                      <a16:creationId xmlns:a16="http://schemas.microsoft.com/office/drawing/2014/main" id="{5CE4F1E9-90C8-EC89-9B49-68FC9AE3CDD4}"/>
                    </a:ext>
                  </a:extLst>
                </p14:cNvPr>
                <p14:cNvContentPartPr/>
                <p14:nvPr/>
              </p14:nvContentPartPr>
              <p14:xfrm>
                <a:off x="7309696" y="958854"/>
                <a:ext cx="381600" cy="57240"/>
              </p14:xfrm>
            </p:contentPart>
          </mc:Choice>
          <mc:Fallback>
            <p:pic>
              <p:nvPicPr>
                <p:cNvPr id="7" name="Ink 6">
                  <a:extLst>
                    <a:ext uri="{FF2B5EF4-FFF2-40B4-BE49-F238E27FC236}">
                      <a16:creationId xmlns:a16="http://schemas.microsoft.com/office/drawing/2014/main" id="{5CE4F1E9-90C8-EC89-9B49-68FC9AE3CDD4}"/>
                    </a:ext>
                  </a:extLst>
                </p:cNvPr>
                <p:cNvPicPr/>
                <p:nvPr/>
              </p:nvPicPr>
              <p:blipFill>
                <a:blip r:embed="rId37"/>
                <a:stretch>
                  <a:fillRect/>
                </a:stretch>
              </p:blipFill>
              <p:spPr>
                <a:xfrm>
                  <a:off x="7292056" y="940854"/>
                  <a:ext cx="417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 name="Ink 8">
                  <a:extLst>
                    <a:ext uri="{FF2B5EF4-FFF2-40B4-BE49-F238E27FC236}">
                      <a16:creationId xmlns:a16="http://schemas.microsoft.com/office/drawing/2014/main" id="{0EDB0711-CCFC-C11F-92ED-5AFFF8520E8A}"/>
                    </a:ext>
                  </a:extLst>
                </p14:cNvPr>
                <p14:cNvContentPartPr/>
                <p14:nvPr/>
              </p14:nvContentPartPr>
              <p14:xfrm>
                <a:off x="6452176" y="917094"/>
                <a:ext cx="729360" cy="92160"/>
              </p14:xfrm>
            </p:contentPart>
          </mc:Choice>
          <mc:Fallback>
            <p:pic>
              <p:nvPicPr>
                <p:cNvPr id="9" name="Ink 8">
                  <a:extLst>
                    <a:ext uri="{FF2B5EF4-FFF2-40B4-BE49-F238E27FC236}">
                      <a16:creationId xmlns:a16="http://schemas.microsoft.com/office/drawing/2014/main" id="{0EDB0711-CCFC-C11F-92ED-5AFFF8520E8A}"/>
                    </a:ext>
                  </a:extLst>
                </p:cNvPr>
                <p:cNvPicPr/>
                <p:nvPr/>
              </p:nvPicPr>
              <p:blipFill>
                <a:blip r:embed="rId39"/>
                <a:stretch>
                  <a:fillRect/>
                </a:stretch>
              </p:blipFill>
              <p:spPr>
                <a:xfrm>
                  <a:off x="6434176" y="899094"/>
                  <a:ext cx="765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Ink 11">
                  <a:extLst>
                    <a:ext uri="{FF2B5EF4-FFF2-40B4-BE49-F238E27FC236}">
                      <a16:creationId xmlns:a16="http://schemas.microsoft.com/office/drawing/2014/main" id="{A051E337-676F-89FC-47EE-E1440FABE55F}"/>
                    </a:ext>
                  </a:extLst>
                </p14:cNvPr>
                <p14:cNvContentPartPr/>
                <p14:nvPr/>
              </p14:nvContentPartPr>
              <p14:xfrm>
                <a:off x="5782936" y="961014"/>
                <a:ext cx="619920" cy="44280"/>
              </p14:xfrm>
            </p:contentPart>
          </mc:Choice>
          <mc:Fallback>
            <p:pic>
              <p:nvPicPr>
                <p:cNvPr id="12" name="Ink 11">
                  <a:extLst>
                    <a:ext uri="{FF2B5EF4-FFF2-40B4-BE49-F238E27FC236}">
                      <a16:creationId xmlns:a16="http://schemas.microsoft.com/office/drawing/2014/main" id="{A051E337-676F-89FC-47EE-E1440FABE55F}"/>
                    </a:ext>
                  </a:extLst>
                </p:cNvPr>
                <p:cNvPicPr/>
                <p:nvPr/>
              </p:nvPicPr>
              <p:blipFill>
                <a:blip r:embed="rId41"/>
                <a:stretch>
                  <a:fillRect/>
                </a:stretch>
              </p:blipFill>
              <p:spPr>
                <a:xfrm>
                  <a:off x="5765296" y="943014"/>
                  <a:ext cx="655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Ink 12">
                  <a:extLst>
                    <a:ext uri="{FF2B5EF4-FFF2-40B4-BE49-F238E27FC236}">
                      <a16:creationId xmlns:a16="http://schemas.microsoft.com/office/drawing/2014/main" id="{282D398F-F9FF-19C9-3589-84551B008EC7}"/>
                    </a:ext>
                  </a:extLst>
                </p14:cNvPr>
                <p14:cNvContentPartPr/>
                <p14:nvPr/>
              </p14:nvContentPartPr>
              <p14:xfrm>
                <a:off x="5278936" y="975774"/>
                <a:ext cx="364320" cy="43560"/>
              </p14:xfrm>
            </p:contentPart>
          </mc:Choice>
          <mc:Fallback>
            <p:pic>
              <p:nvPicPr>
                <p:cNvPr id="13" name="Ink 12">
                  <a:extLst>
                    <a:ext uri="{FF2B5EF4-FFF2-40B4-BE49-F238E27FC236}">
                      <a16:creationId xmlns:a16="http://schemas.microsoft.com/office/drawing/2014/main" id="{282D398F-F9FF-19C9-3589-84551B008EC7}"/>
                    </a:ext>
                  </a:extLst>
                </p:cNvPr>
                <p:cNvPicPr/>
                <p:nvPr/>
              </p:nvPicPr>
              <p:blipFill>
                <a:blip r:embed="rId43"/>
                <a:stretch>
                  <a:fillRect/>
                </a:stretch>
              </p:blipFill>
              <p:spPr>
                <a:xfrm>
                  <a:off x="5261296" y="957774"/>
                  <a:ext cx="399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 name="Ink 13">
                  <a:extLst>
                    <a:ext uri="{FF2B5EF4-FFF2-40B4-BE49-F238E27FC236}">
                      <a16:creationId xmlns:a16="http://schemas.microsoft.com/office/drawing/2014/main" id="{8494C575-41AE-A6C6-E665-AE5FD907B3D2}"/>
                    </a:ext>
                  </a:extLst>
                </p14:cNvPr>
                <p14:cNvContentPartPr/>
                <p14:nvPr/>
              </p14:nvContentPartPr>
              <p14:xfrm>
                <a:off x="4454176" y="967134"/>
                <a:ext cx="638640" cy="28440"/>
              </p14:xfrm>
            </p:contentPart>
          </mc:Choice>
          <mc:Fallback>
            <p:pic>
              <p:nvPicPr>
                <p:cNvPr id="14" name="Ink 13">
                  <a:extLst>
                    <a:ext uri="{FF2B5EF4-FFF2-40B4-BE49-F238E27FC236}">
                      <a16:creationId xmlns:a16="http://schemas.microsoft.com/office/drawing/2014/main" id="{8494C575-41AE-A6C6-E665-AE5FD907B3D2}"/>
                    </a:ext>
                  </a:extLst>
                </p:cNvPr>
                <p:cNvPicPr/>
                <p:nvPr/>
              </p:nvPicPr>
              <p:blipFill>
                <a:blip r:embed="rId45"/>
                <a:stretch>
                  <a:fillRect/>
                </a:stretch>
              </p:blipFill>
              <p:spPr>
                <a:xfrm>
                  <a:off x="4436536" y="949134"/>
                  <a:ext cx="674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Ink 14">
                  <a:extLst>
                    <a:ext uri="{FF2B5EF4-FFF2-40B4-BE49-F238E27FC236}">
                      <a16:creationId xmlns:a16="http://schemas.microsoft.com/office/drawing/2014/main" id="{983DA357-D0B9-2397-AB5A-AEB54F3E73BB}"/>
                    </a:ext>
                  </a:extLst>
                </p14:cNvPr>
                <p14:cNvContentPartPr/>
                <p14:nvPr/>
              </p14:nvContentPartPr>
              <p14:xfrm>
                <a:off x="3771616" y="970014"/>
                <a:ext cx="489600" cy="15480"/>
              </p14:xfrm>
            </p:contentPart>
          </mc:Choice>
          <mc:Fallback>
            <p:pic>
              <p:nvPicPr>
                <p:cNvPr id="15" name="Ink 14">
                  <a:extLst>
                    <a:ext uri="{FF2B5EF4-FFF2-40B4-BE49-F238E27FC236}">
                      <a16:creationId xmlns:a16="http://schemas.microsoft.com/office/drawing/2014/main" id="{983DA357-D0B9-2397-AB5A-AEB54F3E73BB}"/>
                    </a:ext>
                  </a:extLst>
                </p:cNvPr>
                <p:cNvPicPr/>
                <p:nvPr/>
              </p:nvPicPr>
              <p:blipFill>
                <a:blip r:embed="rId47"/>
                <a:stretch>
                  <a:fillRect/>
                </a:stretch>
              </p:blipFill>
              <p:spPr>
                <a:xfrm>
                  <a:off x="3753616" y="952014"/>
                  <a:ext cx="525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 name="Ink 15">
                  <a:extLst>
                    <a:ext uri="{FF2B5EF4-FFF2-40B4-BE49-F238E27FC236}">
                      <a16:creationId xmlns:a16="http://schemas.microsoft.com/office/drawing/2014/main" id="{9E3A34EF-7BF7-4A37-F4B8-9DC5F51DDE19}"/>
                    </a:ext>
                  </a:extLst>
                </p14:cNvPr>
                <p14:cNvContentPartPr/>
                <p14:nvPr/>
              </p14:nvContentPartPr>
              <p14:xfrm>
                <a:off x="2812576" y="954174"/>
                <a:ext cx="832680" cy="27360"/>
              </p14:xfrm>
            </p:contentPart>
          </mc:Choice>
          <mc:Fallback>
            <p:pic>
              <p:nvPicPr>
                <p:cNvPr id="16" name="Ink 15">
                  <a:extLst>
                    <a:ext uri="{FF2B5EF4-FFF2-40B4-BE49-F238E27FC236}">
                      <a16:creationId xmlns:a16="http://schemas.microsoft.com/office/drawing/2014/main" id="{9E3A34EF-7BF7-4A37-F4B8-9DC5F51DDE19}"/>
                    </a:ext>
                  </a:extLst>
                </p:cNvPr>
                <p:cNvPicPr/>
                <p:nvPr/>
              </p:nvPicPr>
              <p:blipFill>
                <a:blip r:embed="rId49"/>
                <a:stretch>
                  <a:fillRect/>
                </a:stretch>
              </p:blipFill>
              <p:spPr>
                <a:xfrm>
                  <a:off x="2794936" y="936174"/>
                  <a:ext cx="868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Ink 17">
                  <a:extLst>
                    <a:ext uri="{FF2B5EF4-FFF2-40B4-BE49-F238E27FC236}">
                      <a16:creationId xmlns:a16="http://schemas.microsoft.com/office/drawing/2014/main" id="{C6F26BCF-B6B3-DDC6-6C43-A8ED33CB12D0}"/>
                    </a:ext>
                  </a:extLst>
                </p14:cNvPr>
                <p14:cNvContentPartPr/>
                <p14:nvPr/>
              </p14:nvContentPartPr>
              <p14:xfrm>
                <a:off x="1892416" y="952374"/>
                <a:ext cx="934200" cy="40320"/>
              </p14:xfrm>
            </p:contentPart>
          </mc:Choice>
          <mc:Fallback>
            <p:pic>
              <p:nvPicPr>
                <p:cNvPr id="18" name="Ink 17">
                  <a:extLst>
                    <a:ext uri="{FF2B5EF4-FFF2-40B4-BE49-F238E27FC236}">
                      <a16:creationId xmlns:a16="http://schemas.microsoft.com/office/drawing/2014/main" id="{C6F26BCF-B6B3-DDC6-6C43-A8ED33CB12D0}"/>
                    </a:ext>
                  </a:extLst>
                </p:cNvPr>
                <p:cNvPicPr/>
                <p:nvPr/>
              </p:nvPicPr>
              <p:blipFill>
                <a:blip r:embed="rId51"/>
                <a:stretch>
                  <a:fillRect/>
                </a:stretch>
              </p:blipFill>
              <p:spPr>
                <a:xfrm>
                  <a:off x="1874776" y="934374"/>
                  <a:ext cx="969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 name="Ink 19">
                  <a:extLst>
                    <a:ext uri="{FF2B5EF4-FFF2-40B4-BE49-F238E27FC236}">
                      <a16:creationId xmlns:a16="http://schemas.microsoft.com/office/drawing/2014/main" id="{AE1E1ADF-7A29-1358-D281-FB661A7AB765}"/>
                    </a:ext>
                  </a:extLst>
                </p14:cNvPr>
                <p14:cNvContentPartPr/>
                <p14:nvPr/>
              </p14:nvContentPartPr>
              <p14:xfrm>
                <a:off x="1021936" y="964254"/>
                <a:ext cx="692280" cy="31680"/>
              </p14:xfrm>
            </p:contentPart>
          </mc:Choice>
          <mc:Fallback>
            <p:pic>
              <p:nvPicPr>
                <p:cNvPr id="20" name="Ink 19">
                  <a:extLst>
                    <a:ext uri="{FF2B5EF4-FFF2-40B4-BE49-F238E27FC236}">
                      <a16:creationId xmlns:a16="http://schemas.microsoft.com/office/drawing/2014/main" id="{AE1E1ADF-7A29-1358-D281-FB661A7AB765}"/>
                    </a:ext>
                  </a:extLst>
                </p:cNvPr>
                <p:cNvPicPr/>
                <p:nvPr/>
              </p:nvPicPr>
              <p:blipFill>
                <a:blip r:embed="rId53"/>
                <a:stretch>
                  <a:fillRect/>
                </a:stretch>
              </p:blipFill>
              <p:spPr>
                <a:xfrm>
                  <a:off x="1004296" y="946614"/>
                  <a:ext cx="727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Ink 20">
                  <a:extLst>
                    <a:ext uri="{FF2B5EF4-FFF2-40B4-BE49-F238E27FC236}">
                      <a16:creationId xmlns:a16="http://schemas.microsoft.com/office/drawing/2014/main" id="{4A9A364A-5378-89C3-69AB-251CABF100CB}"/>
                    </a:ext>
                  </a:extLst>
                </p14:cNvPr>
                <p14:cNvContentPartPr/>
                <p14:nvPr/>
              </p14:nvContentPartPr>
              <p14:xfrm>
                <a:off x="285736" y="923214"/>
                <a:ext cx="742320" cy="109440"/>
              </p14:xfrm>
            </p:contentPart>
          </mc:Choice>
          <mc:Fallback>
            <p:pic>
              <p:nvPicPr>
                <p:cNvPr id="21" name="Ink 20">
                  <a:extLst>
                    <a:ext uri="{FF2B5EF4-FFF2-40B4-BE49-F238E27FC236}">
                      <a16:creationId xmlns:a16="http://schemas.microsoft.com/office/drawing/2014/main" id="{4A9A364A-5378-89C3-69AB-251CABF100CB}"/>
                    </a:ext>
                  </a:extLst>
                </p:cNvPr>
                <p:cNvPicPr/>
                <p:nvPr/>
              </p:nvPicPr>
              <p:blipFill>
                <a:blip r:embed="rId55"/>
                <a:stretch>
                  <a:fillRect/>
                </a:stretch>
              </p:blipFill>
              <p:spPr>
                <a:xfrm>
                  <a:off x="268096" y="905574"/>
                  <a:ext cx="777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27001A0E-F77B-3521-A9A9-DA2843B82F83}"/>
                    </a:ext>
                  </a:extLst>
                </p14:cNvPr>
                <p14:cNvContentPartPr/>
                <p14:nvPr/>
              </p14:nvContentPartPr>
              <p14:xfrm>
                <a:off x="6291616" y="501654"/>
                <a:ext cx="3588840" cy="490320"/>
              </p14:xfrm>
            </p:contentPart>
          </mc:Choice>
          <mc:Fallback>
            <p:pic>
              <p:nvPicPr>
                <p:cNvPr id="42" name="Ink 41">
                  <a:extLst>
                    <a:ext uri="{FF2B5EF4-FFF2-40B4-BE49-F238E27FC236}">
                      <a16:creationId xmlns:a16="http://schemas.microsoft.com/office/drawing/2014/main" id="{27001A0E-F77B-3521-A9A9-DA2843B82F83}"/>
                    </a:ext>
                  </a:extLst>
                </p:cNvPr>
                <p:cNvPicPr/>
                <p:nvPr/>
              </p:nvPicPr>
              <p:blipFill>
                <a:blip r:embed="rId57"/>
                <a:stretch>
                  <a:fillRect/>
                </a:stretch>
              </p:blipFill>
              <p:spPr>
                <a:xfrm>
                  <a:off x="6273616" y="484014"/>
                  <a:ext cx="3624480" cy="52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24B79AAA-D8A1-B25F-5983-E7A1505BAE74}"/>
                  </a:ext>
                </a:extLst>
              </p14:cNvPr>
              <p14:cNvContentPartPr/>
              <p14:nvPr/>
            </p14:nvContentPartPr>
            <p14:xfrm>
              <a:off x="6382336" y="528654"/>
              <a:ext cx="894600" cy="465840"/>
            </p14:xfrm>
          </p:contentPart>
        </mc:Choice>
        <mc:Fallback>
          <p:pic>
            <p:nvPicPr>
              <p:cNvPr id="44" name="Ink 43">
                <a:extLst>
                  <a:ext uri="{FF2B5EF4-FFF2-40B4-BE49-F238E27FC236}">
                    <a16:creationId xmlns:a16="http://schemas.microsoft.com/office/drawing/2014/main" id="{24B79AAA-D8A1-B25F-5983-E7A1505BAE74}"/>
                  </a:ext>
                </a:extLst>
              </p:cNvPr>
              <p:cNvPicPr/>
              <p:nvPr/>
            </p:nvPicPr>
            <p:blipFill>
              <a:blip r:embed="rId59"/>
              <a:stretch>
                <a:fillRect/>
              </a:stretch>
            </p:blipFill>
            <p:spPr>
              <a:xfrm>
                <a:off x="6364696" y="511014"/>
                <a:ext cx="93024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8C545244-FB88-5DCB-B8AD-F5218D3F4C7C}"/>
                  </a:ext>
                </a:extLst>
              </p14:cNvPr>
              <p14:cNvContentPartPr/>
              <p14:nvPr/>
            </p14:nvContentPartPr>
            <p14:xfrm>
              <a:off x="7663936" y="594894"/>
              <a:ext cx="1020960" cy="415080"/>
            </p14:xfrm>
          </p:contentPart>
        </mc:Choice>
        <mc:Fallback>
          <p:pic>
            <p:nvPicPr>
              <p:cNvPr id="45" name="Ink 44">
                <a:extLst>
                  <a:ext uri="{FF2B5EF4-FFF2-40B4-BE49-F238E27FC236}">
                    <a16:creationId xmlns:a16="http://schemas.microsoft.com/office/drawing/2014/main" id="{8C545244-FB88-5DCB-B8AD-F5218D3F4C7C}"/>
                  </a:ext>
                </a:extLst>
              </p:cNvPr>
              <p:cNvPicPr/>
              <p:nvPr/>
            </p:nvPicPr>
            <p:blipFill>
              <a:blip r:embed="rId61"/>
              <a:stretch>
                <a:fillRect/>
              </a:stretch>
            </p:blipFill>
            <p:spPr>
              <a:xfrm>
                <a:off x="7646296" y="577254"/>
                <a:ext cx="105660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1C7C8D92-F35D-4294-A41B-B79894692357}"/>
                  </a:ext>
                </a:extLst>
              </p14:cNvPr>
              <p14:cNvContentPartPr/>
              <p14:nvPr/>
            </p14:nvContentPartPr>
            <p14:xfrm>
              <a:off x="537016" y="412374"/>
              <a:ext cx="519480" cy="69840"/>
            </p14:xfrm>
          </p:contentPart>
        </mc:Choice>
        <mc:Fallback>
          <p:pic>
            <p:nvPicPr>
              <p:cNvPr id="46" name="Ink 45">
                <a:extLst>
                  <a:ext uri="{FF2B5EF4-FFF2-40B4-BE49-F238E27FC236}">
                    <a16:creationId xmlns:a16="http://schemas.microsoft.com/office/drawing/2014/main" id="{1C7C8D92-F35D-4294-A41B-B79894692357}"/>
                  </a:ext>
                </a:extLst>
              </p:cNvPr>
              <p:cNvPicPr/>
              <p:nvPr/>
            </p:nvPicPr>
            <p:blipFill>
              <a:blip r:embed="rId63"/>
              <a:stretch>
                <a:fillRect/>
              </a:stretch>
            </p:blipFill>
            <p:spPr>
              <a:xfrm>
                <a:off x="519376" y="394374"/>
                <a:ext cx="555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8F59DDF2-1732-BAB8-0363-CDF3781C218F}"/>
                  </a:ext>
                </a:extLst>
              </p14:cNvPr>
              <p14:cNvContentPartPr/>
              <p14:nvPr/>
            </p14:nvContentPartPr>
            <p14:xfrm>
              <a:off x="1403536" y="1398414"/>
              <a:ext cx="712440" cy="66240"/>
            </p14:xfrm>
          </p:contentPart>
        </mc:Choice>
        <mc:Fallback>
          <p:pic>
            <p:nvPicPr>
              <p:cNvPr id="47" name="Ink 46">
                <a:extLst>
                  <a:ext uri="{FF2B5EF4-FFF2-40B4-BE49-F238E27FC236}">
                    <a16:creationId xmlns:a16="http://schemas.microsoft.com/office/drawing/2014/main" id="{8F59DDF2-1732-BAB8-0363-CDF3781C218F}"/>
                  </a:ext>
                </a:extLst>
              </p:cNvPr>
              <p:cNvPicPr/>
              <p:nvPr/>
            </p:nvPicPr>
            <p:blipFill>
              <a:blip r:embed="rId65"/>
              <a:stretch>
                <a:fillRect/>
              </a:stretch>
            </p:blipFill>
            <p:spPr>
              <a:xfrm>
                <a:off x="1385536" y="1380414"/>
                <a:ext cx="748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9529BC86-B3FF-0564-EDEF-906A35135096}"/>
                  </a:ext>
                </a:extLst>
              </p14:cNvPr>
              <p14:cNvContentPartPr/>
              <p14:nvPr/>
            </p14:nvContentPartPr>
            <p14:xfrm>
              <a:off x="222016" y="1436574"/>
              <a:ext cx="512640" cy="51840"/>
            </p14:xfrm>
          </p:contentPart>
        </mc:Choice>
        <mc:Fallback>
          <p:pic>
            <p:nvPicPr>
              <p:cNvPr id="48" name="Ink 47">
                <a:extLst>
                  <a:ext uri="{FF2B5EF4-FFF2-40B4-BE49-F238E27FC236}">
                    <a16:creationId xmlns:a16="http://schemas.microsoft.com/office/drawing/2014/main" id="{9529BC86-B3FF-0564-EDEF-906A35135096}"/>
                  </a:ext>
                </a:extLst>
              </p:cNvPr>
              <p:cNvPicPr/>
              <p:nvPr/>
            </p:nvPicPr>
            <p:blipFill>
              <a:blip r:embed="rId67"/>
              <a:stretch>
                <a:fillRect/>
              </a:stretch>
            </p:blipFill>
            <p:spPr>
              <a:xfrm>
                <a:off x="204016" y="1418574"/>
                <a:ext cx="548280" cy="87480"/>
              </a:xfrm>
              <a:prstGeom prst="rect">
                <a:avLst/>
              </a:prstGeom>
            </p:spPr>
          </p:pic>
        </mc:Fallback>
      </mc:AlternateContent>
      <p:grpSp>
        <p:nvGrpSpPr>
          <p:cNvPr id="51" name="Group 50">
            <a:extLst>
              <a:ext uri="{FF2B5EF4-FFF2-40B4-BE49-F238E27FC236}">
                <a16:creationId xmlns:a16="http://schemas.microsoft.com/office/drawing/2014/main" id="{23DA0417-4F2E-1DC4-3467-3F7EE3ECA0D3}"/>
              </a:ext>
            </a:extLst>
          </p:cNvPr>
          <p:cNvGrpSpPr/>
          <p:nvPr/>
        </p:nvGrpSpPr>
        <p:grpSpPr>
          <a:xfrm>
            <a:off x="8661496" y="1799814"/>
            <a:ext cx="1520640" cy="111240"/>
            <a:chOff x="8661496" y="1799814"/>
            <a:chExt cx="1520640" cy="111240"/>
          </a:xfrm>
        </p:grpSpPr>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C63371E6-262D-F1BD-D8BD-2193F1BC9B91}"/>
                    </a:ext>
                  </a:extLst>
                </p14:cNvPr>
                <p14:cNvContentPartPr/>
                <p14:nvPr/>
              </p14:nvContentPartPr>
              <p14:xfrm>
                <a:off x="9626296" y="1828974"/>
                <a:ext cx="555840" cy="82080"/>
              </p14:xfrm>
            </p:contentPart>
          </mc:Choice>
          <mc:Fallback>
            <p:pic>
              <p:nvPicPr>
                <p:cNvPr id="49" name="Ink 48">
                  <a:extLst>
                    <a:ext uri="{FF2B5EF4-FFF2-40B4-BE49-F238E27FC236}">
                      <a16:creationId xmlns:a16="http://schemas.microsoft.com/office/drawing/2014/main" id="{C63371E6-262D-F1BD-D8BD-2193F1BC9B91}"/>
                    </a:ext>
                  </a:extLst>
                </p:cNvPr>
                <p:cNvPicPr/>
                <p:nvPr/>
              </p:nvPicPr>
              <p:blipFill>
                <a:blip r:embed="rId69"/>
                <a:stretch>
                  <a:fillRect/>
                </a:stretch>
              </p:blipFill>
              <p:spPr>
                <a:xfrm>
                  <a:off x="9608656" y="1810974"/>
                  <a:ext cx="591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E426E768-1832-5B07-DE1E-17CD9505C576}"/>
                    </a:ext>
                  </a:extLst>
                </p14:cNvPr>
                <p14:cNvContentPartPr/>
                <p14:nvPr/>
              </p14:nvContentPartPr>
              <p14:xfrm>
                <a:off x="8661496" y="1799814"/>
                <a:ext cx="756000" cy="70920"/>
              </p14:xfrm>
            </p:contentPart>
          </mc:Choice>
          <mc:Fallback>
            <p:pic>
              <p:nvPicPr>
                <p:cNvPr id="50" name="Ink 49">
                  <a:extLst>
                    <a:ext uri="{FF2B5EF4-FFF2-40B4-BE49-F238E27FC236}">
                      <a16:creationId xmlns:a16="http://schemas.microsoft.com/office/drawing/2014/main" id="{E426E768-1832-5B07-DE1E-17CD9505C576}"/>
                    </a:ext>
                  </a:extLst>
                </p:cNvPr>
                <p:cNvPicPr/>
                <p:nvPr/>
              </p:nvPicPr>
              <p:blipFill>
                <a:blip r:embed="rId71"/>
                <a:stretch>
                  <a:fillRect/>
                </a:stretch>
              </p:blipFill>
              <p:spPr>
                <a:xfrm>
                  <a:off x="8643856" y="1781814"/>
                  <a:ext cx="791640" cy="106560"/>
                </a:xfrm>
                <a:prstGeom prst="rect">
                  <a:avLst/>
                </a:prstGeom>
              </p:spPr>
            </p:pic>
          </mc:Fallback>
        </mc:AlternateContent>
      </p:grpSp>
      <p:grpSp>
        <p:nvGrpSpPr>
          <p:cNvPr id="65" name="Group 64">
            <a:extLst>
              <a:ext uri="{FF2B5EF4-FFF2-40B4-BE49-F238E27FC236}">
                <a16:creationId xmlns:a16="http://schemas.microsoft.com/office/drawing/2014/main" id="{9D5D89CB-6A31-F0C1-8D87-42CC696D00F6}"/>
              </a:ext>
            </a:extLst>
          </p:cNvPr>
          <p:cNvGrpSpPr/>
          <p:nvPr/>
        </p:nvGrpSpPr>
        <p:grpSpPr>
          <a:xfrm>
            <a:off x="1336216" y="1770654"/>
            <a:ext cx="7264440" cy="162000"/>
            <a:chOff x="1336216" y="1770654"/>
            <a:chExt cx="7264440" cy="162000"/>
          </a:xfrm>
        </p:grpSpPr>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BFBA15FA-8800-7F5C-33C5-3D88C0F8C99A}"/>
                    </a:ext>
                  </a:extLst>
                </p14:cNvPr>
                <p14:cNvContentPartPr/>
                <p14:nvPr/>
              </p14:nvContentPartPr>
              <p14:xfrm>
                <a:off x="8139496" y="1802334"/>
                <a:ext cx="461160" cy="20160"/>
              </p14:xfrm>
            </p:contentPart>
          </mc:Choice>
          <mc:Fallback>
            <p:pic>
              <p:nvPicPr>
                <p:cNvPr id="52" name="Ink 51">
                  <a:extLst>
                    <a:ext uri="{FF2B5EF4-FFF2-40B4-BE49-F238E27FC236}">
                      <a16:creationId xmlns:a16="http://schemas.microsoft.com/office/drawing/2014/main" id="{BFBA15FA-8800-7F5C-33C5-3D88C0F8C99A}"/>
                    </a:ext>
                  </a:extLst>
                </p:cNvPr>
                <p:cNvPicPr/>
                <p:nvPr/>
              </p:nvPicPr>
              <p:blipFill>
                <a:blip r:embed="rId73"/>
                <a:stretch>
                  <a:fillRect/>
                </a:stretch>
              </p:blipFill>
              <p:spPr>
                <a:xfrm>
                  <a:off x="8121856" y="1784694"/>
                  <a:ext cx="496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CE1B7A73-4379-7FB6-7EB4-2161353AEF24}"/>
                    </a:ext>
                  </a:extLst>
                </p14:cNvPr>
                <p14:cNvContentPartPr/>
                <p14:nvPr/>
              </p14:nvContentPartPr>
              <p14:xfrm>
                <a:off x="7179376" y="1809894"/>
                <a:ext cx="634680" cy="36000"/>
              </p14:xfrm>
            </p:contentPart>
          </mc:Choice>
          <mc:Fallback>
            <p:pic>
              <p:nvPicPr>
                <p:cNvPr id="53" name="Ink 52">
                  <a:extLst>
                    <a:ext uri="{FF2B5EF4-FFF2-40B4-BE49-F238E27FC236}">
                      <a16:creationId xmlns:a16="http://schemas.microsoft.com/office/drawing/2014/main" id="{CE1B7A73-4379-7FB6-7EB4-2161353AEF24}"/>
                    </a:ext>
                  </a:extLst>
                </p:cNvPr>
                <p:cNvPicPr/>
                <p:nvPr/>
              </p:nvPicPr>
              <p:blipFill>
                <a:blip r:embed="rId75"/>
                <a:stretch>
                  <a:fillRect/>
                </a:stretch>
              </p:blipFill>
              <p:spPr>
                <a:xfrm>
                  <a:off x="7161376" y="1792254"/>
                  <a:ext cx="670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EA9B7251-F6F3-AB25-3DA7-EC350AD36299}"/>
                    </a:ext>
                  </a:extLst>
                </p14:cNvPr>
                <p14:cNvContentPartPr/>
                <p14:nvPr/>
              </p14:nvContentPartPr>
              <p14:xfrm>
                <a:off x="6621376" y="1770654"/>
                <a:ext cx="588960" cy="65520"/>
              </p14:xfrm>
            </p:contentPart>
          </mc:Choice>
          <mc:Fallback>
            <p:pic>
              <p:nvPicPr>
                <p:cNvPr id="55" name="Ink 54">
                  <a:extLst>
                    <a:ext uri="{FF2B5EF4-FFF2-40B4-BE49-F238E27FC236}">
                      <a16:creationId xmlns:a16="http://schemas.microsoft.com/office/drawing/2014/main" id="{EA9B7251-F6F3-AB25-3DA7-EC350AD36299}"/>
                    </a:ext>
                  </a:extLst>
                </p:cNvPr>
                <p:cNvPicPr/>
                <p:nvPr/>
              </p:nvPicPr>
              <p:blipFill>
                <a:blip r:embed="rId77"/>
                <a:stretch>
                  <a:fillRect/>
                </a:stretch>
              </p:blipFill>
              <p:spPr>
                <a:xfrm>
                  <a:off x="6603376" y="1753014"/>
                  <a:ext cx="624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Ink 55">
                  <a:extLst>
                    <a:ext uri="{FF2B5EF4-FFF2-40B4-BE49-F238E27FC236}">
                      <a16:creationId xmlns:a16="http://schemas.microsoft.com/office/drawing/2014/main" id="{FC66EFE6-D262-82EA-88C6-1AE19397C549}"/>
                    </a:ext>
                  </a:extLst>
                </p14:cNvPr>
                <p14:cNvContentPartPr/>
                <p14:nvPr/>
              </p14:nvContentPartPr>
              <p14:xfrm>
                <a:off x="5654416" y="1797654"/>
                <a:ext cx="947520" cy="41760"/>
              </p14:xfrm>
            </p:contentPart>
          </mc:Choice>
          <mc:Fallback>
            <p:pic>
              <p:nvPicPr>
                <p:cNvPr id="56" name="Ink 55">
                  <a:extLst>
                    <a:ext uri="{FF2B5EF4-FFF2-40B4-BE49-F238E27FC236}">
                      <a16:creationId xmlns:a16="http://schemas.microsoft.com/office/drawing/2014/main" id="{FC66EFE6-D262-82EA-88C6-1AE19397C549}"/>
                    </a:ext>
                  </a:extLst>
                </p:cNvPr>
                <p:cNvPicPr/>
                <p:nvPr/>
              </p:nvPicPr>
              <p:blipFill>
                <a:blip r:embed="rId79"/>
                <a:stretch>
                  <a:fillRect/>
                </a:stretch>
              </p:blipFill>
              <p:spPr>
                <a:xfrm>
                  <a:off x="5636776" y="1780014"/>
                  <a:ext cx="983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60CC24FA-FF05-8E31-978A-FB1BB4D16B34}"/>
                    </a:ext>
                  </a:extLst>
                </p14:cNvPr>
                <p14:cNvContentPartPr/>
                <p14:nvPr/>
              </p14:nvContentPartPr>
              <p14:xfrm>
                <a:off x="5455336" y="1799814"/>
                <a:ext cx="276480" cy="82440"/>
              </p14:xfrm>
            </p:contentPart>
          </mc:Choice>
          <mc:Fallback>
            <p:pic>
              <p:nvPicPr>
                <p:cNvPr id="58" name="Ink 57">
                  <a:extLst>
                    <a:ext uri="{FF2B5EF4-FFF2-40B4-BE49-F238E27FC236}">
                      <a16:creationId xmlns:a16="http://schemas.microsoft.com/office/drawing/2014/main" id="{60CC24FA-FF05-8E31-978A-FB1BB4D16B34}"/>
                    </a:ext>
                  </a:extLst>
                </p:cNvPr>
                <p:cNvPicPr/>
                <p:nvPr/>
              </p:nvPicPr>
              <p:blipFill>
                <a:blip r:embed="rId81"/>
                <a:stretch>
                  <a:fillRect/>
                </a:stretch>
              </p:blipFill>
              <p:spPr>
                <a:xfrm>
                  <a:off x="5437336" y="1781814"/>
                  <a:ext cx="312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D2C3D5FE-1F8A-E427-44B2-38696C1DD3F5}"/>
                    </a:ext>
                  </a:extLst>
                </p14:cNvPr>
                <p14:cNvContentPartPr/>
                <p14:nvPr/>
              </p14:nvContentPartPr>
              <p14:xfrm>
                <a:off x="4760896" y="1877574"/>
                <a:ext cx="637200" cy="55080"/>
              </p14:xfrm>
            </p:contentPart>
          </mc:Choice>
          <mc:Fallback>
            <p:pic>
              <p:nvPicPr>
                <p:cNvPr id="59" name="Ink 58">
                  <a:extLst>
                    <a:ext uri="{FF2B5EF4-FFF2-40B4-BE49-F238E27FC236}">
                      <a16:creationId xmlns:a16="http://schemas.microsoft.com/office/drawing/2014/main" id="{D2C3D5FE-1F8A-E427-44B2-38696C1DD3F5}"/>
                    </a:ext>
                  </a:extLst>
                </p:cNvPr>
                <p:cNvPicPr/>
                <p:nvPr/>
              </p:nvPicPr>
              <p:blipFill>
                <a:blip r:embed="rId83"/>
                <a:stretch>
                  <a:fillRect/>
                </a:stretch>
              </p:blipFill>
              <p:spPr>
                <a:xfrm>
                  <a:off x="4742896" y="1859574"/>
                  <a:ext cx="672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69105AB2-53D9-0039-EA2D-A1FD97FED4CF}"/>
                    </a:ext>
                  </a:extLst>
                </p14:cNvPr>
                <p14:cNvContentPartPr/>
                <p14:nvPr/>
              </p14:nvContentPartPr>
              <p14:xfrm>
                <a:off x="3992296" y="1813494"/>
                <a:ext cx="642600" cy="32040"/>
              </p14:xfrm>
            </p:contentPart>
          </mc:Choice>
          <mc:Fallback>
            <p:pic>
              <p:nvPicPr>
                <p:cNvPr id="60" name="Ink 59">
                  <a:extLst>
                    <a:ext uri="{FF2B5EF4-FFF2-40B4-BE49-F238E27FC236}">
                      <a16:creationId xmlns:a16="http://schemas.microsoft.com/office/drawing/2014/main" id="{69105AB2-53D9-0039-EA2D-A1FD97FED4CF}"/>
                    </a:ext>
                  </a:extLst>
                </p:cNvPr>
                <p:cNvPicPr/>
                <p:nvPr/>
              </p:nvPicPr>
              <p:blipFill>
                <a:blip r:embed="rId85"/>
                <a:stretch>
                  <a:fillRect/>
                </a:stretch>
              </p:blipFill>
              <p:spPr>
                <a:xfrm>
                  <a:off x="3974296" y="1795854"/>
                  <a:ext cx="678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6B7F134A-B52A-C935-A460-D2A965FE1100}"/>
                    </a:ext>
                  </a:extLst>
                </p14:cNvPr>
                <p14:cNvContentPartPr/>
                <p14:nvPr/>
              </p14:nvContentPartPr>
              <p14:xfrm>
                <a:off x="3361216" y="1854534"/>
                <a:ext cx="441720" cy="47880"/>
              </p14:xfrm>
            </p:contentPart>
          </mc:Choice>
          <mc:Fallback>
            <p:pic>
              <p:nvPicPr>
                <p:cNvPr id="61" name="Ink 60">
                  <a:extLst>
                    <a:ext uri="{FF2B5EF4-FFF2-40B4-BE49-F238E27FC236}">
                      <a16:creationId xmlns:a16="http://schemas.microsoft.com/office/drawing/2014/main" id="{6B7F134A-B52A-C935-A460-D2A965FE1100}"/>
                    </a:ext>
                  </a:extLst>
                </p:cNvPr>
                <p:cNvPicPr/>
                <p:nvPr/>
              </p:nvPicPr>
              <p:blipFill>
                <a:blip r:embed="rId87"/>
                <a:stretch>
                  <a:fillRect/>
                </a:stretch>
              </p:blipFill>
              <p:spPr>
                <a:xfrm>
                  <a:off x="3343216" y="1836894"/>
                  <a:ext cx="477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Ink 61">
                  <a:extLst>
                    <a:ext uri="{FF2B5EF4-FFF2-40B4-BE49-F238E27FC236}">
                      <a16:creationId xmlns:a16="http://schemas.microsoft.com/office/drawing/2014/main" id="{AD899F5E-48A7-40F7-7383-2F10E984468F}"/>
                    </a:ext>
                  </a:extLst>
                </p14:cNvPr>
                <p14:cNvContentPartPr/>
                <p14:nvPr/>
              </p14:nvContentPartPr>
              <p14:xfrm>
                <a:off x="2772616" y="1823574"/>
                <a:ext cx="339840" cy="82440"/>
              </p14:xfrm>
            </p:contentPart>
          </mc:Choice>
          <mc:Fallback>
            <p:pic>
              <p:nvPicPr>
                <p:cNvPr id="62" name="Ink 61">
                  <a:extLst>
                    <a:ext uri="{FF2B5EF4-FFF2-40B4-BE49-F238E27FC236}">
                      <a16:creationId xmlns:a16="http://schemas.microsoft.com/office/drawing/2014/main" id="{AD899F5E-48A7-40F7-7383-2F10E984468F}"/>
                    </a:ext>
                  </a:extLst>
                </p:cNvPr>
                <p:cNvPicPr/>
                <p:nvPr/>
              </p:nvPicPr>
              <p:blipFill>
                <a:blip r:embed="rId89"/>
                <a:stretch>
                  <a:fillRect/>
                </a:stretch>
              </p:blipFill>
              <p:spPr>
                <a:xfrm>
                  <a:off x="2754976" y="1805934"/>
                  <a:ext cx="375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B6CE0B51-D2FF-2DA2-58B6-A3569162A07B}"/>
                    </a:ext>
                  </a:extLst>
                </p14:cNvPr>
                <p14:cNvContentPartPr/>
                <p14:nvPr/>
              </p14:nvContentPartPr>
              <p14:xfrm>
                <a:off x="2174656" y="1806654"/>
                <a:ext cx="406800" cy="59760"/>
              </p14:xfrm>
            </p:contentPart>
          </mc:Choice>
          <mc:Fallback>
            <p:pic>
              <p:nvPicPr>
                <p:cNvPr id="63" name="Ink 62">
                  <a:extLst>
                    <a:ext uri="{FF2B5EF4-FFF2-40B4-BE49-F238E27FC236}">
                      <a16:creationId xmlns:a16="http://schemas.microsoft.com/office/drawing/2014/main" id="{B6CE0B51-D2FF-2DA2-58B6-A3569162A07B}"/>
                    </a:ext>
                  </a:extLst>
                </p:cNvPr>
                <p:cNvPicPr/>
                <p:nvPr/>
              </p:nvPicPr>
              <p:blipFill>
                <a:blip r:embed="rId91"/>
                <a:stretch>
                  <a:fillRect/>
                </a:stretch>
              </p:blipFill>
              <p:spPr>
                <a:xfrm>
                  <a:off x="2156656" y="1789014"/>
                  <a:ext cx="442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Ink 63">
                  <a:extLst>
                    <a:ext uri="{FF2B5EF4-FFF2-40B4-BE49-F238E27FC236}">
                      <a16:creationId xmlns:a16="http://schemas.microsoft.com/office/drawing/2014/main" id="{4AD799C7-71D3-24C4-4E2E-C3E38D282DBE}"/>
                    </a:ext>
                  </a:extLst>
                </p14:cNvPr>
                <p14:cNvContentPartPr/>
                <p14:nvPr/>
              </p14:nvContentPartPr>
              <p14:xfrm>
                <a:off x="1336216" y="1809894"/>
                <a:ext cx="679320" cy="32760"/>
              </p14:xfrm>
            </p:contentPart>
          </mc:Choice>
          <mc:Fallback>
            <p:pic>
              <p:nvPicPr>
                <p:cNvPr id="64" name="Ink 63">
                  <a:extLst>
                    <a:ext uri="{FF2B5EF4-FFF2-40B4-BE49-F238E27FC236}">
                      <a16:creationId xmlns:a16="http://schemas.microsoft.com/office/drawing/2014/main" id="{4AD799C7-71D3-24C4-4E2E-C3E38D282DBE}"/>
                    </a:ext>
                  </a:extLst>
                </p:cNvPr>
                <p:cNvPicPr/>
                <p:nvPr/>
              </p:nvPicPr>
              <p:blipFill>
                <a:blip r:embed="rId93"/>
                <a:stretch>
                  <a:fillRect/>
                </a:stretch>
              </p:blipFill>
              <p:spPr>
                <a:xfrm>
                  <a:off x="1318576" y="1792254"/>
                  <a:ext cx="714960" cy="68400"/>
                </a:xfrm>
                <a:prstGeom prst="rect">
                  <a:avLst/>
                </a:prstGeom>
              </p:spPr>
            </p:pic>
          </mc:Fallback>
        </mc:AlternateContent>
      </p:grpSp>
      <p:grpSp>
        <p:nvGrpSpPr>
          <p:cNvPr id="75" name="Group 74">
            <a:extLst>
              <a:ext uri="{FF2B5EF4-FFF2-40B4-BE49-F238E27FC236}">
                <a16:creationId xmlns:a16="http://schemas.microsoft.com/office/drawing/2014/main" id="{6491B0F9-3A9A-91FD-16F0-075023AA9217}"/>
              </a:ext>
            </a:extLst>
          </p:cNvPr>
          <p:cNvGrpSpPr/>
          <p:nvPr/>
        </p:nvGrpSpPr>
        <p:grpSpPr>
          <a:xfrm>
            <a:off x="4615816" y="2246934"/>
            <a:ext cx="5607360" cy="70920"/>
            <a:chOff x="4615816" y="2246934"/>
            <a:chExt cx="5607360" cy="70920"/>
          </a:xfrm>
        </p:grpSpPr>
        <mc:AlternateContent xmlns:mc="http://schemas.openxmlformats.org/markup-compatibility/2006">
          <mc:Choice xmlns:p14="http://schemas.microsoft.com/office/powerpoint/2010/main" Requires="p14">
            <p:contentPart p14:bwMode="auto" r:id="rId94">
              <p14:nvContentPartPr>
                <p14:cNvPr id="66" name="Ink 65">
                  <a:extLst>
                    <a:ext uri="{FF2B5EF4-FFF2-40B4-BE49-F238E27FC236}">
                      <a16:creationId xmlns:a16="http://schemas.microsoft.com/office/drawing/2014/main" id="{10D4976B-5BED-6673-2C3D-676BB7FC59F6}"/>
                    </a:ext>
                  </a:extLst>
                </p14:cNvPr>
                <p14:cNvContentPartPr/>
                <p14:nvPr/>
              </p14:nvContentPartPr>
              <p14:xfrm>
                <a:off x="9842656" y="2294094"/>
                <a:ext cx="380520" cy="23760"/>
              </p14:xfrm>
            </p:contentPart>
          </mc:Choice>
          <mc:Fallback>
            <p:pic>
              <p:nvPicPr>
                <p:cNvPr id="66" name="Ink 65">
                  <a:extLst>
                    <a:ext uri="{FF2B5EF4-FFF2-40B4-BE49-F238E27FC236}">
                      <a16:creationId xmlns:a16="http://schemas.microsoft.com/office/drawing/2014/main" id="{10D4976B-5BED-6673-2C3D-676BB7FC59F6}"/>
                    </a:ext>
                  </a:extLst>
                </p:cNvPr>
                <p:cNvPicPr/>
                <p:nvPr/>
              </p:nvPicPr>
              <p:blipFill>
                <a:blip r:embed="rId95"/>
                <a:stretch>
                  <a:fillRect/>
                </a:stretch>
              </p:blipFill>
              <p:spPr>
                <a:xfrm>
                  <a:off x="9824656" y="2276094"/>
                  <a:ext cx="416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2EB488E8-B22F-3E78-D0D2-792C7A36BF0D}"/>
                    </a:ext>
                  </a:extLst>
                </p14:cNvPr>
                <p14:cNvContentPartPr/>
                <p14:nvPr/>
              </p14:nvContentPartPr>
              <p14:xfrm>
                <a:off x="8970016" y="2288694"/>
                <a:ext cx="648720" cy="23400"/>
              </p14:xfrm>
            </p:contentPart>
          </mc:Choice>
          <mc:Fallback>
            <p:pic>
              <p:nvPicPr>
                <p:cNvPr id="67" name="Ink 66">
                  <a:extLst>
                    <a:ext uri="{FF2B5EF4-FFF2-40B4-BE49-F238E27FC236}">
                      <a16:creationId xmlns:a16="http://schemas.microsoft.com/office/drawing/2014/main" id="{2EB488E8-B22F-3E78-D0D2-792C7A36BF0D}"/>
                    </a:ext>
                  </a:extLst>
                </p:cNvPr>
                <p:cNvPicPr/>
                <p:nvPr/>
              </p:nvPicPr>
              <p:blipFill>
                <a:blip r:embed="rId97"/>
                <a:stretch>
                  <a:fillRect/>
                </a:stretch>
              </p:blipFill>
              <p:spPr>
                <a:xfrm>
                  <a:off x="8952376" y="2271054"/>
                  <a:ext cx="684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Ink 67">
                  <a:extLst>
                    <a:ext uri="{FF2B5EF4-FFF2-40B4-BE49-F238E27FC236}">
                      <a16:creationId xmlns:a16="http://schemas.microsoft.com/office/drawing/2014/main" id="{7B782186-0D25-0FA7-8CDC-BAFC8F6A83BC}"/>
                    </a:ext>
                  </a:extLst>
                </p14:cNvPr>
                <p14:cNvContentPartPr/>
                <p14:nvPr/>
              </p14:nvContentPartPr>
              <p14:xfrm>
                <a:off x="8259016" y="2253414"/>
                <a:ext cx="567720" cy="48240"/>
              </p14:xfrm>
            </p:contentPart>
          </mc:Choice>
          <mc:Fallback>
            <p:pic>
              <p:nvPicPr>
                <p:cNvPr id="68" name="Ink 67">
                  <a:extLst>
                    <a:ext uri="{FF2B5EF4-FFF2-40B4-BE49-F238E27FC236}">
                      <a16:creationId xmlns:a16="http://schemas.microsoft.com/office/drawing/2014/main" id="{7B782186-0D25-0FA7-8CDC-BAFC8F6A83BC}"/>
                    </a:ext>
                  </a:extLst>
                </p:cNvPr>
                <p:cNvPicPr/>
                <p:nvPr/>
              </p:nvPicPr>
              <p:blipFill>
                <a:blip r:embed="rId99"/>
                <a:stretch>
                  <a:fillRect/>
                </a:stretch>
              </p:blipFill>
              <p:spPr>
                <a:xfrm>
                  <a:off x="8241016" y="2235414"/>
                  <a:ext cx="603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Ink 68">
                  <a:extLst>
                    <a:ext uri="{FF2B5EF4-FFF2-40B4-BE49-F238E27FC236}">
                      <a16:creationId xmlns:a16="http://schemas.microsoft.com/office/drawing/2014/main" id="{E0E3EA09-70AF-12B0-415D-8AD6CDBE7DB9}"/>
                    </a:ext>
                  </a:extLst>
                </p14:cNvPr>
                <p14:cNvContentPartPr/>
                <p14:nvPr/>
              </p14:nvContentPartPr>
              <p14:xfrm>
                <a:off x="7058056" y="2255574"/>
                <a:ext cx="963000" cy="19800"/>
              </p14:xfrm>
            </p:contentPart>
          </mc:Choice>
          <mc:Fallback>
            <p:pic>
              <p:nvPicPr>
                <p:cNvPr id="69" name="Ink 68">
                  <a:extLst>
                    <a:ext uri="{FF2B5EF4-FFF2-40B4-BE49-F238E27FC236}">
                      <a16:creationId xmlns:a16="http://schemas.microsoft.com/office/drawing/2014/main" id="{E0E3EA09-70AF-12B0-415D-8AD6CDBE7DB9}"/>
                    </a:ext>
                  </a:extLst>
                </p:cNvPr>
                <p:cNvPicPr/>
                <p:nvPr/>
              </p:nvPicPr>
              <p:blipFill>
                <a:blip r:embed="rId101"/>
                <a:stretch>
                  <a:fillRect/>
                </a:stretch>
              </p:blipFill>
              <p:spPr>
                <a:xfrm>
                  <a:off x="7040416" y="2237934"/>
                  <a:ext cx="998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Ink 70">
                  <a:extLst>
                    <a:ext uri="{FF2B5EF4-FFF2-40B4-BE49-F238E27FC236}">
                      <a16:creationId xmlns:a16="http://schemas.microsoft.com/office/drawing/2014/main" id="{AC84E2AE-2BB2-410E-FFCB-968145A49149}"/>
                    </a:ext>
                  </a:extLst>
                </p14:cNvPr>
                <p14:cNvContentPartPr/>
                <p14:nvPr/>
              </p14:nvContentPartPr>
              <p14:xfrm>
                <a:off x="6443176" y="2272134"/>
                <a:ext cx="552240" cy="37800"/>
              </p14:xfrm>
            </p:contentPart>
          </mc:Choice>
          <mc:Fallback>
            <p:pic>
              <p:nvPicPr>
                <p:cNvPr id="71" name="Ink 70">
                  <a:extLst>
                    <a:ext uri="{FF2B5EF4-FFF2-40B4-BE49-F238E27FC236}">
                      <a16:creationId xmlns:a16="http://schemas.microsoft.com/office/drawing/2014/main" id="{AC84E2AE-2BB2-410E-FFCB-968145A49149}"/>
                    </a:ext>
                  </a:extLst>
                </p:cNvPr>
                <p:cNvPicPr/>
                <p:nvPr/>
              </p:nvPicPr>
              <p:blipFill>
                <a:blip r:embed="rId103"/>
                <a:stretch>
                  <a:fillRect/>
                </a:stretch>
              </p:blipFill>
              <p:spPr>
                <a:xfrm>
                  <a:off x="6425176" y="2254494"/>
                  <a:ext cx="587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Ink 71">
                  <a:extLst>
                    <a:ext uri="{FF2B5EF4-FFF2-40B4-BE49-F238E27FC236}">
                      <a16:creationId xmlns:a16="http://schemas.microsoft.com/office/drawing/2014/main" id="{F4067830-4015-DC9A-1B8E-C1C239330617}"/>
                    </a:ext>
                  </a:extLst>
                </p14:cNvPr>
                <p14:cNvContentPartPr/>
                <p14:nvPr/>
              </p14:nvContentPartPr>
              <p14:xfrm>
                <a:off x="6009376" y="2246934"/>
                <a:ext cx="286200" cy="21600"/>
              </p14:xfrm>
            </p:contentPart>
          </mc:Choice>
          <mc:Fallback>
            <p:pic>
              <p:nvPicPr>
                <p:cNvPr id="72" name="Ink 71">
                  <a:extLst>
                    <a:ext uri="{FF2B5EF4-FFF2-40B4-BE49-F238E27FC236}">
                      <a16:creationId xmlns:a16="http://schemas.microsoft.com/office/drawing/2014/main" id="{F4067830-4015-DC9A-1B8E-C1C239330617}"/>
                    </a:ext>
                  </a:extLst>
                </p:cNvPr>
                <p:cNvPicPr/>
                <p:nvPr/>
              </p:nvPicPr>
              <p:blipFill>
                <a:blip r:embed="rId105"/>
                <a:stretch>
                  <a:fillRect/>
                </a:stretch>
              </p:blipFill>
              <p:spPr>
                <a:xfrm>
                  <a:off x="5991736" y="2229294"/>
                  <a:ext cx="321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3" name="Ink 72">
                  <a:extLst>
                    <a:ext uri="{FF2B5EF4-FFF2-40B4-BE49-F238E27FC236}">
                      <a16:creationId xmlns:a16="http://schemas.microsoft.com/office/drawing/2014/main" id="{28269635-284D-066D-64A4-C6D09DB65C3A}"/>
                    </a:ext>
                  </a:extLst>
                </p14:cNvPr>
                <p14:cNvContentPartPr/>
                <p14:nvPr/>
              </p14:nvContentPartPr>
              <p14:xfrm>
                <a:off x="5464696" y="2258454"/>
                <a:ext cx="365040" cy="30600"/>
              </p14:xfrm>
            </p:contentPart>
          </mc:Choice>
          <mc:Fallback>
            <p:pic>
              <p:nvPicPr>
                <p:cNvPr id="73" name="Ink 72">
                  <a:extLst>
                    <a:ext uri="{FF2B5EF4-FFF2-40B4-BE49-F238E27FC236}">
                      <a16:creationId xmlns:a16="http://schemas.microsoft.com/office/drawing/2014/main" id="{28269635-284D-066D-64A4-C6D09DB65C3A}"/>
                    </a:ext>
                  </a:extLst>
                </p:cNvPr>
                <p:cNvPicPr/>
                <p:nvPr/>
              </p:nvPicPr>
              <p:blipFill>
                <a:blip r:embed="rId107"/>
                <a:stretch>
                  <a:fillRect/>
                </a:stretch>
              </p:blipFill>
              <p:spPr>
                <a:xfrm>
                  <a:off x="5447056" y="2240814"/>
                  <a:ext cx="400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Ink 73">
                  <a:extLst>
                    <a:ext uri="{FF2B5EF4-FFF2-40B4-BE49-F238E27FC236}">
                      <a16:creationId xmlns:a16="http://schemas.microsoft.com/office/drawing/2014/main" id="{60B2A6F8-3EFA-CD0D-AA20-4F5A0EE53323}"/>
                    </a:ext>
                  </a:extLst>
                </p14:cNvPr>
                <p14:cNvContentPartPr/>
                <p14:nvPr/>
              </p14:nvContentPartPr>
              <p14:xfrm>
                <a:off x="4615816" y="2254494"/>
                <a:ext cx="677160" cy="34200"/>
              </p14:xfrm>
            </p:contentPart>
          </mc:Choice>
          <mc:Fallback>
            <p:pic>
              <p:nvPicPr>
                <p:cNvPr id="74" name="Ink 73">
                  <a:extLst>
                    <a:ext uri="{FF2B5EF4-FFF2-40B4-BE49-F238E27FC236}">
                      <a16:creationId xmlns:a16="http://schemas.microsoft.com/office/drawing/2014/main" id="{60B2A6F8-3EFA-CD0D-AA20-4F5A0EE53323}"/>
                    </a:ext>
                  </a:extLst>
                </p:cNvPr>
                <p:cNvPicPr/>
                <p:nvPr/>
              </p:nvPicPr>
              <p:blipFill>
                <a:blip r:embed="rId109"/>
                <a:stretch>
                  <a:fillRect/>
                </a:stretch>
              </p:blipFill>
              <p:spPr>
                <a:xfrm>
                  <a:off x="4597816" y="2236854"/>
                  <a:ext cx="712800" cy="69840"/>
                </a:xfrm>
                <a:prstGeom prst="rect">
                  <a:avLst/>
                </a:prstGeom>
              </p:spPr>
            </p:pic>
          </mc:Fallback>
        </mc:AlternateContent>
      </p:grpSp>
      <p:grpSp>
        <p:nvGrpSpPr>
          <p:cNvPr id="83" name="Group 82">
            <a:extLst>
              <a:ext uri="{FF2B5EF4-FFF2-40B4-BE49-F238E27FC236}">
                <a16:creationId xmlns:a16="http://schemas.microsoft.com/office/drawing/2014/main" id="{D05AAE41-B348-AFE3-1E21-3A9F37005470}"/>
              </a:ext>
            </a:extLst>
          </p:cNvPr>
          <p:cNvGrpSpPr/>
          <p:nvPr/>
        </p:nvGrpSpPr>
        <p:grpSpPr>
          <a:xfrm>
            <a:off x="889816" y="2243334"/>
            <a:ext cx="3641400" cy="81720"/>
            <a:chOff x="889816" y="2243334"/>
            <a:chExt cx="3641400" cy="81720"/>
          </a:xfrm>
        </p:grpSpPr>
        <mc:AlternateContent xmlns:mc="http://schemas.openxmlformats.org/markup-compatibility/2006">
          <mc:Choice xmlns:p14="http://schemas.microsoft.com/office/powerpoint/2010/main" Requires="p14">
            <p:contentPart p14:bwMode="auto" r:id="rId110">
              <p14:nvContentPartPr>
                <p14:cNvPr id="76" name="Ink 75">
                  <a:extLst>
                    <a:ext uri="{FF2B5EF4-FFF2-40B4-BE49-F238E27FC236}">
                      <a16:creationId xmlns:a16="http://schemas.microsoft.com/office/drawing/2014/main" id="{308E7EDC-D57A-247F-2ED8-CE2F97807E43}"/>
                    </a:ext>
                  </a:extLst>
                </p14:cNvPr>
                <p14:cNvContentPartPr/>
                <p14:nvPr/>
              </p14:nvContentPartPr>
              <p14:xfrm>
                <a:off x="4043776" y="2251254"/>
                <a:ext cx="487440" cy="39960"/>
              </p14:xfrm>
            </p:contentPart>
          </mc:Choice>
          <mc:Fallback>
            <p:pic>
              <p:nvPicPr>
                <p:cNvPr id="76" name="Ink 75">
                  <a:extLst>
                    <a:ext uri="{FF2B5EF4-FFF2-40B4-BE49-F238E27FC236}">
                      <a16:creationId xmlns:a16="http://schemas.microsoft.com/office/drawing/2014/main" id="{308E7EDC-D57A-247F-2ED8-CE2F97807E43}"/>
                    </a:ext>
                  </a:extLst>
                </p:cNvPr>
                <p:cNvPicPr/>
                <p:nvPr/>
              </p:nvPicPr>
              <p:blipFill>
                <a:blip r:embed="rId111"/>
                <a:stretch>
                  <a:fillRect/>
                </a:stretch>
              </p:blipFill>
              <p:spPr>
                <a:xfrm>
                  <a:off x="4026136" y="2233254"/>
                  <a:ext cx="523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Ink 76">
                  <a:extLst>
                    <a:ext uri="{FF2B5EF4-FFF2-40B4-BE49-F238E27FC236}">
                      <a16:creationId xmlns:a16="http://schemas.microsoft.com/office/drawing/2014/main" id="{BCA8CA21-AD82-43EE-2C30-231A00B5A93F}"/>
                    </a:ext>
                  </a:extLst>
                </p14:cNvPr>
                <p14:cNvContentPartPr/>
                <p14:nvPr/>
              </p14:nvContentPartPr>
              <p14:xfrm>
                <a:off x="3465256" y="2273214"/>
                <a:ext cx="435240" cy="16560"/>
              </p14:xfrm>
            </p:contentPart>
          </mc:Choice>
          <mc:Fallback>
            <p:pic>
              <p:nvPicPr>
                <p:cNvPr id="77" name="Ink 76">
                  <a:extLst>
                    <a:ext uri="{FF2B5EF4-FFF2-40B4-BE49-F238E27FC236}">
                      <a16:creationId xmlns:a16="http://schemas.microsoft.com/office/drawing/2014/main" id="{BCA8CA21-AD82-43EE-2C30-231A00B5A93F}"/>
                    </a:ext>
                  </a:extLst>
                </p:cNvPr>
                <p:cNvPicPr/>
                <p:nvPr/>
              </p:nvPicPr>
              <p:blipFill>
                <a:blip r:embed="rId113"/>
                <a:stretch>
                  <a:fillRect/>
                </a:stretch>
              </p:blipFill>
              <p:spPr>
                <a:xfrm>
                  <a:off x="3447256" y="2255574"/>
                  <a:ext cx="470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Ink 77">
                  <a:extLst>
                    <a:ext uri="{FF2B5EF4-FFF2-40B4-BE49-F238E27FC236}">
                      <a16:creationId xmlns:a16="http://schemas.microsoft.com/office/drawing/2014/main" id="{661035CD-09A4-4957-8119-2E2BEEAFA899}"/>
                    </a:ext>
                  </a:extLst>
                </p14:cNvPr>
                <p14:cNvContentPartPr/>
                <p14:nvPr/>
              </p14:nvContentPartPr>
              <p14:xfrm>
                <a:off x="2877736" y="2272134"/>
                <a:ext cx="499320" cy="23040"/>
              </p14:xfrm>
            </p:contentPart>
          </mc:Choice>
          <mc:Fallback>
            <p:pic>
              <p:nvPicPr>
                <p:cNvPr id="78" name="Ink 77">
                  <a:extLst>
                    <a:ext uri="{FF2B5EF4-FFF2-40B4-BE49-F238E27FC236}">
                      <a16:creationId xmlns:a16="http://schemas.microsoft.com/office/drawing/2014/main" id="{661035CD-09A4-4957-8119-2E2BEEAFA899}"/>
                    </a:ext>
                  </a:extLst>
                </p:cNvPr>
                <p:cNvPicPr/>
                <p:nvPr/>
              </p:nvPicPr>
              <p:blipFill>
                <a:blip r:embed="rId115"/>
                <a:stretch>
                  <a:fillRect/>
                </a:stretch>
              </p:blipFill>
              <p:spPr>
                <a:xfrm>
                  <a:off x="2860096" y="2254134"/>
                  <a:ext cx="534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Ink 78">
                  <a:extLst>
                    <a:ext uri="{FF2B5EF4-FFF2-40B4-BE49-F238E27FC236}">
                      <a16:creationId xmlns:a16="http://schemas.microsoft.com/office/drawing/2014/main" id="{B976DA1D-AF0A-B765-949F-5BA1F985B391}"/>
                    </a:ext>
                  </a:extLst>
                </p14:cNvPr>
                <p14:cNvContentPartPr/>
                <p14:nvPr/>
              </p14:nvContentPartPr>
              <p14:xfrm>
                <a:off x="2218216" y="2285454"/>
                <a:ext cx="527400" cy="30600"/>
              </p14:xfrm>
            </p:contentPart>
          </mc:Choice>
          <mc:Fallback>
            <p:pic>
              <p:nvPicPr>
                <p:cNvPr id="79" name="Ink 78">
                  <a:extLst>
                    <a:ext uri="{FF2B5EF4-FFF2-40B4-BE49-F238E27FC236}">
                      <a16:creationId xmlns:a16="http://schemas.microsoft.com/office/drawing/2014/main" id="{B976DA1D-AF0A-B765-949F-5BA1F985B391}"/>
                    </a:ext>
                  </a:extLst>
                </p:cNvPr>
                <p:cNvPicPr/>
                <p:nvPr/>
              </p:nvPicPr>
              <p:blipFill>
                <a:blip r:embed="rId117"/>
                <a:stretch>
                  <a:fillRect/>
                </a:stretch>
              </p:blipFill>
              <p:spPr>
                <a:xfrm>
                  <a:off x="2200576" y="2267814"/>
                  <a:ext cx="563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Ink 79">
                  <a:extLst>
                    <a:ext uri="{FF2B5EF4-FFF2-40B4-BE49-F238E27FC236}">
                      <a16:creationId xmlns:a16="http://schemas.microsoft.com/office/drawing/2014/main" id="{23A067F7-5814-3E68-7B56-91B0850604ED}"/>
                    </a:ext>
                  </a:extLst>
                </p14:cNvPr>
                <p14:cNvContentPartPr/>
                <p14:nvPr/>
              </p14:nvContentPartPr>
              <p14:xfrm>
                <a:off x="1608736" y="2309574"/>
                <a:ext cx="495360" cy="15480"/>
              </p14:xfrm>
            </p:contentPart>
          </mc:Choice>
          <mc:Fallback>
            <p:pic>
              <p:nvPicPr>
                <p:cNvPr id="80" name="Ink 79">
                  <a:extLst>
                    <a:ext uri="{FF2B5EF4-FFF2-40B4-BE49-F238E27FC236}">
                      <a16:creationId xmlns:a16="http://schemas.microsoft.com/office/drawing/2014/main" id="{23A067F7-5814-3E68-7B56-91B0850604ED}"/>
                    </a:ext>
                  </a:extLst>
                </p:cNvPr>
                <p:cNvPicPr/>
                <p:nvPr/>
              </p:nvPicPr>
              <p:blipFill>
                <a:blip r:embed="rId119"/>
                <a:stretch>
                  <a:fillRect/>
                </a:stretch>
              </p:blipFill>
              <p:spPr>
                <a:xfrm>
                  <a:off x="1590736" y="2291574"/>
                  <a:ext cx="531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Ink 81">
                  <a:extLst>
                    <a:ext uri="{FF2B5EF4-FFF2-40B4-BE49-F238E27FC236}">
                      <a16:creationId xmlns:a16="http://schemas.microsoft.com/office/drawing/2014/main" id="{65234AC3-2CFE-2029-18F2-74CDE33F4D45}"/>
                    </a:ext>
                  </a:extLst>
                </p14:cNvPr>
                <p14:cNvContentPartPr/>
                <p14:nvPr/>
              </p14:nvContentPartPr>
              <p14:xfrm>
                <a:off x="889816" y="2243334"/>
                <a:ext cx="515880" cy="54000"/>
              </p14:xfrm>
            </p:contentPart>
          </mc:Choice>
          <mc:Fallback>
            <p:pic>
              <p:nvPicPr>
                <p:cNvPr id="82" name="Ink 81">
                  <a:extLst>
                    <a:ext uri="{FF2B5EF4-FFF2-40B4-BE49-F238E27FC236}">
                      <a16:creationId xmlns:a16="http://schemas.microsoft.com/office/drawing/2014/main" id="{65234AC3-2CFE-2029-18F2-74CDE33F4D45}"/>
                    </a:ext>
                  </a:extLst>
                </p:cNvPr>
                <p:cNvPicPr/>
                <p:nvPr/>
              </p:nvPicPr>
              <p:blipFill>
                <a:blip r:embed="rId121"/>
                <a:stretch>
                  <a:fillRect/>
                </a:stretch>
              </p:blipFill>
              <p:spPr>
                <a:xfrm>
                  <a:off x="871816" y="2225694"/>
                  <a:ext cx="551520" cy="89640"/>
                </a:xfrm>
                <a:prstGeom prst="rect">
                  <a:avLst/>
                </a:prstGeom>
              </p:spPr>
            </p:pic>
          </mc:Fallback>
        </mc:AlternateContent>
      </p:grpSp>
      <p:grpSp>
        <p:nvGrpSpPr>
          <p:cNvPr id="88" name="Group 87">
            <a:extLst>
              <a:ext uri="{FF2B5EF4-FFF2-40B4-BE49-F238E27FC236}">
                <a16:creationId xmlns:a16="http://schemas.microsoft.com/office/drawing/2014/main" id="{10BC176D-6B16-16B1-163D-991BE55B8910}"/>
              </a:ext>
            </a:extLst>
          </p:cNvPr>
          <p:cNvGrpSpPr/>
          <p:nvPr/>
        </p:nvGrpSpPr>
        <p:grpSpPr>
          <a:xfrm>
            <a:off x="7813696" y="2659854"/>
            <a:ext cx="2453040" cy="89280"/>
            <a:chOff x="7813696" y="2659854"/>
            <a:chExt cx="2453040" cy="89280"/>
          </a:xfrm>
        </p:grpSpPr>
        <mc:AlternateContent xmlns:mc="http://schemas.openxmlformats.org/markup-compatibility/2006">
          <mc:Choice xmlns:p14="http://schemas.microsoft.com/office/powerpoint/2010/main" Requires="p14">
            <p:contentPart p14:bwMode="auto" r:id="rId122">
              <p14:nvContentPartPr>
                <p14:cNvPr id="84" name="Ink 83">
                  <a:extLst>
                    <a:ext uri="{FF2B5EF4-FFF2-40B4-BE49-F238E27FC236}">
                      <a16:creationId xmlns:a16="http://schemas.microsoft.com/office/drawing/2014/main" id="{F9499EEF-5495-C496-F9F5-587FB1056897}"/>
                    </a:ext>
                  </a:extLst>
                </p14:cNvPr>
                <p14:cNvContentPartPr/>
                <p14:nvPr/>
              </p14:nvContentPartPr>
              <p14:xfrm>
                <a:off x="9836536" y="2701254"/>
                <a:ext cx="430200" cy="35640"/>
              </p14:xfrm>
            </p:contentPart>
          </mc:Choice>
          <mc:Fallback>
            <p:pic>
              <p:nvPicPr>
                <p:cNvPr id="84" name="Ink 83">
                  <a:extLst>
                    <a:ext uri="{FF2B5EF4-FFF2-40B4-BE49-F238E27FC236}">
                      <a16:creationId xmlns:a16="http://schemas.microsoft.com/office/drawing/2014/main" id="{F9499EEF-5495-C496-F9F5-587FB1056897}"/>
                    </a:ext>
                  </a:extLst>
                </p:cNvPr>
                <p:cNvPicPr/>
                <p:nvPr/>
              </p:nvPicPr>
              <p:blipFill>
                <a:blip r:embed="rId123"/>
                <a:stretch>
                  <a:fillRect/>
                </a:stretch>
              </p:blipFill>
              <p:spPr>
                <a:xfrm>
                  <a:off x="9818896" y="2683254"/>
                  <a:ext cx="465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5" name="Ink 84">
                  <a:extLst>
                    <a:ext uri="{FF2B5EF4-FFF2-40B4-BE49-F238E27FC236}">
                      <a16:creationId xmlns:a16="http://schemas.microsoft.com/office/drawing/2014/main" id="{9C3E60EB-7BDE-EC16-5E12-AF32BD9D375A}"/>
                    </a:ext>
                  </a:extLst>
                </p14:cNvPr>
                <p14:cNvContentPartPr/>
                <p14:nvPr/>
              </p14:nvContentPartPr>
              <p14:xfrm>
                <a:off x="9052816" y="2659854"/>
                <a:ext cx="495360" cy="51840"/>
              </p14:xfrm>
            </p:contentPart>
          </mc:Choice>
          <mc:Fallback>
            <p:pic>
              <p:nvPicPr>
                <p:cNvPr id="85" name="Ink 84">
                  <a:extLst>
                    <a:ext uri="{FF2B5EF4-FFF2-40B4-BE49-F238E27FC236}">
                      <a16:creationId xmlns:a16="http://schemas.microsoft.com/office/drawing/2014/main" id="{9C3E60EB-7BDE-EC16-5E12-AF32BD9D375A}"/>
                    </a:ext>
                  </a:extLst>
                </p:cNvPr>
                <p:cNvPicPr/>
                <p:nvPr/>
              </p:nvPicPr>
              <p:blipFill>
                <a:blip r:embed="rId125"/>
                <a:stretch>
                  <a:fillRect/>
                </a:stretch>
              </p:blipFill>
              <p:spPr>
                <a:xfrm>
                  <a:off x="9034816" y="2642214"/>
                  <a:ext cx="531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6" name="Ink 85">
                  <a:extLst>
                    <a:ext uri="{FF2B5EF4-FFF2-40B4-BE49-F238E27FC236}">
                      <a16:creationId xmlns:a16="http://schemas.microsoft.com/office/drawing/2014/main" id="{04CA314C-4C34-0DDC-DEC0-CF27A2DEF0BE}"/>
                    </a:ext>
                  </a:extLst>
                </p14:cNvPr>
                <p14:cNvContentPartPr/>
                <p14:nvPr/>
              </p14:nvContentPartPr>
              <p14:xfrm>
                <a:off x="8362336" y="2678934"/>
                <a:ext cx="359280" cy="63720"/>
              </p14:xfrm>
            </p:contentPart>
          </mc:Choice>
          <mc:Fallback>
            <p:pic>
              <p:nvPicPr>
                <p:cNvPr id="86" name="Ink 85">
                  <a:extLst>
                    <a:ext uri="{FF2B5EF4-FFF2-40B4-BE49-F238E27FC236}">
                      <a16:creationId xmlns:a16="http://schemas.microsoft.com/office/drawing/2014/main" id="{04CA314C-4C34-0DDC-DEC0-CF27A2DEF0BE}"/>
                    </a:ext>
                  </a:extLst>
                </p:cNvPr>
                <p:cNvPicPr/>
                <p:nvPr/>
              </p:nvPicPr>
              <p:blipFill>
                <a:blip r:embed="rId127"/>
                <a:stretch>
                  <a:fillRect/>
                </a:stretch>
              </p:blipFill>
              <p:spPr>
                <a:xfrm>
                  <a:off x="8344336" y="2660934"/>
                  <a:ext cx="394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Ink 86">
                  <a:extLst>
                    <a:ext uri="{FF2B5EF4-FFF2-40B4-BE49-F238E27FC236}">
                      <a16:creationId xmlns:a16="http://schemas.microsoft.com/office/drawing/2014/main" id="{22FE0A9B-9818-5CAA-C89F-D2D04310ECC9}"/>
                    </a:ext>
                  </a:extLst>
                </p14:cNvPr>
                <p14:cNvContentPartPr/>
                <p14:nvPr/>
              </p14:nvContentPartPr>
              <p14:xfrm>
                <a:off x="7813696" y="2701614"/>
                <a:ext cx="397080" cy="47520"/>
              </p14:xfrm>
            </p:contentPart>
          </mc:Choice>
          <mc:Fallback>
            <p:pic>
              <p:nvPicPr>
                <p:cNvPr id="87" name="Ink 86">
                  <a:extLst>
                    <a:ext uri="{FF2B5EF4-FFF2-40B4-BE49-F238E27FC236}">
                      <a16:creationId xmlns:a16="http://schemas.microsoft.com/office/drawing/2014/main" id="{22FE0A9B-9818-5CAA-C89F-D2D04310ECC9}"/>
                    </a:ext>
                  </a:extLst>
                </p:cNvPr>
                <p:cNvPicPr/>
                <p:nvPr/>
              </p:nvPicPr>
              <p:blipFill>
                <a:blip r:embed="rId129"/>
                <a:stretch>
                  <a:fillRect/>
                </a:stretch>
              </p:blipFill>
              <p:spPr>
                <a:xfrm>
                  <a:off x="7795696" y="2683614"/>
                  <a:ext cx="43272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7" name="Ink 96">
                <a:extLst>
                  <a:ext uri="{FF2B5EF4-FFF2-40B4-BE49-F238E27FC236}">
                    <a16:creationId xmlns:a16="http://schemas.microsoft.com/office/drawing/2014/main" id="{B5F5F909-6A1F-9FDB-B108-29EFA3A13B35}"/>
                  </a:ext>
                </a:extLst>
              </p14:cNvPr>
              <p14:cNvContentPartPr/>
              <p14:nvPr/>
            </p14:nvContentPartPr>
            <p14:xfrm>
              <a:off x="436576" y="2609454"/>
              <a:ext cx="1158480" cy="51840"/>
            </p14:xfrm>
          </p:contentPart>
        </mc:Choice>
        <mc:Fallback>
          <p:pic>
            <p:nvPicPr>
              <p:cNvPr id="97" name="Ink 96">
                <a:extLst>
                  <a:ext uri="{FF2B5EF4-FFF2-40B4-BE49-F238E27FC236}">
                    <a16:creationId xmlns:a16="http://schemas.microsoft.com/office/drawing/2014/main" id="{B5F5F909-6A1F-9FDB-B108-29EFA3A13B35}"/>
                  </a:ext>
                </a:extLst>
              </p:cNvPr>
              <p:cNvPicPr/>
              <p:nvPr/>
            </p:nvPicPr>
            <p:blipFill>
              <a:blip r:embed="rId131"/>
              <a:stretch>
                <a:fillRect/>
              </a:stretch>
            </p:blipFill>
            <p:spPr>
              <a:xfrm>
                <a:off x="418936" y="2591814"/>
                <a:ext cx="1194120" cy="87480"/>
              </a:xfrm>
              <a:prstGeom prst="rect">
                <a:avLst/>
              </a:prstGeom>
            </p:spPr>
          </p:pic>
        </mc:Fallback>
      </mc:AlternateContent>
      <p:grpSp>
        <p:nvGrpSpPr>
          <p:cNvPr id="110" name="Group 109">
            <a:extLst>
              <a:ext uri="{FF2B5EF4-FFF2-40B4-BE49-F238E27FC236}">
                <a16:creationId xmlns:a16="http://schemas.microsoft.com/office/drawing/2014/main" id="{78D2BDE2-FFBD-2E8F-C900-9AA83059B175}"/>
              </a:ext>
            </a:extLst>
          </p:cNvPr>
          <p:cNvGrpSpPr/>
          <p:nvPr/>
        </p:nvGrpSpPr>
        <p:grpSpPr>
          <a:xfrm>
            <a:off x="3570376" y="3075654"/>
            <a:ext cx="5438880" cy="87840"/>
            <a:chOff x="3570376" y="3075654"/>
            <a:chExt cx="5438880" cy="87840"/>
          </a:xfrm>
        </p:grpSpPr>
        <mc:AlternateContent xmlns:mc="http://schemas.openxmlformats.org/markup-compatibility/2006">
          <mc:Choice xmlns:p14="http://schemas.microsoft.com/office/powerpoint/2010/main" Requires="p14">
            <p:contentPart p14:bwMode="auto" r:id="rId132">
              <p14:nvContentPartPr>
                <p14:cNvPr id="101" name="Ink 100">
                  <a:extLst>
                    <a:ext uri="{FF2B5EF4-FFF2-40B4-BE49-F238E27FC236}">
                      <a16:creationId xmlns:a16="http://schemas.microsoft.com/office/drawing/2014/main" id="{9D76AE30-C2D0-79A1-1FB8-9B5C70472E60}"/>
                    </a:ext>
                  </a:extLst>
                </p14:cNvPr>
                <p14:cNvContentPartPr/>
                <p14:nvPr/>
              </p14:nvContentPartPr>
              <p14:xfrm>
                <a:off x="8038336" y="3103734"/>
                <a:ext cx="970920" cy="59760"/>
              </p14:xfrm>
            </p:contentPart>
          </mc:Choice>
          <mc:Fallback>
            <p:pic>
              <p:nvPicPr>
                <p:cNvPr id="101" name="Ink 100">
                  <a:extLst>
                    <a:ext uri="{FF2B5EF4-FFF2-40B4-BE49-F238E27FC236}">
                      <a16:creationId xmlns:a16="http://schemas.microsoft.com/office/drawing/2014/main" id="{9D76AE30-C2D0-79A1-1FB8-9B5C70472E60}"/>
                    </a:ext>
                  </a:extLst>
                </p:cNvPr>
                <p:cNvPicPr/>
                <p:nvPr/>
              </p:nvPicPr>
              <p:blipFill>
                <a:blip r:embed="rId133"/>
                <a:stretch>
                  <a:fillRect/>
                </a:stretch>
              </p:blipFill>
              <p:spPr>
                <a:xfrm>
                  <a:off x="8020336" y="3086094"/>
                  <a:ext cx="1006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Ink 101">
                  <a:extLst>
                    <a:ext uri="{FF2B5EF4-FFF2-40B4-BE49-F238E27FC236}">
                      <a16:creationId xmlns:a16="http://schemas.microsoft.com/office/drawing/2014/main" id="{104862AE-008F-04E6-B03C-FAA7B3C7485B}"/>
                    </a:ext>
                  </a:extLst>
                </p14:cNvPr>
                <p14:cNvContentPartPr/>
                <p14:nvPr/>
              </p14:nvContentPartPr>
              <p14:xfrm>
                <a:off x="7332376" y="3101214"/>
                <a:ext cx="549000" cy="25200"/>
              </p14:xfrm>
            </p:contentPart>
          </mc:Choice>
          <mc:Fallback>
            <p:pic>
              <p:nvPicPr>
                <p:cNvPr id="102" name="Ink 101">
                  <a:extLst>
                    <a:ext uri="{FF2B5EF4-FFF2-40B4-BE49-F238E27FC236}">
                      <a16:creationId xmlns:a16="http://schemas.microsoft.com/office/drawing/2014/main" id="{104862AE-008F-04E6-B03C-FAA7B3C7485B}"/>
                    </a:ext>
                  </a:extLst>
                </p:cNvPr>
                <p:cNvPicPr/>
                <p:nvPr/>
              </p:nvPicPr>
              <p:blipFill>
                <a:blip r:embed="rId135"/>
                <a:stretch>
                  <a:fillRect/>
                </a:stretch>
              </p:blipFill>
              <p:spPr>
                <a:xfrm>
                  <a:off x="7314376" y="3083214"/>
                  <a:ext cx="584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Ink 102">
                  <a:extLst>
                    <a:ext uri="{FF2B5EF4-FFF2-40B4-BE49-F238E27FC236}">
                      <a16:creationId xmlns:a16="http://schemas.microsoft.com/office/drawing/2014/main" id="{3EB97FB5-4347-535A-1C08-096EA9261B9A}"/>
                    </a:ext>
                  </a:extLst>
                </p14:cNvPr>
                <p14:cNvContentPartPr/>
                <p14:nvPr/>
              </p14:nvContentPartPr>
              <p14:xfrm>
                <a:off x="6521296" y="3091134"/>
                <a:ext cx="682920" cy="38160"/>
              </p14:xfrm>
            </p:contentPart>
          </mc:Choice>
          <mc:Fallback>
            <p:pic>
              <p:nvPicPr>
                <p:cNvPr id="103" name="Ink 102">
                  <a:extLst>
                    <a:ext uri="{FF2B5EF4-FFF2-40B4-BE49-F238E27FC236}">
                      <a16:creationId xmlns:a16="http://schemas.microsoft.com/office/drawing/2014/main" id="{3EB97FB5-4347-535A-1C08-096EA9261B9A}"/>
                    </a:ext>
                  </a:extLst>
                </p:cNvPr>
                <p:cNvPicPr/>
                <p:nvPr/>
              </p:nvPicPr>
              <p:blipFill>
                <a:blip r:embed="rId137"/>
                <a:stretch>
                  <a:fillRect/>
                </a:stretch>
              </p:blipFill>
              <p:spPr>
                <a:xfrm>
                  <a:off x="6503296" y="3073494"/>
                  <a:ext cx="718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Ink 103">
                  <a:extLst>
                    <a:ext uri="{FF2B5EF4-FFF2-40B4-BE49-F238E27FC236}">
                      <a16:creationId xmlns:a16="http://schemas.microsoft.com/office/drawing/2014/main" id="{F6459E4E-7552-14D7-8825-F89856EC73A9}"/>
                    </a:ext>
                  </a:extLst>
                </p14:cNvPr>
                <p14:cNvContentPartPr/>
                <p14:nvPr/>
              </p14:nvContentPartPr>
              <p14:xfrm>
                <a:off x="6021256" y="3075654"/>
                <a:ext cx="379800" cy="11160"/>
              </p14:xfrm>
            </p:contentPart>
          </mc:Choice>
          <mc:Fallback>
            <p:pic>
              <p:nvPicPr>
                <p:cNvPr id="104" name="Ink 103">
                  <a:extLst>
                    <a:ext uri="{FF2B5EF4-FFF2-40B4-BE49-F238E27FC236}">
                      <a16:creationId xmlns:a16="http://schemas.microsoft.com/office/drawing/2014/main" id="{F6459E4E-7552-14D7-8825-F89856EC73A9}"/>
                    </a:ext>
                  </a:extLst>
                </p:cNvPr>
                <p:cNvPicPr/>
                <p:nvPr/>
              </p:nvPicPr>
              <p:blipFill>
                <a:blip r:embed="rId139"/>
                <a:stretch>
                  <a:fillRect/>
                </a:stretch>
              </p:blipFill>
              <p:spPr>
                <a:xfrm>
                  <a:off x="6003256" y="3057654"/>
                  <a:ext cx="415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5" name="Ink 104">
                  <a:extLst>
                    <a:ext uri="{FF2B5EF4-FFF2-40B4-BE49-F238E27FC236}">
                      <a16:creationId xmlns:a16="http://schemas.microsoft.com/office/drawing/2014/main" id="{2E3D322A-D9DA-C268-E513-5C0FE5D14769}"/>
                    </a:ext>
                  </a:extLst>
                </p14:cNvPr>
                <p14:cNvContentPartPr/>
                <p14:nvPr/>
              </p14:nvContentPartPr>
              <p14:xfrm>
                <a:off x="5117656" y="3086454"/>
                <a:ext cx="716040" cy="57240"/>
              </p14:xfrm>
            </p:contentPart>
          </mc:Choice>
          <mc:Fallback>
            <p:pic>
              <p:nvPicPr>
                <p:cNvPr id="105" name="Ink 104">
                  <a:extLst>
                    <a:ext uri="{FF2B5EF4-FFF2-40B4-BE49-F238E27FC236}">
                      <a16:creationId xmlns:a16="http://schemas.microsoft.com/office/drawing/2014/main" id="{2E3D322A-D9DA-C268-E513-5C0FE5D14769}"/>
                    </a:ext>
                  </a:extLst>
                </p:cNvPr>
                <p:cNvPicPr/>
                <p:nvPr/>
              </p:nvPicPr>
              <p:blipFill>
                <a:blip r:embed="rId141"/>
                <a:stretch>
                  <a:fillRect/>
                </a:stretch>
              </p:blipFill>
              <p:spPr>
                <a:xfrm>
                  <a:off x="5100016" y="3068454"/>
                  <a:ext cx="751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7" name="Ink 106">
                  <a:extLst>
                    <a:ext uri="{FF2B5EF4-FFF2-40B4-BE49-F238E27FC236}">
                      <a16:creationId xmlns:a16="http://schemas.microsoft.com/office/drawing/2014/main" id="{E200134F-921E-CC1D-34C6-ECBA5CFA2D4A}"/>
                    </a:ext>
                  </a:extLst>
                </p14:cNvPr>
                <p14:cNvContentPartPr/>
                <p14:nvPr/>
              </p14:nvContentPartPr>
              <p14:xfrm>
                <a:off x="4471816" y="3106974"/>
                <a:ext cx="602280" cy="39240"/>
              </p14:xfrm>
            </p:contentPart>
          </mc:Choice>
          <mc:Fallback>
            <p:pic>
              <p:nvPicPr>
                <p:cNvPr id="107" name="Ink 106">
                  <a:extLst>
                    <a:ext uri="{FF2B5EF4-FFF2-40B4-BE49-F238E27FC236}">
                      <a16:creationId xmlns:a16="http://schemas.microsoft.com/office/drawing/2014/main" id="{E200134F-921E-CC1D-34C6-ECBA5CFA2D4A}"/>
                    </a:ext>
                  </a:extLst>
                </p:cNvPr>
                <p:cNvPicPr/>
                <p:nvPr/>
              </p:nvPicPr>
              <p:blipFill>
                <a:blip r:embed="rId143"/>
                <a:stretch>
                  <a:fillRect/>
                </a:stretch>
              </p:blipFill>
              <p:spPr>
                <a:xfrm>
                  <a:off x="4453816" y="3089334"/>
                  <a:ext cx="637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Ink 108">
                  <a:extLst>
                    <a:ext uri="{FF2B5EF4-FFF2-40B4-BE49-F238E27FC236}">
                      <a16:creationId xmlns:a16="http://schemas.microsoft.com/office/drawing/2014/main" id="{BAA420A9-D870-27DB-5F94-D4D21711163A}"/>
                    </a:ext>
                  </a:extLst>
                </p14:cNvPr>
                <p14:cNvContentPartPr/>
                <p14:nvPr/>
              </p14:nvContentPartPr>
              <p14:xfrm>
                <a:off x="3570376" y="3083214"/>
                <a:ext cx="782280" cy="32400"/>
              </p14:xfrm>
            </p:contentPart>
          </mc:Choice>
          <mc:Fallback>
            <p:pic>
              <p:nvPicPr>
                <p:cNvPr id="109" name="Ink 108">
                  <a:extLst>
                    <a:ext uri="{FF2B5EF4-FFF2-40B4-BE49-F238E27FC236}">
                      <a16:creationId xmlns:a16="http://schemas.microsoft.com/office/drawing/2014/main" id="{BAA420A9-D870-27DB-5F94-D4D21711163A}"/>
                    </a:ext>
                  </a:extLst>
                </p:cNvPr>
                <p:cNvPicPr/>
                <p:nvPr/>
              </p:nvPicPr>
              <p:blipFill>
                <a:blip r:embed="rId145"/>
                <a:stretch>
                  <a:fillRect/>
                </a:stretch>
              </p:blipFill>
              <p:spPr>
                <a:xfrm>
                  <a:off x="3552376" y="3065214"/>
                  <a:ext cx="817920" cy="68040"/>
                </a:xfrm>
                <a:prstGeom prst="rect">
                  <a:avLst/>
                </a:prstGeom>
              </p:spPr>
            </p:pic>
          </mc:Fallback>
        </mc:AlternateContent>
      </p:grpSp>
      <p:grpSp>
        <p:nvGrpSpPr>
          <p:cNvPr id="112" name="Group 111">
            <a:extLst>
              <a:ext uri="{FF2B5EF4-FFF2-40B4-BE49-F238E27FC236}">
                <a16:creationId xmlns:a16="http://schemas.microsoft.com/office/drawing/2014/main" id="{C5C5C112-DE80-6A5E-E321-A0A94C8557FE}"/>
              </a:ext>
            </a:extLst>
          </p:cNvPr>
          <p:cNvGrpSpPr/>
          <p:nvPr/>
        </p:nvGrpSpPr>
        <p:grpSpPr>
          <a:xfrm>
            <a:off x="1699096" y="2213454"/>
            <a:ext cx="4654080" cy="578520"/>
            <a:chOff x="1699096" y="2213454"/>
            <a:chExt cx="4654080" cy="578520"/>
          </a:xfrm>
        </p:grpSpPr>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9535E002-839D-72D5-0EA7-EA38DAEA774E}"/>
                    </a:ext>
                  </a:extLst>
                </p14:cNvPr>
                <p14:cNvContentPartPr/>
                <p14:nvPr/>
              </p14:nvContentPartPr>
              <p14:xfrm>
                <a:off x="4555696" y="2619894"/>
                <a:ext cx="1797480" cy="58320"/>
              </p14:xfrm>
            </p:contentPart>
          </mc:Choice>
          <mc:Fallback>
            <p:pic>
              <p:nvPicPr>
                <p:cNvPr id="91" name="Ink 90">
                  <a:extLst>
                    <a:ext uri="{FF2B5EF4-FFF2-40B4-BE49-F238E27FC236}">
                      <a16:creationId xmlns:a16="http://schemas.microsoft.com/office/drawing/2014/main" id="{9535E002-839D-72D5-0EA7-EA38DAEA774E}"/>
                    </a:ext>
                  </a:extLst>
                </p:cNvPr>
                <p:cNvPicPr/>
                <p:nvPr/>
              </p:nvPicPr>
              <p:blipFill>
                <a:blip r:embed="rId147"/>
                <a:stretch>
                  <a:fillRect/>
                </a:stretch>
              </p:blipFill>
              <p:spPr>
                <a:xfrm>
                  <a:off x="4537696" y="2601894"/>
                  <a:ext cx="1833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63D1B81B-E77D-9438-3EB3-374848103165}"/>
                    </a:ext>
                  </a:extLst>
                </p14:cNvPr>
                <p14:cNvContentPartPr/>
                <p14:nvPr/>
              </p14:nvContentPartPr>
              <p14:xfrm>
                <a:off x="4009216" y="2701254"/>
                <a:ext cx="603360" cy="33120"/>
              </p14:xfrm>
            </p:contentPart>
          </mc:Choice>
          <mc:Fallback>
            <p:pic>
              <p:nvPicPr>
                <p:cNvPr id="92" name="Ink 91">
                  <a:extLst>
                    <a:ext uri="{FF2B5EF4-FFF2-40B4-BE49-F238E27FC236}">
                      <a16:creationId xmlns:a16="http://schemas.microsoft.com/office/drawing/2014/main" id="{63D1B81B-E77D-9438-3EB3-374848103165}"/>
                    </a:ext>
                  </a:extLst>
                </p:cNvPr>
                <p:cNvPicPr/>
                <p:nvPr/>
              </p:nvPicPr>
              <p:blipFill>
                <a:blip r:embed="rId149"/>
                <a:stretch>
                  <a:fillRect/>
                </a:stretch>
              </p:blipFill>
              <p:spPr>
                <a:xfrm>
                  <a:off x="3991216" y="2683254"/>
                  <a:ext cx="639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Ink 92">
                  <a:extLst>
                    <a:ext uri="{FF2B5EF4-FFF2-40B4-BE49-F238E27FC236}">
                      <a16:creationId xmlns:a16="http://schemas.microsoft.com/office/drawing/2014/main" id="{EE2C8891-D241-C489-16E9-DDD015070442}"/>
                    </a:ext>
                  </a:extLst>
                </p14:cNvPr>
                <p14:cNvContentPartPr/>
                <p14:nvPr/>
              </p14:nvContentPartPr>
              <p14:xfrm>
                <a:off x="3337816" y="2740854"/>
                <a:ext cx="593280" cy="37440"/>
              </p14:xfrm>
            </p:contentPart>
          </mc:Choice>
          <mc:Fallback>
            <p:pic>
              <p:nvPicPr>
                <p:cNvPr id="93" name="Ink 92">
                  <a:extLst>
                    <a:ext uri="{FF2B5EF4-FFF2-40B4-BE49-F238E27FC236}">
                      <a16:creationId xmlns:a16="http://schemas.microsoft.com/office/drawing/2014/main" id="{EE2C8891-D241-C489-16E9-DDD015070442}"/>
                    </a:ext>
                  </a:extLst>
                </p:cNvPr>
                <p:cNvPicPr/>
                <p:nvPr/>
              </p:nvPicPr>
              <p:blipFill>
                <a:blip r:embed="rId151"/>
                <a:stretch>
                  <a:fillRect/>
                </a:stretch>
              </p:blipFill>
              <p:spPr>
                <a:xfrm>
                  <a:off x="3320176" y="2722854"/>
                  <a:ext cx="628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546F70F1-DB64-64BB-124F-3ACC6A1FE701}"/>
                    </a:ext>
                  </a:extLst>
                </p14:cNvPr>
                <p14:cNvContentPartPr/>
                <p14:nvPr/>
              </p14:nvContentPartPr>
              <p14:xfrm>
                <a:off x="2555896" y="2755974"/>
                <a:ext cx="639360" cy="36000"/>
              </p14:xfrm>
            </p:contentPart>
          </mc:Choice>
          <mc:Fallback>
            <p:pic>
              <p:nvPicPr>
                <p:cNvPr id="94" name="Ink 93">
                  <a:extLst>
                    <a:ext uri="{FF2B5EF4-FFF2-40B4-BE49-F238E27FC236}">
                      <a16:creationId xmlns:a16="http://schemas.microsoft.com/office/drawing/2014/main" id="{546F70F1-DB64-64BB-124F-3ACC6A1FE701}"/>
                    </a:ext>
                  </a:extLst>
                </p:cNvPr>
                <p:cNvPicPr/>
                <p:nvPr/>
              </p:nvPicPr>
              <p:blipFill>
                <a:blip r:embed="rId153"/>
                <a:stretch>
                  <a:fillRect/>
                </a:stretch>
              </p:blipFill>
              <p:spPr>
                <a:xfrm>
                  <a:off x="2537896" y="2738334"/>
                  <a:ext cx="675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Ink 94">
                  <a:extLst>
                    <a:ext uri="{FF2B5EF4-FFF2-40B4-BE49-F238E27FC236}">
                      <a16:creationId xmlns:a16="http://schemas.microsoft.com/office/drawing/2014/main" id="{9F08B9E1-19D3-D9A6-33B0-FD0C701DE69E}"/>
                    </a:ext>
                  </a:extLst>
                </p14:cNvPr>
                <p14:cNvContentPartPr/>
                <p14:nvPr/>
              </p14:nvContentPartPr>
              <p14:xfrm>
                <a:off x="1699096" y="2614134"/>
                <a:ext cx="686160" cy="68400"/>
              </p14:xfrm>
            </p:contentPart>
          </mc:Choice>
          <mc:Fallback>
            <p:pic>
              <p:nvPicPr>
                <p:cNvPr id="95" name="Ink 94">
                  <a:extLst>
                    <a:ext uri="{FF2B5EF4-FFF2-40B4-BE49-F238E27FC236}">
                      <a16:creationId xmlns:a16="http://schemas.microsoft.com/office/drawing/2014/main" id="{9F08B9E1-19D3-D9A6-33B0-FD0C701DE69E}"/>
                    </a:ext>
                  </a:extLst>
                </p:cNvPr>
                <p:cNvPicPr/>
                <p:nvPr/>
              </p:nvPicPr>
              <p:blipFill>
                <a:blip r:embed="rId155"/>
                <a:stretch>
                  <a:fillRect/>
                </a:stretch>
              </p:blipFill>
              <p:spPr>
                <a:xfrm>
                  <a:off x="1681096" y="2596494"/>
                  <a:ext cx="721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20442BB8-8407-D825-DEB2-F7560CAD14FD}"/>
                    </a:ext>
                  </a:extLst>
                </p14:cNvPr>
                <p14:cNvContentPartPr/>
                <p14:nvPr/>
              </p14:nvContentPartPr>
              <p14:xfrm>
                <a:off x="3239896" y="2213454"/>
                <a:ext cx="1396800" cy="498600"/>
              </p14:xfrm>
            </p:contentPart>
          </mc:Choice>
          <mc:Fallback>
            <p:pic>
              <p:nvPicPr>
                <p:cNvPr id="111" name="Ink 110">
                  <a:extLst>
                    <a:ext uri="{FF2B5EF4-FFF2-40B4-BE49-F238E27FC236}">
                      <a16:creationId xmlns:a16="http://schemas.microsoft.com/office/drawing/2014/main" id="{20442BB8-8407-D825-DEB2-F7560CAD14FD}"/>
                    </a:ext>
                  </a:extLst>
                </p:cNvPr>
                <p:cNvPicPr/>
                <p:nvPr/>
              </p:nvPicPr>
              <p:blipFill>
                <a:blip r:embed="rId157"/>
                <a:stretch>
                  <a:fillRect/>
                </a:stretch>
              </p:blipFill>
              <p:spPr>
                <a:xfrm>
                  <a:off x="3221896" y="2195814"/>
                  <a:ext cx="1432440" cy="53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13" name="Ink 112">
                <a:extLst>
                  <a:ext uri="{FF2B5EF4-FFF2-40B4-BE49-F238E27FC236}">
                    <a16:creationId xmlns:a16="http://schemas.microsoft.com/office/drawing/2014/main" id="{4C0157D9-06A7-BE19-F599-A46C51AFA214}"/>
                  </a:ext>
                </a:extLst>
              </p14:cNvPr>
              <p14:cNvContentPartPr/>
              <p14:nvPr/>
            </p14:nvContentPartPr>
            <p14:xfrm>
              <a:off x="350896" y="2267454"/>
              <a:ext cx="1285200" cy="412200"/>
            </p14:xfrm>
          </p:contentPart>
        </mc:Choice>
        <mc:Fallback>
          <p:pic>
            <p:nvPicPr>
              <p:cNvPr id="113" name="Ink 112">
                <a:extLst>
                  <a:ext uri="{FF2B5EF4-FFF2-40B4-BE49-F238E27FC236}">
                    <a16:creationId xmlns:a16="http://schemas.microsoft.com/office/drawing/2014/main" id="{4C0157D9-06A7-BE19-F599-A46C51AFA214}"/>
                  </a:ext>
                </a:extLst>
              </p:cNvPr>
              <p:cNvPicPr/>
              <p:nvPr/>
            </p:nvPicPr>
            <p:blipFill>
              <a:blip r:embed="rId159"/>
              <a:stretch>
                <a:fillRect/>
              </a:stretch>
            </p:blipFill>
            <p:spPr>
              <a:xfrm>
                <a:off x="332896" y="2249454"/>
                <a:ext cx="1320840" cy="447840"/>
              </a:xfrm>
              <a:prstGeom prst="rect">
                <a:avLst/>
              </a:prstGeom>
            </p:spPr>
          </p:pic>
        </mc:Fallback>
      </mc:AlternateContent>
      <p:grpSp>
        <p:nvGrpSpPr>
          <p:cNvPr id="115" name="Group 114">
            <a:extLst>
              <a:ext uri="{FF2B5EF4-FFF2-40B4-BE49-F238E27FC236}">
                <a16:creationId xmlns:a16="http://schemas.microsoft.com/office/drawing/2014/main" id="{7ACEBF0E-F18A-2EDD-63A1-9D07D174C856}"/>
              </a:ext>
            </a:extLst>
          </p:cNvPr>
          <p:cNvGrpSpPr/>
          <p:nvPr/>
        </p:nvGrpSpPr>
        <p:grpSpPr>
          <a:xfrm>
            <a:off x="9016096" y="2593974"/>
            <a:ext cx="1357560" cy="604440"/>
            <a:chOff x="9016096" y="2593974"/>
            <a:chExt cx="1357560" cy="604440"/>
          </a:xfrm>
        </p:grpSpPr>
        <mc:AlternateContent xmlns:mc="http://schemas.openxmlformats.org/markup-compatibility/2006">
          <mc:Choice xmlns:p14="http://schemas.microsoft.com/office/powerpoint/2010/main" Requires="p14">
            <p:contentPart p14:bwMode="auto" r:id="rId160">
              <p14:nvContentPartPr>
                <p14:cNvPr id="98" name="Ink 97">
                  <a:extLst>
                    <a:ext uri="{FF2B5EF4-FFF2-40B4-BE49-F238E27FC236}">
                      <a16:creationId xmlns:a16="http://schemas.microsoft.com/office/drawing/2014/main" id="{D8E95175-4135-3D26-F365-9E16CF837853}"/>
                    </a:ext>
                  </a:extLst>
                </p14:cNvPr>
                <p14:cNvContentPartPr/>
                <p14:nvPr/>
              </p14:nvContentPartPr>
              <p14:xfrm>
                <a:off x="9890896" y="3091494"/>
                <a:ext cx="454680" cy="55080"/>
              </p14:xfrm>
            </p:contentPart>
          </mc:Choice>
          <mc:Fallback>
            <p:pic>
              <p:nvPicPr>
                <p:cNvPr id="98" name="Ink 97">
                  <a:extLst>
                    <a:ext uri="{FF2B5EF4-FFF2-40B4-BE49-F238E27FC236}">
                      <a16:creationId xmlns:a16="http://schemas.microsoft.com/office/drawing/2014/main" id="{D8E95175-4135-3D26-F365-9E16CF837853}"/>
                    </a:ext>
                  </a:extLst>
                </p:cNvPr>
                <p:cNvPicPr/>
                <p:nvPr/>
              </p:nvPicPr>
              <p:blipFill>
                <a:blip r:embed="rId161"/>
                <a:stretch>
                  <a:fillRect/>
                </a:stretch>
              </p:blipFill>
              <p:spPr>
                <a:xfrm>
                  <a:off x="9872896" y="3073854"/>
                  <a:ext cx="490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Ink 98">
                  <a:extLst>
                    <a:ext uri="{FF2B5EF4-FFF2-40B4-BE49-F238E27FC236}">
                      <a16:creationId xmlns:a16="http://schemas.microsoft.com/office/drawing/2014/main" id="{14683EC5-DA3D-E181-5B11-EB3DC967C6BC}"/>
                    </a:ext>
                  </a:extLst>
                </p14:cNvPr>
                <p14:cNvContentPartPr/>
                <p14:nvPr/>
              </p14:nvContentPartPr>
              <p14:xfrm>
                <a:off x="9269536" y="3128574"/>
                <a:ext cx="412560" cy="16200"/>
              </p14:xfrm>
            </p:contentPart>
          </mc:Choice>
          <mc:Fallback>
            <p:pic>
              <p:nvPicPr>
                <p:cNvPr id="99" name="Ink 98">
                  <a:extLst>
                    <a:ext uri="{FF2B5EF4-FFF2-40B4-BE49-F238E27FC236}">
                      <a16:creationId xmlns:a16="http://schemas.microsoft.com/office/drawing/2014/main" id="{14683EC5-DA3D-E181-5B11-EB3DC967C6BC}"/>
                    </a:ext>
                  </a:extLst>
                </p:cNvPr>
                <p:cNvPicPr/>
                <p:nvPr/>
              </p:nvPicPr>
              <p:blipFill>
                <a:blip r:embed="rId163"/>
                <a:stretch>
                  <a:fillRect/>
                </a:stretch>
              </p:blipFill>
              <p:spPr>
                <a:xfrm>
                  <a:off x="9251536" y="3110934"/>
                  <a:ext cx="448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Ink 113">
                  <a:extLst>
                    <a:ext uri="{FF2B5EF4-FFF2-40B4-BE49-F238E27FC236}">
                      <a16:creationId xmlns:a16="http://schemas.microsoft.com/office/drawing/2014/main" id="{51CC1094-A022-08ED-CE27-5BAEEDB96DF7}"/>
                    </a:ext>
                  </a:extLst>
                </p14:cNvPr>
                <p14:cNvContentPartPr/>
                <p14:nvPr/>
              </p14:nvContentPartPr>
              <p14:xfrm>
                <a:off x="9016096" y="2593974"/>
                <a:ext cx="1357560" cy="604440"/>
              </p14:xfrm>
            </p:contentPart>
          </mc:Choice>
          <mc:Fallback>
            <p:pic>
              <p:nvPicPr>
                <p:cNvPr id="114" name="Ink 113">
                  <a:extLst>
                    <a:ext uri="{FF2B5EF4-FFF2-40B4-BE49-F238E27FC236}">
                      <a16:creationId xmlns:a16="http://schemas.microsoft.com/office/drawing/2014/main" id="{51CC1094-A022-08ED-CE27-5BAEEDB96DF7}"/>
                    </a:ext>
                  </a:extLst>
                </p:cNvPr>
                <p:cNvPicPr/>
                <p:nvPr/>
              </p:nvPicPr>
              <p:blipFill>
                <a:blip r:embed="rId165"/>
                <a:stretch>
                  <a:fillRect/>
                </a:stretch>
              </p:blipFill>
              <p:spPr>
                <a:xfrm>
                  <a:off x="8998456" y="2576334"/>
                  <a:ext cx="1393200" cy="640080"/>
                </a:xfrm>
                <a:prstGeom prst="rect">
                  <a:avLst/>
                </a:prstGeom>
              </p:spPr>
            </p:pic>
          </mc:Fallback>
        </mc:AlternateContent>
      </p:grpSp>
      <p:grpSp>
        <p:nvGrpSpPr>
          <p:cNvPr id="118" name="Group 117">
            <a:extLst>
              <a:ext uri="{FF2B5EF4-FFF2-40B4-BE49-F238E27FC236}">
                <a16:creationId xmlns:a16="http://schemas.microsoft.com/office/drawing/2014/main" id="{451320F9-D846-1366-229F-F15C250FC083}"/>
              </a:ext>
            </a:extLst>
          </p:cNvPr>
          <p:cNvGrpSpPr/>
          <p:nvPr/>
        </p:nvGrpSpPr>
        <p:grpSpPr>
          <a:xfrm>
            <a:off x="181696" y="3028854"/>
            <a:ext cx="2820960" cy="120600"/>
            <a:chOff x="181696" y="3028854"/>
            <a:chExt cx="2820960" cy="120600"/>
          </a:xfrm>
        </p:grpSpPr>
        <mc:AlternateContent xmlns:mc="http://schemas.openxmlformats.org/markup-compatibility/2006">
          <mc:Choice xmlns:p14="http://schemas.microsoft.com/office/powerpoint/2010/main" Requires="p14">
            <p:contentPart p14:bwMode="auto" r:id="rId166">
              <p14:nvContentPartPr>
                <p14:cNvPr id="116" name="Ink 115">
                  <a:extLst>
                    <a:ext uri="{FF2B5EF4-FFF2-40B4-BE49-F238E27FC236}">
                      <a16:creationId xmlns:a16="http://schemas.microsoft.com/office/drawing/2014/main" id="{E31DE661-B682-9E31-268D-653A32672EAB}"/>
                    </a:ext>
                  </a:extLst>
                </p14:cNvPr>
                <p14:cNvContentPartPr/>
                <p14:nvPr/>
              </p14:nvContentPartPr>
              <p14:xfrm>
                <a:off x="1746616" y="3028854"/>
                <a:ext cx="1256040" cy="67320"/>
              </p14:xfrm>
            </p:contentPart>
          </mc:Choice>
          <mc:Fallback>
            <p:pic>
              <p:nvPicPr>
                <p:cNvPr id="116" name="Ink 115">
                  <a:extLst>
                    <a:ext uri="{FF2B5EF4-FFF2-40B4-BE49-F238E27FC236}">
                      <a16:creationId xmlns:a16="http://schemas.microsoft.com/office/drawing/2014/main" id="{E31DE661-B682-9E31-268D-653A32672EAB}"/>
                    </a:ext>
                  </a:extLst>
                </p:cNvPr>
                <p:cNvPicPr/>
                <p:nvPr/>
              </p:nvPicPr>
              <p:blipFill>
                <a:blip r:embed="rId167"/>
                <a:stretch>
                  <a:fillRect/>
                </a:stretch>
              </p:blipFill>
              <p:spPr>
                <a:xfrm>
                  <a:off x="1728976" y="3011214"/>
                  <a:ext cx="1291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 name="Ink 116">
                  <a:extLst>
                    <a:ext uri="{FF2B5EF4-FFF2-40B4-BE49-F238E27FC236}">
                      <a16:creationId xmlns:a16="http://schemas.microsoft.com/office/drawing/2014/main" id="{6E412802-CB94-EBD2-352D-3813712C2852}"/>
                    </a:ext>
                  </a:extLst>
                </p14:cNvPr>
                <p14:cNvContentPartPr/>
                <p14:nvPr/>
              </p14:nvContentPartPr>
              <p14:xfrm>
                <a:off x="181696" y="3096534"/>
                <a:ext cx="1549800" cy="52920"/>
              </p14:xfrm>
            </p:contentPart>
          </mc:Choice>
          <mc:Fallback>
            <p:pic>
              <p:nvPicPr>
                <p:cNvPr id="117" name="Ink 116">
                  <a:extLst>
                    <a:ext uri="{FF2B5EF4-FFF2-40B4-BE49-F238E27FC236}">
                      <a16:creationId xmlns:a16="http://schemas.microsoft.com/office/drawing/2014/main" id="{6E412802-CB94-EBD2-352D-3813712C2852}"/>
                    </a:ext>
                  </a:extLst>
                </p:cNvPr>
                <p:cNvPicPr/>
                <p:nvPr/>
              </p:nvPicPr>
              <p:blipFill>
                <a:blip r:embed="rId169"/>
                <a:stretch>
                  <a:fillRect/>
                </a:stretch>
              </p:blipFill>
              <p:spPr>
                <a:xfrm>
                  <a:off x="164056" y="3078894"/>
                  <a:ext cx="158544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19" name="Ink 118">
                <a:extLst>
                  <a:ext uri="{FF2B5EF4-FFF2-40B4-BE49-F238E27FC236}">
                    <a16:creationId xmlns:a16="http://schemas.microsoft.com/office/drawing/2014/main" id="{0F07F2E9-8B74-1338-6458-4E427487720B}"/>
                  </a:ext>
                </a:extLst>
              </p14:cNvPr>
              <p14:cNvContentPartPr/>
              <p14:nvPr/>
            </p14:nvContentPartPr>
            <p14:xfrm>
              <a:off x="7410856" y="3476694"/>
              <a:ext cx="2778840" cy="84240"/>
            </p14:xfrm>
          </p:contentPart>
        </mc:Choice>
        <mc:Fallback>
          <p:pic>
            <p:nvPicPr>
              <p:cNvPr id="119" name="Ink 118">
                <a:extLst>
                  <a:ext uri="{FF2B5EF4-FFF2-40B4-BE49-F238E27FC236}">
                    <a16:creationId xmlns:a16="http://schemas.microsoft.com/office/drawing/2014/main" id="{0F07F2E9-8B74-1338-6458-4E427487720B}"/>
                  </a:ext>
                </a:extLst>
              </p:cNvPr>
              <p:cNvPicPr/>
              <p:nvPr/>
            </p:nvPicPr>
            <p:blipFill>
              <a:blip r:embed="rId171"/>
              <a:stretch>
                <a:fillRect/>
              </a:stretch>
            </p:blipFill>
            <p:spPr>
              <a:xfrm>
                <a:off x="7393216" y="3458694"/>
                <a:ext cx="2814480" cy="119880"/>
              </a:xfrm>
              <a:prstGeom prst="rect">
                <a:avLst/>
              </a:prstGeom>
            </p:spPr>
          </p:pic>
        </mc:Fallback>
      </mc:AlternateContent>
      <p:grpSp>
        <p:nvGrpSpPr>
          <p:cNvPr id="125" name="Group 124">
            <a:extLst>
              <a:ext uri="{FF2B5EF4-FFF2-40B4-BE49-F238E27FC236}">
                <a16:creationId xmlns:a16="http://schemas.microsoft.com/office/drawing/2014/main" id="{7774A480-7BE2-F95B-B89E-420C5256D0A0}"/>
              </a:ext>
            </a:extLst>
          </p:cNvPr>
          <p:cNvGrpSpPr/>
          <p:nvPr/>
        </p:nvGrpSpPr>
        <p:grpSpPr>
          <a:xfrm>
            <a:off x="4438696" y="3518094"/>
            <a:ext cx="2932920" cy="85680"/>
            <a:chOff x="4438696" y="3518094"/>
            <a:chExt cx="2932920" cy="85680"/>
          </a:xfrm>
        </p:grpSpPr>
        <mc:AlternateContent xmlns:mc="http://schemas.openxmlformats.org/markup-compatibility/2006">
          <mc:Choice xmlns:p14="http://schemas.microsoft.com/office/powerpoint/2010/main" Requires="p14">
            <p:contentPart p14:bwMode="auto" r:id="rId172">
              <p14:nvContentPartPr>
                <p14:cNvPr id="120" name="Ink 119">
                  <a:extLst>
                    <a:ext uri="{FF2B5EF4-FFF2-40B4-BE49-F238E27FC236}">
                      <a16:creationId xmlns:a16="http://schemas.microsoft.com/office/drawing/2014/main" id="{78FEE8AA-0481-53E3-0ACA-3B0A2307FDD9}"/>
                    </a:ext>
                  </a:extLst>
                </p14:cNvPr>
                <p14:cNvContentPartPr/>
                <p14:nvPr/>
              </p14:nvContentPartPr>
              <p14:xfrm>
                <a:off x="6561976" y="3544734"/>
                <a:ext cx="809640" cy="36720"/>
              </p14:xfrm>
            </p:contentPart>
          </mc:Choice>
          <mc:Fallback>
            <p:pic>
              <p:nvPicPr>
                <p:cNvPr id="120" name="Ink 119">
                  <a:extLst>
                    <a:ext uri="{FF2B5EF4-FFF2-40B4-BE49-F238E27FC236}">
                      <a16:creationId xmlns:a16="http://schemas.microsoft.com/office/drawing/2014/main" id="{78FEE8AA-0481-53E3-0ACA-3B0A2307FDD9}"/>
                    </a:ext>
                  </a:extLst>
                </p:cNvPr>
                <p:cNvPicPr/>
                <p:nvPr/>
              </p:nvPicPr>
              <p:blipFill>
                <a:blip r:embed="rId173"/>
                <a:stretch>
                  <a:fillRect/>
                </a:stretch>
              </p:blipFill>
              <p:spPr>
                <a:xfrm>
                  <a:off x="6543976" y="3526734"/>
                  <a:ext cx="845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1" name="Ink 120">
                  <a:extLst>
                    <a:ext uri="{FF2B5EF4-FFF2-40B4-BE49-F238E27FC236}">
                      <a16:creationId xmlns:a16="http://schemas.microsoft.com/office/drawing/2014/main" id="{C9FD5D24-337B-36B2-346A-8FFD6C0B4669}"/>
                    </a:ext>
                  </a:extLst>
                </p14:cNvPr>
                <p14:cNvContentPartPr/>
                <p14:nvPr/>
              </p14:nvContentPartPr>
              <p14:xfrm>
                <a:off x="6160936" y="3538254"/>
                <a:ext cx="379800" cy="55080"/>
              </p14:xfrm>
            </p:contentPart>
          </mc:Choice>
          <mc:Fallback>
            <p:pic>
              <p:nvPicPr>
                <p:cNvPr id="121" name="Ink 120">
                  <a:extLst>
                    <a:ext uri="{FF2B5EF4-FFF2-40B4-BE49-F238E27FC236}">
                      <a16:creationId xmlns:a16="http://schemas.microsoft.com/office/drawing/2014/main" id="{C9FD5D24-337B-36B2-346A-8FFD6C0B4669}"/>
                    </a:ext>
                  </a:extLst>
                </p:cNvPr>
                <p:cNvPicPr/>
                <p:nvPr/>
              </p:nvPicPr>
              <p:blipFill>
                <a:blip r:embed="rId175"/>
                <a:stretch>
                  <a:fillRect/>
                </a:stretch>
              </p:blipFill>
              <p:spPr>
                <a:xfrm>
                  <a:off x="6143296" y="3520254"/>
                  <a:ext cx="415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2" name="Ink 121">
                  <a:extLst>
                    <a:ext uri="{FF2B5EF4-FFF2-40B4-BE49-F238E27FC236}">
                      <a16:creationId xmlns:a16="http://schemas.microsoft.com/office/drawing/2014/main" id="{1A0B1028-D98E-ED3A-9006-1CD53D8953A5}"/>
                    </a:ext>
                  </a:extLst>
                </p14:cNvPr>
                <p14:cNvContentPartPr/>
                <p14:nvPr/>
              </p14:nvContentPartPr>
              <p14:xfrm>
                <a:off x="5250136" y="3562014"/>
                <a:ext cx="693360" cy="41760"/>
              </p14:xfrm>
            </p:contentPart>
          </mc:Choice>
          <mc:Fallback>
            <p:pic>
              <p:nvPicPr>
                <p:cNvPr id="122" name="Ink 121">
                  <a:extLst>
                    <a:ext uri="{FF2B5EF4-FFF2-40B4-BE49-F238E27FC236}">
                      <a16:creationId xmlns:a16="http://schemas.microsoft.com/office/drawing/2014/main" id="{1A0B1028-D98E-ED3A-9006-1CD53D8953A5}"/>
                    </a:ext>
                  </a:extLst>
                </p:cNvPr>
                <p:cNvPicPr/>
                <p:nvPr/>
              </p:nvPicPr>
              <p:blipFill>
                <a:blip r:embed="rId177"/>
                <a:stretch>
                  <a:fillRect/>
                </a:stretch>
              </p:blipFill>
              <p:spPr>
                <a:xfrm>
                  <a:off x="5232136" y="3544014"/>
                  <a:ext cx="729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4" name="Ink 123">
                  <a:extLst>
                    <a:ext uri="{FF2B5EF4-FFF2-40B4-BE49-F238E27FC236}">
                      <a16:creationId xmlns:a16="http://schemas.microsoft.com/office/drawing/2014/main" id="{4B07AE3E-858D-5BAA-6A02-04F37185B00F}"/>
                    </a:ext>
                  </a:extLst>
                </p14:cNvPr>
                <p14:cNvContentPartPr/>
                <p14:nvPr/>
              </p14:nvContentPartPr>
              <p14:xfrm>
                <a:off x="4438696" y="3518094"/>
                <a:ext cx="750240" cy="54720"/>
              </p14:xfrm>
            </p:contentPart>
          </mc:Choice>
          <mc:Fallback>
            <p:pic>
              <p:nvPicPr>
                <p:cNvPr id="124" name="Ink 123">
                  <a:extLst>
                    <a:ext uri="{FF2B5EF4-FFF2-40B4-BE49-F238E27FC236}">
                      <a16:creationId xmlns:a16="http://schemas.microsoft.com/office/drawing/2014/main" id="{4B07AE3E-858D-5BAA-6A02-04F37185B00F}"/>
                    </a:ext>
                  </a:extLst>
                </p:cNvPr>
                <p:cNvPicPr/>
                <p:nvPr/>
              </p:nvPicPr>
              <p:blipFill>
                <a:blip r:embed="rId179"/>
                <a:stretch>
                  <a:fillRect/>
                </a:stretch>
              </p:blipFill>
              <p:spPr>
                <a:xfrm>
                  <a:off x="4421056" y="3500454"/>
                  <a:ext cx="785880" cy="90360"/>
                </a:xfrm>
                <a:prstGeom prst="rect">
                  <a:avLst/>
                </a:prstGeom>
              </p:spPr>
            </p:pic>
          </mc:Fallback>
        </mc:AlternateContent>
      </p:grpSp>
      <p:grpSp>
        <p:nvGrpSpPr>
          <p:cNvPr id="129" name="Group 128">
            <a:extLst>
              <a:ext uri="{FF2B5EF4-FFF2-40B4-BE49-F238E27FC236}">
                <a16:creationId xmlns:a16="http://schemas.microsoft.com/office/drawing/2014/main" id="{C38FD787-B965-252E-D3B8-555BB0EBE62A}"/>
              </a:ext>
            </a:extLst>
          </p:cNvPr>
          <p:cNvGrpSpPr/>
          <p:nvPr/>
        </p:nvGrpSpPr>
        <p:grpSpPr>
          <a:xfrm>
            <a:off x="272056" y="3465157"/>
            <a:ext cx="3541680" cy="125280"/>
            <a:chOff x="272056" y="3465157"/>
            <a:chExt cx="3541680" cy="125280"/>
          </a:xfrm>
        </p:grpSpPr>
        <mc:AlternateContent xmlns:mc="http://schemas.openxmlformats.org/markup-compatibility/2006">
          <mc:Choice xmlns:p14="http://schemas.microsoft.com/office/powerpoint/2010/main" Requires="p14">
            <p:contentPart p14:bwMode="auto" r:id="rId180">
              <p14:nvContentPartPr>
                <p14:cNvPr id="126" name="Ink 125">
                  <a:extLst>
                    <a:ext uri="{FF2B5EF4-FFF2-40B4-BE49-F238E27FC236}">
                      <a16:creationId xmlns:a16="http://schemas.microsoft.com/office/drawing/2014/main" id="{45CC609E-4DEB-65FB-E0E0-D47779733AA8}"/>
                    </a:ext>
                  </a:extLst>
                </p14:cNvPr>
                <p14:cNvContentPartPr/>
                <p14:nvPr/>
              </p14:nvContentPartPr>
              <p14:xfrm>
                <a:off x="2578936" y="3508717"/>
                <a:ext cx="1234800" cy="81720"/>
              </p14:xfrm>
            </p:contentPart>
          </mc:Choice>
          <mc:Fallback>
            <p:pic>
              <p:nvPicPr>
                <p:cNvPr id="126" name="Ink 125">
                  <a:extLst>
                    <a:ext uri="{FF2B5EF4-FFF2-40B4-BE49-F238E27FC236}">
                      <a16:creationId xmlns:a16="http://schemas.microsoft.com/office/drawing/2014/main" id="{45CC609E-4DEB-65FB-E0E0-D47779733AA8}"/>
                    </a:ext>
                  </a:extLst>
                </p:cNvPr>
                <p:cNvPicPr/>
                <p:nvPr/>
              </p:nvPicPr>
              <p:blipFill>
                <a:blip r:embed="rId181"/>
                <a:stretch>
                  <a:fillRect/>
                </a:stretch>
              </p:blipFill>
              <p:spPr>
                <a:xfrm>
                  <a:off x="2561296" y="3491077"/>
                  <a:ext cx="1270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7" name="Ink 126">
                  <a:extLst>
                    <a:ext uri="{FF2B5EF4-FFF2-40B4-BE49-F238E27FC236}">
                      <a16:creationId xmlns:a16="http://schemas.microsoft.com/office/drawing/2014/main" id="{C4FC4239-AD2C-132A-1487-DA9A39AFCC44}"/>
                    </a:ext>
                  </a:extLst>
                </p14:cNvPr>
                <p14:cNvContentPartPr/>
                <p14:nvPr/>
              </p14:nvContentPartPr>
              <p14:xfrm>
                <a:off x="1975216" y="3465157"/>
                <a:ext cx="623160" cy="86400"/>
              </p14:xfrm>
            </p:contentPart>
          </mc:Choice>
          <mc:Fallback>
            <p:pic>
              <p:nvPicPr>
                <p:cNvPr id="127" name="Ink 126">
                  <a:extLst>
                    <a:ext uri="{FF2B5EF4-FFF2-40B4-BE49-F238E27FC236}">
                      <a16:creationId xmlns:a16="http://schemas.microsoft.com/office/drawing/2014/main" id="{C4FC4239-AD2C-132A-1487-DA9A39AFCC44}"/>
                    </a:ext>
                  </a:extLst>
                </p:cNvPr>
                <p:cNvPicPr/>
                <p:nvPr/>
              </p:nvPicPr>
              <p:blipFill>
                <a:blip r:embed="rId183"/>
                <a:stretch>
                  <a:fillRect/>
                </a:stretch>
              </p:blipFill>
              <p:spPr>
                <a:xfrm>
                  <a:off x="1957216" y="3447517"/>
                  <a:ext cx="658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8" name="Ink 127">
                  <a:extLst>
                    <a:ext uri="{FF2B5EF4-FFF2-40B4-BE49-F238E27FC236}">
                      <a16:creationId xmlns:a16="http://schemas.microsoft.com/office/drawing/2014/main" id="{9F270F9F-DDE4-9C8F-757E-7F5E512A0B88}"/>
                    </a:ext>
                  </a:extLst>
                </p14:cNvPr>
                <p14:cNvContentPartPr/>
                <p14:nvPr/>
              </p14:nvContentPartPr>
              <p14:xfrm>
                <a:off x="272056" y="3479917"/>
                <a:ext cx="1645200" cy="91800"/>
              </p14:xfrm>
            </p:contentPart>
          </mc:Choice>
          <mc:Fallback>
            <p:pic>
              <p:nvPicPr>
                <p:cNvPr id="128" name="Ink 127">
                  <a:extLst>
                    <a:ext uri="{FF2B5EF4-FFF2-40B4-BE49-F238E27FC236}">
                      <a16:creationId xmlns:a16="http://schemas.microsoft.com/office/drawing/2014/main" id="{9F270F9F-DDE4-9C8F-757E-7F5E512A0B88}"/>
                    </a:ext>
                  </a:extLst>
                </p:cNvPr>
                <p:cNvPicPr/>
                <p:nvPr/>
              </p:nvPicPr>
              <p:blipFill>
                <a:blip r:embed="rId185"/>
                <a:stretch>
                  <a:fillRect/>
                </a:stretch>
              </p:blipFill>
              <p:spPr>
                <a:xfrm>
                  <a:off x="254416" y="3462277"/>
                  <a:ext cx="1680840" cy="127440"/>
                </a:xfrm>
                <a:prstGeom prst="rect">
                  <a:avLst/>
                </a:prstGeom>
              </p:spPr>
            </p:pic>
          </mc:Fallback>
        </mc:AlternateContent>
      </p:grpSp>
      <p:grpSp>
        <p:nvGrpSpPr>
          <p:cNvPr id="132" name="Group 131">
            <a:extLst>
              <a:ext uri="{FF2B5EF4-FFF2-40B4-BE49-F238E27FC236}">
                <a16:creationId xmlns:a16="http://schemas.microsoft.com/office/drawing/2014/main" id="{52A15021-74A7-0875-272A-870E1A70DB00}"/>
              </a:ext>
            </a:extLst>
          </p:cNvPr>
          <p:cNvGrpSpPr/>
          <p:nvPr/>
        </p:nvGrpSpPr>
        <p:grpSpPr>
          <a:xfrm>
            <a:off x="8705416" y="3888157"/>
            <a:ext cx="1663200" cy="65520"/>
            <a:chOff x="8705416" y="3888157"/>
            <a:chExt cx="1663200" cy="65520"/>
          </a:xfrm>
        </p:grpSpPr>
        <mc:AlternateContent xmlns:mc="http://schemas.openxmlformats.org/markup-compatibility/2006">
          <mc:Choice xmlns:p14="http://schemas.microsoft.com/office/powerpoint/2010/main" Requires="p14">
            <p:contentPart p14:bwMode="auto" r:id="rId186">
              <p14:nvContentPartPr>
                <p14:cNvPr id="130" name="Ink 129">
                  <a:extLst>
                    <a:ext uri="{FF2B5EF4-FFF2-40B4-BE49-F238E27FC236}">
                      <a16:creationId xmlns:a16="http://schemas.microsoft.com/office/drawing/2014/main" id="{D7AD94AE-F216-A35F-7904-BBB26DFD80E7}"/>
                    </a:ext>
                  </a:extLst>
                </p14:cNvPr>
                <p14:cNvContentPartPr/>
                <p14:nvPr/>
              </p14:nvContentPartPr>
              <p14:xfrm>
                <a:off x="10362496" y="3915877"/>
                <a:ext cx="2160" cy="1800"/>
              </p14:xfrm>
            </p:contentPart>
          </mc:Choice>
          <mc:Fallback>
            <p:pic>
              <p:nvPicPr>
                <p:cNvPr id="130" name="Ink 129">
                  <a:extLst>
                    <a:ext uri="{FF2B5EF4-FFF2-40B4-BE49-F238E27FC236}">
                      <a16:creationId xmlns:a16="http://schemas.microsoft.com/office/drawing/2014/main" id="{D7AD94AE-F216-A35F-7904-BBB26DFD80E7}"/>
                    </a:ext>
                  </a:extLst>
                </p:cNvPr>
                <p:cNvPicPr/>
                <p:nvPr/>
              </p:nvPicPr>
              <p:blipFill>
                <a:blip r:embed="rId187"/>
                <a:stretch>
                  <a:fillRect/>
                </a:stretch>
              </p:blipFill>
              <p:spPr>
                <a:xfrm>
                  <a:off x="10344856" y="3898237"/>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1" name="Ink 130">
                  <a:extLst>
                    <a:ext uri="{FF2B5EF4-FFF2-40B4-BE49-F238E27FC236}">
                      <a16:creationId xmlns:a16="http://schemas.microsoft.com/office/drawing/2014/main" id="{316A30D9-0E78-DA84-44D7-AE5FE2721DCE}"/>
                    </a:ext>
                  </a:extLst>
                </p14:cNvPr>
                <p14:cNvContentPartPr/>
                <p14:nvPr/>
              </p14:nvContentPartPr>
              <p14:xfrm>
                <a:off x="8705416" y="3888157"/>
                <a:ext cx="1663200" cy="65520"/>
              </p14:xfrm>
            </p:contentPart>
          </mc:Choice>
          <mc:Fallback>
            <p:pic>
              <p:nvPicPr>
                <p:cNvPr id="131" name="Ink 130">
                  <a:extLst>
                    <a:ext uri="{FF2B5EF4-FFF2-40B4-BE49-F238E27FC236}">
                      <a16:creationId xmlns:a16="http://schemas.microsoft.com/office/drawing/2014/main" id="{316A30D9-0E78-DA84-44D7-AE5FE2721DCE}"/>
                    </a:ext>
                  </a:extLst>
                </p:cNvPr>
                <p:cNvPicPr/>
                <p:nvPr/>
              </p:nvPicPr>
              <p:blipFill>
                <a:blip r:embed="rId189"/>
                <a:stretch>
                  <a:fillRect/>
                </a:stretch>
              </p:blipFill>
              <p:spPr>
                <a:xfrm>
                  <a:off x="8687776" y="3870157"/>
                  <a:ext cx="1698840" cy="101160"/>
                </a:xfrm>
                <a:prstGeom prst="rect">
                  <a:avLst/>
                </a:prstGeom>
              </p:spPr>
            </p:pic>
          </mc:Fallback>
        </mc:AlternateContent>
      </p:grpSp>
      <p:grpSp>
        <p:nvGrpSpPr>
          <p:cNvPr id="144" name="Group 143">
            <a:extLst>
              <a:ext uri="{FF2B5EF4-FFF2-40B4-BE49-F238E27FC236}">
                <a16:creationId xmlns:a16="http://schemas.microsoft.com/office/drawing/2014/main" id="{552C9472-6668-C818-90B9-E1E14350750E}"/>
              </a:ext>
            </a:extLst>
          </p:cNvPr>
          <p:cNvGrpSpPr/>
          <p:nvPr/>
        </p:nvGrpSpPr>
        <p:grpSpPr>
          <a:xfrm>
            <a:off x="1269256" y="3901837"/>
            <a:ext cx="7373160" cy="157680"/>
            <a:chOff x="1269256" y="3901837"/>
            <a:chExt cx="7373160" cy="157680"/>
          </a:xfrm>
        </p:grpSpPr>
        <mc:AlternateContent xmlns:mc="http://schemas.openxmlformats.org/markup-compatibility/2006">
          <mc:Choice xmlns:p14="http://schemas.microsoft.com/office/powerpoint/2010/main" Requires="p14">
            <p:contentPart p14:bwMode="auto" r:id="rId190">
              <p14:nvContentPartPr>
                <p14:cNvPr id="133" name="Ink 132">
                  <a:extLst>
                    <a:ext uri="{FF2B5EF4-FFF2-40B4-BE49-F238E27FC236}">
                      <a16:creationId xmlns:a16="http://schemas.microsoft.com/office/drawing/2014/main" id="{F9103E1C-1F50-B270-76BB-765A34EF2882}"/>
                    </a:ext>
                  </a:extLst>
                </p14:cNvPr>
                <p14:cNvContentPartPr/>
                <p14:nvPr/>
              </p14:nvContentPartPr>
              <p14:xfrm>
                <a:off x="7535416" y="3901837"/>
                <a:ext cx="1107000" cy="61920"/>
              </p14:xfrm>
            </p:contentPart>
          </mc:Choice>
          <mc:Fallback>
            <p:pic>
              <p:nvPicPr>
                <p:cNvPr id="133" name="Ink 132">
                  <a:extLst>
                    <a:ext uri="{FF2B5EF4-FFF2-40B4-BE49-F238E27FC236}">
                      <a16:creationId xmlns:a16="http://schemas.microsoft.com/office/drawing/2014/main" id="{F9103E1C-1F50-B270-76BB-765A34EF2882}"/>
                    </a:ext>
                  </a:extLst>
                </p:cNvPr>
                <p:cNvPicPr/>
                <p:nvPr/>
              </p:nvPicPr>
              <p:blipFill>
                <a:blip r:embed="rId191"/>
                <a:stretch>
                  <a:fillRect/>
                </a:stretch>
              </p:blipFill>
              <p:spPr>
                <a:xfrm>
                  <a:off x="7517776" y="3884197"/>
                  <a:ext cx="1142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4" name="Ink 133">
                  <a:extLst>
                    <a:ext uri="{FF2B5EF4-FFF2-40B4-BE49-F238E27FC236}">
                      <a16:creationId xmlns:a16="http://schemas.microsoft.com/office/drawing/2014/main" id="{0F1538A4-9F4B-9C3A-9990-727A55DDA923}"/>
                    </a:ext>
                  </a:extLst>
                </p14:cNvPr>
                <p14:cNvContentPartPr/>
                <p14:nvPr/>
              </p14:nvContentPartPr>
              <p14:xfrm>
                <a:off x="6034576" y="3947917"/>
                <a:ext cx="1459440" cy="69120"/>
              </p14:xfrm>
            </p:contentPart>
          </mc:Choice>
          <mc:Fallback>
            <p:pic>
              <p:nvPicPr>
                <p:cNvPr id="134" name="Ink 133">
                  <a:extLst>
                    <a:ext uri="{FF2B5EF4-FFF2-40B4-BE49-F238E27FC236}">
                      <a16:creationId xmlns:a16="http://schemas.microsoft.com/office/drawing/2014/main" id="{0F1538A4-9F4B-9C3A-9990-727A55DDA923}"/>
                    </a:ext>
                  </a:extLst>
                </p:cNvPr>
                <p:cNvPicPr/>
                <p:nvPr/>
              </p:nvPicPr>
              <p:blipFill>
                <a:blip r:embed="rId193"/>
                <a:stretch>
                  <a:fillRect/>
                </a:stretch>
              </p:blipFill>
              <p:spPr>
                <a:xfrm>
                  <a:off x="6016936" y="3929917"/>
                  <a:ext cx="1495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5" name="Ink 134">
                  <a:extLst>
                    <a:ext uri="{FF2B5EF4-FFF2-40B4-BE49-F238E27FC236}">
                      <a16:creationId xmlns:a16="http://schemas.microsoft.com/office/drawing/2014/main" id="{CD3F85EF-F31A-AE99-283F-1D825F346CEC}"/>
                    </a:ext>
                  </a:extLst>
                </p14:cNvPr>
                <p14:cNvContentPartPr/>
                <p14:nvPr/>
              </p14:nvContentPartPr>
              <p14:xfrm>
                <a:off x="5221696" y="3915157"/>
                <a:ext cx="630720" cy="43560"/>
              </p14:xfrm>
            </p:contentPart>
          </mc:Choice>
          <mc:Fallback>
            <p:pic>
              <p:nvPicPr>
                <p:cNvPr id="135" name="Ink 134">
                  <a:extLst>
                    <a:ext uri="{FF2B5EF4-FFF2-40B4-BE49-F238E27FC236}">
                      <a16:creationId xmlns:a16="http://schemas.microsoft.com/office/drawing/2014/main" id="{CD3F85EF-F31A-AE99-283F-1D825F346CEC}"/>
                    </a:ext>
                  </a:extLst>
                </p:cNvPr>
                <p:cNvPicPr/>
                <p:nvPr/>
              </p:nvPicPr>
              <p:blipFill>
                <a:blip r:embed="rId195"/>
                <a:stretch>
                  <a:fillRect/>
                </a:stretch>
              </p:blipFill>
              <p:spPr>
                <a:xfrm>
                  <a:off x="5203696" y="3897517"/>
                  <a:ext cx="666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7" name="Ink 136">
                  <a:extLst>
                    <a:ext uri="{FF2B5EF4-FFF2-40B4-BE49-F238E27FC236}">
                      <a16:creationId xmlns:a16="http://schemas.microsoft.com/office/drawing/2014/main" id="{54BD36B0-8550-49A6-A827-C66B5384E50E}"/>
                    </a:ext>
                  </a:extLst>
                </p14:cNvPr>
                <p14:cNvContentPartPr/>
                <p14:nvPr/>
              </p14:nvContentPartPr>
              <p14:xfrm>
                <a:off x="4404496" y="3933877"/>
                <a:ext cx="550800" cy="36720"/>
              </p14:xfrm>
            </p:contentPart>
          </mc:Choice>
          <mc:Fallback>
            <p:pic>
              <p:nvPicPr>
                <p:cNvPr id="137" name="Ink 136">
                  <a:extLst>
                    <a:ext uri="{FF2B5EF4-FFF2-40B4-BE49-F238E27FC236}">
                      <a16:creationId xmlns:a16="http://schemas.microsoft.com/office/drawing/2014/main" id="{54BD36B0-8550-49A6-A827-C66B5384E50E}"/>
                    </a:ext>
                  </a:extLst>
                </p:cNvPr>
                <p:cNvPicPr/>
                <p:nvPr/>
              </p:nvPicPr>
              <p:blipFill>
                <a:blip r:embed="rId197"/>
                <a:stretch>
                  <a:fillRect/>
                </a:stretch>
              </p:blipFill>
              <p:spPr>
                <a:xfrm>
                  <a:off x="4386856" y="3915877"/>
                  <a:ext cx="586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 name="Ink 137">
                  <a:extLst>
                    <a:ext uri="{FF2B5EF4-FFF2-40B4-BE49-F238E27FC236}">
                      <a16:creationId xmlns:a16="http://schemas.microsoft.com/office/drawing/2014/main" id="{C564796E-FDB4-1474-01BF-A12D83123C3E}"/>
                    </a:ext>
                  </a:extLst>
                </p14:cNvPr>
                <p14:cNvContentPartPr/>
                <p14:nvPr/>
              </p14:nvContentPartPr>
              <p14:xfrm>
                <a:off x="3817336" y="3945397"/>
                <a:ext cx="368640" cy="74880"/>
              </p14:xfrm>
            </p:contentPart>
          </mc:Choice>
          <mc:Fallback>
            <p:pic>
              <p:nvPicPr>
                <p:cNvPr id="138" name="Ink 137">
                  <a:extLst>
                    <a:ext uri="{FF2B5EF4-FFF2-40B4-BE49-F238E27FC236}">
                      <a16:creationId xmlns:a16="http://schemas.microsoft.com/office/drawing/2014/main" id="{C564796E-FDB4-1474-01BF-A12D83123C3E}"/>
                    </a:ext>
                  </a:extLst>
                </p:cNvPr>
                <p:cNvPicPr/>
                <p:nvPr/>
              </p:nvPicPr>
              <p:blipFill>
                <a:blip r:embed="rId199"/>
                <a:stretch>
                  <a:fillRect/>
                </a:stretch>
              </p:blipFill>
              <p:spPr>
                <a:xfrm>
                  <a:off x="3799696" y="3927397"/>
                  <a:ext cx="404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0" name="Ink 139">
                  <a:extLst>
                    <a:ext uri="{FF2B5EF4-FFF2-40B4-BE49-F238E27FC236}">
                      <a16:creationId xmlns:a16="http://schemas.microsoft.com/office/drawing/2014/main" id="{5F79E137-EAB6-9E3B-E593-741DED6BEC24}"/>
                    </a:ext>
                  </a:extLst>
                </p14:cNvPr>
                <p14:cNvContentPartPr/>
                <p14:nvPr/>
              </p14:nvContentPartPr>
              <p14:xfrm>
                <a:off x="2874136" y="3925597"/>
                <a:ext cx="660600" cy="15480"/>
              </p14:xfrm>
            </p:contentPart>
          </mc:Choice>
          <mc:Fallback>
            <p:pic>
              <p:nvPicPr>
                <p:cNvPr id="140" name="Ink 139">
                  <a:extLst>
                    <a:ext uri="{FF2B5EF4-FFF2-40B4-BE49-F238E27FC236}">
                      <a16:creationId xmlns:a16="http://schemas.microsoft.com/office/drawing/2014/main" id="{5F79E137-EAB6-9E3B-E593-741DED6BEC24}"/>
                    </a:ext>
                  </a:extLst>
                </p:cNvPr>
                <p:cNvPicPr/>
                <p:nvPr/>
              </p:nvPicPr>
              <p:blipFill>
                <a:blip r:embed="rId201"/>
                <a:stretch>
                  <a:fillRect/>
                </a:stretch>
              </p:blipFill>
              <p:spPr>
                <a:xfrm>
                  <a:off x="2856136" y="3907957"/>
                  <a:ext cx="696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2" name="Ink 141">
                  <a:extLst>
                    <a:ext uri="{FF2B5EF4-FFF2-40B4-BE49-F238E27FC236}">
                      <a16:creationId xmlns:a16="http://schemas.microsoft.com/office/drawing/2014/main" id="{63EF6985-D471-1B89-E7DA-59C0CC61997F}"/>
                    </a:ext>
                  </a:extLst>
                </p14:cNvPr>
                <p14:cNvContentPartPr/>
                <p14:nvPr/>
              </p14:nvContentPartPr>
              <p14:xfrm>
                <a:off x="2358256" y="3966997"/>
                <a:ext cx="432000" cy="92520"/>
              </p14:xfrm>
            </p:contentPart>
          </mc:Choice>
          <mc:Fallback>
            <p:pic>
              <p:nvPicPr>
                <p:cNvPr id="142" name="Ink 141">
                  <a:extLst>
                    <a:ext uri="{FF2B5EF4-FFF2-40B4-BE49-F238E27FC236}">
                      <a16:creationId xmlns:a16="http://schemas.microsoft.com/office/drawing/2014/main" id="{63EF6985-D471-1B89-E7DA-59C0CC61997F}"/>
                    </a:ext>
                  </a:extLst>
                </p:cNvPr>
                <p:cNvPicPr/>
                <p:nvPr/>
              </p:nvPicPr>
              <p:blipFill>
                <a:blip r:embed="rId203"/>
                <a:stretch>
                  <a:fillRect/>
                </a:stretch>
              </p:blipFill>
              <p:spPr>
                <a:xfrm>
                  <a:off x="2340616" y="3948997"/>
                  <a:ext cx="467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3" name="Ink 142">
                  <a:extLst>
                    <a:ext uri="{FF2B5EF4-FFF2-40B4-BE49-F238E27FC236}">
                      <a16:creationId xmlns:a16="http://schemas.microsoft.com/office/drawing/2014/main" id="{B2E2BE3E-4228-5D7E-E0FF-9A2436B17229}"/>
                    </a:ext>
                  </a:extLst>
                </p14:cNvPr>
                <p14:cNvContentPartPr/>
                <p14:nvPr/>
              </p14:nvContentPartPr>
              <p14:xfrm>
                <a:off x="1269256" y="3906157"/>
                <a:ext cx="943920" cy="85680"/>
              </p14:xfrm>
            </p:contentPart>
          </mc:Choice>
          <mc:Fallback>
            <p:pic>
              <p:nvPicPr>
                <p:cNvPr id="143" name="Ink 142">
                  <a:extLst>
                    <a:ext uri="{FF2B5EF4-FFF2-40B4-BE49-F238E27FC236}">
                      <a16:creationId xmlns:a16="http://schemas.microsoft.com/office/drawing/2014/main" id="{B2E2BE3E-4228-5D7E-E0FF-9A2436B17229}"/>
                    </a:ext>
                  </a:extLst>
                </p:cNvPr>
                <p:cNvPicPr/>
                <p:nvPr/>
              </p:nvPicPr>
              <p:blipFill>
                <a:blip r:embed="rId205"/>
                <a:stretch>
                  <a:fillRect/>
                </a:stretch>
              </p:blipFill>
              <p:spPr>
                <a:xfrm>
                  <a:off x="1251256" y="3888157"/>
                  <a:ext cx="97956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169" name="Ink 168">
                <a:extLst>
                  <a:ext uri="{FF2B5EF4-FFF2-40B4-BE49-F238E27FC236}">
                    <a16:creationId xmlns:a16="http://schemas.microsoft.com/office/drawing/2014/main" id="{C24F57BE-A5A1-32A0-3B05-E8E4EBF80628}"/>
                  </a:ext>
                </a:extLst>
              </p14:cNvPr>
              <p14:cNvContentPartPr/>
              <p14:nvPr/>
            </p14:nvContentPartPr>
            <p14:xfrm>
              <a:off x="4211896" y="4382077"/>
              <a:ext cx="1361520" cy="522720"/>
            </p14:xfrm>
          </p:contentPart>
        </mc:Choice>
        <mc:Fallback>
          <p:pic>
            <p:nvPicPr>
              <p:cNvPr id="169" name="Ink 168">
                <a:extLst>
                  <a:ext uri="{FF2B5EF4-FFF2-40B4-BE49-F238E27FC236}">
                    <a16:creationId xmlns:a16="http://schemas.microsoft.com/office/drawing/2014/main" id="{C24F57BE-A5A1-32A0-3B05-E8E4EBF80628}"/>
                  </a:ext>
                </a:extLst>
              </p:cNvPr>
              <p:cNvPicPr/>
              <p:nvPr/>
            </p:nvPicPr>
            <p:blipFill>
              <a:blip r:embed="rId207"/>
              <a:stretch>
                <a:fillRect/>
              </a:stretch>
            </p:blipFill>
            <p:spPr>
              <a:xfrm>
                <a:off x="4194256" y="4364077"/>
                <a:ext cx="1397160" cy="558360"/>
              </a:xfrm>
              <a:prstGeom prst="rect">
                <a:avLst/>
              </a:prstGeom>
            </p:spPr>
          </p:pic>
        </mc:Fallback>
      </mc:AlternateContent>
      <p:grpSp>
        <p:nvGrpSpPr>
          <p:cNvPr id="172" name="Group 171">
            <a:extLst>
              <a:ext uri="{FF2B5EF4-FFF2-40B4-BE49-F238E27FC236}">
                <a16:creationId xmlns:a16="http://schemas.microsoft.com/office/drawing/2014/main" id="{6517D5A7-C00F-9EB2-F882-840BE4FBA732}"/>
              </a:ext>
            </a:extLst>
          </p:cNvPr>
          <p:cNvGrpSpPr/>
          <p:nvPr/>
        </p:nvGrpSpPr>
        <p:grpSpPr>
          <a:xfrm>
            <a:off x="634216" y="4300717"/>
            <a:ext cx="9709200" cy="591120"/>
            <a:chOff x="634216" y="4300717"/>
            <a:chExt cx="9709200" cy="591120"/>
          </a:xfrm>
        </p:grpSpPr>
        <mc:AlternateContent xmlns:mc="http://schemas.openxmlformats.org/markup-compatibility/2006">
          <mc:Choice xmlns:p14="http://schemas.microsoft.com/office/powerpoint/2010/main" Requires="p14">
            <p:contentPart p14:bwMode="auto" r:id="rId208">
              <p14:nvContentPartPr>
                <p14:cNvPr id="145" name="Ink 144">
                  <a:extLst>
                    <a:ext uri="{FF2B5EF4-FFF2-40B4-BE49-F238E27FC236}">
                      <a16:creationId xmlns:a16="http://schemas.microsoft.com/office/drawing/2014/main" id="{FF08134C-1DFA-A863-6040-6A5F69CFCA59}"/>
                    </a:ext>
                  </a:extLst>
                </p14:cNvPr>
                <p14:cNvContentPartPr/>
                <p14:nvPr/>
              </p14:nvContentPartPr>
              <p14:xfrm>
                <a:off x="9846256" y="4334557"/>
                <a:ext cx="468360" cy="48240"/>
              </p14:xfrm>
            </p:contentPart>
          </mc:Choice>
          <mc:Fallback>
            <p:pic>
              <p:nvPicPr>
                <p:cNvPr id="145" name="Ink 144">
                  <a:extLst>
                    <a:ext uri="{FF2B5EF4-FFF2-40B4-BE49-F238E27FC236}">
                      <a16:creationId xmlns:a16="http://schemas.microsoft.com/office/drawing/2014/main" id="{FF08134C-1DFA-A863-6040-6A5F69CFCA59}"/>
                    </a:ext>
                  </a:extLst>
                </p:cNvPr>
                <p:cNvPicPr/>
                <p:nvPr/>
              </p:nvPicPr>
              <p:blipFill>
                <a:blip r:embed="rId209"/>
                <a:stretch>
                  <a:fillRect/>
                </a:stretch>
              </p:blipFill>
              <p:spPr>
                <a:xfrm>
                  <a:off x="9828616" y="4316917"/>
                  <a:ext cx="504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6" name="Ink 145">
                  <a:extLst>
                    <a:ext uri="{FF2B5EF4-FFF2-40B4-BE49-F238E27FC236}">
                      <a16:creationId xmlns:a16="http://schemas.microsoft.com/office/drawing/2014/main" id="{FBF4341A-DBAF-0EDD-CC15-B71C42813ACF}"/>
                    </a:ext>
                  </a:extLst>
                </p14:cNvPr>
                <p14:cNvContentPartPr/>
                <p14:nvPr/>
              </p14:nvContentPartPr>
              <p14:xfrm>
                <a:off x="9090616" y="4372717"/>
                <a:ext cx="556560" cy="33480"/>
              </p14:xfrm>
            </p:contentPart>
          </mc:Choice>
          <mc:Fallback>
            <p:pic>
              <p:nvPicPr>
                <p:cNvPr id="146" name="Ink 145">
                  <a:extLst>
                    <a:ext uri="{FF2B5EF4-FFF2-40B4-BE49-F238E27FC236}">
                      <a16:creationId xmlns:a16="http://schemas.microsoft.com/office/drawing/2014/main" id="{FBF4341A-DBAF-0EDD-CC15-B71C42813ACF}"/>
                    </a:ext>
                  </a:extLst>
                </p:cNvPr>
                <p:cNvPicPr/>
                <p:nvPr/>
              </p:nvPicPr>
              <p:blipFill>
                <a:blip r:embed="rId211"/>
                <a:stretch>
                  <a:fillRect/>
                </a:stretch>
              </p:blipFill>
              <p:spPr>
                <a:xfrm>
                  <a:off x="9072976" y="4355077"/>
                  <a:ext cx="592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7" name="Ink 146">
                  <a:extLst>
                    <a:ext uri="{FF2B5EF4-FFF2-40B4-BE49-F238E27FC236}">
                      <a16:creationId xmlns:a16="http://schemas.microsoft.com/office/drawing/2014/main" id="{0C4DB4E7-68BB-93B5-C204-6861D25AB667}"/>
                    </a:ext>
                  </a:extLst>
                </p14:cNvPr>
                <p14:cNvContentPartPr/>
                <p14:nvPr/>
              </p14:nvContentPartPr>
              <p14:xfrm>
                <a:off x="8120776" y="4365157"/>
                <a:ext cx="945720" cy="41400"/>
              </p14:xfrm>
            </p:contentPart>
          </mc:Choice>
          <mc:Fallback>
            <p:pic>
              <p:nvPicPr>
                <p:cNvPr id="147" name="Ink 146">
                  <a:extLst>
                    <a:ext uri="{FF2B5EF4-FFF2-40B4-BE49-F238E27FC236}">
                      <a16:creationId xmlns:a16="http://schemas.microsoft.com/office/drawing/2014/main" id="{0C4DB4E7-68BB-93B5-C204-6861D25AB667}"/>
                    </a:ext>
                  </a:extLst>
                </p:cNvPr>
                <p:cNvPicPr/>
                <p:nvPr/>
              </p:nvPicPr>
              <p:blipFill>
                <a:blip r:embed="rId213"/>
                <a:stretch>
                  <a:fillRect/>
                </a:stretch>
              </p:blipFill>
              <p:spPr>
                <a:xfrm>
                  <a:off x="8103136" y="4347517"/>
                  <a:ext cx="981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8" name="Ink 147">
                  <a:extLst>
                    <a:ext uri="{FF2B5EF4-FFF2-40B4-BE49-F238E27FC236}">
                      <a16:creationId xmlns:a16="http://schemas.microsoft.com/office/drawing/2014/main" id="{E9039D56-111A-35E3-F758-7782FB751997}"/>
                    </a:ext>
                  </a:extLst>
                </p14:cNvPr>
                <p14:cNvContentPartPr/>
                <p14:nvPr/>
              </p14:nvContentPartPr>
              <p14:xfrm>
                <a:off x="7370896" y="4391437"/>
                <a:ext cx="690840" cy="30960"/>
              </p14:xfrm>
            </p:contentPart>
          </mc:Choice>
          <mc:Fallback>
            <p:pic>
              <p:nvPicPr>
                <p:cNvPr id="148" name="Ink 147">
                  <a:extLst>
                    <a:ext uri="{FF2B5EF4-FFF2-40B4-BE49-F238E27FC236}">
                      <a16:creationId xmlns:a16="http://schemas.microsoft.com/office/drawing/2014/main" id="{E9039D56-111A-35E3-F758-7782FB751997}"/>
                    </a:ext>
                  </a:extLst>
                </p:cNvPr>
                <p:cNvPicPr/>
                <p:nvPr/>
              </p:nvPicPr>
              <p:blipFill>
                <a:blip r:embed="rId215"/>
                <a:stretch>
                  <a:fillRect/>
                </a:stretch>
              </p:blipFill>
              <p:spPr>
                <a:xfrm>
                  <a:off x="7353256" y="4373437"/>
                  <a:ext cx="726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 name="Ink 149">
                  <a:extLst>
                    <a:ext uri="{FF2B5EF4-FFF2-40B4-BE49-F238E27FC236}">
                      <a16:creationId xmlns:a16="http://schemas.microsoft.com/office/drawing/2014/main" id="{ADAC75C8-2130-AA06-96B2-EABE8413F190}"/>
                    </a:ext>
                  </a:extLst>
                </p14:cNvPr>
                <p14:cNvContentPartPr/>
                <p14:nvPr/>
              </p14:nvContentPartPr>
              <p14:xfrm>
                <a:off x="6544336" y="4379197"/>
                <a:ext cx="756000" cy="56520"/>
              </p14:xfrm>
            </p:contentPart>
          </mc:Choice>
          <mc:Fallback>
            <p:pic>
              <p:nvPicPr>
                <p:cNvPr id="150" name="Ink 149">
                  <a:extLst>
                    <a:ext uri="{FF2B5EF4-FFF2-40B4-BE49-F238E27FC236}">
                      <a16:creationId xmlns:a16="http://schemas.microsoft.com/office/drawing/2014/main" id="{ADAC75C8-2130-AA06-96B2-EABE8413F190}"/>
                    </a:ext>
                  </a:extLst>
                </p:cNvPr>
                <p:cNvPicPr/>
                <p:nvPr/>
              </p:nvPicPr>
              <p:blipFill>
                <a:blip r:embed="rId217"/>
                <a:stretch>
                  <a:fillRect/>
                </a:stretch>
              </p:blipFill>
              <p:spPr>
                <a:xfrm>
                  <a:off x="6526696" y="4361197"/>
                  <a:ext cx="791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1" name="Ink 150">
                  <a:extLst>
                    <a:ext uri="{FF2B5EF4-FFF2-40B4-BE49-F238E27FC236}">
                      <a16:creationId xmlns:a16="http://schemas.microsoft.com/office/drawing/2014/main" id="{2DF52F56-3291-0484-5104-AF4E6AC7E2DA}"/>
                    </a:ext>
                  </a:extLst>
                </p14:cNvPr>
                <p14:cNvContentPartPr/>
                <p14:nvPr/>
              </p14:nvContentPartPr>
              <p14:xfrm>
                <a:off x="4689976" y="4401157"/>
                <a:ext cx="1812960" cy="19800"/>
              </p14:xfrm>
            </p:contentPart>
          </mc:Choice>
          <mc:Fallback>
            <p:pic>
              <p:nvPicPr>
                <p:cNvPr id="151" name="Ink 150">
                  <a:extLst>
                    <a:ext uri="{FF2B5EF4-FFF2-40B4-BE49-F238E27FC236}">
                      <a16:creationId xmlns:a16="http://schemas.microsoft.com/office/drawing/2014/main" id="{2DF52F56-3291-0484-5104-AF4E6AC7E2DA}"/>
                    </a:ext>
                  </a:extLst>
                </p:cNvPr>
                <p:cNvPicPr/>
                <p:nvPr/>
              </p:nvPicPr>
              <p:blipFill>
                <a:blip r:embed="rId219"/>
                <a:stretch>
                  <a:fillRect/>
                </a:stretch>
              </p:blipFill>
              <p:spPr>
                <a:xfrm>
                  <a:off x="4671976" y="4383157"/>
                  <a:ext cx="1848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2" name="Ink 151">
                  <a:extLst>
                    <a:ext uri="{FF2B5EF4-FFF2-40B4-BE49-F238E27FC236}">
                      <a16:creationId xmlns:a16="http://schemas.microsoft.com/office/drawing/2014/main" id="{23C0803B-094D-26D8-AC0C-6BBE7DC3F00A}"/>
                    </a:ext>
                  </a:extLst>
                </p14:cNvPr>
                <p14:cNvContentPartPr/>
                <p14:nvPr/>
              </p14:nvContentPartPr>
              <p14:xfrm>
                <a:off x="4218016" y="4370917"/>
                <a:ext cx="462960" cy="36000"/>
              </p14:xfrm>
            </p:contentPart>
          </mc:Choice>
          <mc:Fallback>
            <p:pic>
              <p:nvPicPr>
                <p:cNvPr id="152" name="Ink 151">
                  <a:extLst>
                    <a:ext uri="{FF2B5EF4-FFF2-40B4-BE49-F238E27FC236}">
                      <a16:creationId xmlns:a16="http://schemas.microsoft.com/office/drawing/2014/main" id="{23C0803B-094D-26D8-AC0C-6BBE7DC3F00A}"/>
                    </a:ext>
                  </a:extLst>
                </p:cNvPr>
                <p:cNvPicPr/>
                <p:nvPr/>
              </p:nvPicPr>
              <p:blipFill>
                <a:blip r:embed="rId221"/>
                <a:stretch>
                  <a:fillRect/>
                </a:stretch>
              </p:blipFill>
              <p:spPr>
                <a:xfrm>
                  <a:off x="4200376" y="4352917"/>
                  <a:ext cx="498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3" name="Ink 152">
                  <a:extLst>
                    <a:ext uri="{FF2B5EF4-FFF2-40B4-BE49-F238E27FC236}">
                      <a16:creationId xmlns:a16="http://schemas.microsoft.com/office/drawing/2014/main" id="{86A2737F-D32B-91DF-F418-6789B557B75D}"/>
                    </a:ext>
                  </a:extLst>
                </p14:cNvPr>
                <p14:cNvContentPartPr/>
                <p14:nvPr/>
              </p14:nvContentPartPr>
              <p14:xfrm>
                <a:off x="3351496" y="4351117"/>
                <a:ext cx="757800" cy="33480"/>
              </p14:xfrm>
            </p:contentPart>
          </mc:Choice>
          <mc:Fallback>
            <p:pic>
              <p:nvPicPr>
                <p:cNvPr id="153" name="Ink 152">
                  <a:extLst>
                    <a:ext uri="{FF2B5EF4-FFF2-40B4-BE49-F238E27FC236}">
                      <a16:creationId xmlns:a16="http://schemas.microsoft.com/office/drawing/2014/main" id="{86A2737F-D32B-91DF-F418-6789B557B75D}"/>
                    </a:ext>
                  </a:extLst>
                </p:cNvPr>
                <p:cNvPicPr/>
                <p:nvPr/>
              </p:nvPicPr>
              <p:blipFill>
                <a:blip r:embed="rId223"/>
                <a:stretch>
                  <a:fillRect/>
                </a:stretch>
              </p:blipFill>
              <p:spPr>
                <a:xfrm>
                  <a:off x="3333856" y="4333477"/>
                  <a:ext cx="793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5" name="Ink 154">
                  <a:extLst>
                    <a:ext uri="{FF2B5EF4-FFF2-40B4-BE49-F238E27FC236}">
                      <a16:creationId xmlns:a16="http://schemas.microsoft.com/office/drawing/2014/main" id="{E96BD173-056B-2E3D-97CE-36A0D5465EA1}"/>
                    </a:ext>
                  </a:extLst>
                </p14:cNvPr>
                <p14:cNvContentPartPr/>
                <p14:nvPr/>
              </p14:nvContentPartPr>
              <p14:xfrm>
                <a:off x="2883856" y="4382437"/>
                <a:ext cx="466200" cy="31680"/>
              </p14:xfrm>
            </p:contentPart>
          </mc:Choice>
          <mc:Fallback>
            <p:pic>
              <p:nvPicPr>
                <p:cNvPr id="155" name="Ink 154">
                  <a:extLst>
                    <a:ext uri="{FF2B5EF4-FFF2-40B4-BE49-F238E27FC236}">
                      <a16:creationId xmlns:a16="http://schemas.microsoft.com/office/drawing/2014/main" id="{E96BD173-056B-2E3D-97CE-36A0D5465EA1}"/>
                    </a:ext>
                  </a:extLst>
                </p:cNvPr>
                <p:cNvPicPr/>
                <p:nvPr/>
              </p:nvPicPr>
              <p:blipFill>
                <a:blip r:embed="rId225"/>
                <a:stretch>
                  <a:fillRect/>
                </a:stretch>
              </p:blipFill>
              <p:spPr>
                <a:xfrm>
                  <a:off x="2865856" y="4364797"/>
                  <a:ext cx="501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6" name="Ink 155">
                  <a:extLst>
                    <a:ext uri="{FF2B5EF4-FFF2-40B4-BE49-F238E27FC236}">
                      <a16:creationId xmlns:a16="http://schemas.microsoft.com/office/drawing/2014/main" id="{B257BABF-B066-6FC9-1514-A100DAC84C26}"/>
                    </a:ext>
                  </a:extLst>
                </p14:cNvPr>
                <p14:cNvContentPartPr/>
                <p14:nvPr/>
              </p14:nvContentPartPr>
              <p14:xfrm>
                <a:off x="2076376" y="4361917"/>
                <a:ext cx="712440" cy="28440"/>
              </p14:xfrm>
            </p:contentPart>
          </mc:Choice>
          <mc:Fallback>
            <p:pic>
              <p:nvPicPr>
                <p:cNvPr id="156" name="Ink 155">
                  <a:extLst>
                    <a:ext uri="{FF2B5EF4-FFF2-40B4-BE49-F238E27FC236}">
                      <a16:creationId xmlns:a16="http://schemas.microsoft.com/office/drawing/2014/main" id="{B257BABF-B066-6FC9-1514-A100DAC84C26}"/>
                    </a:ext>
                  </a:extLst>
                </p:cNvPr>
                <p:cNvPicPr/>
                <p:nvPr/>
              </p:nvPicPr>
              <p:blipFill>
                <a:blip r:embed="rId227"/>
                <a:stretch>
                  <a:fillRect/>
                </a:stretch>
              </p:blipFill>
              <p:spPr>
                <a:xfrm>
                  <a:off x="2058736" y="4344277"/>
                  <a:ext cx="748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8" name="Ink 157">
                  <a:extLst>
                    <a:ext uri="{FF2B5EF4-FFF2-40B4-BE49-F238E27FC236}">
                      <a16:creationId xmlns:a16="http://schemas.microsoft.com/office/drawing/2014/main" id="{2E561739-56A1-6EA3-A901-0649B405B217}"/>
                    </a:ext>
                  </a:extLst>
                </p14:cNvPr>
                <p14:cNvContentPartPr/>
                <p14:nvPr/>
              </p14:nvContentPartPr>
              <p14:xfrm>
                <a:off x="1324696" y="4355077"/>
                <a:ext cx="612000" cy="50040"/>
              </p14:xfrm>
            </p:contentPart>
          </mc:Choice>
          <mc:Fallback>
            <p:pic>
              <p:nvPicPr>
                <p:cNvPr id="158" name="Ink 157">
                  <a:extLst>
                    <a:ext uri="{FF2B5EF4-FFF2-40B4-BE49-F238E27FC236}">
                      <a16:creationId xmlns:a16="http://schemas.microsoft.com/office/drawing/2014/main" id="{2E561739-56A1-6EA3-A901-0649B405B217}"/>
                    </a:ext>
                  </a:extLst>
                </p:cNvPr>
                <p:cNvPicPr/>
                <p:nvPr/>
              </p:nvPicPr>
              <p:blipFill>
                <a:blip r:embed="rId229"/>
                <a:stretch>
                  <a:fillRect/>
                </a:stretch>
              </p:blipFill>
              <p:spPr>
                <a:xfrm>
                  <a:off x="1306696" y="4337437"/>
                  <a:ext cx="647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0" name="Ink 159">
                  <a:extLst>
                    <a:ext uri="{FF2B5EF4-FFF2-40B4-BE49-F238E27FC236}">
                      <a16:creationId xmlns:a16="http://schemas.microsoft.com/office/drawing/2014/main" id="{C11EBC1F-1A03-4E79-27A1-962A387F76E1}"/>
                    </a:ext>
                  </a:extLst>
                </p14:cNvPr>
                <p14:cNvContentPartPr/>
                <p14:nvPr/>
              </p14:nvContentPartPr>
              <p14:xfrm>
                <a:off x="634216" y="4316557"/>
                <a:ext cx="550800" cy="100440"/>
              </p14:xfrm>
            </p:contentPart>
          </mc:Choice>
          <mc:Fallback>
            <p:pic>
              <p:nvPicPr>
                <p:cNvPr id="160" name="Ink 159">
                  <a:extLst>
                    <a:ext uri="{FF2B5EF4-FFF2-40B4-BE49-F238E27FC236}">
                      <a16:creationId xmlns:a16="http://schemas.microsoft.com/office/drawing/2014/main" id="{C11EBC1F-1A03-4E79-27A1-962A387F76E1}"/>
                    </a:ext>
                  </a:extLst>
                </p:cNvPr>
                <p:cNvPicPr/>
                <p:nvPr/>
              </p:nvPicPr>
              <p:blipFill>
                <a:blip r:embed="rId231"/>
                <a:stretch>
                  <a:fillRect/>
                </a:stretch>
              </p:blipFill>
              <p:spPr>
                <a:xfrm>
                  <a:off x="616216" y="4298557"/>
                  <a:ext cx="586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2" name="Ink 161">
                  <a:extLst>
                    <a:ext uri="{FF2B5EF4-FFF2-40B4-BE49-F238E27FC236}">
                      <a16:creationId xmlns:a16="http://schemas.microsoft.com/office/drawing/2014/main" id="{1C13F0E3-7EE3-ABA7-1A38-BDC69CB650DA}"/>
                    </a:ext>
                  </a:extLst>
                </p14:cNvPr>
                <p14:cNvContentPartPr/>
                <p14:nvPr/>
              </p14:nvContentPartPr>
              <p14:xfrm>
                <a:off x="8782096" y="4783117"/>
                <a:ext cx="1561320" cy="86400"/>
              </p14:xfrm>
            </p:contentPart>
          </mc:Choice>
          <mc:Fallback>
            <p:pic>
              <p:nvPicPr>
                <p:cNvPr id="162" name="Ink 161">
                  <a:extLst>
                    <a:ext uri="{FF2B5EF4-FFF2-40B4-BE49-F238E27FC236}">
                      <a16:creationId xmlns:a16="http://schemas.microsoft.com/office/drawing/2014/main" id="{1C13F0E3-7EE3-ABA7-1A38-BDC69CB650DA}"/>
                    </a:ext>
                  </a:extLst>
                </p:cNvPr>
                <p:cNvPicPr/>
                <p:nvPr/>
              </p:nvPicPr>
              <p:blipFill>
                <a:blip r:embed="rId233"/>
                <a:stretch>
                  <a:fillRect/>
                </a:stretch>
              </p:blipFill>
              <p:spPr>
                <a:xfrm>
                  <a:off x="8764456" y="4765477"/>
                  <a:ext cx="1596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3" name="Ink 162">
                  <a:extLst>
                    <a:ext uri="{FF2B5EF4-FFF2-40B4-BE49-F238E27FC236}">
                      <a16:creationId xmlns:a16="http://schemas.microsoft.com/office/drawing/2014/main" id="{17FA9C11-6264-8F5A-0EB6-7770E64C39DF}"/>
                    </a:ext>
                  </a:extLst>
                </p14:cNvPr>
                <p14:cNvContentPartPr/>
                <p14:nvPr/>
              </p14:nvContentPartPr>
              <p14:xfrm>
                <a:off x="7663936" y="4742797"/>
                <a:ext cx="366840" cy="54000"/>
              </p14:xfrm>
            </p:contentPart>
          </mc:Choice>
          <mc:Fallback>
            <p:pic>
              <p:nvPicPr>
                <p:cNvPr id="163" name="Ink 162">
                  <a:extLst>
                    <a:ext uri="{FF2B5EF4-FFF2-40B4-BE49-F238E27FC236}">
                      <a16:creationId xmlns:a16="http://schemas.microsoft.com/office/drawing/2014/main" id="{17FA9C11-6264-8F5A-0EB6-7770E64C39DF}"/>
                    </a:ext>
                  </a:extLst>
                </p:cNvPr>
                <p:cNvPicPr/>
                <p:nvPr/>
              </p:nvPicPr>
              <p:blipFill>
                <a:blip r:embed="rId235"/>
                <a:stretch>
                  <a:fillRect/>
                </a:stretch>
              </p:blipFill>
              <p:spPr>
                <a:xfrm>
                  <a:off x="7646296" y="4725157"/>
                  <a:ext cx="402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4" name="Ink 163">
                  <a:extLst>
                    <a:ext uri="{FF2B5EF4-FFF2-40B4-BE49-F238E27FC236}">
                      <a16:creationId xmlns:a16="http://schemas.microsoft.com/office/drawing/2014/main" id="{ADE85EFC-AF9C-721C-3C40-1151D9CE7630}"/>
                    </a:ext>
                  </a:extLst>
                </p14:cNvPr>
                <p14:cNvContentPartPr/>
                <p14:nvPr/>
              </p14:nvContentPartPr>
              <p14:xfrm>
                <a:off x="5766016" y="4715437"/>
                <a:ext cx="1760760" cy="80640"/>
              </p14:xfrm>
            </p:contentPart>
          </mc:Choice>
          <mc:Fallback>
            <p:pic>
              <p:nvPicPr>
                <p:cNvPr id="164" name="Ink 163">
                  <a:extLst>
                    <a:ext uri="{FF2B5EF4-FFF2-40B4-BE49-F238E27FC236}">
                      <a16:creationId xmlns:a16="http://schemas.microsoft.com/office/drawing/2014/main" id="{ADE85EFC-AF9C-721C-3C40-1151D9CE7630}"/>
                    </a:ext>
                  </a:extLst>
                </p:cNvPr>
                <p:cNvPicPr/>
                <p:nvPr/>
              </p:nvPicPr>
              <p:blipFill>
                <a:blip r:embed="rId237"/>
                <a:stretch>
                  <a:fillRect/>
                </a:stretch>
              </p:blipFill>
              <p:spPr>
                <a:xfrm>
                  <a:off x="5748376" y="4697437"/>
                  <a:ext cx="1796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5" name="Ink 164">
                  <a:extLst>
                    <a:ext uri="{FF2B5EF4-FFF2-40B4-BE49-F238E27FC236}">
                      <a16:creationId xmlns:a16="http://schemas.microsoft.com/office/drawing/2014/main" id="{8B48C4C5-B720-BE70-F8E7-DBDB3F3557C2}"/>
                    </a:ext>
                  </a:extLst>
                </p14:cNvPr>
                <p14:cNvContentPartPr/>
                <p14:nvPr/>
              </p14:nvContentPartPr>
              <p14:xfrm>
                <a:off x="5158336" y="4828837"/>
                <a:ext cx="494280" cy="36360"/>
              </p14:xfrm>
            </p:contentPart>
          </mc:Choice>
          <mc:Fallback>
            <p:pic>
              <p:nvPicPr>
                <p:cNvPr id="165" name="Ink 164">
                  <a:extLst>
                    <a:ext uri="{FF2B5EF4-FFF2-40B4-BE49-F238E27FC236}">
                      <a16:creationId xmlns:a16="http://schemas.microsoft.com/office/drawing/2014/main" id="{8B48C4C5-B720-BE70-F8E7-DBDB3F3557C2}"/>
                    </a:ext>
                  </a:extLst>
                </p:cNvPr>
                <p:cNvPicPr/>
                <p:nvPr/>
              </p:nvPicPr>
              <p:blipFill>
                <a:blip r:embed="rId239"/>
                <a:stretch>
                  <a:fillRect/>
                </a:stretch>
              </p:blipFill>
              <p:spPr>
                <a:xfrm>
                  <a:off x="5140336" y="4811197"/>
                  <a:ext cx="529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7" name="Ink 166">
                  <a:extLst>
                    <a:ext uri="{FF2B5EF4-FFF2-40B4-BE49-F238E27FC236}">
                      <a16:creationId xmlns:a16="http://schemas.microsoft.com/office/drawing/2014/main" id="{6305F019-B52A-7BB1-55DF-1C8580F3A261}"/>
                    </a:ext>
                  </a:extLst>
                </p14:cNvPr>
                <p14:cNvContentPartPr/>
                <p14:nvPr/>
              </p14:nvContentPartPr>
              <p14:xfrm>
                <a:off x="4318096" y="4822357"/>
                <a:ext cx="813600" cy="55080"/>
              </p14:xfrm>
            </p:contentPart>
          </mc:Choice>
          <mc:Fallback>
            <p:pic>
              <p:nvPicPr>
                <p:cNvPr id="167" name="Ink 166">
                  <a:extLst>
                    <a:ext uri="{FF2B5EF4-FFF2-40B4-BE49-F238E27FC236}">
                      <a16:creationId xmlns:a16="http://schemas.microsoft.com/office/drawing/2014/main" id="{6305F019-B52A-7BB1-55DF-1C8580F3A261}"/>
                    </a:ext>
                  </a:extLst>
                </p:cNvPr>
                <p:cNvPicPr/>
                <p:nvPr/>
              </p:nvPicPr>
              <p:blipFill>
                <a:blip r:embed="rId241"/>
                <a:stretch>
                  <a:fillRect/>
                </a:stretch>
              </p:blipFill>
              <p:spPr>
                <a:xfrm>
                  <a:off x="4300456" y="4804717"/>
                  <a:ext cx="849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1" name="Ink 170">
                  <a:extLst>
                    <a:ext uri="{FF2B5EF4-FFF2-40B4-BE49-F238E27FC236}">
                      <a16:creationId xmlns:a16="http://schemas.microsoft.com/office/drawing/2014/main" id="{C7A0FA45-23D2-8EA0-77B0-4D125FDED324}"/>
                    </a:ext>
                  </a:extLst>
                </p14:cNvPr>
                <p14:cNvContentPartPr/>
                <p14:nvPr/>
              </p14:nvContentPartPr>
              <p14:xfrm>
                <a:off x="5492056" y="4300717"/>
                <a:ext cx="2681640" cy="591120"/>
              </p14:xfrm>
            </p:contentPart>
          </mc:Choice>
          <mc:Fallback>
            <p:pic>
              <p:nvPicPr>
                <p:cNvPr id="171" name="Ink 170">
                  <a:extLst>
                    <a:ext uri="{FF2B5EF4-FFF2-40B4-BE49-F238E27FC236}">
                      <a16:creationId xmlns:a16="http://schemas.microsoft.com/office/drawing/2014/main" id="{C7A0FA45-23D2-8EA0-77B0-4D125FDED324}"/>
                    </a:ext>
                  </a:extLst>
                </p:cNvPr>
                <p:cNvPicPr/>
                <p:nvPr/>
              </p:nvPicPr>
              <p:blipFill>
                <a:blip r:embed="rId243"/>
                <a:stretch>
                  <a:fillRect/>
                </a:stretch>
              </p:blipFill>
              <p:spPr>
                <a:xfrm>
                  <a:off x="5474056" y="4282717"/>
                  <a:ext cx="2717280" cy="62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4">
            <p14:nvContentPartPr>
              <p14:cNvPr id="173" name="Ink 172">
                <a:extLst>
                  <a:ext uri="{FF2B5EF4-FFF2-40B4-BE49-F238E27FC236}">
                    <a16:creationId xmlns:a16="http://schemas.microsoft.com/office/drawing/2014/main" id="{5D377F7E-BD86-C301-C42E-DF2BB49204D2}"/>
                  </a:ext>
                </a:extLst>
              </p14:cNvPr>
              <p14:cNvContentPartPr/>
              <p14:nvPr/>
            </p14:nvContentPartPr>
            <p14:xfrm>
              <a:off x="1652296" y="4743157"/>
              <a:ext cx="2597040" cy="105480"/>
            </p14:xfrm>
          </p:contentPart>
        </mc:Choice>
        <mc:Fallback>
          <p:pic>
            <p:nvPicPr>
              <p:cNvPr id="173" name="Ink 172">
                <a:extLst>
                  <a:ext uri="{FF2B5EF4-FFF2-40B4-BE49-F238E27FC236}">
                    <a16:creationId xmlns:a16="http://schemas.microsoft.com/office/drawing/2014/main" id="{5D377F7E-BD86-C301-C42E-DF2BB49204D2}"/>
                  </a:ext>
                </a:extLst>
              </p:cNvPr>
              <p:cNvPicPr/>
              <p:nvPr/>
            </p:nvPicPr>
            <p:blipFill>
              <a:blip r:embed="rId245"/>
              <a:stretch>
                <a:fillRect/>
              </a:stretch>
            </p:blipFill>
            <p:spPr>
              <a:xfrm>
                <a:off x="1634656" y="4725517"/>
                <a:ext cx="2632680" cy="141120"/>
              </a:xfrm>
              <a:prstGeom prst="rect">
                <a:avLst/>
              </a:prstGeom>
            </p:spPr>
          </p:pic>
        </mc:Fallback>
      </mc:AlternateContent>
      <p:grpSp>
        <p:nvGrpSpPr>
          <p:cNvPr id="176" name="Group 175">
            <a:extLst>
              <a:ext uri="{FF2B5EF4-FFF2-40B4-BE49-F238E27FC236}">
                <a16:creationId xmlns:a16="http://schemas.microsoft.com/office/drawing/2014/main" id="{D1B90899-3160-677C-5FE3-8156B973111A}"/>
              </a:ext>
            </a:extLst>
          </p:cNvPr>
          <p:cNvGrpSpPr/>
          <p:nvPr/>
        </p:nvGrpSpPr>
        <p:grpSpPr>
          <a:xfrm>
            <a:off x="178096" y="4771237"/>
            <a:ext cx="1612800" cy="89280"/>
            <a:chOff x="178096" y="4771237"/>
            <a:chExt cx="1612800" cy="89280"/>
          </a:xfrm>
        </p:grpSpPr>
        <mc:AlternateContent xmlns:mc="http://schemas.openxmlformats.org/markup-compatibility/2006">
          <mc:Choice xmlns:p14="http://schemas.microsoft.com/office/powerpoint/2010/main" Requires="p14">
            <p:contentPart p14:bwMode="auto" r:id="rId246">
              <p14:nvContentPartPr>
                <p14:cNvPr id="174" name="Ink 173">
                  <a:extLst>
                    <a:ext uri="{FF2B5EF4-FFF2-40B4-BE49-F238E27FC236}">
                      <a16:creationId xmlns:a16="http://schemas.microsoft.com/office/drawing/2014/main" id="{BDE2AA5B-9276-A632-BD83-D4138097B11B}"/>
                    </a:ext>
                  </a:extLst>
                </p14:cNvPr>
                <p14:cNvContentPartPr/>
                <p14:nvPr/>
              </p14:nvContentPartPr>
              <p14:xfrm>
                <a:off x="1332256" y="4771237"/>
                <a:ext cx="458640" cy="49680"/>
              </p14:xfrm>
            </p:contentPart>
          </mc:Choice>
          <mc:Fallback>
            <p:pic>
              <p:nvPicPr>
                <p:cNvPr id="174" name="Ink 173">
                  <a:extLst>
                    <a:ext uri="{FF2B5EF4-FFF2-40B4-BE49-F238E27FC236}">
                      <a16:creationId xmlns:a16="http://schemas.microsoft.com/office/drawing/2014/main" id="{BDE2AA5B-9276-A632-BD83-D4138097B11B}"/>
                    </a:ext>
                  </a:extLst>
                </p:cNvPr>
                <p:cNvPicPr/>
                <p:nvPr/>
              </p:nvPicPr>
              <p:blipFill>
                <a:blip r:embed="rId247"/>
                <a:stretch>
                  <a:fillRect/>
                </a:stretch>
              </p:blipFill>
              <p:spPr>
                <a:xfrm>
                  <a:off x="1314616" y="4753237"/>
                  <a:ext cx="494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5" name="Ink 174">
                  <a:extLst>
                    <a:ext uri="{FF2B5EF4-FFF2-40B4-BE49-F238E27FC236}">
                      <a16:creationId xmlns:a16="http://schemas.microsoft.com/office/drawing/2014/main" id="{745657FE-9EF7-F5FE-34F6-3F271CC26104}"/>
                    </a:ext>
                  </a:extLst>
                </p14:cNvPr>
                <p14:cNvContentPartPr/>
                <p14:nvPr/>
              </p14:nvContentPartPr>
              <p14:xfrm>
                <a:off x="178096" y="4771957"/>
                <a:ext cx="1077840" cy="88560"/>
              </p14:xfrm>
            </p:contentPart>
          </mc:Choice>
          <mc:Fallback>
            <p:pic>
              <p:nvPicPr>
                <p:cNvPr id="175" name="Ink 174">
                  <a:extLst>
                    <a:ext uri="{FF2B5EF4-FFF2-40B4-BE49-F238E27FC236}">
                      <a16:creationId xmlns:a16="http://schemas.microsoft.com/office/drawing/2014/main" id="{745657FE-9EF7-F5FE-34F6-3F271CC26104}"/>
                    </a:ext>
                  </a:extLst>
                </p:cNvPr>
                <p:cNvPicPr/>
                <p:nvPr/>
              </p:nvPicPr>
              <p:blipFill>
                <a:blip r:embed="rId249"/>
                <a:stretch>
                  <a:fillRect/>
                </a:stretch>
              </p:blipFill>
              <p:spPr>
                <a:xfrm>
                  <a:off x="160096" y="4753957"/>
                  <a:ext cx="1113480" cy="124200"/>
                </a:xfrm>
                <a:prstGeom prst="rect">
                  <a:avLst/>
                </a:prstGeom>
              </p:spPr>
            </p:pic>
          </mc:Fallback>
        </mc:AlternateContent>
      </p:grpSp>
      <p:grpSp>
        <p:nvGrpSpPr>
          <p:cNvPr id="180" name="Group 179">
            <a:extLst>
              <a:ext uri="{FF2B5EF4-FFF2-40B4-BE49-F238E27FC236}">
                <a16:creationId xmlns:a16="http://schemas.microsoft.com/office/drawing/2014/main" id="{670A2D5F-738A-22E4-731C-094CECA30EF8}"/>
              </a:ext>
            </a:extLst>
          </p:cNvPr>
          <p:cNvGrpSpPr/>
          <p:nvPr/>
        </p:nvGrpSpPr>
        <p:grpSpPr>
          <a:xfrm>
            <a:off x="6203056" y="5207197"/>
            <a:ext cx="3509280" cy="153360"/>
            <a:chOff x="6203056" y="5207197"/>
            <a:chExt cx="3509280" cy="153360"/>
          </a:xfrm>
        </p:grpSpPr>
        <mc:AlternateContent xmlns:mc="http://schemas.openxmlformats.org/markup-compatibility/2006">
          <mc:Choice xmlns:p14="http://schemas.microsoft.com/office/powerpoint/2010/main" Requires="p14">
            <p:contentPart p14:bwMode="auto" r:id="rId250">
              <p14:nvContentPartPr>
                <p14:cNvPr id="177" name="Ink 176">
                  <a:extLst>
                    <a:ext uri="{FF2B5EF4-FFF2-40B4-BE49-F238E27FC236}">
                      <a16:creationId xmlns:a16="http://schemas.microsoft.com/office/drawing/2014/main" id="{93D04742-5FDF-E43B-CC31-8B62466BEC00}"/>
                    </a:ext>
                  </a:extLst>
                </p14:cNvPr>
                <p14:cNvContentPartPr/>
                <p14:nvPr/>
              </p14:nvContentPartPr>
              <p14:xfrm>
                <a:off x="7819456" y="5225917"/>
                <a:ext cx="1892880" cy="134640"/>
              </p14:xfrm>
            </p:contentPart>
          </mc:Choice>
          <mc:Fallback>
            <p:pic>
              <p:nvPicPr>
                <p:cNvPr id="177" name="Ink 176">
                  <a:extLst>
                    <a:ext uri="{FF2B5EF4-FFF2-40B4-BE49-F238E27FC236}">
                      <a16:creationId xmlns:a16="http://schemas.microsoft.com/office/drawing/2014/main" id="{93D04742-5FDF-E43B-CC31-8B62466BEC00}"/>
                    </a:ext>
                  </a:extLst>
                </p:cNvPr>
                <p:cNvPicPr/>
                <p:nvPr/>
              </p:nvPicPr>
              <p:blipFill>
                <a:blip r:embed="rId251"/>
                <a:stretch>
                  <a:fillRect/>
                </a:stretch>
              </p:blipFill>
              <p:spPr>
                <a:xfrm>
                  <a:off x="7801816" y="5207917"/>
                  <a:ext cx="1928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8" name="Ink 177">
                  <a:extLst>
                    <a:ext uri="{FF2B5EF4-FFF2-40B4-BE49-F238E27FC236}">
                      <a16:creationId xmlns:a16="http://schemas.microsoft.com/office/drawing/2014/main" id="{26C6B7B0-453C-86EC-1A49-F72F77CA6A64}"/>
                    </a:ext>
                  </a:extLst>
                </p14:cNvPr>
                <p14:cNvContentPartPr/>
                <p14:nvPr/>
              </p14:nvContentPartPr>
              <p14:xfrm>
                <a:off x="7173616" y="5234917"/>
                <a:ext cx="651960" cy="44640"/>
              </p14:xfrm>
            </p:contentPart>
          </mc:Choice>
          <mc:Fallback>
            <p:pic>
              <p:nvPicPr>
                <p:cNvPr id="178" name="Ink 177">
                  <a:extLst>
                    <a:ext uri="{FF2B5EF4-FFF2-40B4-BE49-F238E27FC236}">
                      <a16:creationId xmlns:a16="http://schemas.microsoft.com/office/drawing/2014/main" id="{26C6B7B0-453C-86EC-1A49-F72F77CA6A64}"/>
                    </a:ext>
                  </a:extLst>
                </p:cNvPr>
                <p:cNvPicPr/>
                <p:nvPr/>
              </p:nvPicPr>
              <p:blipFill>
                <a:blip r:embed="rId253"/>
                <a:stretch>
                  <a:fillRect/>
                </a:stretch>
              </p:blipFill>
              <p:spPr>
                <a:xfrm>
                  <a:off x="7155616" y="5216917"/>
                  <a:ext cx="687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9" name="Ink 178">
                  <a:extLst>
                    <a:ext uri="{FF2B5EF4-FFF2-40B4-BE49-F238E27FC236}">
                      <a16:creationId xmlns:a16="http://schemas.microsoft.com/office/drawing/2014/main" id="{24E13742-597A-87B5-4B7D-7EF9D619F7E7}"/>
                    </a:ext>
                  </a:extLst>
                </p14:cNvPr>
                <p14:cNvContentPartPr/>
                <p14:nvPr/>
              </p14:nvContentPartPr>
              <p14:xfrm>
                <a:off x="6203056" y="5207197"/>
                <a:ext cx="815400" cy="35280"/>
              </p14:xfrm>
            </p:contentPart>
          </mc:Choice>
          <mc:Fallback>
            <p:pic>
              <p:nvPicPr>
                <p:cNvPr id="179" name="Ink 178">
                  <a:extLst>
                    <a:ext uri="{FF2B5EF4-FFF2-40B4-BE49-F238E27FC236}">
                      <a16:creationId xmlns:a16="http://schemas.microsoft.com/office/drawing/2014/main" id="{24E13742-597A-87B5-4B7D-7EF9D619F7E7}"/>
                    </a:ext>
                  </a:extLst>
                </p:cNvPr>
                <p:cNvPicPr/>
                <p:nvPr/>
              </p:nvPicPr>
              <p:blipFill>
                <a:blip r:embed="rId255"/>
                <a:stretch>
                  <a:fillRect/>
                </a:stretch>
              </p:blipFill>
              <p:spPr>
                <a:xfrm>
                  <a:off x="6185056" y="5189197"/>
                  <a:ext cx="851040" cy="70920"/>
                </a:xfrm>
                <a:prstGeom prst="rect">
                  <a:avLst/>
                </a:prstGeom>
              </p:spPr>
            </p:pic>
          </mc:Fallback>
        </mc:AlternateContent>
      </p:grpSp>
      <p:grpSp>
        <p:nvGrpSpPr>
          <p:cNvPr id="183" name="Group 182">
            <a:extLst>
              <a:ext uri="{FF2B5EF4-FFF2-40B4-BE49-F238E27FC236}">
                <a16:creationId xmlns:a16="http://schemas.microsoft.com/office/drawing/2014/main" id="{38263D36-C08A-52CF-9FD5-67BFDDD72B97}"/>
              </a:ext>
            </a:extLst>
          </p:cNvPr>
          <p:cNvGrpSpPr/>
          <p:nvPr/>
        </p:nvGrpSpPr>
        <p:grpSpPr>
          <a:xfrm>
            <a:off x="2619976" y="5200357"/>
            <a:ext cx="3332520" cy="133200"/>
            <a:chOff x="2619976" y="5200357"/>
            <a:chExt cx="3332520" cy="133200"/>
          </a:xfrm>
        </p:grpSpPr>
        <mc:AlternateContent xmlns:mc="http://schemas.openxmlformats.org/markup-compatibility/2006">
          <mc:Choice xmlns:p14="http://schemas.microsoft.com/office/powerpoint/2010/main" Requires="p14">
            <p:contentPart p14:bwMode="auto" r:id="rId256">
              <p14:nvContentPartPr>
                <p14:cNvPr id="181" name="Ink 180">
                  <a:extLst>
                    <a:ext uri="{FF2B5EF4-FFF2-40B4-BE49-F238E27FC236}">
                      <a16:creationId xmlns:a16="http://schemas.microsoft.com/office/drawing/2014/main" id="{F63E2E0A-ED68-CFF7-6AD4-1CDF3D52DE34}"/>
                    </a:ext>
                  </a:extLst>
                </p14:cNvPr>
                <p14:cNvContentPartPr/>
                <p14:nvPr/>
              </p14:nvContentPartPr>
              <p14:xfrm>
                <a:off x="3815536" y="5200357"/>
                <a:ext cx="2136960" cy="105840"/>
              </p14:xfrm>
            </p:contentPart>
          </mc:Choice>
          <mc:Fallback>
            <p:pic>
              <p:nvPicPr>
                <p:cNvPr id="181" name="Ink 180">
                  <a:extLst>
                    <a:ext uri="{FF2B5EF4-FFF2-40B4-BE49-F238E27FC236}">
                      <a16:creationId xmlns:a16="http://schemas.microsoft.com/office/drawing/2014/main" id="{F63E2E0A-ED68-CFF7-6AD4-1CDF3D52DE34}"/>
                    </a:ext>
                  </a:extLst>
                </p:cNvPr>
                <p:cNvPicPr/>
                <p:nvPr/>
              </p:nvPicPr>
              <p:blipFill>
                <a:blip r:embed="rId257"/>
                <a:stretch>
                  <a:fillRect/>
                </a:stretch>
              </p:blipFill>
              <p:spPr>
                <a:xfrm>
                  <a:off x="3797536" y="5182357"/>
                  <a:ext cx="2172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Ink 181">
                  <a:extLst>
                    <a:ext uri="{FF2B5EF4-FFF2-40B4-BE49-F238E27FC236}">
                      <a16:creationId xmlns:a16="http://schemas.microsoft.com/office/drawing/2014/main" id="{C4068008-11DE-4593-AD0D-33E92E7F7D47}"/>
                    </a:ext>
                  </a:extLst>
                </p14:cNvPr>
                <p14:cNvContentPartPr/>
                <p14:nvPr/>
              </p14:nvContentPartPr>
              <p14:xfrm>
                <a:off x="2619976" y="5248237"/>
                <a:ext cx="1235160" cy="85320"/>
              </p14:xfrm>
            </p:contentPart>
          </mc:Choice>
          <mc:Fallback>
            <p:pic>
              <p:nvPicPr>
                <p:cNvPr id="182" name="Ink 181">
                  <a:extLst>
                    <a:ext uri="{FF2B5EF4-FFF2-40B4-BE49-F238E27FC236}">
                      <a16:creationId xmlns:a16="http://schemas.microsoft.com/office/drawing/2014/main" id="{C4068008-11DE-4593-AD0D-33E92E7F7D47}"/>
                    </a:ext>
                  </a:extLst>
                </p:cNvPr>
                <p:cNvPicPr/>
                <p:nvPr/>
              </p:nvPicPr>
              <p:blipFill>
                <a:blip r:embed="rId259"/>
                <a:stretch>
                  <a:fillRect/>
                </a:stretch>
              </p:blipFill>
              <p:spPr>
                <a:xfrm>
                  <a:off x="2602336" y="5230597"/>
                  <a:ext cx="127080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0">
            <p14:nvContentPartPr>
              <p14:cNvPr id="184" name="Ink 183">
                <a:extLst>
                  <a:ext uri="{FF2B5EF4-FFF2-40B4-BE49-F238E27FC236}">
                    <a16:creationId xmlns:a16="http://schemas.microsoft.com/office/drawing/2014/main" id="{62E7777E-E07F-FF42-5715-D25933E54A26}"/>
                  </a:ext>
                </a:extLst>
              </p14:cNvPr>
              <p14:cNvContentPartPr/>
              <p14:nvPr/>
            </p14:nvContentPartPr>
            <p14:xfrm>
              <a:off x="829696" y="5190277"/>
              <a:ext cx="1874160" cy="89280"/>
            </p14:xfrm>
          </p:contentPart>
        </mc:Choice>
        <mc:Fallback>
          <p:pic>
            <p:nvPicPr>
              <p:cNvPr id="184" name="Ink 183">
                <a:extLst>
                  <a:ext uri="{FF2B5EF4-FFF2-40B4-BE49-F238E27FC236}">
                    <a16:creationId xmlns:a16="http://schemas.microsoft.com/office/drawing/2014/main" id="{62E7777E-E07F-FF42-5715-D25933E54A26}"/>
                  </a:ext>
                </a:extLst>
              </p:cNvPr>
              <p:cNvPicPr/>
              <p:nvPr/>
            </p:nvPicPr>
            <p:blipFill>
              <a:blip r:embed="rId261"/>
              <a:stretch>
                <a:fillRect/>
              </a:stretch>
            </p:blipFill>
            <p:spPr>
              <a:xfrm>
                <a:off x="812056" y="5172637"/>
                <a:ext cx="1909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Ink 184">
                <a:extLst>
                  <a:ext uri="{FF2B5EF4-FFF2-40B4-BE49-F238E27FC236}">
                    <a16:creationId xmlns:a16="http://schemas.microsoft.com/office/drawing/2014/main" id="{C7DF2773-5A44-DA5A-EE1C-2E6FE20EF40A}"/>
                  </a:ext>
                </a:extLst>
              </p14:cNvPr>
              <p14:cNvContentPartPr/>
              <p14:nvPr/>
            </p14:nvContentPartPr>
            <p14:xfrm>
              <a:off x="7602736" y="5627317"/>
              <a:ext cx="2741760" cy="70200"/>
            </p14:xfrm>
          </p:contentPart>
        </mc:Choice>
        <mc:Fallback>
          <p:pic>
            <p:nvPicPr>
              <p:cNvPr id="185" name="Ink 184">
                <a:extLst>
                  <a:ext uri="{FF2B5EF4-FFF2-40B4-BE49-F238E27FC236}">
                    <a16:creationId xmlns:a16="http://schemas.microsoft.com/office/drawing/2014/main" id="{C7DF2773-5A44-DA5A-EE1C-2E6FE20EF40A}"/>
                  </a:ext>
                </a:extLst>
              </p:cNvPr>
              <p:cNvPicPr/>
              <p:nvPr/>
            </p:nvPicPr>
            <p:blipFill>
              <a:blip r:embed="rId263"/>
              <a:stretch>
                <a:fillRect/>
              </a:stretch>
            </p:blipFill>
            <p:spPr>
              <a:xfrm>
                <a:off x="7584736" y="5609317"/>
                <a:ext cx="2777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4" name="Ink 193">
                <a:extLst>
                  <a:ext uri="{FF2B5EF4-FFF2-40B4-BE49-F238E27FC236}">
                    <a16:creationId xmlns:a16="http://schemas.microsoft.com/office/drawing/2014/main" id="{6B73FB70-2BF2-EBDE-0334-A0FD6112886A}"/>
                  </a:ext>
                </a:extLst>
              </p14:cNvPr>
              <p14:cNvContentPartPr/>
              <p14:nvPr/>
            </p14:nvContentPartPr>
            <p14:xfrm>
              <a:off x="8738536" y="6060397"/>
              <a:ext cx="1618920" cy="138240"/>
            </p14:xfrm>
          </p:contentPart>
        </mc:Choice>
        <mc:Fallback>
          <p:pic>
            <p:nvPicPr>
              <p:cNvPr id="194" name="Ink 193">
                <a:extLst>
                  <a:ext uri="{FF2B5EF4-FFF2-40B4-BE49-F238E27FC236}">
                    <a16:creationId xmlns:a16="http://schemas.microsoft.com/office/drawing/2014/main" id="{6B73FB70-2BF2-EBDE-0334-A0FD6112886A}"/>
                  </a:ext>
                </a:extLst>
              </p:cNvPr>
              <p:cNvPicPr/>
              <p:nvPr/>
            </p:nvPicPr>
            <p:blipFill>
              <a:blip r:embed="rId265"/>
              <a:stretch>
                <a:fillRect/>
              </a:stretch>
            </p:blipFill>
            <p:spPr>
              <a:xfrm>
                <a:off x="8720536" y="6042397"/>
                <a:ext cx="1654560" cy="173880"/>
              </a:xfrm>
              <a:prstGeom prst="rect">
                <a:avLst/>
              </a:prstGeom>
            </p:spPr>
          </p:pic>
        </mc:Fallback>
      </mc:AlternateContent>
      <p:grpSp>
        <p:nvGrpSpPr>
          <p:cNvPr id="209" name="Group 208">
            <a:extLst>
              <a:ext uri="{FF2B5EF4-FFF2-40B4-BE49-F238E27FC236}">
                <a16:creationId xmlns:a16="http://schemas.microsoft.com/office/drawing/2014/main" id="{B0F9BA74-FB8E-F4C2-D094-7847E0181857}"/>
              </a:ext>
            </a:extLst>
          </p:cNvPr>
          <p:cNvGrpSpPr/>
          <p:nvPr/>
        </p:nvGrpSpPr>
        <p:grpSpPr>
          <a:xfrm>
            <a:off x="8559616" y="6516877"/>
            <a:ext cx="1782360" cy="101520"/>
            <a:chOff x="8559616" y="6516877"/>
            <a:chExt cx="1782360" cy="101520"/>
          </a:xfrm>
        </p:grpSpPr>
        <mc:AlternateContent xmlns:mc="http://schemas.openxmlformats.org/markup-compatibility/2006">
          <mc:Choice xmlns:p14="http://schemas.microsoft.com/office/powerpoint/2010/main" Requires="p14">
            <p:contentPart p14:bwMode="auto" r:id="rId266">
              <p14:nvContentPartPr>
                <p14:cNvPr id="206" name="Ink 205">
                  <a:extLst>
                    <a:ext uri="{FF2B5EF4-FFF2-40B4-BE49-F238E27FC236}">
                      <a16:creationId xmlns:a16="http://schemas.microsoft.com/office/drawing/2014/main" id="{48C6314E-A7E9-4814-F7DF-1E3452419AC3}"/>
                    </a:ext>
                  </a:extLst>
                </p14:cNvPr>
                <p14:cNvContentPartPr/>
                <p14:nvPr/>
              </p14:nvContentPartPr>
              <p14:xfrm>
                <a:off x="10335496" y="6526597"/>
                <a:ext cx="4320" cy="360"/>
              </p14:xfrm>
            </p:contentPart>
          </mc:Choice>
          <mc:Fallback>
            <p:pic>
              <p:nvPicPr>
                <p:cNvPr id="206" name="Ink 205">
                  <a:extLst>
                    <a:ext uri="{FF2B5EF4-FFF2-40B4-BE49-F238E27FC236}">
                      <a16:creationId xmlns:a16="http://schemas.microsoft.com/office/drawing/2014/main" id="{48C6314E-A7E9-4814-F7DF-1E3452419AC3}"/>
                    </a:ext>
                  </a:extLst>
                </p:cNvPr>
                <p:cNvPicPr/>
                <p:nvPr/>
              </p:nvPicPr>
              <p:blipFill>
                <a:blip r:embed="rId267"/>
                <a:stretch>
                  <a:fillRect/>
                </a:stretch>
              </p:blipFill>
              <p:spPr>
                <a:xfrm>
                  <a:off x="10317496" y="6508957"/>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7" name="Ink 206">
                  <a:extLst>
                    <a:ext uri="{FF2B5EF4-FFF2-40B4-BE49-F238E27FC236}">
                      <a16:creationId xmlns:a16="http://schemas.microsoft.com/office/drawing/2014/main" id="{6A8FD3B4-0980-61F5-2E26-894B9A2DAA31}"/>
                    </a:ext>
                  </a:extLst>
                </p14:cNvPr>
                <p14:cNvContentPartPr/>
                <p14:nvPr/>
              </p14:nvContentPartPr>
              <p14:xfrm>
                <a:off x="9654736" y="6516877"/>
                <a:ext cx="687240" cy="62640"/>
              </p14:xfrm>
            </p:contentPart>
          </mc:Choice>
          <mc:Fallback>
            <p:pic>
              <p:nvPicPr>
                <p:cNvPr id="207" name="Ink 206">
                  <a:extLst>
                    <a:ext uri="{FF2B5EF4-FFF2-40B4-BE49-F238E27FC236}">
                      <a16:creationId xmlns:a16="http://schemas.microsoft.com/office/drawing/2014/main" id="{6A8FD3B4-0980-61F5-2E26-894B9A2DAA31}"/>
                    </a:ext>
                  </a:extLst>
                </p:cNvPr>
                <p:cNvPicPr/>
                <p:nvPr/>
              </p:nvPicPr>
              <p:blipFill>
                <a:blip r:embed="rId269"/>
                <a:stretch>
                  <a:fillRect/>
                </a:stretch>
              </p:blipFill>
              <p:spPr>
                <a:xfrm>
                  <a:off x="9636736" y="6498877"/>
                  <a:ext cx="722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8" name="Ink 207">
                  <a:extLst>
                    <a:ext uri="{FF2B5EF4-FFF2-40B4-BE49-F238E27FC236}">
                      <a16:creationId xmlns:a16="http://schemas.microsoft.com/office/drawing/2014/main" id="{8DC79F71-F0DC-7E1D-C31A-125C3B1AB4D4}"/>
                    </a:ext>
                  </a:extLst>
                </p14:cNvPr>
                <p14:cNvContentPartPr/>
                <p14:nvPr/>
              </p14:nvContentPartPr>
              <p14:xfrm>
                <a:off x="8559616" y="6541357"/>
                <a:ext cx="822960" cy="77040"/>
              </p14:xfrm>
            </p:contentPart>
          </mc:Choice>
          <mc:Fallback>
            <p:pic>
              <p:nvPicPr>
                <p:cNvPr id="208" name="Ink 207">
                  <a:extLst>
                    <a:ext uri="{FF2B5EF4-FFF2-40B4-BE49-F238E27FC236}">
                      <a16:creationId xmlns:a16="http://schemas.microsoft.com/office/drawing/2014/main" id="{8DC79F71-F0DC-7E1D-C31A-125C3B1AB4D4}"/>
                    </a:ext>
                  </a:extLst>
                </p:cNvPr>
                <p:cNvPicPr/>
                <p:nvPr/>
              </p:nvPicPr>
              <p:blipFill>
                <a:blip r:embed="rId271"/>
                <a:stretch>
                  <a:fillRect/>
                </a:stretch>
              </p:blipFill>
              <p:spPr>
                <a:xfrm>
                  <a:off x="8541976" y="6523357"/>
                  <a:ext cx="85860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2">
            <p14:nvContentPartPr>
              <p14:cNvPr id="210" name="Ink 209">
                <a:extLst>
                  <a:ext uri="{FF2B5EF4-FFF2-40B4-BE49-F238E27FC236}">
                    <a16:creationId xmlns:a16="http://schemas.microsoft.com/office/drawing/2014/main" id="{C007120B-A522-520B-1920-B38978458CBE}"/>
                  </a:ext>
                </a:extLst>
              </p14:cNvPr>
              <p14:cNvContentPartPr/>
              <p14:nvPr/>
            </p14:nvContentPartPr>
            <p14:xfrm>
              <a:off x="2480296" y="5667997"/>
              <a:ext cx="1451160" cy="522360"/>
            </p14:xfrm>
          </p:contentPart>
        </mc:Choice>
        <mc:Fallback>
          <p:pic>
            <p:nvPicPr>
              <p:cNvPr id="210" name="Ink 209">
                <a:extLst>
                  <a:ext uri="{FF2B5EF4-FFF2-40B4-BE49-F238E27FC236}">
                    <a16:creationId xmlns:a16="http://schemas.microsoft.com/office/drawing/2014/main" id="{C007120B-A522-520B-1920-B38978458CBE}"/>
                  </a:ext>
                </a:extLst>
              </p:cNvPr>
              <p:cNvPicPr/>
              <p:nvPr/>
            </p:nvPicPr>
            <p:blipFill>
              <a:blip r:embed="rId273"/>
              <a:stretch>
                <a:fillRect/>
              </a:stretch>
            </p:blipFill>
            <p:spPr>
              <a:xfrm>
                <a:off x="2462296" y="5649997"/>
                <a:ext cx="1486800" cy="558000"/>
              </a:xfrm>
              <a:prstGeom prst="rect">
                <a:avLst/>
              </a:prstGeom>
            </p:spPr>
          </p:pic>
        </mc:Fallback>
      </mc:AlternateContent>
      <p:grpSp>
        <p:nvGrpSpPr>
          <p:cNvPr id="213" name="Group 212">
            <a:extLst>
              <a:ext uri="{FF2B5EF4-FFF2-40B4-BE49-F238E27FC236}">
                <a16:creationId xmlns:a16="http://schemas.microsoft.com/office/drawing/2014/main" id="{06ECC260-2832-3F49-6353-71D520987E3B}"/>
              </a:ext>
            </a:extLst>
          </p:cNvPr>
          <p:cNvGrpSpPr/>
          <p:nvPr/>
        </p:nvGrpSpPr>
        <p:grpSpPr>
          <a:xfrm>
            <a:off x="235336" y="5584477"/>
            <a:ext cx="7947360" cy="594000"/>
            <a:chOff x="235336" y="5584477"/>
            <a:chExt cx="7947360" cy="594000"/>
          </a:xfrm>
        </p:grpSpPr>
        <mc:AlternateContent xmlns:mc="http://schemas.openxmlformats.org/markup-compatibility/2006">
          <mc:Choice xmlns:p14="http://schemas.microsoft.com/office/powerpoint/2010/main" Requires="p14">
            <p:contentPart p14:bwMode="auto" r:id="rId274">
              <p14:nvContentPartPr>
                <p14:cNvPr id="186" name="Ink 185">
                  <a:extLst>
                    <a:ext uri="{FF2B5EF4-FFF2-40B4-BE49-F238E27FC236}">
                      <a16:creationId xmlns:a16="http://schemas.microsoft.com/office/drawing/2014/main" id="{E2C3563B-9593-6848-C32E-FA857DF49AF8}"/>
                    </a:ext>
                  </a:extLst>
                </p14:cNvPr>
                <p14:cNvContentPartPr/>
                <p14:nvPr/>
              </p14:nvContentPartPr>
              <p14:xfrm>
                <a:off x="4040176" y="5660797"/>
                <a:ext cx="2811960" cy="59040"/>
              </p14:xfrm>
            </p:contentPart>
          </mc:Choice>
          <mc:Fallback>
            <p:pic>
              <p:nvPicPr>
                <p:cNvPr id="186" name="Ink 185">
                  <a:extLst>
                    <a:ext uri="{FF2B5EF4-FFF2-40B4-BE49-F238E27FC236}">
                      <a16:creationId xmlns:a16="http://schemas.microsoft.com/office/drawing/2014/main" id="{E2C3563B-9593-6848-C32E-FA857DF49AF8}"/>
                    </a:ext>
                  </a:extLst>
                </p:cNvPr>
                <p:cNvPicPr/>
                <p:nvPr/>
              </p:nvPicPr>
              <p:blipFill>
                <a:blip r:embed="rId275"/>
                <a:stretch>
                  <a:fillRect/>
                </a:stretch>
              </p:blipFill>
              <p:spPr>
                <a:xfrm>
                  <a:off x="4022176" y="5642797"/>
                  <a:ext cx="2847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7" name="Ink 186">
                  <a:extLst>
                    <a:ext uri="{FF2B5EF4-FFF2-40B4-BE49-F238E27FC236}">
                      <a16:creationId xmlns:a16="http://schemas.microsoft.com/office/drawing/2014/main" id="{A6D40249-E91B-EAB6-2570-335045149D8F}"/>
                    </a:ext>
                  </a:extLst>
                </p14:cNvPr>
                <p14:cNvContentPartPr/>
                <p14:nvPr/>
              </p14:nvContentPartPr>
              <p14:xfrm>
                <a:off x="3098416" y="5657197"/>
                <a:ext cx="976680" cy="37800"/>
              </p14:xfrm>
            </p:contentPart>
          </mc:Choice>
          <mc:Fallback>
            <p:pic>
              <p:nvPicPr>
                <p:cNvPr id="187" name="Ink 186">
                  <a:extLst>
                    <a:ext uri="{FF2B5EF4-FFF2-40B4-BE49-F238E27FC236}">
                      <a16:creationId xmlns:a16="http://schemas.microsoft.com/office/drawing/2014/main" id="{A6D40249-E91B-EAB6-2570-335045149D8F}"/>
                    </a:ext>
                  </a:extLst>
                </p:cNvPr>
                <p:cNvPicPr/>
                <p:nvPr/>
              </p:nvPicPr>
              <p:blipFill>
                <a:blip r:embed="rId277"/>
                <a:stretch>
                  <a:fillRect/>
                </a:stretch>
              </p:blipFill>
              <p:spPr>
                <a:xfrm>
                  <a:off x="3080776" y="5639557"/>
                  <a:ext cx="1012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9" name="Ink 188">
                  <a:extLst>
                    <a:ext uri="{FF2B5EF4-FFF2-40B4-BE49-F238E27FC236}">
                      <a16:creationId xmlns:a16="http://schemas.microsoft.com/office/drawing/2014/main" id="{0DA87531-5365-AFA6-1D6E-09F077FF5C54}"/>
                    </a:ext>
                  </a:extLst>
                </p14:cNvPr>
                <p14:cNvContentPartPr/>
                <p14:nvPr/>
              </p14:nvContentPartPr>
              <p14:xfrm>
                <a:off x="2153056" y="5661157"/>
                <a:ext cx="797760" cy="23040"/>
              </p14:xfrm>
            </p:contentPart>
          </mc:Choice>
          <mc:Fallback>
            <p:pic>
              <p:nvPicPr>
                <p:cNvPr id="189" name="Ink 188">
                  <a:extLst>
                    <a:ext uri="{FF2B5EF4-FFF2-40B4-BE49-F238E27FC236}">
                      <a16:creationId xmlns:a16="http://schemas.microsoft.com/office/drawing/2014/main" id="{0DA87531-5365-AFA6-1D6E-09F077FF5C54}"/>
                    </a:ext>
                  </a:extLst>
                </p:cNvPr>
                <p:cNvPicPr/>
                <p:nvPr/>
              </p:nvPicPr>
              <p:blipFill>
                <a:blip r:embed="rId279"/>
                <a:stretch>
                  <a:fillRect/>
                </a:stretch>
              </p:blipFill>
              <p:spPr>
                <a:xfrm>
                  <a:off x="2135416" y="5643517"/>
                  <a:ext cx="833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0" name="Ink 189">
                  <a:extLst>
                    <a:ext uri="{FF2B5EF4-FFF2-40B4-BE49-F238E27FC236}">
                      <a16:creationId xmlns:a16="http://schemas.microsoft.com/office/drawing/2014/main" id="{E3A6F3CD-AAE0-C34A-40C0-C541F50439D7}"/>
                    </a:ext>
                  </a:extLst>
                </p14:cNvPr>
                <p14:cNvContentPartPr/>
                <p14:nvPr/>
              </p14:nvContentPartPr>
              <p14:xfrm>
                <a:off x="1077376" y="5601397"/>
                <a:ext cx="930240" cy="60480"/>
              </p14:xfrm>
            </p:contentPart>
          </mc:Choice>
          <mc:Fallback>
            <p:pic>
              <p:nvPicPr>
                <p:cNvPr id="190" name="Ink 189">
                  <a:extLst>
                    <a:ext uri="{FF2B5EF4-FFF2-40B4-BE49-F238E27FC236}">
                      <a16:creationId xmlns:a16="http://schemas.microsoft.com/office/drawing/2014/main" id="{E3A6F3CD-AAE0-C34A-40C0-C541F50439D7}"/>
                    </a:ext>
                  </a:extLst>
                </p:cNvPr>
                <p:cNvPicPr/>
                <p:nvPr/>
              </p:nvPicPr>
              <p:blipFill>
                <a:blip r:embed="rId281"/>
                <a:stretch>
                  <a:fillRect/>
                </a:stretch>
              </p:blipFill>
              <p:spPr>
                <a:xfrm>
                  <a:off x="1059736" y="5583397"/>
                  <a:ext cx="965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2" name="Ink 191">
                  <a:extLst>
                    <a:ext uri="{FF2B5EF4-FFF2-40B4-BE49-F238E27FC236}">
                      <a16:creationId xmlns:a16="http://schemas.microsoft.com/office/drawing/2014/main" id="{5E5558FE-FF9A-F360-AE10-D0E7D6847BF7}"/>
                    </a:ext>
                  </a:extLst>
                </p14:cNvPr>
                <p14:cNvContentPartPr/>
                <p14:nvPr/>
              </p14:nvContentPartPr>
              <p14:xfrm>
                <a:off x="235336" y="5584477"/>
                <a:ext cx="773280" cy="84240"/>
              </p14:xfrm>
            </p:contentPart>
          </mc:Choice>
          <mc:Fallback>
            <p:pic>
              <p:nvPicPr>
                <p:cNvPr id="192" name="Ink 191">
                  <a:extLst>
                    <a:ext uri="{FF2B5EF4-FFF2-40B4-BE49-F238E27FC236}">
                      <a16:creationId xmlns:a16="http://schemas.microsoft.com/office/drawing/2014/main" id="{5E5558FE-FF9A-F360-AE10-D0E7D6847BF7}"/>
                    </a:ext>
                  </a:extLst>
                </p:cNvPr>
                <p:cNvPicPr/>
                <p:nvPr/>
              </p:nvPicPr>
              <p:blipFill>
                <a:blip r:embed="rId283"/>
                <a:stretch>
                  <a:fillRect/>
                </a:stretch>
              </p:blipFill>
              <p:spPr>
                <a:xfrm>
                  <a:off x="217696" y="5566837"/>
                  <a:ext cx="808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5" name="Ink 194">
                  <a:extLst>
                    <a:ext uri="{FF2B5EF4-FFF2-40B4-BE49-F238E27FC236}">
                      <a16:creationId xmlns:a16="http://schemas.microsoft.com/office/drawing/2014/main" id="{1F499B54-1959-DF0D-92E4-0193A32DC77A}"/>
                    </a:ext>
                  </a:extLst>
                </p14:cNvPr>
                <p14:cNvContentPartPr/>
                <p14:nvPr/>
              </p14:nvContentPartPr>
              <p14:xfrm>
                <a:off x="6751696" y="6061837"/>
                <a:ext cx="1431000" cy="116640"/>
              </p14:xfrm>
            </p:contentPart>
          </mc:Choice>
          <mc:Fallback>
            <p:pic>
              <p:nvPicPr>
                <p:cNvPr id="195" name="Ink 194">
                  <a:extLst>
                    <a:ext uri="{FF2B5EF4-FFF2-40B4-BE49-F238E27FC236}">
                      <a16:creationId xmlns:a16="http://schemas.microsoft.com/office/drawing/2014/main" id="{1F499B54-1959-DF0D-92E4-0193A32DC77A}"/>
                    </a:ext>
                  </a:extLst>
                </p:cNvPr>
                <p:cNvPicPr/>
                <p:nvPr/>
              </p:nvPicPr>
              <p:blipFill>
                <a:blip r:embed="rId285"/>
                <a:stretch>
                  <a:fillRect/>
                </a:stretch>
              </p:blipFill>
              <p:spPr>
                <a:xfrm>
                  <a:off x="6733696" y="6044197"/>
                  <a:ext cx="1466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6" name="Ink 195">
                  <a:extLst>
                    <a:ext uri="{FF2B5EF4-FFF2-40B4-BE49-F238E27FC236}">
                      <a16:creationId xmlns:a16="http://schemas.microsoft.com/office/drawing/2014/main" id="{3A30A694-4190-D4C5-3A0B-8E67DD2B0A67}"/>
                    </a:ext>
                  </a:extLst>
                </p14:cNvPr>
                <p14:cNvContentPartPr/>
                <p14:nvPr/>
              </p14:nvContentPartPr>
              <p14:xfrm>
                <a:off x="5529856" y="6049237"/>
                <a:ext cx="1189080" cy="97560"/>
              </p14:xfrm>
            </p:contentPart>
          </mc:Choice>
          <mc:Fallback>
            <p:pic>
              <p:nvPicPr>
                <p:cNvPr id="196" name="Ink 195">
                  <a:extLst>
                    <a:ext uri="{FF2B5EF4-FFF2-40B4-BE49-F238E27FC236}">
                      <a16:creationId xmlns:a16="http://schemas.microsoft.com/office/drawing/2014/main" id="{3A30A694-4190-D4C5-3A0B-8E67DD2B0A67}"/>
                    </a:ext>
                  </a:extLst>
                </p:cNvPr>
                <p:cNvPicPr/>
                <p:nvPr/>
              </p:nvPicPr>
              <p:blipFill>
                <a:blip r:embed="rId287"/>
                <a:stretch>
                  <a:fillRect/>
                </a:stretch>
              </p:blipFill>
              <p:spPr>
                <a:xfrm>
                  <a:off x="5512216" y="6031597"/>
                  <a:ext cx="1224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8" name="Ink 197">
                  <a:extLst>
                    <a:ext uri="{FF2B5EF4-FFF2-40B4-BE49-F238E27FC236}">
                      <a16:creationId xmlns:a16="http://schemas.microsoft.com/office/drawing/2014/main" id="{4E3A21A7-F00E-334C-E84C-2E665E77F67C}"/>
                    </a:ext>
                  </a:extLst>
                </p14:cNvPr>
                <p14:cNvContentPartPr/>
                <p14:nvPr/>
              </p14:nvContentPartPr>
              <p14:xfrm>
                <a:off x="4020736" y="6041677"/>
                <a:ext cx="1262520" cy="68760"/>
              </p14:xfrm>
            </p:contentPart>
          </mc:Choice>
          <mc:Fallback>
            <p:pic>
              <p:nvPicPr>
                <p:cNvPr id="198" name="Ink 197">
                  <a:extLst>
                    <a:ext uri="{FF2B5EF4-FFF2-40B4-BE49-F238E27FC236}">
                      <a16:creationId xmlns:a16="http://schemas.microsoft.com/office/drawing/2014/main" id="{4E3A21A7-F00E-334C-E84C-2E665E77F67C}"/>
                    </a:ext>
                  </a:extLst>
                </p:cNvPr>
                <p:cNvPicPr/>
                <p:nvPr/>
              </p:nvPicPr>
              <p:blipFill>
                <a:blip r:embed="rId289"/>
                <a:stretch>
                  <a:fillRect/>
                </a:stretch>
              </p:blipFill>
              <p:spPr>
                <a:xfrm>
                  <a:off x="4002736" y="6023677"/>
                  <a:ext cx="1298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9" name="Ink 198">
                  <a:extLst>
                    <a:ext uri="{FF2B5EF4-FFF2-40B4-BE49-F238E27FC236}">
                      <a16:creationId xmlns:a16="http://schemas.microsoft.com/office/drawing/2014/main" id="{6D05C90D-DD55-480F-216F-9BA9885D2761}"/>
                    </a:ext>
                  </a:extLst>
                </p14:cNvPr>
                <p14:cNvContentPartPr/>
                <p14:nvPr/>
              </p14:nvContentPartPr>
              <p14:xfrm>
                <a:off x="2410096" y="6002077"/>
                <a:ext cx="1505880" cy="84960"/>
              </p14:xfrm>
            </p:contentPart>
          </mc:Choice>
          <mc:Fallback>
            <p:pic>
              <p:nvPicPr>
                <p:cNvPr id="199" name="Ink 198">
                  <a:extLst>
                    <a:ext uri="{FF2B5EF4-FFF2-40B4-BE49-F238E27FC236}">
                      <a16:creationId xmlns:a16="http://schemas.microsoft.com/office/drawing/2014/main" id="{6D05C90D-DD55-480F-216F-9BA9885D2761}"/>
                    </a:ext>
                  </a:extLst>
                </p:cNvPr>
                <p:cNvPicPr/>
                <p:nvPr/>
              </p:nvPicPr>
              <p:blipFill>
                <a:blip r:embed="rId291"/>
                <a:stretch>
                  <a:fillRect/>
                </a:stretch>
              </p:blipFill>
              <p:spPr>
                <a:xfrm>
                  <a:off x="2392096" y="5984437"/>
                  <a:ext cx="1541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1" name="Ink 200">
                  <a:extLst>
                    <a:ext uri="{FF2B5EF4-FFF2-40B4-BE49-F238E27FC236}">
                      <a16:creationId xmlns:a16="http://schemas.microsoft.com/office/drawing/2014/main" id="{FA8AA25A-F5B5-5DCF-6F38-6BCF0766AE62}"/>
                    </a:ext>
                  </a:extLst>
                </p14:cNvPr>
                <p14:cNvContentPartPr/>
                <p14:nvPr/>
              </p14:nvContentPartPr>
              <p14:xfrm>
                <a:off x="1713856" y="6027637"/>
                <a:ext cx="781920" cy="87120"/>
              </p14:xfrm>
            </p:contentPart>
          </mc:Choice>
          <mc:Fallback>
            <p:pic>
              <p:nvPicPr>
                <p:cNvPr id="201" name="Ink 200">
                  <a:extLst>
                    <a:ext uri="{FF2B5EF4-FFF2-40B4-BE49-F238E27FC236}">
                      <a16:creationId xmlns:a16="http://schemas.microsoft.com/office/drawing/2014/main" id="{FA8AA25A-F5B5-5DCF-6F38-6BCF0766AE62}"/>
                    </a:ext>
                  </a:extLst>
                </p:cNvPr>
                <p:cNvPicPr/>
                <p:nvPr/>
              </p:nvPicPr>
              <p:blipFill>
                <a:blip r:embed="rId293"/>
                <a:stretch>
                  <a:fillRect/>
                </a:stretch>
              </p:blipFill>
              <p:spPr>
                <a:xfrm>
                  <a:off x="1695856" y="6009997"/>
                  <a:ext cx="817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2" name="Ink 201">
                  <a:extLst>
                    <a:ext uri="{FF2B5EF4-FFF2-40B4-BE49-F238E27FC236}">
                      <a16:creationId xmlns:a16="http://schemas.microsoft.com/office/drawing/2014/main" id="{2E3FF8AC-1FE5-645D-18CB-867605D27BEC}"/>
                    </a:ext>
                  </a:extLst>
                </p14:cNvPr>
                <p14:cNvContentPartPr/>
                <p14:nvPr/>
              </p14:nvContentPartPr>
              <p14:xfrm>
                <a:off x="1303456" y="6093877"/>
                <a:ext cx="368640" cy="50400"/>
              </p14:xfrm>
            </p:contentPart>
          </mc:Choice>
          <mc:Fallback>
            <p:pic>
              <p:nvPicPr>
                <p:cNvPr id="202" name="Ink 201">
                  <a:extLst>
                    <a:ext uri="{FF2B5EF4-FFF2-40B4-BE49-F238E27FC236}">
                      <a16:creationId xmlns:a16="http://schemas.microsoft.com/office/drawing/2014/main" id="{2E3FF8AC-1FE5-645D-18CB-867605D27BEC}"/>
                    </a:ext>
                  </a:extLst>
                </p:cNvPr>
                <p:cNvPicPr/>
                <p:nvPr/>
              </p:nvPicPr>
              <p:blipFill>
                <a:blip r:embed="rId295"/>
                <a:stretch>
                  <a:fillRect/>
                </a:stretch>
              </p:blipFill>
              <p:spPr>
                <a:xfrm>
                  <a:off x="1285456" y="6075877"/>
                  <a:ext cx="404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4" name="Ink 203">
                  <a:extLst>
                    <a:ext uri="{FF2B5EF4-FFF2-40B4-BE49-F238E27FC236}">
                      <a16:creationId xmlns:a16="http://schemas.microsoft.com/office/drawing/2014/main" id="{774B061F-AEFA-0BDD-36B4-71D65D2E7988}"/>
                    </a:ext>
                  </a:extLst>
                </p14:cNvPr>
                <p14:cNvContentPartPr/>
                <p14:nvPr/>
              </p14:nvContentPartPr>
              <p14:xfrm>
                <a:off x="469696" y="6045277"/>
                <a:ext cx="725040" cy="63000"/>
              </p14:xfrm>
            </p:contentPart>
          </mc:Choice>
          <mc:Fallback>
            <p:pic>
              <p:nvPicPr>
                <p:cNvPr id="204" name="Ink 203">
                  <a:extLst>
                    <a:ext uri="{FF2B5EF4-FFF2-40B4-BE49-F238E27FC236}">
                      <a16:creationId xmlns:a16="http://schemas.microsoft.com/office/drawing/2014/main" id="{774B061F-AEFA-0BDD-36B4-71D65D2E7988}"/>
                    </a:ext>
                  </a:extLst>
                </p:cNvPr>
                <p:cNvPicPr/>
                <p:nvPr/>
              </p:nvPicPr>
              <p:blipFill>
                <a:blip r:embed="rId297"/>
                <a:stretch>
                  <a:fillRect/>
                </a:stretch>
              </p:blipFill>
              <p:spPr>
                <a:xfrm>
                  <a:off x="451696" y="6027277"/>
                  <a:ext cx="760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2" name="Ink 211">
                  <a:extLst>
                    <a:ext uri="{FF2B5EF4-FFF2-40B4-BE49-F238E27FC236}">
                      <a16:creationId xmlns:a16="http://schemas.microsoft.com/office/drawing/2014/main" id="{3E064732-4ED1-4007-5AF9-F60B20A262AA}"/>
                    </a:ext>
                  </a:extLst>
                </p14:cNvPr>
                <p14:cNvContentPartPr/>
                <p14:nvPr/>
              </p14:nvContentPartPr>
              <p14:xfrm>
                <a:off x="342616" y="5612557"/>
                <a:ext cx="2207520" cy="554040"/>
              </p14:xfrm>
            </p:contentPart>
          </mc:Choice>
          <mc:Fallback>
            <p:pic>
              <p:nvPicPr>
                <p:cNvPr id="212" name="Ink 211">
                  <a:extLst>
                    <a:ext uri="{FF2B5EF4-FFF2-40B4-BE49-F238E27FC236}">
                      <a16:creationId xmlns:a16="http://schemas.microsoft.com/office/drawing/2014/main" id="{3E064732-4ED1-4007-5AF9-F60B20A262AA}"/>
                    </a:ext>
                  </a:extLst>
                </p:cNvPr>
                <p:cNvPicPr/>
                <p:nvPr/>
              </p:nvPicPr>
              <p:blipFill>
                <a:blip r:embed="rId299"/>
                <a:stretch>
                  <a:fillRect/>
                </a:stretch>
              </p:blipFill>
              <p:spPr>
                <a:xfrm>
                  <a:off x="324976" y="5594557"/>
                  <a:ext cx="2243160" cy="58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0">
            <p14:nvContentPartPr>
              <p14:cNvPr id="214" name="Ink 213">
                <a:extLst>
                  <a:ext uri="{FF2B5EF4-FFF2-40B4-BE49-F238E27FC236}">
                    <a16:creationId xmlns:a16="http://schemas.microsoft.com/office/drawing/2014/main" id="{B06BD8D3-799A-65E3-7C69-2C45A5A38992}"/>
                  </a:ext>
                </a:extLst>
              </p14:cNvPr>
              <p14:cNvContentPartPr/>
              <p14:nvPr/>
            </p14:nvContentPartPr>
            <p14:xfrm>
              <a:off x="6305296" y="503352"/>
              <a:ext cx="1450080" cy="496440"/>
            </p14:xfrm>
          </p:contentPart>
        </mc:Choice>
        <mc:Fallback>
          <p:pic>
            <p:nvPicPr>
              <p:cNvPr id="214" name="Ink 213">
                <a:extLst>
                  <a:ext uri="{FF2B5EF4-FFF2-40B4-BE49-F238E27FC236}">
                    <a16:creationId xmlns:a16="http://schemas.microsoft.com/office/drawing/2014/main" id="{B06BD8D3-799A-65E3-7C69-2C45A5A38992}"/>
                  </a:ext>
                </a:extLst>
              </p:cNvPr>
              <p:cNvPicPr/>
              <p:nvPr/>
            </p:nvPicPr>
            <p:blipFill>
              <a:blip r:embed="rId301"/>
              <a:stretch>
                <a:fillRect/>
              </a:stretch>
            </p:blipFill>
            <p:spPr>
              <a:xfrm>
                <a:off x="6287296" y="485352"/>
                <a:ext cx="1485720" cy="53208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889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60021" y="49937"/>
            <a:ext cx="9393381" cy="6232475"/>
          </a:xfrm>
          <a:prstGeom prst="rect">
            <a:avLst/>
          </a:prstGeom>
          <a:noFill/>
        </p:spPr>
        <p:txBody>
          <a:bodyPr wrap="square" rtlCol="0">
            <a:spAutoFit/>
          </a:bodyPr>
          <a:lstStyle/>
          <a:p>
            <a:pPr algn="r"/>
            <a:r>
              <a:rPr lang="he-IL" sz="3100" b="1">
                <a:solidFill>
                  <a:srgbClr val="FFFF00"/>
                </a:solidFill>
                <a:latin typeface="Times New Roman" panose="02020603050405020304" pitchFamily="18" charset="0"/>
                <a:cs typeface="Times New Roman" panose="02020603050405020304" pitchFamily="18" charset="0"/>
              </a:rPr>
              <a:t>ספר תהילים פרק יט</a:t>
            </a:r>
          </a:p>
          <a:p>
            <a:pPr algn="r"/>
            <a:r>
              <a:rPr lang="he-IL" sz="3100">
                <a:solidFill>
                  <a:srgbClr val="FFFF00"/>
                </a:solidFill>
                <a:latin typeface="Times New Roman" panose="02020603050405020304" pitchFamily="18" charset="0"/>
                <a:cs typeface="Times New Roman" panose="02020603050405020304" pitchFamily="18" charset="0"/>
              </a:rPr>
              <a:t>ח   תּוֹרַת יְהֹוָה תְּמִימָה מְשִׁיבַת נָפֶשׁ עֵדוּת יְהֹוָה נֶאֱמָנָה מַחְכִּימַת פֶּתִי: ט   פִּקּוּדֵי יְהֹוָה יְשָׁרִים מְשַֹמְּחֵי-לֵב מִצְוַת יְהֹוָה בָּרָה מְאִירַת עֵינָיִם: י   יִרְאַת יְהֹוָה | טְהוֹרָה עוֹמֶדֶת לָעַד מִשְׁפְּטֵי-יְהֹוָה אֱמֶת צָדְקוּ יַחְדָּו: יא   הַנֶּחֱמָדִים מִזָּהָב וּמִפָּז רָב וּמְתוּקִים מִדְּבַשׁ וְנֹפֶת צוּפִים: יב   גַּם-עַבְדְּךָ נִזְהָר בָּהֶם בְּשָׁמְרָם עֵקֶב רָב: </a:t>
            </a:r>
          </a:p>
          <a:p>
            <a:r>
              <a:rPr lang="en-US" sz="2300" b="1">
                <a:solidFill>
                  <a:srgbClr val="FFC000"/>
                </a:solidFill>
                <a:latin typeface="Times New Roman" panose="02020603050405020304" pitchFamily="18" charset="0"/>
                <a:cs typeface="Times New Roman" panose="02020603050405020304" pitchFamily="18" charset="0"/>
              </a:rPr>
              <a:t>Tehillim / Psalm 19:7-11 </a:t>
            </a:r>
          </a:p>
          <a:p>
            <a:r>
              <a:rPr lang="en-US" sz="2300">
                <a:solidFill>
                  <a:srgbClr val="FFC000"/>
                </a:solidFill>
                <a:latin typeface="Times New Roman" panose="02020603050405020304" pitchFamily="18" charset="0"/>
                <a:cs typeface="Times New Roman" panose="02020603050405020304" pitchFamily="18" charset="0"/>
              </a:rPr>
              <a:t>19:7  The law of the LORD is perfect, converting the soul: the testimony of the LORD is sure, making wise the simple. 19:8  The statutes of the LORD are right, rejoicing the heart: the commandment of the LORD is pure, enlightening the eyes. 19:9  The fear of the LORD is clean, enduring forever: the judgments of the LORD are true and righteous altogether. 19:10  More to be desired are they than gold, yea, than much fine gold: sweeter also than honey and the honeycomb. 19:11  Moreover by them is thy servant warned: and in keeping of them there is great reward.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A907A01-192D-7F7D-13AE-EF140780A178}"/>
                  </a:ext>
                </a:extLst>
              </p14:cNvPr>
              <p14:cNvContentPartPr/>
              <p14:nvPr/>
            </p14:nvContentPartPr>
            <p14:xfrm>
              <a:off x="6494656" y="1042734"/>
              <a:ext cx="3067560" cy="62640"/>
            </p14:xfrm>
          </p:contentPart>
        </mc:Choice>
        <mc:Fallback>
          <p:pic>
            <p:nvPicPr>
              <p:cNvPr id="2" name="Ink 1">
                <a:extLst>
                  <a:ext uri="{FF2B5EF4-FFF2-40B4-BE49-F238E27FC236}">
                    <a16:creationId xmlns:a16="http://schemas.microsoft.com/office/drawing/2014/main" id="{5A907A01-192D-7F7D-13AE-EF140780A178}"/>
                  </a:ext>
                </a:extLst>
              </p:cNvPr>
              <p:cNvPicPr/>
              <p:nvPr/>
            </p:nvPicPr>
            <p:blipFill>
              <a:blip r:embed="rId5"/>
              <a:stretch>
                <a:fillRect/>
              </a:stretch>
            </p:blipFill>
            <p:spPr>
              <a:xfrm>
                <a:off x="6477016" y="1025094"/>
                <a:ext cx="3103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AFF5C0E-59D8-6818-D465-A7B8A5BF22FC}"/>
                  </a:ext>
                </a:extLst>
              </p14:cNvPr>
              <p14:cNvContentPartPr/>
              <p14:nvPr/>
            </p14:nvContentPartPr>
            <p14:xfrm>
              <a:off x="5484136" y="1034094"/>
              <a:ext cx="1089720" cy="81000"/>
            </p14:xfrm>
          </p:contentPart>
        </mc:Choice>
        <mc:Fallback>
          <p:pic>
            <p:nvPicPr>
              <p:cNvPr id="4" name="Ink 3">
                <a:extLst>
                  <a:ext uri="{FF2B5EF4-FFF2-40B4-BE49-F238E27FC236}">
                    <a16:creationId xmlns:a16="http://schemas.microsoft.com/office/drawing/2014/main" id="{6AFF5C0E-59D8-6818-D465-A7B8A5BF22FC}"/>
                  </a:ext>
                </a:extLst>
              </p:cNvPr>
              <p:cNvPicPr/>
              <p:nvPr/>
            </p:nvPicPr>
            <p:blipFill>
              <a:blip r:embed="rId7"/>
              <a:stretch>
                <a:fillRect/>
              </a:stretch>
            </p:blipFill>
            <p:spPr>
              <a:xfrm>
                <a:off x="5466496" y="1016454"/>
                <a:ext cx="1125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B0ECC56-6CE9-EC4A-ED61-EFC74121C248}"/>
                  </a:ext>
                </a:extLst>
              </p14:cNvPr>
              <p14:cNvContentPartPr/>
              <p14:nvPr/>
            </p14:nvContentPartPr>
            <p14:xfrm>
              <a:off x="3269056" y="1063614"/>
              <a:ext cx="2223360" cy="104400"/>
            </p14:xfrm>
          </p:contentPart>
        </mc:Choice>
        <mc:Fallback>
          <p:pic>
            <p:nvPicPr>
              <p:cNvPr id="5" name="Ink 4">
                <a:extLst>
                  <a:ext uri="{FF2B5EF4-FFF2-40B4-BE49-F238E27FC236}">
                    <a16:creationId xmlns:a16="http://schemas.microsoft.com/office/drawing/2014/main" id="{5B0ECC56-6CE9-EC4A-ED61-EFC74121C248}"/>
                  </a:ext>
                </a:extLst>
              </p:cNvPr>
              <p:cNvPicPr/>
              <p:nvPr/>
            </p:nvPicPr>
            <p:blipFill>
              <a:blip r:embed="rId9"/>
              <a:stretch>
                <a:fillRect/>
              </a:stretch>
            </p:blipFill>
            <p:spPr>
              <a:xfrm>
                <a:off x="3251056" y="1045614"/>
                <a:ext cx="2259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92B7C66-AA41-5399-E4B7-132E73477A1D}"/>
                  </a:ext>
                </a:extLst>
              </p14:cNvPr>
              <p14:cNvContentPartPr/>
              <p14:nvPr/>
            </p14:nvContentPartPr>
            <p14:xfrm>
              <a:off x="1484176" y="1015014"/>
              <a:ext cx="1689840" cy="200880"/>
            </p14:xfrm>
          </p:contentPart>
        </mc:Choice>
        <mc:Fallback>
          <p:pic>
            <p:nvPicPr>
              <p:cNvPr id="7" name="Ink 6">
                <a:extLst>
                  <a:ext uri="{FF2B5EF4-FFF2-40B4-BE49-F238E27FC236}">
                    <a16:creationId xmlns:a16="http://schemas.microsoft.com/office/drawing/2014/main" id="{492B7C66-AA41-5399-E4B7-132E73477A1D}"/>
                  </a:ext>
                </a:extLst>
              </p:cNvPr>
              <p:cNvPicPr/>
              <p:nvPr/>
            </p:nvPicPr>
            <p:blipFill>
              <a:blip r:embed="rId11"/>
              <a:stretch>
                <a:fillRect/>
              </a:stretch>
            </p:blipFill>
            <p:spPr>
              <a:xfrm>
                <a:off x="1466176" y="997014"/>
                <a:ext cx="1725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ABEB611-94E8-E2F9-702A-B1CC37A89DBF}"/>
                  </a:ext>
                </a:extLst>
              </p14:cNvPr>
              <p14:cNvContentPartPr/>
              <p14:nvPr/>
            </p14:nvContentPartPr>
            <p14:xfrm>
              <a:off x="948496" y="1068654"/>
              <a:ext cx="970920" cy="555840"/>
            </p14:xfrm>
          </p:contentPart>
        </mc:Choice>
        <mc:Fallback>
          <p:pic>
            <p:nvPicPr>
              <p:cNvPr id="9" name="Ink 8">
                <a:extLst>
                  <a:ext uri="{FF2B5EF4-FFF2-40B4-BE49-F238E27FC236}">
                    <a16:creationId xmlns:a16="http://schemas.microsoft.com/office/drawing/2014/main" id="{DABEB611-94E8-E2F9-702A-B1CC37A89DBF}"/>
                  </a:ext>
                </a:extLst>
              </p:cNvPr>
              <p:cNvPicPr/>
              <p:nvPr/>
            </p:nvPicPr>
            <p:blipFill>
              <a:blip r:embed="rId13"/>
              <a:stretch>
                <a:fillRect/>
              </a:stretch>
            </p:blipFill>
            <p:spPr>
              <a:xfrm>
                <a:off x="930856" y="1050654"/>
                <a:ext cx="100656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0EC937D-7622-945D-E09E-372FA218B99D}"/>
                  </a:ext>
                </a:extLst>
              </p14:cNvPr>
              <p14:cNvContentPartPr/>
              <p14:nvPr/>
            </p14:nvContentPartPr>
            <p14:xfrm>
              <a:off x="6753136" y="1501374"/>
              <a:ext cx="3489480" cy="587880"/>
            </p14:xfrm>
          </p:contentPart>
        </mc:Choice>
        <mc:Fallback>
          <p:pic>
            <p:nvPicPr>
              <p:cNvPr id="11" name="Ink 10">
                <a:extLst>
                  <a:ext uri="{FF2B5EF4-FFF2-40B4-BE49-F238E27FC236}">
                    <a16:creationId xmlns:a16="http://schemas.microsoft.com/office/drawing/2014/main" id="{90EC937D-7622-945D-E09E-372FA218B99D}"/>
                  </a:ext>
                </a:extLst>
              </p:cNvPr>
              <p:cNvPicPr/>
              <p:nvPr/>
            </p:nvPicPr>
            <p:blipFill>
              <a:blip r:embed="rId15"/>
              <a:stretch>
                <a:fillRect/>
              </a:stretch>
            </p:blipFill>
            <p:spPr>
              <a:xfrm>
                <a:off x="6735136" y="1483734"/>
                <a:ext cx="3525120" cy="623520"/>
              </a:xfrm>
              <a:prstGeom prst="rect">
                <a:avLst/>
              </a:prstGeom>
            </p:spPr>
          </p:pic>
        </mc:Fallback>
      </mc:AlternateContent>
    </p:spTree>
    <p:extLst>
      <p:ext uri="{BB962C8B-B14F-4D97-AF65-F5344CB8AC3E}">
        <p14:creationId xmlns:p14="http://schemas.microsoft.com/office/powerpoint/2010/main" val="308409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889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60021" y="49937"/>
            <a:ext cx="9393381" cy="5601533"/>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Rashi on Isaiah 19:17 Part 1</a:t>
            </a:r>
          </a:p>
          <a:p>
            <a:pPr algn="r"/>
            <a:r>
              <a:rPr lang="he-IL" sz="2200">
                <a:solidFill>
                  <a:srgbClr val="FFFF00"/>
                </a:solidFill>
                <a:latin typeface="Times New Roman" panose="02020603050405020304" pitchFamily="18" charset="0"/>
                <a:cs typeface="Times New Roman" panose="02020603050405020304" pitchFamily="18" charset="0"/>
              </a:rPr>
              <a:t>והיתה אדמת יהודה למצרים לחגא. כשישמעו הנותרים במצרים משבי סנחרב את מפלתו שיפול בארץ יהודה בלא שום מלחמות זרוע בשר ידעו כי יש שכינה בישראל ומושיעם חזק וייראו ויפחדו מפני אדמת יהודה: </a:t>
            </a:r>
            <a:endParaRPr lang="en-US" sz="2200">
              <a:solidFill>
                <a:srgbClr val="FFFF00"/>
              </a:solidFill>
              <a:latin typeface="Times New Roman" panose="02020603050405020304" pitchFamily="18" charset="0"/>
              <a:cs typeface="Times New Roman" panose="02020603050405020304" pitchFamily="18" charset="0"/>
            </a:endParaRPr>
          </a:p>
          <a:p>
            <a:r>
              <a:rPr lang="en-US" sz="2200">
                <a:solidFill>
                  <a:srgbClr val="FFC000"/>
                </a:solidFill>
                <a:latin typeface="Times New Roman" panose="02020603050405020304" pitchFamily="18" charset="0"/>
                <a:cs typeface="Times New Roman" panose="02020603050405020304" pitchFamily="18" charset="0"/>
              </a:rPr>
              <a:t>And the land of Judah shall be to Egypt for a dread When those remaining in Egypt from the captivity of Sennacherib hear of his downfall, that he will fall in the land of Judah without any physical warfare, they will know that the Divine Presence is manifest in Israel and that their Savior is mighty, and they will fear and be frightened of the land of Judah.</a:t>
            </a:r>
          </a:p>
          <a:p>
            <a:r>
              <a:rPr lang="he-IL" sz="2200">
                <a:solidFill>
                  <a:srgbClr val="FFFF00"/>
                </a:solidFill>
                <a:latin typeface="Times New Roman" panose="02020603050405020304" pitchFamily="18" charset="0"/>
                <a:cs typeface="Times New Roman" panose="02020603050405020304" pitchFamily="18" charset="0"/>
              </a:rPr>
              <a:t>חגא. לשון שבר ואימה ופחד לשון יחוגו וינועו כשכור (תהילים ק״ז:כ״ז) וכן חגוי הסלע (שיר ב):</a:t>
            </a:r>
            <a:endParaRPr lang="en-US" sz="2200">
              <a:solidFill>
                <a:srgbClr val="FFFF00"/>
              </a:solidFill>
              <a:latin typeface="Times New Roman" panose="02020603050405020304" pitchFamily="18" charset="0"/>
              <a:cs typeface="Times New Roman" panose="02020603050405020304" pitchFamily="18" charset="0"/>
            </a:endParaRPr>
          </a:p>
          <a:p>
            <a:r>
              <a:rPr lang="he-IL" sz="2200">
                <a:solidFill>
                  <a:srgbClr val="FFC000"/>
                </a:solidFill>
                <a:latin typeface="Times New Roman" panose="02020603050405020304" pitchFamily="18" charset="0"/>
                <a:cs typeface="Times New Roman" panose="02020603050405020304" pitchFamily="18" charset="0"/>
              </a:rPr>
              <a:t> </a:t>
            </a:r>
            <a:r>
              <a:rPr lang="en-US" sz="2200">
                <a:solidFill>
                  <a:srgbClr val="FFC000"/>
                </a:solidFill>
                <a:latin typeface="Times New Roman" panose="02020603050405020304" pitchFamily="18" charset="0"/>
                <a:cs typeface="Times New Roman" panose="02020603050405020304" pitchFamily="18" charset="0"/>
              </a:rPr>
              <a:t>a dread Heb. </a:t>
            </a:r>
            <a:r>
              <a:rPr lang="he-IL" sz="2200">
                <a:solidFill>
                  <a:srgbClr val="FFFF00"/>
                </a:solidFill>
                <a:latin typeface="Times New Roman" panose="02020603050405020304" pitchFamily="18" charset="0"/>
                <a:cs typeface="Times New Roman" panose="02020603050405020304" pitchFamily="18" charset="0"/>
              </a:rPr>
              <a:t>לְחָגָּא</a:t>
            </a:r>
            <a:r>
              <a:rPr lang="he-IL" sz="2200">
                <a:solidFill>
                  <a:srgbClr val="FFC000"/>
                </a:solidFill>
                <a:latin typeface="Times New Roman" panose="02020603050405020304" pitchFamily="18" charset="0"/>
                <a:cs typeface="Times New Roman" panose="02020603050405020304" pitchFamily="18" charset="0"/>
              </a:rPr>
              <a:t>, </a:t>
            </a:r>
            <a:r>
              <a:rPr lang="en-US" sz="2200">
                <a:solidFill>
                  <a:srgbClr val="FFC000"/>
                </a:solidFill>
                <a:latin typeface="Times New Roman" panose="02020603050405020304" pitchFamily="18" charset="0"/>
                <a:cs typeface="Times New Roman" panose="02020603050405020304" pitchFamily="18" charset="0"/>
              </a:rPr>
              <a:t> an expression of a breach and fear and fright, similar to (</a:t>
            </a:r>
            <a:r>
              <a:rPr lang="en-US" sz="2200">
                <a:solidFill>
                  <a:srgbClr val="00B0F0"/>
                </a:solidFill>
                <a:latin typeface="Times New Roman" panose="02020603050405020304" pitchFamily="18" charset="0"/>
                <a:cs typeface="Times New Roman" panose="02020603050405020304" pitchFamily="18" charset="0"/>
              </a:rPr>
              <a:t>Psalms 107:27</a:t>
            </a:r>
            <a:r>
              <a:rPr lang="en-US" sz="2200">
                <a:solidFill>
                  <a:srgbClr val="FFC000"/>
                </a:solidFill>
                <a:latin typeface="Times New Roman" panose="02020603050405020304" pitchFamily="18" charset="0"/>
                <a:cs typeface="Times New Roman" panose="02020603050405020304" pitchFamily="18" charset="0"/>
              </a:rPr>
              <a:t>): “They were frightened (</a:t>
            </a:r>
            <a:r>
              <a:rPr lang="he-IL" sz="2200">
                <a:solidFill>
                  <a:srgbClr val="FFC000"/>
                </a:solidFill>
                <a:latin typeface="Times New Roman" panose="02020603050405020304" pitchFamily="18" charset="0"/>
                <a:cs typeface="Times New Roman" panose="02020603050405020304" pitchFamily="18" charset="0"/>
              </a:rPr>
              <a:t>יָחוֹגוּ) </a:t>
            </a:r>
            <a:r>
              <a:rPr lang="en-US" sz="2200">
                <a:solidFill>
                  <a:srgbClr val="FFC000"/>
                </a:solidFill>
                <a:latin typeface="Times New Roman" panose="02020603050405020304" pitchFamily="18" charset="0"/>
                <a:cs typeface="Times New Roman" panose="02020603050405020304" pitchFamily="18" charset="0"/>
              </a:rPr>
              <a:t>and wander like a drunkard,” similarly (</a:t>
            </a:r>
            <a:r>
              <a:rPr lang="en-US" sz="2200">
                <a:solidFill>
                  <a:srgbClr val="00B0F0"/>
                </a:solidFill>
                <a:latin typeface="Times New Roman" panose="02020603050405020304" pitchFamily="18" charset="0"/>
                <a:cs typeface="Times New Roman" panose="02020603050405020304" pitchFamily="18" charset="0"/>
              </a:rPr>
              <a:t>Song 2:14</a:t>
            </a:r>
            <a:r>
              <a:rPr lang="en-US" sz="2200">
                <a:solidFill>
                  <a:srgbClr val="FFC000"/>
                </a:solidFill>
                <a:latin typeface="Times New Roman" panose="02020603050405020304" pitchFamily="18" charset="0"/>
                <a:cs typeface="Times New Roman" panose="02020603050405020304" pitchFamily="18" charset="0"/>
              </a:rPr>
              <a:t>), “In the cracks of (</a:t>
            </a:r>
            <a:r>
              <a:rPr lang="he-IL" sz="2200">
                <a:solidFill>
                  <a:srgbClr val="FFFF00"/>
                </a:solidFill>
                <a:latin typeface="Times New Roman" panose="02020603050405020304" pitchFamily="18" charset="0"/>
                <a:cs typeface="Times New Roman" panose="02020603050405020304" pitchFamily="18" charset="0"/>
              </a:rPr>
              <a:t>בְּחַגְוֵי</a:t>
            </a:r>
            <a:r>
              <a:rPr lang="he-IL" sz="2200">
                <a:solidFill>
                  <a:srgbClr val="FFC000"/>
                </a:solidFill>
                <a:latin typeface="Times New Roman" panose="02020603050405020304" pitchFamily="18" charset="0"/>
                <a:cs typeface="Times New Roman" panose="02020603050405020304" pitchFamily="18" charset="0"/>
              </a:rPr>
              <a:t>) </a:t>
            </a:r>
            <a:r>
              <a:rPr lang="en-US" sz="2200">
                <a:solidFill>
                  <a:srgbClr val="FFC000"/>
                </a:solidFill>
                <a:latin typeface="Times New Roman" panose="02020603050405020304" pitchFamily="18" charset="0"/>
                <a:cs typeface="Times New Roman" panose="02020603050405020304" pitchFamily="18" charset="0"/>
              </a:rPr>
              <a:t> the rock.”</a:t>
            </a:r>
          </a:p>
          <a:p>
            <a:pPr algn="r"/>
            <a:r>
              <a:rPr lang="he-IL" sz="2200">
                <a:solidFill>
                  <a:srgbClr val="FFFF00"/>
                </a:solidFill>
                <a:latin typeface="Times New Roman" panose="02020603050405020304" pitchFamily="18" charset="0"/>
                <a:cs typeface="Times New Roman" panose="02020603050405020304" pitchFamily="18" charset="0"/>
              </a:rPr>
              <a:t>מפני עצת ה' צבאות אשר הוא יועץ עליו. להפילו ביד סנחרב ויהודה ימלט מידו: </a:t>
            </a:r>
            <a:endParaRPr lang="en-US" sz="2200">
              <a:solidFill>
                <a:srgbClr val="FFFF00"/>
              </a:solidFill>
              <a:latin typeface="Times New Roman" panose="02020603050405020304" pitchFamily="18" charset="0"/>
              <a:cs typeface="Times New Roman" panose="02020603050405020304" pitchFamily="18" charset="0"/>
            </a:endParaRPr>
          </a:p>
          <a:p>
            <a:r>
              <a:rPr lang="en-US" sz="2200">
                <a:solidFill>
                  <a:srgbClr val="FFC000"/>
                </a:solidFill>
                <a:latin typeface="Times New Roman" panose="02020603050405020304" pitchFamily="18" charset="0"/>
                <a:cs typeface="Times New Roman" panose="02020603050405020304" pitchFamily="18" charset="0"/>
              </a:rPr>
              <a:t>because of the plan of the Lord of Hosts which he planned against him to cause him to fall into the hands of Sennacherib, and Judah will escape from his hand.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C72F7D1-B9AD-5234-E29A-5AF71682A0C8}"/>
                  </a:ext>
                </a:extLst>
              </p14:cNvPr>
              <p14:cNvContentPartPr/>
              <p14:nvPr/>
            </p14:nvContentPartPr>
            <p14:xfrm>
              <a:off x="6609496" y="1793334"/>
              <a:ext cx="33120" cy="10080"/>
            </p14:xfrm>
          </p:contentPart>
        </mc:Choice>
        <mc:Fallback>
          <p:pic>
            <p:nvPicPr>
              <p:cNvPr id="2" name="Ink 1">
                <a:extLst>
                  <a:ext uri="{FF2B5EF4-FFF2-40B4-BE49-F238E27FC236}">
                    <a16:creationId xmlns:a16="http://schemas.microsoft.com/office/drawing/2014/main" id="{6C72F7D1-B9AD-5234-E29A-5AF71682A0C8}"/>
                  </a:ext>
                </a:extLst>
              </p:cNvPr>
              <p:cNvPicPr/>
              <p:nvPr/>
            </p:nvPicPr>
            <p:blipFill>
              <a:blip r:embed="rId5"/>
              <a:stretch>
                <a:fillRect/>
              </a:stretch>
            </p:blipFill>
            <p:spPr>
              <a:xfrm>
                <a:off x="6591856" y="1775334"/>
                <a:ext cx="68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463E75F-3D4E-3F2D-E888-A78C10853248}"/>
                  </a:ext>
                </a:extLst>
              </p14:cNvPr>
              <p14:cNvContentPartPr/>
              <p14:nvPr/>
            </p14:nvContentPartPr>
            <p14:xfrm>
              <a:off x="5261656" y="3159894"/>
              <a:ext cx="10080" cy="10800"/>
            </p14:xfrm>
          </p:contentPart>
        </mc:Choice>
        <mc:Fallback>
          <p:pic>
            <p:nvPicPr>
              <p:cNvPr id="4" name="Ink 3">
                <a:extLst>
                  <a:ext uri="{FF2B5EF4-FFF2-40B4-BE49-F238E27FC236}">
                    <a16:creationId xmlns:a16="http://schemas.microsoft.com/office/drawing/2014/main" id="{5463E75F-3D4E-3F2D-E888-A78C10853248}"/>
                  </a:ext>
                </a:extLst>
              </p:cNvPr>
              <p:cNvPicPr/>
              <p:nvPr/>
            </p:nvPicPr>
            <p:blipFill>
              <a:blip r:embed="rId7"/>
              <a:stretch>
                <a:fillRect/>
              </a:stretch>
            </p:blipFill>
            <p:spPr>
              <a:xfrm>
                <a:off x="5243656" y="3142254"/>
                <a:ext cx="45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E5B3122-76A4-FBEA-38EC-FE91D66F53EE}"/>
                  </a:ext>
                </a:extLst>
              </p14:cNvPr>
              <p14:cNvContentPartPr/>
              <p14:nvPr/>
            </p14:nvContentPartPr>
            <p14:xfrm>
              <a:off x="9708016" y="1663734"/>
              <a:ext cx="281160" cy="1339560"/>
            </p14:xfrm>
          </p:contentPart>
        </mc:Choice>
        <mc:Fallback>
          <p:pic>
            <p:nvPicPr>
              <p:cNvPr id="5" name="Ink 4">
                <a:extLst>
                  <a:ext uri="{FF2B5EF4-FFF2-40B4-BE49-F238E27FC236}">
                    <a16:creationId xmlns:a16="http://schemas.microsoft.com/office/drawing/2014/main" id="{5E5B3122-76A4-FBEA-38EC-FE91D66F53EE}"/>
                  </a:ext>
                </a:extLst>
              </p:cNvPr>
              <p:cNvPicPr/>
              <p:nvPr/>
            </p:nvPicPr>
            <p:blipFill>
              <a:blip r:embed="rId9"/>
              <a:stretch>
                <a:fillRect/>
              </a:stretch>
            </p:blipFill>
            <p:spPr>
              <a:xfrm>
                <a:off x="9690376" y="1645734"/>
                <a:ext cx="316800" cy="137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39E657C-218D-8437-53A7-5605D1D17660}"/>
                  </a:ext>
                </a:extLst>
              </p14:cNvPr>
              <p14:cNvContentPartPr/>
              <p14:nvPr/>
            </p14:nvContentPartPr>
            <p14:xfrm>
              <a:off x="524776" y="1550694"/>
              <a:ext cx="349560" cy="1488240"/>
            </p14:xfrm>
          </p:contentPart>
        </mc:Choice>
        <mc:Fallback>
          <p:pic>
            <p:nvPicPr>
              <p:cNvPr id="7" name="Ink 6">
                <a:extLst>
                  <a:ext uri="{FF2B5EF4-FFF2-40B4-BE49-F238E27FC236}">
                    <a16:creationId xmlns:a16="http://schemas.microsoft.com/office/drawing/2014/main" id="{D39E657C-218D-8437-53A7-5605D1D17660}"/>
                  </a:ext>
                </a:extLst>
              </p:cNvPr>
              <p:cNvPicPr/>
              <p:nvPr/>
            </p:nvPicPr>
            <p:blipFill>
              <a:blip r:embed="rId11"/>
              <a:stretch>
                <a:fillRect/>
              </a:stretch>
            </p:blipFill>
            <p:spPr>
              <a:xfrm>
                <a:off x="507136" y="1532694"/>
                <a:ext cx="385200" cy="152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B19D562-ECD5-BD0C-9908-B13A064EE9C5}"/>
                  </a:ext>
                </a:extLst>
              </p14:cNvPr>
              <p14:cNvContentPartPr/>
              <p14:nvPr/>
            </p14:nvContentPartPr>
            <p14:xfrm>
              <a:off x="3901576" y="2225694"/>
              <a:ext cx="1638720" cy="92520"/>
            </p14:xfrm>
          </p:contentPart>
        </mc:Choice>
        <mc:Fallback>
          <p:pic>
            <p:nvPicPr>
              <p:cNvPr id="9" name="Ink 8">
                <a:extLst>
                  <a:ext uri="{FF2B5EF4-FFF2-40B4-BE49-F238E27FC236}">
                    <a16:creationId xmlns:a16="http://schemas.microsoft.com/office/drawing/2014/main" id="{2B19D562-ECD5-BD0C-9908-B13A064EE9C5}"/>
                  </a:ext>
                </a:extLst>
              </p:cNvPr>
              <p:cNvPicPr/>
              <p:nvPr/>
            </p:nvPicPr>
            <p:blipFill>
              <a:blip r:embed="rId13"/>
              <a:stretch>
                <a:fillRect/>
              </a:stretch>
            </p:blipFill>
            <p:spPr>
              <a:xfrm>
                <a:off x="3883576" y="2208054"/>
                <a:ext cx="1674360" cy="128160"/>
              </a:xfrm>
              <a:prstGeom prst="rect">
                <a:avLst/>
              </a:prstGeom>
            </p:spPr>
          </p:pic>
        </mc:Fallback>
      </mc:AlternateContent>
      <p:grpSp>
        <p:nvGrpSpPr>
          <p:cNvPr id="13" name="Group 12">
            <a:extLst>
              <a:ext uri="{FF2B5EF4-FFF2-40B4-BE49-F238E27FC236}">
                <a16:creationId xmlns:a16="http://schemas.microsoft.com/office/drawing/2014/main" id="{7526C504-DAE6-5874-82E1-CB32137269EC}"/>
              </a:ext>
            </a:extLst>
          </p:cNvPr>
          <p:cNvGrpSpPr/>
          <p:nvPr/>
        </p:nvGrpSpPr>
        <p:grpSpPr>
          <a:xfrm>
            <a:off x="1245856" y="4198134"/>
            <a:ext cx="4110480" cy="38520"/>
            <a:chOff x="1245856" y="4198134"/>
            <a:chExt cx="4110480" cy="385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DC68202-5514-3E24-D70C-D70791F4DF2F}"/>
                    </a:ext>
                  </a:extLst>
                </p14:cNvPr>
                <p14:cNvContentPartPr/>
                <p14:nvPr/>
              </p14:nvContentPartPr>
              <p14:xfrm>
                <a:off x="1245856" y="4199214"/>
                <a:ext cx="1270440" cy="37440"/>
              </p14:xfrm>
            </p:contentPart>
          </mc:Choice>
          <mc:Fallback>
            <p:pic>
              <p:nvPicPr>
                <p:cNvPr id="11" name="Ink 10">
                  <a:extLst>
                    <a:ext uri="{FF2B5EF4-FFF2-40B4-BE49-F238E27FC236}">
                      <a16:creationId xmlns:a16="http://schemas.microsoft.com/office/drawing/2014/main" id="{3DC68202-5514-3E24-D70C-D70791F4DF2F}"/>
                    </a:ext>
                  </a:extLst>
                </p:cNvPr>
                <p:cNvPicPr/>
                <p:nvPr/>
              </p:nvPicPr>
              <p:blipFill>
                <a:blip r:embed="rId15"/>
                <a:stretch>
                  <a:fillRect/>
                </a:stretch>
              </p:blipFill>
              <p:spPr>
                <a:xfrm>
                  <a:off x="1228216" y="4181214"/>
                  <a:ext cx="1306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72B2A53-AF16-63B1-D2DC-42554D5F9173}"/>
                    </a:ext>
                  </a:extLst>
                </p14:cNvPr>
                <p14:cNvContentPartPr/>
                <p14:nvPr/>
              </p14:nvContentPartPr>
              <p14:xfrm>
                <a:off x="3039376" y="4198134"/>
                <a:ext cx="2316960" cy="27720"/>
              </p14:xfrm>
            </p:contentPart>
          </mc:Choice>
          <mc:Fallback>
            <p:pic>
              <p:nvPicPr>
                <p:cNvPr id="12" name="Ink 11">
                  <a:extLst>
                    <a:ext uri="{FF2B5EF4-FFF2-40B4-BE49-F238E27FC236}">
                      <a16:creationId xmlns:a16="http://schemas.microsoft.com/office/drawing/2014/main" id="{472B2A53-AF16-63B1-D2DC-42554D5F9173}"/>
                    </a:ext>
                  </a:extLst>
                </p:cNvPr>
                <p:cNvPicPr/>
                <p:nvPr/>
              </p:nvPicPr>
              <p:blipFill>
                <a:blip r:embed="rId17"/>
                <a:stretch>
                  <a:fillRect/>
                </a:stretch>
              </p:blipFill>
              <p:spPr>
                <a:xfrm>
                  <a:off x="3021376" y="4180134"/>
                  <a:ext cx="2352600" cy="63360"/>
                </a:xfrm>
                <a:prstGeom prst="rect">
                  <a:avLst/>
                </a:prstGeom>
              </p:spPr>
            </p:pic>
          </mc:Fallback>
        </mc:AlternateContent>
      </p:grpSp>
      <p:grpSp>
        <p:nvGrpSpPr>
          <p:cNvPr id="17" name="Group 16">
            <a:extLst>
              <a:ext uri="{FF2B5EF4-FFF2-40B4-BE49-F238E27FC236}">
                <a16:creationId xmlns:a16="http://schemas.microsoft.com/office/drawing/2014/main" id="{A0D00243-80AE-FE9D-3BC1-82708E606DB5}"/>
              </a:ext>
            </a:extLst>
          </p:cNvPr>
          <p:cNvGrpSpPr/>
          <p:nvPr/>
        </p:nvGrpSpPr>
        <p:grpSpPr>
          <a:xfrm>
            <a:off x="2112736" y="4474254"/>
            <a:ext cx="2859480" cy="150120"/>
            <a:chOff x="2112736" y="4474254"/>
            <a:chExt cx="2859480" cy="15012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D81A2E3-A3D7-C54B-54FC-25DC856E7E55}"/>
                    </a:ext>
                  </a:extLst>
                </p14:cNvPr>
                <p14:cNvContentPartPr/>
                <p14:nvPr/>
              </p14:nvContentPartPr>
              <p14:xfrm>
                <a:off x="2112736" y="4560654"/>
                <a:ext cx="869400" cy="63720"/>
              </p14:xfrm>
            </p:contentPart>
          </mc:Choice>
          <mc:Fallback>
            <p:pic>
              <p:nvPicPr>
                <p:cNvPr id="14" name="Ink 13">
                  <a:extLst>
                    <a:ext uri="{FF2B5EF4-FFF2-40B4-BE49-F238E27FC236}">
                      <a16:creationId xmlns:a16="http://schemas.microsoft.com/office/drawing/2014/main" id="{BD81A2E3-A3D7-C54B-54FC-25DC856E7E55}"/>
                    </a:ext>
                  </a:extLst>
                </p:cNvPr>
                <p:cNvPicPr/>
                <p:nvPr/>
              </p:nvPicPr>
              <p:blipFill>
                <a:blip r:embed="rId19"/>
                <a:stretch>
                  <a:fillRect/>
                </a:stretch>
              </p:blipFill>
              <p:spPr>
                <a:xfrm>
                  <a:off x="2095096" y="4542654"/>
                  <a:ext cx="905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3A916AB-8164-D738-5431-9F39ECB24FA8}"/>
                    </a:ext>
                  </a:extLst>
                </p14:cNvPr>
                <p14:cNvContentPartPr/>
                <p14:nvPr/>
              </p14:nvContentPartPr>
              <p14:xfrm>
                <a:off x="3781336" y="4474254"/>
                <a:ext cx="1190880" cy="38880"/>
              </p14:xfrm>
            </p:contentPart>
          </mc:Choice>
          <mc:Fallback>
            <p:pic>
              <p:nvPicPr>
                <p:cNvPr id="15" name="Ink 14">
                  <a:extLst>
                    <a:ext uri="{FF2B5EF4-FFF2-40B4-BE49-F238E27FC236}">
                      <a16:creationId xmlns:a16="http://schemas.microsoft.com/office/drawing/2014/main" id="{E3A916AB-8164-D738-5431-9F39ECB24FA8}"/>
                    </a:ext>
                  </a:extLst>
                </p:cNvPr>
                <p:cNvPicPr/>
                <p:nvPr/>
              </p:nvPicPr>
              <p:blipFill>
                <a:blip r:embed="rId21"/>
                <a:stretch>
                  <a:fillRect/>
                </a:stretch>
              </p:blipFill>
              <p:spPr>
                <a:xfrm>
                  <a:off x="3763336" y="4456254"/>
                  <a:ext cx="1226520" cy="7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4A61418-3FE2-3C46-2FB0-EED2A90729CC}"/>
                  </a:ext>
                </a:extLst>
              </p14:cNvPr>
              <p14:cNvContentPartPr/>
              <p14:nvPr/>
            </p14:nvContentPartPr>
            <p14:xfrm>
              <a:off x="6341296" y="4494414"/>
              <a:ext cx="583200" cy="65520"/>
            </p14:xfrm>
          </p:contentPart>
        </mc:Choice>
        <mc:Fallback>
          <p:pic>
            <p:nvPicPr>
              <p:cNvPr id="16" name="Ink 15">
                <a:extLst>
                  <a:ext uri="{FF2B5EF4-FFF2-40B4-BE49-F238E27FC236}">
                    <a16:creationId xmlns:a16="http://schemas.microsoft.com/office/drawing/2014/main" id="{94A61418-3FE2-3C46-2FB0-EED2A90729CC}"/>
                  </a:ext>
                </a:extLst>
              </p:cNvPr>
              <p:cNvPicPr/>
              <p:nvPr/>
            </p:nvPicPr>
            <p:blipFill>
              <a:blip r:embed="rId23"/>
              <a:stretch>
                <a:fillRect/>
              </a:stretch>
            </p:blipFill>
            <p:spPr>
              <a:xfrm>
                <a:off x="6323296" y="4476414"/>
                <a:ext cx="618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65B9DF87-F3AF-5896-C373-5F69BDB6DE89}"/>
                  </a:ext>
                </a:extLst>
              </p14:cNvPr>
              <p14:cNvContentPartPr/>
              <p14:nvPr/>
            </p14:nvContentPartPr>
            <p14:xfrm>
              <a:off x="9503176" y="5179854"/>
              <a:ext cx="21600" cy="14040"/>
            </p14:xfrm>
          </p:contentPart>
        </mc:Choice>
        <mc:Fallback>
          <p:pic>
            <p:nvPicPr>
              <p:cNvPr id="18" name="Ink 17">
                <a:extLst>
                  <a:ext uri="{FF2B5EF4-FFF2-40B4-BE49-F238E27FC236}">
                    <a16:creationId xmlns:a16="http://schemas.microsoft.com/office/drawing/2014/main" id="{65B9DF87-F3AF-5896-C373-5F69BDB6DE89}"/>
                  </a:ext>
                </a:extLst>
              </p:cNvPr>
              <p:cNvPicPr/>
              <p:nvPr/>
            </p:nvPicPr>
            <p:blipFill>
              <a:blip r:embed="rId25"/>
              <a:stretch>
                <a:fillRect/>
              </a:stretch>
            </p:blipFill>
            <p:spPr>
              <a:xfrm>
                <a:off x="9485176" y="5161854"/>
                <a:ext cx="57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02BE9AF7-D5E1-7877-D480-84DA07BD032D}"/>
                  </a:ext>
                </a:extLst>
              </p14:cNvPr>
              <p14:cNvContentPartPr/>
              <p14:nvPr/>
            </p14:nvContentPartPr>
            <p14:xfrm>
              <a:off x="1717816" y="5509974"/>
              <a:ext cx="52560" cy="17640"/>
            </p14:xfrm>
          </p:contentPart>
        </mc:Choice>
        <mc:Fallback>
          <p:pic>
            <p:nvPicPr>
              <p:cNvPr id="19" name="Ink 18">
                <a:extLst>
                  <a:ext uri="{FF2B5EF4-FFF2-40B4-BE49-F238E27FC236}">
                    <a16:creationId xmlns:a16="http://schemas.microsoft.com/office/drawing/2014/main" id="{02BE9AF7-D5E1-7877-D480-84DA07BD032D}"/>
                  </a:ext>
                </a:extLst>
              </p:cNvPr>
              <p:cNvPicPr/>
              <p:nvPr/>
            </p:nvPicPr>
            <p:blipFill>
              <a:blip r:embed="rId27"/>
              <a:stretch>
                <a:fillRect/>
              </a:stretch>
            </p:blipFill>
            <p:spPr>
              <a:xfrm>
                <a:off x="1699816" y="5492334"/>
                <a:ext cx="88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09F5908-C403-4386-931B-BCAF67A4E699}"/>
                  </a:ext>
                </a:extLst>
              </p14:cNvPr>
              <p14:cNvContentPartPr/>
              <p14:nvPr/>
            </p14:nvContentPartPr>
            <p14:xfrm>
              <a:off x="4565416" y="5670894"/>
              <a:ext cx="349560" cy="22320"/>
            </p14:xfrm>
          </p:contentPart>
        </mc:Choice>
        <mc:Fallback>
          <p:pic>
            <p:nvPicPr>
              <p:cNvPr id="20" name="Ink 19">
                <a:extLst>
                  <a:ext uri="{FF2B5EF4-FFF2-40B4-BE49-F238E27FC236}">
                    <a16:creationId xmlns:a16="http://schemas.microsoft.com/office/drawing/2014/main" id="{709F5908-C403-4386-931B-BCAF67A4E699}"/>
                  </a:ext>
                </a:extLst>
              </p:cNvPr>
              <p:cNvPicPr/>
              <p:nvPr/>
            </p:nvPicPr>
            <p:blipFill>
              <a:blip r:embed="rId29"/>
              <a:stretch>
                <a:fillRect/>
              </a:stretch>
            </p:blipFill>
            <p:spPr>
              <a:xfrm>
                <a:off x="4547416" y="5652894"/>
                <a:ext cx="385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B56A416C-2CBC-5D17-5D49-846A22B67D0C}"/>
                  </a:ext>
                </a:extLst>
              </p14:cNvPr>
              <p14:cNvContentPartPr/>
              <p14:nvPr/>
            </p14:nvContentPartPr>
            <p14:xfrm>
              <a:off x="5919016" y="5562534"/>
              <a:ext cx="3400560" cy="47520"/>
            </p14:xfrm>
          </p:contentPart>
        </mc:Choice>
        <mc:Fallback>
          <p:pic>
            <p:nvPicPr>
              <p:cNvPr id="21" name="Ink 20">
                <a:extLst>
                  <a:ext uri="{FF2B5EF4-FFF2-40B4-BE49-F238E27FC236}">
                    <a16:creationId xmlns:a16="http://schemas.microsoft.com/office/drawing/2014/main" id="{B56A416C-2CBC-5D17-5D49-846A22B67D0C}"/>
                  </a:ext>
                </a:extLst>
              </p:cNvPr>
              <p:cNvPicPr/>
              <p:nvPr/>
            </p:nvPicPr>
            <p:blipFill>
              <a:blip r:embed="rId31"/>
              <a:stretch>
                <a:fillRect/>
              </a:stretch>
            </p:blipFill>
            <p:spPr>
              <a:xfrm>
                <a:off x="5901376" y="5544534"/>
                <a:ext cx="3436200" cy="83160"/>
              </a:xfrm>
              <a:prstGeom prst="rect">
                <a:avLst/>
              </a:prstGeom>
            </p:spPr>
          </p:pic>
        </mc:Fallback>
      </mc:AlternateContent>
    </p:spTree>
    <p:extLst>
      <p:ext uri="{BB962C8B-B14F-4D97-AF65-F5344CB8AC3E}">
        <p14:creationId xmlns:p14="http://schemas.microsoft.com/office/powerpoint/2010/main" val="2742312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889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07480" y="291401"/>
            <a:ext cx="9393381" cy="5755422"/>
          </a:xfrm>
          <a:prstGeom prst="rect">
            <a:avLst/>
          </a:prstGeom>
          <a:noFill/>
        </p:spPr>
        <p:txBody>
          <a:bodyPr wrap="square" rtlCol="0">
            <a:spAutoFit/>
          </a:bodyPr>
          <a:lstStyle/>
          <a:p>
            <a:r>
              <a:rPr lang="en-US" sz="3200" b="1">
                <a:solidFill>
                  <a:srgbClr val="FFC000"/>
                </a:solidFill>
                <a:latin typeface="Times New Roman" panose="02020603050405020304" pitchFamily="18" charset="0"/>
                <a:cs typeface="Times New Roman" panose="02020603050405020304" pitchFamily="18" charset="0"/>
              </a:rPr>
              <a:t>Talmud Bavli Menachot 109b:16</a:t>
            </a:r>
          </a:p>
          <a:p>
            <a:r>
              <a:rPr lang="en-US" sz="2800">
                <a:solidFill>
                  <a:srgbClr val="FFC000"/>
                </a:solidFill>
                <a:latin typeface="Times New Roman" panose="02020603050405020304" pitchFamily="18" charset="0"/>
                <a:cs typeface="Times New Roman" panose="02020603050405020304" pitchFamily="18" charset="0"/>
              </a:rPr>
              <a:t>His fellow priests wanted to kill Shimi. Shimi then told them the entire incident, that he had been tricked by his brother Onias, so the priests wanted to kill Onias. Onias ran away from them, and they ran after him. Onias ran to the palace of the king, and they ran after him. Anyone who saw him would say: This is him, this is him, and he was not able to escape unnoticed. Onias went to Alexandria in Egypt and built an altar there, and sacrificed offerings upon it for the sake of Heaven. As it is stated: “In that day shall there be an altar to the Lord in the midst of the land of Egypt, and a pillar at its border, to the Lord” (</a:t>
            </a:r>
            <a:r>
              <a:rPr lang="en-US" sz="2800">
                <a:solidFill>
                  <a:srgbClr val="00B0F0"/>
                </a:solidFill>
                <a:latin typeface="Times New Roman" panose="02020603050405020304" pitchFamily="18" charset="0"/>
                <a:cs typeface="Times New Roman" panose="02020603050405020304" pitchFamily="18" charset="0"/>
              </a:rPr>
              <a:t>Isaiah 19:19</a:t>
            </a:r>
            <a:r>
              <a:rPr lang="en-US" sz="2800">
                <a:solidFill>
                  <a:srgbClr val="FFC000"/>
                </a:solidFill>
                <a:latin typeface="Times New Roman" panose="02020603050405020304" pitchFamily="18" charset="0"/>
                <a:cs typeface="Times New Roman" panose="02020603050405020304" pitchFamily="18" charset="0"/>
              </a:rPr>
              <a:t>). According to Rabbi Yehuda, the temple of Onias was dedicated to the worship of God.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A068B7B-756D-8098-6D1F-ECF0B15F89EB}"/>
                  </a:ext>
                </a:extLst>
              </p14:cNvPr>
              <p14:cNvContentPartPr/>
              <p14:nvPr/>
            </p14:nvContentPartPr>
            <p14:xfrm>
              <a:off x="8709376" y="1648254"/>
              <a:ext cx="506880" cy="64800"/>
            </p14:xfrm>
          </p:contentPart>
        </mc:Choice>
        <mc:Fallback>
          <p:pic>
            <p:nvPicPr>
              <p:cNvPr id="2" name="Ink 1">
                <a:extLst>
                  <a:ext uri="{FF2B5EF4-FFF2-40B4-BE49-F238E27FC236}">
                    <a16:creationId xmlns:a16="http://schemas.microsoft.com/office/drawing/2014/main" id="{5A068B7B-756D-8098-6D1F-ECF0B15F89EB}"/>
                  </a:ext>
                </a:extLst>
              </p:cNvPr>
              <p:cNvPicPr/>
              <p:nvPr/>
            </p:nvPicPr>
            <p:blipFill>
              <a:blip r:embed="rId5"/>
              <a:stretch>
                <a:fillRect/>
              </a:stretch>
            </p:blipFill>
            <p:spPr>
              <a:xfrm>
                <a:off x="8691376" y="1630254"/>
                <a:ext cx="542520" cy="100440"/>
              </a:xfrm>
              <a:prstGeom prst="rect">
                <a:avLst/>
              </a:prstGeom>
            </p:spPr>
          </p:pic>
        </mc:Fallback>
      </mc:AlternateContent>
      <p:grpSp>
        <p:nvGrpSpPr>
          <p:cNvPr id="11" name="Group 10">
            <a:extLst>
              <a:ext uri="{FF2B5EF4-FFF2-40B4-BE49-F238E27FC236}">
                <a16:creationId xmlns:a16="http://schemas.microsoft.com/office/drawing/2014/main" id="{053A955B-0628-3814-BD38-5BA1B6278BD7}"/>
              </a:ext>
            </a:extLst>
          </p:cNvPr>
          <p:cNvGrpSpPr/>
          <p:nvPr/>
        </p:nvGrpSpPr>
        <p:grpSpPr>
          <a:xfrm>
            <a:off x="4115056" y="2081334"/>
            <a:ext cx="5843160" cy="105840"/>
            <a:chOff x="4115056" y="2081334"/>
            <a:chExt cx="5843160" cy="1058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609A162-F585-8BB7-9574-CE5F2ED420E9}"/>
                    </a:ext>
                  </a:extLst>
                </p14:cNvPr>
                <p14:cNvContentPartPr/>
                <p14:nvPr/>
              </p14:nvContentPartPr>
              <p14:xfrm>
                <a:off x="4115056" y="2081334"/>
                <a:ext cx="963000" cy="29160"/>
              </p14:xfrm>
            </p:contentPart>
          </mc:Choice>
          <mc:Fallback>
            <p:pic>
              <p:nvPicPr>
                <p:cNvPr id="4" name="Ink 3">
                  <a:extLst>
                    <a:ext uri="{FF2B5EF4-FFF2-40B4-BE49-F238E27FC236}">
                      <a16:creationId xmlns:a16="http://schemas.microsoft.com/office/drawing/2014/main" id="{3609A162-F585-8BB7-9574-CE5F2ED420E9}"/>
                    </a:ext>
                  </a:extLst>
                </p:cNvPr>
                <p:cNvPicPr/>
                <p:nvPr/>
              </p:nvPicPr>
              <p:blipFill>
                <a:blip r:embed="rId7"/>
                <a:stretch>
                  <a:fillRect/>
                </a:stretch>
              </p:blipFill>
              <p:spPr>
                <a:xfrm>
                  <a:off x="4097056" y="2063694"/>
                  <a:ext cx="998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6595075-1C4F-173C-273C-5B115E0E9ABC}"/>
                    </a:ext>
                  </a:extLst>
                </p14:cNvPr>
                <p14:cNvContentPartPr/>
                <p14:nvPr/>
              </p14:nvContentPartPr>
              <p14:xfrm>
                <a:off x="5693296" y="2092854"/>
                <a:ext cx="4264920" cy="94320"/>
              </p14:xfrm>
            </p:contentPart>
          </mc:Choice>
          <mc:Fallback>
            <p:pic>
              <p:nvPicPr>
                <p:cNvPr id="5" name="Ink 4">
                  <a:extLst>
                    <a:ext uri="{FF2B5EF4-FFF2-40B4-BE49-F238E27FC236}">
                      <a16:creationId xmlns:a16="http://schemas.microsoft.com/office/drawing/2014/main" id="{86595075-1C4F-173C-273C-5B115E0E9ABC}"/>
                    </a:ext>
                  </a:extLst>
                </p:cNvPr>
                <p:cNvPicPr/>
                <p:nvPr/>
              </p:nvPicPr>
              <p:blipFill>
                <a:blip r:embed="rId9"/>
                <a:stretch>
                  <a:fillRect/>
                </a:stretch>
              </p:blipFill>
              <p:spPr>
                <a:xfrm>
                  <a:off x="5675296" y="2074854"/>
                  <a:ext cx="430056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DE5948C-0580-7362-F105-4E3637EB773E}"/>
                  </a:ext>
                </a:extLst>
              </p14:cNvPr>
              <p14:cNvContentPartPr/>
              <p14:nvPr/>
            </p14:nvContentPartPr>
            <p14:xfrm>
              <a:off x="895576" y="2563374"/>
              <a:ext cx="8769960" cy="63720"/>
            </p14:xfrm>
          </p:contentPart>
        </mc:Choice>
        <mc:Fallback>
          <p:pic>
            <p:nvPicPr>
              <p:cNvPr id="7" name="Ink 6">
                <a:extLst>
                  <a:ext uri="{FF2B5EF4-FFF2-40B4-BE49-F238E27FC236}">
                    <a16:creationId xmlns:a16="http://schemas.microsoft.com/office/drawing/2014/main" id="{EDE5948C-0580-7362-F105-4E3637EB773E}"/>
                  </a:ext>
                </a:extLst>
              </p:cNvPr>
              <p:cNvPicPr/>
              <p:nvPr/>
            </p:nvPicPr>
            <p:blipFill>
              <a:blip r:embed="rId11"/>
              <a:stretch>
                <a:fillRect/>
              </a:stretch>
            </p:blipFill>
            <p:spPr>
              <a:xfrm>
                <a:off x="877576" y="2545374"/>
                <a:ext cx="8805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600EC3A-BCED-753D-1973-D38DD31CC8A6}"/>
                  </a:ext>
                </a:extLst>
              </p14:cNvPr>
              <p14:cNvContentPartPr/>
              <p14:nvPr/>
            </p14:nvContentPartPr>
            <p14:xfrm>
              <a:off x="849136" y="2907894"/>
              <a:ext cx="8993880" cy="130680"/>
            </p14:xfrm>
          </p:contentPart>
        </mc:Choice>
        <mc:Fallback>
          <p:pic>
            <p:nvPicPr>
              <p:cNvPr id="9" name="Ink 8">
                <a:extLst>
                  <a:ext uri="{FF2B5EF4-FFF2-40B4-BE49-F238E27FC236}">
                    <a16:creationId xmlns:a16="http://schemas.microsoft.com/office/drawing/2014/main" id="{4600EC3A-BCED-753D-1973-D38DD31CC8A6}"/>
                  </a:ext>
                </a:extLst>
              </p:cNvPr>
              <p:cNvPicPr/>
              <p:nvPr/>
            </p:nvPicPr>
            <p:blipFill>
              <a:blip r:embed="rId13"/>
              <a:stretch>
                <a:fillRect/>
              </a:stretch>
            </p:blipFill>
            <p:spPr>
              <a:xfrm>
                <a:off x="831136" y="2890254"/>
                <a:ext cx="9029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8BB50C4-5469-442A-27B6-0AE560919FB9}"/>
                  </a:ext>
                </a:extLst>
              </p14:cNvPr>
              <p14:cNvContentPartPr/>
              <p14:nvPr/>
            </p14:nvContentPartPr>
            <p14:xfrm>
              <a:off x="791536" y="3362574"/>
              <a:ext cx="6558480" cy="60120"/>
            </p14:xfrm>
          </p:contentPart>
        </mc:Choice>
        <mc:Fallback>
          <p:pic>
            <p:nvPicPr>
              <p:cNvPr id="12" name="Ink 11">
                <a:extLst>
                  <a:ext uri="{FF2B5EF4-FFF2-40B4-BE49-F238E27FC236}">
                    <a16:creationId xmlns:a16="http://schemas.microsoft.com/office/drawing/2014/main" id="{18BB50C4-5469-442A-27B6-0AE560919FB9}"/>
                  </a:ext>
                </a:extLst>
              </p:cNvPr>
              <p:cNvPicPr/>
              <p:nvPr/>
            </p:nvPicPr>
            <p:blipFill>
              <a:blip r:embed="rId15"/>
              <a:stretch>
                <a:fillRect/>
              </a:stretch>
            </p:blipFill>
            <p:spPr>
              <a:xfrm>
                <a:off x="773896" y="3344934"/>
                <a:ext cx="6594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A908979-7D9E-9206-AE7D-297D822947C2}"/>
                  </a:ext>
                </a:extLst>
              </p14:cNvPr>
              <p14:cNvContentPartPr/>
              <p14:nvPr/>
            </p14:nvContentPartPr>
            <p14:xfrm>
              <a:off x="7867336" y="3370854"/>
              <a:ext cx="1874160" cy="89280"/>
            </p14:xfrm>
          </p:contentPart>
        </mc:Choice>
        <mc:Fallback>
          <p:pic>
            <p:nvPicPr>
              <p:cNvPr id="13" name="Ink 12">
                <a:extLst>
                  <a:ext uri="{FF2B5EF4-FFF2-40B4-BE49-F238E27FC236}">
                    <a16:creationId xmlns:a16="http://schemas.microsoft.com/office/drawing/2014/main" id="{6A908979-7D9E-9206-AE7D-297D822947C2}"/>
                  </a:ext>
                </a:extLst>
              </p:cNvPr>
              <p:cNvPicPr/>
              <p:nvPr/>
            </p:nvPicPr>
            <p:blipFill>
              <a:blip r:embed="rId17"/>
              <a:stretch>
                <a:fillRect/>
              </a:stretch>
            </p:blipFill>
            <p:spPr>
              <a:xfrm>
                <a:off x="7849336" y="3353214"/>
                <a:ext cx="1909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F10C986-02B8-3AF6-BA54-7C6A3EC6A9D0}"/>
                  </a:ext>
                </a:extLst>
              </p14:cNvPr>
              <p14:cNvContentPartPr/>
              <p14:nvPr/>
            </p14:nvContentPartPr>
            <p14:xfrm>
              <a:off x="1010416" y="3847134"/>
              <a:ext cx="8188560" cy="106920"/>
            </p14:xfrm>
          </p:contentPart>
        </mc:Choice>
        <mc:Fallback>
          <p:pic>
            <p:nvPicPr>
              <p:cNvPr id="14" name="Ink 13">
                <a:extLst>
                  <a:ext uri="{FF2B5EF4-FFF2-40B4-BE49-F238E27FC236}">
                    <a16:creationId xmlns:a16="http://schemas.microsoft.com/office/drawing/2014/main" id="{FF10C986-02B8-3AF6-BA54-7C6A3EC6A9D0}"/>
                  </a:ext>
                </a:extLst>
              </p:cNvPr>
              <p:cNvPicPr/>
              <p:nvPr/>
            </p:nvPicPr>
            <p:blipFill>
              <a:blip r:embed="rId19"/>
              <a:stretch>
                <a:fillRect/>
              </a:stretch>
            </p:blipFill>
            <p:spPr>
              <a:xfrm>
                <a:off x="992416" y="3829494"/>
                <a:ext cx="8224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AE3D1D8-E2C5-F30A-B75D-40B7B89141AC}"/>
                  </a:ext>
                </a:extLst>
              </p14:cNvPr>
              <p14:cNvContentPartPr/>
              <p14:nvPr/>
            </p14:nvContentPartPr>
            <p14:xfrm>
              <a:off x="1006456" y="4199934"/>
              <a:ext cx="5480640" cy="121320"/>
            </p14:xfrm>
          </p:contentPart>
        </mc:Choice>
        <mc:Fallback>
          <p:pic>
            <p:nvPicPr>
              <p:cNvPr id="15" name="Ink 14">
                <a:extLst>
                  <a:ext uri="{FF2B5EF4-FFF2-40B4-BE49-F238E27FC236}">
                    <a16:creationId xmlns:a16="http://schemas.microsoft.com/office/drawing/2014/main" id="{BAE3D1D8-E2C5-F30A-B75D-40B7B89141AC}"/>
                  </a:ext>
                </a:extLst>
              </p:cNvPr>
              <p:cNvPicPr/>
              <p:nvPr/>
            </p:nvPicPr>
            <p:blipFill>
              <a:blip r:embed="rId21"/>
              <a:stretch>
                <a:fillRect/>
              </a:stretch>
            </p:blipFill>
            <p:spPr>
              <a:xfrm>
                <a:off x="988816" y="4181934"/>
                <a:ext cx="5516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AD95ACB-0176-A521-B6F4-5E326B9B0096}"/>
                  </a:ext>
                </a:extLst>
              </p14:cNvPr>
              <p14:cNvContentPartPr/>
              <p14:nvPr/>
            </p14:nvContentPartPr>
            <p14:xfrm>
              <a:off x="7309696" y="5110014"/>
              <a:ext cx="1574280" cy="82440"/>
            </p14:xfrm>
          </p:contentPart>
        </mc:Choice>
        <mc:Fallback>
          <p:pic>
            <p:nvPicPr>
              <p:cNvPr id="16" name="Ink 15">
                <a:extLst>
                  <a:ext uri="{FF2B5EF4-FFF2-40B4-BE49-F238E27FC236}">
                    <a16:creationId xmlns:a16="http://schemas.microsoft.com/office/drawing/2014/main" id="{9AD95ACB-0176-A521-B6F4-5E326B9B0096}"/>
                  </a:ext>
                </a:extLst>
              </p:cNvPr>
              <p:cNvPicPr/>
              <p:nvPr/>
            </p:nvPicPr>
            <p:blipFill>
              <a:blip r:embed="rId23"/>
              <a:stretch>
                <a:fillRect/>
              </a:stretch>
            </p:blipFill>
            <p:spPr>
              <a:xfrm>
                <a:off x="7292056" y="5092014"/>
                <a:ext cx="1609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7871E9F-9963-53C6-CBA0-AF5787C86884}"/>
                  </a:ext>
                </a:extLst>
              </p14:cNvPr>
              <p14:cNvContentPartPr/>
              <p14:nvPr/>
            </p14:nvContentPartPr>
            <p14:xfrm>
              <a:off x="7102696" y="5559654"/>
              <a:ext cx="634680" cy="55080"/>
            </p14:xfrm>
          </p:contentPart>
        </mc:Choice>
        <mc:Fallback>
          <p:pic>
            <p:nvPicPr>
              <p:cNvPr id="17" name="Ink 16">
                <a:extLst>
                  <a:ext uri="{FF2B5EF4-FFF2-40B4-BE49-F238E27FC236}">
                    <a16:creationId xmlns:a16="http://schemas.microsoft.com/office/drawing/2014/main" id="{D7871E9F-9963-53C6-CBA0-AF5787C86884}"/>
                  </a:ext>
                </a:extLst>
              </p:cNvPr>
              <p:cNvPicPr/>
              <p:nvPr/>
            </p:nvPicPr>
            <p:blipFill>
              <a:blip r:embed="rId25"/>
              <a:stretch>
                <a:fillRect/>
              </a:stretch>
            </p:blipFill>
            <p:spPr>
              <a:xfrm>
                <a:off x="7084696" y="5542014"/>
                <a:ext cx="670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3BC1CBE-B606-8329-B381-0D847E4478B8}"/>
                  </a:ext>
                </a:extLst>
              </p14:cNvPr>
              <p14:cNvContentPartPr/>
              <p14:nvPr/>
            </p14:nvContentPartPr>
            <p14:xfrm>
              <a:off x="1029856" y="5888334"/>
              <a:ext cx="2694600" cy="46440"/>
            </p14:xfrm>
          </p:contentPart>
        </mc:Choice>
        <mc:Fallback>
          <p:pic>
            <p:nvPicPr>
              <p:cNvPr id="18" name="Ink 17">
                <a:extLst>
                  <a:ext uri="{FF2B5EF4-FFF2-40B4-BE49-F238E27FC236}">
                    <a16:creationId xmlns:a16="http://schemas.microsoft.com/office/drawing/2014/main" id="{F3BC1CBE-B606-8329-B381-0D847E4478B8}"/>
                  </a:ext>
                </a:extLst>
              </p:cNvPr>
              <p:cNvPicPr/>
              <p:nvPr/>
            </p:nvPicPr>
            <p:blipFill>
              <a:blip r:embed="rId27"/>
              <a:stretch>
                <a:fillRect/>
              </a:stretch>
            </p:blipFill>
            <p:spPr>
              <a:xfrm>
                <a:off x="1011856" y="5870694"/>
                <a:ext cx="2730240" cy="82080"/>
              </a:xfrm>
              <a:prstGeom prst="rect">
                <a:avLst/>
              </a:prstGeom>
            </p:spPr>
          </p:pic>
        </mc:Fallback>
      </mc:AlternateContent>
    </p:spTree>
    <p:extLst>
      <p:ext uri="{BB962C8B-B14F-4D97-AF65-F5344CB8AC3E}">
        <p14:creationId xmlns:p14="http://schemas.microsoft.com/office/powerpoint/2010/main" val="187524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71450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07480" y="291401"/>
            <a:ext cx="9393381" cy="4031873"/>
          </a:xfrm>
          <a:prstGeom prst="rect">
            <a:avLst/>
          </a:prstGeom>
          <a:noFill/>
        </p:spPr>
        <p:txBody>
          <a:bodyPr wrap="square" rtlCol="0">
            <a:spAutoFit/>
          </a:bodyPr>
          <a:lstStyle/>
          <a:p>
            <a:r>
              <a:rPr lang="en-US" sz="3200" b="1">
                <a:solidFill>
                  <a:srgbClr val="FFC000"/>
                </a:solidFill>
                <a:latin typeface="Times New Roman" panose="02020603050405020304" pitchFamily="18" charset="0"/>
                <a:cs typeface="Times New Roman" panose="02020603050405020304" pitchFamily="18" charset="0"/>
              </a:rPr>
              <a:t>Talmud Bavli Menachot 110a:1</a:t>
            </a:r>
          </a:p>
          <a:p>
            <a:r>
              <a:rPr lang="en-US" sz="3200">
                <a:solidFill>
                  <a:srgbClr val="FFC000"/>
                </a:solidFill>
                <a:latin typeface="Times New Roman" panose="02020603050405020304" pitchFamily="18" charset="0"/>
                <a:cs typeface="Times New Roman" panose="02020603050405020304" pitchFamily="18" charset="0"/>
              </a:rPr>
              <a:t>and swear to the Lord of hosts; one shall be called the city of destruction (</a:t>
            </a:r>
            <a:r>
              <a:rPr lang="en-US" sz="3200">
                <a:solidFill>
                  <a:srgbClr val="00B0F0"/>
                </a:solidFill>
                <a:latin typeface="Times New Roman" panose="02020603050405020304" pitchFamily="18" charset="0"/>
                <a:cs typeface="Times New Roman" panose="02020603050405020304" pitchFamily="18" charset="0"/>
              </a:rPr>
              <a:t>Isaiah 19:18</a:t>
            </a:r>
            <a:r>
              <a:rPr lang="en-US" sz="3200">
                <a:solidFill>
                  <a:srgbClr val="FFC000"/>
                </a:solidFill>
                <a:latin typeface="Times New Roman" panose="02020603050405020304" pitchFamily="18" charset="0"/>
                <a:cs typeface="Times New Roman" panose="02020603050405020304" pitchFamily="18" charset="0"/>
              </a:rPr>
              <a:t>). They went to Alexandria in Egypt and built an altar and sacrificed offerings upon it for the sake of Heaven, as it is stated in the following verse: </a:t>
            </a:r>
            <a:r>
              <a:rPr lang="en-US" sz="3200">
                <a:solidFill>
                  <a:srgbClr val="00B0F0"/>
                </a:solidFill>
                <a:latin typeface="Times New Roman" panose="02020603050405020304" pitchFamily="18" charset="0"/>
                <a:cs typeface="Times New Roman" panose="02020603050405020304" pitchFamily="18" charset="0"/>
              </a:rPr>
              <a:t>“In that day shall there be an altar to the Lord in the midst of the land of Egypt, and a pillar at its border, to the Lord” </a:t>
            </a:r>
            <a:r>
              <a:rPr lang="en-US" sz="3200">
                <a:solidFill>
                  <a:srgbClr val="FFC000"/>
                </a:solidFill>
                <a:latin typeface="Times New Roman" panose="02020603050405020304" pitchFamily="18" charset="0"/>
                <a:cs typeface="Times New Roman" panose="02020603050405020304" pitchFamily="18" charset="0"/>
              </a:rPr>
              <a:t>(</a:t>
            </a:r>
            <a:r>
              <a:rPr lang="en-US" sz="3200">
                <a:solidFill>
                  <a:srgbClr val="00B0F0"/>
                </a:solidFill>
                <a:latin typeface="Times New Roman" panose="02020603050405020304" pitchFamily="18" charset="0"/>
                <a:cs typeface="Times New Roman" panose="02020603050405020304" pitchFamily="18" charset="0"/>
              </a:rPr>
              <a:t>Isaiah 19:19</a:t>
            </a:r>
            <a:r>
              <a:rPr lang="en-US" sz="3200">
                <a:solidFill>
                  <a:srgbClr val="FFC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B9278C1-B7DF-5A63-836B-C23A3C0372AF}"/>
                  </a:ext>
                </a:extLst>
              </p14:cNvPr>
              <p14:cNvContentPartPr/>
              <p14:nvPr/>
            </p14:nvContentPartPr>
            <p14:xfrm>
              <a:off x="1111576" y="2718534"/>
              <a:ext cx="6039000" cy="155160"/>
            </p14:xfrm>
          </p:contentPart>
        </mc:Choice>
        <mc:Fallback>
          <p:pic>
            <p:nvPicPr>
              <p:cNvPr id="2" name="Ink 1">
                <a:extLst>
                  <a:ext uri="{FF2B5EF4-FFF2-40B4-BE49-F238E27FC236}">
                    <a16:creationId xmlns:a16="http://schemas.microsoft.com/office/drawing/2014/main" id="{3B9278C1-B7DF-5A63-836B-C23A3C0372AF}"/>
                  </a:ext>
                </a:extLst>
              </p:cNvPr>
              <p:cNvPicPr/>
              <p:nvPr/>
            </p:nvPicPr>
            <p:blipFill>
              <a:blip r:embed="rId5"/>
              <a:stretch>
                <a:fillRect/>
              </a:stretch>
            </p:blipFill>
            <p:spPr>
              <a:xfrm>
                <a:off x="1093936" y="2700894"/>
                <a:ext cx="6074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17FB712-5E0D-9D90-991D-0527FDF25201}"/>
                  </a:ext>
                </a:extLst>
              </p14:cNvPr>
              <p14:cNvContentPartPr/>
              <p14:nvPr/>
            </p14:nvContentPartPr>
            <p14:xfrm>
              <a:off x="1439536" y="2283294"/>
              <a:ext cx="7477200" cy="133560"/>
            </p14:xfrm>
          </p:contentPart>
        </mc:Choice>
        <mc:Fallback>
          <p:pic>
            <p:nvPicPr>
              <p:cNvPr id="4" name="Ink 3">
                <a:extLst>
                  <a:ext uri="{FF2B5EF4-FFF2-40B4-BE49-F238E27FC236}">
                    <a16:creationId xmlns:a16="http://schemas.microsoft.com/office/drawing/2014/main" id="{F17FB712-5E0D-9D90-991D-0527FDF25201}"/>
                  </a:ext>
                </a:extLst>
              </p:cNvPr>
              <p:cNvPicPr/>
              <p:nvPr/>
            </p:nvPicPr>
            <p:blipFill>
              <a:blip r:embed="rId7"/>
              <a:stretch>
                <a:fillRect/>
              </a:stretch>
            </p:blipFill>
            <p:spPr>
              <a:xfrm>
                <a:off x="1421536" y="2265654"/>
                <a:ext cx="7512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2ED607F-AF72-A3F3-74F0-A9D0CBE3C3AF}"/>
                  </a:ext>
                </a:extLst>
              </p14:cNvPr>
              <p14:cNvContentPartPr/>
              <p14:nvPr/>
            </p14:nvContentPartPr>
            <p14:xfrm>
              <a:off x="6510136" y="1819974"/>
              <a:ext cx="2147760" cy="36360"/>
            </p14:xfrm>
          </p:contentPart>
        </mc:Choice>
        <mc:Fallback>
          <p:pic>
            <p:nvPicPr>
              <p:cNvPr id="5" name="Ink 4">
                <a:extLst>
                  <a:ext uri="{FF2B5EF4-FFF2-40B4-BE49-F238E27FC236}">
                    <a16:creationId xmlns:a16="http://schemas.microsoft.com/office/drawing/2014/main" id="{52ED607F-AF72-A3F3-74F0-A9D0CBE3C3AF}"/>
                  </a:ext>
                </a:extLst>
              </p:cNvPr>
              <p:cNvPicPr/>
              <p:nvPr/>
            </p:nvPicPr>
            <p:blipFill>
              <a:blip r:embed="rId9"/>
              <a:stretch>
                <a:fillRect/>
              </a:stretch>
            </p:blipFill>
            <p:spPr>
              <a:xfrm>
                <a:off x="6492496" y="1801974"/>
                <a:ext cx="2183400" cy="72000"/>
              </a:xfrm>
              <a:prstGeom prst="rect">
                <a:avLst/>
              </a:prstGeom>
            </p:spPr>
          </p:pic>
        </mc:Fallback>
      </mc:AlternateContent>
    </p:spTree>
    <p:extLst>
      <p:ext uri="{BB962C8B-B14F-4D97-AF65-F5344CB8AC3E}">
        <p14:creationId xmlns:p14="http://schemas.microsoft.com/office/powerpoint/2010/main" val="271638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889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28368" y="70135"/>
            <a:ext cx="10109842" cy="6063198"/>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Shir HaShirim Rabbah 4:5 Part 1</a:t>
            </a:r>
          </a:p>
          <a:p>
            <a:r>
              <a:rPr lang="en-US" sz="2400">
                <a:solidFill>
                  <a:srgbClr val="FFC000"/>
                </a:solidFill>
                <a:latin typeface="Times New Roman" panose="02020603050405020304" pitchFamily="18" charset="0"/>
                <a:cs typeface="Times New Roman" panose="02020603050405020304" pitchFamily="18" charset="0"/>
              </a:rPr>
              <a:t>Rava in the name of Rabbi Shimon: Flesh and blood does not prepare a dressing until he sees the wound; however, He who spoke and the world came into being is not so, but rather He prepares the dressing and then strikes. That is what is written: </a:t>
            </a:r>
            <a:r>
              <a:rPr lang="en-US" sz="2400">
                <a:solidFill>
                  <a:srgbClr val="00B0F0"/>
                </a:solidFill>
                <a:latin typeface="Times New Roman" panose="02020603050405020304" pitchFamily="18" charset="0"/>
                <a:cs typeface="Times New Roman" panose="02020603050405020304" pitchFamily="18" charset="0"/>
              </a:rPr>
              <a:t>“Behold I am bringing it a remedy and a cure, and I will heal them…” </a:t>
            </a:r>
            <a:r>
              <a:rPr lang="en-US" sz="2400">
                <a:solidFill>
                  <a:srgbClr val="FFC000"/>
                </a:solidFill>
                <a:latin typeface="Times New Roman" panose="02020603050405020304" pitchFamily="18" charset="0"/>
                <a:cs typeface="Times New Roman" panose="02020603050405020304" pitchFamily="18" charset="0"/>
              </a:rPr>
              <a:t>(</a:t>
            </a:r>
            <a:r>
              <a:rPr lang="en-US" sz="2400">
                <a:solidFill>
                  <a:srgbClr val="00B0F0"/>
                </a:solidFill>
                <a:latin typeface="Times New Roman" panose="02020603050405020304" pitchFamily="18" charset="0"/>
                <a:cs typeface="Times New Roman" panose="02020603050405020304" pitchFamily="18" charset="0"/>
              </a:rPr>
              <a:t>Jeremiah 33:6</a:t>
            </a:r>
            <a:r>
              <a:rPr lang="en-US" sz="2400">
                <a:solidFill>
                  <a:srgbClr val="FFC000"/>
                </a:solidFill>
                <a:latin typeface="Times New Roman" panose="02020603050405020304" pitchFamily="18" charset="0"/>
                <a:cs typeface="Times New Roman" panose="02020603050405020304" pitchFamily="18" charset="0"/>
              </a:rPr>
              <a:t>), He prepared the cure for Jerusalem before He struck it. and it is written: </a:t>
            </a:r>
            <a:r>
              <a:rPr lang="en-US" sz="2400">
                <a:solidFill>
                  <a:srgbClr val="00B0F0"/>
                </a:solidFill>
                <a:latin typeface="Times New Roman" panose="02020603050405020304" pitchFamily="18" charset="0"/>
                <a:cs typeface="Times New Roman" panose="02020603050405020304" pitchFamily="18" charset="0"/>
              </a:rPr>
              <a:t>“When I will heal Israel” </a:t>
            </a:r>
            <a:r>
              <a:rPr lang="en-US" sz="2400">
                <a:solidFill>
                  <a:srgbClr val="FFC000"/>
                </a:solidFill>
                <a:latin typeface="Times New Roman" panose="02020603050405020304" pitchFamily="18" charset="0"/>
                <a:cs typeface="Times New Roman" panose="02020603050405020304" pitchFamily="18" charset="0"/>
              </a:rPr>
              <a:t>(</a:t>
            </a:r>
            <a:r>
              <a:rPr lang="en-US" sz="2400">
                <a:solidFill>
                  <a:srgbClr val="00B0F0"/>
                </a:solidFill>
                <a:latin typeface="Times New Roman" panose="02020603050405020304" pitchFamily="18" charset="0"/>
                <a:cs typeface="Times New Roman" panose="02020603050405020304" pitchFamily="18" charset="0"/>
              </a:rPr>
              <a:t>Hosea 7:1</a:t>
            </a:r>
            <a:r>
              <a:rPr lang="en-US" sz="2400">
                <a:solidFill>
                  <a:srgbClr val="FFC000"/>
                </a:solidFill>
                <a:latin typeface="Times New Roman" panose="02020603050405020304" pitchFamily="18" charset="0"/>
                <a:cs typeface="Times New Roman" panose="02020603050405020304" pitchFamily="18" charset="0"/>
              </a:rPr>
              <a:t>). The Holy One blessed be He said: I came to heal the iniquities of Israel, </a:t>
            </a:r>
            <a:r>
              <a:rPr lang="en-US" sz="2400">
                <a:solidFill>
                  <a:srgbClr val="00B0F0"/>
                </a:solidFill>
                <a:latin typeface="Times New Roman" panose="02020603050405020304" pitchFamily="18" charset="0"/>
                <a:cs typeface="Times New Roman" panose="02020603050405020304" pitchFamily="18" charset="0"/>
              </a:rPr>
              <a:t>“and the iniquity of Ephraim and the evils of Samaria will be revealed”</a:t>
            </a:r>
            <a:r>
              <a:rPr lang="en-US" sz="2400">
                <a:solidFill>
                  <a:srgbClr val="FFC000"/>
                </a:solidFill>
                <a:latin typeface="Times New Roman" panose="02020603050405020304" pitchFamily="18" charset="0"/>
                <a:cs typeface="Times New Roman" panose="02020603050405020304" pitchFamily="18" charset="0"/>
              </a:rPr>
              <a:t> (</a:t>
            </a:r>
            <a:r>
              <a:rPr lang="en-US" sz="2400">
                <a:solidFill>
                  <a:srgbClr val="00B0F0"/>
                </a:solidFill>
                <a:latin typeface="Times New Roman" panose="02020603050405020304" pitchFamily="18" charset="0"/>
                <a:cs typeface="Times New Roman" panose="02020603050405020304" pitchFamily="18" charset="0"/>
              </a:rPr>
              <a:t>Hosea 7:1</a:t>
            </a:r>
            <a:r>
              <a:rPr lang="en-US" sz="2400">
                <a:solidFill>
                  <a:srgbClr val="FFC000"/>
                </a:solidFill>
                <a:latin typeface="Times New Roman" panose="02020603050405020304" pitchFamily="18" charset="0"/>
                <a:cs typeface="Times New Roman" panose="02020603050405020304" pitchFamily="18" charset="0"/>
              </a:rPr>
              <a:t>). Only after preparing the cure will they be taken to task for their wickedness. However, the nations of the world, He strikes them and only then heals them, as it is stated: </a:t>
            </a:r>
            <a:r>
              <a:rPr lang="en-US" sz="2400">
                <a:solidFill>
                  <a:srgbClr val="00B0F0"/>
                </a:solidFill>
                <a:latin typeface="Times New Roman" panose="02020603050405020304" pitchFamily="18" charset="0"/>
                <a:cs typeface="Times New Roman" panose="02020603050405020304" pitchFamily="18" charset="0"/>
              </a:rPr>
              <a:t>“The Lord will strike Egypt, striking and healing” </a:t>
            </a:r>
            <a:r>
              <a:rPr lang="en-US" sz="2400">
                <a:solidFill>
                  <a:srgbClr val="FFC000"/>
                </a:solidFill>
                <a:latin typeface="Times New Roman" panose="02020603050405020304" pitchFamily="18" charset="0"/>
                <a:cs typeface="Times New Roman" panose="02020603050405020304" pitchFamily="18" charset="0"/>
              </a:rPr>
              <a:t>(</a:t>
            </a:r>
            <a:r>
              <a:rPr lang="en-US" sz="2400">
                <a:solidFill>
                  <a:srgbClr val="00B0F0"/>
                </a:solidFill>
                <a:latin typeface="Times New Roman" panose="02020603050405020304" pitchFamily="18" charset="0"/>
                <a:cs typeface="Times New Roman" panose="02020603050405020304" pitchFamily="18" charset="0"/>
              </a:rPr>
              <a:t>Isaiah 19:22</a:t>
            </a:r>
            <a:r>
              <a:rPr lang="en-US" sz="2400">
                <a:solidFill>
                  <a:srgbClr val="FFC000"/>
                </a:solidFill>
                <a:latin typeface="Times New Roman" panose="02020603050405020304" pitchFamily="18" charset="0"/>
                <a:cs typeface="Times New Roman" panose="02020603050405020304" pitchFamily="18" charset="0"/>
              </a:rPr>
              <a:t>). Striking by means of Aaron and healing by means of Moses. Blessed are these two brothers who were created only for the glory of Israel. That is what the prophet Samuel said: </a:t>
            </a:r>
            <a:r>
              <a:rPr lang="en-US" sz="2400">
                <a:solidFill>
                  <a:srgbClr val="00B0F0"/>
                </a:solidFill>
                <a:latin typeface="Times New Roman" panose="02020603050405020304" pitchFamily="18" charset="0"/>
                <a:cs typeface="Times New Roman" panose="02020603050405020304" pitchFamily="18" charset="0"/>
              </a:rPr>
              <a:t>“The Lord who produced Moses and Aaron”</a:t>
            </a:r>
            <a:r>
              <a:rPr lang="en-US" sz="2400">
                <a:solidFill>
                  <a:srgbClr val="FFC000"/>
                </a:solidFill>
                <a:latin typeface="Times New Roman" panose="02020603050405020304" pitchFamily="18" charset="0"/>
                <a:cs typeface="Times New Roman" panose="02020603050405020304" pitchFamily="18" charset="0"/>
              </a:rPr>
              <a:t> (</a:t>
            </a:r>
            <a:r>
              <a:rPr lang="en-US" sz="2400">
                <a:solidFill>
                  <a:srgbClr val="00B0F0"/>
                </a:solidFill>
                <a:latin typeface="Times New Roman" panose="02020603050405020304" pitchFamily="18" charset="0"/>
                <a:cs typeface="Times New Roman" panose="02020603050405020304" pitchFamily="18" charset="0"/>
              </a:rPr>
              <a:t>I Samuel 12:6</a:t>
            </a:r>
            <a:r>
              <a:rPr lang="en-US" sz="2400">
                <a:solidFill>
                  <a:srgbClr val="FFC000"/>
                </a:solidFill>
                <a:latin typeface="Times New Roman" panose="02020603050405020304" pitchFamily="18" charset="0"/>
                <a:cs typeface="Times New Roman" panose="02020603050405020304" pitchFamily="18" charset="0"/>
              </a:rPr>
              <a:t>). That is “your two breasts” – these are Moses and Aaron.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831086-CA28-F29D-61B6-D85D5E8BB9FE}"/>
                  </a:ext>
                </a:extLst>
              </p14:cNvPr>
              <p14:cNvContentPartPr/>
              <p14:nvPr/>
            </p14:nvContentPartPr>
            <p14:xfrm>
              <a:off x="3004456" y="1652934"/>
              <a:ext cx="4736880" cy="80640"/>
            </p14:xfrm>
          </p:contentPart>
        </mc:Choice>
        <mc:Fallback>
          <p:pic>
            <p:nvPicPr>
              <p:cNvPr id="2" name="Ink 1">
                <a:extLst>
                  <a:ext uri="{FF2B5EF4-FFF2-40B4-BE49-F238E27FC236}">
                    <a16:creationId xmlns:a16="http://schemas.microsoft.com/office/drawing/2014/main" id="{71831086-CA28-F29D-61B6-D85D5E8BB9FE}"/>
                  </a:ext>
                </a:extLst>
              </p:cNvPr>
              <p:cNvPicPr/>
              <p:nvPr/>
            </p:nvPicPr>
            <p:blipFill>
              <a:blip r:embed="rId5"/>
              <a:stretch>
                <a:fillRect/>
              </a:stretch>
            </p:blipFill>
            <p:spPr>
              <a:xfrm>
                <a:off x="2986456" y="1635294"/>
                <a:ext cx="4772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8B878BE-3F0B-C2FE-183C-BA6241074691}"/>
                  </a:ext>
                </a:extLst>
              </p14:cNvPr>
              <p14:cNvContentPartPr/>
              <p14:nvPr/>
            </p14:nvContentPartPr>
            <p14:xfrm>
              <a:off x="2697736" y="2320734"/>
              <a:ext cx="6376320" cy="66960"/>
            </p14:xfrm>
          </p:contentPart>
        </mc:Choice>
        <mc:Fallback>
          <p:pic>
            <p:nvPicPr>
              <p:cNvPr id="4" name="Ink 3">
                <a:extLst>
                  <a:ext uri="{FF2B5EF4-FFF2-40B4-BE49-F238E27FC236}">
                    <a16:creationId xmlns:a16="http://schemas.microsoft.com/office/drawing/2014/main" id="{08B878BE-3F0B-C2FE-183C-BA6241074691}"/>
                  </a:ext>
                </a:extLst>
              </p:cNvPr>
              <p:cNvPicPr/>
              <p:nvPr/>
            </p:nvPicPr>
            <p:blipFill>
              <a:blip r:embed="rId7"/>
              <a:stretch>
                <a:fillRect/>
              </a:stretch>
            </p:blipFill>
            <p:spPr>
              <a:xfrm>
                <a:off x="2680096" y="2302734"/>
                <a:ext cx="6411960" cy="102600"/>
              </a:xfrm>
              <a:prstGeom prst="rect">
                <a:avLst/>
              </a:prstGeom>
            </p:spPr>
          </p:pic>
        </mc:Fallback>
      </mc:AlternateContent>
      <p:grpSp>
        <p:nvGrpSpPr>
          <p:cNvPr id="9" name="Group 8">
            <a:extLst>
              <a:ext uri="{FF2B5EF4-FFF2-40B4-BE49-F238E27FC236}">
                <a16:creationId xmlns:a16="http://schemas.microsoft.com/office/drawing/2014/main" id="{EEDCC5C8-1BA0-B336-DA0C-E4CEAA4313F3}"/>
              </a:ext>
            </a:extLst>
          </p:cNvPr>
          <p:cNvGrpSpPr/>
          <p:nvPr/>
        </p:nvGrpSpPr>
        <p:grpSpPr>
          <a:xfrm>
            <a:off x="738256" y="3078174"/>
            <a:ext cx="3815640" cy="62280"/>
            <a:chOff x="738256" y="3078174"/>
            <a:chExt cx="3815640" cy="622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535C6DD-4584-855D-2C82-6A65B6D09899}"/>
                    </a:ext>
                  </a:extLst>
                </p14:cNvPr>
                <p14:cNvContentPartPr/>
                <p14:nvPr/>
              </p14:nvContentPartPr>
              <p14:xfrm>
                <a:off x="2906896" y="3078174"/>
                <a:ext cx="1647000" cy="46440"/>
              </p14:xfrm>
            </p:contentPart>
          </mc:Choice>
          <mc:Fallback>
            <p:pic>
              <p:nvPicPr>
                <p:cNvPr id="5" name="Ink 4">
                  <a:extLst>
                    <a:ext uri="{FF2B5EF4-FFF2-40B4-BE49-F238E27FC236}">
                      <a16:creationId xmlns:a16="http://schemas.microsoft.com/office/drawing/2014/main" id="{4535C6DD-4584-855D-2C82-6A65B6D09899}"/>
                    </a:ext>
                  </a:extLst>
                </p:cNvPr>
                <p:cNvPicPr/>
                <p:nvPr/>
              </p:nvPicPr>
              <p:blipFill>
                <a:blip r:embed="rId9"/>
                <a:stretch>
                  <a:fillRect/>
                </a:stretch>
              </p:blipFill>
              <p:spPr>
                <a:xfrm>
                  <a:off x="2889256" y="3060174"/>
                  <a:ext cx="1682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41F31A6-F977-8D81-A00E-0B81EF0ABAEE}"/>
                    </a:ext>
                  </a:extLst>
                </p14:cNvPr>
                <p14:cNvContentPartPr/>
                <p14:nvPr/>
              </p14:nvContentPartPr>
              <p14:xfrm>
                <a:off x="738256" y="3105174"/>
                <a:ext cx="1516680" cy="35280"/>
              </p14:xfrm>
            </p:contentPart>
          </mc:Choice>
          <mc:Fallback>
            <p:pic>
              <p:nvPicPr>
                <p:cNvPr id="7" name="Ink 6">
                  <a:extLst>
                    <a:ext uri="{FF2B5EF4-FFF2-40B4-BE49-F238E27FC236}">
                      <a16:creationId xmlns:a16="http://schemas.microsoft.com/office/drawing/2014/main" id="{741F31A6-F977-8D81-A00E-0B81EF0ABAEE}"/>
                    </a:ext>
                  </a:extLst>
                </p:cNvPr>
                <p:cNvPicPr/>
                <p:nvPr/>
              </p:nvPicPr>
              <p:blipFill>
                <a:blip r:embed="rId11"/>
                <a:stretch>
                  <a:fillRect/>
                </a:stretch>
              </p:blipFill>
              <p:spPr>
                <a:xfrm>
                  <a:off x="720256" y="3087174"/>
                  <a:ext cx="155232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69B57B3-5726-40D2-D1E6-BE5B4AAC4914}"/>
                  </a:ext>
                </a:extLst>
              </p14:cNvPr>
              <p14:cNvContentPartPr/>
              <p14:nvPr/>
            </p14:nvContentPartPr>
            <p14:xfrm>
              <a:off x="7359376" y="3603414"/>
              <a:ext cx="21600" cy="360"/>
            </p14:xfrm>
          </p:contentPart>
        </mc:Choice>
        <mc:Fallback>
          <p:pic>
            <p:nvPicPr>
              <p:cNvPr id="11" name="Ink 10">
                <a:extLst>
                  <a:ext uri="{FF2B5EF4-FFF2-40B4-BE49-F238E27FC236}">
                    <a16:creationId xmlns:a16="http://schemas.microsoft.com/office/drawing/2014/main" id="{369B57B3-5726-40D2-D1E6-BE5B4AAC4914}"/>
                  </a:ext>
                </a:extLst>
              </p:cNvPr>
              <p:cNvPicPr/>
              <p:nvPr/>
            </p:nvPicPr>
            <p:blipFill>
              <a:blip r:embed="rId13"/>
              <a:stretch>
                <a:fillRect/>
              </a:stretch>
            </p:blipFill>
            <p:spPr>
              <a:xfrm>
                <a:off x="7341736" y="3585414"/>
                <a:ext cx="57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12CFB3B-FCBD-9B7B-3D1D-555AB27739B8}"/>
                  </a:ext>
                </a:extLst>
              </p14:cNvPr>
              <p14:cNvContentPartPr/>
              <p14:nvPr/>
            </p14:nvContentPartPr>
            <p14:xfrm>
              <a:off x="8034376" y="3504414"/>
              <a:ext cx="17640" cy="15120"/>
            </p14:xfrm>
          </p:contentPart>
        </mc:Choice>
        <mc:Fallback>
          <p:pic>
            <p:nvPicPr>
              <p:cNvPr id="12" name="Ink 11">
                <a:extLst>
                  <a:ext uri="{FF2B5EF4-FFF2-40B4-BE49-F238E27FC236}">
                    <a16:creationId xmlns:a16="http://schemas.microsoft.com/office/drawing/2014/main" id="{312CFB3B-FCBD-9B7B-3D1D-555AB27739B8}"/>
                  </a:ext>
                </a:extLst>
              </p:cNvPr>
              <p:cNvPicPr/>
              <p:nvPr/>
            </p:nvPicPr>
            <p:blipFill>
              <a:blip r:embed="rId15"/>
              <a:stretch>
                <a:fillRect/>
              </a:stretch>
            </p:blipFill>
            <p:spPr>
              <a:xfrm>
                <a:off x="8016736" y="3486774"/>
                <a:ext cx="53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6A85A52-E726-3A34-819D-C731F418EF5A}"/>
                  </a:ext>
                </a:extLst>
              </p14:cNvPr>
              <p14:cNvContentPartPr/>
              <p14:nvPr/>
            </p14:nvContentPartPr>
            <p14:xfrm>
              <a:off x="6159136" y="4521054"/>
              <a:ext cx="3509280" cy="127080"/>
            </p14:xfrm>
          </p:contentPart>
        </mc:Choice>
        <mc:Fallback>
          <p:pic>
            <p:nvPicPr>
              <p:cNvPr id="13" name="Ink 12">
                <a:extLst>
                  <a:ext uri="{FF2B5EF4-FFF2-40B4-BE49-F238E27FC236}">
                    <a16:creationId xmlns:a16="http://schemas.microsoft.com/office/drawing/2014/main" id="{B6A85A52-E726-3A34-819D-C731F418EF5A}"/>
                  </a:ext>
                </a:extLst>
              </p:cNvPr>
              <p:cNvPicPr/>
              <p:nvPr/>
            </p:nvPicPr>
            <p:blipFill>
              <a:blip r:embed="rId17"/>
              <a:stretch>
                <a:fillRect/>
              </a:stretch>
            </p:blipFill>
            <p:spPr>
              <a:xfrm>
                <a:off x="6141496" y="4503414"/>
                <a:ext cx="3544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F90171B-2697-711A-8CDA-3467C9C44429}"/>
                  </a:ext>
                </a:extLst>
              </p14:cNvPr>
              <p14:cNvContentPartPr/>
              <p14:nvPr/>
            </p14:nvContentPartPr>
            <p14:xfrm>
              <a:off x="534856" y="4915974"/>
              <a:ext cx="3337200" cy="62640"/>
            </p14:xfrm>
          </p:contentPart>
        </mc:Choice>
        <mc:Fallback>
          <p:pic>
            <p:nvPicPr>
              <p:cNvPr id="14" name="Ink 13">
                <a:extLst>
                  <a:ext uri="{FF2B5EF4-FFF2-40B4-BE49-F238E27FC236}">
                    <a16:creationId xmlns:a16="http://schemas.microsoft.com/office/drawing/2014/main" id="{EF90171B-2697-711A-8CDA-3467C9C44429}"/>
                  </a:ext>
                </a:extLst>
              </p:cNvPr>
              <p:cNvPicPr/>
              <p:nvPr/>
            </p:nvPicPr>
            <p:blipFill>
              <a:blip r:embed="rId19"/>
              <a:stretch>
                <a:fillRect/>
              </a:stretch>
            </p:blipFill>
            <p:spPr>
              <a:xfrm>
                <a:off x="516856" y="4898334"/>
                <a:ext cx="3372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C582C6C-BA93-602D-41A5-8A7B1A1D8FAE}"/>
                  </a:ext>
                </a:extLst>
              </p14:cNvPr>
              <p14:cNvContentPartPr/>
              <p14:nvPr/>
            </p14:nvContentPartPr>
            <p14:xfrm>
              <a:off x="2830216" y="5975814"/>
              <a:ext cx="27360" cy="10080"/>
            </p14:xfrm>
          </p:contentPart>
        </mc:Choice>
        <mc:Fallback>
          <p:pic>
            <p:nvPicPr>
              <p:cNvPr id="15" name="Ink 14">
                <a:extLst>
                  <a:ext uri="{FF2B5EF4-FFF2-40B4-BE49-F238E27FC236}">
                    <a16:creationId xmlns:a16="http://schemas.microsoft.com/office/drawing/2014/main" id="{0C582C6C-BA93-602D-41A5-8A7B1A1D8FAE}"/>
                  </a:ext>
                </a:extLst>
              </p:cNvPr>
              <p:cNvPicPr/>
              <p:nvPr/>
            </p:nvPicPr>
            <p:blipFill>
              <a:blip r:embed="rId21"/>
              <a:stretch>
                <a:fillRect/>
              </a:stretch>
            </p:blipFill>
            <p:spPr>
              <a:xfrm>
                <a:off x="2812216" y="5958174"/>
                <a:ext cx="63000" cy="45720"/>
              </a:xfrm>
              <a:prstGeom prst="rect">
                <a:avLst/>
              </a:prstGeom>
            </p:spPr>
          </p:pic>
        </mc:Fallback>
      </mc:AlternateContent>
    </p:spTree>
    <p:extLst>
      <p:ext uri="{BB962C8B-B14F-4D97-AF65-F5344CB8AC3E}">
        <p14:creationId xmlns:p14="http://schemas.microsoft.com/office/powerpoint/2010/main" val="328718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70263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837210" y="349206"/>
            <a:ext cx="9239004" cy="3970318"/>
          </a:xfrm>
          <a:prstGeom prst="rect">
            <a:avLst/>
          </a:prstGeom>
          <a:no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Rashi on Isaiah 19:22 Parts 1-3</a:t>
            </a:r>
          </a:p>
          <a:p>
            <a:pPr algn="r"/>
            <a:r>
              <a:rPr lang="he-IL" sz="2800">
                <a:solidFill>
                  <a:srgbClr val="FFFF00"/>
                </a:solidFill>
                <a:latin typeface="Times New Roman" panose="02020603050405020304" pitchFamily="18" charset="0"/>
                <a:cs typeface="Times New Roman" panose="02020603050405020304" pitchFamily="18" charset="0"/>
              </a:rPr>
              <a:t>ונגף. לשון מכה הוא: </a:t>
            </a:r>
            <a:endParaRPr lang="en-US" sz="2800">
              <a:solidFill>
                <a:srgbClr val="FFFF00"/>
              </a:solidFill>
              <a:latin typeface="Times New Roman" panose="02020603050405020304" pitchFamily="18" charset="0"/>
              <a:cs typeface="Times New Roman" panose="02020603050405020304" pitchFamily="18" charset="0"/>
            </a:endParaRPr>
          </a:p>
          <a:p>
            <a:r>
              <a:rPr lang="en-US" sz="2800">
                <a:solidFill>
                  <a:srgbClr val="FFC000"/>
                </a:solidFill>
                <a:latin typeface="Times New Roman" panose="02020603050405020304" pitchFamily="18" charset="0"/>
                <a:cs typeface="Times New Roman" panose="02020603050405020304" pitchFamily="18" charset="0"/>
              </a:rPr>
              <a:t>And...shall plague Heb. </a:t>
            </a:r>
            <a:r>
              <a:rPr lang="he-IL" sz="2800">
                <a:solidFill>
                  <a:srgbClr val="FFFF00"/>
                </a:solidFill>
                <a:latin typeface="Times New Roman" panose="02020603050405020304" pitchFamily="18" charset="0"/>
                <a:cs typeface="Times New Roman" panose="02020603050405020304" pitchFamily="18" charset="0"/>
              </a:rPr>
              <a:t>נָגֹף</a:t>
            </a:r>
            <a:r>
              <a:rPr lang="he-IL" sz="2800">
                <a:solidFill>
                  <a:srgbClr val="FFC000"/>
                </a:solidFill>
                <a:latin typeface="Times New Roman" panose="02020603050405020304" pitchFamily="18" charset="0"/>
                <a:cs typeface="Times New Roman" panose="02020603050405020304" pitchFamily="18" charset="0"/>
              </a:rPr>
              <a:t>. </a:t>
            </a:r>
            <a:r>
              <a:rPr lang="en-US" sz="2800">
                <a:solidFill>
                  <a:srgbClr val="FFC000"/>
                </a:solidFill>
                <a:latin typeface="Times New Roman" panose="02020603050405020304" pitchFamily="18" charset="0"/>
                <a:cs typeface="Times New Roman" panose="02020603050405020304" pitchFamily="18" charset="0"/>
              </a:rPr>
              <a:t> This is an expression of smiting.</a:t>
            </a:r>
          </a:p>
          <a:p>
            <a:pPr algn="r"/>
            <a:r>
              <a:rPr lang="he-IL" sz="2800">
                <a:solidFill>
                  <a:srgbClr val="FFFF00"/>
                </a:solidFill>
                <a:latin typeface="Times New Roman" panose="02020603050405020304" pitchFamily="18" charset="0"/>
                <a:cs typeface="Times New Roman" panose="02020603050405020304" pitchFamily="18" charset="0"/>
              </a:rPr>
              <a:t>נגוף ורפוא. ואחר המכה יביא להם רפואה: </a:t>
            </a:r>
            <a:endParaRPr lang="en-US" sz="2800">
              <a:solidFill>
                <a:srgbClr val="FFFF00"/>
              </a:solidFill>
              <a:latin typeface="Times New Roman" panose="02020603050405020304" pitchFamily="18" charset="0"/>
              <a:cs typeface="Times New Roman" panose="02020603050405020304" pitchFamily="18" charset="0"/>
            </a:endParaRPr>
          </a:p>
          <a:p>
            <a:r>
              <a:rPr lang="en-US" sz="2800">
                <a:solidFill>
                  <a:srgbClr val="FFC000"/>
                </a:solidFill>
                <a:latin typeface="Times New Roman" panose="02020603050405020304" pitchFamily="18" charset="0"/>
                <a:cs typeface="Times New Roman" panose="02020603050405020304" pitchFamily="18" charset="0"/>
              </a:rPr>
              <a:t>plaguing and healing And after the plague, He will create a cure for them.</a:t>
            </a:r>
          </a:p>
          <a:p>
            <a:pPr algn="r"/>
            <a:r>
              <a:rPr lang="he-IL" sz="2800">
                <a:solidFill>
                  <a:srgbClr val="FFFF00"/>
                </a:solidFill>
                <a:latin typeface="Times New Roman" panose="02020603050405020304" pitchFamily="18" charset="0"/>
                <a:cs typeface="Times New Roman" panose="02020603050405020304" pitchFamily="18" charset="0"/>
              </a:rPr>
              <a:t>ונעתר להם. ירצה להם: </a:t>
            </a:r>
            <a:endParaRPr lang="en-US" sz="2800">
              <a:solidFill>
                <a:srgbClr val="FFFF00"/>
              </a:solidFill>
              <a:latin typeface="Times New Roman" panose="02020603050405020304" pitchFamily="18" charset="0"/>
              <a:cs typeface="Times New Roman" panose="02020603050405020304" pitchFamily="18" charset="0"/>
            </a:endParaRPr>
          </a:p>
          <a:p>
            <a:r>
              <a:rPr lang="en-US" sz="2800">
                <a:solidFill>
                  <a:srgbClr val="FFC000"/>
                </a:solidFill>
                <a:latin typeface="Times New Roman" panose="02020603050405020304" pitchFamily="18" charset="0"/>
                <a:cs typeface="Times New Roman" panose="02020603050405020304" pitchFamily="18" charset="0"/>
              </a:rPr>
              <a:t>and He shall accept their prayer [lit.] and He shall be reconciled with them.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5540621-620D-11DB-93CE-3A0B6CCC38DD}"/>
                  </a:ext>
                </a:extLst>
              </p14:cNvPr>
              <p14:cNvContentPartPr/>
              <p14:nvPr/>
            </p14:nvContentPartPr>
            <p14:xfrm>
              <a:off x="1265296" y="1624134"/>
              <a:ext cx="2274480" cy="155160"/>
            </p14:xfrm>
          </p:contentPart>
        </mc:Choice>
        <mc:Fallback>
          <p:pic>
            <p:nvPicPr>
              <p:cNvPr id="2" name="Ink 1">
                <a:extLst>
                  <a:ext uri="{FF2B5EF4-FFF2-40B4-BE49-F238E27FC236}">
                    <a16:creationId xmlns:a16="http://schemas.microsoft.com/office/drawing/2014/main" id="{85540621-620D-11DB-93CE-3A0B6CCC38DD}"/>
                  </a:ext>
                </a:extLst>
              </p:cNvPr>
              <p:cNvPicPr/>
              <p:nvPr/>
            </p:nvPicPr>
            <p:blipFill>
              <a:blip r:embed="rId5"/>
              <a:stretch>
                <a:fillRect/>
              </a:stretch>
            </p:blipFill>
            <p:spPr>
              <a:xfrm>
                <a:off x="1247656" y="1606494"/>
                <a:ext cx="23101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CA47AF1-A36A-EE50-E80F-D2DEFE6D53CE}"/>
                  </a:ext>
                </a:extLst>
              </p14:cNvPr>
              <p14:cNvContentPartPr/>
              <p14:nvPr/>
            </p14:nvContentPartPr>
            <p14:xfrm>
              <a:off x="4555696" y="1775694"/>
              <a:ext cx="396000" cy="37800"/>
            </p14:xfrm>
          </p:contentPart>
        </mc:Choice>
        <mc:Fallback>
          <p:pic>
            <p:nvPicPr>
              <p:cNvPr id="4" name="Ink 3">
                <a:extLst>
                  <a:ext uri="{FF2B5EF4-FFF2-40B4-BE49-F238E27FC236}">
                    <a16:creationId xmlns:a16="http://schemas.microsoft.com/office/drawing/2014/main" id="{3CA47AF1-A36A-EE50-E80F-D2DEFE6D53CE}"/>
                  </a:ext>
                </a:extLst>
              </p:cNvPr>
              <p:cNvPicPr/>
              <p:nvPr/>
            </p:nvPicPr>
            <p:blipFill>
              <a:blip r:embed="rId7"/>
              <a:stretch>
                <a:fillRect/>
              </a:stretch>
            </p:blipFill>
            <p:spPr>
              <a:xfrm>
                <a:off x="4537696" y="1758054"/>
                <a:ext cx="431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138A28B-C558-9616-07ED-2E829E00A1CC}"/>
                  </a:ext>
                </a:extLst>
              </p14:cNvPr>
              <p14:cNvContentPartPr/>
              <p14:nvPr/>
            </p14:nvContentPartPr>
            <p14:xfrm>
              <a:off x="6517336" y="2618094"/>
              <a:ext cx="27360" cy="10800"/>
            </p14:xfrm>
          </p:contentPart>
        </mc:Choice>
        <mc:Fallback>
          <p:pic>
            <p:nvPicPr>
              <p:cNvPr id="5" name="Ink 4">
                <a:extLst>
                  <a:ext uri="{FF2B5EF4-FFF2-40B4-BE49-F238E27FC236}">
                    <a16:creationId xmlns:a16="http://schemas.microsoft.com/office/drawing/2014/main" id="{C138A28B-C558-9616-07ED-2E829E00A1CC}"/>
                  </a:ext>
                </a:extLst>
              </p:cNvPr>
              <p:cNvPicPr/>
              <p:nvPr/>
            </p:nvPicPr>
            <p:blipFill>
              <a:blip r:embed="rId9"/>
              <a:stretch>
                <a:fillRect/>
              </a:stretch>
            </p:blipFill>
            <p:spPr>
              <a:xfrm>
                <a:off x="6499336" y="2600094"/>
                <a:ext cx="63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090CC49-03AF-B149-5C4B-9829B5E2AE2E}"/>
                  </a:ext>
                </a:extLst>
              </p14:cNvPr>
              <p14:cNvContentPartPr/>
              <p14:nvPr/>
            </p14:nvContentPartPr>
            <p14:xfrm>
              <a:off x="1197976" y="2941734"/>
              <a:ext cx="1373760" cy="76320"/>
            </p14:xfrm>
          </p:contentPart>
        </mc:Choice>
        <mc:Fallback>
          <p:pic>
            <p:nvPicPr>
              <p:cNvPr id="9" name="Ink 8">
                <a:extLst>
                  <a:ext uri="{FF2B5EF4-FFF2-40B4-BE49-F238E27FC236}">
                    <a16:creationId xmlns:a16="http://schemas.microsoft.com/office/drawing/2014/main" id="{3090CC49-03AF-B149-5C4B-9829B5E2AE2E}"/>
                  </a:ext>
                </a:extLst>
              </p:cNvPr>
              <p:cNvPicPr/>
              <p:nvPr/>
            </p:nvPicPr>
            <p:blipFill>
              <a:blip r:embed="rId11"/>
              <a:stretch>
                <a:fillRect/>
              </a:stretch>
            </p:blipFill>
            <p:spPr>
              <a:xfrm>
                <a:off x="1179976" y="2924094"/>
                <a:ext cx="1409400" cy="111960"/>
              </a:xfrm>
              <a:prstGeom prst="rect">
                <a:avLst/>
              </a:prstGeom>
            </p:spPr>
          </p:pic>
        </mc:Fallback>
      </mc:AlternateContent>
      <p:grpSp>
        <p:nvGrpSpPr>
          <p:cNvPr id="12" name="Group 11">
            <a:extLst>
              <a:ext uri="{FF2B5EF4-FFF2-40B4-BE49-F238E27FC236}">
                <a16:creationId xmlns:a16="http://schemas.microsoft.com/office/drawing/2014/main" id="{081077C9-6F3A-8BAC-506D-A067510207AE}"/>
              </a:ext>
            </a:extLst>
          </p:cNvPr>
          <p:cNvGrpSpPr/>
          <p:nvPr/>
        </p:nvGrpSpPr>
        <p:grpSpPr>
          <a:xfrm>
            <a:off x="7330216" y="2575974"/>
            <a:ext cx="1908360" cy="59040"/>
            <a:chOff x="7330216" y="2575974"/>
            <a:chExt cx="1908360" cy="5904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6964DE2C-3C23-BF75-9400-4F51226BB2F0}"/>
                    </a:ext>
                  </a:extLst>
                </p14:cNvPr>
                <p14:cNvContentPartPr/>
                <p14:nvPr/>
              </p14:nvContentPartPr>
              <p14:xfrm>
                <a:off x="8281696" y="2605854"/>
                <a:ext cx="161640" cy="5400"/>
              </p14:xfrm>
            </p:contentPart>
          </mc:Choice>
          <mc:Fallback>
            <p:pic>
              <p:nvPicPr>
                <p:cNvPr id="7" name="Ink 6">
                  <a:extLst>
                    <a:ext uri="{FF2B5EF4-FFF2-40B4-BE49-F238E27FC236}">
                      <a16:creationId xmlns:a16="http://schemas.microsoft.com/office/drawing/2014/main" id="{6964DE2C-3C23-BF75-9400-4F51226BB2F0}"/>
                    </a:ext>
                  </a:extLst>
                </p:cNvPr>
                <p:cNvPicPr/>
                <p:nvPr/>
              </p:nvPicPr>
              <p:blipFill>
                <a:blip r:embed="rId13"/>
                <a:stretch>
                  <a:fillRect/>
                </a:stretch>
              </p:blipFill>
              <p:spPr>
                <a:xfrm>
                  <a:off x="8263696" y="2587854"/>
                  <a:ext cx="197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DE16BE3-6CCB-B32D-BBBD-55297AED7F3B}"/>
                    </a:ext>
                  </a:extLst>
                </p14:cNvPr>
                <p14:cNvContentPartPr/>
                <p14:nvPr/>
              </p14:nvContentPartPr>
              <p14:xfrm>
                <a:off x="7330216" y="2575974"/>
                <a:ext cx="1908360" cy="59040"/>
              </p14:xfrm>
            </p:contentPart>
          </mc:Choice>
          <mc:Fallback>
            <p:pic>
              <p:nvPicPr>
                <p:cNvPr id="11" name="Ink 10">
                  <a:extLst>
                    <a:ext uri="{FF2B5EF4-FFF2-40B4-BE49-F238E27FC236}">
                      <a16:creationId xmlns:a16="http://schemas.microsoft.com/office/drawing/2014/main" id="{1DE16BE3-6CCB-B32D-BBBD-55297AED7F3B}"/>
                    </a:ext>
                  </a:extLst>
                </p:cNvPr>
                <p:cNvPicPr/>
                <p:nvPr/>
              </p:nvPicPr>
              <p:blipFill>
                <a:blip r:embed="rId15"/>
                <a:stretch>
                  <a:fillRect/>
                </a:stretch>
              </p:blipFill>
              <p:spPr>
                <a:xfrm>
                  <a:off x="7312576" y="2558334"/>
                  <a:ext cx="194400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D6838AC-10DE-876E-20AF-107D3C1E4664}"/>
                  </a:ext>
                </a:extLst>
              </p14:cNvPr>
              <p14:cNvContentPartPr/>
              <p14:nvPr/>
            </p14:nvContentPartPr>
            <p14:xfrm>
              <a:off x="1491736" y="4222974"/>
              <a:ext cx="1988640" cy="81000"/>
            </p14:xfrm>
          </p:contentPart>
        </mc:Choice>
        <mc:Fallback>
          <p:pic>
            <p:nvPicPr>
              <p:cNvPr id="13" name="Ink 12">
                <a:extLst>
                  <a:ext uri="{FF2B5EF4-FFF2-40B4-BE49-F238E27FC236}">
                    <a16:creationId xmlns:a16="http://schemas.microsoft.com/office/drawing/2014/main" id="{CD6838AC-10DE-876E-20AF-107D3C1E4664}"/>
                  </a:ext>
                </a:extLst>
              </p:cNvPr>
              <p:cNvPicPr/>
              <p:nvPr/>
            </p:nvPicPr>
            <p:blipFill>
              <a:blip r:embed="rId17"/>
              <a:stretch>
                <a:fillRect/>
              </a:stretch>
            </p:blipFill>
            <p:spPr>
              <a:xfrm>
                <a:off x="1474096" y="4204974"/>
                <a:ext cx="2024280" cy="116640"/>
              </a:xfrm>
              <a:prstGeom prst="rect">
                <a:avLst/>
              </a:prstGeom>
            </p:spPr>
          </p:pic>
        </mc:Fallback>
      </mc:AlternateContent>
    </p:spTree>
    <p:extLst>
      <p:ext uri="{BB962C8B-B14F-4D97-AF65-F5344CB8AC3E}">
        <p14:creationId xmlns:p14="http://schemas.microsoft.com/office/powerpoint/2010/main" val="220464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3889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05642" y="70135"/>
            <a:ext cx="9482446" cy="6001643"/>
          </a:xfrm>
          <a:prstGeom prst="rect">
            <a:avLst/>
          </a:prstGeom>
          <a:noFill/>
        </p:spPr>
        <p:txBody>
          <a:bodyPr wrap="square" rtlCol="0">
            <a:spAutoFit/>
          </a:bodyPr>
          <a:lstStyle/>
          <a:p>
            <a:pPr algn="r"/>
            <a:r>
              <a:rPr lang="he-IL" sz="3200" b="1">
                <a:solidFill>
                  <a:srgbClr val="FFFF00"/>
                </a:solidFill>
                <a:latin typeface="Times New Roman" panose="02020603050405020304" pitchFamily="18" charset="0"/>
                <a:cs typeface="Times New Roman" panose="02020603050405020304" pitchFamily="18" charset="0"/>
              </a:rPr>
              <a:t>ספר דברים פרק יא</a:t>
            </a:r>
          </a:p>
          <a:p>
            <a:pPr algn="r"/>
            <a:r>
              <a:rPr lang="he-IL" sz="3200">
                <a:solidFill>
                  <a:srgbClr val="FFFF00"/>
                </a:solidFill>
                <a:latin typeface="Times New Roman" panose="02020603050405020304" pitchFamily="18" charset="0"/>
                <a:cs typeface="Times New Roman" panose="02020603050405020304" pitchFamily="18" charset="0"/>
              </a:rPr>
              <a:t>כו   רְאֵה אָנֹכִי נֹתֵן לִפְנֵיכֶם הַיּוֹם בְּרָכָה וּקְלָלָה: כז   אֶת-הַבְּרָכָה אֲשֶׁר תִּשְׁמְעוּ אֶל-מִצְוֹת יְהוָֹה אֱלֹהֵיכֶם אֲשֶׁר אָנֹכִי מְצַוֶּה אֶתְכֶם הַיּוֹם: כח   וְהַקְּלָלָה אִם-לֹא תִשְׁמְעוּ אֶל-מִצְוֹת יְהוָֹה אֱלֹהֵיכֶם וְסַרְתֶּם מִן-הַדֶּרֶךְ אֲשֶׁר אָנֹכִי מְצַוֶּה אֶתְכֶם הַיּוֹם לָלֶכֶת אַחֲרֵי אֱלֹהִים אֲחֵרִים אֲשֶׁר לֹא-יְדַעְתֶּם: </a:t>
            </a:r>
          </a:p>
          <a:p>
            <a:endParaRPr lang="he-IL" sz="2800" b="1">
              <a:solidFill>
                <a:srgbClr val="FFC000"/>
              </a:solidFill>
              <a:latin typeface="Times New Roman" panose="02020603050405020304" pitchFamily="18" charset="0"/>
              <a:cs typeface="Times New Roman" panose="02020603050405020304" pitchFamily="18" charset="0"/>
            </a:endParaRPr>
          </a:p>
          <a:p>
            <a:r>
              <a:rPr lang="en-US" sz="2800" b="1">
                <a:solidFill>
                  <a:srgbClr val="FFC000"/>
                </a:solidFill>
                <a:latin typeface="Times New Roman" panose="02020603050405020304" pitchFamily="18" charset="0"/>
                <a:cs typeface="Times New Roman" panose="02020603050405020304" pitchFamily="18" charset="0"/>
              </a:rPr>
              <a:t>Devarim / Deuteronomy 11:26-28</a:t>
            </a:r>
          </a:p>
          <a:p>
            <a:r>
              <a:rPr lang="en-US" sz="2800">
                <a:solidFill>
                  <a:srgbClr val="FFC000"/>
                </a:solidFill>
                <a:latin typeface="Times New Roman" panose="02020603050405020304" pitchFamily="18" charset="0"/>
                <a:cs typeface="Times New Roman" panose="02020603050405020304" pitchFamily="18" charset="0"/>
              </a:rPr>
              <a:t>11:26 Behold, I set before you this day a blessing and a curse; 11:27 A blessing, if ye obey the commandments of the LORD your God, which I command you this day: 11:28 but a curse if you disobey the commandments of the LORD your God and turn aside from the path I command you today by following other gods, which you have not known.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51E511C-0E6F-47B1-84BD-AB63E7F88438}"/>
                  </a:ext>
                </a:extLst>
              </p14:cNvPr>
              <p14:cNvContentPartPr/>
              <p14:nvPr/>
            </p14:nvContentPartPr>
            <p14:xfrm>
              <a:off x="3838576" y="1048134"/>
              <a:ext cx="5611320" cy="165600"/>
            </p14:xfrm>
          </p:contentPart>
        </mc:Choice>
        <mc:Fallback>
          <p:pic>
            <p:nvPicPr>
              <p:cNvPr id="2" name="Ink 1">
                <a:extLst>
                  <a:ext uri="{FF2B5EF4-FFF2-40B4-BE49-F238E27FC236}">
                    <a16:creationId xmlns:a16="http://schemas.microsoft.com/office/drawing/2014/main" id="{251E511C-0E6F-47B1-84BD-AB63E7F88438}"/>
                  </a:ext>
                </a:extLst>
              </p:cNvPr>
              <p:cNvPicPr/>
              <p:nvPr/>
            </p:nvPicPr>
            <p:blipFill>
              <a:blip r:embed="rId5"/>
              <a:stretch>
                <a:fillRect/>
              </a:stretch>
            </p:blipFill>
            <p:spPr>
              <a:xfrm>
                <a:off x="3820936" y="1030134"/>
                <a:ext cx="5646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E2C6F65-18AB-FA24-851E-CD133890E421}"/>
                  </a:ext>
                </a:extLst>
              </p14:cNvPr>
              <p14:cNvContentPartPr/>
              <p14:nvPr/>
            </p14:nvContentPartPr>
            <p14:xfrm>
              <a:off x="1056136" y="1107174"/>
              <a:ext cx="2163240" cy="118080"/>
            </p14:xfrm>
          </p:contentPart>
        </mc:Choice>
        <mc:Fallback>
          <p:pic>
            <p:nvPicPr>
              <p:cNvPr id="4" name="Ink 3">
                <a:extLst>
                  <a:ext uri="{FF2B5EF4-FFF2-40B4-BE49-F238E27FC236}">
                    <a16:creationId xmlns:a16="http://schemas.microsoft.com/office/drawing/2014/main" id="{AE2C6F65-18AB-FA24-851E-CD133890E421}"/>
                  </a:ext>
                </a:extLst>
              </p:cNvPr>
              <p:cNvPicPr/>
              <p:nvPr/>
            </p:nvPicPr>
            <p:blipFill>
              <a:blip r:embed="rId7"/>
              <a:stretch>
                <a:fillRect/>
              </a:stretch>
            </p:blipFill>
            <p:spPr>
              <a:xfrm>
                <a:off x="1038496" y="1089534"/>
                <a:ext cx="2198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FBD4946-B49D-1081-B66A-2CEBA9613BED}"/>
                  </a:ext>
                </a:extLst>
              </p14:cNvPr>
              <p14:cNvContentPartPr/>
              <p14:nvPr/>
            </p14:nvContentPartPr>
            <p14:xfrm>
              <a:off x="9110056" y="1576614"/>
              <a:ext cx="935640" cy="24840"/>
            </p14:xfrm>
          </p:contentPart>
        </mc:Choice>
        <mc:Fallback>
          <p:pic>
            <p:nvPicPr>
              <p:cNvPr id="5" name="Ink 4">
                <a:extLst>
                  <a:ext uri="{FF2B5EF4-FFF2-40B4-BE49-F238E27FC236}">
                    <a16:creationId xmlns:a16="http://schemas.microsoft.com/office/drawing/2014/main" id="{CFBD4946-B49D-1081-B66A-2CEBA9613BED}"/>
                  </a:ext>
                </a:extLst>
              </p:cNvPr>
              <p:cNvPicPr/>
              <p:nvPr/>
            </p:nvPicPr>
            <p:blipFill>
              <a:blip r:embed="rId9"/>
              <a:stretch>
                <a:fillRect/>
              </a:stretch>
            </p:blipFill>
            <p:spPr>
              <a:xfrm>
                <a:off x="9092416" y="1558614"/>
                <a:ext cx="971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EFACD03-F382-11FF-2682-00C3920B3CBF}"/>
                  </a:ext>
                </a:extLst>
              </p14:cNvPr>
              <p14:cNvContentPartPr/>
              <p14:nvPr/>
            </p14:nvContentPartPr>
            <p14:xfrm>
              <a:off x="5850256" y="1613694"/>
              <a:ext cx="3021120" cy="125640"/>
            </p14:xfrm>
          </p:contentPart>
        </mc:Choice>
        <mc:Fallback>
          <p:pic>
            <p:nvPicPr>
              <p:cNvPr id="7" name="Ink 6">
                <a:extLst>
                  <a:ext uri="{FF2B5EF4-FFF2-40B4-BE49-F238E27FC236}">
                    <a16:creationId xmlns:a16="http://schemas.microsoft.com/office/drawing/2014/main" id="{0EFACD03-F382-11FF-2682-00C3920B3CBF}"/>
                  </a:ext>
                </a:extLst>
              </p:cNvPr>
              <p:cNvPicPr/>
              <p:nvPr/>
            </p:nvPicPr>
            <p:blipFill>
              <a:blip r:embed="rId11"/>
              <a:stretch>
                <a:fillRect/>
              </a:stretch>
            </p:blipFill>
            <p:spPr>
              <a:xfrm>
                <a:off x="5832256" y="1596054"/>
                <a:ext cx="3056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DBEF395-314D-F648-1F1A-8A7E3BB861F8}"/>
                  </a:ext>
                </a:extLst>
              </p14:cNvPr>
              <p14:cNvContentPartPr/>
              <p14:nvPr/>
            </p14:nvContentPartPr>
            <p14:xfrm>
              <a:off x="2015176" y="1538814"/>
              <a:ext cx="3864240" cy="114840"/>
            </p14:xfrm>
          </p:contentPart>
        </mc:Choice>
        <mc:Fallback>
          <p:pic>
            <p:nvPicPr>
              <p:cNvPr id="9" name="Ink 8">
                <a:extLst>
                  <a:ext uri="{FF2B5EF4-FFF2-40B4-BE49-F238E27FC236}">
                    <a16:creationId xmlns:a16="http://schemas.microsoft.com/office/drawing/2014/main" id="{CDBEF395-314D-F648-1F1A-8A7E3BB861F8}"/>
                  </a:ext>
                </a:extLst>
              </p:cNvPr>
              <p:cNvPicPr/>
              <p:nvPr/>
            </p:nvPicPr>
            <p:blipFill>
              <a:blip r:embed="rId13"/>
              <a:stretch>
                <a:fillRect/>
              </a:stretch>
            </p:blipFill>
            <p:spPr>
              <a:xfrm>
                <a:off x="1997176" y="1520814"/>
                <a:ext cx="3899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DEBC4B8-B1A0-0022-900F-1AB045E14D6D}"/>
                  </a:ext>
                </a:extLst>
              </p14:cNvPr>
              <p14:cNvContentPartPr/>
              <p14:nvPr/>
            </p14:nvContentPartPr>
            <p14:xfrm>
              <a:off x="3635536" y="2063694"/>
              <a:ext cx="6326640" cy="89280"/>
            </p14:xfrm>
          </p:contentPart>
        </mc:Choice>
        <mc:Fallback>
          <p:pic>
            <p:nvPicPr>
              <p:cNvPr id="11" name="Ink 10">
                <a:extLst>
                  <a:ext uri="{FF2B5EF4-FFF2-40B4-BE49-F238E27FC236}">
                    <a16:creationId xmlns:a16="http://schemas.microsoft.com/office/drawing/2014/main" id="{2DEBC4B8-B1A0-0022-900F-1AB045E14D6D}"/>
                  </a:ext>
                </a:extLst>
              </p:cNvPr>
              <p:cNvPicPr/>
              <p:nvPr/>
            </p:nvPicPr>
            <p:blipFill>
              <a:blip r:embed="rId15"/>
              <a:stretch>
                <a:fillRect/>
              </a:stretch>
            </p:blipFill>
            <p:spPr>
              <a:xfrm>
                <a:off x="3617536" y="2046054"/>
                <a:ext cx="6362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FE96B27B-0D9D-BF39-8577-4888B486B124}"/>
                  </a:ext>
                </a:extLst>
              </p14:cNvPr>
              <p14:cNvContentPartPr/>
              <p14:nvPr/>
            </p14:nvContentPartPr>
            <p14:xfrm>
              <a:off x="714856" y="2602614"/>
              <a:ext cx="3509280" cy="218520"/>
            </p14:xfrm>
          </p:contentPart>
        </mc:Choice>
        <mc:Fallback>
          <p:pic>
            <p:nvPicPr>
              <p:cNvPr id="18" name="Ink 17">
                <a:extLst>
                  <a:ext uri="{FF2B5EF4-FFF2-40B4-BE49-F238E27FC236}">
                    <a16:creationId xmlns:a16="http://schemas.microsoft.com/office/drawing/2014/main" id="{FE96B27B-0D9D-BF39-8577-4888B486B124}"/>
                  </a:ext>
                </a:extLst>
              </p:cNvPr>
              <p:cNvPicPr/>
              <p:nvPr/>
            </p:nvPicPr>
            <p:blipFill>
              <a:blip r:embed="rId17"/>
              <a:stretch>
                <a:fillRect/>
              </a:stretch>
            </p:blipFill>
            <p:spPr>
              <a:xfrm>
                <a:off x="697216" y="2584614"/>
                <a:ext cx="35449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D4364B4E-6066-480F-360A-BB6ED5D05BFB}"/>
                  </a:ext>
                </a:extLst>
              </p14:cNvPr>
              <p14:cNvContentPartPr/>
              <p14:nvPr/>
            </p14:nvContentPartPr>
            <p14:xfrm>
              <a:off x="6018376" y="2758134"/>
              <a:ext cx="81720" cy="20520"/>
            </p14:xfrm>
          </p:contentPart>
        </mc:Choice>
        <mc:Fallback>
          <p:pic>
            <p:nvPicPr>
              <p:cNvPr id="20" name="Ink 19">
                <a:extLst>
                  <a:ext uri="{FF2B5EF4-FFF2-40B4-BE49-F238E27FC236}">
                    <a16:creationId xmlns:a16="http://schemas.microsoft.com/office/drawing/2014/main" id="{D4364B4E-6066-480F-360A-BB6ED5D05BFB}"/>
                  </a:ext>
                </a:extLst>
              </p:cNvPr>
              <p:cNvPicPr/>
              <p:nvPr/>
            </p:nvPicPr>
            <p:blipFill>
              <a:blip r:embed="rId19"/>
              <a:stretch>
                <a:fillRect/>
              </a:stretch>
            </p:blipFill>
            <p:spPr>
              <a:xfrm>
                <a:off x="6000736" y="2740134"/>
                <a:ext cx="117360" cy="56160"/>
              </a:xfrm>
              <a:prstGeom prst="rect">
                <a:avLst/>
              </a:prstGeom>
            </p:spPr>
          </p:pic>
        </mc:Fallback>
      </mc:AlternateContent>
      <p:grpSp>
        <p:nvGrpSpPr>
          <p:cNvPr id="23" name="Group 22">
            <a:extLst>
              <a:ext uri="{FF2B5EF4-FFF2-40B4-BE49-F238E27FC236}">
                <a16:creationId xmlns:a16="http://schemas.microsoft.com/office/drawing/2014/main" id="{AB573E82-EF41-CF88-5787-F71211653F3A}"/>
              </a:ext>
            </a:extLst>
          </p:cNvPr>
          <p:cNvGrpSpPr/>
          <p:nvPr/>
        </p:nvGrpSpPr>
        <p:grpSpPr>
          <a:xfrm>
            <a:off x="722776" y="2019414"/>
            <a:ext cx="9268200" cy="745560"/>
            <a:chOff x="722776" y="2019414"/>
            <a:chExt cx="9268200" cy="745560"/>
          </a:xfrm>
        </p:grpSpPr>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B32F710D-EA48-F35D-8897-114778475970}"/>
                    </a:ext>
                  </a:extLst>
                </p14:cNvPr>
                <p14:cNvContentPartPr/>
                <p14:nvPr/>
              </p14:nvContentPartPr>
              <p14:xfrm>
                <a:off x="722776" y="2019414"/>
                <a:ext cx="2930760" cy="215640"/>
              </p14:xfrm>
            </p:contentPart>
          </mc:Choice>
          <mc:Fallback>
            <p:pic>
              <p:nvPicPr>
                <p:cNvPr id="12" name="Ink 11">
                  <a:extLst>
                    <a:ext uri="{FF2B5EF4-FFF2-40B4-BE49-F238E27FC236}">
                      <a16:creationId xmlns:a16="http://schemas.microsoft.com/office/drawing/2014/main" id="{B32F710D-EA48-F35D-8897-114778475970}"/>
                    </a:ext>
                  </a:extLst>
                </p:cNvPr>
                <p:cNvPicPr/>
                <p:nvPr/>
              </p:nvPicPr>
              <p:blipFill>
                <a:blip r:embed="rId21"/>
                <a:stretch>
                  <a:fillRect/>
                </a:stretch>
              </p:blipFill>
              <p:spPr>
                <a:xfrm>
                  <a:off x="704776" y="2001774"/>
                  <a:ext cx="2966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4229B791-BF01-34C2-FE55-94622CCD977A}"/>
                    </a:ext>
                  </a:extLst>
                </p14:cNvPr>
                <p14:cNvContentPartPr/>
                <p14:nvPr/>
              </p14:nvContentPartPr>
              <p14:xfrm>
                <a:off x="7006576" y="2601534"/>
                <a:ext cx="2984400" cy="100080"/>
              </p14:xfrm>
            </p:contentPart>
          </mc:Choice>
          <mc:Fallback>
            <p:pic>
              <p:nvPicPr>
                <p:cNvPr id="13" name="Ink 12">
                  <a:extLst>
                    <a:ext uri="{FF2B5EF4-FFF2-40B4-BE49-F238E27FC236}">
                      <a16:creationId xmlns:a16="http://schemas.microsoft.com/office/drawing/2014/main" id="{4229B791-BF01-34C2-FE55-94622CCD977A}"/>
                    </a:ext>
                  </a:extLst>
                </p:cNvPr>
                <p:cNvPicPr/>
                <p:nvPr/>
              </p:nvPicPr>
              <p:blipFill>
                <a:blip r:embed="rId23"/>
                <a:stretch>
                  <a:fillRect/>
                </a:stretch>
              </p:blipFill>
              <p:spPr>
                <a:xfrm>
                  <a:off x="6988576" y="2583534"/>
                  <a:ext cx="3020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5C9D29AA-26D7-A4C2-8744-75F1398FA49E}"/>
                    </a:ext>
                  </a:extLst>
                </p14:cNvPr>
                <p14:cNvContentPartPr/>
                <p14:nvPr/>
              </p14:nvContentPartPr>
              <p14:xfrm>
                <a:off x="6124216" y="2606934"/>
                <a:ext cx="720000" cy="42120"/>
              </p14:xfrm>
            </p:contentPart>
          </mc:Choice>
          <mc:Fallback>
            <p:pic>
              <p:nvPicPr>
                <p:cNvPr id="14" name="Ink 13">
                  <a:extLst>
                    <a:ext uri="{FF2B5EF4-FFF2-40B4-BE49-F238E27FC236}">
                      <a16:creationId xmlns:a16="http://schemas.microsoft.com/office/drawing/2014/main" id="{5C9D29AA-26D7-A4C2-8744-75F1398FA49E}"/>
                    </a:ext>
                  </a:extLst>
                </p:cNvPr>
                <p:cNvPicPr/>
                <p:nvPr/>
              </p:nvPicPr>
              <p:blipFill>
                <a:blip r:embed="rId25"/>
                <a:stretch>
                  <a:fillRect/>
                </a:stretch>
              </p:blipFill>
              <p:spPr>
                <a:xfrm>
                  <a:off x="6106576" y="2589294"/>
                  <a:ext cx="755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50BF3BC5-DBFC-5B19-0611-817C0A188843}"/>
                    </a:ext>
                  </a:extLst>
                </p14:cNvPr>
                <p14:cNvContentPartPr/>
                <p14:nvPr/>
              </p14:nvContentPartPr>
              <p14:xfrm>
                <a:off x="4282816" y="2064414"/>
                <a:ext cx="1841400" cy="700560"/>
              </p14:xfrm>
            </p:contentPart>
          </mc:Choice>
          <mc:Fallback>
            <p:pic>
              <p:nvPicPr>
                <p:cNvPr id="16" name="Ink 15">
                  <a:extLst>
                    <a:ext uri="{FF2B5EF4-FFF2-40B4-BE49-F238E27FC236}">
                      <a16:creationId xmlns:a16="http://schemas.microsoft.com/office/drawing/2014/main" id="{50BF3BC5-DBFC-5B19-0611-817C0A188843}"/>
                    </a:ext>
                  </a:extLst>
                </p:cNvPr>
                <p:cNvPicPr/>
                <p:nvPr/>
              </p:nvPicPr>
              <p:blipFill>
                <a:blip r:embed="rId27"/>
                <a:stretch>
                  <a:fillRect/>
                </a:stretch>
              </p:blipFill>
              <p:spPr>
                <a:xfrm>
                  <a:off x="4265176" y="2046414"/>
                  <a:ext cx="1877040" cy="73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43563B9E-973B-AD70-9589-E04E89C1B83A}"/>
                    </a:ext>
                  </a:extLst>
                </p14:cNvPr>
                <p14:cNvContentPartPr/>
                <p14:nvPr/>
              </p14:nvContentPartPr>
              <p14:xfrm>
                <a:off x="3335296" y="2044254"/>
                <a:ext cx="3669480" cy="664560"/>
              </p14:xfrm>
            </p:contentPart>
          </mc:Choice>
          <mc:Fallback>
            <p:pic>
              <p:nvPicPr>
                <p:cNvPr id="22" name="Ink 21">
                  <a:extLst>
                    <a:ext uri="{FF2B5EF4-FFF2-40B4-BE49-F238E27FC236}">
                      <a16:creationId xmlns:a16="http://schemas.microsoft.com/office/drawing/2014/main" id="{43563B9E-973B-AD70-9589-E04E89C1B83A}"/>
                    </a:ext>
                  </a:extLst>
                </p:cNvPr>
                <p:cNvPicPr/>
                <p:nvPr/>
              </p:nvPicPr>
              <p:blipFill>
                <a:blip r:embed="rId29"/>
                <a:stretch>
                  <a:fillRect/>
                </a:stretch>
              </p:blipFill>
              <p:spPr>
                <a:xfrm>
                  <a:off x="3317656" y="2026254"/>
                  <a:ext cx="3705120" cy="700200"/>
                </a:xfrm>
                <a:prstGeom prst="rect">
                  <a:avLst/>
                </a:prstGeom>
              </p:spPr>
            </p:pic>
          </mc:Fallback>
        </mc:AlternateContent>
      </p:grpSp>
    </p:spTree>
    <p:extLst>
      <p:ext uri="{BB962C8B-B14F-4D97-AF65-F5344CB8AC3E}">
        <p14:creationId xmlns:p14="http://schemas.microsoft.com/office/powerpoint/2010/main" val="106605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0210" y="131690"/>
            <a:ext cx="10364767" cy="5693866"/>
          </a:xfrm>
          <a:prstGeom prst="rect">
            <a:avLst/>
          </a:prstGeom>
          <a:noFill/>
        </p:spPr>
        <p:txBody>
          <a:bodyPr wrap="square" rtlCol="0">
            <a:spAutoFit/>
          </a:bodyPr>
          <a:lstStyle/>
          <a:p>
            <a:r>
              <a:rPr lang="en-US" sz="2400" b="1">
                <a:solidFill>
                  <a:srgbClr val="FFC000"/>
                </a:solidFill>
                <a:cs typeface="+mj-cs"/>
              </a:rPr>
              <a:t>Pseudepigrapha - Psalms of Solomon 8:1–15</a:t>
            </a:r>
          </a:p>
          <a:p>
            <a:r>
              <a:rPr lang="en-US" sz="2000">
                <a:solidFill>
                  <a:srgbClr val="FFC000"/>
                </a:solidFill>
                <a:cs typeface="+mj-cs"/>
              </a:rPr>
              <a:t>1* My ear heard distress and the sound of war,  the blast of the trumpet sounding slaughter and destruction. 2* The sound of many people as of a violent storm, as a raging fire storm sweeping through the wilderness. 3 And I said to my heart, Where, then, will God judge it? 4 I heard a sound in Jerusalem, the holy city. 5* My stomach was crushed at what I heard; my knees were weak, my heart was afraid, my bones shook like reeds. 6 I said, They directed their ways in righteousness. 7* I thought about the judgments of God since the creation of heaven and earth; I proved God right in his judgments in ages past. 8God exposed their sins in the full light of day; the whole earth knew the righteous judgments of God. 9* In secret places underground was their lawbreaking, provoking (him), son involved with mother and father with daughter; 10* Everyone committed adultery with his neighbor’s wife; they made agreements with them with an oath about these things. 11 They stole from the sanctuary of God as if there were no redeeming heir. 12* They walked on the place of sacrifice of the Lord, (coming) from all kinds of uncleanness; and (coming) with menstrual blood (on them), they defiled the sacrifices as if they were common meat. 13* There was no sin they left undone in which they did not surpass the gentiles. 14* Because of this God mixed them (a drink) of a wavering spirit, and gave them a cup of undiluted wine to make them drunk. 15 He brought someone from the end of the earth, one who attacks in strength; he declared war against Jerusalem, and her land.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4FDFAFB-6B08-346D-3E75-39BDB0E3EFAB}"/>
              </a:ext>
            </a:extLst>
          </p:cNvPr>
          <p:cNvSpPr txBox="1"/>
          <p:nvPr/>
        </p:nvSpPr>
        <p:spPr>
          <a:xfrm>
            <a:off x="3192451" y="5625502"/>
            <a:ext cx="7168770" cy="1015663"/>
          </a:xfrm>
          <a:prstGeom prst="rect">
            <a:avLst/>
          </a:prstGeom>
          <a:noFill/>
        </p:spPr>
        <p:txBody>
          <a:bodyPr wrap="square">
            <a:spAutoFit/>
          </a:bodyPr>
          <a:lstStyle/>
          <a:p>
            <a:r>
              <a:rPr lang="en-US" sz="1500">
                <a:solidFill>
                  <a:srgbClr val="FFC000"/>
                </a:solidFill>
                <a:cs typeface="+mj-cs"/>
              </a:rPr>
              <a:t>(</a:t>
            </a:r>
            <a:r>
              <a:rPr lang="en-US" sz="1500">
                <a:solidFill>
                  <a:srgbClr val="00B0F0"/>
                </a:solidFill>
                <a:cs typeface="+mj-cs"/>
              </a:rPr>
              <a:t>James H. Charlesworth, The Old Testament Pseudepigrapha and the New Testament: Expansions of the “Old Testament” and Legends, Wisdom, and Philosophical Literature, Prayers, Psalms and Odes, Fragments of Lost Judeo-Hellenistic Works, vol. 2 (New Haven;  London: Yale University Press, 1985), 658–659</a:t>
            </a:r>
            <a:r>
              <a:rPr lang="en-US" sz="1500">
                <a:solidFill>
                  <a:srgbClr val="FFC000"/>
                </a:solidFill>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99F4DA8-2D94-FEFD-CBDC-E7C4793A351A}"/>
                  </a:ext>
                </a:extLst>
              </p14:cNvPr>
              <p14:cNvContentPartPr/>
              <p14:nvPr/>
            </p14:nvContentPartPr>
            <p14:xfrm>
              <a:off x="7650976" y="1753374"/>
              <a:ext cx="2464560" cy="64080"/>
            </p14:xfrm>
          </p:contentPart>
        </mc:Choice>
        <mc:Fallback>
          <p:pic>
            <p:nvPicPr>
              <p:cNvPr id="2" name="Ink 1">
                <a:extLst>
                  <a:ext uri="{FF2B5EF4-FFF2-40B4-BE49-F238E27FC236}">
                    <a16:creationId xmlns:a16="http://schemas.microsoft.com/office/drawing/2014/main" id="{099F4DA8-2D94-FEFD-CBDC-E7C4793A351A}"/>
                  </a:ext>
                </a:extLst>
              </p:cNvPr>
              <p:cNvPicPr/>
              <p:nvPr/>
            </p:nvPicPr>
            <p:blipFill>
              <a:blip r:embed="rId5"/>
              <a:stretch>
                <a:fillRect/>
              </a:stretch>
            </p:blipFill>
            <p:spPr>
              <a:xfrm>
                <a:off x="7633336" y="1735374"/>
                <a:ext cx="2500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B1ED86F-EAB6-2167-0648-0D38F159DE3A}"/>
                  </a:ext>
                </a:extLst>
              </p14:cNvPr>
              <p14:cNvContentPartPr/>
              <p14:nvPr/>
            </p14:nvContentPartPr>
            <p14:xfrm>
              <a:off x="294736" y="2042454"/>
              <a:ext cx="4562640" cy="70200"/>
            </p14:xfrm>
          </p:contentPart>
        </mc:Choice>
        <mc:Fallback>
          <p:pic>
            <p:nvPicPr>
              <p:cNvPr id="4" name="Ink 3">
                <a:extLst>
                  <a:ext uri="{FF2B5EF4-FFF2-40B4-BE49-F238E27FC236}">
                    <a16:creationId xmlns:a16="http://schemas.microsoft.com/office/drawing/2014/main" id="{2B1ED86F-EAB6-2167-0648-0D38F159DE3A}"/>
                  </a:ext>
                </a:extLst>
              </p:cNvPr>
              <p:cNvPicPr/>
              <p:nvPr/>
            </p:nvPicPr>
            <p:blipFill>
              <a:blip r:embed="rId7"/>
              <a:stretch>
                <a:fillRect/>
              </a:stretch>
            </p:blipFill>
            <p:spPr>
              <a:xfrm>
                <a:off x="277096" y="2024814"/>
                <a:ext cx="4598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23484B8-81E8-7F83-6338-3269D8D4B48A}"/>
                  </a:ext>
                </a:extLst>
              </p14:cNvPr>
              <p14:cNvContentPartPr/>
              <p14:nvPr/>
            </p14:nvContentPartPr>
            <p14:xfrm>
              <a:off x="2160976" y="3257094"/>
              <a:ext cx="5057280" cy="76680"/>
            </p14:xfrm>
          </p:contentPart>
        </mc:Choice>
        <mc:Fallback>
          <p:pic>
            <p:nvPicPr>
              <p:cNvPr id="5" name="Ink 4">
                <a:extLst>
                  <a:ext uri="{FF2B5EF4-FFF2-40B4-BE49-F238E27FC236}">
                    <a16:creationId xmlns:a16="http://schemas.microsoft.com/office/drawing/2014/main" id="{D23484B8-81E8-7F83-6338-3269D8D4B48A}"/>
                  </a:ext>
                </a:extLst>
              </p:cNvPr>
              <p:cNvPicPr/>
              <p:nvPr/>
            </p:nvPicPr>
            <p:blipFill>
              <a:blip r:embed="rId9"/>
              <a:stretch>
                <a:fillRect/>
              </a:stretch>
            </p:blipFill>
            <p:spPr>
              <a:xfrm>
                <a:off x="2142976" y="3239454"/>
                <a:ext cx="5092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3E5AF75-324F-06CB-9099-CCDAB74DD422}"/>
                  </a:ext>
                </a:extLst>
              </p14:cNvPr>
              <p14:cNvContentPartPr/>
              <p14:nvPr/>
            </p14:nvContentPartPr>
            <p14:xfrm>
              <a:off x="4776376" y="2933454"/>
              <a:ext cx="5020560" cy="70200"/>
            </p14:xfrm>
          </p:contentPart>
        </mc:Choice>
        <mc:Fallback>
          <p:pic>
            <p:nvPicPr>
              <p:cNvPr id="9" name="Ink 8">
                <a:extLst>
                  <a:ext uri="{FF2B5EF4-FFF2-40B4-BE49-F238E27FC236}">
                    <a16:creationId xmlns:a16="http://schemas.microsoft.com/office/drawing/2014/main" id="{D3E5AF75-324F-06CB-9099-CCDAB74DD422}"/>
                  </a:ext>
                </a:extLst>
              </p:cNvPr>
              <p:cNvPicPr/>
              <p:nvPr/>
            </p:nvPicPr>
            <p:blipFill>
              <a:blip r:embed="rId11"/>
              <a:stretch>
                <a:fillRect/>
              </a:stretch>
            </p:blipFill>
            <p:spPr>
              <a:xfrm>
                <a:off x="4758376" y="2915814"/>
                <a:ext cx="5056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B6290C8-D50D-CB34-DBCE-3F7DFB790100}"/>
                  </a:ext>
                </a:extLst>
              </p14:cNvPr>
              <p14:cNvContentPartPr/>
              <p14:nvPr/>
            </p14:nvContentPartPr>
            <p14:xfrm>
              <a:off x="8585896" y="4772694"/>
              <a:ext cx="1724760" cy="110880"/>
            </p14:xfrm>
          </p:contentPart>
        </mc:Choice>
        <mc:Fallback>
          <p:pic>
            <p:nvPicPr>
              <p:cNvPr id="11" name="Ink 10">
                <a:extLst>
                  <a:ext uri="{FF2B5EF4-FFF2-40B4-BE49-F238E27FC236}">
                    <a16:creationId xmlns:a16="http://schemas.microsoft.com/office/drawing/2014/main" id="{DB6290C8-D50D-CB34-DBCE-3F7DFB790100}"/>
                  </a:ext>
                </a:extLst>
              </p:cNvPr>
              <p:cNvPicPr/>
              <p:nvPr/>
            </p:nvPicPr>
            <p:blipFill>
              <a:blip r:embed="rId13"/>
              <a:stretch>
                <a:fillRect/>
              </a:stretch>
            </p:blipFill>
            <p:spPr>
              <a:xfrm>
                <a:off x="8567896" y="4755054"/>
                <a:ext cx="1760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941D6FB-5200-193A-8932-BF32B7B821F7}"/>
                  </a:ext>
                </a:extLst>
              </p14:cNvPr>
              <p14:cNvContentPartPr/>
              <p14:nvPr/>
            </p14:nvContentPartPr>
            <p14:xfrm>
              <a:off x="235336" y="5102814"/>
              <a:ext cx="4527720" cy="91800"/>
            </p14:xfrm>
          </p:contentPart>
        </mc:Choice>
        <mc:Fallback>
          <p:pic>
            <p:nvPicPr>
              <p:cNvPr id="12" name="Ink 11">
                <a:extLst>
                  <a:ext uri="{FF2B5EF4-FFF2-40B4-BE49-F238E27FC236}">
                    <a16:creationId xmlns:a16="http://schemas.microsoft.com/office/drawing/2014/main" id="{5941D6FB-5200-193A-8932-BF32B7B821F7}"/>
                  </a:ext>
                </a:extLst>
              </p:cNvPr>
              <p:cNvPicPr/>
              <p:nvPr/>
            </p:nvPicPr>
            <p:blipFill>
              <a:blip r:embed="rId15"/>
              <a:stretch>
                <a:fillRect/>
              </a:stretch>
            </p:blipFill>
            <p:spPr>
              <a:xfrm>
                <a:off x="217696" y="5085174"/>
                <a:ext cx="4563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B173DC5-BACE-ADA9-E272-9B0645162317}"/>
                  </a:ext>
                </a:extLst>
              </p14:cNvPr>
              <p14:cNvContentPartPr/>
              <p14:nvPr/>
            </p14:nvContentPartPr>
            <p14:xfrm>
              <a:off x="5159776" y="5075814"/>
              <a:ext cx="4739760" cy="132480"/>
            </p14:xfrm>
          </p:contentPart>
        </mc:Choice>
        <mc:Fallback>
          <p:pic>
            <p:nvPicPr>
              <p:cNvPr id="13" name="Ink 12">
                <a:extLst>
                  <a:ext uri="{FF2B5EF4-FFF2-40B4-BE49-F238E27FC236}">
                    <a16:creationId xmlns:a16="http://schemas.microsoft.com/office/drawing/2014/main" id="{EB173DC5-BACE-ADA9-E272-9B0645162317}"/>
                  </a:ext>
                </a:extLst>
              </p:cNvPr>
              <p:cNvPicPr/>
              <p:nvPr/>
            </p:nvPicPr>
            <p:blipFill>
              <a:blip r:embed="rId17"/>
              <a:stretch>
                <a:fillRect/>
              </a:stretch>
            </p:blipFill>
            <p:spPr>
              <a:xfrm>
                <a:off x="5141776" y="5057814"/>
                <a:ext cx="4775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5305209-E165-3F5A-20A8-92CADBD75082}"/>
                  </a:ext>
                </a:extLst>
              </p14:cNvPr>
              <p14:cNvContentPartPr/>
              <p14:nvPr/>
            </p14:nvContentPartPr>
            <p14:xfrm>
              <a:off x="277456" y="5377134"/>
              <a:ext cx="1049760" cy="89640"/>
            </p14:xfrm>
          </p:contentPart>
        </mc:Choice>
        <mc:Fallback>
          <p:pic>
            <p:nvPicPr>
              <p:cNvPr id="14" name="Ink 13">
                <a:extLst>
                  <a:ext uri="{FF2B5EF4-FFF2-40B4-BE49-F238E27FC236}">
                    <a16:creationId xmlns:a16="http://schemas.microsoft.com/office/drawing/2014/main" id="{35305209-E165-3F5A-20A8-92CADBD75082}"/>
                  </a:ext>
                </a:extLst>
              </p:cNvPr>
              <p:cNvPicPr/>
              <p:nvPr/>
            </p:nvPicPr>
            <p:blipFill>
              <a:blip r:embed="rId19"/>
              <a:stretch>
                <a:fillRect/>
              </a:stretch>
            </p:blipFill>
            <p:spPr>
              <a:xfrm>
                <a:off x="259456" y="5359134"/>
                <a:ext cx="1085400" cy="125280"/>
              </a:xfrm>
              <a:prstGeom prst="rect">
                <a:avLst/>
              </a:prstGeom>
            </p:spPr>
          </p:pic>
        </mc:Fallback>
      </mc:AlternateContent>
    </p:spTree>
    <p:extLst>
      <p:ext uri="{BB962C8B-B14F-4D97-AF65-F5344CB8AC3E}">
        <p14:creationId xmlns:p14="http://schemas.microsoft.com/office/powerpoint/2010/main" val="231119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5836" y="291401"/>
            <a:ext cx="9966943" cy="5262979"/>
          </a:xfrm>
          <a:prstGeom prst="rect">
            <a:avLst/>
          </a:prstGeom>
          <a:noFill/>
        </p:spPr>
        <p:txBody>
          <a:bodyPr wrap="square" rtlCol="0">
            <a:spAutoFit/>
          </a:bodyPr>
          <a:lstStyle/>
          <a:p>
            <a:pPr algn="r"/>
            <a:r>
              <a:rPr lang="he-IL" sz="2800" b="1">
                <a:solidFill>
                  <a:srgbClr val="FFFF00"/>
                </a:solidFill>
                <a:cs typeface="+mj-cs"/>
              </a:rPr>
              <a:t>ספר זכריה פסק יד</a:t>
            </a:r>
            <a:endParaRPr lang="he-IL" sz="2800">
              <a:solidFill>
                <a:srgbClr val="FFFF00"/>
              </a:solidFill>
              <a:cs typeface="+mj-cs"/>
            </a:endParaRPr>
          </a:p>
          <a:p>
            <a:pPr algn="r"/>
            <a:r>
              <a:rPr lang="he-IL" sz="2800">
                <a:solidFill>
                  <a:srgbClr val="FFFF00"/>
                </a:solidFill>
                <a:cs typeface="+mj-cs"/>
              </a:rPr>
              <a:t>יב  וְזֹ֣את׀ תִּֽהְיֶ֣ה הַמַּגֵּפָ֗ה אֲשֶׁ֨ר יִגֹּ֤ף יְהוָה֙ אֶת־כָּל־הָ֣עַמִּ֔ים אֲשֶׁ֥ר צָבְא֖וּ עַל־יְרוּשָׁלִָ֑ם הָמֵ֣ק׀ בְּשָׂר֗וֹ וְהוּא֙ עֹמֵ֣ד עַל־רַגְלָ֔יו וְעֵינָיו֙ תִּמַּ֣קְנָה בְחֹֽרֵיהֶ֔ן וּלְשׁוֹנ֖וֹ תִּמַּ֥ק בְּפִיהֶֽם׃ </a:t>
            </a:r>
            <a:r>
              <a:rPr lang="he-IL" sz="2800">
                <a:solidFill>
                  <a:srgbClr val="92D050"/>
                </a:solidFill>
                <a:cs typeface="+mj-cs"/>
              </a:rPr>
              <a:t>יג   וְהָיָה֙ בַּיּ֣וֹם הַה֔וּא תִּֽהְיֶ֧ה מְהֽוּמַת־יְהוָ֛ה רַבָּ֖ה בָּהֶ֑ם וְהֶחֱזִ֗יקוּ אִ֚ישׁ יַ֣ד רֵעֵ֔הוּ וְעָלְתָ֥ה יָד֖וֹ עַל־יַ֥ד רֵעֵֽהוּ׃ </a:t>
            </a:r>
            <a:r>
              <a:rPr lang="he-IL" sz="2800">
                <a:solidFill>
                  <a:srgbClr val="FFFF00"/>
                </a:solidFill>
                <a:cs typeface="+mj-cs"/>
              </a:rPr>
              <a:t>יד  וְגַ֨ם־יְהוּדָ֔ה תִּלָּחֵ֖ם בִּירֽוּשָׁלִָ֑ם וְאֻסַּף֩ חֵ֨יל כָּל־הַגּוֹיִ֜ם סָבִ֗יב זָהָ֥ב וָכֶ֛סֶף וּבְגָדִ֖ים לָרֹ֥ב מְאֹֽד׃ </a:t>
            </a:r>
            <a:r>
              <a:rPr lang="he-IL" sz="2800">
                <a:solidFill>
                  <a:srgbClr val="92D050"/>
                </a:solidFill>
                <a:cs typeface="+mj-cs"/>
              </a:rPr>
              <a:t>טו  וְכֵ֨ן תִּֽהְיֶ֜ה מַגֵּפַ֣ת הַסּ֗וּס הַפֶּ֙רֶד֙ הַגָּמָ֣ל וְהַחֲמ֔וֹר וְכָ֨ל־הַבְּהֵמָ֔ה אֲשֶׁ֥ר יִהְיֶ֖ה בַּמַּחֲנ֣וֹת הָהֵ֑מָּה כַּמַּגֵּפָ֖ה הַזֹּֽאת׃ </a:t>
            </a:r>
            <a:r>
              <a:rPr lang="he-IL" sz="2800">
                <a:solidFill>
                  <a:srgbClr val="FFFF00"/>
                </a:solidFill>
                <a:cs typeface="+mj-cs"/>
              </a:rPr>
              <a:t>טז   וְהָיָ֗ה כָּל־הַנּוֹתָר֙ מִכָּל־הַגּוֹיִ֔ם הַבָּאִ֖ים עַל־יְרֽוּשָׁלִָ֑ם וְעָל֞וּ מִדֵּ֧י שָׁנָ֣ה בְשָׁנָ֗ה לְהִֽשְׁתַּחֲוֺת֙ לְמֶ֙לֶךְ֙ יְהוָ֣ה צְבָא֔וֹת וְלָחֹ֖ג אֶת־חַ֥ג הַסֻּכּֽוֹת׃ </a:t>
            </a:r>
            <a:r>
              <a:rPr lang="he-IL" sz="2800">
                <a:solidFill>
                  <a:srgbClr val="92D050"/>
                </a:solidFill>
                <a:cs typeface="+mj-cs"/>
              </a:rPr>
              <a:t>יז  וְ֠הָיָה אֲשֶׁ֨ר לֹֽא־יַעֲלֶ֜ה מֵאֵ֨ת מִשְׁפְּח֤וֹת הָאָ֙רֶץ֙ אֶל־יְר֣וּשָׁלִַ֔ם לְהִֽשְׁתַּחֲוֺ֔ת לְמֶ֖לֶךְ יְהוָ֣ה צְבָא֑וֹת וְלֹ֥א עֲלֵיהֶ֖ם יִהְיֶ֥ה הַגָּֽשֶׁם׃ </a:t>
            </a:r>
            <a:r>
              <a:rPr lang="he-IL" sz="2800">
                <a:solidFill>
                  <a:srgbClr val="FFFF00"/>
                </a:solidFill>
                <a:cs typeface="+mj-cs"/>
              </a:rPr>
              <a:t>יח  וְאִם־מִשְׁפַּ֨חַת מִצְרַ֧יִם לֹֽא־תַעֲלֶ֛ה וְלֹ֥א בָאָ֖ה וְלֹ֣א עֲלֵיהֶ֑ם תִּֽהְיֶ֣ה הַמַּגֵּפָ֗ה אֲשֶׁ֨ר יִגֹּ֤ף יְהוָה֙ אֶת־הַגּוֹיִ֔ם אֲשֶׁר֙ לֹ֣א יַֽעֲל֔וּ לָחֹ֖ג אֶת־חַ֥ג הַסֻּכּֽוֹת׃ </a:t>
            </a:r>
            <a:r>
              <a:rPr lang="he-IL" sz="2800">
                <a:solidFill>
                  <a:srgbClr val="92D050"/>
                </a:solidFill>
                <a:cs typeface="+mj-cs"/>
              </a:rPr>
              <a:t>יט  זֹ֥את תִּהְיֶ֖ה חַטַּ֣את מִצְרָ֑יִם וְחַטַּאת֙ כָּל־הַגּוֹיִ֔ם אֲשֶׁר֙ לֹ֣א יַֽעֲל֔וּ לָחֹ֖ג אֶת־חַ֥ג הַסֻּכּֽוֹת</a:t>
            </a:r>
            <a:r>
              <a:rPr lang="he-IL" sz="2800" b="1">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10A30F8-4178-C6B5-FEFE-5BAC1FEBDBCD}"/>
                  </a:ext>
                </a:extLst>
              </p14:cNvPr>
              <p14:cNvContentPartPr/>
              <p14:nvPr/>
            </p14:nvContentPartPr>
            <p14:xfrm>
              <a:off x="3928936" y="1194294"/>
              <a:ext cx="5810400" cy="75960"/>
            </p14:xfrm>
          </p:contentPart>
        </mc:Choice>
        <mc:Fallback>
          <p:pic>
            <p:nvPicPr>
              <p:cNvPr id="4" name="Ink 3">
                <a:extLst>
                  <a:ext uri="{FF2B5EF4-FFF2-40B4-BE49-F238E27FC236}">
                    <a16:creationId xmlns:a16="http://schemas.microsoft.com/office/drawing/2014/main" id="{310A30F8-4178-C6B5-FEFE-5BAC1FEBDBCD}"/>
                  </a:ext>
                </a:extLst>
              </p:cNvPr>
              <p:cNvPicPr/>
              <p:nvPr/>
            </p:nvPicPr>
            <p:blipFill>
              <a:blip r:embed="rId5"/>
              <a:stretch>
                <a:fillRect/>
              </a:stretch>
            </p:blipFill>
            <p:spPr>
              <a:xfrm>
                <a:off x="3911296" y="1176654"/>
                <a:ext cx="5846040" cy="111600"/>
              </a:xfrm>
              <a:prstGeom prst="rect">
                <a:avLst/>
              </a:prstGeom>
            </p:spPr>
          </p:pic>
        </mc:Fallback>
      </mc:AlternateContent>
      <p:grpSp>
        <p:nvGrpSpPr>
          <p:cNvPr id="9" name="Group 8">
            <a:extLst>
              <a:ext uri="{FF2B5EF4-FFF2-40B4-BE49-F238E27FC236}">
                <a16:creationId xmlns:a16="http://schemas.microsoft.com/office/drawing/2014/main" id="{C7F47561-E0CE-A315-6EBA-450A540C7189}"/>
              </a:ext>
            </a:extLst>
          </p:cNvPr>
          <p:cNvGrpSpPr/>
          <p:nvPr/>
        </p:nvGrpSpPr>
        <p:grpSpPr>
          <a:xfrm>
            <a:off x="1100056" y="1166934"/>
            <a:ext cx="2785320" cy="78120"/>
            <a:chOff x="1100056" y="1166934"/>
            <a:chExt cx="2785320" cy="7812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EE98342-27AF-DC42-033A-0A833F477350}"/>
                    </a:ext>
                  </a:extLst>
                </p14:cNvPr>
                <p14:cNvContentPartPr/>
                <p14:nvPr/>
              </p14:nvContentPartPr>
              <p14:xfrm>
                <a:off x="3487576" y="1166934"/>
                <a:ext cx="397800" cy="42480"/>
              </p14:xfrm>
            </p:contentPart>
          </mc:Choice>
          <mc:Fallback>
            <p:pic>
              <p:nvPicPr>
                <p:cNvPr id="5" name="Ink 4">
                  <a:extLst>
                    <a:ext uri="{FF2B5EF4-FFF2-40B4-BE49-F238E27FC236}">
                      <a16:creationId xmlns:a16="http://schemas.microsoft.com/office/drawing/2014/main" id="{5EE98342-27AF-DC42-033A-0A833F477350}"/>
                    </a:ext>
                  </a:extLst>
                </p:cNvPr>
                <p:cNvPicPr/>
                <p:nvPr/>
              </p:nvPicPr>
              <p:blipFill>
                <a:blip r:embed="rId7"/>
                <a:stretch>
                  <a:fillRect/>
                </a:stretch>
              </p:blipFill>
              <p:spPr>
                <a:xfrm>
                  <a:off x="3469936" y="1148934"/>
                  <a:ext cx="433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7A26FFE-E4D8-72E5-8BEF-892B837CF809}"/>
                    </a:ext>
                  </a:extLst>
                </p14:cNvPr>
                <p14:cNvContentPartPr/>
                <p14:nvPr/>
              </p14:nvContentPartPr>
              <p14:xfrm>
                <a:off x="1100056" y="1194294"/>
                <a:ext cx="2198160" cy="50760"/>
              </p14:xfrm>
            </p:contentPart>
          </mc:Choice>
          <mc:Fallback>
            <p:pic>
              <p:nvPicPr>
                <p:cNvPr id="7" name="Ink 6">
                  <a:extLst>
                    <a:ext uri="{FF2B5EF4-FFF2-40B4-BE49-F238E27FC236}">
                      <a16:creationId xmlns:a16="http://schemas.microsoft.com/office/drawing/2014/main" id="{57A26FFE-E4D8-72E5-8BEF-892B837CF809}"/>
                    </a:ext>
                  </a:extLst>
                </p:cNvPr>
                <p:cNvPicPr/>
                <p:nvPr/>
              </p:nvPicPr>
              <p:blipFill>
                <a:blip r:embed="rId9"/>
                <a:stretch>
                  <a:fillRect/>
                </a:stretch>
              </p:blipFill>
              <p:spPr>
                <a:xfrm>
                  <a:off x="1082416" y="1176654"/>
                  <a:ext cx="223380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2287193-2CBD-B37A-A0C3-6D10C3482BE9}"/>
                  </a:ext>
                </a:extLst>
              </p14:cNvPr>
              <p14:cNvContentPartPr/>
              <p14:nvPr/>
            </p14:nvContentPartPr>
            <p14:xfrm>
              <a:off x="345136" y="1241454"/>
              <a:ext cx="655920" cy="22680"/>
            </p14:xfrm>
          </p:contentPart>
        </mc:Choice>
        <mc:Fallback>
          <p:pic>
            <p:nvPicPr>
              <p:cNvPr id="11" name="Ink 10">
                <a:extLst>
                  <a:ext uri="{FF2B5EF4-FFF2-40B4-BE49-F238E27FC236}">
                    <a16:creationId xmlns:a16="http://schemas.microsoft.com/office/drawing/2014/main" id="{B2287193-2CBD-B37A-A0C3-6D10C3482BE9}"/>
                  </a:ext>
                </a:extLst>
              </p:cNvPr>
              <p:cNvPicPr/>
              <p:nvPr/>
            </p:nvPicPr>
            <p:blipFill>
              <a:blip r:embed="rId11"/>
              <a:stretch>
                <a:fillRect/>
              </a:stretch>
            </p:blipFill>
            <p:spPr>
              <a:xfrm>
                <a:off x="327136" y="1223814"/>
                <a:ext cx="691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EE3722CC-284C-DA32-44A0-9667AF922358}"/>
                  </a:ext>
                </a:extLst>
              </p14:cNvPr>
              <p14:cNvContentPartPr/>
              <p14:nvPr/>
            </p14:nvContentPartPr>
            <p14:xfrm>
              <a:off x="9474736" y="1628814"/>
              <a:ext cx="654480" cy="65520"/>
            </p14:xfrm>
          </p:contentPart>
        </mc:Choice>
        <mc:Fallback>
          <p:pic>
            <p:nvPicPr>
              <p:cNvPr id="12" name="Ink 11">
                <a:extLst>
                  <a:ext uri="{FF2B5EF4-FFF2-40B4-BE49-F238E27FC236}">
                    <a16:creationId xmlns:a16="http://schemas.microsoft.com/office/drawing/2014/main" id="{EE3722CC-284C-DA32-44A0-9667AF922358}"/>
                  </a:ext>
                </a:extLst>
              </p:cNvPr>
              <p:cNvPicPr/>
              <p:nvPr/>
            </p:nvPicPr>
            <p:blipFill>
              <a:blip r:embed="rId13"/>
              <a:stretch>
                <a:fillRect/>
              </a:stretch>
            </p:blipFill>
            <p:spPr>
              <a:xfrm>
                <a:off x="9456736" y="1610814"/>
                <a:ext cx="690120" cy="101160"/>
              </a:xfrm>
              <a:prstGeom prst="rect">
                <a:avLst/>
              </a:prstGeom>
            </p:spPr>
          </p:pic>
        </mc:Fallback>
      </mc:AlternateContent>
      <p:grpSp>
        <p:nvGrpSpPr>
          <p:cNvPr id="25" name="Group 24">
            <a:extLst>
              <a:ext uri="{FF2B5EF4-FFF2-40B4-BE49-F238E27FC236}">
                <a16:creationId xmlns:a16="http://schemas.microsoft.com/office/drawing/2014/main" id="{19FB8F51-5BF8-71DC-68DD-2278F8A71B0A}"/>
              </a:ext>
            </a:extLst>
          </p:cNvPr>
          <p:cNvGrpSpPr/>
          <p:nvPr/>
        </p:nvGrpSpPr>
        <p:grpSpPr>
          <a:xfrm>
            <a:off x="2103376" y="1562934"/>
            <a:ext cx="7279200" cy="226800"/>
            <a:chOff x="2103376" y="1562934"/>
            <a:chExt cx="7279200" cy="22680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9123E0D-FCA6-8B3E-93AE-20825224E438}"/>
                    </a:ext>
                  </a:extLst>
                </p14:cNvPr>
                <p14:cNvContentPartPr/>
                <p14:nvPr/>
              </p14:nvContentPartPr>
              <p14:xfrm>
                <a:off x="9370696" y="1656534"/>
                <a:ext cx="4320" cy="7560"/>
              </p14:xfrm>
            </p:contentPart>
          </mc:Choice>
          <mc:Fallback>
            <p:pic>
              <p:nvPicPr>
                <p:cNvPr id="13" name="Ink 12">
                  <a:extLst>
                    <a:ext uri="{FF2B5EF4-FFF2-40B4-BE49-F238E27FC236}">
                      <a16:creationId xmlns:a16="http://schemas.microsoft.com/office/drawing/2014/main" id="{B9123E0D-FCA6-8B3E-93AE-20825224E438}"/>
                    </a:ext>
                  </a:extLst>
                </p:cNvPr>
                <p:cNvPicPr/>
                <p:nvPr/>
              </p:nvPicPr>
              <p:blipFill>
                <a:blip r:embed="rId15"/>
                <a:stretch>
                  <a:fillRect/>
                </a:stretch>
              </p:blipFill>
              <p:spPr>
                <a:xfrm>
                  <a:off x="9353056" y="1638534"/>
                  <a:ext cx="39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E323CF3-3F36-7437-429F-46EBE7C66018}"/>
                    </a:ext>
                  </a:extLst>
                </p14:cNvPr>
                <p14:cNvContentPartPr/>
                <p14:nvPr/>
              </p14:nvContentPartPr>
              <p14:xfrm>
                <a:off x="8220136" y="1627374"/>
                <a:ext cx="1162440" cy="66600"/>
              </p14:xfrm>
            </p:contentPart>
          </mc:Choice>
          <mc:Fallback>
            <p:pic>
              <p:nvPicPr>
                <p:cNvPr id="14" name="Ink 13">
                  <a:extLst>
                    <a:ext uri="{FF2B5EF4-FFF2-40B4-BE49-F238E27FC236}">
                      <a16:creationId xmlns:a16="http://schemas.microsoft.com/office/drawing/2014/main" id="{4E323CF3-3F36-7437-429F-46EBE7C66018}"/>
                    </a:ext>
                  </a:extLst>
                </p:cNvPr>
                <p:cNvPicPr/>
                <p:nvPr/>
              </p:nvPicPr>
              <p:blipFill>
                <a:blip r:embed="rId17"/>
                <a:stretch>
                  <a:fillRect/>
                </a:stretch>
              </p:blipFill>
              <p:spPr>
                <a:xfrm>
                  <a:off x="8202496" y="1609734"/>
                  <a:ext cx="1198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2B6E22DA-0CE8-DB10-10EF-4EB0A1155F7F}"/>
                    </a:ext>
                  </a:extLst>
                </p14:cNvPr>
                <p14:cNvContentPartPr/>
                <p14:nvPr/>
              </p14:nvContentPartPr>
              <p14:xfrm>
                <a:off x="7202056" y="1668774"/>
                <a:ext cx="853920" cy="43560"/>
              </p14:xfrm>
            </p:contentPart>
          </mc:Choice>
          <mc:Fallback>
            <p:pic>
              <p:nvPicPr>
                <p:cNvPr id="16" name="Ink 15">
                  <a:extLst>
                    <a:ext uri="{FF2B5EF4-FFF2-40B4-BE49-F238E27FC236}">
                      <a16:creationId xmlns:a16="http://schemas.microsoft.com/office/drawing/2014/main" id="{2B6E22DA-0CE8-DB10-10EF-4EB0A1155F7F}"/>
                    </a:ext>
                  </a:extLst>
                </p:cNvPr>
                <p:cNvPicPr/>
                <p:nvPr/>
              </p:nvPicPr>
              <p:blipFill>
                <a:blip r:embed="rId19"/>
                <a:stretch>
                  <a:fillRect/>
                </a:stretch>
              </p:blipFill>
              <p:spPr>
                <a:xfrm>
                  <a:off x="7184056" y="1650774"/>
                  <a:ext cx="889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8F59214E-0937-48B3-466B-E1961F1C1F10}"/>
                    </a:ext>
                  </a:extLst>
                </p14:cNvPr>
                <p14:cNvContentPartPr/>
                <p14:nvPr/>
              </p14:nvContentPartPr>
              <p14:xfrm>
                <a:off x="6443176" y="1565814"/>
                <a:ext cx="642600" cy="84600"/>
              </p14:xfrm>
            </p:contentPart>
          </mc:Choice>
          <mc:Fallback>
            <p:pic>
              <p:nvPicPr>
                <p:cNvPr id="18" name="Ink 17">
                  <a:extLst>
                    <a:ext uri="{FF2B5EF4-FFF2-40B4-BE49-F238E27FC236}">
                      <a16:creationId xmlns:a16="http://schemas.microsoft.com/office/drawing/2014/main" id="{8F59214E-0937-48B3-466B-E1961F1C1F10}"/>
                    </a:ext>
                  </a:extLst>
                </p:cNvPr>
                <p:cNvPicPr/>
                <p:nvPr/>
              </p:nvPicPr>
              <p:blipFill>
                <a:blip r:embed="rId21"/>
                <a:stretch>
                  <a:fillRect/>
                </a:stretch>
              </p:blipFill>
              <p:spPr>
                <a:xfrm>
                  <a:off x="6425176" y="1548174"/>
                  <a:ext cx="678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AE770EC9-E8BA-9E94-96F7-695BC6BB9EFD}"/>
                    </a:ext>
                  </a:extLst>
                </p14:cNvPr>
                <p14:cNvContentPartPr/>
                <p14:nvPr/>
              </p14:nvContentPartPr>
              <p14:xfrm>
                <a:off x="5528056" y="1735734"/>
                <a:ext cx="759960" cy="54000"/>
              </p14:xfrm>
            </p:contentPart>
          </mc:Choice>
          <mc:Fallback>
            <p:pic>
              <p:nvPicPr>
                <p:cNvPr id="20" name="Ink 19">
                  <a:extLst>
                    <a:ext uri="{FF2B5EF4-FFF2-40B4-BE49-F238E27FC236}">
                      <a16:creationId xmlns:a16="http://schemas.microsoft.com/office/drawing/2014/main" id="{AE770EC9-E8BA-9E94-96F7-695BC6BB9EFD}"/>
                    </a:ext>
                  </a:extLst>
                </p:cNvPr>
                <p:cNvPicPr/>
                <p:nvPr/>
              </p:nvPicPr>
              <p:blipFill>
                <a:blip r:embed="rId23"/>
                <a:stretch>
                  <a:fillRect/>
                </a:stretch>
              </p:blipFill>
              <p:spPr>
                <a:xfrm>
                  <a:off x="5510416" y="1718094"/>
                  <a:ext cx="79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F7163D40-8B8E-A76E-2951-4EC355BB0772}"/>
                    </a:ext>
                  </a:extLst>
                </p14:cNvPr>
                <p14:cNvContentPartPr/>
                <p14:nvPr/>
              </p14:nvContentPartPr>
              <p14:xfrm>
                <a:off x="4638136" y="1637094"/>
                <a:ext cx="805680" cy="40680"/>
              </p14:xfrm>
            </p:contentPart>
          </mc:Choice>
          <mc:Fallback>
            <p:pic>
              <p:nvPicPr>
                <p:cNvPr id="22" name="Ink 21">
                  <a:extLst>
                    <a:ext uri="{FF2B5EF4-FFF2-40B4-BE49-F238E27FC236}">
                      <a16:creationId xmlns:a16="http://schemas.microsoft.com/office/drawing/2014/main" id="{F7163D40-8B8E-A76E-2951-4EC355BB0772}"/>
                    </a:ext>
                  </a:extLst>
                </p:cNvPr>
                <p:cNvPicPr/>
                <p:nvPr/>
              </p:nvPicPr>
              <p:blipFill>
                <a:blip r:embed="rId25"/>
                <a:stretch>
                  <a:fillRect/>
                </a:stretch>
              </p:blipFill>
              <p:spPr>
                <a:xfrm>
                  <a:off x="4620496" y="1619454"/>
                  <a:ext cx="841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Ink 23">
                  <a:extLst>
                    <a:ext uri="{FF2B5EF4-FFF2-40B4-BE49-F238E27FC236}">
                      <a16:creationId xmlns:a16="http://schemas.microsoft.com/office/drawing/2014/main" id="{83D398C3-23EC-171B-E672-C7DF6F30D0F2}"/>
                    </a:ext>
                  </a:extLst>
                </p14:cNvPr>
                <p14:cNvContentPartPr/>
                <p14:nvPr/>
              </p14:nvContentPartPr>
              <p14:xfrm>
                <a:off x="2103376" y="1562934"/>
                <a:ext cx="2430000" cy="150840"/>
              </p14:xfrm>
            </p:contentPart>
          </mc:Choice>
          <mc:Fallback>
            <p:pic>
              <p:nvPicPr>
                <p:cNvPr id="24" name="Ink 23">
                  <a:extLst>
                    <a:ext uri="{FF2B5EF4-FFF2-40B4-BE49-F238E27FC236}">
                      <a16:creationId xmlns:a16="http://schemas.microsoft.com/office/drawing/2014/main" id="{83D398C3-23EC-171B-E672-C7DF6F30D0F2}"/>
                    </a:ext>
                  </a:extLst>
                </p:cNvPr>
                <p:cNvPicPr/>
                <p:nvPr/>
              </p:nvPicPr>
              <p:blipFill>
                <a:blip r:embed="rId27"/>
                <a:stretch>
                  <a:fillRect/>
                </a:stretch>
              </p:blipFill>
              <p:spPr>
                <a:xfrm>
                  <a:off x="2085736" y="1544934"/>
                  <a:ext cx="2465640" cy="18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397FCD5C-DE7C-ABE6-801A-EB25980D4064}"/>
                  </a:ext>
                </a:extLst>
              </p14:cNvPr>
              <p14:cNvContentPartPr/>
              <p14:nvPr/>
            </p14:nvContentPartPr>
            <p14:xfrm>
              <a:off x="206896" y="1641054"/>
              <a:ext cx="1305720" cy="95760"/>
            </p14:xfrm>
          </p:contentPart>
        </mc:Choice>
        <mc:Fallback>
          <p:pic>
            <p:nvPicPr>
              <p:cNvPr id="26" name="Ink 25">
                <a:extLst>
                  <a:ext uri="{FF2B5EF4-FFF2-40B4-BE49-F238E27FC236}">
                    <a16:creationId xmlns:a16="http://schemas.microsoft.com/office/drawing/2014/main" id="{397FCD5C-DE7C-ABE6-801A-EB25980D4064}"/>
                  </a:ext>
                </a:extLst>
              </p:cNvPr>
              <p:cNvPicPr/>
              <p:nvPr/>
            </p:nvPicPr>
            <p:blipFill>
              <a:blip r:embed="rId29"/>
              <a:stretch>
                <a:fillRect/>
              </a:stretch>
            </p:blipFill>
            <p:spPr>
              <a:xfrm>
                <a:off x="189256" y="1623054"/>
                <a:ext cx="1341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1BCC5C6D-B668-AA52-D94C-280B829722C9}"/>
                  </a:ext>
                </a:extLst>
              </p14:cNvPr>
              <p14:cNvContentPartPr/>
              <p14:nvPr/>
            </p14:nvContentPartPr>
            <p14:xfrm>
              <a:off x="7259296" y="2017614"/>
              <a:ext cx="2821680" cy="50040"/>
            </p14:xfrm>
          </p:contentPart>
        </mc:Choice>
        <mc:Fallback>
          <p:pic>
            <p:nvPicPr>
              <p:cNvPr id="27" name="Ink 26">
                <a:extLst>
                  <a:ext uri="{FF2B5EF4-FFF2-40B4-BE49-F238E27FC236}">
                    <a16:creationId xmlns:a16="http://schemas.microsoft.com/office/drawing/2014/main" id="{1BCC5C6D-B668-AA52-D94C-280B829722C9}"/>
                  </a:ext>
                </a:extLst>
              </p:cNvPr>
              <p:cNvPicPr/>
              <p:nvPr/>
            </p:nvPicPr>
            <p:blipFill>
              <a:blip r:embed="rId31"/>
              <a:stretch>
                <a:fillRect/>
              </a:stretch>
            </p:blipFill>
            <p:spPr>
              <a:xfrm>
                <a:off x="7241656" y="1999974"/>
                <a:ext cx="2857320" cy="85680"/>
              </a:xfrm>
              <a:prstGeom prst="rect">
                <a:avLst/>
              </a:prstGeom>
            </p:spPr>
          </p:pic>
        </mc:Fallback>
      </mc:AlternateContent>
      <p:grpSp>
        <p:nvGrpSpPr>
          <p:cNvPr id="30" name="Group 29">
            <a:extLst>
              <a:ext uri="{FF2B5EF4-FFF2-40B4-BE49-F238E27FC236}">
                <a16:creationId xmlns:a16="http://schemas.microsoft.com/office/drawing/2014/main" id="{CEB5479A-6BB0-6515-A1CE-6F33CCDDF2B5}"/>
              </a:ext>
            </a:extLst>
          </p:cNvPr>
          <p:cNvGrpSpPr/>
          <p:nvPr/>
        </p:nvGrpSpPr>
        <p:grpSpPr>
          <a:xfrm>
            <a:off x="4239616" y="2029134"/>
            <a:ext cx="2953080" cy="65160"/>
            <a:chOff x="4239616" y="2029134"/>
            <a:chExt cx="2953080" cy="65160"/>
          </a:xfrm>
        </p:grpSpPr>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1EA1B5B1-A740-9FE0-0B4D-C90476F21530}"/>
                    </a:ext>
                  </a:extLst>
                </p14:cNvPr>
                <p14:cNvContentPartPr/>
                <p14:nvPr/>
              </p14:nvContentPartPr>
              <p14:xfrm>
                <a:off x="6812896" y="2031654"/>
                <a:ext cx="379800" cy="23760"/>
              </p14:xfrm>
            </p:contentPart>
          </mc:Choice>
          <mc:Fallback>
            <p:pic>
              <p:nvPicPr>
                <p:cNvPr id="28" name="Ink 27">
                  <a:extLst>
                    <a:ext uri="{FF2B5EF4-FFF2-40B4-BE49-F238E27FC236}">
                      <a16:creationId xmlns:a16="http://schemas.microsoft.com/office/drawing/2014/main" id="{1EA1B5B1-A740-9FE0-0B4D-C90476F21530}"/>
                    </a:ext>
                  </a:extLst>
                </p:cNvPr>
                <p:cNvPicPr/>
                <p:nvPr/>
              </p:nvPicPr>
              <p:blipFill>
                <a:blip r:embed="rId33"/>
                <a:stretch>
                  <a:fillRect/>
                </a:stretch>
              </p:blipFill>
              <p:spPr>
                <a:xfrm>
                  <a:off x="6794896" y="2014014"/>
                  <a:ext cx="415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971E2A58-B7E1-63A3-4F14-3534B1B5ADF3}"/>
                    </a:ext>
                  </a:extLst>
                </p14:cNvPr>
                <p14:cNvContentPartPr/>
                <p14:nvPr/>
              </p14:nvContentPartPr>
              <p14:xfrm>
                <a:off x="4239616" y="2029134"/>
                <a:ext cx="2316960" cy="65160"/>
              </p14:xfrm>
            </p:contentPart>
          </mc:Choice>
          <mc:Fallback>
            <p:pic>
              <p:nvPicPr>
                <p:cNvPr id="29" name="Ink 28">
                  <a:extLst>
                    <a:ext uri="{FF2B5EF4-FFF2-40B4-BE49-F238E27FC236}">
                      <a16:creationId xmlns:a16="http://schemas.microsoft.com/office/drawing/2014/main" id="{971E2A58-B7E1-63A3-4F14-3534B1B5ADF3}"/>
                    </a:ext>
                  </a:extLst>
                </p:cNvPr>
                <p:cNvPicPr/>
                <p:nvPr/>
              </p:nvPicPr>
              <p:blipFill>
                <a:blip r:embed="rId35"/>
                <a:stretch>
                  <a:fillRect/>
                </a:stretch>
              </p:blipFill>
              <p:spPr>
                <a:xfrm>
                  <a:off x="4221616" y="2011494"/>
                  <a:ext cx="2352600" cy="10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4CEA54DF-7F9A-6092-E016-2C1F98A318EB}"/>
                  </a:ext>
                </a:extLst>
              </p14:cNvPr>
              <p14:cNvContentPartPr/>
              <p14:nvPr/>
            </p14:nvContentPartPr>
            <p14:xfrm>
              <a:off x="576616" y="1983774"/>
              <a:ext cx="3574440" cy="148320"/>
            </p14:xfrm>
          </p:contentPart>
        </mc:Choice>
        <mc:Fallback>
          <p:pic>
            <p:nvPicPr>
              <p:cNvPr id="31" name="Ink 30">
                <a:extLst>
                  <a:ext uri="{FF2B5EF4-FFF2-40B4-BE49-F238E27FC236}">
                    <a16:creationId xmlns:a16="http://schemas.microsoft.com/office/drawing/2014/main" id="{4CEA54DF-7F9A-6092-E016-2C1F98A318EB}"/>
                  </a:ext>
                </a:extLst>
              </p:cNvPr>
              <p:cNvPicPr/>
              <p:nvPr/>
            </p:nvPicPr>
            <p:blipFill>
              <a:blip r:embed="rId37"/>
              <a:stretch>
                <a:fillRect/>
              </a:stretch>
            </p:blipFill>
            <p:spPr>
              <a:xfrm>
                <a:off x="558976" y="1965774"/>
                <a:ext cx="3610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3FA9BF8E-6A29-AAC9-2D6B-9ED808115C90}"/>
                  </a:ext>
                </a:extLst>
              </p14:cNvPr>
              <p14:cNvContentPartPr/>
              <p14:nvPr/>
            </p14:nvContentPartPr>
            <p14:xfrm>
              <a:off x="8874616" y="2469414"/>
              <a:ext cx="1200600" cy="118080"/>
            </p14:xfrm>
          </p:contentPart>
        </mc:Choice>
        <mc:Fallback>
          <p:pic>
            <p:nvPicPr>
              <p:cNvPr id="32" name="Ink 31">
                <a:extLst>
                  <a:ext uri="{FF2B5EF4-FFF2-40B4-BE49-F238E27FC236}">
                    <a16:creationId xmlns:a16="http://schemas.microsoft.com/office/drawing/2014/main" id="{3FA9BF8E-6A29-AAC9-2D6B-9ED808115C90}"/>
                  </a:ext>
                </a:extLst>
              </p:cNvPr>
              <p:cNvPicPr/>
              <p:nvPr/>
            </p:nvPicPr>
            <p:blipFill>
              <a:blip r:embed="rId39"/>
              <a:stretch>
                <a:fillRect/>
              </a:stretch>
            </p:blipFill>
            <p:spPr>
              <a:xfrm>
                <a:off x="8856616" y="2451774"/>
                <a:ext cx="1236240" cy="153720"/>
              </a:xfrm>
              <a:prstGeom prst="rect">
                <a:avLst/>
              </a:prstGeom>
            </p:spPr>
          </p:pic>
        </mc:Fallback>
      </mc:AlternateContent>
      <p:grpSp>
        <p:nvGrpSpPr>
          <p:cNvPr id="41" name="Group 40">
            <a:extLst>
              <a:ext uri="{FF2B5EF4-FFF2-40B4-BE49-F238E27FC236}">
                <a16:creationId xmlns:a16="http://schemas.microsoft.com/office/drawing/2014/main" id="{B8721FC0-4A79-ED99-6E5C-9544CCB5A523}"/>
              </a:ext>
            </a:extLst>
          </p:cNvPr>
          <p:cNvGrpSpPr/>
          <p:nvPr/>
        </p:nvGrpSpPr>
        <p:grpSpPr>
          <a:xfrm>
            <a:off x="416056" y="2421174"/>
            <a:ext cx="8436240" cy="169920"/>
            <a:chOff x="416056" y="2421174"/>
            <a:chExt cx="8436240" cy="169920"/>
          </a:xfrm>
        </p:grpSpPr>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93C42C7D-2FCC-862F-6EA2-7AEDD9E75D9C}"/>
                    </a:ext>
                  </a:extLst>
                </p14:cNvPr>
                <p14:cNvContentPartPr/>
                <p14:nvPr/>
              </p14:nvContentPartPr>
              <p14:xfrm>
                <a:off x="8199616" y="2535654"/>
                <a:ext cx="652680" cy="38160"/>
              </p14:xfrm>
            </p:contentPart>
          </mc:Choice>
          <mc:Fallback>
            <p:pic>
              <p:nvPicPr>
                <p:cNvPr id="33" name="Ink 32">
                  <a:extLst>
                    <a:ext uri="{FF2B5EF4-FFF2-40B4-BE49-F238E27FC236}">
                      <a16:creationId xmlns:a16="http://schemas.microsoft.com/office/drawing/2014/main" id="{93C42C7D-2FCC-862F-6EA2-7AEDD9E75D9C}"/>
                    </a:ext>
                  </a:extLst>
                </p:cNvPr>
                <p:cNvPicPr/>
                <p:nvPr/>
              </p:nvPicPr>
              <p:blipFill>
                <a:blip r:embed="rId41"/>
                <a:stretch>
                  <a:fillRect/>
                </a:stretch>
              </p:blipFill>
              <p:spPr>
                <a:xfrm>
                  <a:off x="8181616" y="2518014"/>
                  <a:ext cx="688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C7C7286C-0B0C-AA2C-F4EC-1EEE66C85DC2}"/>
                    </a:ext>
                  </a:extLst>
                </p14:cNvPr>
                <p14:cNvContentPartPr/>
                <p14:nvPr/>
              </p14:nvContentPartPr>
              <p14:xfrm>
                <a:off x="7119976" y="2534574"/>
                <a:ext cx="920520" cy="56520"/>
              </p14:xfrm>
            </p:contentPart>
          </mc:Choice>
          <mc:Fallback>
            <p:pic>
              <p:nvPicPr>
                <p:cNvPr id="34" name="Ink 33">
                  <a:extLst>
                    <a:ext uri="{FF2B5EF4-FFF2-40B4-BE49-F238E27FC236}">
                      <a16:creationId xmlns:a16="http://schemas.microsoft.com/office/drawing/2014/main" id="{C7C7286C-0B0C-AA2C-F4EC-1EEE66C85DC2}"/>
                    </a:ext>
                  </a:extLst>
                </p:cNvPr>
                <p:cNvPicPr/>
                <p:nvPr/>
              </p:nvPicPr>
              <p:blipFill>
                <a:blip r:embed="rId43"/>
                <a:stretch>
                  <a:fillRect/>
                </a:stretch>
              </p:blipFill>
              <p:spPr>
                <a:xfrm>
                  <a:off x="7102336" y="2516934"/>
                  <a:ext cx="956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9FEBD718-0B0C-A49A-5D47-D50BF601ECB9}"/>
                    </a:ext>
                  </a:extLst>
                </p14:cNvPr>
                <p14:cNvContentPartPr/>
                <p14:nvPr/>
              </p14:nvContentPartPr>
              <p14:xfrm>
                <a:off x="3846496" y="2421174"/>
                <a:ext cx="2990160" cy="118440"/>
              </p14:xfrm>
            </p:contentPart>
          </mc:Choice>
          <mc:Fallback>
            <p:pic>
              <p:nvPicPr>
                <p:cNvPr id="36" name="Ink 35">
                  <a:extLst>
                    <a:ext uri="{FF2B5EF4-FFF2-40B4-BE49-F238E27FC236}">
                      <a16:creationId xmlns:a16="http://schemas.microsoft.com/office/drawing/2014/main" id="{9FEBD718-0B0C-A49A-5D47-D50BF601ECB9}"/>
                    </a:ext>
                  </a:extLst>
                </p:cNvPr>
                <p:cNvPicPr/>
                <p:nvPr/>
              </p:nvPicPr>
              <p:blipFill>
                <a:blip r:embed="rId45"/>
                <a:stretch>
                  <a:fillRect/>
                </a:stretch>
              </p:blipFill>
              <p:spPr>
                <a:xfrm>
                  <a:off x="3828496" y="2403174"/>
                  <a:ext cx="3025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7B098C37-0032-FE23-1038-570A72E9E2EA}"/>
                    </a:ext>
                  </a:extLst>
                </p14:cNvPr>
                <p14:cNvContentPartPr/>
                <p14:nvPr/>
              </p14:nvContentPartPr>
              <p14:xfrm>
                <a:off x="2657056" y="2488134"/>
                <a:ext cx="1143720" cy="46800"/>
              </p14:xfrm>
            </p:contentPart>
          </mc:Choice>
          <mc:Fallback>
            <p:pic>
              <p:nvPicPr>
                <p:cNvPr id="37" name="Ink 36">
                  <a:extLst>
                    <a:ext uri="{FF2B5EF4-FFF2-40B4-BE49-F238E27FC236}">
                      <a16:creationId xmlns:a16="http://schemas.microsoft.com/office/drawing/2014/main" id="{7B098C37-0032-FE23-1038-570A72E9E2EA}"/>
                    </a:ext>
                  </a:extLst>
                </p:cNvPr>
                <p:cNvPicPr/>
                <p:nvPr/>
              </p:nvPicPr>
              <p:blipFill>
                <a:blip r:embed="rId47"/>
                <a:stretch>
                  <a:fillRect/>
                </a:stretch>
              </p:blipFill>
              <p:spPr>
                <a:xfrm>
                  <a:off x="2639416" y="2470494"/>
                  <a:ext cx="1179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148EABA6-FF98-6F4C-BF9D-57A776E35DB2}"/>
                    </a:ext>
                  </a:extLst>
                </p14:cNvPr>
                <p14:cNvContentPartPr/>
                <p14:nvPr/>
              </p14:nvContentPartPr>
              <p14:xfrm>
                <a:off x="1766056" y="2512254"/>
                <a:ext cx="945720" cy="42480"/>
              </p14:xfrm>
            </p:contentPart>
          </mc:Choice>
          <mc:Fallback>
            <p:pic>
              <p:nvPicPr>
                <p:cNvPr id="39" name="Ink 38">
                  <a:extLst>
                    <a:ext uri="{FF2B5EF4-FFF2-40B4-BE49-F238E27FC236}">
                      <a16:creationId xmlns:a16="http://schemas.microsoft.com/office/drawing/2014/main" id="{148EABA6-FF98-6F4C-BF9D-57A776E35DB2}"/>
                    </a:ext>
                  </a:extLst>
                </p:cNvPr>
                <p:cNvPicPr/>
                <p:nvPr/>
              </p:nvPicPr>
              <p:blipFill>
                <a:blip r:embed="rId49"/>
                <a:stretch>
                  <a:fillRect/>
                </a:stretch>
              </p:blipFill>
              <p:spPr>
                <a:xfrm>
                  <a:off x="1748056" y="2494254"/>
                  <a:ext cx="981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D5420487-355D-DAC8-8B7D-7CCCE775E4A5}"/>
                    </a:ext>
                  </a:extLst>
                </p14:cNvPr>
                <p14:cNvContentPartPr/>
                <p14:nvPr/>
              </p14:nvContentPartPr>
              <p14:xfrm>
                <a:off x="416056" y="2527734"/>
                <a:ext cx="1370880" cy="38160"/>
              </p14:xfrm>
            </p:contentPart>
          </mc:Choice>
          <mc:Fallback>
            <p:pic>
              <p:nvPicPr>
                <p:cNvPr id="40" name="Ink 39">
                  <a:extLst>
                    <a:ext uri="{FF2B5EF4-FFF2-40B4-BE49-F238E27FC236}">
                      <a16:creationId xmlns:a16="http://schemas.microsoft.com/office/drawing/2014/main" id="{D5420487-355D-DAC8-8B7D-7CCCE775E4A5}"/>
                    </a:ext>
                  </a:extLst>
                </p:cNvPr>
                <p:cNvPicPr/>
                <p:nvPr/>
              </p:nvPicPr>
              <p:blipFill>
                <a:blip r:embed="rId51"/>
                <a:stretch>
                  <a:fillRect/>
                </a:stretch>
              </p:blipFill>
              <p:spPr>
                <a:xfrm>
                  <a:off x="398416" y="2509734"/>
                  <a:ext cx="140652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E3ABA81C-06A8-0D91-FFAC-D1FD2A736458}"/>
                  </a:ext>
                </a:extLst>
              </p14:cNvPr>
              <p14:cNvContentPartPr/>
              <p14:nvPr/>
            </p14:nvContentPartPr>
            <p14:xfrm>
              <a:off x="7944016" y="2924454"/>
              <a:ext cx="1655640" cy="70920"/>
            </p14:xfrm>
          </p:contentPart>
        </mc:Choice>
        <mc:Fallback>
          <p:pic>
            <p:nvPicPr>
              <p:cNvPr id="42" name="Ink 41">
                <a:extLst>
                  <a:ext uri="{FF2B5EF4-FFF2-40B4-BE49-F238E27FC236}">
                    <a16:creationId xmlns:a16="http://schemas.microsoft.com/office/drawing/2014/main" id="{E3ABA81C-06A8-0D91-FFAC-D1FD2A736458}"/>
                  </a:ext>
                </a:extLst>
              </p:cNvPr>
              <p:cNvPicPr/>
              <p:nvPr/>
            </p:nvPicPr>
            <p:blipFill>
              <a:blip r:embed="rId53"/>
              <a:stretch>
                <a:fillRect/>
              </a:stretch>
            </p:blipFill>
            <p:spPr>
              <a:xfrm>
                <a:off x="7926376" y="2906454"/>
                <a:ext cx="1691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79D53928-1ED0-CB12-F4EC-D2A2303076DF}"/>
                  </a:ext>
                </a:extLst>
              </p14:cNvPr>
              <p14:cNvContentPartPr/>
              <p14:nvPr/>
            </p14:nvContentPartPr>
            <p14:xfrm>
              <a:off x="6599776" y="2857134"/>
              <a:ext cx="1170360" cy="67680"/>
            </p14:xfrm>
          </p:contentPart>
        </mc:Choice>
        <mc:Fallback>
          <p:pic>
            <p:nvPicPr>
              <p:cNvPr id="43" name="Ink 42">
                <a:extLst>
                  <a:ext uri="{FF2B5EF4-FFF2-40B4-BE49-F238E27FC236}">
                    <a16:creationId xmlns:a16="http://schemas.microsoft.com/office/drawing/2014/main" id="{79D53928-1ED0-CB12-F4EC-D2A2303076DF}"/>
                  </a:ext>
                </a:extLst>
              </p:cNvPr>
              <p:cNvPicPr/>
              <p:nvPr/>
            </p:nvPicPr>
            <p:blipFill>
              <a:blip r:embed="rId55"/>
              <a:stretch>
                <a:fillRect/>
              </a:stretch>
            </p:blipFill>
            <p:spPr>
              <a:xfrm>
                <a:off x="6582136" y="2839494"/>
                <a:ext cx="1206000" cy="103320"/>
              </a:xfrm>
              <a:prstGeom prst="rect">
                <a:avLst/>
              </a:prstGeom>
            </p:spPr>
          </p:pic>
        </mc:Fallback>
      </mc:AlternateContent>
      <p:grpSp>
        <p:nvGrpSpPr>
          <p:cNvPr id="49" name="Group 48">
            <a:extLst>
              <a:ext uri="{FF2B5EF4-FFF2-40B4-BE49-F238E27FC236}">
                <a16:creationId xmlns:a16="http://schemas.microsoft.com/office/drawing/2014/main" id="{0C87CC0B-D9E9-FC61-C938-9EDB969CCFE1}"/>
              </a:ext>
            </a:extLst>
          </p:cNvPr>
          <p:cNvGrpSpPr/>
          <p:nvPr/>
        </p:nvGrpSpPr>
        <p:grpSpPr>
          <a:xfrm>
            <a:off x="3332056" y="2880534"/>
            <a:ext cx="3141360" cy="100080"/>
            <a:chOff x="3332056" y="2880534"/>
            <a:chExt cx="3141360" cy="100080"/>
          </a:xfrm>
        </p:grpSpPr>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896EC4D6-C36D-6A53-997F-13E5ED519F56}"/>
                    </a:ext>
                  </a:extLst>
                </p14:cNvPr>
                <p14:cNvContentPartPr/>
                <p14:nvPr/>
              </p14:nvContentPartPr>
              <p14:xfrm>
                <a:off x="5695096" y="2888454"/>
                <a:ext cx="778320" cy="50400"/>
              </p14:xfrm>
            </p:contentPart>
          </mc:Choice>
          <mc:Fallback>
            <p:pic>
              <p:nvPicPr>
                <p:cNvPr id="44" name="Ink 43">
                  <a:extLst>
                    <a:ext uri="{FF2B5EF4-FFF2-40B4-BE49-F238E27FC236}">
                      <a16:creationId xmlns:a16="http://schemas.microsoft.com/office/drawing/2014/main" id="{896EC4D6-C36D-6A53-997F-13E5ED519F56}"/>
                    </a:ext>
                  </a:extLst>
                </p:cNvPr>
                <p:cNvPicPr/>
                <p:nvPr/>
              </p:nvPicPr>
              <p:blipFill>
                <a:blip r:embed="rId57"/>
                <a:stretch>
                  <a:fillRect/>
                </a:stretch>
              </p:blipFill>
              <p:spPr>
                <a:xfrm>
                  <a:off x="5677456" y="2870454"/>
                  <a:ext cx="813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BD1D8FE0-CF31-F7A5-8614-78BC989C7036}"/>
                    </a:ext>
                  </a:extLst>
                </p14:cNvPr>
                <p14:cNvContentPartPr/>
                <p14:nvPr/>
              </p14:nvContentPartPr>
              <p14:xfrm>
                <a:off x="5712016" y="2900694"/>
                <a:ext cx="4320" cy="5400"/>
              </p14:xfrm>
            </p:contentPart>
          </mc:Choice>
          <mc:Fallback>
            <p:pic>
              <p:nvPicPr>
                <p:cNvPr id="45" name="Ink 44">
                  <a:extLst>
                    <a:ext uri="{FF2B5EF4-FFF2-40B4-BE49-F238E27FC236}">
                      <a16:creationId xmlns:a16="http://schemas.microsoft.com/office/drawing/2014/main" id="{BD1D8FE0-CF31-F7A5-8614-78BC989C7036}"/>
                    </a:ext>
                  </a:extLst>
                </p:cNvPr>
                <p:cNvPicPr/>
                <p:nvPr/>
              </p:nvPicPr>
              <p:blipFill>
                <a:blip r:embed="rId59"/>
                <a:stretch>
                  <a:fillRect/>
                </a:stretch>
              </p:blipFill>
              <p:spPr>
                <a:xfrm>
                  <a:off x="5694016" y="2882694"/>
                  <a:ext cx="39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20E5A64E-9BC5-5063-E638-5F5DB9E826F6}"/>
                    </a:ext>
                  </a:extLst>
                </p14:cNvPr>
                <p14:cNvContentPartPr/>
                <p14:nvPr/>
              </p14:nvContentPartPr>
              <p14:xfrm>
                <a:off x="4841536" y="2880534"/>
                <a:ext cx="886320" cy="22320"/>
              </p14:xfrm>
            </p:contentPart>
          </mc:Choice>
          <mc:Fallback>
            <p:pic>
              <p:nvPicPr>
                <p:cNvPr id="46" name="Ink 45">
                  <a:extLst>
                    <a:ext uri="{FF2B5EF4-FFF2-40B4-BE49-F238E27FC236}">
                      <a16:creationId xmlns:a16="http://schemas.microsoft.com/office/drawing/2014/main" id="{20E5A64E-9BC5-5063-E638-5F5DB9E826F6}"/>
                    </a:ext>
                  </a:extLst>
                </p:cNvPr>
                <p:cNvPicPr/>
                <p:nvPr/>
              </p:nvPicPr>
              <p:blipFill>
                <a:blip r:embed="rId61"/>
                <a:stretch>
                  <a:fillRect/>
                </a:stretch>
              </p:blipFill>
              <p:spPr>
                <a:xfrm>
                  <a:off x="4823536" y="2862894"/>
                  <a:ext cx="921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257BCA17-A1B9-2222-947A-2DD2EDE0764F}"/>
                    </a:ext>
                  </a:extLst>
                </p14:cNvPr>
                <p14:cNvContentPartPr/>
                <p14:nvPr/>
              </p14:nvContentPartPr>
              <p14:xfrm>
                <a:off x="3332056" y="2892054"/>
                <a:ext cx="1377360" cy="88560"/>
              </p14:xfrm>
            </p:contentPart>
          </mc:Choice>
          <mc:Fallback>
            <p:pic>
              <p:nvPicPr>
                <p:cNvPr id="48" name="Ink 47">
                  <a:extLst>
                    <a:ext uri="{FF2B5EF4-FFF2-40B4-BE49-F238E27FC236}">
                      <a16:creationId xmlns:a16="http://schemas.microsoft.com/office/drawing/2014/main" id="{257BCA17-A1B9-2222-947A-2DD2EDE0764F}"/>
                    </a:ext>
                  </a:extLst>
                </p:cNvPr>
                <p:cNvPicPr/>
                <p:nvPr/>
              </p:nvPicPr>
              <p:blipFill>
                <a:blip r:embed="rId63"/>
                <a:stretch>
                  <a:fillRect/>
                </a:stretch>
              </p:blipFill>
              <p:spPr>
                <a:xfrm>
                  <a:off x="3314416" y="2874414"/>
                  <a:ext cx="141300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50" name="Ink 49">
                <a:extLst>
                  <a:ext uri="{FF2B5EF4-FFF2-40B4-BE49-F238E27FC236}">
                    <a16:creationId xmlns:a16="http://schemas.microsoft.com/office/drawing/2014/main" id="{E1220FE1-1903-1F07-4D4C-03B3691A86EB}"/>
                  </a:ext>
                </a:extLst>
              </p14:cNvPr>
              <p14:cNvContentPartPr/>
              <p14:nvPr/>
            </p14:nvContentPartPr>
            <p14:xfrm>
              <a:off x="281776" y="2870454"/>
              <a:ext cx="3056400" cy="152280"/>
            </p14:xfrm>
          </p:contentPart>
        </mc:Choice>
        <mc:Fallback>
          <p:pic>
            <p:nvPicPr>
              <p:cNvPr id="50" name="Ink 49">
                <a:extLst>
                  <a:ext uri="{FF2B5EF4-FFF2-40B4-BE49-F238E27FC236}">
                    <a16:creationId xmlns:a16="http://schemas.microsoft.com/office/drawing/2014/main" id="{E1220FE1-1903-1F07-4D4C-03B3691A86EB}"/>
                  </a:ext>
                </a:extLst>
              </p:cNvPr>
              <p:cNvPicPr/>
              <p:nvPr/>
            </p:nvPicPr>
            <p:blipFill>
              <a:blip r:embed="rId65"/>
              <a:stretch>
                <a:fillRect/>
              </a:stretch>
            </p:blipFill>
            <p:spPr>
              <a:xfrm>
                <a:off x="264136" y="2852814"/>
                <a:ext cx="3092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C5631663-DA8C-B16A-2466-08C04B67E8AE}"/>
                  </a:ext>
                </a:extLst>
              </p14:cNvPr>
              <p14:cNvContentPartPr/>
              <p14:nvPr/>
            </p14:nvContentPartPr>
            <p14:xfrm>
              <a:off x="8580856" y="3333414"/>
              <a:ext cx="1474920" cy="81720"/>
            </p14:xfrm>
          </p:contentPart>
        </mc:Choice>
        <mc:Fallback>
          <p:pic>
            <p:nvPicPr>
              <p:cNvPr id="51" name="Ink 50">
                <a:extLst>
                  <a:ext uri="{FF2B5EF4-FFF2-40B4-BE49-F238E27FC236}">
                    <a16:creationId xmlns:a16="http://schemas.microsoft.com/office/drawing/2014/main" id="{C5631663-DA8C-B16A-2466-08C04B67E8AE}"/>
                  </a:ext>
                </a:extLst>
              </p:cNvPr>
              <p:cNvPicPr/>
              <p:nvPr/>
            </p:nvPicPr>
            <p:blipFill>
              <a:blip r:embed="rId67"/>
              <a:stretch>
                <a:fillRect/>
              </a:stretch>
            </p:blipFill>
            <p:spPr>
              <a:xfrm>
                <a:off x="8563216" y="3315774"/>
                <a:ext cx="1510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C4A6FFF8-573A-C03D-4AE6-31DFF816FCEC}"/>
                  </a:ext>
                </a:extLst>
              </p14:cNvPr>
              <p14:cNvContentPartPr/>
              <p14:nvPr/>
            </p14:nvContentPartPr>
            <p14:xfrm>
              <a:off x="4697536" y="3325134"/>
              <a:ext cx="3254400" cy="142200"/>
            </p14:xfrm>
          </p:contentPart>
        </mc:Choice>
        <mc:Fallback>
          <p:pic>
            <p:nvPicPr>
              <p:cNvPr id="52" name="Ink 51">
                <a:extLst>
                  <a:ext uri="{FF2B5EF4-FFF2-40B4-BE49-F238E27FC236}">
                    <a16:creationId xmlns:a16="http://schemas.microsoft.com/office/drawing/2014/main" id="{C4A6FFF8-573A-C03D-4AE6-31DFF816FCEC}"/>
                  </a:ext>
                </a:extLst>
              </p:cNvPr>
              <p:cNvPicPr/>
              <p:nvPr/>
            </p:nvPicPr>
            <p:blipFill>
              <a:blip r:embed="rId69"/>
              <a:stretch>
                <a:fillRect/>
              </a:stretch>
            </p:blipFill>
            <p:spPr>
              <a:xfrm>
                <a:off x="4679896" y="3307494"/>
                <a:ext cx="3290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8E2876C7-8B05-994E-7588-D2371E54D9C0}"/>
                  </a:ext>
                </a:extLst>
              </p14:cNvPr>
              <p14:cNvContentPartPr/>
              <p14:nvPr/>
            </p14:nvContentPartPr>
            <p14:xfrm>
              <a:off x="2360416" y="3285894"/>
              <a:ext cx="2339280" cy="148680"/>
            </p14:xfrm>
          </p:contentPart>
        </mc:Choice>
        <mc:Fallback>
          <p:pic>
            <p:nvPicPr>
              <p:cNvPr id="53" name="Ink 52">
                <a:extLst>
                  <a:ext uri="{FF2B5EF4-FFF2-40B4-BE49-F238E27FC236}">
                    <a16:creationId xmlns:a16="http://schemas.microsoft.com/office/drawing/2014/main" id="{8E2876C7-8B05-994E-7588-D2371E54D9C0}"/>
                  </a:ext>
                </a:extLst>
              </p:cNvPr>
              <p:cNvPicPr/>
              <p:nvPr/>
            </p:nvPicPr>
            <p:blipFill>
              <a:blip r:embed="rId71"/>
              <a:stretch>
                <a:fillRect/>
              </a:stretch>
            </p:blipFill>
            <p:spPr>
              <a:xfrm>
                <a:off x="2342776" y="3267894"/>
                <a:ext cx="2374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DEB97EB1-75A7-0160-4519-A9FDA4B6BA28}"/>
                  </a:ext>
                </a:extLst>
              </p14:cNvPr>
              <p14:cNvContentPartPr/>
              <p14:nvPr/>
            </p14:nvContentPartPr>
            <p14:xfrm>
              <a:off x="576616" y="3316494"/>
              <a:ext cx="1805400" cy="38160"/>
            </p14:xfrm>
          </p:contentPart>
        </mc:Choice>
        <mc:Fallback>
          <p:pic>
            <p:nvPicPr>
              <p:cNvPr id="54" name="Ink 53">
                <a:extLst>
                  <a:ext uri="{FF2B5EF4-FFF2-40B4-BE49-F238E27FC236}">
                    <a16:creationId xmlns:a16="http://schemas.microsoft.com/office/drawing/2014/main" id="{DEB97EB1-75A7-0160-4519-A9FDA4B6BA28}"/>
                  </a:ext>
                </a:extLst>
              </p:cNvPr>
              <p:cNvPicPr/>
              <p:nvPr/>
            </p:nvPicPr>
            <p:blipFill>
              <a:blip r:embed="rId73"/>
              <a:stretch>
                <a:fillRect/>
              </a:stretch>
            </p:blipFill>
            <p:spPr>
              <a:xfrm>
                <a:off x="558976" y="3298494"/>
                <a:ext cx="1841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445A6AB6-ED98-FB1C-10CE-7244C97830B8}"/>
                  </a:ext>
                </a:extLst>
              </p14:cNvPr>
              <p14:cNvContentPartPr/>
              <p14:nvPr/>
            </p14:nvContentPartPr>
            <p14:xfrm>
              <a:off x="9677776" y="3848574"/>
              <a:ext cx="387360" cy="26280"/>
            </p14:xfrm>
          </p:contentPart>
        </mc:Choice>
        <mc:Fallback>
          <p:pic>
            <p:nvPicPr>
              <p:cNvPr id="55" name="Ink 54">
                <a:extLst>
                  <a:ext uri="{FF2B5EF4-FFF2-40B4-BE49-F238E27FC236}">
                    <a16:creationId xmlns:a16="http://schemas.microsoft.com/office/drawing/2014/main" id="{445A6AB6-ED98-FB1C-10CE-7244C97830B8}"/>
                  </a:ext>
                </a:extLst>
              </p:cNvPr>
              <p:cNvPicPr/>
              <p:nvPr/>
            </p:nvPicPr>
            <p:blipFill>
              <a:blip r:embed="rId75"/>
              <a:stretch>
                <a:fillRect/>
              </a:stretch>
            </p:blipFill>
            <p:spPr>
              <a:xfrm>
                <a:off x="9660136" y="3830574"/>
                <a:ext cx="423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5D937AE7-705E-A278-DF5A-36E752A81514}"/>
                  </a:ext>
                </a:extLst>
              </p14:cNvPr>
              <p14:cNvContentPartPr/>
              <p14:nvPr/>
            </p14:nvContentPartPr>
            <p14:xfrm>
              <a:off x="8337496" y="3713574"/>
              <a:ext cx="1104480" cy="111600"/>
            </p14:xfrm>
          </p:contentPart>
        </mc:Choice>
        <mc:Fallback>
          <p:pic>
            <p:nvPicPr>
              <p:cNvPr id="56" name="Ink 55">
                <a:extLst>
                  <a:ext uri="{FF2B5EF4-FFF2-40B4-BE49-F238E27FC236}">
                    <a16:creationId xmlns:a16="http://schemas.microsoft.com/office/drawing/2014/main" id="{5D937AE7-705E-A278-DF5A-36E752A81514}"/>
                  </a:ext>
                </a:extLst>
              </p:cNvPr>
              <p:cNvPicPr/>
              <p:nvPr/>
            </p:nvPicPr>
            <p:blipFill>
              <a:blip r:embed="rId77"/>
              <a:stretch>
                <a:fillRect/>
              </a:stretch>
            </p:blipFill>
            <p:spPr>
              <a:xfrm>
                <a:off x="8319856" y="3695574"/>
                <a:ext cx="1140120" cy="147240"/>
              </a:xfrm>
              <a:prstGeom prst="rect">
                <a:avLst/>
              </a:prstGeom>
            </p:spPr>
          </p:pic>
        </mc:Fallback>
      </mc:AlternateContent>
      <p:grpSp>
        <p:nvGrpSpPr>
          <p:cNvPr id="64" name="Group 63">
            <a:extLst>
              <a:ext uri="{FF2B5EF4-FFF2-40B4-BE49-F238E27FC236}">
                <a16:creationId xmlns:a16="http://schemas.microsoft.com/office/drawing/2014/main" id="{1D44FF7D-766D-7580-14EF-DA69A10216B1}"/>
              </a:ext>
            </a:extLst>
          </p:cNvPr>
          <p:cNvGrpSpPr/>
          <p:nvPr/>
        </p:nvGrpSpPr>
        <p:grpSpPr>
          <a:xfrm>
            <a:off x="3573976" y="3740574"/>
            <a:ext cx="4535640" cy="86400"/>
            <a:chOff x="3573976" y="3740574"/>
            <a:chExt cx="4535640" cy="86400"/>
          </a:xfrm>
        </p:grpSpPr>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7068FBEE-BA32-5BC9-74E3-468AB18E1D04}"/>
                    </a:ext>
                  </a:extLst>
                </p14:cNvPr>
                <p14:cNvContentPartPr/>
                <p14:nvPr/>
              </p14:nvContentPartPr>
              <p14:xfrm>
                <a:off x="8107456" y="3749574"/>
                <a:ext cx="2160" cy="10800"/>
              </p14:xfrm>
            </p:contentPart>
          </mc:Choice>
          <mc:Fallback>
            <p:pic>
              <p:nvPicPr>
                <p:cNvPr id="57" name="Ink 56">
                  <a:extLst>
                    <a:ext uri="{FF2B5EF4-FFF2-40B4-BE49-F238E27FC236}">
                      <a16:creationId xmlns:a16="http://schemas.microsoft.com/office/drawing/2014/main" id="{7068FBEE-BA32-5BC9-74E3-468AB18E1D04}"/>
                    </a:ext>
                  </a:extLst>
                </p:cNvPr>
                <p:cNvPicPr/>
                <p:nvPr/>
              </p:nvPicPr>
              <p:blipFill>
                <a:blip r:embed="rId79"/>
                <a:stretch>
                  <a:fillRect/>
                </a:stretch>
              </p:blipFill>
              <p:spPr>
                <a:xfrm>
                  <a:off x="8089456" y="3731934"/>
                  <a:ext cx="37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AC133A77-C6F3-D921-927D-6022CF1461CF}"/>
                    </a:ext>
                  </a:extLst>
                </p14:cNvPr>
                <p14:cNvContentPartPr/>
                <p14:nvPr/>
              </p14:nvContentPartPr>
              <p14:xfrm>
                <a:off x="7531816" y="3772614"/>
                <a:ext cx="564480" cy="45720"/>
              </p14:xfrm>
            </p:contentPart>
          </mc:Choice>
          <mc:Fallback>
            <p:pic>
              <p:nvPicPr>
                <p:cNvPr id="58" name="Ink 57">
                  <a:extLst>
                    <a:ext uri="{FF2B5EF4-FFF2-40B4-BE49-F238E27FC236}">
                      <a16:creationId xmlns:a16="http://schemas.microsoft.com/office/drawing/2014/main" id="{AC133A77-C6F3-D921-927D-6022CF1461CF}"/>
                    </a:ext>
                  </a:extLst>
                </p:cNvPr>
                <p:cNvPicPr/>
                <p:nvPr/>
              </p:nvPicPr>
              <p:blipFill>
                <a:blip r:embed="rId81"/>
                <a:stretch>
                  <a:fillRect/>
                </a:stretch>
              </p:blipFill>
              <p:spPr>
                <a:xfrm>
                  <a:off x="7513816" y="3754974"/>
                  <a:ext cx="600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807A5A0B-7E4C-3114-FA65-FB7AC899F303}"/>
                    </a:ext>
                  </a:extLst>
                </p14:cNvPr>
                <p14:cNvContentPartPr/>
                <p14:nvPr/>
              </p14:nvContentPartPr>
              <p14:xfrm>
                <a:off x="6948976" y="3745614"/>
                <a:ext cx="475920" cy="46800"/>
              </p14:xfrm>
            </p:contentPart>
          </mc:Choice>
          <mc:Fallback>
            <p:pic>
              <p:nvPicPr>
                <p:cNvPr id="60" name="Ink 59">
                  <a:extLst>
                    <a:ext uri="{FF2B5EF4-FFF2-40B4-BE49-F238E27FC236}">
                      <a16:creationId xmlns:a16="http://schemas.microsoft.com/office/drawing/2014/main" id="{807A5A0B-7E4C-3114-FA65-FB7AC899F303}"/>
                    </a:ext>
                  </a:extLst>
                </p:cNvPr>
                <p:cNvPicPr/>
                <p:nvPr/>
              </p:nvPicPr>
              <p:blipFill>
                <a:blip r:embed="rId83"/>
                <a:stretch>
                  <a:fillRect/>
                </a:stretch>
              </p:blipFill>
              <p:spPr>
                <a:xfrm>
                  <a:off x="6931336" y="3727974"/>
                  <a:ext cx="511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Ink 60">
                  <a:extLst>
                    <a:ext uri="{FF2B5EF4-FFF2-40B4-BE49-F238E27FC236}">
                      <a16:creationId xmlns:a16="http://schemas.microsoft.com/office/drawing/2014/main" id="{C5F5FA79-3945-DC56-6C7C-8D65E31609D9}"/>
                    </a:ext>
                  </a:extLst>
                </p14:cNvPr>
                <p14:cNvContentPartPr/>
                <p14:nvPr/>
              </p14:nvContentPartPr>
              <p14:xfrm>
                <a:off x="6051496" y="3740574"/>
                <a:ext cx="729360" cy="48960"/>
              </p14:xfrm>
            </p:contentPart>
          </mc:Choice>
          <mc:Fallback>
            <p:pic>
              <p:nvPicPr>
                <p:cNvPr id="61" name="Ink 60">
                  <a:extLst>
                    <a:ext uri="{FF2B5EF4-FFF2-40B4-BE49-F238E27FC236}">
                      <a16:creationId xmlns:a16="http://schemas.microsoft.com/office/drawing/2014/main" id="{C5F5FA79-3945-DC56-6C7C-8D65E31609D9}"/>
                    </a:ext>
                  </a:extLst>
                </p:cNvPr>
                <p:cNvPicPr/>
                <p:nvPr/>
              </p:nvPicPr>
              <p:blipFill>
                <a:blip r:embed="rId85"/>
                <a:stretch>
                  <a:fillRect/>
                </a:stretch>
              </p:blipFill>
              <p:spPr>
                <a:xfrm>
                  <a:off x="6033496" y="3722934"/>
                  <a:ext cx="765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AC4C0B9E-B59E-350A-A1B9-4847B94F36A6}"/>
                    </a:ext>
                  </a:extLst>
                </p14:cNvPr>
                <p14:cNvContentPartPr/>
                <p14:nvPr/>
              </p14:nvContentPartPr>
              <p14:xfrm>
                <a:off x="3573976" y="3750654"/>
                <a:ext cx="2410560" cy="76320"/>
              </p14:xfrm>
            </p:contentPart>
          </mc:Choice>
          <mc:Fallback>
            <p:pic>
              <p:nvPicPr>
                <p:cNvPr id="63" name="Ink 62">
                  <a:extLst>
                    <a:ext uri="{FF2B5EF4-FFF2-40B4-BE49-F238E27FC236}">
                      <a16:creationId xmlns:a16="http://schemas.microsoft.com/office/drawing/2014/main" id="{AC4C0B9E-B59E-350A-A1B9-4847B94F36A6}"/>
                    </a:ext>
                  </a:extLst>
                </p:cNvPr>
                <p:cNvPicPr/>
                <p:nvPr/>
              </p:nvPicPr>
              <p:blipFill>
                <a:blip r:embed="rId87"/>
                <a:stretch>
                  <a:fillRect/>
                </a:stretch>
              </p:blipFill>
              <p:spPr>
                <a:xfrm>
                  <a:off x="3556336" y="3733014"/>
                  <a:ext cx="2446200" cy="11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9BA29FAE-33B6-4947-2768-908BBB584478}"/>
                  </a:ext>
                </a:extLst>
              </p14:cNvPr>
              <p14:cNvContentPartPr/>
              <p14:nvPr/>
            </p14:nvContentPartPr>
            <p14:xfrm>
              <a:off x="651496" y="3708534"/>
              <a:ext cx="2414520" cy="152640"/>
            </p14:xfrm>
          </p:contentPart>
        </mc:Choice>
        <mc:Fallback>
          <p:pic>
            <p:nvPicPr>
              <p:cNvPr id="65" name="Ink 64">
                <a:extLst>
                  <a:ext uri="{FF2B5EF4-FFF2-40B4-BE49-F238E27FC236}">
                    <a16:creationId xmlns:a16="http://schemas.microsoft.com/office/drawing/2014/main" id="{9BA29FAE-33B6-4947-2768-908BBB584478}"/>
                  </a:ext>
                </a:extLst>
              </p:cNvPr>
              <p:cNvPicPr/>
              <p:nvPr/>
            </p:nvPicPr>
            <p:blipFill>
              <a:blip r:embed="rId89"/>
              <a:stretch>
                <a:fillRect/>
              </a:stretch>
            </p:blipFill>
            <p:spPr>
              <a:xfrm>
                <a:off x="633856" y="3690534"/>
                <a:ext cx="2450160" cy="188280"/>
              </a:xfrm>
              <a:prstGeom prst="rect">
                <a:avLst/>
              </a:prstGeom>
            </p:spPr>
          </p:pic>
        </mc:Fallback>
      </mc:AlternateContent>
      <p:grpSp>
        <p:nvGrpSpPr>
          <p:cNvPr id="68" name="Group 67">
            <a:extLst>
              <a:ext uri="{FF2B5EF4-FFF2-40B4-BE49-F238E27FC236}">
                <a16:creationId xmlns:a16="http://schemas.microsoft.com/office/drawing/2014/main" id="{26F66A6C-542A-4D42-3829-751D4AF8B380}"/>
              </a:ext>
            </a:extLst>
          </p:cNvPr>
          <p:cNvGrpSpPr/>
          <p:nvPr/>
        </p:nvGrpSpPr>
        <p:grpSpPr>
          <a:xfrm>
            <a:off x="5054296" y="4163214"/>
            <a:ext cx="5065200" cy="86400"/>
            <a:chOff x="5054296" y="4163214"/>
            <a:chExt cx="5065200" cy="86400"/>
          </a:xfrm>
        </p:grpSpPr>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BB36A54D-B810-BF7E-F55D-F48C87E03CEF}"/>
                    </a:ext>
                  </a:extLst>
                </p14:cNvPr>
                <p14:cNvContentPartPr/>
                <p14:nvPr/>
              </p14:nvContentPartPr>
              <p14:xfrm>
                <a:off x="6323656" y="4163214"/>
                <a:ext cx="3795840" cy="86400"/>
              </p14:xfrm>
            </p:contentPart>
          </mc:Choice>
          <mc:Fallback>
            <p:pic>
              <p:nvPicPr>
                <p:cNvPr id="66" name="Ink 65">
                  <a:extLst>
                    <a:ext uri="{FF2B5EF4-FFF2-40B4-BE49-F238E27FC236}">
                      <a16:creationId xmlns:a16="http://schemas.microsoft.com/office/drawing/2014/main" id="{BB36A54D-B810-BF7E-F55D-F48C87E03CEF}"/>
                    </a:ext>
                  </a:extLst>
                </p:cNvPr>
                <p:cNvPicPr/>
                <p:nvPr/>
              </p:nvPicPr>
              <p:blipFill>
                <a:blip r:embed="rId91"/>
                <a:stretch>
                  <a:fillRect/>
                </a:stretch>
              </p:blipFill>
              <p:spPr>
                <a:xfrm>
                  <a:off x="6306016" y="4145214"/>
                  <a:ext cx="3831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A1C074CB-98F1-8D1A-A666-4F894CD8CAB8}"/>
                    </a:ext>
                  </a:extLst>
                </p14:cNvPr>
                <p14:cNvContentPartPr/>
                <p14:nvPr/>
              </p14:nvContentPartPr>
              <p14:xfrm>
                <a:off x="5054296" y="4168254"/>
                <a:ext cx="1265760" cy="33120"/>
              </p14:xfrm>
            </p:contentPart>
          </mc:Choice>
          <mc:Fallback>
            <p:pic>
              <p:nvPicPr>
                <p:cNvPr id="67" name="Ink 66">
                  <a:extLst>
                    <a:ext uri="{FF2B5EF4-FFF2-40B4-BE49-F238E27FC236}">
                      <a16:creationId xmlns:a16="http://schemas.microsoft.com/office/drawing/2014/main" id="{A1C074CB-98F1-8D1A-A666-4F894CD8CAB8}"/>
                    </a:ext>
                  </a:extLst>
                </p:cNvPr>
                <p:cNvPicPr/>
                <p:nvPr/>
              </p:nvPicPr>
              <p:blipFill>
                <a:blip r:embed="rId93"/>
                <a:stretch>
                  <a:fillRect/>
                </a:stretch>
              </p:blipFill>
              <p:spPr>
                <a:xfrm>
                  <a:off x="5036656" y="4150614"/>
                  <a:ext cx="130140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32081DB1-09F0-67FA-094D-8F420146A596}"/>
                  </a:ext>
                </a:extLst>
              </p14:cNvPr>
              <p14:cNvContentPartPr/>
              <p14:nvPr/>
            </p14:nvContentPartPr>
            <p14:xfrm>
              <a:off x="4415656" y="4116414"/>
              <a:ext cx="572040" cy="224640"/>
            </p14:xfrm>
          </p:contentPart>
        </mc:Choice>
        <mc:Fallback>
          <p:pic>
            <p:nvPicPr>
              <p:cNvPr id="69" name="Ink 68">
                <a:extLst>
                  <a:ext uri="{FF2B5EF4-FFF2-40B4-BE49-F238E27FC236}">
                    <a16:creationId xmlns:a16="http://schemas.microsoft.com/office/drawing/2014/main" id="{32081DB1-09F0-67FA-094D-8F420146A596}"/>
                  </a:ext>
                </a:extLst>
              </p:cNvPr>
              <p:cNvPicPr/>
              <p:nvPr/>
            </p:nvPicPr>
            <p:blipFill>
              <a:blip r:embed="rId95"/>
              <a:stretch>
                <a:fillRect/>
              </a:stretch>
            </p:blipFill>
            <p:spPr>
              <a:xfrm>
                <a:off x="4397656" y="4098774"/>
                <a:ext cx="607680" cy="260280"/>
              </a:xfrm>
              <a:prstGeom prst="rect">
                <a:avLst/>
              </a:prstGeom>
            </p:spPr>
          </p:pic>
        </mc:Fallback>
      </mc:AlternateContent>
      <p:grpSp>
        <p:nvGrpSpPr>
          <p:cNvPr id="72" name="Group 71">
            <a:extLst>
              <a:ext uri="{FF2B5EF4-FFF2-40B4-BE49-F238E27FC236}">
                <a16:creationId xmlns:a16="http://schemas.microsoft.com/office/drawing/2014/main" id="{18A50992-5E2B-A8C8-8B90-9C2E1299B7D1}"/>
              </a:ext>
            </a:extLst>
          </p:cNvPr>
          <p:cNvGrpSpPr/>
          <p:nvPr/>
        </p:nvGrpSpPr>
        <p:grpSpPr>
          <a:xfrm>
            <a:off x="521176" y="4126134"/>
            <a:ext cx="3789720" cy="200160"/>
            <a:chOff x="521176" y="4126134"/>
            <a:chExt cx="3789720" cy="200160"/>
          </a:xfrm>
        </p:grpSpPr>
        <mc:AlternateContent xmlns:mc="http://schemas.openxmlformats.org/markup-compatibility/2006">
          <mc:Choice xmlns:p14="http://schemas.microsoft.com/office/powerpoint/2010/main" Requires="p14">
            <p:contentPart p14:bwMode="auto" r:id="rId96">
              <p14:nvContentPartPr>
                <p14:cNvPr id="70" name="Ink 69">
                  <a:extLst>
                    <a:ext uri="{FF2B5EF4-FFF2-40B4-BE49-F238E27FC236}">
                      <a16:creationId xmlns:a16="http://schemas.microsoft.com/office/drawing/2014/main" id="{2E4A1609-8B67-26CD-0106-7FDA16B446DB}"/>
                    </a:ext>
                  </a:extLst>
                </p14:cNvPr>
                <p14:cNvContentPartPr/>
                <p14:nvPr/>
              </p14:nvContentPartPr>
              <p14:xfrm>
                <a:off x="2849656" y="4150974"/>
                <a:ext cx="1461240" cy="40320"/>
              </p14:xfrm>
            </p:contentPart>
          </mc:Choice>
          <mc:Fallback>
            <p:pic>
              <p:nvPicPr>
                <p:cNvPr id="70" name="Ink 69">
                  <a:extLst>
                    <a:ext uri="{FF2B5EF4-FFF2-40B4-BE49-F238E27FC236}">
                      <a16:creationId xmlns:a16="http://schemas.microsoft.com/office/drawing/2014/main" id="{2E4A1609-8B67-26CD-0106-7FDA16B446DB}"/>
                    </a:ext>
                  </a:extLst>
                </p:cNvPr>
                <p:cNvPicPr/>
                <p:nvPr/>
              </p:nvPicPr>
              <p:blipFill>
                <a:blip r:embed="rId97"/>
                <a:stretch>
                  <a:fillRect/>
                </a:stretch>
              </p:blipFill>
              <p:spPr>
                <a:xfrm>
                  <a:off x="2831656" y="4133334"/>
                  <a:ext cx="1496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 name="Ink 70">
                  <a:extLst>
                    <a:ext uri="{FF2B5EF4-FFF2-40B4-BE49-F238E27FC236}">
                      <a16:creationId xmlns:a16="http://schemas.microsoft.com/office/drawing/2014/main" id="{65212307-A8D7-3F74-C431-7504B6F922B6}"/>
                    </a:ext>
                  </a:extLst>
                </p14:cNvPr>
                <p14:cNvContentPartPr/>
                <p14:nvPr/>
              </p14:nvContentPartPr>
              <p14:xfrm>
                <a:off x="521176" y="4126134"/>
                <a:ext cx="2200320" cy="200160"/>
              </p14:xfrm>
            </p:contentPart>
          </mc:Choice>
          <mc:Fallback>
            <p:pic>
              <p:nvPicPr>
                <p:cNvPr id="71" name="Ink 70">
                  <a:extLst>
                    <a:ext uri="{FF2B5EF4-FFF2-40B4-BE49-F238E27FC236}">
                      <a16:creationId xmlns:a16="http://schemas.microsoft.com/office/drawing/2014/main" id="{65212307-A8D7-3F74-C431-7504B6F922B6}"/>
                    </a:ext>
                  </a:extLst>
                </p:cNvPr>
                <p:cNvPicPr/>
                <p:nvPr/>
              </p:nvPicPr>
              <p:blipFill>
                <a:blip r:embed="rId99"/>
                <a:stretch>
                  <a:fillRect/>
                </a:stretch>
              </p:blipFill>
              <p:spPr>
                <a:xfrm>
                  <a:off x="503536" y="4108494"/>
                  <a:ext cx="2235960" cy="235800"/>
                </a:xfrm>
                <a:prstGeom prst="rect">
                  <a:avLst/>
                </a:prstGeom>
              </p:spPr>
            </p:pic>
          </mc:Fallback>
        </mc:AlternateContent>
      </p:grpSp>
      <p:grpSp>
        <p:nvGrpSpPr>
          <p:cNvPr id="75" name="Group 74">
            <a:extLst>
              <a:ext uri="{FF2B5EF4-FFF2-40B4-BE49-F238E27FC236}">
                <a16:creationId xmlns:a16="http://schemas.microsoft.com/office/drawing/2014/main" id="{6FC1BED2-C273-A857-8FB4-CA367F78D516}"/>
              </a:ext>
            </a:extLst>
          </p:cNvPr>
          <p:cNvGrpSpPr/>
          <p:nvPr/>
        </p:nvGrpSpPr>
        <p:grpSpPr>
          <a:xfrm>
            <a:off x="9445576" y="4619694"/>
            <a:ext cx="650880" cy="39240"/>
            <a:chOff x="9445576" y="4619694"/>
            <a:chExt cx="650880" cy="39240"/>
          </a:xfrm>
        </p:grpSpPr>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4D68C12A-D2D2-D20F-876E-03C0A25DF439}"/>
                    </a:ext>
                  </a:extLst>
                </p14:cNvPr>
                <p14:cNvContentPartPr/>
                <p14:nvPr/>
              </p14:nvContentPartPr>
              <p14:xfrm>
                <a:off x="9976576" y="4651374"/>
                <a:ext cx="65520" cy="7560"/>
              </p14:xfrm>
            </p:contentPart>
          </mc:Choice>
          <mc:Fallback>
            <p:pic>
              <p:nvPicPr>
                <p:cNvPr id="73" name="Ink 72">
                  <a:extLst>
                    <a:ext uri="{FF2B5EF4-FFF2-40B4-BE49-F238E27FC236}">
                      <a16:creationId xmlns:a16="http://schemas.microsoft.com/office/drawing/2014/main" id="{4D68C12A-D2D2-D20F-876E-03C0A25DF439}"/>
                    </a:ext>
                  </a:extLst>
                </p:cNvPr>
                <p:cNvPicPr/>
                <p:nvPr/>
              </p:nvPicPr>
              <p:blipFill>
                <a:blip r:embed="rId101"/>
                <a:stretch>
                  <a:fillRect/>
                </a:stretch>
              </p:blipFill>
              <p:spPr>
                <a:xfrm>
                  <a:off x="9958936" y="4633374"/>
                  <a:ext cx="101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01009CF7-FA71-4260-F635-BE64764F7746}"/>
                    </a:ext>
                  </a:extLst>
                </p14:cNvPr>
                <p14:cNvContentPartPr/>
                <p14:nvPr/>
              </p14:nvContentPartPr>
              <p14:xfrm>
                <a:off x="9445576" y="4619694"/>
                <a:ext cx="650880" cy="37080"/>
              </p14:xfrm>
            </p:contentPart>
          </mc:Choice>
          <mc:Fallback>
            <p:pic>
              <p:nvPicPr>
                <p:cNvPr id="74" name="Ink 73">
                  <a:extLst>
                    <a:ext uri="{FF2B5EF4-FFF2-40B4-BE49-F238E27FC236}">
                      <a16:creationId xmlns:a16="http://schemas.microsoft.com/office/drawing/2014/main" id="{01009CF7-FA71-4260-F635-BE64764F7746}"/>
                    </a:ext>
                  </a:extLst>
                </p:cNvPr>
                <p:cNvPicPr/>
                <p:nvPr/>
              </p:nvPicPr>
              <p:blipFill>
                <a:blip r:embed="rId103"/>
                <a:stretch>
                  <a:fillRect/>
                </a:stretch>
              </p:blipFill>
              <p:spPr>
                <a:xfrm>
                  <a:off x="9427936" y="4601694"/>
                  <a:ext cx="68652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166BBAF0-83E0-D7D3-617D-728BA786AFAC}"/>
                  </a:ext>
                </a:extLst>
              </p14:cNvPr>
              <p14:cNvContentPartPr/>
              <p14:nvPr/>
            </p14:nvContentPartPr>
            <p14:xfrm>
              <a:off x="6431656" y="4586574"/>
              <a:ext cx="2360880" cy="66240"/>
            </p14:xfrm>
          </p:contentPart>
        </mc:Choice>
        <mc:Fallback>
          <p:pic>
            <p:nvPicPr>
              <p:cNvPr id="76" name="Ink 75">
                <a:extLst>
                  <a:ext uri="{FF2B5EF4-FFF2-40B4-BE49-F238E27FC236}">
                    <a16:creationId xmlns:a16="http://schemas.microsoft.com/office/drawing/2014/main" id="{166BBAF0-83E0-D7D3-617D-728BA786AFAC}"/>
                  </a:ext>
                </a:extLst>
              </p:cNvPr>
              <p:cNvPicPr/>
              <p:nvPr/>
            </p:nvPicPr>
            <p:blipFill>
              <a:blip r:embed="rId105"/>
              <a:stretch>
                <a:fillRect/>
              </a:stretch>
            </p:blipFill>
            <p:spPr>
              <a:xfrm>
                <a:off x="6413656" y="4568934"/>
                <a:ext cx="2396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4801C291-FF52-E922-9A35-67BC3C4082E6}"/>
                  </a:ext>
                </a:extLst>
              </p14:cNvPr>
              <p14:cNvContentPartPr/>
              <p14:nvPr/>
            </p14:nvContentPartPr>
            <p14:xfrm>
              <a:off x="6299176" y="4671894"/>
              <a:ext cx="360" cy="360"/>
            </p14:xfrm>
          </p:contentPart>
        </mc:Choice>
        <mc:Fallback>
          <p:pic>
            <p:nvPicPr>
              <p:cNvPr id="77" name="Ink 76">
                <a:extLst>
                  <a:ext uri="{FF2B5EF4-FFF2-40B4-BE49-F238E27FC236}">
                    <a16:creationId xmlns:a16="http://schemas.microsoft.com/office/drawing/2014/main" id="{4801C291-FF52-E922-9A35-67BC3C4082E6}"/>
                  </a:ext>
                </a:extLst>
              </p:cNvPr>
              <p:cNvPicPr/>
              <p:nvPr/>
            </p:nvPicPr>
            <p:blipFill>
              <a:blip r:embed="rId107"/>
              <a:stretch>
                <a:fillRect/>
              </a:stretch>
            </p:blipFill>
            <p:spPr>
              <a:xfrm>
                <a:off x="6281536" y="465389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Ink 77">
                <a:extLst>
                  <a:ext uri="{FF2B5EF4-FFF2-40B4-BE49-F238E27FC236}">
                    <a16:creationId xmlns:a16="http://schemas.microsoft.com/office/drawing/2014/main" id="{ADEAC284-A7FB-38D0-115F-55C8D5FC5D97}"/>
                  </a:ext>
                </a:extLst>
              </p14:cNvPr>
              <p14:cNvContentPartPr/>
              <p14:nvPr/>
            </p14:nvContentPartPr>
            <p14:xfrm>
              <a:off x="2686216" y="4576494"/>
              <a:ext cx="3636000" cy="83520"/>
            </p14:xfrm>
          </p:contentPart>
        </mc:Choice>
        <mc:Fallback>
          <p:pic>
            <p:nvPicPr>
              <p:cNvPr id="78" name="Ink 77">
                <a:extLst>
                  <a:ext uri="{FF2B5EF4-FFF2-40B4-BE49-F238E27FC236}">
                    <a16:creationId xmlns:a16="http://schemas.microsoft.com/office/drawing/2014/main" id="{ADEAC284-A7FB-38D0-115F-55C8D5FC5D97}"/>
                  </a:ext>
                </a:extLst>
              </p:cNvPr>
              <p:cNvPicPr/>
              <p:nvPr/>
            </p:nvPicPr>
            <p:blipFill>
              <a:blip r:embed="rId109"/>
              <a:stretch>
                <a:fillRect/>
              </a:stretch>
            </p:blipFill>
            <p:spPr>
              <a:xfrm>
                <a:off x="2668576" y="4558494"/>
                <a:ext cx="3671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850CEC04-EAF0-3F5E-394B-0E7A7A4769C9}"/>
                  </a:ext>
                </a:extLst>
              </p14:cNvPr>
              <p14:cNvContentPartPr/>
              <p14:nvPr/>
            </p14:nvContentPartPr>
            <p14:xfrm>
              <a:off x="283936" y="4626174"/>
              <a:ext cx="2400840" cy="28080"/>
            </p14:xfrm>
          </p:contentPart>
        </mc:Choice>
        <mc:Fallback>
          <p:pic>
            <p:nvPicPr>
              <p:cNvPr id="79" name="Ink 78">
                <a:extLst>
                  <a:ext uri="{FF2B5EF4-FFF2-40B4-BE49-F238E27FC236}">
                    <a16:creationId xmlns:a16="http://schemas.microsoft.com/office/drawing/2014/main" id="{850CEC04-EAF0-3F5E-394B-0E7A7A4769C9}"/>
                  </a:ext>
                </a:extLst>
              </p:cNvPr>
              <p:cNvPicPr/>
              <p:nvPr/>
            </p:nvPicPr>
            <p:blipFill>
              <a:blip r:embed="rId111"/>
              <a:stretch>
                <a:fillRect/>
              </a:stretch>
            </p:blipFill>
            <p:spPr>
              <a:xfrm>
                <a:off x="265936" y="4608174"/>
                <a:ext cx="2436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0" name="Ink 79">
                <a:extLst>
                  <a:ext uri="{FF2B5EF4-FFF2-40B4-BE49-F238E27FC236}">
                    <a16:creationId xmlns:a16="http://schemas.microsoft.com/office/drawing/2014/main" id="{650A6B38-D04A-8DFF-2646-D1F2B0565322}"/>
                  </a:ext>
                </a:extLst>
              </p14:cNvPr>
              <p14:cNvContentPartPr/>
              <p14:nvPr/>
            </p14:nvContentPartPr>
            <p14:xfrm>
              <a:off x="3861976" y="4991934"/>
              <a:ext cx="6270480" cy="144000"/>
            </p14:xfrm>
          </p:contentPart>
        </mc:Choice>
        <mc:Fallback>
          <p:pic>
            <p:nvPicPr>
              <p:cNvPr id="80" name="Ink 79">
                <a:extLst>
                  <a:ext uri="{FF2B5EF4-FFF2-40B4-BE49-F238E27FC236}">
                    <a16:creationId xmlns:a16="http://schemas.microsoft.com/office/drawing/2014/main" id="{650A6B38-D04A-8DFF-2646-D1F2B0565322}"/>
                  </a:ext>
                </a:extLst>
              </p:cNvPr>
              <p:cNvPicPr/>
              <p:nvPr/>
            </p:nvPicPr>
            <p:blipFill>
              <a:blip r:embed="rId113"/>
              <a:stretch>
                <a:fillRect/>
              </a:stretch>
            </p:blipFill>
            <p:spPr>
              <a:xfrm>
                <a:off x="3843976" y="4973934"/>
                <a:ext cx="6306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DBAABF23-831F-E1D8-479F-D87B68F87C06}"/>
                  </a:ext>
                </a:extLst>
              </p14:cNvPr>
              <p14:cNvContentPartPr/>
              <p14:nvPr/>
            </p14:nvContentPartPr>
            <p14:xfrm>
              <a:off x="319936" y="5019654"/>
              <a:ext cx="2977920" cy="99360"/>
            </p14:xfrm>
          </p:contentPart>
        </mc:Choice>
        <mc:Fallback>
          <p:pic>
            <p:nvPicPr>
              <p:cNvPr id="81" name="Ink 80">
                <a:extLst>
                  <a:ext uri="{FF2B5EF4-FFF2-40B4-BE49-F238E27FC236}">
                    <a16:creationId xmlns:a16="http://schemas.microsoft.com/office/drawing/2014/main" id="{DBAABF23-831F-E1D8-479F-D87B68F87C06}"/>
                  </a:ext>
                </a:extLst>
              </p:cNvPr>
              <p:cNvPicPr/>
              <p:nvPr/>
            </p:nvPicPr>
            <p:blipFill>
              <a:blip r:embed="rId115"/>
              <a:stretch>
                <a:fillRect/>
              </a:stretch>
            </p:blipFill>
            <p:spPr>
              <a:xfrm>
                <a:off x="302296" y="5001654"/>
                <a:ext cx="3013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Ink 81">
                <a:extLst>
                  <a:ext uri="{FF2B5EF4-FFF2-40B4-BE49-F238E27FC236}">
                    <a16:creationId xmlns:a16="http://schemas.microsoft.com/office/drawing/2014/main" id="{1421A20B-CFCA-0F54-6D07-E997ED6AF467}"/>
                  </a:ext>
                </a:extLst>
              </p14:cNvPr>
              <p14:cNvContentPartPr/>
              <p14:nvPr/>
            </p14:nvContentPartPr>
            <p14:xfrm>
              <a:off x="3900136" y="5506734"/>
              <a:ext cx="6163560" cy="118440"/>
            </p14:xfrm>
          </p:contentPart>
        </mc:Choice>
        <mc:Fallback>
          <p:pic>
            <p:nvPicPr>
              <p:cNvPr id="82" name="Ink 81">
                <a:extLst>
                  <a:ext uri="{FF2B5EF4-FFF2-40B4-BE49-F238E27FC236}">
                    <a16:creationId xmlns:a16="http://schemas.microsoft.com/office/drawing/2014/main" id="{1421A20B-CFCA-0F54-6D07-E997ED6AF467}"/>
                  </a:ext>
                </a:extLst>
              </p:cNvPr>
              <p:cNvPicPr/>
              <p:nvPr/>
            </p:nvPicPr>
            <p:blipFill>
              <a:blip r:embed="rId117"/>
              <a:stretch>
                <a:fillRect/>
              </a:stretch>
            </p:blipFill>
            <p:spPr>
              <a:xfrm>
                <a:off x="3882136" y="5489094"/>
                <a:ext cx="6199200" cy="154080"/>
              </a:xfrm>
              <a:prstGeom prst="rect">
                <a:avLst/>
              </a:prstGeom>
            </p:spPr>
          </p:pic>
        </mc:Fallback>
      </mc:AlternateContent>
      <p:grpSp>
        <p:nvGrpSpPr>
          <p:cNvPr id="92" name="Group 91">
            <a:extLst>
              <a:ext uri="{FF2B5EF4-FFF2-40B4-BE49-F238E27FC236}">
                <a16:creationId xmlns:a16="http://schemas.microsoft.com/office/drawing/2014/main" id="{0538F260-4BC9-ADED-F8EA-6A1438F81897}"/>
              </a:ext>
            </a:extLst>
          </p:cNvPr>
          <p:cNvGrpSpPr/>
          <p:nvPr/>
        </p:nvGrpSpPr>
        <p:grpSpPr>
          <a:xfrm>
            <a:off x="4473616" y="1148934"/>
            <a:ext cx="5634000" cy="638280"/>
            <a:chOff x="4473616" y="1148934"/>
            <a:chExt cx="5634000" cy="638280"/>
          </a:xfrm>
        </p:grpSpPr>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08D93A4F-CC48-DDCF-F3C3-41998CB7F702}"/>
                    </a:ext>
                  </a:extLst>
                </p14:cNvPr>
                <p14:cNvContentPartPr/>
                <p14:nvPr/>
              </p14:nvContentPartPr>
              <p14:xfrm>
                <a:off x="10035976" y="1722774"/>
                <a:ext cx="65520" cy="20520"/>
              </p14:xfrm>
            </p:contentPart>
          </mc:Choice>
          <mc:Fallback>
            <p:pic>
              <p:nvPicPr>
                <p:cNvPr id="86" name="Ink 85">
                  <a:extLst>
                    <a:ext uri="{FF2B5EF4-FFF2-40B4-BE49-F238E27FC236}">
                      <a16:creationId xmlns:a16="http://schemas.microsoft.com/office/drawing/2014/main" id="{08D93A4F-CC48-DDCF-F3C3-41998CB7F702}"/>
                    </a:ext>
                  </a:extLst>
                </p:cNvPr>
                <p:cNvPicPr/>
                <p:nvPr/>
              </p:nvPicPr>
              <p:blipFill>
                <a:blip r:embed="rId119"/>
                <a:stretch>
                  <a:fillRect/>
                </a:stretch>
              </p:blipFill>
              <p:spPr>
                <a:xfrm>
                  <a:off x="10018336" y="1705134"/>
                  <a:ext cx="101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0C756B12-39D9-FAD0-FC52-036B67B5773E}"/>
                    </a:ext>
                  </a:extLst>
                </p14:cNvPr>
                <p14:cNvContentPartPr/>
                <p14:nvPr/>
              </p14:nvContentPartPr>
              <p14:xfrm>
                <a:off x="9430096" y="1258734"/>
                <a:ext cx="677520" cy="528480"/>
              </p14:xfrm>
            </p:contentPart>
          </mc:Choice>
          <mc:Fallback>
            <p:pic>
              <p:nvPicPr>
                <p:cNvPr id="87" name="Ink 86">
                  <a:extLst>
                    <a:ext uri="{FF2B5EF4-FFF2-40B4-BE49-F238E27FC236}">
                      <a16:creationId xmlns:a16="http://schemas.microsoft.com/office/drawing/2014/main" id="{0C756B12-39D9-FAD0-FC52-036B67B5773E}"/>
                    </a:ext>
                  </a:extLst>
                </p:cNvPr>
                <p:cNvPicPr/>
                <p:nvPr/>
              </p:nvPicPr>
              <p:blipFill>
                <a:blip r:embed="rId121"/>
                <a:stretch>
                  <a:fillRect/>
                </a:stretch>
              </p:blipFill>
              <p:spPr>
                <a:xfrm>
                  <a:off x="9412456" y="1241094"/>
                  <a:ext cx="71316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77DDBE71-A871-8D10-6A24-498D3CAC0CDF}"/>
                    </a:ext>
                  </a:extLst>
                </p14:cNvPr>
                <p14:cNvContentPartPr/>
                <p14:nvPr/>
              </p14:nvContentPartPr>
              <p14:xfrm>
                <a:off x="4473616" y="1148934"/>
                <a:ext cx="4940280" cy="532800"/>
              </p14:xfrm>
            </p:contentPart>
          </mc:Choice>
          <mc:Fallback>
            <p:pic>
              <p:nvPicPr>
                <p:cNvPr id="89" name="Ink 88">
                  <a:extLst>
                    <a:ext uri="{FF2B5EF4-FFF2-40B4-BE49-F238E27FC236}">
                      <a16:creationId xmlns:a16="http://schemas.microsoft.com/office/drawing/2014/main" id="{77DDBE71-A871-8D10-6A24-498D3CAC0CDF}"/>
                    </a:ext>
                  </a:extLst>
                </p:cNvPr>
                <p:cNvPicPr/>
                <p:nvPr/>
              </p:nvPicPr>
              <p:blipFill>
                <a:blip r:embed="rId123"/>
                <a:stretch>
                  <a:fillRect/>
                </a:stretch>
              </p:blipFill>
              <p:spPr>
                <a:xfrm>
                  <a:off x="4455616" y="1131294"/>
                  <a:ext cx="4975920" cy="568440"/>
                </a:xfrm>
                <a:prstGeom prst="rect">
                  <a:avLst/>
                </a:prstGeom>
              </p:spPr>
            </p:pic>
          </mc:Fallback>
        </mc:AlternateContent>
      </p:grpSp>
      <p:grpSp>
        <p:nvGrpSpPr>
          <p:cNvPr id="91" name="Group 90">
            <a:extLst>
              <a:ext uri="{FF2B5EF4-FFF2-40B4-BE49-F238E27FC236}">
                <a16:creationId xmlns:a16="http://schemas.microsoft.com/office/drawing/2014/main" id="{73DBA66E-F767-B383-7F00-B29833A4149B}"/>
              </a:ext>
            </a:extLst>
          </p:cNvPr>
          <p:cNvGrpSpPr/>
          <p:nvPr/>
        </p:nvGrpSpPr>
        <p:grpSpPr>
          <a:xfrm>
            <a:off x="262336" y="749694"/>
            <a:ext cx="4492800" cy="985680"/>
            <a:chOff x="262336" y="749694"/>
            <a:chExt cx="4492800" cy="985680"/>
          </a:xfrm>
        </p:grpSpPr>
        <mc:AlternateContent xmlns:mc="http://schemas.openxmlformats.org/markup-compatibility/2006">
          <mc:Choice xmlns:p14="http://schemas.microsoft.com/office/powerpoint/2010/main" Requires="p14">
            <p:contentPart p14:bwMode="auto" r:id="rId124">
              <p14:nvContentPartPr>
                <p14:cNvPr id="83" name="Ink 82">
                  <a:extLst>
                    <a:ext uri="{FF2B5EF4-FFF2-40B4-BE49-F238E27FC236}">
                      <a16:creationId xmlns:a16="http://schemas.microsoft.com/office/drawing/2014/main" id="{236381B5-B36D-640F-ED88-A4E69499769E}"/>
                    </a:ext>
                  </a:extLst>
                </p14:cNvPr>
                <p14:cNvContentPartPr/>
                <p14:nvPr/>
              </p14:nvContentPartPr>
              <p14:xfrm>
                <a:off x="1033096" y="1252614"/>
                <a:ext cx="17640" cy="14040"/>
              </p14:xfrm>
            </p:contentPart>
          </mc:Choice>
          <mc:Fallback>
            <p:pic>
              <p:nvPicPr>
                <p:cNvPr id="83" name="Ink 82">
                  <a:extLst>
                    <a:ext uri="{FF2B5EF4-FFF2-40B4-BE49-F238E27FC236}">
                      <a16:creationId xmlns:a16="http://schemas.microsoft.com/office/drawing/2014/main" id="{236381B5-B36D-640F-ED88-A4E69499769E}"/>
                    </a:ext>
                  </a:extLst>
                </p:cNvPr>
                <p:cNvPicPr/>
                <p:nvPr/>
              </p:nvPicPr>
              <p:blipFill>
                <a:blip r:embed="rId125"/>
                <a:stretch>
                  <a:fillRect/>
                </a:stretch>
              </p:blipFill>
              <p:spPr>
                <a:xfrm>
                  <a:off x="1015096" y="1234614"/>
                  <a:ext cx="53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Ink 83">
                  <a:extLst>
                    <a:ext uri="{FF2B5EF4-FFF2-40B4-BE49-F238E27FC236}">
                      <a16:creationId xmlns:a16="http://schemas.microsoft.com/office/drawing/2014/main" id="{C38A5F99-0086-4802-1D7F-552B6A1AB3CA}"/>
                    </a:ext>
                  </a:extLst>
                </p14:cNvPr>
                <p14:cNvContentPartPr/>
                <p14:nvPr/>
              </p14:nvContentPartPr>
              <p14:xfrm>
                <a:off x="262336" y="749694"/>
                <a:ext cx="823320" cy="503280"/>
              </p14:xfrm>
            </p:contentPart>
          </mc:Choice>
          <mc:Fallback>
            <p:pic>
              <p:nvPicPr>
                <p:cNvPr id="84" name="Ink 83">
                  <a:extLst>
                    <a:ext uri="{FF2B5EF4-FFF2-40B4-BE49-F238E27FC236}">
                      <a16:creationId xmlns:a16="http://schemas.microsoft.com/office/drawing/2014/main" id="{C38A5F99-0086-4802-1D7F-552B6A1AB3CA}"/>
                    </a:ext>
                  </a:extLst>
                </p:cNvPr>
                <p:cNvPicPr/>
                <p:nvPr/>
              </p:nvPicPr>
              <p:blipFill>
                <a:blip r:embed="rId127"/>
                <a:stretch>
                  <a:fillRect/>
                </a:stretch>
              </p:blipFill>
              <p:spPr>
                <a:xfrm>
                  <a:off x="244696" y="731694"/>
                  <a:ext cx="85896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Ink 89">
                  <a:extLst>
                    <a:ext uri="{FF2B5EF4-FFF2-40B4-BE49-F238E27FC236}">
                      <a16:creationId xmlns:a16="http://schemas.microsoft.com/office/drawing/2014/main" id="{7C4837CE-CB7B-F769-A301-D2B05F0BB07D}"/>
                    </a:ext>
                  </a:extLst>
                </p14:cNvPr>
                <p14:cNvContentPartPr/>
                <p14:nvPr/>
              </p14:nvContentPartPr>
              <p14:xfrm>
                <a:off x="2097256" y="1182774"/>
                <a:ext cx="2657880" cy="552600"/>
              </p14:xfrm>
            </p:contentPart>
          </mc:Choice>
          <mc:Fallback>
            <p:pic>
              <p:nvPicPr>
                <p:cNvPr id="90" name="Ink 89">
                  <a:extLst>
                    <a:ext uri="{FF2B5EF4-FFF2-40B4-BE49-F238E27FC236}">
                      <a16:creationId xmlns:a16="http://schemas.microsoft.com/office/drawing/2014/main" id="{7C4837CE-CB7B-F769-A301-D2B05F0BB07D}"/>
                    </a:ext>
                  </a:extLst>
                </p:cNvPr>
                <p:cNvPicPr/>
                <p:nvPr/>
              </p:nvPicPr>
              <p:blipFill>
                <a:blip r:embed="rId129"/>
                <a:stretch>
                  <a:fillRect/>
                </a:stretch>
              </p:blipFill>
              <p:spPr>
                <a:xfrm>
                  <a:off x="2079616" y="1165134"/>
                  <a:ext cx="2693520" cy="58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63B93036-2664-256C-F12B-440F1FEC9CDE}"/>
                  </a:ext>
                </a:extLst>
              </p14:cNvPr>
              <p14:cNvContentPartPr/>
              <p14:nvPr/>
            </p14:nvContentPartPr>
            <p14:xfrm>
              <a:off x="299416" y="2337654"/>
              <a:ext cx="9397800" cy="698040"/>
            </p14:xfrm>
          </p:contentPart>
        </mc:Choice>
        <mc:Fallback>
          <p:pic>
            <p:nvPicPr>
              <p:cNvPr id="93" name="Ink 92">
                <a:extLst>
                  <a:ext uri="{FF2B5EF4-FFF2-40B4-BE49-F238E27FC236}">
                    <a16:creationId xmlns:a16="http://schemas.microsoft.com/office/drawing/2014/main" id="{63B93036-2664-256C-F12B-440F1FEC9CDE}"/>
                  </a:ext>
                </a:extLst>
              </p:cNvPr>
              <p:cNvPicPr/>
              <p:nvPr/>
            </p:nvPicPr>
            <p:blipFill>
              <a:blip r:embed="rId131"/>
              <a:stretch>
                <a:fillRect/>
              </a:stretch>
            </p:blipFill>
            <p:spPr>
              <a:xfrm>
                <a:off x="281416" y="2319654"/>
                <a:ext cx="9433440" cy="733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Ink 93">
                <a:extLst>
                  <a:ext uri="{FF2B5EF4-FFF2-40B4-BE49-F238E27FC236}">
                    <a16:creationId xmlns:a16="http://schemas.microsoft.com/office/drawing/2014/main" id="{B104662D-A9EA-5A1B-033C-994CB00241F1}"/>
                  </a:ext>
                </a:extLst>
              </p14:cNvPr>
              <p14:cNvContentPartPr/>
              <p14:nvPr/>
            </p14:nvContentPartPr>
            <p14:xfrm>
              <a:off x="8539096" y="2865054"/>
              <a:ext cx="1752120" cy="544320"/>
            </p14:xfrm>
          </p:contentPart>
        </mc:Choice>
        <mc:Fallback>
          <p:pic>
            <p:nvPicPr>
              <p:cNvPr id="94" name="Ink 93">
                <a:extLst>
                  <a:ext uri="{FF2B5EF4-FFF2-40B4-BE49-F238E27FC236}">
                    <a16:creationId xmlns:a16="http://schemas.microsoft.com/office/drawing/2014/main" id="{B104662D-A9EA-5A1B-033C-994CB00241F1}"/>
                  </a:ext>
                </a:extLst>
              </p:cNvPr>
              <p:cNvPicPr/>
              <p:nvPr/>
            </p:nvPicPr>
            <p:blipFill>
              <a:blip r:embed="rId133"/>
              <a:stretch>
                <a:fillRect/>
              </a:stretch>
            </p:blipFill>
            <p:spPr>
              <a:xfrm>
                <a:off x="8521096" y="2847414"/>
                <a:ext cx="1787760" cy="579960"/>
              </a:xfrm>
              <a:prstGeom prst="rect">
                <a:avLst/>
              </a:prstGeom>
            </p:spPr>
          </p:pic>
        </mc:Fallback>
      </mc:AlternateContent>
    </p:spTree>
    <p:extLst>
      <p:ext uri="{BB962C8B-B14F-4D97-AF65-F5344CB8AC3E}">
        <p14:creationId xmlns:p14="http://schemas.microsoft.com/office/powerpoint/2010/main" val="305013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49095" y="2235579"/>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19:18-25</a:t>
            </a:r>
          </a:p>
          <a:p>
            <a:pPr algn="ctr"/>
            <a:r>
              <a:rPr lang="he-IL" sz="9600" b="1">
                <a:ln w="15875">
                  <a:solidFill>
                    <a:schemeClr val="tx1"/>
                  </a:solidFill>
                  <a:prstDash val="solid"/>
                </a:ln>
                <a:solidFill>
                  <a:srgbClr val="FFFF00"/>
                </a:solidFill>
                <a:cs typeface="+mj-cs"/>
              </a:rPr>
              <a:t>ישעיהו יט:יד-כה</a:t>
            </a:r>
            <a:endParaRPr lang="en-US" sz="9600" b="1">
              <a:ln w="15875">
                <a:solidFill>
                  <a:schemeClr val="tx1"/>
                </a:solidFill>
                <a:prstDash val="solid"/>
              </a:ln>
              <a:solidFill>
                <a:srgbClr val="FFFF00"/>
              </a:solidFill>
              <a:cs typeface="+mj-cs"/>
            </a:endParaRPr>
          </a:p>
        </p:txBody>
      </p:sp>
      <p:sp>
        <p:nvSpPr>
          <p:cNvPr id="9" name="TextBox 8">
            <a:extLst>
              <a:ext uri="{FF2B5EF4-FFF2-40B4-BE49-F238E27FC236}">
                <a16:creationId xmlns:a16="http://schemas.microsoft.com/office/drawing/2014/main" id="{D7D3F515-E1FE-5625-1CC5-EA189E9DD784}"/>
              </a:ext>
            </a:extLst>
          </p:cNvPr>
          <p:cNvSpPr txBox="1"/>
          <p:nvPr/>
        </p:nvSpPr>
        <p:spPr>
          <a:xfrm>
            <a:off x="2368848" y="5137374"/>
            <a:ext cx="7138213" cy="646331"/>
          </a:xfrm>
          <a:prstGeom prst="rect">
            <a:avLst/>
          </a:prstGeom>
          <a:noFill/>
        </p:spPr>
        <p:txBody>
          <a:bodyPr wrap="square">
            <a:spAutoFit/>
          </a:bodyPr>
          <a:lstStyle/>
          <a:p>
            <a:pPr algn="ctr"/>
            <a:r>
              <a:rPr lang="en-US" sz="3600" b="1">
                <a:ln w="15875">
                  <a:solidFill>
                    <a:schemeClr val="tx1"/>
                  </a:solidFill>
                  <a:prstDash val="solid"/>
                </a:ln>
                <a:solidFill>
                  <a:srgbClr val="FFFF00"/>
                </a:solidFill>
                <a:latin typeface="Arial Black" panose="020B0A04020102020204" pitchFamily="34" charset="0"/>
                <a:cs typeface="+mj-cs"/>
              </a:rPr>
              <a:t>PART 2</a:t>
            </a:r>
            <a:endParaRPr lang="en-US" sz="3600"/>
          </a:p>
        </p:txBody>
      </p:sp>
    </p:spTree>
    <p:extLst>
      <p:ext uri="{BB962C8B-B14F-4D97-AF65-F5344CB8AC3E}">
        <p14:creationId xmlns:p14="http://schemas.microsoft.com/office/powerpoint/2010/main" val="421160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287496" cy="481544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3EAA34FD-099C-4180-A0C9-98CF27036154}"/>
              </a:ext>
            </a:extLst>
          </p:cNvPr>
          <p:cNvPicPr>
            <a:picLocks noChangeAspect="1"/>
          </p:cNvPicPr>
          <p:nvPr/>
        </p:nvPicPr>
        <p:blipFill>
          <a:blip r:embed="rId4"/>
          <a:stretch>
            <a:fillRect/>
          </a:stretch>
        </p:blipFill>
        <p:spPr>
          <a:xfrm>
            <a:off x="140926" y="156321"/>
            <a:ext cx="10908658" cy="4403804"/>
          </a:xfrm>
          <a:prstGeom prst="rect">
            <a:avLst/>
          </a:prstGeom>
        </p:spPr>
      </p:pic>
    </p:spTree>
    <p:extLst>
      <p:ext uri="{BB962C8B-B14F-4D97-AF65-F5344CB8AC3E}">
        <p14:creationId xmlns:p14="http://schemas.microsoft.com/office/powerpoint/2010/main" val="243915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51262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5836" y="291401"/>
            <a:ext cx="9966943" cy="3908762"/>
          </a:xfrm>
          <a:prstGeom prst="rect">
            <a:avLst/>
          </a:prstGeom>
          <a:noFill/>
        </p:spPr>
        <p:txBody>
          <a:bodyPr wrap="square" rtlCol="0">
            <a:spAutoFit/>
          </a:bodyPr>
          <a:lstStyle/>
          <a:p>
            <a:pPr algn="r"/>
            <a:r>
              <a:rPr lang="he-IL" sz="3600" b="1">
                <a:solidFill>
                  <a:srgbClr val="FFFF00"/>
                </a:solidFill>
                <a:cs typeface="+mj-cs"/>
              </a:rPr>
              <a:t>ספר בראשית פרק כח</a:t>
            </a:r>
          </a:p>
          <a:p>
            <a:pPr algn="r"/>
            <a:r>
              <a:rPr lang="he-IL" sz="3600">
                <a:solidFill>
                  <a:srgbClr val="FFFF00"/>
                </a:solidFill>
                <a:cs typeface="+mj-cs"/>
              </a:rPr>
              <a:t>יח   וַיַּשְׁכֵּם יַעֲקֹב בַּבֹּקֶר וַיִּקַּח אֶת-הָאֶבֶן אֲשֶׁר-שָֹם מְרַאֲשֹׁתָיו וַיָּשֶֹם אֹתָהּ מַצֵּבָה וַיִּצֹק שֶׁמֶן עַל-רֹאשָׁהּ: </a:t>
            </a:r>
          </a:p>
          <a:p>
            <a:pPr algn="r"/>
            <a:endParaRPr lang="he-IL" sz="2800" b="1">
              <a:solidFill>
                <a:srgbClr val="FFFF00"/>
              </a:solidFill>
              <a:cs typeface="+mj-cs"/>
            </a:endParaRPr>
          </a:p>
          <a:p>
            <a:r>
              <a:rPr lang="en-US" sz="2800" b="1">
                <a:solidFill>
                  <a:srgbClr val="FFC000"/>
                </a:solidFill>
                <a:cs typeface="+mj-cs"/>
              </a:rPr>
              <a:t>Bereshit / Genesis 28:18</a:t>
            </a:r>
          </a:p>
          <a:p>
            <a:r>
              <a:rPr lang="en-US" sz="2800">
                <a:solidFill>
                  <a:srgbClr val="FFC000"/>
                </a:solidFill>
                <a:cs typeface="+mj-cs"/>
              </a:rPr>
              <a:t>28:18 And Jacob rose up early in the morning, and took the stone that he had put under his head, and set it up for a pillar, and poured oil upon the top of it. (NASB)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285C328-F1E1-397B-49EC-1035A223541B}"/>
                  </a:ext>
                </a:extLst>
              </p14:cNvPr>
              <p14:cNvContentPartPr/>
              <p14:nvPr/>
            </p14:nvContentPartPr>
            <p14:xfrm>
              <a:off x="6636856" y="1424694"/>
              <a:ext cx="2782440" cy="42840"/>
            </p14:xfrm>
          </p:contentPart>
        </mc:Choice>
        <mc:Fallback>
          <p:pic>
            <p:nvPicPr>
              <p:cNvPr id="2" name="Ink 1">
                <a:extLst>
                  <a:ext uri="{FF2B5EF4-FFF2-40B4-BE49-F238E27FC236}">
                    <a16:creationId xmlns:a16="http://schemas.microsoft.com/office/drawing/2014/main" id="{E285C328-F1E1-397B-49EC-1035A223541B}"/>
                  </a:ext>
                </a:extLst>
              </p:cNvPr>
              <p:cNvPicPr/>
              <p:nvPr/>
            </p:nvPicPr>
            <p:blipFill>
              <a:blip r:embed="rId5"/>
              <a:stretch>
                <a:fillRect/>
              </a:stretch>
            </p:blipFill>
            <p:spPr>
              <a:xfrm>
                <a:off x="6618856" y="1407054"/>
                <a:ext cx="2818080" cy="78480"/>
              </a:xfrm>
              <a:prstGeom prst="rect">
                <a:avLst/>
              </a:prstGeom>
            </p:spPr>
          </p:pic>
        </mc:Fallback>
      </mc:AlternateContent>
      <p:grpSp>
        <p:nvGrpSpPr>
          <p:cNvPr id="7" name="Group 6">
            <a:extLst>
              <a:ext uri="{FF2B5EF4-FFF2-40B4-BE49-F238E27FC236}">
                <a16:creationId xmlns:a16="http://schemas.microsoft.com/office/drawing/2014/main" id="{539783F5-E11D-F642-CC50-8684879E5FF2}"/>
              </a:ext>
            </a:extLst>
          </p:cNvPr>
          <p:cNvGrpSpPr/>
          <p:nvPr/>
        </p:nvGrpSpPr>
        <p:grpSpPr>
          <a:xfrm>
            <a:off x="2946856" y="1458894"/>
            <a:ext cx="3584160" cy="71280"/>
            <a:chOff x="2946856" y="1458894"/>
            <a:chExt cx="3584160" cy="712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02FDCA2-E39C-7351-CD3E-8EF7F28D4E96}"/>
                    </a:ext>
                  </a:extLst>
                </p14:cNvPr>
                <p14:cNvContentPartPr/>
                <p14:nvPr/>
              </p14:nvContentPartPr>
              <p14:xfrm>
                <a:off x="6496816" y="1458894"/>
                <a:ext cx="8280" cy="1800"/>
              </p14:xfrm>
            </p:contentPart>
          </mc:Choice>
          <mc:Fallback>
            <p:pic>
              <p:nvPicPr>
                <p:cNvPr id="4" name="Ink 3">
                  <a:extLst>
                    <a:ext uri="{FF2B5EF4-FFF2-40B4-BE49-F238E27FC236}">
                      <a16:creationId xmlns:a16="http://schemas.microsoft.com/office/drawing/2014/main" id="{802FDCA2-E39C-7351-CD3E-8EF7F28D4E96}"/>
                    </a:ext>
                  </a:extLst>
                </p:cNvPr>
                <p:cNvPicPr/>
                <p:nvPr/>
              </p:nvPicPr>
              <p:blipFill>
                <a:blip r:embed="rId7"/>
                <a:stretch>
                  <a:fillRect/>
                </a:stretch>
              </p:blipFill>
              <p:spPr>
                <a:xfrm>
                  <a:off x="6478816" y="1441254"/>
                  <a:ext cx="43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B477CA0-748C-DA2D-E418-D971499527D4}"/>
                    </a:ext>
                  </a:extLst>
                </p14:cNvPr>
                <p14:cNvContentPartPr/>
                <p14:nvPr/>
              </p14:nvContentPartPr>
              <p14:xfrm>
                <a:off x="2946856" y="1462134"/>
                <a:ext cx="3584160" cy="68040"/>
              </p14:xfrm>
            </p:contentPart>
          </mc:Choice>
          <mc:Fallback>
            <p:pic>
              <p:nvPicPr>
                <p:cNvPr id="5" name="Ink 4">
                  <a:extLst>
                    <a:ext uri="{FF2B5EF4-FFF2-40B4-BE49-F238E27FC236}">
                      <a16:creationId xmlns:a16="http://schemas.microsoft.com/office/drawing/2014/main" id="{5B477CA0-748C-DA2D-E418-D971499527D4}"/>
                    </a:ext>
                  </a:extLst>
                </p:cNvPr>
                <p:cNvPicPr/>
                <p:nvPr/>
              </p:nvPicPr>
              <p:blipFill>
                <a:blip r:embed="rId9"/>
                <a:stretch>
                  <a:fillRect/>
                </a:stretch>
              </p:blipFill>
              <p:spPr>
                <a:xfrm>
                  <a:off x="2929216" y="1444494"/>
                  <a:ext cx="361980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3DECA9E-54E0-1B29-39DB-BCD54B1F925A}"/>
                  </a:ext>
                </a:extLst>
              </p14:cNvPr>
              <p14:cNvContentPartPr/>
              <p14:nvPr/>
            </p14:nvContentPartPr>
            <p14:xfrm>
              <a:off x="1528096" y="1475814"/>
              <a:ext cx="1348200" cy="116640"/>
            </p14:xfrm>
          </p:contentPart>
        </mc:Choice>
        <mc:Fallback>
          <p:pic>
            <p:nvPicPr>
              <p:cNvPr id="9" name="Ink 8">
                <a:extLst>
                  <a:ext uri="{FF2B5EF4-FFF2-40B4-BE49-F238E27FC236}">
                    <a16:creationId xmlns:a16="http://schemas.microsoft.com/office/drawing/2014/main" id="{A3DECA9E-54E0-1B29-39DB-BCD54B1F925A}"/>
                  </a:ext>
                </a:extLst>
              </p:cNvPr>
              <p:cNvPicPr/>
              <p:nvPr/>
            </p:nvPicPr>
            <p:blipFill>
              <a:blip r:embed="rId11"/>
              <a:stretch>
                <a:fillRect/>
              </a:stretch>
            </p:blipFill>
            <p:spPr>
              <a:xfrm>
                <a:off x="1510096" y="1457814"/>
                <a:ext cx="1383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B01BD74-1307-8EEA-B9C3-D72D154F669A}"/>
                  </a:ext>
                </a:extLst>
              </p14:cNvPr>
              <p14:cNvContentPartPr/>
              <p14:nvPr/>
            </p14:nvContentPartPr>
            <p14:xfrm>
              <a:off x="502096" y="1498134"/>
              <a:ext cx="781200" cy="145080"/>
            </p14:xfrm>
          </p:contentPart>
        </mc:Choice>
        <mc:Fallback>
          <p:pic>
            <p:nvPicPr>
              <p:cNvPr id="11" name="Ink 10">
                <a:extLst>
                  <a:ext uri="{FF2B5EF4-FFF2-40B4-BE49-F238E27FC236}">
                    <a16:creationId xmlns:a16="http://schemas.microsoft.com/office/drawing/2014/main" id="{4B01BD74-1307-8EEA-B9C3-D72D154F669A}"/>
                  </a:ext>
                </a:extLst>
              </p:cNvPr>
              <p:cNvPicPr/>
              <p:nvPr/>
            </p:nvPicPr>
            <p:blipFill>
              <a:blip r:embed="rId13"/>
              <a:stretch>
                <a:fillRect/>
              </a:stretch>
            </p:blipFill>
            <p:spPr>
              <a:xfrm>
                <a:off x="484096" y="1480494"/>
                <a:ext cx="816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CD0371C-7091-0815-0DA8-95E3ACA072DD}"/>
                  </a:ext>
                </a:extLst>
              </p14:cNvPr>
              <p14:cNvContentPartPr/>
              <p14:nvPr/>
            </p14:nvContentPartPr>
            <p14:xfrm>
              <a:off x="8680216" y="2023014"/>
              <a:ext cx="1471680" cy="73080"/>
            </p14:xfrm>
          </p:contentPart>
        </mc:Choice>
        <mc:Fallback>
          <p:pic>
            <p:nvPicPr>
              <p:cNvPr id="12" name="Ink 11">
                <a:extLst>
                  <a:ext uri="{FF2B5EF4-FFF2-40B4-BE49-F238E27FC236}">
                    <a16:creationId xmlns:a16="http://schemas.microsoft.com/office/drawing/2014/main" id="{6CD0371C-7091-0815-0DA8-95E3ACA072DD}"/>
                  </a:ext>
                </a:extLst>
              </p:cNvPr>
              <p:cNvPicPr/>
              <p:nvPr/>
            </p:nvPicPr>
            <p:blipFill>
              <a:blip r:embed="rId15"/>
              <a:stretch>
                <a:fillRect/>
              </a:stretch>
            </p:blipFill>
            <p:spPr>
              <a:xfrm>
                <a:off x="8662576" y="2005014"/>
                <a:ext cx="1507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38328D4-5244-E847-9522-006A4B8EA2E4}"/>
                  </a:ext>
                </a:extLst>
              </p14:cNvPr>
              <p14:cNvContentPartPr/>
              <p14:nvPr/>
            </p14:nvContentPartPr>
            <p14:xfrm>
              <a:off x="8408056" y="1507494"/>
              <a:ext cx="973800" cy="609120"/>
            </p14:xfrm>
          </p:contentPart>
        </mc:Choice>
        <mc:Fallback>
          <p:pic>
            <p:nvPicPr>
              <p:cNvPr id="13" name="Ink 12">
                <a:extLst>
                  <a:ext uri="{FF2B5EF4-FFF2-40B4-BE49-F238E27FC236}">
                    <a16:creationId xmlns:a16="http://schemas.microsoft.com/office/drawing/2014/main" id="{338328D4-5244-E847-9522-006A4B8EA2E4}"/>
                  </a:ext>
                </a:extLst>
              </p:cNvPr>
              <p:cNvPicPr/>
              <p:nvPr/>
            </p:nvPicPr>
            <p:blipFill>
              <a:blip r:embed="rId17"/>
              <a:stretch>
                <a:fillRect/>
              </a:stretch>
            </p:blipFill>
            <p:spPr>
              <a:xfrm>
                <a:off x="8390416" y="1489854"/>
                <a:ext cx="1009440" cy="644760"/>
              </a:xfrm>
              <a:prstGeom prst="rect">
                <a:avLst/>
              </a:prstGeom>
            </p:spPr>
          </p:pic>
        </mc:Fallback>
      </mc:AlternateContent>
      <p:grpSp>
        <p:nvGrpSpPr>
          <p:cNvPr id="16" name="Group 15">
            <a:extLst>
              <a:ext uri="{FF2B5EF4-FFF2-40B4-BE49-F238E27FC236}">
                <a16:creationId xmlns:a16="http://schemas.microsoft.com/office/drawing/2014/main" id="{BF388B20-42A7-FF12-5860-26E0061F34BE}"/>
              </a:ext>
            </a:extLst>
          </p:cNvPr>
          <p:cNvGrpSpPr/>
          <p:nvPr/>
        </p:nvGrpSpPr>
        <p:grpSpPr>
          <a:xfrm>
            <a:off x="5311336" y="1974054"/>
            <a:ext cx="3128040" cy="150480"/>
            <a:chOff x="5311336" y="1974054"/>
            <a:chExt cx="3128040" cy="15048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B59EFBB-33A5-CF1D-9BF4-4E0B4DBE7357}"/>
                    </a:ext>
                  </a:extLst>
                </p14:cNvPr>
                <p14:cNvContentPartPr/>
                <p14:nvPr/>
              </p14:nvContentPartPr>
              <p14:xfrm>
                <a:off x="8275576" y="1974054"/>
                <a:ext cx="55080" cy="75240"/>
              </p14:xfrm>
            </p:contentPart>
          </mc:Choice>
          <mc:Fallback>
            <p:pic>
              <p:nvPicPr>
                <p:cNvPr id="14" name="Ink 13">
                  <a:extLst>
                    <a:ext uri="{FF2B5EF4-FFF2-40B4-BE49-F238E27FC236}">
                      <a16:creationId xmlns:a16="http://schemas.microsoft.com/office/drawing/2014/main" id="{DB59EFBB-33A5-CF1D-9BF4-4E0B4DBE7357}"/>
                    </a:ext>
                  </a:extLst>
                </p:cNvPr>
                <p:cNvPicPr/>
                <p:nvPr/>
              </p:nvPicPr>
              <p:blipFill>
                <a:blip r:embed="rId19"/>
                <a:stretch>
                  <a:fillRect/>
                </a:stretch>
              </p:blipFill>
              <p:spPr>
                <a:xfrm>
                  <a:off x="8257936" y="1956054"/>
                  <a:ext cx="90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3A57936-D350-4565-EEDD-FA0BD64C204D}"/>
                    </a:ext>
                  </a:extLst>
                </p14:cNvPr>
                <p14:cNvContentPartPr/>
                <p14:nvPr/>
              </p14:nvContentPartPr>
              <p14:xfrm>
                <a:off x="5311336" y="1992774"/>
                <a:ext cx="3128040" cy="131760"/>
              </p14:xfrm>
            </p:contentPart>
          </mc:Choice>
          <mc:Fallback>
            <p:pic>
              <p:nvPicPr>
                <p:cNvPr id="15" name="Ink 14">
                  <a:extLst>
                    <a:ext uri="{FF2B5EF4-FFF2-40B4-BE49-F238E27FC236}">
                      <a16:creationId xmlns:a16="http://schemas.microsoft.com/office/drawing/2014/main" id="{33A57936-D350-4565-EEDD-FA0BD64C204D}"/>
                    </a:ext>
                  </a:extLst>
                </p:cNvPr>
                <p:cNvPicPr/>
                <p:nvPr/>
              </p:nvPicPr>
              <p:blipFill>
                <a:blip r:embed="rId21"/>
                <a:stretch>
                  <a:fillRect/>
                </a:stretch>
              </p:blipFill>
              <p:spPr>
                <a:xfrm>
                  <a:off x="5293336" y="1974774"/>
                  <a:ext cx="3163680" cy="167400"/>
                </a:xfrm>
                <a:prstGeom prst="rect">
                  <a:avLst/>
                </a:prstGeom>
              </p:spPr>
            </p:pic>
          </mc:Fallback>
        </mc:AlternateContent>
      </p:grpSp>
    </p:spTree>
    <p:extLst>
      <p:ext uri="{BB962C8B-B14F-4D97-AF65-F5344CB8AC3E}">
        <p14:creationId xmlns:p14="http://schemas.microsoft.com/office/powerpoint/2010/main" val="365833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62049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2085" y="118679"/>
            <a:ext cx="9966943" cy="6124754"/>
          </a:xfrm>
          <a:prstGeom prst="rect">
            <a:avLst/>
          </a:prstGeom>
          <a:noFill/>
        </p:spPr>
        <p:txBody>
          <a:bodyPr wrap="square" rtlCol="0">
            <a:spAutoFit/>
          </a:bodyPr>
          <a:lstStyle/>
          <a:p>
            <a:pPr algn="r"/>
            <a:r>
              <a:rPr lang="he-IL" sz="2800" b="1">
                <a:solidFill>
                  <a:srgbClr val="00B0F0"/>
                </a:solidFill>
                <a:cs typeface="+mj-cs"/>
              </a:rPr>
              <a:t>ספר בראשית פרק לא</a:t>
            </a:r>
          </a:p>
          <a:p>
            <a:pPr algn="r"/>
            <a:r>
              <a:rPr lang="he-IL" sz="2800">
                <a:solidFill>
                  <a:srgbClr val="FFFF00"/>
                </a:solidFill>
                <a:cs typeface="+mj-cs"/>
              </a:rPr>
              <a:t>﻿מה   וַיִּקַּח יַעֲקֹב אָבֶן וַיְרִימֶהָ מַצֵּבָה: </a:t>
            </a:r>
            <a:r>
              <a:rPr lang="he-IL" sz="2800">
                <a:solidFill>
                  <a:srgbClr val="FFC000"/>
                </a:solidFill>
                <a:cs typeface="+mj-cs"/>
              </a:rPr>
              <a:t>מו   וַיֹּאמֶר יַעֲקֹב לְאֶחָיו לִקְטוּ אֲבָנִים וַיִּקְחוּ אֲבָנִים וַיַּעֲשֹוּ-גָל וַיֹּאכְלוּ שָׁם עַל-הַגָּל:</a:t>
            </a:r>
            <a:r>
              <a:rPr lang="he-IL" sz="2800">
                <a:solidFill>
                  <a:srgbClr val="FFFF00"/>
                </a:solidFill>
                <a:cs typeface="+mj-cs"/>
              </a:rPr>
              <a:t> מז   וַיִּקְרָא-לוֹ לָבָן יְגַר שָֹהֲדוּתָא וְיַעֲקֹב קָרָא לוֹ גַּלְעֵד: </a:t>
            </a:r>
            <a:r>
              <a:rPr lang="he-IL" sz="2800">
                <a:solidFill>
                  <a:srgbClr val="FFC000"/>
                </a:solidFill>
                <a:cs typeface="+mj-cs"/>
              </a:rPr>
              <a:t>מח   וַיֹּאמֶר לָבָן הַגַּל הַזֶּה עֵד בֵּינִי וּבֵינְךָ הַיּוֹם עַל-כֵּן קָרָא-שְׁמוֹ גַּלְעֵד: </a:t>
            </a:r>
            <a:r>
              <a:rPr lang="he-IL" sz="2800">
                <a:solidFill>
                  <a:srgbClr val="FFFF00"/>
                </a:solidFill>
                <a:cs typeface="+mj-cs"/>
              </a:rPr>
              <a:t>מט   וְהַמִּצְפָּה אֲשֶׁר אָמַר יִצֶף יְהוָֹה בֵּינִי וּבֵינֶךָ כִּי נִסָּתֵר אִישׁ מֵרֵעֵהוּ: </a:t>
            </a:r>
            <a:r>
              <a:rPr lang="he-IL" sz="2800">
                <a:solidFill>
                  <a:srgbClr val="FFC000"/>
                </a:solidFill>
                <a:cs typeface="+mj-cs"/>
              </a:rPr>
              <a:t>נ   אִם-תְּעַנֶּה אֶת-בְּנֹתַי וְאִם-תִּקַּח נָשִׁים עַל-בְּנֹתַי אֵין אִישׁ עִמָּנוּ רְאֵה אֱלֹהִים עֵד בֵּינִי וּבֵינֶךָ: </a:t>
            </a:r>
            <a:r>
              <a:rPr lang="he-IL" sz="2800">
                <a:solidFill>
                  <a:srgbClr val="FFFF00"/>
                </a:solidFill>
                <a:cs typeface="+mj-cs"/>
              </a:rPr>
              <a:t>נא   וַיֹּאמֶר לָבָן לְיַעֲקֹב הִנֵּה | הַגַּל הַזֶּה וְהִנֵּה הַמַּצֵּבָה אֲשֶׁר יָרִיתִי בֵּינִי וּבֵינֶךָ: </a:t>
            </a:r>
            <a:r>
              <a:rPr lang="he-IL" sz="2800">
                <a:solidFill>
                  <a:srgbClr val="FFC000"/>
                </a:solidFill>
                <a:cs typeface="+mj-cs"/>
              </a:rPr>
              <a:t>נב   עֵד הַגַּל הַזֶּה וְעֵדָה הַמַּצֵּבָה אִם-אָנִי לֹא-אֶעֱבֹר אֵלֶיךָ אֶת-הַגַּל הַזֶּה וְאִם-אַתָּה לֹא-תַעֲבֹר אֵלַי אֶת-הַגַּל הַזֶּה וְאֶת-הַמַּצֵּבָה הַזֹּאת לְרָעָה: </a:t>
            </a:r>
            <a:r>
              <a:rPr lang="he-IL" sz="2800">
                <a:solidFill>
                  <a:srgbClr val="FFFF00"/>
                </a:solidFill>
                <a:cs typeface="+mj-cs"/>
              </a:rPr>
              <a:t>נג   אֱלֹהֵי אַבְרָהָם וֵאלֹהֵי נָחוֹר יִשְׁפְּטוּ בֵינֵינוּ אֱלֹהֵי אֲבִיהֶם וַיִּשָּׁבַע יַעֲקֹב בְּפַחַד אָבִיו יִצְחָק: </a:t>
            </a:r>
            <a:r>
              <a:rPr lang="he-IL" sz="2800">
                <a:solidFill>
                  <a:srgbClr val="FFC000"/>
                </a:solidFill>
                <a:cs typeface="+mj-cs"/>
              </a:rPr>
              <a:t>נד   וַיִּזְבַּח יַעֲקֹב זֶבַח בָּהָר וַיִּקְרָא לְאֶחָיו לֶאֱכָל-לָחֶם וַיֹּאכְלוּ לֶחֶם וַיָּלִינוּ בָּהָר:</a:t>
            </a:r>
            <a:r>
              <a:rPr lang="he-IL" sz="2800">
                <a:solidFill>
                  <a:srgbClr val="FFFF00"/>
                </a:solidFill>
                <a:cs typeface="+mj-cs"/>
              </a:rPr>
              <a:t> </a:t>
            </a:r>
            <a:r>
              <a:rPr lang="he-IL" sz="2800" b="1">
                <a:solidFill>
                  <a:srgbClr val="00B0F0"/>
                </a:solidFill>
                <a:cs typeface="+mj-cs"/>
              </a:rPr>
              <a:t>ספר בראשית פרק לב </a:t>
            </a:r>
            <a:r>
              <a:rPr lang="he-IL" sz="2800">
                <a:solidFill>
                  <a:srgbClr val="FFFF00"/>
                </a:solidFill>
                <a:cs typeface="+mj-cs"/>
              </a:rPr>
              <a:t>[מפטיר] א   וַיַּשְׁכֵּם לָבָן בַּבֹּקֶר וַיְנַשֵּׁק לְבָנָיו וְלִבְנוֹתָיו וַיְבָרֶךְ אֶתְהֶם וַיֵּלֶךְ וַיָּשָׁב לָבָן לִמְקֹמוֹ: </a:t>
            </a:r>
            <a:r>
              <a:rPr lang="he-IL" sz="2800">
                <a:solidFill>
                  <a:srgbClr val="FFC000"/>
                </a:solidFill>
                <a:cs typeface="+mj-cs"/>
              </a:rPr>
              <a:t>ב   וְיַעֲקֹב הָלַךְ לְדַרְכּוֹ וַיִּפְגְּעוּ-בוֹ מַלְאֲכֵי אֱלֹהִים: </a:t>
            </a:r>
            <a:r>
              <a:rPr lang="he-IL" sz="2800">
                <a:solidFill>
                  <a:srgbClr val="FFFF00"/>
                </a:solidFill>
                <a:cs typeface="+mj-cs"/>
              </a:rPr>
              <a:t>ג   וַיֹּאמֶר יַעֲקֹב כַּאֲשֶׁר רָאָם מַחֲנֵה אֱלֹהִים זֶה וַיִּקְרָא שֵׁם-הַמָּקוֹם הַהוּא מַחֲנָיִם</a:t>
            </a:r>
            <a:endParaRPr lang="en-US" sz="20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D16C958-F208-6D74-1E36-D36D965712E8}"/>
                  </a:ext>
                </a:extLst>
              </p14:cNvPr>
              <p14:cNvContentPartPr/>
              <p14:nvPr/>
            </p14:nvContentPartPr>
            <p14:xfrm>
              <a:off x="9639616" y="615054"/>
              <a:ext cx="619560" cy="480240"/>
            </p14:xfrm>
          </p:contentPart>
        </mc:Choice>
        <mc:Fallback>
          <p:pic>
            <p:nvPicPr>
              <p:cNvPr id="2" name="Ink 1">
                <a:extLst>
                  <a:ext uri="{FF2B5EF4-FFF2-40B4-BE49-F238E27FC236}">
                    <a16:creationId xmlns:a16="http://schemas.microsoft.com/office/drawing/2014/main" id="{8D16C958-F208-6D74-1E36-D36D965712E8}"/>
                  </a:ext>
                </a:extLst>
              </p:cNvPr>
              <p:cNvPicPr/>
              <p:nvPr/>
            </p:nvPicPr>
            <p:blipFill>
              <a:blip r:embed="rId5"/>
              <a:stretch>
                <a:fillRect/>
              </a:stretch>
            </p:blipFill>
            <p:spPr>
              <a:xfrm>
                <a:off x="9621976" y="597414"/>
                <a:ext cx="6552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34B9F8D-B665-4670-985A-8AC2EF5DE08E}"/>
                  </a:ext>
                </a:extLst>
              </p14:cNvPr>
              <p14:cNvContentPartPr/>
              <p14:nvPr/>
            </p14:nvContentPartPr>
            <p14:xfrm>
              <a:off x="3159976" y="4449054"/>
              <a:ext cx="482040" cy="395640"/>
            </p14:xfrm>
          </p:contentPart>
        </mc:Choice>
        <mc:Fallback>
          <p:pic>
            <p:nvPicPr>
              <p:cNvPr id="4" name="Ink 3">
                <a:extLst>
                  <a:ext uri="{FF2B5EF4-FFF2-40B4-BE49-F238E27FC236}">
                    <a16:creationId xmlns:a16="http://schemas.microsoft.com/office/drawing/2014/main" id="{834B9F8D-B665-4670-985A-8AC2EF5DE08E}"/>
                  </a:ext>
                </a:extLst>
              </p:cNvPr>
              <p:cNvPicPr/>
              <p:nvPr/>
            </p:nvPicPr>
            <p:blipFill>
              <a:blip r:embed="rId7"/>
              <a:stretch>
                <a:fillRect/>
              </a:stretch>
            </p:blipFill>
            <p:spPr>
              <a:xfrm>
                <a:off x="3141976" y="4431054"/>
                <a:ext cx="51768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A29931C-1557-24A2-48EC-76B7EDB01E86}"/>
                  </a:ext>
                </a:extLst>
              </p14:cNvPr>
              <p14:cNvContentPartPr/>
              <p14:nvPr/>
            </p14:nvContentPartPr>
            <p14:xfrm>
              <a:off x="6047536" y="5372454"/>
              <a:ext cx="375120" cy="355680"/>
            </p14:xfrm>
          </p:contentPart>
        </mc:Choice>
        <mc:Fallback>
          <p:pic>
            <p:nvPicPr>
              <p:cNvPr id="5" name="Ink 4">
                <a:extLst>
                  <a:ext uri="{FF2B5EF4-FFF2-40B4-BE49-F238E27FC236}">
                    <a16:creationId xmlns:a16="http://schemas.microsoft.com/office/drawing/2014/main" id="{AA29931C-1557-24A2-48EC-76B7EDB01E86}"/>
                  </a:ext>
                </a:extLst>
              </p:cNvPr>
              <p:cNvPicPr/>
              <p:nvPr/>
            </p:nvPicPr>
            <p:blipFill>
              <a:blip r:embed="rId9"/>
              <a:stretch>
                <a:fillRect/>
              </a:stretch>
            </p:blipFill>
            <p:spPr>
              <a:xfrm>
                <a:off x="6029536" y="5354814"/>
                <a:ext cx="41076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9A1B340-0AE2-B4D5-FE97-D5D0364F3350}"/>
                  </a:ext>
                </a:extLst>
              </p14:cNvPr>
              <p14:cNvContentPartPr/>
              <p14:nvPr/>
            </p14:nvContentPartPr>
            <p14:xfrm>
              <a:off x="6007576" y="997014"/>
              <a:ext cx="3492000" cy="188280"/>
            </p14:xfrm>
          </p:contentPart>
        </mc:Choice>
        <mc:Fallback>
          <p:pic>
            <p:nvPicPr>
              <p:cNvPr id="7" name="Ink 6">
                <a:extLst>
                  <a:ext uri="{FF2B5EF4-FFF2-40B4-BE49-F238E27FC236}">
                    <a16:creationId xmlns:a16="http://schemas.microsoft.com/office/drawing/2014/main" id="{F9A1B340-0AE2-B4D5-FE97-D5D0364F3350}"/>
                  </a:ext>
                </a:extLst>
              </p:cNvPr>
              <p:cNvPicPr/>
              <p:nvPr/>
            </p:nvPicPr>
            <p:blipFill>
              <a:blip r:embed="rId11"/>
              <a:stretch>
                <a:fillRect/>
              </a:stretch>
            </p:blipFill>
            <p:spPr>
              <a:xfrm>
                <a:off x="5989576" y="979014"/>
                <a:ext cx="3527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9EEABB6-2D49-F383-23D9-DD4F42A7A3B3}"/>
                  </a:ext>
                </a:extLst>
              </p14:cNvPr>
              <p14:cNvContentPartPr/>
              <p14:nvPr/>
            </p14:nvContentPartPr>
            <p14:xfrm>
              <a:off x="1729336" y="1030494"/>
              <a:ext cx="3659040" cy="113400"/>
            </p14:xfrm>
          </p:contentPart>
        </mc:Choice>
        <mc:Fallback>
          <p:pic>
            <p:nvPicPr>
              <p:cNvPr id="9" name="Ink 8">
                <a:extLst>
                  <a:ext uri="{FF2B5EF4-FFF2-40B4-BE49-F238E27FC236}">
                    <a16:creationId xmlns:a16="http://schemas.microsoft.com/office/drawing/2014/main" id="{99EEABB6-2D49-F383-23D9-DD4F42A7A3B3}"/>
                  </a:ext>
                </a:extLst>
              </p:cNvPr>
              <p:cNvPicPr/>
              <p:nvPr/>
            </p:nvPicPr>
            <p:blipFill>
              <a:blip r:embed="rId13"/>
              <a:stretch>
                <a:fillRect/>
              </a:stretch>
            </p:blipFill>
            <p:spPr>
              <a:xfrm>
                <a:off x="1711336" y="1012854"/>
                <a:ext cx="3694680" cy="149040"/>
              </a:xfrm>
              <a:prstGeom prst="rect">
                <a:avLst/>
              </a:prstGeom>
            </p:spPr>
          </p:pic>
        </mc:Fallback>
      </mc:AlternateContent>
      <p:grpSp>
        <p:nvGrpSpPr>
          <p:cNvPr id="13" name="Group 12">
            <a:extLst>
              <a:ext uri="{FF2B5EF4-FFF2-40B4-BE49-F238E27FC236}">
                <a16:creationId xmlns:a16="http://schemas.microsoft.com/office/drawing/2014/main" id="{BCA9B8E4-403F-06C6-C22E-DD3013C57576}"/>
              </a:ext>
            </a:extLst>
          </p:cNvPr>
          <p:cNvGrpSpPr/>
          <p:nvPr/>
        </p:nvGrpSpPr>
        <p:grpSpPr>
          <a:xfrm>
            <a:off x="937336" y="993774"/>
            <a:ext cx="696960" cy="70200"/>
            <a:chOff x="937336" y="993774"/>
            <a:chExt cx="696960" cy="7020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00DDF94-D2CD-7BDC-286A-8D5358758086}"/>
                    </a:ext>
                  </a:extLst>
                </p14:cNvPr>
                <p14:cNvContentPartPr/>
                <p14:nvPr/>
              </p14:nvContentPartPr>
              <p14:xfrm>
                <a:off x="1608736" y="1060374"/>
                <a:ext cx="25560" cy="3600"/>
              </p14:xfrm>
            </p:contentPart>
          </mc:Choice>
          <mc:Fallback>
            <p:pic>
              <p:nvPicPr>
                <p:cNvPr id="11" name="Ink 10">
                  <a:extLst>
                    <a:ext uri="{FF2B5EF4-FFF2-40B4-BE49-F238E27FC236}">
                      <a16:creationId xmlns:a16="http://schemas.microsoft.com/office/drawing/2014/main" id="{500DDF94-D2CD-7BDC-286A-8D5358758086}"/>
                    </a:ext>
                  </a:extLst>
                </p:cNvPr>
                <p:cNvPicPr/>
                <p:nvPr/>
              </p:nvPicPr>
              <p:blipFill>
                <a:blip r:embed="rId15"/>
                <a:stretch>
                  <a:fillRect/>
                </a:stretch>
              </p:blipFill>
              <p:spPr>
                <a:xfrm>
                  <a:off x="1590736" y="1042374"/>
                  <a:ext cx="61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F20C2BA-F369-1F06-723E-569160BAD7D6}"/>
                    </a:ext>
                  </a:extLst>
                </p14:cNvPr>
                <p14:cNvContentPartPr/>
                <p14:nvPr/>
              </p14:nvContentPartPr>
              <p14:xfrm>
                <a:off x="937336" y="993774"/>
                <a:ext cx="663840" cy="61560"/>
              </p14:xfrm>
            </p:contentPart>
          </mc:Choice>
          <mc:Fallback>
            <p:pic>
              <p:nvPicPr>
                <p:cNvPr id="12" name="Ink 11">
                  <a:extLst>
                    <a:ext uri="{FF2B5EF4-FFF2-40B4-BE49-F238E27FC236}">
                      <a16:creationId xmlns:a16="http://schemas.microsoft.com/office/drawing/2014/main" id="{3F20C2BA-F369-1F06-723E-569160BAD7D6}"/>
                    </a:ext>
                  </a:extLst>
                </p:cNvPr>
                <p:cNvPicPr/>
                <p:nvPr/>
              </p:nvPicPr>
              <p:blipFill>
                <a:blip r:embed="rId17"/>
                <a:stretch>
                  <a:fillRect/>
                </a:stretch>
              </p:blipFill>
              <p:spPr>
                <a:xfrm>
                  <a:off x="919696" y="975774"/>
                  <a:ext cx="69948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300D6E1-9F15-17B6-A402-AD109A178CDA}"/>
                  </a:ext>
                </a:extLst>
              </p14:cNvPr>
              <p14:cNvContentPartPr/>
              <p14:nvPr/>
            </p14:nvContentPartPr>
            <p14:xfrm>
              <a:off x="9390136" y="1458894"/>
              <a:ext cx="708120" cy="42840"/>
            </p14:xfrm>
          </p:contentPart>
        </mc:Choice>
        <mc:Fallback>
          <p:pic>
            <p:nvPicPr>
              <p:cNvPr id="14" name="Ink 13">
                <a:extLst>
                  <a:ext uri="{FF2B5EF4-FFF2-40B4-BE49-F238E27FC236}">
                    <a16:creationId xmlns:a16="http://schemas.microsoft.com/office/drawing/2014/main" id="{A300D6E1-9F15-17B6-A402-AD109A178CDA}"/>
                  </a:ext>
                </a:extLst>
              </p:cNvPr>
              <p:cNvPicPr/>
              <p:nvPr/>
            </p:nvPicPr>
            <p:blipFill>
              <a:blip r:embed="rId19"/>
              <a:stretch>
                <a:fillRect/>
              </a:stretch>
            </p:blipFill>
            <p:spPr>
              <a:xfrm>
                <a:off x="9372136" y="1441254"/>
                <a:ext cx="743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3AFC4DF-0722-81F9-EF92-193C3DE63FE2}"/>
                  </a:ext>
                </a:extLst>
              </p14:cNvPr>
              <p14:cNvContentPartPr/>
              <p14:nvPr/>
            </p14:nvContentPartPr>
            <p14:xfrm>
              <a:off x="8208616" y="1485534"/>
              <a:ext cx="1003680" cy="69120"/>
            </p14:xfrm>
          </p:contentPart>
        </mc:Choice>
        <mc:Fallback>
          <p:pic>
            <p:nvPicPr>
              <p:cNvPr id="15" name="Ink 14">
                <a:extLst>
                  <a:ext uri="{FF2B5EF4-FFF2-40B4-BE49-F238E27FC236}">
                    <a16:creationId xmlns:a16="http://schemas.microsoft.com/office/drawing/2014/main" id="{33AFC4DF-0722-81F9-EF92-193C3DE63FE2}"/>
                  </a:ext>
                </a:extLst>
              </p:cNvPr>
              <p:cNvPicPr/>
              <p:nvPr/>
            </p:nvPicPr>
            <p:blipFill>
              <a:blip r:embed="rId21"/>
              <a:stretch>
                <a:fillRect/>
              </a:stretch>
            </p:blipFill>
            <p:spPr>
              <a:xfrm>
                <a:off x="8190616" y="1467894"/>
                <a:ext cx="1039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0B8D301E-2B3D-142A-A0AB-60E7D7A81A28}"/>
                  </a:ext>
                </a:extLst>
              </p14:cNvPr>
              <p14:cNvContentPartPr/>
              <p14:nvPr/>
            </p14:nvContentPartPr>
            <p14:xfrm>
              <a:off x="3610696" y="1474374"/>
              <a:ext cx="1631880" cy="64080"/>
            </p14:xfrm>
          </p:contentPart>
        </mc:Choice>
        <mc:Fallback>
          <p:pic>
            <p:nvPicPr>
              <p:cNvPr id="18" name="Ink 17">
                <a:extLst>
                  <a:ext uri="{FF2B5EF4-FFF2-40B4-BE49-F238E27FC236}">
                    <a16:creationId xmlns:a16="http://schemas.microsoft.com/office/drawing/2014/main" id="{0B8D301E-2B3D-142A-A0AB-60E7D7A81A28}"/>
                  </a:ext>
                </a:extLst>
              </p:cNvPr>
              <p:cNvPicPr/>
              <p:nvPr/>
            </p:nvPicPr>
            <p:blipFill>
              <a:blip r:embed="rId23"/>
              <a:stretch>
                <a:fillRect/>
              </a:stretch>
            </p:blipFill>
            <p:spPr>
              <a:xfrm>
                <a:off x="3592696" y="1456734"/>
                <a:ext cx="1667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22C5D59-93ED-8067-E3A4-89C2080B5937}"/>
                  </a:ext>
                </a:extLst>
              </p14:cNvPr>
              <p14:cNvContentPartPr/>
              <p14:nvPr/>
            </p14:nvContentPartPr>
            <p14:xfrm>
              <a:off x="1616296" y="1493094"/>
              <a:ext cx="1967760" cy="37800"/>
            </p14:xfrm>
          </p:contentPart>
        </mc:Choice>
        <mc:Fallback>
          <p:pic>
            <p:nvPicPr>
              <p:cNvPr id="19" name="Ink 18">
                <a:extLst>
                  <a:ext uri="{FF2B5EF4-FFF2-40B4-BE49-F238E27FC236}">
                    <a16:creationId xmlns:a16="http://schemas.microsoft.com/office/drawing/2014/main" id="{222C5D59-93ED-8067-E3A4-89C2080B5937}"/>
                  </a:ext>
                </a:extLst>
              </p:cNvPr>
              <p:cNvPicPr/>
              <p:nvPr/>
            </p:nvPicPr>
            <p:blipFill>
              <a:blip r:embed="rId25"/>
              <a:stretch>
                <a:fillRect/>
              </a:stretch>
            </p:blipFill>
            <p:spPr>
              <a:xfrm>
                <a:off x="1598656" y="1475454"/>
                <a:ext cx="2003400" cy="73440"/>
              </a:xfrm>
              <a:prstGeom prst="rect">
                <a:avLst/>
              </a:prstGeom>
            </p:spPr>
          </p:pic>
        </mc:Fallback>
      </mc:AlternateContent>
      <p:grpSp>
        <p:nvGrpSpPr>
          <p:cNvPr id="22" name="Group 21">
            <a:extLst>
              <a:ext uri="{FF2B5EF4-FFF2-40B4-BE49-F238E27FC236}">
                <a16:creationId xmlns:a16="http://schemas.microsoft.com/office/drawing/2014/main" id="{B021AA71-15F2-069A-94FE-6B3C8B6241CA}"/>
              </a:ext>
            </a:extLst>
          </p:cNvPr>
          <p:cNvGrpSpPr/>
          <p:nvPr/>
        </p:nvGrpSpPr>
        <p:grpSpPr>
          <a:xfrm>
            <a:off x="164416" y="1405974"/>
            <a:ext cx="1622880" cy="126360"/>
            <a:chOff x="164416" y="1405974"/>
            <a:chExt cx="1622880" cy="12636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95A4DDCB-48E2-1459-7B64-8CB283AD670E}"/>
                    </a:ext>
                  </a:extLst>
                </p14:cNvPr>
                <p14:cNvContentPartPr/>
                <p14:nvPr/>
              </p14:nvContentPartPr>
              <p14:xfrm>
                <a:off x="1723576" y="1453854"/>
                <a:ext cx="63720" cy="3960"/>
              </p14:xfrm>
            </p:contentPart>
          </mc:Choice>
          <mc:Fallback>
            <p:pic>
              <p:nvPicPr>
                <p:cNvPr id="20" name="Ink 19">
                  <a:extLst>
                    <a:ext uri="{FF2B5EF4-FFF2-40B4-BE49-F238E27FC236}">
                      <a16:creationId xmlns:a16="http://schemas.microsoft.com/office/drawing/2014/main" id="{95A4DDCB-48E2-1459-7B64-8CB283AD670E}"/>
                    </a:ext>
                  </a:extLst>
                </p:cNvPr>
                <p:cNvPicPr/>
                <p:nvPr/>
              </p:nvPicPr>
              <p:blipFill>
                <a:blip r:embed="rId27"/>
                <a:stretch>
                  <a:fillRect/>
                </a:stretch>
              </p:blipFill>
              <p:spPr>
                <a:xfrm>
                  <a:off x="1705576" y="1435854"/>
                  <a:ext cx="99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4FADFE2-8F0A-3756-F7E8-EAC65FCE0C82}"/>
                    </a:ext>
                  </a:extLst>
                </p14:cNvPr>
                <p14:cNvContentPartPr/>
                <p14:nvPr/>
              </p14:nvContentPartPr>
              <p14:xfrm>
                <a:off x="164416" y="1405974"/>
                <a:ext cx="1492200" cy="126360"/>
              </p14:xfrm>
            </p:contentPart>
          </mc:Choice>
          <mc:Fallback>
            <p:pic>
              <p:nvPicPr>
                <p:cNvPr id="21" name="Ink 20">
                  <a:extLst>
                    <a:ext uri="{FF2B5EF4-FFF2-40B4-BE49-F238E27FC236}">
                      <a16:creationId xmlns:a16="http://schemas.microsoft.com/office/drawing/2014/main" id="{94FADFE2-8F0A-3756-F7E8-EAC65FCE0C82}"/>
                    </a:ext>
                  </a:extLst>
                </p:cNvPr>
                <p:cNvPicPr/>
                <p:nvPr/>
              </p:nvPicPr>
              <p:blipFill>
                <a:blip r:embed="rId29"/>
                <a:stretch>
                  <a:fillRect/>
                </a:stretch>
              </p:blipFill>
              <p:spPr>
                <a:xfrm>
                  <a:off x="146776" y="1388334"/>
                  <a:ext cx="1527840" cy="16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6BBF9A41-3AAC-8965-C0C8-BBCD182ADB03}"/>
                  </a:ext>
                </a:extLst>
              </p14:cNvPr>
              <p14:cNvContentPartPr/>
              <p14:nvPr/>
            </p14:nvContentPartPr>
            <p14:xfrm>
              <a:off x="9499216" y="1874694"/>
              <a:ext cx="625680" cy="70200"/>
            </p14:xfrm>
          </p:contentPart>
        </mc:Choice>
        <mc:Fallback>
          <p:pic>
            <p:nvPicPr>
              <p:cNvPr id="23" name="Ink 22">
                <a:extLst>
                  <a:ext uri="{FF2B5EF4-FFF2-40B4-BE49-F238E27FC236}">
                    <a16:creationId xmlns:a16="http://schemas.microsoft.com/office/drawing/2014/main" id="{6BBF9A41-3AAC-8965-C0C8-BBCD182ADB03}"/>
                  </a:ext>
                </a:extLst>
              </p:cNvPr>
              <p:cNvPicPr/>
              <p:nvPr/>
            </p:nvPicPr>
            <p:blipFill>
              <a:blip r:embed="rId31"/>
              <a:stretch>
                <a:fillRect/>
              </a:stretch>
            </p:blipFill>
            <p:spPr>
              <a:xfrm>
                <a:off x="9481216" y="1856694"/>
                <a:ext cx="661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923315A6-54DB-E8A8-0F0B-84FDF143BAA8}"/>
                  </a:ext>
                </a:extLst>
              </p14:cNvPr>
              <p14:cNvContentPartPr/>
              <p14:nvPr/>
            </p14:nvContentPartPr>
            <p14:xfrm>
              <a:off x="7526776" y="1878294"/>
              <a:ext cx="1242720" cy="70560"/>
            </p14:xfrm>
          </p:contentPart>
        </mc:Choice>
        <mc:Fallback>
          <p:pic>
            <p:nvPicPr>
              <p:cNvPr id="24" name="Ink 23">
                <a:extLst>
                  <a:ext uri="{FF2B5EF4-FFF2-40B4-BE49-F238E27FC236}">
                    <a16:creationId xmlns:a16="http://schemas.microsoft.com/office/drawing/2014/main" id="{923315A6-54DB-E8A8-0F0B-84FDF143BAA8}"/>
                  </a:ext>
                </a:extLst>
              </p:cNvPr>
              <p:cNvPicPr/>
              <p:nvPr/>
            </p:nvPicPr>
            <p:blipFill>
              <a:blip r:embed="rId33"/>
              <a:stretch>
                <a:fillRect/>
              </a:stretch>
            </p:blipFill>
            <p:spPr>
              <a:xfrm>
                <a:off x="7508776" y="1860654"/>
                <a:ext cx="1278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874FE41B-C25C-C5D2-FE08-B465660BB8F0}"/>
                  </a:ext>
                </a:extLst>
              </p14:cNvPr>
              <p14:cNvContentPartPr/>
              <p14:nvPr/>
            </p14:nvContentPartPr>
            <p14:xfrm>
              <a:off x="6032776" y="1846614"/>
              <a:ext cx="1478880" cy="86400"/>
            </p14:xfrm>
          </p:contentPart>
        </mc:Choice>
        <mc:Fallback>
          <p:pic>
            <p:nvPicPr>
              <p:cNvPr id="25" name="Ink 24">
                <a:extLst>
                  <a:ext uri="{FF2B5EF4-FFF2-40B4-BE49-F238E27FC236}">
                    <a16:creationId xmlns:a16="http://schemas.microsoft.com/office/drawing/2014/main" id="{874FE41B-C25C-C5D2-FE08-B465660BB8F0}"/>
                  </a:ext>
                </a:extLst>
              </p:cNvPr>
              <p:cNvPicPr/>
              <p:nvPr/>
            </p:nvPicPr>
            <p:blipFill>
              <a:blip r:embed="rId35"/>
              <a:stretch>
                <a:fillRect/>
              </a:stretch>
            </p:blipFill>
            <p:spPr>
              <a:xfrm>
                <a:off x="6014776" y="1828974"/>
                <a:ext cx="1514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A7CFDE7E-88E0-6302-E453-D0C95BFA819F}"/>
                  </a:ext>
                </a:extLst>
              </p14:cNvPr>
              <p14:cNvContentPartPr/>
              <p14:nvPr/>
            </p14:nvContentPartPr>
            <p14:xfrm>
              <a:off x="4823896" y="1826814"/>
              <a:ext cx="1160640" cy="100800"/>
            </p14:xfrm>
          </p:contentPart>
        </mc:Choice>
        <mc:Fallback>
          <p:pic>
            <p:nvPicPr>
              <p:cNvPr id="26" name="Ink 25">
                <a:extLst>
                  <a:ext uri="{FF2B5EF4-FFF2-40B4-BE49-F238E27FC236}">
                    <a16:creationId xmlns:a16="http://schemas.microsoft.com/office/drawing/2014/main" id="{A7CFDE7E-88E0-6302-E453-D0C95BFA819F}"/>
                  </a:ext>
                </a:extLst>
              </p:cNvPr>
              <p:cNvPicPr/>
              <p:nvPr/>
            </p:nvPicPr>
            <p:blipFill>
              <a:blip r:embed="rId37"/>
              <a:stretch>
                <a:fillRect/>
              </a:stretch>
            </p:blipFill>
            <p:spPr>
              <a:xfrm>
                <a:off x="4806256" y="1809174"/>
                <a:ext cx="1196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59A4FCCC-F359-166E-A5ED-CFA59AB9AF96}"/>
                  </a:ext>
                </a:extLst>
              </p14:cNvPr>
              <p14:cNvContentPartPr/>
              <p14:nvPr/>
            </p14:nvContentPartPr>
            <p14:xfrm>
              <a:off x="4063216" y="1884774"/>
              <a:ext cx="663840" cy="56880"/>
            </p14:xfrm>
          </p:contentPart>
        </mc:Choice>
        <mc:Fallback>
          <p:pic>
            <p:nvPicPr>
              <p:cNvPr id="27" name="Ink 26">
                <a:extLst>
                  <a:ext uri="{FF2B5EF4-FFF2-40B4-BE49-F238E27FC236}">
                    <a16:creationId xmlns:a16="http://schemas.microsoft.com/office/drawing/2014/main" id="{59A4FCCC-F359-166E-A5ED-CFA59AB9AF96}"/>
                  </a:ext>
                </a:extLst>
              </p:cNvPr>
              <p:cNvPicPr/>
              <p:nvPr/>
            </p:nvPicPr>
            <p:blipFill>
              <a:blip r:embed="rId39"/>
              <a:stretch>
                <a:fillRect/>
              </a:stretch>
            </p:blipFill>
            <p:spPr>
              <a:xfrm>
                <a:off x="4045576" y="1867134"/>
                <a:ext cx="699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366B3F58-7FE6-6FA5-75DF-E8894E978501}"/>
                  </a:ext>
                </a:extLst>
              </p14:cNvPr>
              <p14:cNvContentPartPr/>
              <p14:nvPr/>
            </p14:nvContentPartPr>
            <p14:xfrm>
              <a:off x="1458976" y="1855974"/>
              <a:ext cx="2642760" cy="85680"/>
            </p14:xfrm>
          </p:contentPart>
        </mc:Choice>
        <mc:Fallback>
          <p:pic>
            <p:nvPicPr>
              <p:cNvPr id="28" name="Ink 27">
                <a:extLst>
                  <a:ext uri="{FF2B5EF4-FFF2-40B4-BE49-F238E27FC236}">
                    <a16:creationId xmlns:a16="http://schemas.microsoft.com/office/drawing/2014/main" id="{366B3F58-7FE6-6FA5-75DF-E8894E978501}"/>
                  </a:ext>
                </a:extLst>
              </p:cNvPr>
              <p:cNvPicPr/>
              <p:nvPr/>
            </p:nvPicPr>
            <p:blipFill>
              <a:blip r:embed="rId41"/>
              <a:stretch>
                <a:fillRect/>
              </a:stretch>
            </p:blipFill>
            <p:spPr>
              <a:xfrm>
                <a:off x="1440976" y="1837974"/>
                <a:ext cx="2678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1E4F7058-904F-CEFC-C1A1-39EBC4BDA252}"/>
                  </a:ext>
                </a:extLst>
              </p14:cNvPr>
              <p14:cNvContentPartPr/>
              <p14:nvPr/>
            </p14:nvContentPartPr>
            <p14:xfrm>
              <a:off x="7725856" y="594894"/>
              <a:ext cx="13320" cy="10080"/>
            </p14:xfrm>
          </p:contentPart>
        </mc:Choice>
        <mc:Fallback>
          <p:pic>
            <p:nvPicPr>
              <p:cNvPr id="29" name="Ink 28">
                <a:extLst>
                  <a:ext uri="{FF2B5EF4-FFF2-40B4-BE49-F238E27FC236}">
                    <a16:creationId xmlns:a16="http://schemas.microsoft.com/office/drawing/2014/main" id="{1E4F7058-904F-CEFC-C1A1-39EBC4BDA252}"/>
                  </a:ext>
                </a:extLst>
              </p:cNvPr>
              <p:cNvPicPr/>
              <p:nvPr/>
            </p:nvPicPr>
            <p:blipFill>
              <a:blip r:embed="rId43"/>
              <a:stretch>
                <a:fillRect/>
              </a:stretch>
            </p:blipFill>
            <p:spPr>
              <a:xfrm>
                <a:off x="7708216" y="577254"/>
                <a:ext cx="48960" cy="45720"/>
              </a:xfrm>
              <a:prstGeom prst="rect">
                <a:avLst/>
              </a:prstGeom>
            </p:spPr>
          </p:pic>
        </mc:Fallback>
      </mc:AlternateContent>
      <p:grpSp>
        <p:nvGrpSpPr>
          <p:cNvPr id="33" name="Group 32">
            <a:extLst>
              <a:ext uri="{FF2B5EF4-FFF2-40B4-BE49-F238E27FC236}">
                <a16:creationId xmlns:a16="http://schemas.microsoft.com/office/drawing/2014/main" id="{976C344C-1AD0-2C1B-6552-C747EC89325B}"/>
              </a:ext>
            </a:extLst>
          </p:cNvPr>
          <p:cNvGrpSpPr/>
          <p:nvPr/>
        </p:nvGrpSpPr>
        <p:grpSpPr>
          <a:xfrm>
            <a:off x="8868856" y="2305974"/>
            <a:ext cx="1224000" cy="100800"/>
            <a:chOff x="8868856" y="2305974"/>
            <a:chExt cx="1224000" cy="100800"/>
          </a:xfrm>
        </p:grpSpPr>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64E628EF-76D5-27E9-9A82-0EB2D899B344}"/>
                    </a:ext>
                  </a:extLst>
                </p14:cNvPr>
                <p14:cNvContentPartPr/>
                <p14:nvPr/>
              </p14:nvContentPartPr>
              <p14:xfrm>
                <a:off x="10038136" y="2406414"/>
                <a:ext cx="2160" cy="360"/>
              </p14:xfrm>
            </p:contentPart>
          </mc:Choice>
          <mc:Fallback>
            <p:pic>
              <p:nvPicPr>
                <p:cNvPr id="30" name="Ink 29">
                  <a:extLst>
                    <a:ext uri="{FF2B5EF4-FFF2-40B4-BE49-F238E27FC236}">
                      <a16:creationId xmlns:a16="http://schemas.microsoft.com/office/drawing/2014/main" id="{64E628EF-76D5-27E9-9A82-0EB2D899B344}"/>
                    </a:ext>
                  </a:extLst>
                </p:cNvPr>
                <p:cNvPicPr/>
                <p:nvPr/>
              </p:nvPicPr>
              <p:blipFill>
                <a:blip r:embed="rId45"/>
                <a:stretch>
                  <a:fillRect/>
                </a:stretch>
              </p:blipFill>
              <p:spPr>
                <a:xfrm>
                  <a:off x="10020136" y="2388414"/>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08B6381A-9AF6-BD44-55C8-5F355C7190EE}"/>
                    </a:ext>
                  </a:extLst>
                </p14:cNvPr>
                <p14:cNvContentPartPr/>
                <p14:nvPr/>
              </p14:nvContentPartPr>
              <p14:xfrm>
                <a:off x="10041736" y="2374014"/>
                <a:ext cx="29520" cy="23040"/>
              </p14:xfrm>
            </p:contentPart>
          </mc:Choice>
          <mc:Fallback>
            <p:pic>
              <p:nvPicPr>
                <p:cNvPr id="31" name="Ink 30">
                  <a:extLst>
                    <a:ext uri="{FF2B5EF4-FFF2-40B4-BE49-F238E27FC236}">
                      <a16:creationId xmlns:a16="http://schemas.microsoft.com/office/drawing/2014/main" id="{08B6381A-9AF6-BD44-55C8-5F355C7190EE}"/>
                    </a:ext>
                  </a:extLst>
                </p:cNvPr>
                <p:cNvPicPr/>
                <p:nvPr/>
              </p:nvPicPr>
              <p:blipFill>
                <a:blip r:embed="rId47"/>
                <a:stretch>
                  <a:fillRect/>
                </a:stretch>
              </p:blipFill>
              <p:spPr>
                <a:xfrm>
                  <a:off x="10024096" y="2356374"/>
                  <a:ext cx="65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F4156B7F-4FCB-CB85-B481-989B3A5A07AB}"/>
                    </a:ext>
                  </a:extLst>
                </p14:cNvPr>
                <p14:cNvContentPartPr/>
                <p14:nvPr/>
              </p14:nvContentPartPr>
              <p14:xfrm>
                <a:off x="8868856" y="2305974"/>
                <a:ext cx="1224000" cy="59760"/>
              </p14:xfrm>
            </p:contentPart>
          </mc:Choice>
          <mc:Fallback>
            <p:pic>
              <p:nvPicPr>
                <p:cNvPr id="32" name="Ink 31">
                  <a:extLst>
                    <a:ext uri="{FF2B5EF4-FFF2-40B4-BE49-F238E27FC236}">
                      <a16:creationId xmlns:a16="http://schemas.microsoft.com/office/drawing/2014/main" id="{F4156B7F-4FCB-CB85-B481-989B3A5A07AB}"/>
                    </a:ext>
                  </a:extLst>
                </p:cNvPr>
                <p:cNvPicPr/>
                <p:nvPr/>
              </p:nvPicPr>
              <p:blipFill>
                <a:blip r:embed="rId49"/>
                <a:stretch>
                  <a:fillRect/>
                </a:stretch>
              </p:blipFill>
              <p:spPr>
                <a:xfrm>
                  <a:off x="8850856" y="2288334"/>
                  <a:ext cx="125964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144E2803-1662-AF83-B576-A0A0D6A56BBB}"/>
                  </a:ext>
                </a:extLst>
              </p14:cNvPr>
              <p14:cNvContentPartPr/>
              <p14:nvPr/>
            </p14:nvContentPartPr>
            <p14:xfrm>
              <a:off x="7493656" y="2319294"/>
              <a:ext cx="1507680" cy="59040"/>
            </p14:xfrm>
          </p:contentPart>
        </mc:Choice>
        <mc:Fallback>
          <p:pic>
            <p:nvPicPr>
              <p:cNvPr id="34" name="Ink 33">
                <a:extLst>
                  <a:ext uri="{FF2B5EF4-FFF2-40B4-BE49-F238E27FC236}">
                    <a16:creationId xmlns:a16="http://schemas.microsoft.com/office/drawing/2014/main" id="{144E2803-1662-AF83-B576-A0A0D6A56BBB}"/>
                  </a:ext>
                </a:extLst>
              </p:cNvPr>
              <p:cNvPicPr/>
              <p:nvPr/>
            </p:nvPicPr>
            <p:blipFill>
              <a:blip r:embed="rId51"/>
              <a:stretch>
                <a:fillRect/>
              </a:stretch>
            </p:blipFill>
            <p:spPr>
              <a:xfrm>
                <a:off x="7475656" y="2301654"/>
                <a:ext cx="1543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7A071478-6F68-59B9-8DC6-09567A50002C}"/>
                  </a:ext>
                </a:extLst>
              </p14:cNvPr>
              <p14:cNvContentPartPr/>
              <p14:nvPr/>
            </p14:nvContentPartPr>
            <p14:xfrm>
              <a:off x="5455336" y="2319294"/>
              <a:ext cx="2131200" cy="65520"/>
            </p14:xfrm>
          </p:contentPart>
        </mc:Choice>
        <mc:Fallback>
          <p:pic>
            <p:nvPicPr>
              <p:cNvPr id="35" name="Ink 34">
                <a:extLst>
                  <a:ext uri="{FF2B5EF4-FFF2-40B4-BE49-F238E27FC236}">
                    <a16:creationId xmlns:a16="http://schemas.microsoft.com/office/drawing/2014/main" id="{7A071478-6F68-59B9-8DC6-09567A50002C}"/>
                  </a:ext>
                </a:extLst>
              </p:cNvPr>
              <p:cNvPicPr/>
              <p:nvPr/>
            </p:nvPicPr>
            <p:blipFill>
              <a:blip r:embed="rId53"/>
              <a:stretch>
                <a:fillRect/>
              </a:stretch>
            </p:blipFill>
            <p:spPr>
              <a:xfrm>
                <a:off x="5437336" y="2301294"/>
                <a:ext cx="2166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88717498-FBA0-758C-4E4A-0FDFF24609BD}"/>
                  </a:ext>
                </a:extLst>
              </p14:cNvPr>
              <p14:cNvContentPartPr/>
              <p14:nvPr/>
            </p14:nvContentPartPr>
            <p14:xfrm>
              <a:off x="2968096" y="2302374"/>
              <a:ext cx="2444040" cy="75960"/>
            </p14:xfrm>
          </p:contentPart>
        </mc:Choice>
        <mc:Fallback>
          <p:pic>
            <p:nvPicPr>
              <p:cNvPr id="36" name="Ink 35">
                <a:extLst>
                  <a:ext uri="{FF2B5EF4-FFF2-40B4-BE49-F238E27FC236}">
                    <a16:creationId xmlns:a16="http://schemas.microsoft.com/office/drawing/2014/main" id="{88717498-FBA0-758C-4E4A-0FDFF24609BD}"/>
                  </a:ext>
                </a:extLst>
              </p:cNvPr>
              <p:cNvPicPr/>
              <p:nvPr/>
            </p:nvPicPr>
            <p:blipFill>
              <a:blip r:embed="rId55"/>
              <a:stretch>
                <a:fillRect/>
              </a:stretch>
            </p:blipFill>
            <p:spPr>
              <a:xfrm>
                <a:off x="2950456" y="2284374"/>
                <a:ext cx="2479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A312047F-FB6F-E1F1-FA69-A2522E8C952C}"/>
                  </a:ext>
                </a:extLst>
              </p14:cNvPr>
              <p14:cNvContentPartPr/>
              <p14:nvPr/>
            </p14:nvContentPartPr>
            <p14:xfrm>
              <a:off x="853096" y="2277534"/>
              <a:ext cx="1728360" cy="43920"/>
            </p14:xfrm>
          </p:contentPart>
        </mc:Choice>
        <mc:Fallback>
          <p:pic>
            <p:nvPicPr>
              <p:cNvPr id="37" name="Ink 36">
                <a:extLst>
                  <a:ext uri="{FF2B5EF4-FFF2-40B4-BE49-F238E27FC236}">
                    <a16:creationId xmlns:a16="http://schemas.microsoft.com/office/drawing/2014/main" id="{A312047F-FB6F-E1F1-FA69-A2522E8C952C}"/>
                  </a:ext>
                </a:extLst>
              </p:cNvPr>
              <p:cNvPicPr/>
              <p:nvPr/>
            </p:nvPicPr>
            <p:blipFill>
              <a:blip r:embed="rId57"/>
              <a:stretch>
                <a:fillRect/>
              </a:stretch>
            </p:blipFill>
            <p:spPr>
              <a:xfrm>
                <a:off x="835096" y="2259534"/>
                <a:ext cx="1764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7EACFF88-C847-FBE6-7B53-3C7227CA5E9D}"/>
                  </a:ext>
                </a:extLst>
              </p14:cNvPr>
              <p14:cNvContentPartPr/>
              <p14:nvPr/>
            </p14:nvContentPartPr>
            <p14:xfrm>
              <a:off x="9591376" y="2728974"/>
              <a:ext cx="535320" cy="36000"/>
            </p14:xfrm>
          </p:contentPart>
        </mc:Choice>
        <mc:Fallback>
          <p:pic>
            <p:nvPicPr>
              <p:cNvPr id="38" name="Ink 37">
                <a:extLst>
                  <a:ext uri="{FF2B5EF4-FFF2-40B4-BE49-F238E27FC236}">
                    <a16:creationId xmlns:a16="http://schemas.microsoft.com/office/drawing/2014/main" id="{7EACFF88-C847-FBE6-7B53-3C7227CA5E9D}"/>
                  </a:ext>
                </a:extLst>
              </p:cNvPr>
              <p:cNvPicPr/>
              <p:nvPr/>
            </p:nvPicPr>
            <p:blipFill>
              <a:blip r:embed="rId59"/>
              <a:stretch>
                <a:fillRect/>
              </a:stretch>
            </p:blipFill>
            <p:spPr>
              <a:xfrm>
                <a:off x="9573736" y="2710974"/>
                <a:ext cx="570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1EB75403-70A6-5E5D-6F7B-47E440880CEE}"/>
                  </a:ext>
                </a:extLst>
              </p14:cNvPr>
              <p14:cNvContentPartPr/>
              <p14:nvPr/>
            </p14:nvContentPartPr>
            <p14:xfrm>
              <a:off x="7602736" y="2707374"/>
              <a:ext cx="1831680" cy="55800"/>
            </p14:xfrm>
          </p:contentPart>
        </mc:Choice>
        <mc:Fallback>
          <p:pic>
            <p:nvPicPr>
              <p:cNvPr id="39" name="Ink 38">
                <a:extLst>
                  <a:ext uri="{FF2B5EF4-FFF2-40B4-BE49-F238E27FC236}">
                    <a16:creationId xmlns:a16="http://schemas.microsoft.com/office/drawing/2014/main" id="{1EB75403-70A6-5E5D-6F7B-47E440880CEE}"/>
                  </a:ext>
                </a:extLst>
              </p:cNvPr>
              <p:cNvPicPr/>
              <p:nvPr/>
            </p:nvPicPr>
            <p:blipFill>
              <a:blip r:embed="rId61"/>
              <a:stretch>
                <a:fillRect/>
              </a:stretch>
            </p:blipFill>
            <p:spPr>
              <a:xfrm>
                <a:off x="7584736" y="2689374"/>
                <a:ext cx="1867320" cy="91440"/>
              </a:xfrm>
              <a:prstGeom prst="rect">
                <a:avLst/>
              </a:prstGeom>
            </p:spPr>
          </p:pic>
        </mc:Fallback>
      </mc:AlternateContent>
      <p:grpSp>
        <p:nvGrpSpPr>
          <p:cNvPr id="47" name="Group 46">
            <a:extLst>
              <a:ext uri="{FF2B5EF4-FFF2-40B4-BE49-F238E27FC236}">
                <a16:creationId xmlns:a16="http://schemas.microsoft.com/office/drawing/2014/main" id="{11E720AB-FD09-82D7-A58E-71D9963D9211}"/>
              </a:ext>
            </a:extLst>
          </p:cNvPr>
          <p:cNvGrpSpPr/>
          <p:nvPr/>
        </p:nvGrpSpPr>
        <p:grpSpPr>
          <a:xfrm>
            <a:off x="1829416" y="2262774"/>
            <a:ext cx="5759280" cy="570240"/>
            <a:chOff x="1829416" y="2262774"/>
            <a:chExt cx="5759280" cy="570240"/>
          </a:xfrm>
        </p:grpSpPr>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36DCED34-C422-A5D8-E17F-9A71BEFE2FBC}"/>
                    </a:ext>
                  </a:extLst>
                </p14:cNvPr>
                <p14:cNvContentPartPr/>
                <p14:nvPr/>
              </p14:nvContentPartPr>
              <p14:xfrm>
                <a:off x="7529656" y="2815374"/>
                <a:ext cx="33120" cy="17640"/>
              </p14:xfrm>
            </p:contentPart>
          </mc:Choice>
          <mc:Fallback>
            <p:pic>
              <p:nvPicPr>
                <p:cNvPr id="40" name="Ink 39">
                  <a:extLst>
                    <a:ext uri="{FF2B5EF4-FFF2-40B4-BE49-F238E27FC236}">
                      <a16:creationId xmlns:a16="http://schemas.microsoft.com/office/drawing/2014/main" id="{36DCED34-C422-A5D8-E17F-9A71BEFE2FBC}"/>
                    </a:ext>
                  </a:extLst>
                </p:cNvPr>
                <p:cNvPicPr/>
                <p:nvPr/>
              </p:nvPicPr>
              <p:blipFill>
                <a:blip r:embed="rId63"/>
                <a:stretch>
                  <a:fillRect/>
                </a:stretch>
              </p:blipFill>
              <p:spPr>
                <a:xfrm>
                  <a:off x="7512016" y="2797734"/>
                  <a:ext cx="68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12F4E68A-063B-333D-17B5-7CB45B342BF7}"/>
                    </a:ext>
                  </a:extLst>
                </p14:cNvPr>
                <p14:cNvContentPartPr/>
                <p14:nvPr/>
              </p14:nvContentPartPr>
              <p14:xfrm>
                <a:off x="6212056" y="2739414"/>
                <a:ext cx="1376640" cy="75240"/>
              </p14:xfrm>
            </p:contentPart>
          </mc:Choice>
          <mc:Fallback>
            <p:pic>
              <p:nvPicPr>
                <p:cNvPr id="41" name="Ink 40">
                  <a:extLst>
                    <a:ext uri="{FF2B5EF4-FFF2-40B4-BE49-F238E27FC236}">
                      <a16:creationId xmlns:a16="http://schemas.microsoft.com/office/drawing/2014/main" id="{12F4E68A-063B-333D-17B5-7CB45B342BF7}"/>
                    </a:ext>
                  </a:extLst>
                </p:cNvPr>
                <p:cNvPicPr/>
                <p:nvPr/>
              </p:nvPicPr>
              <p:blipFill>
                <a:blip r:embed="rId65"/>
                <a:stretch>
                  <a:fillRect/>
                </a:stretch>
              </p:blipFill>
              <p:spPr>
                <a:xfrm>
                  <a:off x="6194056" y="2721414"/>
                  <a:ext cx="1412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25430D1F-FB84-82ED-C176-B4186B924273}"/>
                    </a:ext>
                  </a:extLst>
                </p14:cNvPr>
                <p14:cNvContentPartPr/>
                <p14:nvPr/>
              </p14:nvContentPartPr>
              <p14:xfrm>
                <a:off x="3129736" y="2708094"/>
                <a:ext cx="3112200" cy="90720"/>
              </p14:xfrm>
            </p:contentPart>
          </mc:Choice>
          <mc:Fallback>
            <p:pic>
              <p:nvPicPr>
                <p:cNvPr id="43" name="Ink 42">
                  <a:extLst>
                    <a:ext uri="{FF2B5EF4-FFF2-40B4-BE49-F238E27FC236}">
                      <a16:creationId xmlns:a16="http://schemas.microsoft.com/office/drawing/2014/main" id="{25430D1F-FB84-82ED-C176-B4186B924273}"/>
                    </a:ext>
                  </a:extLst>
                </p:cNvPr>
                <p:cNvPicPr/>
                <p:nvPr/>
              </p:nvPicPr>
              <p:blipFill>
                <a:blip r:embed="rId67"/>
                <a:stretch>
                  <a:fillRect/>
                </a:stretch>
              </p:blipFill>
              <p:spPr>
                <a:xfrm>
                  <a:off x="3112096" y="2690454"/>
                  <a:ext cx="3147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7E001D6D-0A69-1B45-F0F0-2D2CEE71FF8C}"/>
                    </a:ext>
                  </a:extLst>
                </p14:cNvPr>
                <p14:cNvContentPartPr/>
                <p14:nvPr/>
              </p14:nvContentPartPr>
              <p14:xfrm>
                <a:off x="1829416" y="2730054"/>
                <a:ext cx="1162440" cy="61920"/>
              </p14:xfrm>
            </p:contentPart>
          </mc:Choice>
          <mc:Fallback>
            <p:pic>
              <p:nvPicPr>
                <p:cNvPr id="44" name="Ink 43">
                  <a:extLst>
                    <a:ext uri="{FF2B5EF4-FFF2-40B4-BE49-F238E27FC236}">
                      <a16:creationId xmlns:a16="http://schemas.microsoft.com/office/drawing/2014/main" id="{7E001D6D-0A69-1B45-F0F0-2D2CEE71FF8C}"/>
                    </a:ext>
                  </a:extLst>
                </p:cNvPr>
                <p:cNvPicPr/>
                <p:nvPr/>
              </p:nvPicPr>
              <p:blipFill>
                <a:blip r:embed="rId69"/>
                <a:stretch>
                  <a:fillRect/>
                </a:stretch>
              </p:blipFill>
              <p:spPr>
                <a:xfrm>
                  <a:off x="1811416" y="2712414"/>
                  <a:ext cx="1198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98D23603-F31D-38AD-9976-D2259673A67B}"/>
                    </a:ext>
                  </a:extLst>
                </p14:cNvPr>
                <p14:cNvContentPartPr/>
                <p14:nvPr/>
              </p14:nvContentPartPr>
              <p14:xfrm>
                <a:off x="3108136" y="2262774"/>
                <a:ext cx="1848600" cy="558720"/>
              </p14:xfrm>
            </p:contentPart>
          </mc:Choice>
          <mc:Fallback>
            <p:pic>
              <p:nvPicPr>
                <p:cNvPr id="46" name="Ink 45">
                  <a:extLst>
                    <a:ext uri="{FF2B5EF4-FFF2-40B4-BE49-F238E27FC236}">
                      <a16:creationId xmlns:a16="http://schemas.microsoft.com/office/drawing/2014/main" id="{98D23603-F31D-38AD-9976-D2259673A67B}"/>
                    </a:ext>
                  </a:extLst>
                </p:cNvPr>
                <p:cNvPicPr/>
                <p:nvPr/>
              </p:nvPicPr>
              <p:blipFill>
                <a:blip r:embed="rId71"/>
                <a:stretch>
                  <a:fillRect/>
                </a:stretch>
              </p:blipFill>
              <p:spPr>
                <a:xfrm>
                  <a:off x="3090496" y="2245134"/>
                  <a:ext cx="1884240" cy="59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48" name="Ink 47">
                <a:extLst>
                  <a:ext uri="{FF2B5EF4-FFF2-40B4-BE49-F238E27FC236}">
                    <a16:creationId xmlns:a16="http://schemas.microsoft.com/office/drawing/2014/main" id="{3B514BF8-155D-AE3D-5E22-2A15F6DCAE73}"/>
                  </a:ext>
                </a:extLst>
              </p14:cNvPr>
              <p14:cNvContentPartPr/>
              <p14:nvPr/>
            </p14:nvContentPartPr>
            <p14:xfrm>
              <a:off x="359896" y="2739414"/>
              <a:ext cx="878760" cy="51120"/>
            </p14:xfrm>
          </p:contentPart>
        </mc:Choice>
        <mc:Fallback>
          <p:pic>
            <p:nvPicPr>
              <p:cNvPr id="48" name="Ink 47">
                <a:extLst>
                  <a:ext uri="{FF2B5EF4-FFF2-40B4-BE49-F238E27FC236}">
                    <a16:creationId xmlns:a16="http://schemas.microsoft.com/office/drawing/2014/main" id="{3B514BF8-155D-AE3D-5E22-2A15F6DCAE73}"/>
                  </a:ext>
                </a:extLst>
              </p:cNvPr>
              <p:cNvPicPr/>
              <p:nvPr/>
            </p:nvPicPr>
            <p:blipFill>
              <a:blip r:embed="rId73"/>
              <a:stretch>
                <a:fillRect/>
              </a:stretch>
            </p:blipFill>
            <p:spPr>
              <a:xfrm>
                <a:off x="342256" y="2721774"/>
                <a:ext cx="914400" cy="86760"/>
              </a:xfrm>
              <a:prstGeom prst="rect">
                <a:avLst/>
              </a:prstGeom>
            </p:spPr>
          </p:pic>
        </mc:Fallback>
      </mc:AlternateContent>
      <p:grpSp>
        <p:nvGrpSpPr>
          <p:cNvPr id="55" name="Group 54">
            <a:extLst>
              <a:ext uri="{FF2B5EF4-FFF2-40B4-BE49-F238E27FC236}">
                <a16:creationId xmlns:a16="http://schemas.microsoft.com/office/drawing/2014/main" id="{C26990F1-4731-425D-03EE-93EACA73527C}"/>
              </a:ext>
            </a:extLst>
          </p:cNvPr>
          <p:cNvGrpSpPr/>
          <p:nvPr/>
        </p:nvGrpSpPr>
        <p:grpSpPr>
          <a:xfrm>
            <a:off x="5593216" y="3137934"/>
            <a:ext cx="4479840" cy="167040"/>
            <a:chOff x="5593216" y="3137934"/>
            <a:chExt cx="4479840" cy="167040"/>
          </a:xfrm>
        </p:grpSpPr>
        <mc:AlternateContent xmlns:mc="http://schemas.openxmlformats.org/markup-compatibility/2006">
          <mc:Choice xmlns:p14="http://schemas.microsoft.com/office/powerpoint/2010/main" Requires="p14">
            <p:contentPart p14:bwMode="auto" r:id="rId74">
              <p14:nvContentPartPr>
                <p14:cNvPr id="49" name="Ink 48">
                  <a:extLst>
                    <a:ext uri="{FF2B5EF4-FFF2-40B4-BE49-F238E27FC236}">
                      <a16:creationId xmlns:a16="http://schemas.microsoft.com/office/drawing/2014/main" id="{E2A4F0D1-DB8A-03A7-D894-3666BBEBA0AF}"/>
                    </a:ext>
                  </a:extLst>
                </p14:cNvPr>
                <p14:cNvContentPartPr/>
                <p14:nvPr/>
              </p14:nvContentPartPr>
              <p14:xfrm>
                <a:off x="8856976" y="3225414"/>
                <a:ext cx="1216080" cy="79560"/>
              </p14:xfrm>
            </p:contentPart>
          </mc:Choice>
          <mc:Fallback>
            <p:pic>
              <p:nvPicPr>
                <p:cNvPr id="49" name="Ink 48">
                  <a:extLst>
                    <a:ext uri="{FF2B5EF4-FFF2-40B4-BE49-F238E27FC236}">
                      <a16:creationId xmlns:a16="http://schemas.microsoft.com/office/drawing/2014/main" id="{E2A4F0D1-DB8A-03A7-D894-3666BBEBA0AF}"/>
                    </a:ext>
                  </a:extLst>
                </p:cNvPr>
                <p:cNvPicPr/>
                <p:nvPr/>
              </p:nvPicPr>
              <p:blipFill>
                <a:blip r:embed="rId75"/>
                <a:stretch>
                  <a:fillRect/>
                </a:stretch>
              </p:blipFill>
              <p:spPr>
                <a:xfrm>
                  <a:off x="8839336" y="3207774"/>
                  <a:ext cx="1251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40987E50-606B-D01F-8895-3949DAD33E20}"/>
                    </a:ext>
                  </a:extLst>
                </p14:cNvPr>
                <p14:cNvContentPartPr/>
                <p14:nvPr/>
              </p14:nvContentPartPr>
              <p14:xfrm>
                <a:off x="8275576" y="3146214"/>
                <a:ext cx="520560" cy="78480"/>
              </p14:xfrm>
            </p:contentPart>
          </mc:Choice>
          <mc:Fallback>
            <p:pic>
              <p:nvPicPr>
                <p:cNvPr id="50" name="Ink 49">
                  <a:extLst>
                    <a:ext uri="{FF2B5EF4-FFF2-40B4-BE49-F238E27FC236}">
                      <a16:creationId xmlns:a16="http://schemas.microsoft.com/office/drawing/2014/main" id="{40987E50-606B-D01F-8895-3949DAD33E20}"/>
                    </a:ext>
                  </a:extLst>
                </p:cNvPr>
                <p:cNvPicPr/>
                <p:nvPr/>
              </p:nvPicPr>
              <p:blipFill>
                <a:blip r:embed="rId77"/>
                <a:stretch>
                  <a:fillRect/>
                </a:stretch>
              </p:blipFill>
              <p:spPr>
                <a:xfrm>
                  <a:off x="8257936" y="3128574"/>
                  <a:ext cx="556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Ink 51">
                  <a:extLst>
                    <a:ext uri="{FF2B5EF4-FFF2-40B4-BE49-F238E27FC236}">
                      <a16:creationId xmlns:a16="http://schemas.microsoft.com/office/drawing/2014/main" id="{A7FEA6E1-613C-BA82-0BE4-050660BDF342}"/>
                    </a:ext>
                  </a:extLst>
                </p14:cNvPr>
                <p14:cNvContentPartPr/>
                <p14:nvPr/>
              </p14:nvContentPartPr>
              <p14:xfrm>
                <a:off x="7062016" y="3137934"/>
                <a:ext cx="1009080" cy="67680"/>
              </p14:xfrm>
            </p:contentPart>
          </mc:Choice>
          <mc:Fallback>
            <p:pic>
              <p:nvPicPr>
                <p:cNvPr id="52" name="Ink 51">
                  <a:extLst>
                    <a:ext uri="{FF2B5EF4-FFF2-40B4-BE49-F238E27FC236}">
                      <a16:creationId xmlns:a16="http://schemas.microsoft.com/office/drawing/2014/main" id="{A7FEA6E1-613C-BA82-0BE4-050660BDF342}"/>
                    </a:ext>
                  </a:extLst>
                </p:cNvPr>
                <p:cNvPicPr/>
                <p:nvPr/>
              </p:nvPicPr>
              <p:blipFill>
                <a:blip r:embed="rId79"/>
                <a:stretch>
                  <a:fillRect/>
                </a:stretch>
              </p:blipFill>
              <p:spPr>
                <a:xfrm>
                  <a:off x="7044016" y="3120294"/>
                  <a:ext cx="1044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AC751712-849C-2A3A-2936-2A3A8317D559}"/>
                    </a:ext>
                  </a:extLst>
                </p14:cNvPr>
                <p14:cNvContentPartPr/>
                <p14:nvPr/>
              </p14:nvContentPartPr>
              <p14:xfrm>
                <a:off x="5593216" y="3181494"/>
                <a:ext cx="1383480" cy="64080"/>
              </p14:xfrm>
            </p:contentPart>
          </mc:Choice>
          <mc:Fallback>
            <p:pic>
              <p:nvPicPr>
                <p:cNvPr id="54" name="Ink 53">
                  <a:extLst>
                    <a:ext uri="{FF2B5EF4-FFF2-40B4-BE49-F238E27FC236}">
                      <a16:creationId xmlns:a16="http://schemas.microsoft.com/office/drawing/2014/main" id="{AC751712-849C-2A3A-2936-2A3A8317D559}"/>
                    </a:ext>
                  </a:extLst>
                </p:cNvPr>
                <p:cNvPicPr/>
                <p:nvPr/>
              </p:nvPicPr>
              <p:blipFill>
                <a:blip r:embed="rId81"/>
                <a:stretch>
                  <a:fillRect/>
                </a:stretch>
              </p:blipFill>
              <p:spPr>
                <a:xfrm>
                  <a:off x="5575576" y="3163854"/>
                  <a:ext cx="141912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56" name="Ink 55">
                <a:extLst>
                  <a:ext uri="{FF2B5EF4-FFF2-40B4-BE49-F238E27FC236}">
                    <a16:creationId xmlns:a16="http://schemas.microsoft.com/office/drawing/2014/main" id="{75CE0639-2402-5589-4FB6-AD9D35D36362}"/>
                  </a:ext>
                </a:extLst>
              </p14:cNvPr>
              <p14:cNvContentPartPr/>
              <p14:nvPr/>
            </p14:nvContentPartPr>
            <p14:xfrm>
              <a:off x="2906896" y="3113814"/>
              <a:ext cx="2540880" cy="92160"/>
            </p14:xfrm>
          </p:contentPart>
        </mc:Choice>
        <mc:Fallback>
          <p:pic>
            <p:nvPicPr>
              <p:cNvPr id="56" name="Ink 55">
                <a:extLst>
                  <a:ext uri="{FF2B5EF4-FFF2-40B4-BE49-F238E27FC236}">
                    <a16:creationId xmlns:a16="http://schemas.microsoft.com/office/drawing/2014/main" id="{75CE0639-2402-5589-4FB6-AD9D35D36362}"/>
                  </a:ext>
                </a:extLst>
              </p:cNvPr>
              <p:cNvPicPr/>
              <p:nvPr/>
            </p:nvPicPr>
            <p:blipFill>
              <a:blip r:embed="rId83"/>
              <a:stretch>
                <a:fillRect/>
              </a:stretch>
            </p:blipFill>
            <p:spPr>
              <a:xfrm>
                <a:off x="2889256" y="3096174"/>
                <a:ext cx="2576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88CA24A0-341F-4EA8-C334-1E579817E864}"/>
                  </a:ext>
                </a:extLst>
              </p14:cNvPr>
              <p14:cNvContentPartPr/>
              <p14:nvPr/>
            </p14:nvContentPartPr>
            <p14:xfrm>
              <a:off x="1288696" y="3158094"/>
              <a:ext cx="959400" cy="63720"/>
            </p14:xfrm>
          </p:contentPart>
        </mc:Choice>
        <mc:Fallback>
          <p:pic>
            <p:nvPicPr>
              <p:cNvPr id="57" name="Ink 56">
                <a:extLst>
                  <a:ext uri="{FF2B5EF4-FFF2-40B4-BE49-F238E27FC236}">
                    <a16:creationId xmlns:a16="http://schemas.microsoft.com/office/drawing/2014/main" id="{88CA24A0-341F-4EA8-C334-1E579817E864}"/>
                  </a:ext>
                </a:extLst>
              </p:cNvPr>
              <p:cNvPicPr/>
              <p:nvPr/>
            </p:nvPicPr>
            <p:blipFill>
              <a:blip r:embed="rId85"/>
              <a:stretch>
                <a:fillRect/>
              </a:stretch>
            </p:blipFill>
            <p:spPr>
              <a:xfrm>
                <a:off x="1270696" y="3140094"/>
                <a:ext cx="995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536FF8A1-9CD1-36AB-18CF-DE76FB607354}"/>
                  </a:ext>
                </a:extLst>
              </p14:cNvPr>
              <p14:cNvContentPartPr/>
              <p14:nvPr/>
            </p14:nvContentPartPr>
            <p14:xfrm>
              <a:off x="770296" y="3122454"/>
              <a:ext cx="637200" cy="177840"/>
            </p14:xfrm>
          </p:contentPart>
        </mc:Choice>
        <mc:Fallback>
          <p:pic>
            <p:nvPicPr>
              <p:cNvPr id="58" name="Ink 57">
                <a:extLst>
                  <a:ext uri="{FF2B5EF4-FFF2-40B4-BE49-F238E27FC236}">
                    <a16:creationId xmlns:a16="http://schemas.microsoft.com/office/drawing/2014/main" id="{536FF8A1-9CD1-36AB-18CF-DE76FB607354}"/>
                  </a:ext>
                </a:extLst>
              </p:cNvPr>
              <p:cNvPicPr/>
              <p:nvPr/>
            </p:nvPicPr>
            <p:blipFill>
              <a:blip r:embed="rId87"/>
              <a:stretch>
                <a:fillRect/>
              </a:stretch>
            </p:blipFill>
            <p:spPr>
              <a:xfrm>
                <a:off x="752656" y="3104814"/>
                <a:ext cx="672840" cy="213480"/>
              </a:xfrm>
              <a:prstGeom prst="rect">
                <a:avLst/>
              </a:prstGeom>
            </p:spPr>
          </p:pic>
        </mc:Fallback>
      </mc:AlternateContent>
      <p:grpSp>
        <p:nvGrpSpPr>
          <p:cNvPr id="61" name="Group 60">
            <a:extLst>
              <a:ext uri="{FF2B5EF4-FFF2-40B4-BE49-F238E27FC236}">
                <a16:creationId xmlns:a16="http://schemas.microsoft.com/office/drawing/2014/main" id="{7BEE95C7-CBFD-7D53-6A4A-5EE58EA1D740}"/>
              </a:ext>
            </a:extLst>
          </p:cNvPr>
          <p:cNvGrpSpPr/>
          <p:nvPr/>
        </p:nvGrpSpPr>
        <p:grpSpPr>
          <a:xfrm>
            <a:off x="8446576" y="3577494"/>
            <a:ext cx="1676160" cy="90720"/>
            <a:chOff x="8446576" y="3577494"/>
            <a:chExt cx="1676160" cy="90720"/>
          </a:xfrm>
        </p:grpSpPr>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B1BE4C18-E221-1486-4C4E-0B4AD8231096}"/>
                    </a:ext>
                  </a:extLst>
                </p14:cNvPr>
                <p14:cNvContentPartPr/>
                <p14:nvPr/>
              </p14:nvContentPartPr>
              <p14:xfrm>
                <a:off x="10106896" y="3596214"/>
                <a:ext cx="6120" cy="7560"/>
              </p14:xfrm>
            </p:contentPart>
          </mc:Choice>
          <mc:Fallback>
            <p:pic>
              <p:nvPicPr>
                <p:cNvPr id="59" name="Ink 58">
                  <a:extLst>
                    <a:ext uri="{FF2B5EF4-FFF2-40B4-BE49-F238E27FC236}">
                      <a16:creationId xmlns:a16="http://schemas.microsoft.com/office/drawing/2014/main" id="{B1BE4C18-E221-1486-4C4E-0B4AD8231096}"/>
                    </a:ext>
                  </a:extLst>
                </p:cNvPr>
                <p:cNvPicPr/>
                <p:nvPr/>
              </p:nvPicPr>
              <p:blipFill>
                <a:blip r:embed="rId89"/>
                <a:stretch>
                  <a:fillRect/>
                </a:stretch>
              </p:blipFill>
              <p:spPr>
                <a:xfrm>
                  <a:off x="10089256" y="3578214"/>
                  <a:ext cx="41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4340891A-50BC-1615-8364-9B6BBE2609CA}"/>
                    </a:ext>
                  </a:extLst>
                </p14:cNvPr>
                <p14:cNvContentPartPr/>
                <p14:nvPr/>
              </p14:nvContentPartPr>
              <p14:xfrm>
                <a:off x="8446576" y="3577494"/>
                <a:ext cx="1676160" cy="90720"/>
              </p14:xfrm>
            </p:contentPart>
          </mc:Choice>
          <mc:Fallback>
            <p:pic>
              <p:nvPicPr>
                <p:cNvPr id="60" name="Ink 59">
                  <a:extLst>
                    <a:ext uri="{FF2B5EF4-FFF2-40B4-BE49-F238E27FC236}">
                      <a16:creationId xmlns:a16="http://schemas.microsoft.com/office/drawing/2014/main" id="{4340891A-50BC-1615-8364-9B6BBE2609CA}"/>
                    </a:ext>
                  </a:extLst>
                </p:cNvPr>
                <p:cNvPicPr/>
                <p:nvPr/>
              </p:nvPicPr>
              <p:blipFill>
                <a:blip r:embed="rId91"/>
                <a:stretch>
                  <a:fillRect/>
                </a:stretch>
              </p:blipFill>
              <p:spPr>
                <a:xfrm>
                  <a:off x="8428936" y="3559494"/>
                  <a:ext cx="1711800" cy="126360"/>
                </a:xfrm>
                <a:prstGeom prst="rect">
                  <a:avLst/>
                </a:prstGeom>
              </p:spPr>
            </p:pic>
          </mc:Fallback>
        </mc:AlternateContent>
      </p:grpSp>
      <p:grpSp>
        <p:nvGrpSpPr>
          <p:cNvPr id="68" name="Group 67">
            <a:extLst>
              <a:ext uri="{FF2B5EF4-FFF2-40B4-BE49-F238E27FC236}">
                <a16:creationId xmlns:a16="http://schemas.microsoft.com/office/drawing/2014/main" id="{35D1D17A-3B49-8994-A0F8-C60AA3CAD852}"/>
              </a:ext>
            </a:extLst>
          </p:cNvPr>
          <p:cNvGrpSpPr/>
          <p:nvPr/>
        </p:nvGrpSpPr>
        <p:grpSpPr>
          <a:xfrm>
            <a:off x="243256" y="3533574"/>
            <a:ext cx="8165880" cy="115920"/>
            <a:chOff x="243256" y="3533574"/>
            <a:chExt cx="8165880" cy="115920"/>
          </a:xfrm>
        </p:grpSpPr>
        <mc:AlternateContent xmlns:mc="http://schemas.openxmlformats.org/markup-compatibility/2006">
          <mc:Choice xmlns:p14="http://schemas.microsoft.com/office/powerpoint/2010/main" Requires="p14">
            <p:contentPart p14:bwMode="auto" r:id="rId92">
              <p14:nvContentPartPr>
                <p14:cNvPr id="62" name="Ink 61">
                  <a:extLst>
                    <a:ext uri="{FF2B5EF4-FFF2-40B4-BE49-F238E27FC236}">
                      <a16:creationId xmlns:a16="http://schemas.microsoft.com/office/drawing/2014/main" id="{49334A4C-2791-3129-31D1-8283A4DFE414}"/>
                    </a:ext>
                  </a:extLst>
                </p14:cNvPr>
                <p14:cNvContentPartPr/>
                <p14:nvPr/>
              </p14:nvContentPartPr>
              <p14:xfrm>
                <a:off x="5926936" y="3601254"/>
                <a:ext cx="2482200" cy="48240"/>
              </p14:xfrm>
            </p:contentPart>
          </mc:Choice>
          <mc:Fallback>
            <p:pic>
              <p:nvPicPr>
                <p:cNvPr id="62" name="Ink 61">
                  <a:extLst>
                    <a:ext uri="{FF2B5EF4-FFF2-40B4-BE49-F238E27FC236}">
                      <a16:creationId xmlns:a16="http://schemas.microsoft.com/office/drawing/2014/main" id="{49334A4C-2791-3129-31D1-8283A4DFE414}"/>
                    </a:ext>
                  </a:extLst>
                </p:cNvPr>
                <p:cNvPicPr/>
                <p:nvPr/>
              </p:nvPicPr>
              <p:blipFill>
                <a:blip r:embed="rId93"/>
                <a:stretch>
                  <a:fillRect/>
                </a:stretch>
              </p:blipFill>
              <p:spPr>
                <a:xfrm>
                  <a:off x="5908936" y="3583614"/>
                  <a:ext cx="2517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6DB082F6-9F80-800F-18E8-ACF9C1E7FB3D}"/>
                    </a:ext>
                  </a:extLst>
                </p14:cNvPr>
                <p14:cNvContentPartPr/>
                <p14:nvPr/>
              </p14:nvContentPartPr>
              <p14:xfrm>
                <a:off x="4896976" y="3554814"/>
                <a:ext cx="886320" cy="31680"/>
              </p14:xfrm>
            </p:contentPart>
          </mc:Choice>
          <mc:Fallback>
            <p:pic>
              <p:nvPicPr>
                <p:cNvPr id="63" name="Ink 62">
                  <a:extLst>
                    <a:ext uri="{FF2B5EF4-FFF2-40B4-BE49-F238E27FC236}">
                      <a16:creationId xmlns:a16="http://schemas.microsoft.com/office/drawing/2014/main" id="{6DB082F6-9F80-800F-18E8-ACF9C1E7FB3D}"/>
                    </a:ext>
                  </a:extLst>
                </p:cNvPr>
                <p:cNvPicPr/>
                <p:nvPr/>
              </p:nvPicPr>
              <p:blipFill>
                <a:blip r:embed="rId95"/>
                <a:stretch>
                  <a:fillRect/>
                </a:stretch>
              </p:blipFill>
              <p:spPr>
                <a:xfrm>
                  <a:off x="4879336" y="3536814"/>
                  <a:ext cx="92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Ink 63">
                  <a:extLst>
                    <a:ext uri="{FF2B5EF4-FFF2-40B4-BE49-F238E27FC236}">
                      <a16:creationId xmlns:a16="http://schemas.microsoft.com/office/drawing/2014/main" id="{B31117D8-2F13-139D-593B-C4AFB954426C}"/>
                    </a:ext>
                  </a:extLst>
                </p14:cNvPr>
                <p14:cNvContentPartPr/>
                <p14:nvPr/>
              </p14:nvContentPartPr>
              <p14:xfrm>
                <a:off x="4878256" y="3582534"/>
                <a:ext cx="42480" cy="50040"/>
              </p14:xfrm>
            </p:contentPart>
          </mc:Choice>
          <mc:Fallback>
            <p:pic>
              <p:nvPicPr>
                <p:cNvPr id="64" name="Ink 63">
                  <a:extLst>
                    <a:ext uri="{FF2B5EF4-FFF2-40B4-BE49-F238E27FC236}">
                      <a16:creationId xmlns:a16="http://schemas.microsoft.com/office/drawing/2014/main" id="{B31117D8-2F13-139D-593B-C4AFB954426C}"/>
                    </a:ext>
                  </a:extLst>
                </p:cNvPr>
                <p:cNvPicPr/>
                <p:nvPr/>
              </p:nvPicPr>
              <p:blipFill>
                <a:blip r:embed="rId97"/>
                <a:stretch>
                  <a:fillRect/>
                </a:stretch>
              </p:blipFill>
              <p:spPr>
                <a:xfrm>
                  <a:off x="4860616" y="3564534"/>
                  <a:ext cx="78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Ink 64">
                  <a:extLst>
                    <a:ext uri="{FF2B5EF4-FFF2-40B4-BE49-F238E27FC236}">
                      <a16:creationId xmlns:a16="http://schemas.microsoft.com/office/drawing/2014/main" id="{E1C8D3A5-B2D0-5B3F-A5D4-F3A0A6393B7D}"/>
                    </a:ext>
                  </a:extLst>
                </p14:cNvPr>
                <p14:cNvContentPartPr/>
                <p14:nvPr/>
              </p14:nvContentPartPr>
              <p14:xfrm>
                <a:off x="4300816" y="3533574"/>
                <a:ext cx="641160" cy="37800"/>
              </p14:xfrm>
            </p:contentPart>
          </mc:Choice>
          <mc:Fallback>
            <p:pic>
              <p:nvPicPr>
                <p:cNvPr id="65" name="Ink 64">
                  <a:extLst>
                    <a:ext uri="{FF2B5EF4-FFF2-40B4-BE49-F238E27FC236}">
                      <a16:creationId xmlns:a16="http://schemas.microsoft.com/office/drawing/2014/main" id="{E1C8D3A5-B2D0-5B3F-A5D4-F3A0A6393B7D}"/>
                    </a:ext>
                  </a:extLst>
                </p:cNvPr>
                <p:cNvPicPr/>
                <p:nvPr/>
              </p:nvPicPr>
              <p:blipFill>
                <a:blip r:embed="rId99"/>
                <a:stretch>
                  <a:fillRect/>
                </a:stretch>
              </p:blipFill>
              <p:spPr>
                <a:xfrm>
                  <a:off x="4282816" y="3515934"/>
                  <a:ext cx="676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Ink 66">
                  <a:extLst>
                    <a:ext uri="{FF2B5EF4-FFF2-40B4-BE49-F238E27FC236}">
                      <a16:creationId xmlns:a16="http://schemas.microsoft.com/office/drawing/2014/main" id="{68D59312-ED4D-C78F-EB22-CD37464A7959}"/>
                    </a:ext>
                  </a:extLst>
                </p14:cNvPr>
                <p14:cNvContentPartPr/>
                <p14:nvPr/>
              </p14:nvContentPartPr>
              <p14:xfrm>
                <a:off x="243256" y="3553734"/>
                <a:ext cx="3929760" cy="82440"/>
              </p14:xfrm>
            </p:contentPart>
          </mc:Choice>
          <mc:Fallback>
            <p:pic>
              <p:nvPicPr>
                <p:cNvPr id="67" name="Ink 66">
                  <a:extLst>
                    <a:ext uri="{FF2B5EF4-FFF2-40B4-BE49-F238E27FC236}">
                      <a16:creationId xmlns:a16="http://schemas.microsoft.com/office/drawing/2014/main" id="{68D59312-ED4D-C78F-EB22-CD37464A7959}"/>
                    </a:ext>
                  </a:extLst>
                </p:cNvPr>
                <p:cNvPicPr/>
                <p:nvPr/>
              </p:nvPicPr>
              <p:blipFill>
                <a:blip r:embed="rId101"/>
                <a:stretch>
                  <a:fillRect/>
                </a:stretch>
              </p:blipFill>
              <p:spPr>
                <a:xfrm>
                  <a:off x="225256" y="3535734"/>
                  <a:ext cx="396540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2" name="Ink 71">
                <a:extLst>
                  <a:ext uri="{FF2B5EF4-FFF2-40B4-BE49-F238E27FC236}">
                    <a16:creationId xmlns:a16="http://schemas.microsoft.com/office/drawing/2014/main" id="{2F29650E-009A-454C-7CA6-8CA3D3942907}"/>
                  </a:ext>
                </a:extLst>
              </p14:cNvPr>
              <p14:cNvContentPartPr/>
              <p14:nvPr/>
            </p14:nvContentPartPr>
            <p14:xfrm>
              <a:off x="275296" y="3226854"/>
              <a:ext cx="568800" cy="395640"/>
            </p14:xfrm>
          </p:contentPart>
        </mc:Choice>
        <mc:Fallback>
          <p:pic>
            <p:nvPicPr>
              <p:cNvPr id="72" name="Ink 71">
                <a:extLst>
                  <a:ext uri="{FF2B5EF4-FFF2-40B4-BE49-F238E27FC236}">
                    <a16:creationId xmlns:a16="http://schemas.microsoft.com/office/drawing/2014/main" id="{2F29650E-009A-454C-7CA6-8CA3D3942907}"/>
                  </a:ext>
                </a:extLst>
              </p:cNvPr>
              <p:cNvPicPr/>
              <p:nvPr/>
            </p:nvPicPr>
            <p:blipFill>
              <a:blip r:embed="rId103"/>
              <a:stretch>
                <a:fillRect/>
              </a:stretch>
            </p:blipFill>
            <p:spPr>
              <a:xfrm>
                <a:off x="257656" y="3208854"/>
                <a:ext cx="604440" cy="431280"/>
              </a:xfrm>
              <a:prstGeom prst="rect">
                <a:avLst/>
              </a:prstGeom>
            </p:spPr>
          </p:pic>
        </mc:Fallback>
      </mc:AlternateContent>
      <p:grpSp>
        <p:nvGrpSpPr>
          <p:cNvPr id="75" name="Group 74">
            <a:extLst>
              <a:ext uri="{FF2B5EF4-FFF2-40B4-BE49-F238E27FC236}">
                <a16:creationId xmlns:a16="http://schemas.microsoft.com/office/drawing/2014/main" id="{1B81D685-CDDC-F482-F700-3457209B452E}"/>
              </a:ext>
            </a:extLst>
          </p:cNvPr>
          <p:cNvGrpSpPr/>
          <p:nvPr/>
        </p:nvGrpSpPr>
        <p:grpSpPr>
          <a:xfrm>
            <a:off x="6734056" y="3977454"/>
            <a:ext cx="3436560" cy="91800"/>
            <a:chOff x="6734056" y="3977454"/>
            <a:chExt cx="3436560" cy="91800"/>
          </a:xfrm>
        </p:grpSpPr>
        <mc:AlternateContent xmlns:mc="http://schemas.openxmlformats.org/markup-compatibility/2006">
          <mc:Choice xmlns:p14="http://schemas.microsoft.com/office/powerpoint/2010/main" Requires="p14">
            <p:contentPart p14:bwMode="auto" r:id="rId104">
              <p14:nvContentPartPr>
                <p14:cNvPr id="69" name="Ink 68">
                  <a:extLst>
                    <a:ext uri="{FF2B5EF4-FFF2-40B4-BE49-F238E27FC236}">
                      <a16:creationId xmlns:a16="http://schemas.microsoft.com/office/drawing/2014/main" id="{64497FB6-6659-B78E-600C-62F383D975C1}"/>
                    </a:ext>
                  </a:extLst>
                </p14:cNvPr>
                <p14:cNvContentPartPr/>
                <p14:nvPr/>
              </p14:nvContentPartPr>
              <p14:xfrm>
                <a:off x="10145776" y="4058094"/>
                <a:ext cx="4320" cy="2160"/>
              </p14:xfrm>
            </p:contentPart>
          </mc:Choice>
          <mc:Fallback>
            <p:pic>
              <p:nvPicPr>
                <p:cNvPr id="69" name="Ink 68">
                  <a:extLst>
                    <a:ext uri="{FF2B5EF4-FFF2-40B4-BE49-F238E27FC236}">
                      <a16:creationId xmlns:a16="http://schemas.microsoft.com/office/drawing/2014/main" id="{64497FB6-6659-B78E-600C-62F383D975C1}"/>
                    </a:ext>
                  </a:extLst>
                </p:cNvPr>
                <p:cNvPicPr/>
                <p:nvPr/>
              </p:nvPicPr>
              <p:blipFill>
                <a:blip r:embed="rId105"/>
                <a:stretch>
                  <a:fillRect/>
                </a:stretch>
              </p:blipFill>
              <p:spPr>
                <a:xfrm>
                  <a:off x="10127776" y="4040454"/>
                  <a:ext cx="39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Ink 69">
                  <a:extLst>
                    <a:ext uri="{FF2B5EF4-FFF2-40B4-BE49-F238E27FC236}">
                      <a16:creationId xmlns:a16="http://schemas.microsoft.com/office/drawing/2014/main" id="{04969C50-B6D5-A4EF-AD8B-0F39DB7EE025}"/>
                    </a:ext>
                  </a:extLst>
                </p14:cNvPr>
                <p14:cNvContentPartPr/>
                <p14:nvPr/>
              </p14:nvContentPartPr>
              <p14:xfrm>
                <a:off x="9668416" y="4000494"/>
                <a:ext cx="502200" cy="29160"/>
              </p14:xfrm>
            </p:contentPart>
          </mc:Choice>
          <mc:Fallback>
            <p:pic>
              <p:nvPicPr>
                <p:cNvPr id="70" name="Ink 69">
                  <a:extLst>
                    <a:ext uri="{FF2B5EF4-FFF2-40B4-BE49-F238E27FC236}">
                      <a16:creationId xmlns:a16="http://schemas.microsoft.com/office/drawing/2014/main" id="{04969C50-B6D5-A4EF-AD8B-0F39DB7EE025}"/>
                    </a:ext>
                  </a:extLst>
                </p:cNvPr>
                <p:cNvPicPr/>
                <p:nvPr/>
              </p:nvPicPr>
              <p:blipFill>
                <a:blip r:embed="rId107"/>
                <a:stretch>
                  <a:fillRect/>
                </a:stretch>
              </p:blipFill>
              <p:spPr>
                <a:xfrm>
                  <a:off x="9650416" y="3982854"/>
                  <a:ext cx="537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Ink 72">
                  <a:extLst>
                    <a:ext uri="{FF2B5EF4-FFF2-40B4-BE49-F238E27FC236}">
                      <a16:creationId xmlns:a16="http://schemas.microsoft.com/office/drawing/2014/main" id="{31E0B935-3232-DFE1-EE66-E91A6B8876A8}"/>
                    </a:ext>
                  </a:extLst>
                </p14:cNvPr>
                <p14:cNvContentPartPr/>
                <p14:nvPr/>
              </p14:nvContentPartPr>
              <p14:xfrm>
                <a:off x="9468976" y="4041534"/>
                <a:ext cx="4320" cy="27360"/>
              </p14:xfrm>
            </p:contentPart>
          </mc:Choice>
          <mc:Fallback>
            <p:pic>
              <p:nvPicPr>
                <p:cNvPr id="73" name="Ink 72">
                  <a:extLst>
                    <a:ext uri="{FF2B5EF4-FFF2-40B4-BE49-F238E27FC236}">
                      <a16:creationId xmlns:a16="http://schemas.microsoft.com/office/drawing/2014/main" id="{31E0B935-3232-DFE1-EE66-E91A6B8876A8}"/>
                    </a:ext>
                  </a:extLst>
                </p:cNvPr>
                <p:cNvPicPr/>
                <p:nvPr/>
              </p:nvPicPr>
              <p:blipFill>
                <a:blip r:embed="rId109"/>
                <a:stretch>
                  <a:fillRect/>
                </a:stretch>
              </p:blipFill>
              <p:spPr>
                <a:xfrm>
                  <a:off x="9450976" y="4023534"/>
                  <a:ext cx="39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Ink 73">
                  <a:extLst>
                    <a:ext uri="{FF2B5EF4-FFF2-40B4-BE49-F238E27FC236}">
                      <a16:creationId xmlns:a16="http://schemas.microsoft.com/office/drawing/2014/main" id="{122977C5-EA48-3C55-1FA5-49E347B5CE6F}"/>
                    </a:ext>
                  </a:extLst>
                </p14:cNvPr>
                <p14:cNvContentPartPr/>
                <p14:nvPr/>
              </p14:nvContentPartPr>
              <p14:xfrm>
                <a:off x="6734056" y="3977454"/>
                <a:ext cx="2761560" cy="91800"/>
              </p14:xfrm>
            </p:contentPart>
          </mc:Choice>
          <mc:Fallback>
            <p:pic>
              <p:nvPicPr>
                <p:cNvPr id="74" name="Ink 73">
                  <a:extLst>
                    <a:ext uri="{FF2B5EF4-FFF2-40B4-BE49-F238E27FC236}">
                      <a16:creationId xmlns:a16="http://schemas.microsoft.com/office/drawing/2014/main" id="{122977C5-EA48-3C55-1FA5-49E347B5CE6F}"/>
                    </a:ext>
                  </a:extLst>
                </p:cNvPr>
                <p:cNvPicPr/>
                <p:nvPr/>
              </p:nvPicPr>
              <p:blipFill>
                <a:blip r:embed="rId111"/>
                <a:stretch>
                  <a:fillRect/>
                </a:stretch>
              </p:blipFill>
              <p:spPr>
                <a:xfrm>
                  <a:off x="6716416" y="3959454"/>
                  <a:ext cx="279720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76" name="Ink 75">
                <a:extLst>
                  <a:ext uri="{FF2B5EF4-FFF2-40B4-BE49-F238E27FC236}">
                    <a16:creationId xmlns:a16="http://schemas.microsoft.com/office/drawing/2014/main" id="{2978CAE0-D224-DF39-9397-BE47FF85ADD1}"/>
                  </a:ext>
                </a:extLst>
              </p14:cNvPr>
              <p14:cNvContentPartPr/>
              <p14:nvPr/>
            </p14:nvContentPartPr>
            <p14:xfrm>
              <a:off x="3023536" y="3988254"/>
              <a:ext cx="3053160" cy="75960"/>
            </p14:xfrm>
          </p:contentPart>
        </mc:Choice>
        <mc:Fallback>
          <p:pic>
            <p:nvPicPr>
              <p:cNvPr id="76" name="Ink 75">
                <a:extLst>
                  <a:ext uri="{FF2B5EF4-FFF2-40B4-BE49-F238E27FC236}">
                    <a16:creationId xmlns:a16="http://schemas.microsoft.com/office/drawing/2014/main" id="{2978CAE0-D224-DF39-9397-BE47FF85ADD1}"/>
                  </a:ext>
                </a:extLst>
              </p:cNvPr>
              <p:cNvPicPr/>
              <p:nvPr/>
            </p:nvPicPr>
            <p:blipFill>
              <a:blip r:embed="rId113"/>
              <a:stretch>
                <a:fillRect/>
              </a:stretch>
            </p:blipFill>
            <p:spPr>
              <a:xfrm>
                <a:off x="3005896" y="3970614"/>
                <a:ext cx="3088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7" name="Ink 76">
                <a:extLst>
                  <a:ext uri="{FF2B5EF4-FFF2-40B4-BE49-F238E27FC236}">
                    <a16:creationId xmlns:a16="http://schemas.microsoft.com/office/drawing/2014/main" id="{633A032D-B987-6159-9FBD-412A05D5122F}"/>
                  </a:ext>
                </a:extLst>
              </p14:cNvPr>
              <p14:cNvContentPartPr/>
              <p14:nvPr/>
            </p14:nvContentPartPr>
            <p14:xfrm>
              <a:off x="563296" y="3989334"/>
              <a:ext cx="2480040" cy="71640"/>
            </p14:xfrm>
          </p:contentPart>
        </mc:Choice>
        <mc:Fallback>
          <p:pic>
            <p:nvPicPr>
              <p:cNvPr id="77" name="Ink 76">
                <a:extLst>
                  <a:ext uri="{FF2B5EF4-FFF2-40B4-BE49-F238E27FC236}">
                    <a16:creationId xmlns:a16="http://schemas.microsoft.com/office/drawing/2014/main" id="{633A032D-B987-6159-9FBD-412A05D5122F}"/>
                  </a:ext>
                </a:extLst>
              </p:cNvPr>
              <p:cNvPicPr/>
              <p:nvPr/>
            </p:nvPicPr>
            <p:blipFill>
              <a:blip r:embed="rId115"/>
              <a:stretch>
                <a:fillRect/>
              </a:stretch>
            </p:blipFill>
            <p:spPr>
              <a:xfrm>
                <a:off x="545296" y="3971694"/>
                <a:ext cx="2515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Ink 77">
                <a:extLst>
                  <a:ext uri="{FF2B5EF4-FFF2-40B4-BE49-F238E27FC236}">
                    <a16:creationId xmlns:a16="http://schemas.microsoft.com/office/drawing/2014/main" id="{46AFCDF0-7CC2-ABE0-8F2F-2C4B2863EC04}"/>
                  </a:ext>
                </a:extLst>
              </p14:cNvPr>
              <p14:cNvContentPartPr/>
              <p14:nvPr/>
            </p14:nvContentPartPr>
            <p14:xfrm>
              <a:off x="9360976" y="4414494"/>
              <a:ext cx="726120" cy="47160"/>
            </p14:xfrm>
          </p:contentPart>
        </mc:Choice>
        <mc:Fallback>
          <p:pic>
            <p:nvPicPr>
              <p:cNvPr id="78" name="Ink 77">
                <a:extLst>
                  <a:ext uri="{FF2B5EF4-FFF2-40B4-BE49-F238E27FC236}">
                    <a16:creationId xmlns:a16="http://schemas.microsoft.com/office/drawing/2014/main" id="{46AFCDF0-7CC2-ABE0-8F2F-2C4B2863EC04}"/>
                  </a:ext>
                </a:extLst>
              </p:cNvPr>
              <p:cNvPicPr/>
              <p:nvPr/>
            </p:nvPicPr>
            <p:blipFill>
              <a:blip r:embed="rId117"/>
              <a:stretch>
                <a:fillRect/>
              </a:stretch>
            </p:blipFill>
            <p:spPr>
              <a:xfrm>
                <a:off x="9342976" y="4396494"/>
                <a:ext cx="761760" cy="82800"/>
              </a:xfrm>
              <a:prstGeom prst="rect">
                <a:avLst/>
              </a:prstGeom>
            </p:spPr>
          </p:pic>
        </mc:Fallback>
      </mc:AlternateContent>
      <p:grpSp>
        <p:nvGrpSpPr>
          <p:cNvPr id="82" name="Group 81">
            <a:extLst>
              <a:ext uri="{FF2B5EF4-FFF2-40B4-BE49-F238E27FC236}">
                <a16:creationId xmlns:a16="http://schemas.microsoft.com/office/drawing/2014/main" id="{12510457-7F92-94AB-9187-65B50751DBAF}"/>
              </a:ext>
            </a:extLst>
          </p:cNvPr>
          <p:cNvGrpSpPr/>
          <p:nvPr/>
        </p:nvGrpSpPr>
        <p:grpSpPr>
          <a:xfrm>
            <a:off x="5748736" y="4412334"/>
            <a:ext cx="3434400" cy="113400"/>
            <a:chOff x="5748736" y="4412334"/>
            <a:chExt cx="3434400" cy="113400"/>
          </a:xfrm>
        </p:grpSpPr>
        <mc:AlternateContent xmlns:mc="http://schemas.openxmlformats.org/markup-compatibility/2006">
          <mc:Choice xmlns:p14="http://schemas.microsoft.com/office/powerpoint/2010/main" Requires="p14">
            <p:contentPart p14:bwMode="auto" r:id="rId118">
              <p14:nvContentPartPr>
                <p14:cNvPr id="79" name="Ink 78">
                  <a:extLst>
                    <a:ext uri="{FF2B5EF4-FFF2-40B4-BE49-F238E27FC236}">
                      <a16:creationId xmlns:a16="http://schemas.microsoft.com/office/drawing/2014/main" id="{C18FF4D0-9759-5804-8F79-DB1BB073AC42}"/>
                    </a:ext>
                  </a:extLst>
                </p14:cNvPr>
                <p14:cNvContentPartPr/>
                <p14:nvPr/>
              </p14:nvContentPartPr>
              <p14:xfrm>
                <a:off x="7865896" y="4412334"/>
                <a:ext cx="1317240" cy="113400"/>
              </p14:xfrm>
            </p:contentPart>
          </mc:Choice>
          <mc:Fallback>
            <p:pic>
              <p:nvPicPr>
                <p:cNvPr id="79" name="Ink 78">
                  <a:extLst>
                    <a:ext uri="{FF2B5EF4-FFF2-40B4-BE49-F238E27FC236}">
                      <a16:creationId xmlns:a16="http://schemas.microsoft.com/office/drawing/2014/main" id="{C18FF4D0-9759-5804-8F79-DB1BB073AC42}"/>
                    </a:ext>
                  </a:extLst>
                </p:cNvPr>
                <p:cNvPicPr/>
                <p:nvPr/>
              </p:nvPicPr>
              <p:blipFill>
                <a:blip r:embed="rId119"/>
                <a:stretch>
                  <a:fillRect/>
                </a:stretch>
              </p:blipFill>
              <p:spPr>
                <a:xfrm>
                  <a:off x="7848256" y="4394694"/>
                  <a:ext cx="1352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Ink 79">
                  <a:extLst>
                    <a:ext uri="{FF2B5EF4-FFF2-40B4-BE49-F238E27FC236}">
                      <a16:creationId xmlns:a16="http://schemas.microsoft.com/office/drawing/2014/main" id="{A3D577E6-FD64-4663-DC1A-867366651EEA}"/>
                    </a:ext>
                  </a:extLst>
                </p14:cNvPr>
                <p14:cNvContentPartPr/>
                <p14:nvPr/>
              </p14:nvContentPartPr>
              <p14:xfrm>
                <a:off x="7131136" y="4430334"/>
                <a:ext cx="542880" cy="71280"/>
              </p14:xfrm>
            </p:contentPart>
          </mc:Choice>
          <mc:Fallback>
            <p:pic>
              <p:nvPicPr>
                <p:cNvPr id="80" name="Ink 79">
                  <a:extLst>
                    <a:ext uri="{FF2B5EF4-FFF2-40B4-BE49-F238E27FC236}">
                      <a16:creationId xmlns:a16="http://schemas.microsoft.com/office/drawing/2014/main" id="{A3D577E6-FD64-4663-DC1A-867366651EEA}"/>
                    </a:ext>
                  </a:extLst>
                </p:cNvPr>
                <p:cNvPicPr/>
                <p:nvPr/>
              </p:nvPicPr>
              <p:blipFill>
                <a:blip r:embed="rId121"/>
                <a:stretch>
                  <a:fillRect/>
                </a:stretch>
              </p:blipFill>
              <p:spPr>
                <a:xfrm>
                  <a:off x="7113136" y="4412694"/>
                  <a:ext cx="578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Ink 80">
                  <a:extLst>
                    <a:ext uri="{FF2B5EF4-FFF2-40B4-BE49-F238E27FC236}">
                      <a16:creationId xmlns:a16="http://schemas.microsoft.com/office/drawing/2014/main" id="{BE8F880E-C2FF-7133-4715-138330E25763}"/>
                    </a:ext>
                  </a:extLst>
                </p14:cNvPr>
                <p14:cNvContentPartPr/>
                <p14:nvPr/>
              </p14:nvContentPartPr>
              <p14:xfrm>
                <a:off x="5748736" y="4451574"/>
                <a:ext cx="1265760" cy="56160"/>
              </p14:xfrm>
            </p:contentPart>
          </mc:Choice>
          <mc:Fallback>
            <p:pic>
              <p:nvPicPr>
                <p:cNvPr id="81" name="Ink 80">
                  <a:extLst>
                    <a:ext uri="{FF2B5EF4-FFF2-40B4-BE49-F238E27FC236}">
                      <a16:creationId xmlns:a16="http://schemas.microsoft.com/office/drawing/2014/main" id="{BE8F880E-C2FF-7133-4715-138330E25763}"/>
                    </a:ext>
                  </a:extLst>
                </p:cNvPr>
                <p:cNvPicPr/>
                <p:nvPr/>
              </p:nvPicPr>
              <p:blipFill>
                <a:blip r:embed="rId123"/>
                <a:stretch>
                  <a:fillRect/>
                </a:stretch>
              </p:blipFill>
              <p:spPr>
                <a:xfrm>
                  <a:off x="5731096" y="4433934"/>
                  <a:ext cx="130140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83" name="Ink 82">
                <a:extLst>
                  <a:ext uri="{FF2B5EF4-FFF2-40B4-BE49-F238E27FC236}">
                    <a16:creationId xmlns:a16="http://schemas.microsoft.com/office/drawing/2014/main" id="{43FFF928-501E-4840-D65E-00582A1DE5BC}"/>
                  </a:ext>
                </a:extLst>
              </p14:cNvPr>
              <p14:cNvContentPartPr/>
              <p14:nvPr/>
            </p14:nvContentPartPr>
            <p14:xfrm>
              <a:off x="2591896" y="4390374"/>
              <a:ext cx="2445480" cy="80280"/>
            </p14:xfrm>
          </p:contentPart>
        </mc:Choice>
        <mc:Fallback>
          <p:pic>
            <p:nvPicPr>
              <p:cNvPr id="83" name="Ink 82">
                <a:extLst>
                  <a:ext uri="{FF2B5EF4-FFF2-40B4-BE49-F238E27FC236}">
                    <a16:creationId xmlns:a16="http://schemas.microsoft.com/office/drawing/2014/main" id="{43FFF928-501E-4840-D65E-00582A1DE5BC}"/>
                  </a:ext>
                </a:extLst>
              </p:cNvPr>
              <p:cNvPicPr/>
              <p:nvPr/>
            </p:nvPicPr>
            <p:blipFill>
              <a:blip r:embed="rId125"/>
              <a:stretch>
                <a:fillRect/>
              </a:stretch>
            </p:blipFill>
            <p:spPr>
              <a:xfrm>
                <a:off x="2574256" y="4372734"/>
                <a:ext cx="2481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Ink 83">
                <a:extLst>
                  <a:ext uri="{FF2B5EF4-FFF2-40B4-BE49-F238E27FC236}">
                    <a16:creationId xmlns:a16="http://schemas.microsoft.com/office/drawing/2014/main" id="{A136A465-572A-A56B-856B-FA248BE1ACC3}"/>
                  </a:ext>
                </a:extLst>
              </p14:cNvPr>
              <p14:cNvContentPartPr/>
              <p14:nvPr/>
            </p14:nvContentPartPr>
            <p14:xfrm>
              <a:off x="981256" y="4371294"/>
              <a:ext cx="1586520" cy="59040"/>
            </p14:xfrm>
          </p:contentPart>
        </mc:Choice>
        <mc:Fallback>
          <p:pic>
            <p:nvPicPr>
              <p:cNvPr id="84" name="Ink 83">
                <a:extLst>
                  <a:ext uri="{FF2B5EF4-FFF2-40B4-BE49-F238E27FC236}">
                    <a16:creationId xmlns:a16="http://schemas.microsoft.com/office/drawing/2014/main" id="{A136A465-572A-A56B-856B-FA248BE1ACC3}"/>
                  </a:ext>
                </a:extLst>
              </p:cNvPr>
              <p:cNvPicPr/>
              <p:nvPr/>
            </p:nvPicPr>
            <p:blipFill>
              <a:blip r:embed="rId127"/>
              <a:stretch>
                <a:fillRect/>
              </a:stretch>
            </p:blipFill>
            <p:spPr>
              <a:xfrm>
                <a:off x="963616" y="4353294"/>
                <a:ext cx="1622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Ink 84">
                <a:extLst>
                  <a:ext uri="{FF2B5EF4-FFF2-40B4-BE49-F238E27FC236}">
                    <a16:creationId xmlns:a16="http://schemas.microsoft.com/office/drawing/2014/main" id="{CD2087E9-4B8C-9BA7-1F00-1A27F3FD25DC}"/>
                  </a:ext>
                </a:extLst>
              </p14:cNvPr>
              <p14:cNvContentPartPr/>
              <p14:nvPr/>
            </p14:nvContentPartPr>
            <p14:xfrm>
              <a:off x="8790016" y="4895094"/>
              <a:ext cx="1271520" cy="42840"/>
            </p14:xfrm>
          </p:contentPart>
        </mc:Choice>
        <mc:Fallback>
          <p:pic>
            <p:nvPicPr>
              <p:cNvPr id="85" name="Ink 84">
                <a:extLst>
                  <a:ext uri="{FF2B5EF4-FFF2-40B4-BE49-F238E27FC236}">
                    <a16:creationId xmlns:a16="http://schemas.microsoft.com/office/drawing/2014/main" id="{CD2087E9-4B8C-9BA7-1F00-1A27F3FD25DC}"/>
                  </a:ext>
                </a:extLst>
              </p:cNvPr>
              <p:cNvPicPr/>
              <p:nvPr/>
            </p:nvPicPr>
            <p:blipFill>
              <a:blip r:embed="rId129"/>
              <a:stretch>
                <a:fillRect/>
              </a:stretch>
            </p:blipFill>
            <p:spPr>
              <a:xfrm>
                <a:off x="8772016" y="4877454"/>
                <a:ext cx="1307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Ink 85">
                <a:extLst>
                  <a:ext uri="{FF2B5EF4-FFF2-40B4-BE49-F238E27FC236}">
                    <a16:creationId xmlns:a16="http://schemas.microsoft.com/office/drawing/2014/main" id="{5691DF0F-0F09-942B-2E80-069E50F75CC2}"/>
                  </a:ext>
                </a:extLst>
              </p14:cNvPr>
              <p14:cNvContentPartPr/>
              <p14:nvPr/>
            </p14:nvContentPartPr>
            <p14:xfrm>
              <a:off x="5984176" y="4850454"/>
              <a:ext cx="2788560" cy="129240"/>
            </p14:xfrm>
          </p:contentPart>
        </mc:Choice>
        <mc:Fallback>
          <p:pic>
            <p:nvPicPr>
              <p:cNvPr id="86" name="Ink 85">
                <a:extLst>
                  <a:ext uri="{FF2B5EF4-FFF2-40B4-BE49-F238E27FC236}">
                    <a16:creationId xmlns:a16="http://schemas.microsoft.com/office/drawing/2014/main" id="{5691DF0F-0F09-942B-2E80-069E50F75CC2}"/>
                  </a:ext>
                </a:extLst>
              </p:cNvPr>
              <p:cNvPicPr/>
              <p:nvPr/>
            </p:nvPicPr>
            <p:blipFill>
              <a:blip r:embed="rId131"/>
              <a:stretch>
                <a:fillRect/>
              </a:stretch>
            </p:blipFill>
            <p:spPr>
              <a:xfrm>
                <a:off x="5966536" y="4832814"/>
                <a:ext cx="2824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Ink 86">
                <a:extLst>
                  <a:ext uri="{FF2B5EF4-FFF2-40B4-BE49-F238E27FC236}">
                    <a16:creationId xmlns:a16="http://schemas.microsoft.com/office/drawing/2014/main" id="{F08CC583-FE20-1E0A-95D5-0BC6AB461D9E}"/>
                  </a:ext>
                </a:extLst>
              </p14:cNvPr>
              <p14:cNvContentPartPr/>
              <p14:nvPr/>
            </p14:nvContentPartPr>
            <p14:xfrm>
              <a:off x="471496" y="4849374"/>
              <a:ext cx="1226880" cy="64800"/>
            </p14:xfrm>
          </p:contentPart>
        </mc:Choice>
        <mc:Fallback>
          <p:pic>
            <p:nvPicPr>
              <p:cNvPr id="87" name="Ink 86">
                <a:extLst>
                  <a:ext uri="{FF2B5EF4-FFF2-40B4-BE49-F238E27FC236}">
                    <a16:creationId xmlns:a16="http://schemas.microsoft.com/office/drawing/2014/main" id="{F08CC583-FE20-1E0A-95D5-0BC6AB461D9E}"/>
                  </a:ext>
                </a:extLst>
              </p:cNvPr>
              <p:cNvPicPr/>
              <p:nvPr/>
            </p:nvPicPr>
            <p:blipFill>
              <a:blip r:embed="rId133"/>
              <a:stretch>
                <a:fillRect/>
              </a:stretch>
            </p:blipFill>
            <p:spPr>
              <a:xfrm>
                <a:off x="453856" y="4831374"/>
                <a:ext cx="1262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Ink 87">
                <a:extLst>
                  <a:ext uri="{FF2B5EF4-FFF2-40B4-BE49-F238E27FC236}">
                    <a16:creationId xmlns:a16="http://schemas.microsoft.com/office/drawing/2014/main" id="{B300E35B-9219-DB7D-3CA9-F7522CCC6BA4}"/>
                  </a:ext>
                </a:extLst>
              </p14:cNvPr>
              <p14:cNvContentPartPr/>
              <p14:nvPr/>
            </p14:nvContentPartPr>
            <p14:xfrm>
              <a:off x="2644456" y="5192094"/>
              <a:ext cx="7499880" cy="201600"/>
            </p14:xfrm>
          </p:contentPart>
        </mc:Choice>
        <mc:Fallback>
          <p:pic>
            <p:nvPicPr>
              <p:cNvPr id="88" name="Ink 87">
                <a:extLst>
                  <a:ext uri="{FF2B5EF4-FFF2-40B4-BE49-F238E27FC236}">
                    <a16:creationId xmlns:a16="http://schemas.microsoft.com/office/drawing/2014/main" id="{B300E35B-9219-DB7D-3CA9-F7522CCC6BA4}"/>
                  </a:ext>
                </a:extLst>
              </p:cNvPr>
              <p:cNvPicPr/>
              <p:nvPr/>
            </p:nvPicPr>
            <p:blipFill>
              <a:blip r:embed="rId135"/>
              <a:stretch>
                <a:fillRect/>
              </a:stretch>
            </p:blipFill>
            <p:spPr>
              <a:xfrm>
                <a:off x="2626456" y="5174094"/>
                <a:ext cx="7535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Ink 88">
                <a:extLst>
                  <a:ext uri="{FF2B5EF4-FFF2-40B4-BE49-F238E27FC236}">
                    <a16:creationId xmlns:a16="http://schemas.microsoft.com/office/drawing/2014/main" id="{F14925F5-06DD-8CC7-A324-E35609A8CA78}"/>
                  </a:ext>
                </a:extLst>
              </p14:cNvPr>
              <p14:cNvContentPartPr/>
              <p14:nvPr/>
            </p14:nvContentPartPr>
            <p14:xfrm>
              <a:off x="873616" y="5201094"/>
              <a:ext cx="1544400" cy="72000"/>
            </p14:xfrm>
          </p:contentPart>
        </mc:Choice>
        <mc:Fallback>
          <p:pic>
            <p:nvPicPr>
              <p:cNvPr id="89" name="Ink 88">
                <a:extLst>
                  <a:ext uri="{FF2B5EF4-FFF2-40B4-BE49-F238E27FC236}">
                    <a16:creationId xmlns:a16="http://schemas.microsoft.com/office/drawing/2014/main" id="{F14925F5-06DD-8CC7-A324-E35609A8CA78}"/>
                  </a:ext>
                </a:extLst>
              </p:cNvPr>
              <p:cNvPicPr/>
              <p:nvPr/>
            </p:nvPicPr>
            <p:blipFill>
              <a:blip r:embed="rId137"/>
              <a:stretch>
                <a:fillRect/>
              </a:stretch>
            </p:blipFill>
            <p:spPr>
              <a:xfrm>
                <a:off x="855616" y="5183454"/>
                <a:ext cx="1580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Ink 89">
                <a:extLst>
                  <a:ext uri="{FF2B5EF4-FFF2-40B4-BE49-F238E27FC236}">
                    <a16:creationId xmlns:a16="http://schemas.microsoft.com/office/drawing/2014/main" id="{858C71A5-6D85-4B12-42B3-44D89915F192}"/>
                  </a:ext>
                </a:extLst>
              </p14:cNvPr>
              <p14:cNvContentPartPr/>
              <p14:nvPr/>
            </p14:nvContentPartPr>
            <p14:xfrm>
              <a:off x="6475216" y="5701854"/>
              <a:ext cx="3668760" cy="118800"/>
            </p14:xfrm>
          </p:contentPart>
        </mc:Choice>
        <mc:Fallback>
          <p:pic>
            <p:nvPicPr>
              <p:cNvPr id="90" name="Ink 89">
                <a:extLst>
                  <a:ext uri="{FF2B5EF4-FFF2-40B4-BE49-F238E27FC236}">
                    <a16:creationId xmlns:a16="http://schemas.microsoft.com/office/drawing/2014/main" id="{858C71A5-6D85-4B12-42B3-44D89915F192}"/>
                  </a:ext>
                </a:extLst>
              </p:cNvPr>
              <p:cNvPicPr/>
              <p:nvPr/>
            </p:nvPicPr>
            <p:blipFill>
              <a:blip r:embed="rId139"/>
              <a:stretch>
                <a:fillRect/>
              </a:stretch>
            </p:blipFill>
            <p:spPr>
              <a:xfrm>
                <a:off x="6457576" y="5684214"/>
                <a:ext cx="3704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Ink 90">
                <a:extLst>
                  <a:ext uri="{FF2B5EF4-FFF2-40B4-BE49-F238E27FC236}">
                    <a16:creationId xmlns:a16="http://schemas.microsoft.com/office/drawing/2014/main" id="{D68FF0B2-7CAC-DFCF-9F02-37CBC81DCBE0}"/>
                  </a:ext>
                </a:extLst>
              </p14:cNvPr>
              <p14:cNvContentPartPr/>
              <p14:nvPr/>
            </p14:nvContentPartPr>
            <p14:xfrm>
              <a:off x="7169656" y="6190014"/>
              <a:ext cx="838080" cy="53640"/>
            </p14:xfrm>
          </p:contentPart>
        </mc:Choice>
        <mc:Fallback>
          <p:pic>
            <p:nvPicPr>
              <p:cNvPr id="91" name="Ink 90">
                <a:extLst>
                  <a:ext uri="{FF2B5EF4-FFF2-40B4-BE49-F238E27FC236}">
                    <a16:creationId xmlns:a16="http://schemas.microsoft.com/office/drawing/2014/main" id="{D68FF0B2-7CAC-DFCF-9F02-37CBC81DCBE0}"/>
                  </a:ext>
                </a:extLst>
              </p:cNvPr>
              <p:cNvPicPr/>
              <p:nvPr/>
            </p:nvPicPr>
            <p:blipFill>
              <a:blip r:embed="rId141"/>
              <a:stretch>
                <a:fillRect/>
              </a:stretch>
            </p:blipFill>
            <p:spPr>
              <a:xfrm>
                <a:off x="7152016" y="6172374"/>
                <a:ext cx="873720" cy="89280"/>
              </a:xfrm>
              <a:prstGeom prst="rect">
                <a:avLst/>
              </a:prstGeom>
            </p:spPr>
          </p:pic>
        </mc:Fallback>
      </mc:AlternateContent>
    </p:spTree>
    <p:extLst>
      <p:ext uri="{BB962C8B-B14F-4D97-AF65-F5344CB8AC3E}">
        <p14:creationId xmlns:p14="http://schemas.microsoft.com/office/powerpoint/2010/main" val="220232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3200400" y="0"/>
            <a:ext cx="5961413" cy="662049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2199240B-A39A-417B-F411-D3F69BA7A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515" y="0"/>
            <a:ext cx="527685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298BBA44-AB70-D422-7CAE-13D9F868CACF}"/>
                  </a:ext>
                </a:extLst>
              </p14:cNvPr>
              <p14:cNvContentPartPr/>
              <p14:nvPr/>
            </p14:nvContentPartPr>
            <p14:xfrm>
              <a:off x="7564576" y="347934"/>
              <a:ext cx="586800" cy="604080"/>
            </p14:xfrm>
          </p:contentPart>
        </mc:Choice>
        <mc:Fallback>
          <p:pic>
            <p:nvPicPr>
              <p:cNvPr id="2" name="Ink 1">
                <a:extLst>
                  <a:ext uri="{FF2B5EF4-FFF2-40B4-BE49-F238E27FC236}">
                    <a16:creationId xmlns:a16="http://schemas.microsoft.com/office/drawing/2014/main" id="{298BBA44-AB70-D422-7CAE-13D9F868CACF}"/>
                  </a:ext>
                </a:extLst>
              </p:cNvPr>
              <p:cNvPicPr/>
              <p:nvPr/>
            </p:nvPicPr>
            <p:blipFill>
              <a:blip r:embed="rId6"/>
              <a:stretch>
                <a:fillRect/>
              </a:stretch>
            </p:blipFill>
            <p:spPr>
              <a:xfrm>
                <a:off x="7546936" y="330294"/>
                <a:ext cx="62244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E87A5D95-CF35-C4BF-3FC6-4C30F20F23D2}"/>
                  </a:ext>
                </a:extLst>
              </p14:cNvPr>
              <p14:cNvContentPartPr/>
              <p14:nvPr/>
            </p14:nvContentPartPr>
            <p14:xfrm>
              <a:off x="5673856" y="1230654"/>
              <a:ext cx="2280240" cy="3319200"/>
            </p14:xfrm>
          </p:contentPart>
        </mc:Choice>
        <mc:Fallback>
          <p:pic>
            <p:nvPicPr>
              <p:cNvPr id="3" name="Ink 2">
                <a:extLst>
                  <a:ext uri="{FF2B5EF4-FFF2-40B4-BE49-F238E27FC236}">
                    <a16:creationId xmlns:a16="http://schemas.microsoft.com/office/drawing/2014/main" id="{E87A5D95-CF35-C4BF-3FC6-4C30F20F23D2}"/>
                  </a:ext>
                </a:extLst>
              </p:cNvPr>
              <p:cNvPicPr/>
              <p:nvPr/>
            </p:nvPicPr>
            <p:blipFill>
              <a:blip r:embed="rId8"/>
              <a:stretch>
                <a:fillRect/>
              </a:stretch>
            </p:blipFill>
            <p:spPr>
              <a:xfrm>
                <a:off x="5655856" y="1212654"/>
                <a:ext cx="2315880" cy="3354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8BF6A823-B523-E856-CB11-AB6CA1C8AE59}"/>
                  </a:ext>
                </a:extLst>
              </p14:cNvPr>
              <p14:cNvContentPartPr/>
              <p14:nvPr/>
            </p14:nvContentPartPr>
            <p14:xfrm>
              <a:off x="5366776" y="5522574"/>
              <a:ext cx="378360" cy="1135080"/>
            </p14:xfrm>
          </p:contentPart>
        </mc:Choice>
        <mc:Fallback>
          <p:pic>
            <p:nvPicPr>
              <p:cNvPr id="4" name="Ink 3">
                <a:extLst>
                  <a:ext uri="{FF2B5EF4-FFF2-40B4-BE49-F238E27FC236}">
                    <a16:creationId xmlns:a16="http://schemas.microsoft.com/office/drawing/2014/main" id="{8BF6A823-B523-E856-CB11-AB6CA1C8AE59}"/>
                  </a:ext>
                </a:extLst>
              </p:cNvPr>
              <p:cNvPicPr/>
              <p:nvPr/>
            </p:nvPicPr>
            <p:blipFill>
              <a:blip r:embed="rId10"/>
              <a:stretch>
                <a:fillRect/>
              </a:stretch>
            </p:blipFill>
            <p:spPr>
              <a:xfrm>
                <a:off x="5348776" y="5504574"/>
                <a:ext cx="414000" cy="117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FFDE0F8B-CF09-8E33-B1EE-198A814360EA}"/>
                  </a:ext>
                </a:extLst>
              </p14:cNvPr>
              <p14:cNvContentPartPr/>
              <p14:nvPr/>
            </p14:nvContentPartPr>
            <p14:xfrm>
              <a:off x="5136376" y="4479654"/>
              <a:ext cx="825840" cy="741600"/>
            </p14:xfrm>
          </p:contentPart>
        </mc:Choice>
        <mc:Fallback>
          <p:pic>
            <p:nvPicPr>
              <p:cNvPr id="5" name="Ink 4">
                <a:extLst>
                  <a:ext uri="{FF2B5EF4-FFF2-40B4-BE49-F238E27FC236}">
                    <a16:creationId xmlns:a16="http://schemas.microsoft.com/office/drawing/2014/main" id="{FFDE0F8B-CF09-8E33-B1EE-198A814360EA}"/>
                  </a:ext>
                </a:extLst>
              </p:cNvPr>
              <p:cNvPicPr/>
              <p:nvPr/>
            </p:nvPicPr>
            <p:blipFill>
              <a:blip r:embed="rId12"/>
              <a:stretch>
                <a:fillRect/>
              </a:stretch>
            </p:blipFill>
            <p:spPr>
              <a:xfrm>
                <a:off x="5118736" y="4461654"/>
                <a:ext cx="861480" cy="777240"/>
              </a:xfrm>
              <a:prstGeom prst="rect">
                <a:avLst/>
              </a:prstGeom>
            </p:spPr>
          </p:pic>
        </mc:Fallback>
      </mc:AlternateContent>
    </p:spTree>
    <p:extLst>
      <p:ext uri="{BB962C8B-B14F-4D97-AF65-F5344CB8AC3E}">
        <p14:creationId xmlns:p14="http://schemas.microsoft.com/office/powerpoint/2010/main" val="3778732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17491</TotalTime>
  <Words>3873</Words>
  <Application>Microsoft Office PowerPoint</Application>
  <PresentationFormat>Widescreen</PresentationFormat>
  <Paragraphs>156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62</cp:revision>
  <dcterms:created xsi:type="dcterms:W3CDTF">2021-02-18T19:11:41Z</dcterms:created>
  <dcterms:modified xsi:type="dcterms:W3CDTF">2022-06-03T00:32:26Z</dcterms:modified>
</cp:coreProperties>
</file>