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3.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64.xml" ContentType="application/inkml+xml"/>
  <Override PartName="/ppt/ink/ink165.xml" ContentType="application/inkml+xml"/>
  <Override PartName="/ppt/ink/ink166.xml" ContentType="application/inkml+xml"/>
  <Override PartName="/ppt/notesSlides/notesSlide6.xml" ContentType="application/vnd.openxmlformats-officedocument.presentationml.notesSlide+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notesSlides/notesSlide7.xml" ContentType="application/vnd.openxmlformats-officedocument.presentationml.notesSlide+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notesSlides/notesSlide8.xml" ContentType="application/vnd.openxmlformats-officedocument.presentationml.notesSlide+xml"/>
  <Override PartName="/ppt/ink/ink187.xml" ContentType="application/inkml+xml"/>
  <Override PartName="/ppt/ink/ink188.xml" ContentType="application/inkml+xml"/>
  <Override PartName="/ppt/ink/ink189.xml" ContentType="application/inkml+xml"/>
  <Override PartName="/ppt/notesSlides/notesSlide9.xml" ContentType="application/vnd.openxmlformats-officedocument.presentationml.notesSlide+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notesSlides/notesSlide10.xml" ContentType="application/vnd.openxmlformats-officedocument.presentationml.notesSlide+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204.xml" ContentType="application/inkml+xml"/>
  <Override PartName="/ppt/notesSlides/notesSlide13.xml" ContentType="application/vnd.openxmlformats-officedocument.presentationml.notesSlide+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notesSlides/notesSlide14.xml" ContentType="application/vnd.openxmlformats-officedocument.presentationml.notesSlide+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notesSlides/notesSlide15.xml" ContentType="application/vnd.openxmlformats-officedocument.presentationml.notesSlide+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notesSlides/notesSlide16.xml" ContentType="application/vnd.openxmlformats-officedocument.presentationml.notesSlide+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notesSlides/notesSlide17.xml" ContentType="application/vnd.openxmlformats-officedocument.presentationml.notesSlide+xml"/>
  <Override PartName="/ppt/ink/ink232.xml" ContentType="application/inkml+xml"/>
  <Override PartName="/ppt/ink/ink233.xml" ContentType="application/inkml+xml"/>
  <Override PartName="/ppt/notesSlides/notesSlide18.xml" ContentType="application/vnd.openxmlformats-officedocument.presentationml.notesSlide+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notesSlides/notesSlide19.xml" ContentType="application/vnd.openxmlformats-officedocument.presentationml.notesSlide+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notesSlides/notesSlide20.xml" ContentType="application/vnd.openxmlformats-officedocument.presentationml.notesSlide+xml"/>
  <Override PartName="/ppt/ink/ink248.xml" ContentType="application/inkml+xml"/>
  <Override PartName="/ppt/ink/ink249.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5" r:id="rId2"/>
    <p:sldId id="267" r:id="rId3"/>
    <p:sldId id="269" r:id="rId4"/>
    <p:sldId id="270" r:id="rId5"/>
    <p:sldId id="271" r:id="rId6"/>
    <p:sldId id="272" r:id="rId7"/>
    <p:sldId id="273" r:id="rId8"/>
    <p:sldId id="274" r:id="rId9"/>
    <p:sldId id="275" r:id="rId10"/>
    <p:sldId id="276" r:id="rId11"/>
    <p:sldId id="268" r:id="rId12"/>
    <p:sldId id="277" r:id="rId13"/>
    <p:sldId id="278" r:id="rId14"/>
    <p:sldId id="279" r:id="rId15"/>
    <p:sldId id="280" r:id="rId16"/>
    <p:sldId id="281" r:id="rId17"/>
    <p:sldId id="282" r:id="rId18"/>
    <p:sldId id="283" r:id="rId19"/>
    <p:sldId id="284" r:id="rId20"/>
    <p:sldId id="2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9A51"/>
    <a:srgbClr val="4E1A04"/>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5245" autoAdjust="0"/>
  </p:normalViewPr>
  <p:slideViewPr>
    <p:cSldViewPr snapToGrid="0">
      <p:cViewPr varScale="1">
        <p:scale>
          <a:sx n="89" d="100"/>
          <a:sy n="89" d="100"/>
        </p:scale>
        <p:origin x="751" y="38"/>
      </p:cViewPr>
      <p:guideLst/>
    </p:cSldViewPr>
  </p:slideViewPr>
  <p:outlineViewPr>
    <p:cViewPr>
      <p:scale>
        <a:sx n="33" d="100"/>
        <a:sy n="33" d="100"/>
      </p:scale>
      <p:origin x="0" y="0"/>
    </p:cViewPr>
  </p:outlineViewPr>
  <p:notesTextViewPr>
    <p:cViewPr>
      <p:scale>
        <a:sx n="175" d="100"/>
        <a:sy n="1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A84517D8-5E49-4540-B4A1-57FC43859E92}"/>
    <pc:docChg chg="modSld">
      <pc:chgData name="Duane Miller" userId="086b8d4e5ca37aec" providerId="LiveId" clId="{A84517D8-5E49-4540-B4A1-57FC43859E92}" dt="2022-05-26T23:56:23.289" v="0" actId="6549"/>
      <pc:docMkLst>
        <pc:docMk/>
      </pc:docMkLst>
      <pc:sldChg chg="modNotesTx">
        <pc:chgData name="Duane Miller" userId="086b8d4e5ca37aec" providerId="LiveId" clId="{A84517D8-5E49-4540-B4A1-57FC43859E92}" dt="2022-05-26T23:56:23.289" v="0" actId="6549"/>
        <pc:sldMkLst>
          <pc:docMk/>
          <pc:sldMk cId="3260128006" sldId="269"/>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16.716"/>
    </inkml:context>
    <inkml:brush xml:id="br0">
      <inkml:brushProperty name="width" value="0.1" units="cm"/>
      <inkml:brushProperty name="height" value="0.1" units="cm"/>
      <inkml:brushProperty name="color" value="#FFFC18"/>
    </inkml:brush>
  </inkml:definitions>
  <inkml:trace contextRef="#ctx0" brushRef="#br0">4420 157 3456,'-2'-1'291,"-2"-1"75,-1 0-1,0 1 1,0 0 0,1 0-1,-1 0 1,0 1-1,-8 0 1,11-2-278,0 1 1,0-1 0,0 0-1,0 0 1,0 0-1,1 0 1,-1 0-1,1 0 1,-1 0 0,1 0-1,0 0 1,0-1-1,-1-2 1,-8-11 313,4 8-302,-1 0 0,0 1 0,-1 0-1,1 1 1,-1-1 0,-1 1 0,1 1-1,-1 0 1,0 0 0,0 1 0,-11-4 0,5 2 78,-1 2 1,0-1 0,0 2-1,-1 0 1,1 1 0,-20 1-1,-9 0 190,-1 3 0,-70 11 0,75-6-128,0-1 0,-68 1 0,-34-8 700,-156 2 51,209 8-839,-18 0 187,33-9-155,-383 6 400,304 2-606,-92-17 273,-62 23 37,266-9-292,3 0 29,0-2 1,0-1-1,0-2 0,-52-6 0,-4-6 39,-154 1 0,181 12-74,1 3-1,-80 14 0,131-16 81,0-1-1,0 0 1,0-1-1,0-1 0,0-1 1,-27-5-1,27 4-59,-50-3-117,9 2 28,-56-6-980,-168 6 0,157 5-60,73 1-7052,-8-4 4806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35.025"/>
    </inkml:context>
    <inkml:brush xml:id="br0">
      <inkml:brushProperty name="width" value="0.1" units="cm"/>
      <inkml:brushProperty name="height" value="0.1" units="cm"/>
      <inkml:brushProperty name="color" value="#66CC00"/>
    </inkml:brush>
  </inkml:definitions>
  <inkml:trace contextRef="#ctx0" brushRef="#br0">1781 142 2560,'-1'-1'205,"0"0"0,0 0 0,0 0 0,0-1 0,1 1 0,-1 0 0,0 0 1,1-1-1,-1 1 0,1 0 0,-1 0 0,1-1 0,0-2 0,0 3-96,0 0-1,-1 0 1,1 0-1,0 0 1,0 0-1,0-1 1,-1 1-1,1 0 1,-1 0-1,1 0 1,-1 0 0,1 0-1,-1 0 1,1 0-1,-1 0 1,0 0-1,0 1 1,1-1-1,-1 0 1,0 0-1,0 0 1,0 1 0,0-1-1,0 1 1,0-1-1,0 0 1,0 1-1,0 0 1,0-1-1,0 1 1,0 0 0,-3-1-1,-4 2 51,0 0 1,0 0-1,0 1 1,0 0-1,0 0 1,0 1-1,0 0 0,-7 4 1,-1 0-182,2-3 182,1 0 1,-1-1-1,0 0 0,0-1 0,0 0 0,0-1 0,-26-2 0,17 1-118,-19 0 88,-103-2 462,114-1-419,-1 0 1,-48-13 0,60 11-81,-25-8 55,-56-6 0,-195-14 1379,209 28-877,-126 9 0,170-1-2296,-69-5 1,71-2-2000,-72-17-1,23-2 196</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40.689"/>
    </inkml:context>
    <inkml:brush xml:id="br0">
      <inkml:brushProperty name="width" value="0.1" units="cm"/>
      <inkml:brushProperty name="height" value="0.1" units="cm"/>
      <inkml:brushProperty name="color" value="#66CC00"/>
    </inkml:brush>
  </inkml:definitions>
  <inkml:trace contextRef="#ctx0" brushRef="#br0">2440 101 4224,'-5'0'576,"-9"0"386,14 0-938,0 0 0,-1 0 1,1 0-1,0 0 0,-1 0 1,1 0-1,0 0 1,0 0-1,-1 0 0,1 0 1,0 0-1,-1 0 0,1 0 1,0 0-1,0-1 1,-1 1-1,1 0 0,0 0 1,0 0-1,-1 0 0,1-1 1,0 1-1,0 0 1,0 0-1,-1-1 0,1 1 1,0 0-1,0 0 0,0-1 1,-1 1-1,1-1 237,0-19 3014,-1 17-2919,0 0 0,-1 0 0,0 0 0,0 0 0,0 0 0,0 0 0,-5-5 0,-9 8 427,1 1-1,-1 0 1,-29 7 0,34-6-471,0 0 1,-15 0 0,-11 1 210,-26 3-102,-13-3 432,-119-1 518,103-3-976,-9 3-131,-92-3 112,54-6-129,-18-1 146,-4 2-130,33 4 162,-16-5-79,1 7 1,-160 20 0,279-18-1684,1-1 0,-35-3 1,35 0-1154,0-2 1,1 0-1,0-2 0,-40-14 0,-2-11-1840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42.596"/>
    </inkml:context>
    <inkml:brush xml:id="br0">
      <inkml:brushProperty name="width" value="0.1" units="cm"/>
      <inkml:brushProperty name="height" value="0.1" units="cm"/>
      <inkml:brushProperty name="color" value="#66CC00"/>
    </inkml:brush>
  </inkml:definitions>
  <inkml:trace contextRef="#ctx0" brushRef="#br0">2316 124 4480,'-31'1'18653,"23"-1"-16862,0-1-4705,-29-10 2967,22 8 115,4 1-155,-1 1 1,-15-1-1,-111-2 110,98 4 53,-74 9 0,60-2-148,24-3-18,-35 8 0,49-9 33,-1 0-1,1-2 1,0 0 0,-1-1-1,-30-3 1,-107-25-16,49 11 81,-77-8 232,96 19-244,5-4-95,46 6 262,-67-15 1,69 11-276,-1 1 0,-68-5 0,-69 10 446,106 3-134,22 1-208,0 2-1,-49 12 0,-45 4-4397,120-20 2667,1 0 1,-19-3-1,22 2 598,-38-3-3033</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44.033"/>
    </inkml:context>
    <inkml:brush xml:id="br0">
      <inkml:brushProperty name="width" value="0.1" units="cm"/>
      <inkml:brushProperty name="height" value="0.1" units="cm"/>
      <inkml:brushProperty name="color" value="#66CC00"/>
    </inkml:brush>
  </inkml:definitions>
  <inkml:trace contextRef="#ctx0" brushRef="#br0">2456 256 3712,'-15'-8'1553,"8"2"-248,7 6-1290,0 0 0,0-1 0,1 1 0,-1 0 0,0-1 0,0 1 0,0 0 0,0 0 0,0-1-1,0 1 1,0 0 0,-1-1 0,1 1 0,0 0 0,0 0 0,0-1 0,0 1 0,0 0 0,0 0-1,0-1 1,-1 1 0,1 0 0,0 0 0,0-1 0,0 1 0,0 0 0,-1 0 0,1 0 0,0 0-1,0-1 1,-1 1 0,1 0 0,-11-10-56,9 8 102,0 1 66,0-1-1,-1 0 1,1 1-1,0-1 1,-1 1-1,1 0 1,-1 0-1,0 0 1,1 0-1,-1 0 1,0 1-1,0-1 1,-4 1-1,-41 0 1276,25 1-820,-65-1 946,-159 19 0,226-15-1384,-59 7 1160,69-10-1148,0-1 0,0 0 0,-1-1 0,1 0 0,-13-3 0,-16-5-16,0 2 0,-64-2 1,-83 9 500,83 1-55,32 2-126,45-1-357,-1-2 0,0 0 0,1-2 1,-34-6-1,-16-9 541,0 3 0,-1 4 0,-96-1 0,70 12 175,-124-3-1046,203 1-879,0-2 0,0-1 0,0-1 0,-28-9 0,38 9-274,1-1 0,-1 0 0,1-1 0,0-1 0,1 0 0,0-1 0,-22-19 0,-14-23-2135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45.519"/>
    </inkml:context>
    <inkml:brush xml:id="br0">
      <inkml:brushProperty name="width" value="0.1" units="cm"/>
      <inkml:brushProperty name="height" value="0.1" units="cm"/>
      <inkml:brushProperty name="color" value="#66CC00"/>
    </inkml:brush>
  </inkml:definitions>
  <inkml:trace contextRef="#ctx0" brushRef="#br0">1843 260 4224,'-3'-3'1069,"2"2"-892,1 1 0,-1-1 0,1 1 0,-1-1 0,1 1 0,-1-1 0,1 0 0,-1 1 0,1-1 0,-1 1 0,1-1 0,0 0 0,0 1 1,-1-1-1,1 0 0,0 0 0,0 1 0,0-1 0,0 0 0,0 0 0,0 1 0,0-2 0,-3 0 144,1 0-1,-1 0 1,1 1-1,-1-1 1,0 1-1,0 0 1,1 0-1,-1 0 1,-6-1-1,5 1-82,-1 1 0,0-1 0,1 0-1,-1-1 1,1 1 0,-1-1 0,-7-4-1,7 4-25,0 0-1,0-1 1,0 2 0,-10-3-1,6 2 86,0 0 0,1-1 0,0 0 0,0 0 0,-12-7 0,11 5-48,0 1 1,-1 0-1,1 1 1,-11-3-1,-8-2 62,21 6-213,0 0-1,0 0 1,-1 0-1,1 1 1,-8-1-1,-188-7 1567,158 10-1379,0 2-1,-67 12 1,78-11 12,0-2 1,-61-2 0,35-1-151,34 1-107,-215-10 304,75-9 408,154 17-705,-237-29-2153,233 29 678,0 0 0,0-1 0,-19-6 0,24 5-124,0 0 0,0-1 0,0 0 0,1-1 0,-12-8 0,-19-21-2794</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01.071"/>
    </inkml:context>
    <inkml:brush xml:id="br0">
      <inkml:brushProperty name="width" value="0.1" units="cm"/>
      <inkml:brushProperty name="height" value="0.1" units="cm"/>
      <inkml:brushProperty name="color" value="#66CC00"/>
    </inkml:brush>
  </inkml:definitions>
  <inkml:trace contextRef="#ctx0" brushRef="#br0">1481 57 4480,'-16'2'1440,"-31"1"0,45-3-1373,0-1 0,0 0 0,0 1 1,1-1-1,-1 0 0,0 0 0,1 0 0,-1 0 0,0 0 1,1-1-1,-2-1 0,-20-18 635,20 17-210,-24-10 1070,25 13-1447,0 0 0,1 0 0,-1 0 0,0 0 0,0 0 0,0 1 0,0-1 0,0 1 0,1-1 0,-1 1 0,0 0 0,-3-1 0,-29 1 855,25 0-688,-25 1 729,-65 12-1,81-12-663,1 1 1,-32-3-1,10-1 270,-365 16 2903,376-11-3336,-131 7 304,-138 11-5917,229-12 2485,7 4-1168</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02.662"/>
    </inkml:context>
    <inkml:brush xml:id="br0">
      <inkml:brushProperty name="width" value="0.1" units="cm"/>
      <inkml:brushProperty name="height" value="0.1" units="cm"/>
      <inkml:brushProperty name="color" value="#66CC00"/>
    </inkml:brush>
  </inkml:definitions>
  <inkml:trace contextRef="#ctx0" brushRef="#br0">3288 123 3072,'-2'0'390,"1"-1"0,-1 1 0,1-1-1,-1 1 1,0-1 0,1 1 0,-1 0 0,0 0 0,1 0 0,-1 0 0,0 0-1,1 1 1,-1-1 0,0 0 0,1 1 0,-1-1 0,0 1 0,-1 0 0,-18 4 836,-37-8 515,35 1-1381,1 1 0,-30 2 1,17 3 5,-78 6 686,-33-2 2,94-3-728,-1-3 0,-59-4 0,36-11 251,-1-1-135,-30 6-343,-58-8 164,163 16-255,-284-51-5,232 40 132,-1 3 0,-60-2 0,-93 9 334,118 2-106,-103-11 0,-106 1 787,212 9-812,-104 8 287,-3-1-1527,-50-1-7983,194-4 5375,-24-1-644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05.147"/>
    </inkml:context>
    <inkml:brush xml:id="br0">
      <inkml:brushProperty name="width" value="0.1" units="cm"/>
      <inkml:brushProperty name="height" value="0.1" units="cm"/>
      <inkml:brushProperty name="color" value="#66CC00"/>
    </inkml:brush>
  </inkml:definitions>
  <inkml:trace contextRef="#ctx0" brushRef="#br0">2637 9 4224,'-27'-3'4794,"-60"-3"-1364,55 8-3004,0 2 1,-55 12 0,30-4 175,-118 30 1734,136-36-2016,-1-1 0,-73-2 0,-78 2 917,-150-5 49,271-5-1020,6 3 94,-37 1 155,47 3-173,26-2-100,-38 6 1,-39 5 454,18-2-253,35-5-102,-85-3-1,64-2-416,-67 6-756,77-1-2076,-118-9 0,153 1 692,0-2 0,-39-12 0,-5-5-1641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07.756"/>
    </inkml:context>
    <inkml:brush xml:id="br0">
      <inkml:brushProperty name="width" value="0.1" units="cm"/>
      <inkml:brushProperty name="height" value="0.1" units="cm"/>
      <inkml:brushProperty name="color" value="#66CC00"/>
    </inkml:brush>
  </inkml:definitions>
  <inkml:trace contextRef="#ctx0" brushRef="#br0">974 90 3968,'1'-1'97,"0"-1"0,0 0 0,-1 0 0,1 0 0,0 1 1,-1-1-1,1 0 0,-1 0 0,0 0 0,0 0 0,0 0 0,0 0 0,0 0 0,0 0 1,0 0-1,0 0 0,-1 0 0,1 0 0,-1 1 0,0-1 0,1 0 0,-1 0 0,-1-2 0,-1 3 223,1-1-1,-1 0 0,0 1 1,1-1-1,-1 1 0,0 0 1,0 0-1,0 0 0,0 0 1,0 1-1,-5-1 0,-36 1 1413,21 0-800,5 1 96,-30 6-1,29-4-324,-29 1 1,-207-1 1999,151 0-1809,-62-2-2951,84-11-2495,60 6 503,-37-13 1,13-2 885</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08.583"/>
    </inkml:context>
    <inkml:brush xml:id="br0">
      <inkml:brushProperty name="width" value="0.1" units="cm"/>
      <inkml:brushProperty name="height" value="0.1" units="cm"/>
      <inkml:brushProperty name="color" value="#66CC00"/>
    </inkml:brush>
  </inkml:definitions>
  <inkml:trace contextRef="#ctx0" brushRef="#br0">1449 32 4352,'-11'-3'6506,"-64"2"-3147,-85 2-1294,114 5-1732,27-3 42,-27 0 0,-546-3 3272,337 0-4670,221-1-1531,0-2 1,0-1 0,-54-15 0,33 5-1079</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10.215"/>
    </inkml:context>
    <inkml:brush xml:id="br0">
      <inkml:brushProperty name="width" value="0.1" units="cm"/>
      <inkml:brushProperty name="height" value="0.1" units="cm"/>
      <inkml:brushProperty name="color" value="#66CC00"/>
    </inkml:brush>
  </inkml:definitions>
  <inkml:trace contextRef="#ctx0" brushRef="#br0">1705 4 3584,'6'-3'5600,"7"13"-5207,-11-8-331,1 0 0,0 0 0,-1 0-1,1 0 1,0 0 0,0-1 0,0 1 0,0-1-1,0 0 1,0 1 0,0-2 0,0 1 0,5 1-1,35 8 1347,-41-10-1291,-1 0-1,0 0 0,0 0 0,0 0 0,0 1 1,0-1-1,0 0 0,1 0 0,-1 1 0,0-1 1,0 1-1,0-1 0,0 1 0,0-1 0,0 1 1,0 0-1,0-1 0,1 2 0,-2-1 23,-22-1 1040,-129 0 362,145 1-1503,-1 0 0,1 0 1,0 0-1,-12 4 0,12-3 42,-1 0 1,1 0-1,-1-1 0,-13 1 0,-50 4 325,2-3 150,-129 22-1,97-9-262,-109 20 776,188-32-841,0-2 0,0 0 0,-42-3 0,16 0 55,-76 3 144,-151 22 1,241-19-1068,-52 0 1,68-5-211,1-1 1,0-1-1,0-1 1,0 0 0,-22-8-1,-23-11-2599,1-1-790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37.361"/>
    </inkml:context>
    <inkml:brush xml:id="br0">
      <inkml:brushProperty name="width" value="0.1" units="cm"/>
      <inkml:brushProperty name="height" value="0.1" units="cm"/>
      <inkml:brushProperty name="color" value="#66CC00"/>
    </inkml:brush>
  </inkml:definitions>
  <inkml:trace contextRef="#ctx0" brushRef="#br0">2424 6 4096,'-4'1'390,"0"1"1,-1 0-1,1 1 1,0-1-1,-7 6 1,9-6-357,0 0 1,-1 0 0,1 0 0,0-1-1,-1 1 1,0-1 0,1 0 0,-1 1-1,0-1 1,1-1 0,-1 1 0,0 0-1,0-1 1,-4 1 0,-12-2 608,0-1 0,0-1 0,-28-7 0,-9-2 262,20 6-366,-71-3-1,-251 9 1116,244 6-1783,32-1 306,-67 4 361,-171 14 156,155 1-358,-138-10 1056,103 3-603,36-1-3397,146-16 1665,0 0 0,0-1 0,0-1 0,0-1-1,-23-6 1,-18-13-2283</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13.097"/>
    </inkml:context>
    <inkml:brush xml:id="br0">
      <inkml:brushProperty name="width" value="0.1" units="cm"/>
      <inkml:brushProperty name="height" value="0.1" units="cm"/>
      <inkml:brushProperty name="color" value="#66CC00"/>
    </inkml:brush>
  </inkml:definitions>
  <inkml:trace contextRef="#ctx0" brushRef="#br0">1614 57 2816,'0'0'2645,"24"-14"5440,-32 14-7893,-14 0 115,7-1 78,0 1-1,-1 1 1,-18 4 0,23-4-166,0 0 1,-1 0 0,-18-3 0,-2 1 287,-26-4-16,40 4-168,-31-5 0,9 0-351,-160-2 883,72 6-147,-114 2 300,-9 20 628,157-12-1224,34-1-450,-37 2-1021,81-9-227,0 0 1,0-1-1,-30-5 0,39 4 313,0 0 0,-1 0-1,2-1 1,-1 0 0,0 0-1,0-1 1,-9-7 0,-19-16-2643</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7:13.821"/>
    </inkml:context>
    <inkml:brush xml:id="br0">
      <inkml:brushProperty name="width" value="0.1" units="cm"/>
      <inkml:brushProperty name="height" value="0.1" units="cm"/>
      <inkml:brushProperty name="color" value="#66CC00"/>
    </inkml:brush>
  </inkml:definitions>
  <inkml:trace contextRef="#ctx0" brushRef="#br0">1668 104 4352,'-13'-4'1645,"11"3"-1488,0 1 1,0-1-1,0 0 0,0 0 1,0 0-1,0 0 0,1 0 1,-4-2-1,3 1-134,-1 1-1,1 0 1,-1-1 0,0 1-1,1 0 1,-1 0 0,0 1-1,-5-2 1,-5-1 365,-14-5 609,0 2 0,1 1 1,-40-2-1,36 4-458,-107-8 1009,-1 5 1,-158 14-1,-75 11 996,163-16-4299,174-5 112,0-2 1,1-2-1,-1 0 1,-33-13-1,3-4-1871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1.594"/>
    </inkml:context>
    <inkml:brush xml:id="br0">
      <inkml:brushProperty name="width" value="0.1" units="cm"/>
      <inkml:brushProperty name="height" value="0.1" units="cm"/>
      <inkml:brushProperty name="color" value="#66CC00"/>
    </inkml:brush>
  </inkml:definitions>
  <inkml:trace contextRef="#ctx0" brushRef="#br0">1198 91 1152,'-1'0'135,"1"-1"1,-1 1-1,1-1 1,-1 1-1,1-1 1,-1 1-1,1-1 1,0 1-1,-1-1 1,1 1-1,0-1 0,-1 1 1,1-1-1,0 0 1,0 1-1,0-1 1,-1 0-1,1 1 1,0-1-1,0 0 1,0 1-1,0-1 0,0 0 1,0 1-1,0-1 1,1 0-1,-4-17 2666,2 9-1549,1 9-1192,0 0-1,0-1 0,0 1 1,0-1-1,0 1 0,0 0 1,0-1-1,0 1 1,0 0-1,0-1 0,0 1 1,0 0-1,-1-1 0,1 1 1,0 0-1,0-1 0,0 1 1,-1 0-1,1-1 1,0 1-1,0 0 0,-1 0 1,1-1-1,-1 1 0,-10-16 1733,8 14-1616,-1-1 0,1 1 0,-1 0 0,0-1 0,1 1 0,-1 1 0,0-1 0,0 1 0,0-1 0,0 1 0,0 0 0,-1 1 0,1-1 0,0 1 0,0 0 0,-1 0 0,-4 0 0,-38 3 604,-49 8-1,15-2-290,-141 20 1858,161-21-1622,-118 12 491,72-11-1208,-116 6-5328,181-15 2072,3-5-1002</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3.250"/>
    </inkml:context>
    <inkml:brush xml:id="br0">
      <inkml:brushProperty name="width" value="0.1" units="cm"/>
      <inkml:brushProperty name="height" value="0.1" units="cm"/>
      <inkml:brushProperty name="color" value="#66CC00"/>
    </inkml:brush>
  </inkml:definitions>
  <inkml:trace contextRef="#ctx0" brushRef="#br0">2008 2 3072,'1'0'160,"0"0"1,0-1-1,0 1 1,0 0-1,0 0 1,0 0-1,0 0 1,0 0 0,0 0-1,0 0 1,0 0-1,0 0 1,0 0-1,0 0 1,0 1-1,0-1 1,0 0-1,-1 1 1,1-1-1,0 1 1,0-1-1,0 1 1,0-1-1,-1 1 1,1 0-1,0-1 1,0 1-1,-1 0 1,1-1-1,0 2 1,8 5 585,-8-7-664,0 0 0,0 1 1,0-1-1,-1 1 0,1-1 1,0 0-1,-1 1 0,1-1 1,0 1-1,-1 0 0,1-1 1,-1 1-1,2 1 0,-1 0 204,0 0 0,0 0 1,0 0-1,-1 0 0,1 1 0,-1-1 0,1 0 0,-1 1 0,0-1 0,0 4 0,-27-6 1293,23 0-1422,-1 0 0,1-1 0,-1 0 0,1 0 0,-6-2 0,5 1-19,1 0 0,-1 1 0,0 0 0,0 0 0,-7 0 0,-941 1 2795,766 4-2565,97 1-773,25 0 656,-85-5 37,61-5 480,-139 15 540,131 4-5987,89-13 3077,-1 1-1,0-2 0,1 1 1,-1-1-1,-9-1 0,-28-6-2983</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4.232"/>
    </inkml:context>
    <inkml:brush xml:id="br0">
      <inkml:brushProperty name="width" value="0.1" units="cm"/>
      <inkml:brushProperty name="height" value="0.1" units="cm"/>
      <inkml:brushProperty name="color" value="#66CC00"/>
    </inkml:brush>
  </inkml:definitions>
  <inkml:trace contextRef="#ctx0" brushRef="#br0">1100 32 3456,'-22'9'3552,"17"-19"-2347,2 7-1005,0 1 1,0-1-1,0 0 0,0 1 1,-1 0-1,1 0 0,-1 0 1,1 0-1,-1 0 0,0 1 1,0-1-1,0 1 0,0 0 1,0 0-1,0 1 0,0-1 1,0 1-1,0 0 0,-4 0 1,-10 1 268,0 0-1,-34 9 1,18-5 202,1 0 0,-1-3-1,-36 0 1,-75 3 481,-104 14 1290,190-11-1834,6 0-1216,-63 0 0,111-8-5,1 0-1,-1 0 1,1 0-1,0-1 1,-1 0-1,1 0 0,0 0 1,-1 0-1,1 0 1,0-1-1,0 0 1,0 0-1,0 0 0,0-1 1,1 1-1,-1-1 1,1 0-1,-1 0 1,1 0-1,-4-5 0,-19-25-3236</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4.891"/>
    </inkml:context>
    <inkml:brush xml:id="br0">
      <inkml:brushProperty name="width" value="0.1" units="cm"/>
      <inkml:brushProperty name="height" value="0.1" units="cm"/>
      <inkml:brushProperty name="color" value="#66CC00"/>
    </inkml:brush>
  </inkml:definitions>
  <inkml:trace contextRef="#ctx0" brushRef="#br0">1262 0 5376,'-1'1'171,"-1"-1"0,0 0 0,0 1 0,1-1 0,-1 1 0,0-1 0,0 1 0,1 0 0,-1-1 0,1 1 0,-1 0 0,1 0 0,-1 0 0,-2 3 0,3-3-4,-1 1-1,0-1 1,1 0 0,-1 0-1,0 0 1,0-1 0,0 1-1,0 0 1,0-1 0,0 1-1,0-1 1,0 1 0,-3-1-1,-30 0 2009,21 0-1696,-146-9 2214,-203 7 1196,192 4-2381,-46-2-1430,73 0-3425,129 0 1397,0-1-1,-28-4 1,14-4-2044</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5.738"/>
    </inkml:context>
    <inkml:brush xml:id="br0">
      <inkml:brushProperty name="width" value="0.1" units="cm"/>
      <inkml:brushProperty name="height" value="0.1" units="cm"/>
      <inkml:brushProperty name="color" value="#66CC00"/>
    </inkml:brush>
  </inkml:definitions>
  <inkml:trace contextRef="#ctx0" brushRef="#br0">1646 128 4864,'-22'0'4576,"11"-4"-2603,3 2-1708,1 0 0,-1 1 0,0 0 1,1 0-1,-1 1 0,-15 1 0,-20-1 359,-42-4 139,55 4-435,1-1 0,0-2 0,-53-11 0,70 10-240,-10-2 83,1 0 1,-25-2-1,-38-3-2,-71-6 323,70 13 20,23 0 302,-89 7-1,99 1-585,-115 15 317,4 0-1427,55-20-2673,100 1 2840,0-1-1,0 0 1,0 0-1,0-1 1,-10-3 0,15 3 237,-1 1 0,1-1 0,0 0 1,-1 0-1,1 0 0,0 0 0,0-1 1,1 1-1,-1-1 0,0 0 0,1 0 1,0 0-1,-3-3 0,-12-27-2487</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6.737"/>
    </inkml:context>
    <inkml:brush xml:id="br0">
      <inkml:brushProperty name="width" value="0.1" units="cm"/>
      <inkml:brushProperty name="height" value="0.1" units="cm"/>
      <inkml:brushProperty name="color" value="#66CC00"/>
    </inkml:brush>
  </inkml:definitions>
  <inkml:trace contextRef="#ctx0" brushRef="#br0">1460 29 4352,'-6'-1'534,"4"1"-387,1 0 0,-1 0 0,1 0 0,-1 0 0,1 0 0,-1 0 0,0 0 0,1 0 0,-1 1 0,1-1 0,-1 0 0,1 1 0,-4 1 917,0-1-698,-1 0 0,1-1 0,-1 2 0,1-1 0,0 1 0,-10 4 1,10-4-158,-1 0 1,1 0 0,-1 0 0,1-1 0,-1 0 0,-10 1 0,-41 0 224,30-1-180,0-1 0,0-1 0,-38-6 1,15 0 287,-1 2 1,-88 2-1,91 4-212,18 0 176,-39 7 0,38-3-55,-41 0 0,60-5-390,-348-14 2081,270 9-1423,5 1-2068,30-6-3941,38 3 2112,-3-10-390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7.934"/>
    </inkml:context>
    <inkml:brush xml:id="br0">
      <inkml:brushProperty name="width" value="0.1" units="cm"/>
      <inkml:brushProperty name="height" value="0.1" units="cm"/>
      <inkml:brushProperty name="color" value="#66CC00"/>
    </inkml:brush>
  </inkml:definitions>
  <inkml:trace contextRef="#ctx0" brushRef="#br0">2110 100 4352,'-6'0'206,"-15"0"1019,-40 5 0,59-5-1160,0-1 1,1 1 0,-1 0-1,0 0 1,1-1-1,-1 1 1,1-1 0,-1 1-1,1-1 1,-1 0-1,1 1 1,-1-1-1,1 0 1,-2-1 0,-6-3-96,-110-38 2646,99 37-2080,-1 2 0,1 0 0,0 1 0,-26 0 0,-61-4 607,1 0-510,-45 0 149,-44 1 468,-303 34 1369,287-9-2125,-70 3-2999,262-22 1576,0-1 0,1 0 1,-1-1-1,1-1 0,-30-9 0,35 7-406,1-1 0,-15-9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19.792"/>
    </inkml:context>
    <inkml:brush xml:id="br0">
      <inkml:brushProperty name="width" value="0.1" units="cm"/>
      <inkml:brushProperty name="height" value="0.1" units="cm"/>
      <inkml:brushProperty name="color" value="#66CC00"/>
    </inkml:brush>
  </inkml:definitions>
  <inkml:trace contextRef="#ctx0" brushRef="#br0">1195 1 1792,'0'0'1904,"0"18"2938,-1-16-4729,1-1-1,0 1 1,-1 0-1,1 0 0,-1-1 1,0 1-1,0-1 1,1 1-1,-1 0 0,0-1 1,0 0-1,0 1 1,-2 0-1,-19 21 176,13-15 26,-5 5 32,0-1 0,-1 0 0,0-1 0,-1-1 0,0 0 0,0-2 0,-1 1-1,0-2 1,-1 0 0,1-1 0,-1-1 0,-1-1 0,-31 4 0,33-6-77,-9 2 54,0-1 0,-1-2 0,1 0 0,0-2 1,-34-4-1,51 3-244,-5-1 134,0 0 1,-23-9 0,11 4 51,0 1 0,0 2-1,-1 0 1,0 2 0,-32-1 0,-91 5-19,-39-3-4886,185 2 4259,0-1 0,0 1 0,0-1 0,1 0 0,-1 0 0,0 0 0,1-1 0,-1 1 0,1-1 0,-1 0 0,1 0 0,0 0 0,-5-3 0,-14-22-3117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38.583"/>
    </inkml:context>
    <inkml:brush xml:id="br0">
      <inkml:brushProperty name="width" value="0.1" units="cm"/>
      <inkml:brushProperty name="height" value="0.1" units="cm"/>
      <inkml:brushProperty name="color" value="#66CC00"/>
    </inkml:brush>
  </inkml:definitions>
  <inkml:trace contextRef="#ctx0" brushRef="#br0">2216 36 2944,'-25'17'1632,"23"-16"-1147,-7-4-97,-4-3 467,6 1-601,-1 0 0,0 0 0,0 0-1,-1 1 1,1 0 0,-1 1 0,0 0 0,0 0 0,0 1 0,0 0 0,-1 1 0,-15-1 0,-10 2 194,0 1 0,-36 6 0,44-3-117,-23 3-57,-51 14 1,39-9 20,-106 6 1,131-15-124,-94 7 412,-339 37 1770,271-19-1224,-161 29 177,343-53-2017,1-1-1,-1-1 1,0 0-1,0-2 0,0 1 1,0-2-1,0 0 0,0-2 1,1 1-1,-1-2 0,-26-9 1,-22-17-2778</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20.965"/>
    </inkml:context>
    <inkml:brush xml:id="br0">
      <inkml:brushProperty name="width" value="0.1" units="cm"/>
      <inkml:brushProperty name="height" value="0.1" units="cm"/>
      <inkml:brushProperty name="color" value="#66CC00"/>
    </inkml:brush>
  </inkml:definitions>
  <inkml:trace contextRef="#ctx0" brushRef="#br0">2334 13 3968,'1'-13'8683,"-8"18"-7542,-13 4-817,0-1 1,-1-1-1,0-1 1,0-1 0,-24 3-1,-19 6 134,41-10 109,-45 3 0,45-5-305,-44 8 0,-20 4 165,45-6-188,-1-2 0,-46 1 0,-88-7 269,82-1-426,38 2 158,-78 11 0,59-5 302,-92-2 1,44-4-290,-82-1 350,75-3-128,-102-2-779,116-2-2622,80 4 1132,31 3 1250,-1 0 0,1-1 0,0 0 0,-1 0 0,1-1 0,0 1 0,0-1 0,0-1 0,0 1 0,0-1 0,1 0 0,-1 0 0,1-1 0,-6-4 0,-11-18-2805</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4.496"/>
    </inkml:context>
    <inkml:brush xml:id="br0">
      <inkml:brushProperty name="width" value="0.1" units="cm"/>
      <inkml:brushProperty name="height" value="0.1" units="cm"/>
      <inkml:brushProperty name="color" value="#66CC00"/>
    </inkml:brush>
  </inkml:definitions>
  <inkml:trace contextRef="#ctx0" brushRef="#br0">1168 135 2560,'-9'-9'917,"7"7"-341,14-13-965,-10 13 474,-1 1 1,1-1-1,0 0 0,-1 0 1,1 0-1,-1 0 0,0 0 1,0 0-1,0-1 0,0 1 1,0 0-1,0-1 0,0-1 1,1-34 3059,-2 27-2371,0 10-722,0 1-1,0-1 1,0 0-1,0 0 1,0 0-1,0 0 1,0 1-1,0-1 1,0 0 0,-1 0-1,1 0 1,0 1-1,-1-1 1,1 0-1,-1 0 1,1 1-1,-1-1 1,1 0-1,-1 1 1,1-1-1,-1 1 1,0-1-1,1 0 1,-2 0-1,-19-3 878,3 1 6,13 2-776,-1 0 0,1 1 0,0 0 0,-1 0 0,1 0 0,-1 0 0,1 1 0,0 0 0,0 0 0,-1 1 0,1-1-1,0 1 1,0 0 0,-4 3 0,-1 1 5,9-5-127,0 0 0,0-1 1,0 1-1,0 0 1,0-1-1,0 1 1,0-1-1,0 1 1,0-1-1,0 0 1,0 0-1,-1 1 1,1-1-1,-1 0 1,0 0 23,-1 1 1,1-1 0,0 1 0,0-1 0,0 1 0,0 0 0,0 0 0,1 0 0,-1 0 0,0 0 0,0 0 0,1 0 0,-1 1-1,0-1 1,1 1 0,-1-1 0,0 3 0,-9 10 221,9-11-180,1-1 1,-1 0-1,0 0 1,0 0-1,0 1 1,0-2-1,0 1 1,0 0-1,0 0 1,-5 2-1,-30 14 1000,17-9-806,12-7-161,0 0-1,0 0 0,0-1 1,0 0-1,0 0 0,0-1 0,0 0 1,-13-2-1,-7 0 66,-71 4 645,24 0-232,-103-11 1,101 3-867,-98 4 0,86 3-7217,81-1 6327,0 0 1,0-1 0,-12-3-1,-32-13-2996</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5.493"/>
    </inkml:context>
    <inkml:brush xml:id="br0">
      <inkml:brushProperty name="width" value="0.1" units="cm"/>
      <inkml:brushProperty name="height" value="0.1" units="cm"/>
      <inkml:brushProperty name="color" value="#66CC00"/>
    </inkml:brush>
  </inkml:definitions>
  <inkml:trace contextRef="#ctx0" brushRef="#br0">1870 66 3584,'-4'0'310,"-13"1"422,16-1-700,1 0 1,-1 0-1,1 0 1,-1 0-1,1 0 0,0 0 1,-1 0-1,1 0 1,-1 0-1,1 0 1,0 1-1,-1-1 1,1 0-1,-1 0 0,1 0 1,0 1-1,-1-1 1,1 0-1,0 1 1,-1-1-1,1 0 0,0 1 1,0-1-1,-1 0 1,1 1-1,0-1 1,0 0-1,0 1 1,-1-1-1,1 1 0,0 0 363,22 15 1280,-4-15 4391,-27-7-4591,2 2-1300,0 1 0,0 0 0,-1 1 1,0-1-1,1 1 0,-1 1 0,0 0 0,-11-1 0,-8 2 119,-32 3 1,-5 1 441,-46-3 128,-124-3-538,95-18 153,26 2 215,64 15-344,-50 4 0,29 0 150,-23 0-55,-224-10 902,271 6-1728,0 2 0,-60 7 0,25 0-5687,70-6 4571,1 0 0,-1 0 0,1-1 0,0-1 0,-1 1 0,-14-6 0,-23-14-2231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6.047"/>
    </inkml:context>
    <inkml:brush xml:id="br0">
      <inkml:brushProperty name="width" value="0.1" units="cm"/>
      <inkml:brushProperty name="height" value="0.1" units="cm"/>
      <inkml:brushProperty name="color" value="#66CC00"/>
    </inkml:brush>
  </inkml:definitions>
  <inkml:trace contextRef="#ctx0" brushRef="#br0">960 42 6400,'-3'-2'197,"0"0"48,0 0 1,0 0-1,0 0 0,0 0 1,-1 1-1,1 0 0,0-1 1,-1 1-1,1 0 0,-6 0 1,-21-4 800,15 2-803,0 0 0,-22 0 1,-201 12 2988,-85 3 2186,290-10-5338,-82-1-1807,70-1-1132,44 0 2782,-2 0-349,0 0 0,0 0-1,1 0 1,-1 0 0,0 0 0,0-1 0,0 1-1,1-1 1,-1 0 0,0 0 0,1 0 0,-1 0-1,0 0 1,1 0 0,-3-3 0,-12-17-2966</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6.971"/>
    </inkml:context>
    <inkml:brush xml:id="br0">
      <inkml:brushProperty name="width" value="0.1" units="cm"/>
      <inkml:brushProperty name="height" value="0.1" units="cm"/>
      <inkml:brushProperty name="color" value="#66CC00"/>
    </inkml:brush>
  </inkml:definitions>
  <inkml:trace contextRef="#ctx0" brushRef="#br0">1700 86 5632,'-13'-5'476,"1"0"-1,-1 1 1,0 0 0,0 1-1,0 1 1,0 0 0,-1 1 0,-18 0-1,-16-2-4,-200-19 2777,-46 8 70,2 28-1165,-69-9-404,217-6-4292,130 1 1980,0 0-511,1 0 1,-1 0-1,1-1 0,-1-1 1,1 0-1,0-1 1,-14-5-1,-15-14-2547</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7.888"/>
    </inkml:context>
    <inkml:brush xml:id="br0">
      <inkml:brushProperty name="width" value="0.1" units="cm"/>
      <inkml:brushProperty name="height" value="0.1" units="cm"/>
      <inkml:brushProperty name="color" value="#66CC00"/>
    </inkml:brush>
  </inkml:definitions>
  <inkml:trace contextRef="#ctx0" brushRef="#br0">865 20 5376,'-9'-1'456,"1"0"1,0 1-1,-1 0 0,1 1 1,0 0-1,-16 3 0,-12-1 701,16-2-948,-22 2 1850,-55-4-1,30 0-170,-118-8 911,1 0-4942,78 3-2716,53 1 1089</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8.782"/>
    </inkml:context>
    <inkml:brush xml:id="br0">
      <inkml:brushProperty name="width" value="0.1" units="cm"/>
      <inkml:brushProperty name="height" value="0.1" units="cm"/>
      <inkml:brushProperty name="color" value="#66CC00"/>
    </inkml:brush>
  </inkml:definitions>
  <inkml:trace contextRef="#ctx0" brushRef="#br0">0 10 128,'5'-6'0,"1"3"0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39.407"/>
    </inkml:context>
    <inkml:brush xml:id="br0">
      <inkml:brushProperty name="width" value="0.1" units="cm"/>
      <inkml:brushProperty name="height" value="0.1" units="cm"/>
      <inkml:brushProperty name="color" value="#66CC00"/>
    </inkml:brush>
  </inkml:definitions>
  <inkml:trace contextRef="#ctx0" brushRef="#br0">2594 1 896,'-22'4'4997,"-12"12"-2669,27-11-2162,0-2 0,0 1 0,-11 3 0,-26 3 1651,-71 6 0,23-4-1024,18 0 207,-133 3 0,55-8-171,-1 0 181,112-7-851,-401-18 2194,346 1-2114,59 10-151,-1 1-1,-55-2 1,-9 8 172,-150 2 863,0 19-960,222-16-1354,-1-2 0,-40 0 0,61-4 208,-1 0 0,0 0 1,1-1-1,-1 0 0,1-1 0,-1 0 1,1 0-1,0-1 0,0-1 1,-9-5-1,-35-26-3465</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40.197"/>
    </inkml:context>
    <inkml:brush xml:id="br0">
      <inkml:brushProperty name="width" value="0.1" units="cm"/>
      <inkml:brushProperty name="height" value="0.1" units="cm"/>
      <inkml:brushProperty name="color" value="#66CC00"/>
    </inkml:brush>
  </inkml:definitions>
  <inkml:trace contextRef="#ctx0" brushRef="#br0">927 60 5504,'-2'1'60,"-19"3"1394,-1 0-1,-35 2 1,14-8 7,-66-12-1,22 1 275,-144-17 1066,179 22-2557,12 4-1056,-45 0 0,-41 8-5398,74 0 2882</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40.560"/>
    </inkml:context>
    <inkml:brush xml:id="br0">
      <inkml:brushProperty name="width" value="0.1" units="cm"/>
      <inkml:brushProperty name="height" value="0.1" units="cm"/>
      <inkml:brushProperty name="color" value="#66CC00"/>
    </inkml:brush>
  </inkml:definitions>
  <inkml:trace contextRef="#ctx0" brushRef="#br0">875 33 5632,'-10'-23'1898,"10"22"-1822,0 1 0,-1-1 0,1 0 0,-1 1 0,1-1-1,-1 1 1,1-1 0,-1 1 0,1-1 0,-1 1-1,0-1 1,1 1 0,-1-1 0,0 1 0,1 0-1,-1-1 1,0 1 0,1 0 0,-1 0 0,0 0 0,0 0-1,1-1 1,-1 1 0,0 0 0,0 0 0,1 0-1,-1 0 1,-1 1 0,-21 6 442,15-4-360,-53 20 1967,34-12-1226,1-2-1,-36 9 1,-38-1-202,-1-4 0,-137-1 0,218-12-1843,0-1 0,1 0 0,-1-1 0,1-2 0,0 0 1,-26-9-1,8-3-2070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39.347"/>
    </inkml:context>
    <inkml:brush xml:id="br0">
      <inkml:brushProperty name="width" value="0.1" units="cm"/>
      <inkml:brushProperty name="height" value="0.1" units="cm"/>
      <inkml:brushProperty name="color" value="#66CC00"/>
    </inkml:brush>
  </inkml:definitions>
  <inkml:trace contextRef="#ctx0" brushRef="#br0">2114 69 4992,'-11'-2'1248,"10"2"-1107,-1-1 1,1 1-1,-1 0 1,1-1-1,-1 1 1,1 0-1,-1-1 1,1 0 0,-1 1-1,1-1 1,0 0-1,-2-1 1,2 0-97,0 1 1,0 0-1,-1 0 1,1 0-1,0 0 1,0 0-1,-1 0 1,1 0-1,0 0 1,-1 0-1,1 1 1,-1-1-1,1 0 1,-1 1-1,1-1 1,-1 1-1,1 0 1,-4-1-1,-35 1 285,12 1 518,-153-28 1430,93 17-1528,0 3 0,-153 10 0,-273 53 3039,426-46-3226,1-2-1432,0-4-1,-152-12 1,-2-10-5941,110 7 3114</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41.198"/>
    </inkml:context>
    <inkml:brush xml:id="br0">
      <inkml:brushProperty name="width" value="0.1" units="cm"/>
      <inkml:brushProperty name="height" value="0.1" units="cm"/>
      <inkml:brushProperty name="color" value="#66CC00"/>
    </inkml:brush>
  </inkml:definitions>
  <inkml:trace contextRef="#ctx0" brushRef="#br0">1475 35 4352,'-2'0'277,"-1"0"0,1 1 0,0-1 0,-1 1 0,1-1 0,-1 1-1,1 0 1,0 0 0,0 0 0,0 0 0,-1 1 0,1-1 0,-2 2 0,-20 11 1979,4-8-1903,0-1-1,-1-1 1,1-1 0,-1-1 0,1 0-1,-1-2 1,-39-4 0,-144-32 1544,202 36-1885,-63-17 436,44 10-142,-2 1 0,1 2 0,0 0 0,-34-1 0,-29 9 993,-91 15 0,12 1-372,33-6-978,-37 3-5385,131-17 2438,-1-3-916</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8:41.603"/>
    </inkml:context>
    <inkml:brush xml:id="br0">
      <inkml:brushProperty name="width" value="0.1" units="cm"/>
      <inkml:brushProperty name="height" value="0.1" units="cm"/>
      <inkml:brushProperty name="color" value="#66CC00"/>
    </inkml:brush>
  </inkml:definitions>
  <inkml:trace contextRef="#ctx0" brushRef="#br0">1576 90 4864,'-17'-5'617,"12"3"-455,1 0 1,-1 1 0,0 0 0,0 0 0,0 0 0,0 0 0,-1 1-1,1 0 1,-7 1 0,-44 1 455,39-2-245,-1 1 1,-25 4 0,13-1 931,-1-1-1,0-2 1,0-1 0,0-2 0,-33-5 0,32 4-1033,-98-21 737,58 9-594,15 4-54,7 0 155,-1 3 0,-80-4 0,-271 21-2879,252-4-3044,76-4 1343</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04.134"/>
    </inkml:context>
    <inkml:brush xml:id="br0">
      <inkml:brushProperty name="width" value="0.1" units="cm"/>
      <inkml:brushProperty name="height" value="0.1" units="cm"/>
      <inkml:brushProperty name="color" value="#FFFC18"/>
    </inkml:brush>
  </inkml:definitions>
  <inkml:trace contextRef="#ctx0" brushRef="#br0">1347 1 2560,'1'1'196,"1"0"-1,0 0 1,0 0 0,-1 0-1,1 0 1,0 0 0,0-1-1,0 1 1,0-1 0,0 1-1,0-1 1,0 0 0,0 0-1,4 0 1,-4 0-81,0 0 1,-1 0-1,1 0 0,0 0 1,0 0-1,-1 0 0,1 1 1,0-1-1,-1 0 0,1 1 0,0-1 1,-1 1-1,1 0 0,-1 0 1,1 0-1,-1 0 0,1 0 1,-1 0-1,0 0 0,0 0 0,3 2 1,-4-1 1,1 0 0,-1 0 1,1-1-1,-1 1 0,0 0 1,1 0-1,-1 0 0,0 0 1,0 0-1,0 0 0,-1-1 1,1 1-1,0 0 0,-1 0 1,1 0-1,-1-1 0,1 1 1,-1 0-1,0 0 0,0-1 1,0 1-1,0-1 0,0 1 1,0-1-1,-2 3 0,-30 5 1169,24-4-1136,-2-2 0,1 1 0,0-1 1,-1-1-1,-16 2 0,-16 4 191,13-2 70,-34 2 0,25-3 10,31-5-314,-1 1-1,1-2 1,-14-1 0,-12-1 239,30 3-303,-9 0 91,0 0 1,0 1-1,-1 0 0,-24 7 1,-15 4 466,0-2 0,-1-3-1,-67 2 1,-8 0 537,50-2-287,33-3-518,-1 1 1,-69 17-1,104-18-829,-1-1 0,1-1 0,-1 0 0,-23 1 0,31-4 27,-1 1 0,0-1 0,0 1 0,1-2 0,-1 1 0,0-1 0,1 0 1,0 0-1,-1 0 0,1-1 0,0 1 0,-9-7 0,-24-27-3430,-3-10 209</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04.898"/>
    </inkml:context>
    <inkml:brush xml:id="br0">
      <inkml:brushProperty name="width" value="0.1" units="cm"/>
      <inkml:brushProperty name="height" value="0.1" units="cm"/>
      <inkml:brushProperty name="color" value="#FFFC18"/>
    </inkml:brush>
  </inkml:definitions>
  <inkml:trace contextRef="#ctx0" brushRef="#br0">2457 166 3968,'-6'0'315,"0"0"0,0 0 0,0-1 1,1 0-1,-10-2 0,13 2-292,0 0-1,0 0 0,-1 0 1,1 0-1,1-1 1,-1 1-1,0-1 1,0 1-1,0-1 1,1 0-1,-1 1 1,1-1-1,-1 0 1,1 0-1,-2-4 0,1 2 383,-1-1 0,1 1 0,-1 0 0,0 0-1,0 0 1,-1 0 0,-5-5 0,6 7-269,0 1 0,1-1 0,-1 1 1,0-1-1,0 1 0,0 0 1,0 0-1,0 0 0,0 1 1,0-1-1,0 1 0,0 0 1,-5-1-1,-17 3 542,0 0 0,0 2 0,-29 8 0,23-5-127,-40 4-1,-2-5 13,0-3 1,0-4-1,-1-2 0,-116-21 0,37-11 200,-117-20 79,231 50-705,-1 2 1,1 2 0,-1 1 0,-79 11-1,3 15-697,-125 44-1,-39 11-5181,154-53 2040,-4-2-4</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07.689"/>
    </inkml:context>
    <inkml:brush xml:id="br0">
      <inkml:brushProperty name="width" value="0.1" units="cm"/>
      <inkml:brushProperty name="height" value="0.1" units="cm"/>
      <inkml:brushProperty name="color" value="#FFFC18"/>
    </inkml:brush>
  </inkml:definitions>
  <inkml:trace contextRef="#ctx0" brushRef="#br0">2021 0 1152,'0'0'2325,"-1"18"875,-2-13-3008,0 0-1,0 0 1,0-1 0,-1 1-1,1-1 1,-1 0 0,0 0-1,0-1 1,-1 1 0,1-1-1,-1 0 1,0 0-1,1 0 1,-11 3 0,-42 15 1420,-14 6-979,63-24-594,0 0-1,-18 4 1,-12 4 186,-3 4 587,-48 11 0,0-1-302,62-17-366,0-1 0,0-1-1,-39 2 1,-85-3 534,61-10-267,49 3-220,-73-13 0,45 4-115,-37 5 612,81 7-493,0 1 0,-34 9-1,30-6 53,-37 4-1,-235 22 1062,247-24-1357,20-2-203,12-1-2219,-40 1-1,55-5 1596,0 0-1,0-1 0,0 0 0,0 0 1,0-1-1,0 0 0,0 0 0,0-1 1,-11-5-1,-29-24-2499</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0:01.677"/>
    </inkml:context>
    <inkml:brush xml:id="br0">
      <inkml:brushProperty name="width" value="0.1" units="cm"/>
      <inkml:brushProperty name="height" value="0.1" units="cm"/>
      <inkml:brushProperty name="color" value="#FFFC18"/>
    </inkml:brush>
  </inkml:definitions>
  <inkml:trace contextRef="#ctx0" brushRef="#br0">6585 1474 3328,'0'0'4234,"12"0"-2623,52 0 1525,-50-10-923,-9 4-1844,0 1 0,1-1 0,10-7 0,-11 9-64,1-1-1,-1 0 0,9-10 1,-13 13-282,1 0 0,-1-1 0,1 1 1,-1-1-1,0 1 0,0-1 0,0 0 0,0 1 1,0-1-1,-1 0 0,1 0 0,-1 1 1,0-5-1,0-86 841,-5 59-431,4 27-214,-1-1 1,1 1 0,-1-14 0,2 20-119,-7 1 383,6 1-462,-1-1 1,0 0-1,1 0 1,-1 0-1,0 0 1,1 0-1,-1-1 1,1 1 0,-1 0-1,0-1 1,1 1-1,-1-1 1,1 1-1,-1-1 1,1 0-1,-1 0 1,1 0-1,-2-1 1,0-1-19,-3 0 5,6 3-6,-1 0 34,-20-13 278,21 11-297,-1 1-1,0 0 1,1-1-1,-1 1 1,1-1-1,-1 1 1,1-1-1,0 0 1,0 1-1,0-1 1,0 1-1,0-1 1,0-2-1,0 3 21,0 0 15,0-2 246,-6-2 634,-26-27-858,26 21-119,4 8 35,0 0 0,0 1 0,1-1 0,-1-1 0,1 1-1,0 0 1,0 0 0,0 0 0,0-1 0,0-3 0,-1 0 19,1 0-1,-2 0 1,1 0 0,-1 0 0,0 0 0,-5-8 0,5 8 37,0 0-1,0-1 1,1 1-1,0-1 1,-1-10-1,2 11-34,-1-1 1,0 1-1,0-1 0,0 1 0,-5-9 0,-3-17 25,10 31-35,-1 0 0,1 0 0,-1 0 0,1 0 1,0 0-1,0 0 0,0 0 0,0 0 0,1-2 0,-1-2-44,0 5 367,0-9-138,0-278 362,-6 199-474,-5 23-48,8 47 40,-1 0 0,-1 0 0,-1 0 0,-12-28 1,16 43-62,1 0 0,-1 1 0,0-1 0,0 1 0,0-1 0,0 1 0,-1 0 0,1 0 0,-1 0 1,0 0-1,0 0 0,0 1 0,0-1 0,0 1 0,-1 0 0,1 0 0,-1 0 0,1 0 0,-1 1 0,0-1 1,1 1-1,-1 0 0,0 0 0,0 1 0,0-1 0,0 1 0,-5 0 0,-72-11 74,75 10-60,1 1-1,-1-1 0,-11-4 1,-5 0-18,-295-31 94,201 22-30,58 6-14,-71-1 1,-31 4 6,11-2-35,1-1-22,-311 3 126,391 5-115,-215 4 166,-7-1-117,153-5-60,-168-10-24,168 4-9,-12-6-38,-85-3 154,-53-3-48,73 15-28,133 6-12,-54-2-9,-229 5 280,204 1-487,-109-2 186,144-5 23,-88-6 48,-41 6-177,135 3 123,-179 14-112,226-4 243,49-7-114,-1 0 0,-27 0-1,20-3 125,-61 11-1,91-12-122,-94 9-317,58-4 338,27-5-18,1 1 0,0 0 0,-1 1 0,1 0 1,0 0-1,0 1 0,-12 6 0,18-7-19,1 1 0,-1 0-1,1 0 1,-1 0 0,1 0-1,0 1 1,-3 6 0,2-4 6,-4 8-3,0 1 1,1 0 0,1 0 0,0 0-1,-3 22 1,-7 81-82,8-53 112,1 14-18,5 102 0,3-82-70,-1-78 28,0 1-1,2-2 0,1 1 0,7 25 1,-5-23 51,2 5-40,1 0 0,1 0-1,1-1 1,1 0 0,2-1 0,18 27-1,-19-34 1,1-2 0,0 1-1,2-2 1,0 0-1,0-1 1,1-1 0,1 0-1,33 19 1,0-8-52,81 27 0,-112-45 94,9 3-59,0-2 1,53 8-1,63-2 68,-95-10-46,195 14-51,-115-11 49,137-3-9,-241-5 32,177-13 71,40 0-162,-152 14 175,296-9-258,-16 9 323,-76 5 1,46-9-189,106-6-172,61 3 317,-303 9-62,250 12 114,-195-5-249,-32-3 113,-35 9-286,136-10 759,-215-6-285,-95 2-123,1 1 0,-1 1 0,35 10 0,-39-9-196,-11-4-172,0 1-1,0 0 1,0-1-1,0 0 1,-1 0 0,1 0-1,0 0 1,0-1 0,0 1-1,0-1 1,0 0 0,0 0-1,-1-1 1,1 1 0,-1-1-1,1 0 1,6-4 0,-2 0-760,1-1 1,-1-1-1,0 0 1,13-16-1,26-40-3654</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16.370"/>
    </inkml:context>
    <inkml:brush xml:id="br0">
      <inkml:brushProperty name="width" value="0.1" units="cm"/>
      <inkml:brushProperty name="height" value="0.1" units="cm"/>
      <inkml:brushProperty name="color" value="#FFFC18"/>
    </inkml:brush>
  </inkml:definitions>
  <inkml:trace contextRef="#ctx0" brushRef="#br0">1705 74 2048,'-1'-3'429,"0"0"0,0 1 0,0-1 0,0 0 0,1 0-1,-1 1 1,1-1 0,0 0 0,0-5 0,0 3-468,-2 2 287,0 0-1,-1 0 1,1 1-1,-1-1 0,0 1 1,0-1-1,0 1 0,0 0 1,0 0-1,-1 0 1,1 0-1,-6-1 0,-3 1 579,11 1-814,0 1 0,0 0 0,0 0-1,0-1 1,0 1 0,0 0 0,0 0 0,0 0 0,0 0-1,0 0 1,0 0 0,0 0 0,0 1 0,0-1 0,0 0-1,0 0 1,0 1 0,-1 0 0,-18 11 687,16-9-540,1-1 1,-1 0-1,0 0 0,1 0 1,-1 0-1,0-1 1,0 1-1,-5 0 0,2 0 94,0 0 0,-1 0 0,-11 7-1,-14 4 167,-138 20-139,23-5 464,-96 10 1699,205-33-2263,-196 9 847,186-13-816,42-1-190,-389 2 491,378-4-1599,-1 0 1,1-2-1,0 0 1,0-2-1,0 0 0,1 0 1,-17-10-1,-8-7-2726</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17.093"/>
    </inkml:context>
    <inkml:brush xml:id="br0">
      <inkml:brushProperty name="width" value="0.1" units="cm"/>
      <inkml:brushProperty name="height" value="0.1" units="cm"/>
      <inkml:brushProperty name="color" value="#FFFC18"/>
    </inkml:brush>
  </inkml:definitions>
  <inkml:trace contextRef="#ctx0" brushRef="#br0">932 68 2944,'-1'-2'183,"-1"0"-1,1-1 1,0 1 0,0-1 0,0 1-1,0-1 1,0 1 0,0-1 0,1 0-1,-1 1 1,1-1 0,0 0 0,0 0-1,0-4 417,1 6-341,0 0 0,-1 0 0,1 0 0,-1 0 0,0 0 0,1 0 0,-1 0 0,0 0 0,1 0-1,-1-3 1,-1 3-172,0 0 0,0 0 0,1 1 0,-1-1 0,0 0 0,0 0-1,0 1 1,0-1 0,0 1 0,0-1 0,0 1 0,0-1-1,0 1 1,-1-1 0,1 1 0,0 0 0,0 0 0,0 0 0,0 0-1,-1 0 1,1 0 0,0 0 0,-2 0 0,-29 6 728,-312 101 3469,121-49-2262,199-53-2449,0 0 1,-1-2 0,1 0-1,-1-2 1,0 0-1,-31-5 1,52 4 84,0-1 0,0 1 0,0-1 0,0 0 0,1-1 0,-1 1 0,0-1 0,1 0 0,-1 1 0,1-2 0,-6-3 0,5 2-573,0-1 1,0 1-1,0-1 1,1 0 0,0 0-1,0-1 1,-4-7-1,-8-20-1457</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17.735"/>
    </inkml:context>
    <inkml:brush xml:id="br0">
      <inkml:brushProperty name="width" value="0.1" units="cm"/>
      <inkml:brushProperty name="height" value="0.1" units="cm"/>
      <inkml:brushProperty name="color" value="#FFFC18"/>
    </inkml:brush>
  </inkml:definitions>
  <inkml:trace contextRef="#ctx0" brushRef="#br0">730 81 2944,'-12'-6'576,"8"4"-294,0 0 0,1 0 0,-1 0-1,0 1 1,0-1 0,-9-1 459,13 2-622,0 0 0,-1 0 1,1 0-1,0 0 0,-1 0 0,1 0 1,0 0-1,-1 0 0,1 0 1,-2-2-1,-2 2 354,0 0 0,-1 0 0,1 1 0,0 0 0,0 0 0,0 0 0,0 0 0,-5 1 0,-7 0 448,8 0-558,1 0-1,-1 0 0,1 1 1,-12 4-1,-13 2 514,-34 4 303,-75 1 1,100-11-1475,0-3 0,0-1 0,-43-8 0,72 8-421,0-1 1,1 0-1,-16-7 1,22 8 100,1 0-1,0 0 1,0-1 0,0 1 0,0-1-1,0 0 1,1 0 0,-1 0 0,1 0-1,0-1 1,-4-5 0,-5-14-2921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19.266"/>
    </inkml:context>
    <inkml:brush xml:id="br0">
      <inkml:brushProperty name="width" value="0.1" units="cm"/>
      <inkml:brushProperty name="height" value="0.1" units="cm"/>
      <inkml:brushProperty name="color" value="#FFFC18"/>
    </inkml:brush>
  </inkml:definitions>
  <inkml:trace contextRef="#ctx0" brushRef="#br0">1594 10 2816,'-3'-7'599,"2"5"-146,2 3-115,14 11-565,-10-9 306,3 2 870,1 0-1,-1 0 1,0 0-1,0 1 1,8 9-1,-7-10-308,-9-5-589,1 0-1,-1 1 0,1-1 0,-1 0 0,0 0 0,1 0 0,-1 1 1,0-1-1,1 0 0,-1 0 0,0 1 0,1-1 0,-1 0 0,0 1 1,0-1-1,1 0 0,-1 1 0,0-1 0,0 0 0,0 1 1,1-1-1,-1 1 0,0-1 0,0 0 0,0 1 0,0-1 0,0 1 1,0-1-1,0 0 0,0 1 0,0-1 0,0 1 0,0-1 1,0 1-1,0 1 866,-3-2-788,0 0-30,1 0 0,-1 0 0,0 0 0,1 0 0,-1 0 0,0 0 0,1-1-1,-1 1 1,1-1 0,-1 0 0,1 0 0,-1 0 0,1 0 0,0 0 0,-1 0 0,1-1 0,0 1 0,-2-3 0,-8-7 501,11 9-564,0 1 0,0 0 0,-1-1 0,1 1-1,0 0 1,0 0 0,-1 0 0,1 0 0,0 0 0,-1 0 0,1 1-1,-1-1 1,1 0 0,-1 1 0,0-1 0,1 1 0,-1-1-1,0 1 1,-2 0 0,-14-1 222,14 0-222,-1 1 1,1 0-1,-1-1 1,1 2-1,0-1 1,-1 0-1,1 1 1,0 0-1,-1 0 1,1 0-1,-6 3 1,0 2 2,-1-1-1,0 0 1,-19 6 0,-8 4 45,37-15-77,-34 16 339,-2-1 0,-71 19-1,86-30-189,-1-1 0,1-1-1,-25-1 1,22 1 55,-28 4 0,27-3-121,-29 1-1,-21-3 290,21 1-71,-95-11 0,-23-10 568,137 17-923,0 1 0,-65 9 0,38 2-1309,-48 7-4143,91-15 3245,0-1 0,0-1 0,-28-4 0,-2-8-1126</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41.312"/>
    </inkml:context>
    <inkml:brush xml:id="br0">
      <inkml:brushProperty name="width" value="0.1" units="cm"/>
      <inkml:brushProperty name="height" value="0.1" units="cm"/>
      <inkml:brushProperty name="color" value="#66CC00"/>
    </inkml:brush>
  </inkml:definitions>
  <inkml:trace contextRef="#ctx0" brushRef="#br0">1616 66 3328,'-3'-3'532,"3"3"-430,-1-1 0,0 0 0,0 0 1,1 1-1,-1-1 0,0 0 0,0 1 0,0-1 1,0 1-1,0-1 0,0 1 0,0 0 0,0-1 1,0 1-1,0 0 0,0 0 0,0-1 1,0 1-1,0 0 0,0 0 0,0 0 0,0 0 1,0 1-1,0-1 0,-1 0 0,-8 0 36,-19 1 705,0-2 0,-47-8 0,-13-7 634,-93-5 0,38 16-245,-213 1 1526,273 10-2386,-102 21 0,-56 6-4690,163-28 1481,-1 4-512</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19.935"/>
    </inkml:context>
    <inkml:brush xml:id="br0">
      <inkml:brushProperty name="width" value="0.1" units="cm"/>
      <inkml:brushProperty name="height" value="0.1" units="cm"/>
      <inkml:brushProperty name="color" value="#FFFC18"/>
    </inkml:brush>
  </inkml:definitions>
  <inkml:trace contextRef="#ctx0" brushRef="#br0">843 61 4224,'-3'-4'529,"3"3"-461,0 1 1,-1-1-1,1 1 0,0-1 0,-1 1 0,1-1 1,0 1-1,-1-1 0,1 1 0,-1-1 1,1 1-1,-1-1 0,1 1 0,-1-1 0,1 1 1,-1 0-1,1 0 0,-1-1 0,0 1 0,1 0 1,-1 0-1,1-1 0,-1 1 0,-1 0 752,-14-10 967,6 5-1160,0 0 0,0 0 1,0 1-1,-1 0 0,1 0 0,-1 2 0,0-1 1,0 1-1,-19-1 0,12 3-375,-251 9 2269,79 17-3050,131-18-1752,41-6 821,0-1 1,0 0 0,0-2 0,-18-2 0,-7-2-1485</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20.690"/>
    </inkml:context>
    <inkml:brush xml:id="br0">
      <inkml:brushProperty name="width" value="0.1" units="cm"/>
      <inkml:brushProperty name="height" value="0.1" units="cm"/>
      <inkml:brushProperty name="color" value="#FFFC18"/>
    </inkml:brush>
  </inkml:definitions>
  <inkml:trace contextRef="#ctx0" brushRef="#br0">1562 90 2944,'-1'0'67,"0"0"0,0 0 0,0 0 1,0 0-1,0 0 0,0-1 0,0 1 0,1 0 0,-1 0 1,0-1-1,0 1 0,0-1 0,0 1 0,1-1 0,-1 1 1,0-1-1,1 0 0,-1 1 0,0-1 0,1 0 0,-1 1 1,1-1-1,-1 0 0,1 0 0,-1 0 0,1 1 0,0-1 1,-1 0-1,1 0 0,0 0 0,0 0 0,-1 0 0,1 0 1,0 0-1,0 1 0,0-3 0,-2 0 142,0-1-1,0 0 1,-1 1 0,1 0-1,-1-1 1,0 1-1,0 0 1,-5-3-1,5 2-26,-1 1-1,0 0 0,1 0 0,-1 0 0,-1 1 0,1-1 0,0 1 0,-1 0 0,1 0 1,-1 1-1,0-1 0,1 1 0,-1 0 0,0 0 0,0 1 0,0-1 0,0 1 0,1 0 0,-1 1 1,0-1-1,0 1 0,0 0 0,-7 2 0,-23 6 380,0-1 0,-1-1 0,0-3-1,0-1 1,-54-2 0,-196 5 927,-99 8 1840,342-10-3239,-131 11-1021,153-15 55,1 0 0,-38-6-1,-42-16-6388,58 11 3965</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21.663"/>
    </inkml:context>
    <inkml:brush xml:id="br0">
      <inkml:brushProperty name="width" value="0.1" units="cm"/>
      <inkml:brushProperty name="height" value="0.1" units="cm"/>
      <inkml:brushProperty name="color" value="#FFFC18"/>
    </inkml:brush>
  </inkml:definitions>
  <inkml:trace contextRef="#ctx0" brushRef="#br0">1594 75 3456,'-8'-8'769,"5"5"-602,1 1 1,-1-1 0,1 0 0,-1 1-1,0 0 1,0 0 0,0 0 0,0 0-1,-1 0 1,1 1 0,0-1-1,-7-1 1,-31-3 1460,17 2-755,-25-4 501,25 4-780,-1 0 1,-26 1 0,-519 3 3570,332 18-2229,136-7-1675,53-7-326,-87 7-1037,108-10-431,-1-2 1,-47-6-1,68 6 664,0-1 1,0 0-1,1 0 0,-1 0 1,0-1-1,1-1 0,-9-4 1,-12-14-2508</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22.218"/>
    </inkml:context>
    <inkml:brush xml:id="br0">
      <inkml:brushProperty name="width" value="0.1" units="cm"/>
      <inkml:brushProperty name="height" value="0.1" units="cm"/>
      <inkml:brushProperty name="color" value="#FFFC18"/>
    </inkml:brush>
  </inkml:definitions>
  <inkml:trace contextRef="#ctx0" brushRef="#br0">1956 23 4608,'-17'-5'588,"14"4"-484,0-1 1,0 1 0,0 1 0,0-1 0,0 0-1,-1 1 1,1-1 0,0 1 0,0 0 0,-1 0 0,1 0-1,0 1 1,-1-1 0,-4 2 0,-3 0-16,-1 0 1,1-1-1,-1-1 1,1 0-1,-1 0 1,0-1 0,-12-3-1,-36-1 1488,11 7-198,-56 10-1,-18 2-695,28-13 9,-133-16-1,77 2 459,-312 7 1366,278 7-1933,86 2-3650,47 0-1783,-75-6-1,84-5 1630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22.704"/>
    </inkml:context>
    <inkml:brush xml:id="br0">
      <inkml:brushProperty name="width" value="0.1" units="cm"/>
      <inkml:brushProperty name="height" value="0.1" units="cm"/>
      <inkml:brushProperty name="color" value="#FFFC18"/>
    </inkml:brush>
  </inkml:definitions>
  <inkml:trace contextRef="#ctx0" brushRef="#br0">1316 8 3712,'-14'-2'444,"0"0"-1,1 1 1,-1 0 0,-20 2-1,17 1 188,-28 8 0,33-7-364,-1 0 0,1-1 1,-25 1-1,-186-16 4294,-37 0-1554,-25 46-1871,37-1-8555,207-32 3643,7-5 406</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23.372"/>
    </inkml:context>
    <inkml:brush xml:id="br0">
      <inkml:brushProperty name="width" value="0.1" units="cm"/>
      <inkml:brushProperty name="height" value="0.1" units="cm"/>
      <inkml:brushProperty name="color" value="#FFFC18"/>
    </inkml:brush>
  </inkml:definitions>
  <inkml:trace contextRef="#ctx0" brushRef="#br0">2329 138 4608,'-13'-4'784,"7"1"-368,0 1 0,0 0 0,0-1 0,1 0 0,-1-1 0,-5-4 0,7 6-378,0-1 0,0 1 0,0 0 1,0 0-1,0 0 0,0 1 0,0-1 0,-1 1 0,1 0 1,-1 0-1,-6 0 0,-8 0 726,-28 2-1,15 0-332,-371-1 2161,225 12-1989,2-1-145,154-11-408,-262-9 241,-84-1 887,-27-3-84,350 9-1325,26 3-514,1 0 0,-1-2 1,0 0-1,1-1 0,0-1 0,-34-13 0,14-3-2023,-4 0-309</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55.690"/>
    </inkml:context>
    <inkml:brush xml:id="br0">
      <inkml:brushProperty name="width" value="0.1" units="cm"/>
      <inkml:brushProperty name="height" value="0.1" units="cm"/>
      <inkml:brushProperty name="color" value="#FFFC18"/>
    </inkml:brush>
  </inkml:definitions>
  <inkml:trace contextRef="#ctx0" brushRef="#br0">3943 1301 2944,'11'2'20002,"-6"-13"-22271,-4 8 2308,1-1 1,-1 1-1,0-1 1,0 0 0,-1 1-1,1-1 1,-1 0-1,0 0 1,0 1-1,0-5 1,0 3 4,0-1 0,0 1 0,1-1 1,2-9-1,3-11-11,-1 0 1,2-26 0,-5 34-2,0-14-3,-2 25 6,0 0 0,1 0-1,-1 0 1,3-9 0,23-83 297,6-24-88,-30 117-221,-1-1 0,1 0 0,-1 0 0,-1 0 1,1 0-1,-1 0 0,0-1 0,-1 1 0,-2-10 1,-1-4 139,-15-35 1,-3-10-302,17 32 142,1-1 0,1 1 0,4-64 0,0 34 55,-1-88-11,-1 143 8,0 1-1,0-1 1,-4-13 0,2 14-78,2 0-1,-1 0 1,0-14-1,1 20 47,0-1-1,0 1 1,0 0 0,0-1-1,-1 1 1,1 0 0,-1 0-1,1 0 1,-1 0 0,0 0-1,0 0 1,0 1 0,0-1-1,0 1 1,-3-3 0,5 4-26,-1 0 0,1 0 0,0 0 0,0 0 0,0 0 0,-1 0 0,1 0 0,0 0 0,0 0 0,0 0 0,-1 0 0,1 0 0,0-1 0,0 1 0,0 0 0,-1 0 0,1 0 1,0 0-1,0 0 0,0-1 0,0 1 0,0 0 0,-1 0 0,1 0 0,0-1 0,0 1 0,0 0 0,0 0 0,0 0 0,0-1 0,0 1 0,0 0 0,0 0 0,0 0 0,0-1 0,0 1 1,0 0-1,0 0 0,0-1 0,0 1 0,0 0 0,0 0 0,0 0 0,0-1 0,0 1 0,0 0 0,0-2 270,0 2-252,0-1 0,-1 0 0,1 1 1,0-1-1,-1 0 0,1 1 1,-1-1-1,0 0 0,1 1 0,-1-1 1,1 1-1,-1-1 0,0 1 1,1-1-1,-1 1 0,0 0 0,1-1 1,-2 1-1,-105-4 149,95 4-84,0 1 0,-1 0 0,1 0 1,-12 4-1,-73 9 9,56-8 81,30-3-156,0-1-1,1 0 1,-17 1 0,20-3-7,0 1 0,0 0 0,-12 4 1,10-2-16,-5 1 6,11-3 16,-1 0 1,1 0-1,-1 0 1,0-1-1,1 1 0,-5-1 1,-14 2-8,1 0 0,-31 7 0,-19 2 112,-183-6-125,146-7 106,85 2-82,12-1-16,1 1 0,-1 0 0,1 0 0,-1 1 0,-18 5 0,16-4-3,0 1 0,0-2 0,0 0 0,0 0 0,-25-3 0,3 1 0,-296 5 230,290-3-177,-50 10 0,50-5-29,-52 1 0,86-7-21,-50 0 1,-87-11 0,80 4 55,-85 0-1,-80 3 44,185 2-71,0-3 0,-58-12 1,-49-6 28,-116 14-60,42 6 0,120 5 0,58-3 4,23 0-6,0 0 0,0 2-1,-32 6 1,-25 1-233,60-4 296,-1-1-1,-24 0 1,24 2 35,15-5-95,1 1 1,0 0 0,-1 0 0,1 0-1,-11 3 1,15-2 1,-1-1 1,0-1-1,0 1 0,0 0 1,1-1-1,-1 1 0,-3-1 0,-15 4-71,18-3 66,0 0 0,0 0 0,0 0 0,0 0 1,0 1-1,1-1 0,-1 1 0,0 0 1,1 0-1,0 0 0,-1 0 0,1 0 0,0 1 1,0-1-1,0 1 0,0-1 0,1 1 1,-1 0-1,1-1 0,0 1 0,-1 0 0,1 0 1,0 0-1,1 0 0,-1 0 0,0 5 1,1 29-71,1 0 1,9 53 0,-2-51 106,3-1 0,1 0-1,25 55 1,23 18-54,3 6 150,-56-98-112,-1 0 1,0 1-1,-2 0 0,0 0 1,-1 1-1,-1-1 0,-1 21 1,10 171-111,-11-207 94,-1 19 10,1-1 0,2 1 1,0 0-1,9 33 0,-5-34 11,-1-4-88,1 1-1,10 22 1,-14-38 59,0 0-1,0 0 1,0 0-1,1 0 1,0 0-1,0 0 1,0-1 0,0 1-1,0-1 1,1 0-1,-1 0 1,1 0-1,0 0 1,8 4 0,97 32-194,-91-34 161,0-1 0,0 0-1,0-2 1,25 1 0,22-3 25,440 6-299,-213-11 264,-79-2 69,209-6-69,-278 4-56,196-15 187,38 14-94,-277 11-31,-57-1 14,199-5 200,-67-2 9,-108 3-42,72-13-1,-128 16-139,-11 1 35,0 0 0,0 0 0,-1 0 1,1 0-1,0 0 0,0 0 0,0 0 1,0-1-1,0 1 0,0 0 0,0 0 0,0-1 1,-1 1-1,2-1 0,-1 0 94,6 1-2398,-2 0 1546,-1 0-1,1-1 1,0 1 0,-1-1 0,6-2 0,-8 2 366,0 1 1,0-1-1,0-1 0,0 1 0,-1 0 0,1 0 0,0-1 1,0 1-1,-1-1 0,1 1 0,-1-1 0,1 0 0,-1 1 0,0-1 1,0 0-1,1-3 0,0 1-475,0-1 0,0 1 1,-1-1-1,0 0 0,0 1 1,0-10-1,-3-37-3775</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9:56.669"/>
    </inkml:context>
    <inkml:brush xml:id="br0">
      <inkml:brushProperty name="width" value="0.1" units="cm"/>
      <inkml:brushProperty name="height" value="0.1" units="cm"/>
      <inkml:brushProperty name="color" value="#FFFC18"/>
    </inkml:brush>
  </inkml:definitions>
  <inkml:trace contextRef="#ctx0" brushRef="#br0">11 1 1792,'-5'5'960,"-1"-5"-1344</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0:34.685"/>
    </inkml:context>
    <inkml:brush xml:id="br0">
      <inkml:brushProperty name="width" value="0.1" units="cm"/>
      <inkml:brushProperty name="height" value="0.1" units="cm"/>
      <inkml:brushProperty name="color" value="#FFFC18"/>
    </inkml:brush>
  </inkml:definitions>
  <inkml:trace contextRef="#ctx0" brushRef="#br0">11426 1630 2816,'-6'2'309,"0"0"1,0 0-1,-1-1 0,1 0 1,-9 0 751,20-6-923,20-28 3793,-9 33-2630,29 1-9,-14 0-485,0-1-1,38-6 1,-60 4-582,0 0-1,1 0 1,-1-1-1,0 0 0,-1-1 1,1 1-1,-1-2 1,1 1-1,-1-1 1,0-1-1,9-8 0,5-3-145,-18 15-42,-1-1 1,1 1-1,-1-1 1,0 0-1,1 0 1,-2 0-1,1 0 1,0-1-1,3-5 1,-3 2 197,-1 0 1,1 0 0,-2-1-1,1 0 1,-1 1-1,0-1 1,-1 1 0,0-15-1,2-23 429,4-61-19,-5 88-521,0 0 1,-2-21-1,1 6 180,-2-4-36,-7-42 0,4 43-251,-1-45 1,6 32 74,-10-242 403,0 36-399,10 253-97,-1-1 1,1 0-1,-1 1 1,0-1 0,0 0-1,0 1 1,0-1-1,-1 1 1,1 0 0,-1-1-1,1 1 1,-1 0-1,0 0 1,0 0-1,0 0 1,0 0 0,0 1-1,0-1 1,0 1-1,-1-1 1,1 1 0,-1 0-1,1-1 1,-1 2-1,-4-3 1,-1 3 57,1-1 1,-1 0-1,-13-5 1,-10-1 0,-156-24 497,112 19-800,17 3 303,-96-4 1,145 13-38,-424-15 555,398 12-565,-256-31 197,228 27-151,-116 4 0,107 4-27,-39-2-7,-124 2-14,132 10 79,61-5 20,-47 0 0,-380-6 94,431 2-164,-47 8 0,47-5 31,-46 1 0,-380-6-27,419 3-29,-47 8-1,6-1-26,-280 9 131,13-9-117,-68-2-69,346-14 157,31 2-116,-56 2 0,-32 8 31,-1-5 1,-134-19 0,38 4 92,86 6 97,42 1-109,-67-10-44,129 11-43,-110-25 4,13 1 100,72 21-149,-95-2 0,75 8 154,-151-26 1,201 25-97,-57 1 0,18 2-163,-284-5 209,284 6-38,-46 7-153,4 0 121,-306-7 265,372-2-185,-81-15 0,82 9 17,-83-2 0,-119-1-120,-27 11-102,145 9 235,66-3-64,-130 16-89,67-7 34,119-14 5,-155 20-80,127-14 82,0 1-1,-46 17 1,37-9 55,-1-3-1,0-2 1,-1-2 0,-54 4-1,-198-5-63,279-8-15,-57 6 40,-65 3 0,39-7 47,-94-3-19,146-4-68,-101 6 0,132 2 18,1 1 1,-23 7 0,-8 3 42,36-11-53,2 2 1,-1 0 0,0 1-1,1 0 1,0 1-1,1 0 1,-1 2 0,-19 15-1,30-21 18,1-1 0,-1 1 0,1 0-1,0 0 1,0 0 0,0 1 0,1-1-1,-1 0 1,1 1 0,0-1 0,0 1-1,0-1 1,-1 7 0,0 6-27,1 29 0,1-35 8,0 55 14,4 248 166,2-133-67,-1-52-166,1-33 118,0-53-2,-1 59-1,-4-88-46,0 1-1,6 26 1,0-3-16,-3-17 20,0 1 1,1-1 0,1-1 0,1 1 0,1-1 0,1 0 0,0-1 0,1 0-1,1 0 1,18 20 0,-24-33 19,0 0 0,0-1 0,1 0 0,0 0 0,0 0 0,12 5 0,0 0 35,-8-4-50,0-1 0,1 0-1,-1 0 1,1-1 0,0 0 0,11 0 0,5 1 42,36-2 0,28-1-26,-1-4 1,128-22 0,48-8-111,7-1-20,-102-8 88,0-1 47,173-23 46,-33-1-129,44 14 103,6 27 17,-252 20-42,-54 2 28,368-5-184,-105 12 176,-193-6 43,183 21 1,-125 8-114,109 14-60,-4-11 102,-198-18-5,19 1 74,381-11-32,252-11 112,-437 27-84,-146-5-60,-108-10-114,321 33 143,-200-13-31,182 0-1,-290-17-32,0 4-1,75 18 0,5 2-5,207 18 100,-132-15 0,-4-12-64,-149-15 0,342 1-36,-255-7 51,239-14 17,-234 2-66,-37 4-61,154-30 0,16-41 75,-106 27 3,-2 0 56,145-35-868,-161 59-2176,9-2-2466,-120 19 267,58-21-1,-68 15 1547</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1:09.224"/>
    </inkml:context>
    <inkml:brush xml:id="br0">
      <inkml:brushProperty name="width" value="0.1" units="cm"/>
      <inkml:brushProperty name="height" value="0.1" units="cm"/>
      <inkml:brushProperty name="color" value="#E71224"/>
    </inkml:brush>
  </inkml:definitions>
  <inkml:trace contextRef="#ctx0" brushRef="#br0">7341 1789 1536,'-1'0'65,"1"0"0,-1 1 0,0-1 0,1 0 0,-1 0 0,1-1 0,-1 1 1,0 0-1,1 0 0,-1 0 0,1 0 0,-1 0 0,0-1 0,1 1 0,-1 0 0,1-1 0,-1 1 0,1 0 0,-1-1 0,1 1 1,-1-1-1,1 1 0,-1 0 0,1-1 0,-1 0 0,0-16 1989,1 9-1918,0 1 1850,0 6-1849,1 1-1,-1-1 0,0 1 1,0-1-1,0 1 1,0-1-1,0 0 0,0 1 1,0-1-1,0 1 0,0-1 1,0 0-1,0 1 0,0-1 1,0 1-1,0-1 1,0 1-1,-1-1 0,1 0 1,0 1-1,0-1 0,-1 1 1,1-1-1,0 1 0,-1-1 1,1 1-1,0 0 1,-1-1-1,1 1 0,-3-1 593,4-1-49,0 0 1,0 0 0,0 0 0,0 0-1,0 1 1,1-1 0,-1 0 0,3-2-1,10-15 292,-11 13-801,0-1-1,-1 1 1,1-1-1,-2 0 1,1 1-1,-1-1 1,0 0-1,0 0 1,-1 0 0,0-13-1,0 12-121,5-205 799,-3 90-646,1 45-49,-4-1 1,-14-100-1,11 137-134,0-74 0,2 9-20,0 78-3,1 1 93,-1 1 0,-2 0 1,-8-32-1,10 52-85,0-1 0,-1 1 0,0-1 0,-1 1 0,1 0 0,-1 0 0,-1 1 0,1-1-1,-1 1 1,0 0 0,-1 0 0,1 1 0,-1-1 0,0 1 0,-12-7 0,-2 2-15,0 1-1,0 2 1,-1-1-1,0 2 1,-24-3-1,-4-3 44,-68-9-129,42 9 188,-288-32-336,30 39 239,197 6 12,-126-8 281,-4 0-286,115 1 46,38 1-3,-159-10 169,108 7-274,-45-1 122,117 9-9,-300-4 141,300 2-5,-83-6-408,-135-13 103,-66-9 520,316 24-475,-194 0-125,150 8 292,-218-12 55,114 7-183,-43-4 71,169 1 0,-77-11 84,109 10-42,-95-2 0,53 6-75,-89-1-5,-59-16-85,172 12 24,-126 1 1,169 7 112,-136-3-143,23-3 91,125 7-36,0 0 0,0 0 0,0 1 0,1 0 0,-1 1 0,1 1 0,-15 6 0,20-8 68,0 0 1,0 0-1,-12 1 0,-6 1-28,14-1-38,1-1 0,-1 2-1,1-1 1,0 2 0,1-1 0,-15 10-1,-29 18-50,20-12 101,13-4 49,14-12 8,0 0 1,0 1-1,-6 7 0,10-10-63,1-1 0,-1 1 1,1 0-1,0 0 0,0 0 1,0 0-1,0 0 0,0 0 1,0 0-1,1 1 0,-1-1 0,1 0 1,-1 0-1,1 1 0,0 1 1,1 22 38,0-1 1,8 32 0,6 71 88,-9-67-116,86 579 111,-88-581-93,-3-44-9,0 1 1,3 17-1,23 113-143,-22-124 27,-3-10 72,0 0 1,9 22 0,-10-31 10,1 1 1,0-1-1,-1 0 0,1 0 1,1 0-1,-1 0 1,0 0-1,1 0 1,-1 0-1,1-1 0,0 1 1,0-1-1,6 3 1,4 3 25,1 0 0,1-2 1,-1 1-1,1-2 0,1 0 1,26 4-1,186 11-43,3-20 14,-100-1-19,337-13-40,-32-1 133,-249 12-42,146 11-75,45-2 29,-123-6 140,325-10-259,-565 10 153,427-2 26,-234 3-13,63 13 32,-142-4-29,163 14-26,104 14 1,-261-28-25,261 17 198,-93-30-35,-111-2 85,-150 5-177,-8 1 2,66-8 0,-66 4-2,56 0 1,-10 1-313,-41 1-486,-24 0-373,1 1 0,-1-2 0,0 0 0,15-4 0,20-10-2998,-2-9-880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42.031"/>
    </inkml:context>
    <inkml:brush xml:id="br0">
      <inkml:brushProperty name="width" value="0.1" units="cm"/>
      <inkml:brushProperty name="height" value="0.1" units="cm"/>
      <inkml:brushProperty name="color" value="#66CC00"/>
    </inkml:brush>
  </inkml:definitions>
  <inkml:trace contextRef="#ctx0" brushRef="#br0">2083 26 5632,'-8'-11'2439,"5"2"-1625,2 9-806,0-1 0,0 1 0,0-1 0,0 0 0,0 1 0,0 0-1,0-1 1,0 1 0,0-1 0,0 1 0,0 0 0,0 0 0,0 0 0,-1 0 0,1 0 0,0 0 0,0 0 0,0 0-1,-2 1 1,-23 3-97,-13 6 1172,-66 6-1,44-8-319,-212 29 1611,199-27-2074,-80 1 0,-76-10 396,109-2-339,-164 14 972,12 1-1188,215-14-1963,0-3 1,-100-18-1,93 6-855,-4-2-480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2:41.985"/>
    </inkml:context>
    <inkml:brush xml:id="br0">
      <inkml:brushProperty name="width" value="0.1" units="cm"/>
      <inkml:brushProperty name="height" value="0.1" units="cm"/>
      <inkml:brushProperty name="color" value="#E71224"/>
    </inkml:brush>
  </inkml:definitions>
  <inkml:trace contextRef="#ctx0" brushRef="#br0">1584 1454 2944,'-10'-5'8271,"10"4"-7940,-2-13 2589,9-23-3801,-3 24 2080,-1-7-860,-1 8-164,0 0 0,8-21 0,-8 25-40,0-1 0,-1 1 1,0-1-1,0 1 0,-1-1 1,0-9-1,0 7 97,0-1-1,3-14 1,-1 8 42,-1-1 0,-1 1 0,-1-21 0,-1-3 523,3 22-545,0 0 0,1 1 0,4-22 0,0-29 116,-4 57-255,-1 1 1,0 0-1,-2-15 0,3-24-171,9-58 335,-9 88-153,-1 0 0,-2-38 0,0 14-96,-1 14-70,-4-30 0,2 30 82,0-31-1,3 48-9,-1-1 1,0 1-1,-8-26 1,4 15 39,4-7-5,3 28-74,-1 1 0,0-1 0,0 0 0,0 1 0,-1-1 0,0 1 0,1-1 0,-2-3 0,-3-9 26,6 15-9,-1 0 1,0 0 0,0 0-1,-1 0 1,1 0-1,0 0 1,0 0 0,0 0-1,-1 0 1,1 0 0,0 0-1,-1 0 1,1 0 0,-1 0-1,1 0 1,-1 0-1,0 1 1,1-1 0,-1 0-1,0 0 1,1 1 0,-1-1-1,0 0 1,0 1-1,0-1 1,0 1 0,0-1-1,0 1 1,1-1 0,-1 1-1,0 0 1,0-1-1,0 1 1,0 0 0,0 0-1,-2 0 1,-7-4-155,9 3 153,1 1 0,-1-1 0,0 1 0,1-1 0,-1 1-1,0-1 1,0 1 0,1 0 0,-1 0 0,0-1 0,0 1 0,0 0 0,1 0-1,-3 0 1,-22-2 62,0 0 0,-33-8 0,32 4-79,0 2 0,-38-1-1,-99-6 129,141 9-54,-143-13-118,136 13 85,-38 2 0,38 0 7,-38-3 1,-337-30-50,337 30 72,43 1-100,0 1 0,-1 2-1,-28 3 1,27 0-41,-48 2 0,68-6 113,1 1 0,-1 0 0,1 0 0,0 1-1,0 0 1,-1 0 0,-5 3 0,-10 3-40,20-7 5,0-1-1,0 0 0,1 0 0,-1 1 1,0-1-1,0 0 0,1 1 0,-1-1 1,0 1-1,0-1 0,1 1 0,-1-1 1,0 1-1,1 0 0,-1-1 0,1 1 1,-1 0-1,1-1 0,-1 1 0,1 0 1,0 0-1,-1-1 0,1 1 0,0 0 1,-1 0-1,1 0 0,0 0 0,0 0 1,0-1-1,0 3 0,-1 6-12,1 0 0,1 0-1,0 0 1,0 1 0,1-1 0,5 16-1,6 12-26,22 51 234,-12-37-217,-3 2 0,18 68 0,-36-108 48,0 0 0,0 0 1,-1 27-1,-1-24 98,4 32 1,-1-30-213,0 26 1,0 7 52,0-18 90,-3 61 0,-2-36-22,2-6-97,-10 66 0,9-100 23,1 30 0,0-19-12,0-26 39,1-1 0,-1 1 0,0-1-1,1 1 1,-1-1 0,1 1 0,0-1-1,0 1 1,0-1 0,0 0 0,0 0-1,1 1 1,-1-1 0,1 0 0,-1 0-1,1 0 1,0 0 0,-1-1 0,1 1-1,4 2 1,-1 0 18,1-1 0,0 0-1,0 0 1,0-1 0,0 1-1,12 2 1,5-1-26,0-1 1,1 0-1,-1-2 0,34-1 1,97-17-36,-81 8-50,-39 5 150,92-6 5,253 14 56,-357-4-520,-1-1 0,0-1 0,33-6-1,-47 6-60,-1 0-1,0 0 1,1-1-1,-1 1 1,0-1-1,9-7 1,-12 8 5,0 0 0,0-1 1,-1 1-1,1-1 1,-1 1-1,0-1 0,0 0 1,0 0-1,0 0 1,0 0-1,-1 0 1,1-1-1,1-4 0,-3 6 74,0 0 0,1 0 0,-1 0 1,0 0-1,0 0 0,0 0 0,0 0 0,-1 0 0,1 0 0,-1-3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3:53.478"/>
    </inkml:context>
    <inkml:brush xml:id="br0">
      <inkml:brushProperty name="width" value="0.1" units="cm"/>
      <inkml:brushProperty name="height" value="0.1" units="cm"/>
      <inkml:brushProperty name="color" value="#E71224"/>
    </inkml:brush>
  </inkml:definitions>
  <inkml:trace contextRef="#ctx0" brushRef="#br0">23 118 1536,'-1'1'32,"1"-1"0,-1 0 0,1 1 0,-1-1 0,1 0 0,-1 0 1,-17-6 7686,18 6-7652,2 0-22,-1 1 0,1 0 0,0 0-1,0-1 1,0 1 0,0-1 0,0 0 0,-1 1 0,1-1-1,0 0 1,4-1 0,-4 1 99,1-1-1,0 0 1,0 0 0,0 0-1,0 0 1,-1 0 0,1-1-1,-1 1 1,1-1 0,-1 0-1,1 0 1,-1 0-1,2-2 1,12-8-16,-5 5-64,-1 0 0,-1-1 0,1 0 1,11-14-1,-12 13-33,2-6-2853,-1 6-20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4:00.203"/>
    </inkml:context>
    <inkml:brush xml:id="br0">
      <inkml:brushProperty name="width" value="0.1" units="cm"/>
      <inkml:brushProperty name="height" value="0.1" units="cm"/>
      <inkml:brushProperty name="color" value="#E71224"/>
    </inkml:brush>
  </inkml:definitions>
  <inkml:trace contextRef="#ctx0" brushRef="#br0">13060 1370 1152,'14'-13'1513,"-11"10"-1132,1 0-1,-1 0 1,1 0 0,-1-1 0,0 1-1,0-1 1,-1 0 0,1 1 0,-1-1-1,3-6 1,27-70 808,-27 62 2006,-5 17-3094,-6-4 529,-4 6-297,-1 0 1,0 1 0,1 0 0,-1 1 0,-19 8-1,15-5-113,0-2-1,-15 4 1,4-4-144,-1-1 1,-28-2-1,20-1 102,0-1 0,-65-12 0,93 12-147,-26-6 403,0 1 0,-64-3 0,-2 15 135,54-2-413,-73 6 9,-12 1 26,-38 1-67,-116 12 306,121-5 185,151-18-588,-391 21 549,-72-22-37,339-12-428,0 1-14,-327-9 143,319-3-283,-252-31 68,361 51 9,-102-7 85,70 7-160,-119-22 0,48-3 89,90 20-47,-91-4 0,-51 14 152,75 6-214,-49 1 271,17-2-70,-3 0-253,74-6 174,-147-20 0,176 9-143,-68-25 0,77 22 57,-1 1 0,-78-13-1,-202 15 23,260 10 49,21-2-30,-1-2 0,-48-11 0,21 4 21,-119-8-21,103 14 48,-162 13 0,71-5-71,90-5-18,67 2 25,-117 5 0,75 2 12,-123 19 35,138-17-20,-1-3-1,-82 2 1,92-7-96,-60 9-1,-33 6-34,-71 14 224,170-25-71,14-3 10,-1 2-1,-18 5 0,-27 8-149,17-6 140,4-2 75,-71 8 0,52-10-84,-107 14-126,-137 24 129,174-6 129,92-26-203,-1-1 1,-63 10-1,23-15 89,-87-4 0,114-4-57,31 0 20,1 0-1,-31-8 1,31 5-51,0 1 1,-30-2 0,0 5 190,-188-4-285,158 1 235,-45-4-281,-87-32 101,93 15 197,48 9-268,-38-7 72,27 12 137,-158 2 1,206 11-37,-39 10 1,-28 2-43,53-10 9,-25 0 11,-126 0-22,158-5-1,1-2-1,-62-10 1,63 4 48,18 3-53,0 1 0,0 1 0,-20-1 0,30 4 21,0-1 0,0-1 0,0 0 0,-14-4 0,-24-5-13,24 7 28,-40-12 0,6 1-116,-41-4 201,-98-23 37,106 29-7,78 11-87,-1 2 0,-14 0 0,17 0-20,-1 0 1,1 0-1,-20-4 0,19 1-41,-1-1 0,1 0 0,0-1-1,0 0 1,1 0 0,-1-1 0,1-1 0,0 0-1,1 0 1,0-1 0,-15-16 0,11 10-17,6 8 17,1-1 1,1 0-1,-7-8 0,-9-13 48,14 20 61,0 0 1,-9-17-1,10 11-84,0 1-1,1-1 1,0 0 0,1 0-1,1 0 1,0-1-1,1 1 1,-1-26 0,4-4-17,11-69 0,-4 52-8,13-52 94,-2 9 133,-19 69-290,0 31 70,-1-1-1,1 1 1,0 0 0,0 0-1,0-1 1,1 1-1,-1 0 1,1-1 0,0 1-1,1 0 1,1-5 0,6-10 82,-9 16-84,1 1-1,0 0 1,0-1-1,0 1 1,0 0-1,0 0 1,0 0-1,1 0 1,-1 0-1,1 0 0,-1 0 1,1 0-1,0 0 1,0 1-1,0-1 1,0 1-1,3-3 1,2 1-1,0 0-1,0 1 1,0-1 0,0 1 0,1 1 0,-1-1 0,0 1 0,13 0 0,-12 1-2,1 0-1,0 1 1,0 0-1,-1 0 1,16 5-1,-12-3 13,-1 0 0,1-1 0,15 0 0,3 1 0,75 3 0,92-4-70,-106-3 226,54 6-284,68-2-54,-17-6 144,80-8 215,-26-7-327,-82 8 65,560-9 272,-329 21-222,-212-3 22,-178 1-3,343-11-69,-60-5 104,-39 4 31,-181 6-54,261-12-35,-154 19 108,270-5-58,-249 5 20,-74 1-131,256 8 105,-373-9 7,627 37-40,-402-25 28,-73-4 0,54 4 31,156 4 29,-140-9 3,87 1-51,-10 0-50,-139-2 86,174-7-160,-126-3 116,222-14-29,146-40 244,-288 33-200,-53 5-12,253-4-33,74 18 207,-372 12-115,1 0-63,112 8 3,120 41 218,-391-49-169,0 2 0,53 18 0,-92-26-37,0-1 0,0 1-1,-1 0 1,1-1 0,0 1 0,-1 0-1,1 0 1,0 0 0,-1 0 0,1 0-1,-1 0 1,1 1 0,-1-1 0,0 0-1,0 1 1,0-1 0,2 3 0,-2 0-3,0-1 0,0 1 1,0 0-1,-1 0 1,0-1-1,1 1 0,-2 6 1,-12 147-34,5-83 73,-62 415 254,59-438-1167,-2-1 1,-2 0-1,-2-1 0,-2-1 0,-2-1 0,-36 59 0,46-89 129,5-7 11,-1 0 1,2 0 0,-1 0 0,1 1 0,1-1 0,0 1 0,1 0-1,-4 18 1,10 9-2701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03.670"/>
    </inkml:context>
    <inkml:brush xml:id="br0">
      <inkml:brushProperty name="width" value="0.1" units="cm"/>
      <inkml:brushProperty name="height" value="0.1" units="cm"/>
      <inkml:brushProperty name="color" value="#E71224"/>
    </inkml:brush>
  </inkml:definitions>
  <inkml:trace contextRef="#ctx0" brushRef="#br0">1429 139 384,'0'-4'15,"0"0"-1,0 0 1,1 0 0,0 1 0,0-1-1,0 0 1,3-6 0,-1-2 6,18-26 7882,-21 39-7824,-1 0-1,1 0 0,0 0 0,-1 0 1,1 0-1,-1 0 0,0 0 0,1 0 1,-1-1-1,1 1 0,-1 0 1,0 0-1,-1 0 0,1 0 42,-4 1 159,-1 0 0,1-1 0,-1 1-1,1-1 1,-1-1 0,1 1 0,-1-1 0,0 0-1,1 0 1,-11-2 0,-5 1 452,6 1-203,8 1-334,0-1 0,0 0-1,0-1 1,0 1 0,-12-4-1,-22-11 266,33 11-320,1 1-1,-1 0 1,0 0 0,-11-2-1,-98-19 529,89 19-599,-1 2-1,1 0 1,-44 3 0,38 0 39,6 2 76,1 1 0,-1 1-1,-31 9 1,32-6-3,0-2 0,0-1 0,-33 2 0,-62-1 689,81-4-778,1 2 0,0 2-1,0 1 1,0 3 0,1 1-1,0 1 1,-50 23 0,86-32-169,-10 4-1255,0-1 1,-1 0-1,0 0 0,-25 3 1,17-11-3052</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04.653"/>
    </inkml:context>
    <inkml:brush xml:id="br0">
      <inkml:brushProperty name="width" value="0.1" units="cm"/>
      <inkml:brushProperty name="height" value="0.1" units="cm"/>
      <inkml:brushProperty name="color" value="#E71224"/>
    </inkml:brush>
  </inkml:definitions>
  <inkml:trace contextRef="#ctx0" brushRef="#br0">1445 59 1536,'-14'9'636,"7"-4"317,6-19 1447,-25-12 1024,23 23-3293,1 0 0,-1 0 0,0 1 0,0-1 0,0 1 0,0 0 0,-1 0 0,1 0 0,-1 0 0,1 0 0,-1 1 0,0 0 0,1-1-1,-1 2 1,0-1 0,0 0 0,0 1 0,0-1 0,0 1 0,-7 1 0,-6 1 313,0 0 1,0 1-1,-23 8 0,30-8-251,-55 12 815,4 1-606,43-11-182,-36 7 1,-74 11 685,72-11-610,-53 14 112,-140 36 2493,173-38-1989,53-15-1282,1-2 0,-1-1 0,-1 0 0,-34 3 0,45-9-502,0 0 1,0-1-1,0 0 1,0-1 0,0 0-1,0-1 1,1 0-1,0-1 1,-16-8-1,-25-8-3912,0 2 1302</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05.199"/>
    </inkml:context>
    <inkml:brush xml:id="br0">
      <inkml:brushProperty name="width" value="0.1" units="cm"/>
      <inkml:brushProperty name="height" value="0.1" units="cm"/>
      <inkml:brushProperty name="color" value="#E71224"/>
    </inkml:brush>
  </inkml:definitions>
  <inkml:trace contextRef="#ctx0" brushRef="#br0">1573 0 5376,'-40'12'2385,"22"-6"-1716,0 0 0,-1-2 0,1 0 0,-1-1 0,-20 0 1,-291 12 5793,251-8-5212,-30 5 58,-168 44-360,91-9-3268,125-33-908,-1-2 1,-109 5-1,45-12-666</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07.389"/>
    </inkml:context>
    <inkml:brush xml:id="br0">
      <inkml:brushProperty name="width" value="0.1" units="cm"/>
      <inkml:brushProperty name="height" value="0.1" units="cm"/>
      <inkml:brushProperty name="color" value="#E71224"/>
    </inkml:brush>
  </inkml:definitions>
  <inkml:trace contextRef="#ctx0" brushRef="#br0">1225 81 2304,'-1'0'33,"1"0"-1,-1-1 1,1 1 0,-1-1 0,1 1-1,0-1 1,-1 0 0,1 1 0,0-1-1,-1 1 1,1-1 0,0 0 0,0 1-1,0-1 1,0 0 0,-1 1 0,1-1-1,0 0 1,0 1 0,0-1 0,0 0-1,0 1 1,1-1 0,-1 0 0,0 1-1,0-1 1,0 0 0,0 1 0,1-1-1,-1 1 1,1-2 0,1 1-29,0-1 1,0 0-1,0 1 1,0-1-1,0 1 1,0 0-1,4-2 1,5-2-86,39-15-53,-15 7 1110,-23 4 3430,-31 9-28,10 0-5503,-14 1 1624,0 2 1,0 0 0,1 2 0,-28 8-1,-24 6 571,65-17-993,-1 2 1,0-1 0,-14 9 0,15-8 28,0 0 1,0 0-1,0-1 0,-14 3 0,-29 13 763,39-17-537,-1 0 0,-18 0-1,-5 1 221,-111 18 1024,-258 71 0,396-89-1557,-91 24-647,87-24-42,0-1 0,1 0 0,-1-1 0,0-1 0,-19-1 0,29 0 171,1 0 1,-1 0-1,0 0 1,1 0-1,-1 0 1,1-1-1,-1 1 1,1-1 0,-1 0-1,1 0 1,0 0-1,0-1 1,0 1-1,-3-4 1,-19-17-3358</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09.545"/>
    </inkml:context>
    <inkml:brush xml:id="br0">
      <inkml:brushProperty name="width" value="0.1" units="cm"/>
      <inkml:brushProperty name="height" value="0.1" units="cm"/>
      <inkml:brushProperty name="color" value="#E71224"/>
    </inkml:brush>
  </inkml:definitions>
  <inkml:trace contextRef="#ctx0" brushRef="#br0">1146 6 1024,'11'-3'1179,"3"1"2361,-13 2-3491,-1 0 0,1 1 0,-1-1 0,1 0 0,-1 0 0,1 1 0,-1-1 0,0 0 0,1 1 0,-1-1 0,0 0 0,1 1 0,-1-1 0,0 1 0,0-1 0,1 1 0,-1-1 1,0 1-1,0-1 0,0 1 0,0-1 0,0 1 0,1-1 0,-1 0 0,0 1 0,0 0 0,0-1 0,0 1 0,0-1 0,0 1 0,-1 0 0,0 4 229,0 1 0,-1 0 1,0 0-1,0 0 0,0-1 1,-1 1-1,1-1 0,-1 0 0,-1 0 1,-6 9-1,8-12-112,-1 1 0,0-1 0,0 0 0,1 0 0,-1-1 0,0 1 0,-1 0 0,1-1 0,0 0 0,0 0 0,-1 0 0,-4 1 0,-16 6 657,8-1-358,0-1 1,0 0-1,-1-2 0,1 0 0,-30 4 0,18-6 297,1-2 0,-54-4 0,-382-25 1905,412 27-4910,-85-15-1,78 8-954,5 5-23,0 8-379</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10.092"/>
    </inkml:context>
    <inkml:brush xml:id="br0">
      <inkml:brushProperty name="width" value="0.1" units="cm"/>
      <inkml:brushProperty name="height" value="0.1" units="cm"/>
      <inkml:brushProperty name="color" value="#E71224"/>
    </inkml:brush>
  </inkml:definitions>
  <inkml:trace contextRef="#ctx0" brushRef="#br0">1156 1 6144,'-12'0'1203,"0"0"1,-21 4-1,23-2-608,1 0-1,-1-1 0,1-1 1,-11 0-1,8 0-83,-127-1 4549,-165 3-2110,123 15-2526,47-1-1760,107-14 705,-16 0-2340,0 3-1,-66 16 0,60-5-809</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20.685"/>
    </inkml:context>
    <inkml:brush xml:id="br0">
      <inkml:brushProperty name="width" value="0.1" units="cm"/>
      <inkml:brushProperty name="height" value="0.1" units="cm"/>
      <inkml:brushProperty name="color" value="#E71224"/>
    </inkml:brush>
  </inkml:definitions>
  <inkml:trace contextRef="#ctx0" brushRef="#br0">1476 22 4480,'-13'-11'1445,"9"9"-896,1 4-346,2-1-205,1-1 0,0 1 0,0-1 0,0 1 0,0-1 0,0 1 0,0-1 0,0 1 0,1-1 1,-1 1-1,0-1 0,0 1 0,0-1 0,0 1 0,1-1 0,-1 0 0,0 1 0,0-1 0,1 1 0,-1-1 0,0 1 0,1-1 0,-1 0 0,1 1 0,4 8 312,-5-9-100,-1-1-1,0 0 0,0 0 0,0 1 0,0-1 0,0 1 1,0-1-1,0 1 0,0-1 0,-1 1 0,1 0 0,0 0 1,0-1-1,0 1 0,0 0 0,0 0 0,-1 0 0,1 0 0,0 0 1,-1 1-1,-43-1-144,28 0 368,-7 1-188,0 2 1,-34 7-1,40-6 97,1 0 0,-1-2 0,0 0 0,1-1 0,-1-1 0,-25-2 1,-54-16 757,-89-12 354,110 28-755,-99 8 1,85 0-584,-109 6-1669,69 4-2910,9 7-4065,71-18 5643</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42.896"/>
    </inkml:context>
    <inkml:brush xml:id="br0">
      <inkml:brushProperty name="width" value="0.1" units="cm"/>
      <inkml:brushProperty name="height" value="0.1" units="cm"/>
      <inkml:brushProperty name="color" value="#66CC00"/>
    </inkml:brush>
  </inkml:definitions>
  <inkml:trace contextRef="#ctx0" brushRef="#br0">1865 171 2944,'0'3'6954,"-16"-11"-5997,14 7-890,1 0 0,-1 0-1,0 0 1,0 0 0,0 0-1,0 0 1,1 1 0,-1-1 0,0 1-1,0-1 1,-1 1 0,-2 0-1,-208 0 2948,192-2-2918,-1-1 1,1 0-1,0-2 1,-32-10 0,-22-6 710,25 14-557,0 2 0,-1 2-1,-51 3 1,-7 0 340,-222 7 1096,297-4-1618,-195 11-398,198-14-540,-1-2 0,1-1 0,0-1 0,0-2-1,-39-13 1,-70-36-7588,68 28 5146</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21.200"/>
    </inkml:context>
    <inkml:brush xml:id="br0">
      <inkml:brushProperty name="width" value="0.1" units="cm"/>
      <inkml:brushProperty name="height" value="0.1" units="cm"/>
      <inkml:brushProperty name="color" value="#E71224"/>
    </inkml:brush>
  </inkml:definitions>
  <inkml:trace contextRef="#ctx0" brushRef="#br0">965 35 4864,'-7'-7'2385,"6"6"-2151,0-1 1,-1 1-1,1-1 0,0 1 0,-1 0 0,1 0 1,-1 0-1,0 0 0,1 0 0,-1 0 0,0 0 1,0 0-1,0 1 0,-3-2 0,-17-2 625,-1 1 0,0 0 0,0 2 0,-41 3 0,-89 17 1033,-54 33-13,47-8-2307,131-39-834,0 0-1,-1-2 0,-47 0 0,29-6-1665,5-3-613</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21.738"/>
    </inkml:context>
    <inkml:brush xml:id="br0">
      <inkml:brushProperty name="width" value="0.1" units="cm"/>
      <inkml:brushProperty name="height" value="0.1" units="cm"/>
      <inkml:brushProperty name="color" value="#E71224"/>
    </inkml:brush>
  </inkml:definitions>
  <inkml:trace contextRef="#ctx0" brushRef="#br0">2322 3 4736,'-37'-2'940,"-1"1"0,1 2 0,-48 8 0,10-1-348,-276 25 2704,-358 13-208,542-40-2081,-181 8 663,301-10-1645,-98 5-124,110-9-1549,1-1 0,-41-7-1,-17-5-6398,46 3 4884</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22.376"/>
    </inkml:context>
    <inkml:brush xml:id="br0">
      <inkml:brushProperty name="width" value="0.1" units="cm"/>
      <inkml:brushProperty name="height" value="0.1" units="cm"/>
      <inkml:brushProperty name="color" value="#E71224"/>
    </inkml:brush>
  </inkml:definitions>
  <inkml:trace contextRef="#ctx0" brushRef="#br0">1253 54 4352,'-2'-3'191,"1"1"-1,-1 0 1,0-1-1,0 1 1,0 0 0,0 0-1,-1 0 1,1 1 0,0-1-1,-1 1 1,1-1 0,-5-1-1,-34-9 321,28 9-487,5 1 381,0 1 0,0 1 0,-14 0 0,-11-1 903,-60-6 726,-105 6 0,89 3-806,-173 22 1646,112-5-2751,108-14-951,-73 4-4818,96-9 1822</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9:24.779"/>
    </inkml:context>
    <inkml:brush xml:id="br0">
      <inkml:brushProperty name="width" value="0.1" units="cm"/>
      <inkml:brushProperty name="height" value="0.1" units="cm"/>
      <inkml:brushProperty name="color" value="#E71224"/>
    </inkml:brush>
  </inkml:definitions>
  <inkml:trace contextRef="#ctx0" brushRef="#br0">2488 45 2816,'-4'-4'460,"3"3"-379,0 0 0,0 0-1,0 0 1,0 1 0,0-1-1,0 0 1,0 0 0,0 1 0,0-1-1,-1 0 1,1 1 0,-2-1-1,-3-13 358,-2 11-41,1 0 0,-1 1 1,0-1-1,0 2 0,0-1 1,-16-1-1,-53 4 1270,33 0-1097,16 1-377,1 1-1,-42 9 1,7 0-8,48-9-46,1 0 0,-16 6 0,-1 0 62,-63 25 267,69-24-206,-1 0 0,-1-2-1,-29 6 1,-271 27 1941,178-24-1698,94-9-115,-74 1 0,64-9 45,-281 10 1082,274-6-839,-93-6 0,-68-18-497,176 14-737,-80-15-4830,124 19 4410,-27-4-2768</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1:27.408"/>
    </inkml:context>
    <inkml:brush xml:id="br0">
      <inkml:brushProperty name="width" value="0.1" units="cm"/>
      <inkml:brushProperty name="height" value="0.1" units="cm"/>
      <inkml:brushProperty name="color" value="#E71224"/>
    </inkml:brush>
  </inkml:definitions>
  <inkml:trace contextRef="#ctx0" brushRef="#br0">317 135 2048,'-82'14'1029,"78"-13"-838,0 0 0,0-1 0,0 1 0,0-1 0,0 0 0,-1 0 0,1-1 0,0 1 0,0-1 0,0 0-1,0 0 1,0 0 0,1-1 0,-8-3 0,3 1 56,6 2 114,-1 1 0,0-1 0,0 1 0,0 0 0,0 0 0,-4-1-1,7 3-125,1 0-1,-1 0 0,0 0 1,0 0-1,0 0 0,0 0 0,1 0 1,-1 0-1,1 0 0,-1 0 0,1 0 1,-1 0-1,2 2 0,10 18 425,0-1 0,26 30-1,-31-41-571,1-1 0,1 0 0,0 0 0,0-1 0,0 0 0,1-1 0,15 9 0,-8-7 48,0-1-1,1 0 0,0-1 0,0-1 1,1-1-1,19 3 0,-31-6-132,0-1-1,0 0 0,-1 0 0,1 0 0,0-1 1,-1 0-1,1 0 0,0 0 0,-1-1 0,1 0 1,-1-1-1,0 1 0,0-1 0,0 0 0,0-1 1,0 0-1,-1 1 0,1-2 0,-1 1 0,6-7 1,-10 9-135,1 1 1,-1-1 0,1 0 0,-1 0 0,0 0 0,1 0 0,-1 0 0,0-1 0,-1 1 0,1 0-1,0 0 1,0-5 0,-1 7 31,0 0 1,0 0-1,-1-1 0,1 1 0,0 0 0,-1 0 1,1 0-1,0 0 0,-1-1 0,1 1 1,0 0-1,0 0 0,-1 0 0,1 0 0,0 0 1,-1 0-1,1 0 0,0 0 0,-1 0 0,1 0 1,0 0-1,-1 0 0,1 0 0,0 0 0,-1 1 1,1-1-1,0 0 0,-1 0 0,1 0 0,-12 4-1232,0-1 785,0 0 0,0 0 1,0-2-1,0 1 0,0-1 0,-1-1 0,1 0 1,-1-1-1,-12-2 0,-19-6 1100,-50-15 0,44 10 1219,39 11-1441,0 0-1,1-1 0,-1 0 0,1-1 1,0 0-1,0 0 0,-12-10 0,15 10-17,1-1 1,1 1-1,-1-1 0,1 0 1,0-1-1,0 1 0,1-1 1,0 0-1,0 0 0,-5-14 1,15 31 1108,3 13-1237,2 33 522,7 97 1,-12-90-491,13 66 0,-19-128-251,1 1 1,0 0-1,-1 0 0,1 0 1,0 0-1,0 0 0,0-1 0,0 1 1,0 0-1,0-1 0,0 1 0,0-1 1,4 3-1,-5-3 16,0-1 1,1 0 0,-1 0-1,0 0 1,1 1-1,-1-1 1,1 0-1,-1 0 1,1 0-1,-1 0 1,0 0-1,1 0 1,-1 0-1,1 0 1,-1 0-1,1 0 1,-1 0 0,1 0-1,-1 0 1,0 0-1,1 0 1,-1 0-1,1 0 1,0-1-1,0 0-9,0 1-1,0-1 0,-1 0 1,1 0-1,0 0 0,0 0 1,0 0-1,-1 0 0,1 0 1,0 0-1,-1 0 0,1-1 1,-1 0-1,8-20-282,-2 0 1,6-33 0,-1 5 121,7-23 80,16-145-1,-33 206 165,-1 0-1,-2-22 1,2 31-35,-1 0 0,1 0 0,-1 0-1,0 0 1,0 1 0,0-1 0,0 0 0,0 0 0,0 1 0,-1-1-1,1 1 1,-1-1 0,0 1 0,0 0 0,1 0 0,-5-3 0,6 4-11,-1 1 0,0-1 0,0 1 1,0 0-1,0-1 0,0 1 0,0 0 1,0 0-1,0-1 0,0 1 0,0 0 1,0 0-1,0 0 0,0 0 0,0 0 1,0 1-1,1-1 0,-1 0 0,0 0 1,0 1-1,0-1 0,0 0 0,0 1 1,0-1-1,0 1 0,1-1 0,-1 1 1,0-1-1,-1 2 0,-1 1 20,0 1 1,0-1-1,0 0 0,0 1 1,-3 5-1,-2 8-2,-1 0 0,2 0 0,1 1 0,0-1 1,-4 22-1,-11 95 66,14-74-125,0-13-66,-2 7-98,-1 75-1,8-175-372,-2-1 0,-13-55 1,17 101 564,-2-12-53,-2 0 1,-7-21-1,11 32 76,-1 0-1,1 0 0,-1 0 0,0 0 1,0 0-1,0 0 0,-1 0 0,1 1 1,0-1-1,-1 0 0,1 1 0,-1-1 0,1 1 1,-1-1-1,0 1 0,1 0 0,-1-1 1,0 1-1,0 0 0,0 0 0,0 1 1,0-1-1,0 0 0,-4 0 0,5 1-7,-1 0 0,1 1 0,0-1 1,0 0-1,-1 1 0,1-1 0,0 1 0,0-1 0,0 1 0,-1 0 0,1 0 0,0-1 0,0 1 0,0 0 0,0 0 0,1 0 0,-1 0 0,0 0 0,0 0 1,0 0-1,1 0 0,-1 1 0,1-1 0,-1 0 0,1 0 0,-1 0 0,1 1 0,0-1 0,-1 0 0,1 1 0,0 1 0,-1 1 34,1 1 0,0-1 1,-1 1-1,2-1 0,-1 1 0,0-1 0,3 8 0,-3-9-14,1 0 1,0-1-1,0 1 1,0 0-1,0-1 1,1 0-1,-1 1 1,1-1-1,-1 0 1,1 1-1,0-1 1,0 0-1,0 0 1,0-1-1,0 1 1,0 0-1,1-1 1,-1 1-1,3 0 1,0 0 16,0-1 1,-1 0-1,1 0 1,0 0-1,0-1 0,0 0 1,0 0-1,-1 0 1,1-1-1,9-1 1,31-9 113,0-2 0,72-30 0,13-5-1320,-117 44 588,0 1 1,1 0 0,23-1 0,-27 3-406,1 2 1,-1-1 0,1 1 0,-1 1-1,14 3 1,15 8-2631</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1:31.497"/>
    </inkml:context>
    <inkml:brush xml:id="br0">
      <inkml:brushProperty name="width" value="0.1" units="cm"/>
      <inkml:brushProperty name="height" value="0.1" units="cm"/>
      <inkml:brushProperty name="color" value="#66CC00"/>
    </inkml:brush>
  </inkml:definitions>
  <inkml:trace contextRef="#ctx0" brushRef="#br0">25 367 4224,'-2'1'217,"0"0"0,0-1 0,0 1-1,0 0 1,0 0 0,0 0 0,0 0 0,0 0 0,1 0 0,-1 1 0,-1 1-1,24 6 2051,-5-8-1940,-1 0 0,1-2 0,0 0 0,28-5 0,9-1 145,222-16 1122,-106 21-509,-93 3-356,-72-1-735,0 0 1,-1-1 0,1 1-1,0-1 1,-1 0 0,1 0-1,-1 0 1,4-2 0,-6 2-39,-1-1 0,1 1 0,-1-1 0,0 0 1,1 1-1,-1-1 0,0 1 0,0-1 0,0 1 0,0-1 1,0 1-1,-1-1 0,0-2 0,-2-3-42,0 1 0,0 0 0,-1 0 0,0 0 0,0 1 0,-10-11 1,1 2-76,5 4 188,0 1 0,-1 1 1,0 0-1,0 0 1,-1 1-1,0 0 1,0 0-1,0 1 0,-1 1 1,0 0-1,0 0 1,-1 1-1,1 0 1,-20-3-1,22 6 13,-1 0 0,0 0 0,1 1 0,-1 0 1,0 1-1,1 0 0,-1 0 0,1 1 0,-1 0 0,1 1 0,0 0 0,-1 1 0,2 0 0,-1 0 1,0 1-1,1 0 0,0 0 0,-11 10 0,6-3 11,1 1 1,0 0-1,1 0 0,1 1 1,0 1-1,0 0 1,2 0-1,-13 31 0,8-8 25,1 1-1,-11 68 0,16-55 33,8-40-234,5-35-181,38-164-846,17-92 1031,-59 264 186,1-1 0,-2 1 0,0-1 0,-3-30 0,-3 33-17,5 13-47,0 0 1,0 0-1,0 0 1,0 0-1,-1 0 1,1 0-1,0 0 1,0 0-1,0 0 1,-1 0-1,1 0 1,0 0-1,0 0 1,0 0-1,-1 0 1,1 0-1,0 0 1,0 0-1,0 0 1,-1 0-1,1 0 1,0 1-1,0-1 1,0 0-1,0 0 1,0 0-1,-1 0 1,1 0-1,0 0 1,0 1-1,0-1 1,0 0-1,0 0 1,0 0-1,-1 1 1,0 1 8,-1 1 0,1 0 0,-1 0 0,1 0 0,0 0 0,-1 4 0,-8 48 253,2 0-1,0 58 1,7 113 204,2-119-485,-1-97 3,0-1 0,-1 1 0,0-1 0,0 0 0,-1 1 0,-4 14 0,6-24 11,0 1 0,-1-1-1,1 1 1,0-1 0,0 1 0,0-1 0,0 1 0,-1-1 0,1 1 0,0-1-1,0 1 1,-1-1 0,1 0 0,0 1 0,-1-1 0,1 0 0,-1 1 0,1-1-1,0 0 1,-1 1 0,1-1 0,-1 0 0,1 0 0,-1 1 0,1-1 0,-1 0-1,1 0 1,-1 0 0,1 0 0,-1 0 0,1 0 0,-1 0 0,1 0 0,-1 0-1,1 0 1,-1 0 0,1 0 0,-1 0 0,1 0 0,-1 0 0,1-1 0,-1 1-1,1 0 1,-1 0 0,1 0 0,0-1 0,-1 1 0,1 0 0,-1-1 0,1 1-1,0 0 1,-1-1 0,0 0 0,-18-23-206,19 24 208,-16-28-155,2 0 1,1-1-1,-16-53 0,21 57 123,-9-32 19,-5-17 4,19 66 11,0 0 1,-1 0-1,0 0 0,-1 1 1,1 0-1,-10-11 1,13 18 3,1-1 1,0 1 0,-1-1 0,1 1 0,0-1-1,-1 1 1,1 0 0,0-1 0,-1 1 0,1 0-1,-1-1 1,1 1 0,-1 0 0,1-1 0,-1 1-1,1 0 1,-1 0 0,1 0 0,-1 0 0,1-1-1,-1 1 1,1 0 0,-1 0 0,1 0 0,-1 0-1,1 0 1,-1 0 0,1 0 0,-1 1 0,1-1-1,-1 0 1,1 0 0,-1 0 0,1 0 0,-1 1-1,1-1 1,-1 0 0,1 0 0,-1 1 0,0 0 8,0 0 1,1 0 0,-1 1 0,0-1 0,1 0 0,-1 0 0,1 0 0,0 0 0,-1 0-1,1 1 1,0-1 0,0 0 0,0 0 0,0 1 0,0-1 0,0 0 0,0 3 0,5 14 85,0 0 1,2 0 0,-1 0 0,2 0 0,16 25 0,-1 2 1,-17-32-89,27 54-67,60 94 0,-87-152-154,-7-8-137,-9-17-195,-4-17 174,-21-34-1,-9-20 1079,43 86-692,0 0-1,1 0 1,-1 0-1,1 0 1,-1-1-1,1 1 1,0 0-1,0 0 1,-1-1-1,1 1 1,0 0-1,0 0 1,0-1-1,0 1 1,0 0 0,1 0-1,-1 0 1,0-1-1,1 1 1,-1 0-1,0 0 1,1 0-1,0 0 1,-1-1-1,1 1 1,-1 0-1,1 0 1,0 0-1,0 0 1,0 1-1,0-1 1,0 0-1,0 0 1,0 0-1,0 1 1,0-1-1,0 0 1,0 1-1,0-1 1,0 1-1,0 0 1,1-1-1,-1 1 1,0 0-1,2-1 1,6 0-20,1-1 0,-1 2-1,1-1 1,16 2 0,24 2 113,-1 1-1,0 3 1,-1 2 0,1 3-1,-2 1 1,0 2 0,54 26-1,22 25 4,-64-34-1742,72 30 1,-126-60 1359,1 1-356,0-1 0,0 1 0,0-1 0,0 0 0,1-1 1,-1 0-1,1 0 0,-1 0 0,0-1 0,1 0 0,8 0 1,-12-1 219,0 0 1,0-1 0,0 1 0,0 0 0,0-1 0,3-2 0,-6 4 398</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1:34.341"/>
    </inkml:context>
    <inkml:brush xml:id="br0">
      <inkml:brushProperty name="width" value="0.1" units="cm"/>
      <inkml:brushProperty name="height" value="0.1" units="cm"/>
      <inkml:brushProperty name="color" value="#66CC00"/>
    </inkml:brush>
  </inkml:definitions>
  <inkml:trace contextRef="#ctx0" brushRef="#br0">0 271 896,'0'-5'2475,"3"3"-1914,-1 0 1,0 0-1,0 0 1,1 1-1,-1-1 1,5-1-1,0 3-274,0 2 0,0-1 0,0 1 0,0 0-1,-1 0 1,11 5 0,16 5 697,-15-7-731,0-2 0,0 0-1,0-1 1,0-1 0,1-1 0,32-3-1,-14-2-264,0-2 0,46-15 0,-77 20-6,0 0-1,0 0 1,-1-1-1,1 1 0,-1-1 1,1-1-1,-1 1 1,0-1-1,0 0 1,-1 0-1,1 0 1,5-7-1,-8 8 16,0 1 0,-1-1 0,0 1 0,0-1 0,0 1 0,0-1-1,0 0 1,0 1 0,-1-1 0,1 0 0,-1 0 0,0 0 0,1 1 0,-1-1 0,-1 0 0,1 0 0,0 0 0,-1 1-1,1-1 1,-1 0 0,0 0 0,0 1 0,0-1 0,0 1 0,-1-1 0,1 1 0,-1-1 0,-2-3 0,-1 0 0,0 0 0,-1 0 1,0 1-1,0 0 1,0 0-1,0 0 1,-1 1-1,1-1 0,-10-3 1,-10-3-5,-35-11 0,5 2-193,47 16 142,0 1 1,0 0 0,-1 0-1,1 1 1,-1 1 0,1-1-1,-12 1 1,36 11 20,-11-7 70,0 0 0,-1 1 0,1-1 0,-1 1 0,0 0 0,0 0 0,-1 0 0,4 6 0,16 37 134,2 16 119,-3 1 0,19 104 0,-36-150-237,1 31 0,-5-45-43,0 1 1,0 0-1,0-1 1,-1 1-1,0 0 1,1-1 0,-2 1-1,1-1 1,0 1-1,-1-1 1,-4 8-1,5-11-20,0 0 1,1 0-1,-1 0 0,0 0 0,0-1 0,0 1 0,0 0 1,0-1-1,0 1 0,0-1 0,0 1 0,0-1 0,0 1 1,-1-1-1,1 0 0,0 1 0,0-1 0,0 0 0,0 0 1,0 0-1,-1 0 0,1 0 0,0 0 0,0 0 0,0-1 1,0 1-1,-1 0 0,1-1 0,0 1 0,0-1 0,0 1 1,0-1-1,0 1 0,0-1 0,-1-1 0,-4-1-21,0-1 1,1-1-1,-1 1 0,-7-9 0,-1-4-46,-1-1-1,2 0 0,-14-25 0,-28-63 52,42 79 62,-68-153 139,75 163-218,4 12 24,0 0 0,0 0 0,0 0 0,-1 0 0,1 1 0,-5-7 0,6 22 311,14 128 290,-5-68-479,14 95 109,-7-58 5,-14-65-309,-3-38 23,-3-10-94,-4-14-137,5 5 269,1 0-1,-2-20 1,5 28 83,-1 0 0,1 0 0,1 0 0,-1 0 0,1 0 0,0 0 0,0 0 0,3-10 0,-3 15-6,1-1 1,-1 0-1,0 0 1,0 0-1,1 1 1,-1-1-1,1 0 1,-1 1 0,1-1-1,0 1 1,0 0-1,-1 0 1,1 0-1,0-1 1,0 2-1,0-1 1,0 0-1,0 0 1,4 0-1,3-1 77,1 1-1,0-1 1,11 2-1,-15-1-82,51-1 115,143-11-297,-58-10-2489,-64 9-559</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2:35.723"/>
    </inkml:context>
    <inkml:brush xml:id="br0">
      <inkml:brushProperty name="width" value="0.1" units="cm"/>
      <inkml:brushProperty name="height" value="0.1" units="cm"/>
      <inkml:brushProperty name="color" value="#E71224"/>
    </inkml:brush>
  </inkml:definitions>
  <inkml:trace contextRef="#ctx0" brushRef="#br0">0 63 768,'17'-5'389,"-8"5"-213,-4 0 241,-1 0 0,1 0 0,-1 0 0,1 1 1,7 1-1,-10-1-331,-1-1 1,0 1 0,1-1-1,-1 1 1,0 0-1,0 0 1,1 0 0,-1 0-1,0 0 1,0 0 0,0 0-1,0 0 1,0 0-1,-1 0 1,1 0 0,0 1-1,0-1 1,-1 0-1,1 1 1,-1-1 0,1 0-1,-1 1 1,1 1-1,5 26-57,-4-14 192,2-1 0,-1 0 0,10 21-1,-12-33-156,0 0 0,0 0-1,0 0 1,1 0 0,-1 0-1,1 0 1,-1 0 0,1-1-1,0 1 1,-1-1 0,1 1-1,0-1 1,0 0 0,0 1-1,0-1 1,1 0 0,-1 0-1,0-1 1,0 1 0,0 0-1,1-1 1,-1 1 0,0-1-1,1 0 1,-1 0 0,4 0-1,1-1-7,0 0 0,1 0 0,-1 0-1,0-1 1,0 0 0,0-1 0,7-3 0,15-7 293,1 1 0,0 1 1,51-10-1,-18 8 179,1 2 0,96-3 0,-28 9-528,-101 4 307,47-8-1,-47 5-317,11-3 182,60-1 0,57-1 592,1 0-390,250 13-128,-287 3-173,0 0 368,-87-6-386,15-1 2,92-10 0,-16-10 8,208-6 0,-16 20-102,107 20 358,-351-13-199,143-18 0,17 0-101,340 17 332,-508 3-382,-1 2 1,1 4 0,100 26-1,-129-27 67,0-1 0,72 2-1,78-11 135,9 0 103,-144 5-264,289-1-73,94-5 84,-101 6 16,-201-2 62,164 21-1,-224-17-141,101-7-1,-51-1 20,147 12 7,-170-4 62,105-9 0,-38-1 4,258 9 148,-229-13-170,-106 9-7,238 5-19,-248-5-1,100-12 0,25-1 0,92 19 0,-108-16 18,0 0 23,-1 17 67,-139-4-152,107-2-58,-89-1 81,161-11 251,-175 10-177,-18 0 176,48 4 1,-65 2-490,-19-5 168,1 0-1,-1 0 1,1 1 0,-1-1 0,0 0 0,1 0 0,-1 0 0,0 1 0,1-1 0,-1 0-1,0 1 1,1-1 0,-1 0 0,0 0 0,0 1 0,1-1 0,-1 1 0,0-1 0,0 0-1,0 1 1,0-1 0,1 0 0,-1 1 0,0-1 0,0 1 0,0-1 0,0 0 0,0 1-1,0-1 1,0 1 0,0-1 0,0 0 0,0 1 0,0-1 0,0 1 0,-1-1 0,1 0-1,0 1 1,0-1 0,0 1 0,0-1 0,-1 0 0,1 1 0,-1 0 0,-15 16-4020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01.356"/>
    </inkml:context>
    <inkml:brush xml:id="br0">
      <inkml:brushProperty name="width" value="0.1" units="cm"/>
      <inkml:brushProperty name="height" value="0.1" units="cm"/>
      <inkml:brushProperty name="color" value="#E71224"/>
    </inkml:brush>
  </inkml:definitions>
  <inkml:trace contextRef="#ctx0" brushRef="#br0">0 1 896,'21'6'608,"28"5"0,-37-9-341,0-1-1,0-1 1,0 0 0,0 0-1,0-1 1,0-1 0,-1 0-1,17-4 1,-16 3-191,0 1 0,0 0-1,1 1 1,-1 0 0,0 1 0,17 2 0,8-1 1,144 9 163,-113-5 223,34 5-116,-64-3-307,54 18 0,-66-17-34,0 0 1,1-2-1,0-1 1,46 3-1,524-14 250,-389-11-217,-1 0-3,101 27 39,-268-9-65,-1-2 1,65-9-1,39-2 55,-77 11-23,124 6 102,-135-2-113,1-3-1,66-7 0,-58 2 55,109 3-102,-95 3-51,-4 3 121,140 24 1,-139-19-26,-1-4-1,96-5 1,86 6-95,-242-4 82,244 16 658,-216-19-509,-24 0-131,1 0 1,-1 2-1,0 0 0,20 4 0,-37-5-57,1 0 1,-1 0-1,1 1 0,-1-1 0,0 0 0,1 1 0,-1-1 0,0 1 0,1 0 0,-1-1 0,0 1 0,0 0 1,1 0-1,-1 0 0,0 0 0,0 0 0,0 0 0,0 0 0,0 0 0,0 0 0,-1 0 0,1 1 0,0-1 0,-1 0 1,1 0-1,0 1 0,-1-1 0,0 1 0,1-1 0,-1 2 0,-3 16-1837</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03.829"/>
    </inkml:context>
    <inkml:brush xml:id="br0">
      <inkml:brushProperty name="width" value="0.1" units="cm"/>
      <inkml:brushProperty name="height" value="0.1" units="cm"/>
      <inkml:brushProperty name="color" value="#E71224"/>
    </inkml:brush>
  </inkml:definitions>
  <inkml:trace contextRef="#ctx0" brushRef="#br0">1 180 1152,'0'-2'123,"0"2"-88,0-1-1,0 0 0,0 0 1,0 1-1,0-1 1,0 0-1,0 1 0,0-1 1,0 0-1,0 0 1,0 1-1,1-1 0,-1 0 1,0 1-1,0-1 1,1 0-1,-1 1 0,1-1 1,-1 1-1,0-1 1,2-1 431,-1 2-462,-1 0 1,1-1-1,-1 1 1,0-1-1,1 1 1,-1 0-1,1-1 1,-1 1-1,1 0 0,-1 0 1,1-1-1,-1 1 1,1 0-1,-1 0 1,1 0-1,-1 0 1,1-1-1,-1 1 0,1 0 1,-1 0-1,1 0 1,1 1-1,15-2 0,-16 1 45,90-9 1551,-76 8-1430,-1-1 0,1-1 0,-1 0 0,0-1 0,24-9 0,12-4 287,-5 5-320,1 2 1,0 2 0,1 1-1,62 1 1,-85 6-206,57 0 147,129-15 0,-81 0-55,204 2 0,-329 13-26,276-9 308,-193 2-307,0 4-1,137 13 0,52-3 88,-172-9-97,-88 2 60,222 9-178,-128 6 202,-35-4-120,97 1-1,-136-12 135,354 14 258,-306-8-320,1-4 0,87-9 0,-85 5-84,129 13 1,-174-6 141,53 15 0,-64-12-82,1-2 0,1 0 0,44 0 0,36-7 62,135 3-56,-169 6-4,79 19 1,-143-24-1,15 1 0,0 0 0,0-2-1,38-2 1,90-15-10,-75 6 3,9-2 71,-44 5 396,0 1 0,93 3 0,-137 2-719,1 1 0,-1-1 0,0 1-1,0 0 1,0 0 0,1 1-1,-1-1 1,-1 1 0,1-1 0,0 1-1,0 1 1,-1-1 0,1 0 0,-1 1-1,1 0 1,-1 0 0,0 0-1,3 4 1,6 12-2133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44.091"/>
    </inkml:context>
    <inkml:brush xml:id="br0">
      <inkml:brushProperty name="width" value="0.1" units="cm"/>
      <inkml:brushProperty name="height" value="0.1" units="cm"/>
      <inkml:brushProperty name="color" value="#66CC00"/>
    </inkml:brush>
  </inkml:definitions>
  <inkml:trace contextRef="#ctx0" brushRef="#br0">2542 52 3072,'0'-1'163,"0"0"1,0 0-1,-1 0 0,1 0 1,-1 0-1,1 0 0,-1 0 1,1 0-1,-1 0 0,1 0 1,-1 0-1,0 0 0,0 0 1,1 1-1,-1-1 0,-2-1 1,2 1-122,1 1 1,-1-1 0,0 0 0,0 0 0,1 1-1,-1-1 1,0 0 0,1 0 0,-1 0-1,0 0 1,1 0 0,0 0 0,-1 0-1,1 0 1,-1 0 0,1-2 0,0 3 6,-1-1-1,1 0 1,0 0 0,0 0-1,-1 0 1,1 0 0,0 1 0,-1-1-1,1 0 1,-1 0 0,1 1 0,-1-1-1,1 0 1,-1 1 0,0-1 0,1 0-1,-1 1 1,0-1 0,1 1-1,-1-1 1,0 1 0,0-1 0,0 1-1,1 0 1,-1 0 0,0-1 0,0 1-1,0 0 1,0 0 0,0 0 0,0 0-1,-1 0 1,-31 0 1281,20 2-1065,0 2-1,0-1 1,1 1-1,-1 1 0,-14 8 1,-20 7 31,-33 6 296,-1-3 0,-1-4 0,-112 12 0,-87-6 297,217-23-785,0-2-1,-90-13 1,-256-24 1840,208 23-1526,-4 2-888,-11 0-2643,21-12-4317,100 5 3708</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15.454"/>
    </inkml:context>
    <inkml:brush xml:id="br0">
      <inkml:brushProperty name="width" value="0.1" units="cm"/>
      <inkml:brushProperty name="height" value="0.1" units="cm"/>
      <inkml:brushProperty name="color" value="#E71224"/>
    </inkml:brush>
  </inkml:definitions>
  <inkml:trace contextRef="#ctx0" brushRef="#br0">0 137 1152,'4'1'128,"1"0"0,-1 0 1,0-1-1,0 1 0,1-1 0,-1 0 1,0-1-1,1 1 0,-1-1 0,0 1 1,0-1-1,0-1 0,8-2 0,-6 2-18,0 0 0,0 1-1,0-1 1,1 1 0,8 0-1,16 1-55,60 10-1,19-1 297,-23-3-33,159 21-125,-226-24-172,0 0 0,0-1 0,0-2 0,0 0 0,0-1 0,1-1 0,30-7 0,1-4 39,98-24 265,-115 31-278,-1 1 1,51 0-1,-52 5-34,45 0 43,126-14 1,-148 7-12,75 3 0,-21 1-4,64 1-48,-102 4 15,98-12-1,96-23-96,-223 30 73,-1 2 1,0 2 0,1 2 0,46 8 0,-34-3-10,-34-6 59,1-1 1,-1-1 0,28-4-1,62-14-188,49-7 307,-128 21-54,-20 2-244,0 1-1,1 0 0,-1 1 1,0 0-1,1 1 0,-1 1 1,0 0-1,0 0 0,15 6 1,6 6-1977</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25.333"/>
    </inkml:context>
    <inkml:brush xml:id="br0">
      <inkml:brushProperty name="width" value="0.1" units="cm"/>
      <inkml:brushProperty name="height" value="0.1" units="cm"/>
      <inkml:brushProperty name="color" value="#E71224"/>
    </inkml:brush>
  </inkml:definitions>
  <inkml:trace contextRef="#ctx0" brushRef="#br0">1 120 768,'6'-1'133,"1"0"1,0 0-1,-1-1 1,1 0-1,-1 0 1,0-1-1,8-3 1,22-9 238,-8 8-198,-12 3-45,0 0-1,20-9 1,38-12 276,-53 19-272,0 1 0,1 0 0,29-1 0,-12 1 23,18 0-55,99 3 0,-75 4-68,264 12-86,-245-5 79,174-8 1,-82-3-28,-107 3 13,177 17-46,-44-1 62,56 2 46,-236-16-116,145 21 98,-4-1-5,259 15-136,-242-6 203,-55-6-34,60-7 37,71 13-114,-210-22 7,102 4-1,63-13-113,-105-3 168,-83 2-53,73 1 73,163-21 1,-88-12 76,-143 28-126,0 2-1,59 4 0,-98-2-41,230 24 134,-202-20-86,60 4-117,123-7 1,-14 0 150,-89 10 110,30 1-255,186 11 77,-211-4-50,-1 0-4,-93-17 59,0-1 1,-1-1-1,28-3 1,40-9 71,-27 2-41,86-1-1,174 6-67,-213 1 58,-24-1-160,61-5 333,1 0-382,-96 9 155,-21 0 63,0 1 1,54 8-1,-67-6-674,-1 2-1,0 0 1,-1 2-1,1 0 1,31 15 0,-18-3-375</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29.420"/>
    </inkml:context>
    <inkml:brush xml:id="br0">
      <inkml:brushProperty name="width" value="0.1" units="cm"/>
      <inkml:brushProperty name="height" value="0.1" units="cm"/>
      <inkml:brushProperty name="color" value="#E71224"/>
    </inkml:brush>
  </inkml:definitions>
  <inkml:trace contextRef="#ctx0" brushRef="#br0">1 14 896,'13'-3'128,"0"-1"0,1 2 0,-1 0 0,1 1 0,-1 0 0,1 1 0,0 0 0,-1 1 0,1 1 0,0 0 0,18 6 0,8 3 212,60 9 0,-64-13-231,-6-3-7,45 0 0,21 2 30,-61-2-36,62-2-1,-67-3 105,1 2-1,55 7 1,-43-1-232,1-3 0,49 0 0,56 5 362,-70 2-110,155 20 200,-61-29-79,-93-3-197,8 0-1,7 0-118,105 12-1,-131-2-39,261 19-34,-147-26 106,199-4-12,-207-19 63,-120 13-147,47-8-70,71-9 191,19-3-44,-136 22-64,1 2 1,-1 3-1,1 3 0,106 16 1,-27 15 25,-65-15 0,-20-6-3,59 5 0,-92-17 14,1-1 0,-1 0 0,0-1-1,1-1 1,19-5 0,30-5 191,-42 10-237,0 1-1,0 1 1,41 4 0,-55-2-338,1 1 1,-1 0-1,1 1 1,-1 1-1,0 0 1,0 0-1,-1 2 1,1-1-1,15 11 1,5 11-951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34.553"/>
    </inkml:context>
    <inkml:brush xml:id="br0">
      <inkml:brushProperty name="width" value="0.1" units="cm"/>
      <inkml:brushProperty name="height" value="0.1" units="cm"/>
      <inkml:brushProperty name="color" value="#E71224"/>
    </inkml:brush>
  </inkml:definitions>
  <inkml:trace contextRef="#ctx0" brushRef="#br0">0 410 640,'6'0'123,"0"-1"-1,0 0 1,0-1-1,0 1 1,0-1 0,0 0-1,-1-1 1,1 1 0,10-8-1,-8 6 25,0-1 1,0 1-1,1 1 0,12-5 1,15 2 11,-1 1 1,1 2 0,57 3 0,-58 0 6,55 0 117,159-3 234,-141-3-250,98-9-235,-170 11 15,34-4 364,101-26 0,-110 18-411,0 3 0,1 3 0,0 3 0,88 1 0,27-1 83,2 0 10,-29-4-264,-69 10 154,204 6 34,-163 1 84,62-5-33,-15-1-66,-37 16-33,-57-5 14,79 13 1,-71-9-33,-52-9 28,0-1 0,48 2 0,198-11 26,112 4 208,-198-17-156,-89 5-108,284-33-32,-218 24 144,-89 15-85,100 5-1,-79 3 0,-53-2 26,144 4-13,-8-2-81,-99-3 176,-39 1-39,202 9 23,-210-5-81,0-3 0,0-1 0,1-1 0,-1-2-1,55-12 1,0-4 39,1 5 0,169-5 0,-217 17-40,-1-3 0,59-12 0,-60 9-4,4 2 27,0 1 0,-1 2 0,55 5 0,141 22 84,-235-24-94,232 11-136,214 2 276,-378-11-168,85-9 0,6-1 112,-141 8-72,199-4 9,-155 0-17,85-16-1,-71 7-5,-1 4 1,110 1-1,-13-1 72,-112 3-61,154-21 46,6-1 27,-170 26-91,0 2 1,0 4-1,75 13 0,-97-12-10,1-1 0,0-2-1,65-4 1,31 1 34,-72 1-21,153 18 121,-161-12-108,-15-2-5,162 11 0,-98-11-19,180 30 0,30 18-2,-150-29-13,39 5 175,-95-16-171,-18-3 33,-27-5-103,-40-4 91,27 5 1,151 29-1395,-173-29-10,-7 4-219</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3:56.314"/>
    </inkml:context>
    <inkml:brush xml:id="br0">
      <inkml:brushProperty name="width" value="0.1" units="cm"/>
      <inkml:brushProperty name="height" value="0.1" units="cm"/>
      <inkml:brushProperty name="color" value="#E71224"/>
    </inkml:brush>
  </inkml:definitions>
  <inkml:trace contextRef="#ctx0" brushRef="#br0">1 64 640,'12'3'729,"1"-1"-1,0 0 1,0-1-1,1-1 1,24-1 0,-2-1-136,-11 2-452,0 1-1,37 6 0,-14-1 298,8 3-364,-41-8-32,0 0 0,0 0 0,0-2-1,0 0 1,0 0 0,-1-1-1,25-8 1,17-1 179,-8 3-177,-9 1-29,71-3 1,200 7 32,-270 3-90,-15 1 52,0-1 1,50-7-1,-32 1 56,0 2 0,1 2 0,47 4-1,-15-1 24,219-1 124,-158-10 22,-47 2-496,33 0 186,143 10 0,-52 0 537,20 1-774,-106 11 304,63 5 261,-137-18-218,68-8 0,6-1 124,-82 8 9,212 9-554,-190-4 388,1-3-1,134-14 1,-132 7-10,0 2-1,0 4 0,-1 2 1,112 21-1,-130-15 45,-1-2 0,59 0-1,-4-8-1,124 3 33,-147 6-51,46 3 22,-87-11-90,-1-2 1,68-11-1,-80 10 160,-1 0 0,1 2 0,55 4 0,-80-3-60,7 0-635,0 1 0,-1 0-1,1 1 1,-1 0 0,1 0-1,-1 1 1,16 7 0,-22-7 130,0 0 1,0 0-1,-1 0 0,6 6 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4:01.142"/>
    </inkml:context>
    <inkml:brush xml:id="br0">
      <inkml:brushProperty name="width" value="0.1" units="cm"/>
      <inkml:brushProperty name="height" value="0.1" units="cm"/>
      <inkml:brushProperty name="color" value="#E71224"/>
    </inkml:brush>
  </inkml:definitions>
  <inkml:trace contextRef="#ctx0" brushRef="#br0">0 33 640,'2'1'69,"-1"0"0,1 1 0,-1-1 0,1 0 0,-1-1 0,1 1 0,-1 0 0,1 0 0,0-1 0,0 1 0,-1-1 0,1 1 0,0-1 0,0 0 0,-1 1 0,1-1 0,0 0 0,0 0 0,0 0 0,-1-1 0,4 0 0,5 0 289,0-1 0,17-5 0,-4 0-223,2 1 0,-1 1 1,40-2-1,75 3 312,-127 4-443,139 12 74,-111-7-17,1-1-1,0-2 1,58-5-1,-13-7 290,0 5 0,158 10 0,-144-1-156,109-8-1,20 0-100,-80 15-91,-85-5 4,0-3 1,75-5 0,-5-8 150,264 16 0,-35-1-87,-87 0 459,-197-1-445,183-6 5,-96-1 3,-21 6-33,146-6-182,-146-5 169,237 16-1,-76-8-50,-127-5 5,-159 5 0,183 5 58,-94-1-26,157-13 0,83 7-156,-5 0 142,-45 2 100,-201 3-114,173-14 38,7 0 60,-198 14-39,230-2-142,124-10 143,-137 14-138,-139-9 79,214 21 0,-70-6 136,-11-1-287,-173 5 173,-41-4 26,91 0 0,-55-12-51,197 6 460,-209-3-693,151-16-1,8-1 253,86 38 133,-339-23-517,1 1 0,-1 0 0,0 0 0,0 1 0,0-1 0,0 2 0,0-1 0,0 1 0,-1 0 0,1 0 0,-1 1 0,7 5 0,5 10-1536</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4:02.699"/>
    </inkml:context>
    <inkml:brush xml:id="br0">
      <inkml:brushProperty name="width" value="0.1" units="cm"/>
      <inkml:brushProperty name="height" value="0.1" units="cm"/>
      <inkml:brushProperty name="color" value="#E71224"/>
    </inkml:brush>
  </inkml:definitions>
  <inkml:trace contextRef="#ctx0" brushRef="#br0">0 114 1408,'113'1'2874,"126"-3"-1082,-209-1-1799,31-8-1,19-3 34,281-4 641,-133-1-605,-29 1 41,94 32 9,-213-11 4,1-4 0,103-14 0,-45 3 144,-79 9-32,-1 3-1,62 8 1,-53-4-433,0-4 0,116-13 1,35-1 487,83 20-374,-283-5-1821,33 7 1,-15 0-404</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4:44.252"/>
    </inkml:context>
    <inkml:brush xml:id="br0">
      <inkml:brushProperty name="width" value="0.1" units="cm"/>
      <inkml:brushProperty name="height" value="0.1" units="cm"/>
      <inkml:brushProperty name="color" value="#66CC00"/>
    </inkml:brush>
  </inkml:definitions>
  <inkml:trace contextRef="#ctx0" brushRef="#br0">6031 130 1920,'-5'0'298,"-1"0"0,1 0 0,-1 1 0,0 0 0,1 0 0,-1 0 0,1 0 0,-10 5 1,-13 7 188,21-9-96,0-1 0,-1 1-1,0-1 1,1-1 0,-1 1 0,0-1 0,0-1 0,-14 2 0,-41-2-544,23 0 756,0-1 1,-52-7 0,10-4-180,-38-8-64,94 14-376,-42-4 0,19 3 313,-58-12 1,17 1-258,-46-3 632,-207-3 0,246 24-747,-169-7 203,185 1-114,-40-5 10,46-1 47,0 3 1,0 3-1,0 4 0,-79 8 1,-124 15-15,-2-1 9,124 2 56,-216 2 12,288-19-72,-56 1 89,77-6-103,-141-7 133,79 1-198,33 2 45,27 1 50,40 2-105,1-1-1,0-1 1,0-1 0,-38-9-1,13-1 26,-1 3 1,-66-5-1,38 6-3,16 3 44,-101 5 0,80 2-16,-142 9-114,186-8 115,29-2-23,1 0-1,-1 1 0,0 0 1,1 1-1,-1 0 1,-16 5-1,13-2-5,-46 19-11,-82 46 0,119-57 26,0 2 0,1 0 1,-27 26-1,36-29-3,1 0 0,1 1 0,0-1 0,0 2 0,1 0 0,-12 26 0,6-4-7,2 1 0,-12 53 0,-8 82-78,2-7 247,16-83-134,-7 131 0,16-129-30,-5 309 379,11-360-379,11 152-96,16 183 93,-1-64 55,-21-181-22,5 250 127,-19 49 46,10-336-186,-7 169 42,-6 244 25,13-332-24,-7 161 15,2-260-47,-2 88 4,0 36 64,-21 53 64,0 21-239,24-220 111,-4 150 219,4-122-201,0-50-26,2 0-1,1 0 0,1 0 1,5 30-1,-1-28-6,1-1 0,1 0 0,1 0 1,1-1-1,1 0 0,15 24 0,-23-44-14,1-1 0,-1 0 0,1 0 0,0 0 0,0 0 0,0 0 0,1-1 0,-1 1 0,1-1 1,-1 0-1,1 0 0,6 2 0,4 1 42,1-1 1,18 3-1,-3-1-18,-1 1-22,208 41-20,-171-36 18,-1 3 0,0 2 0,63 26 0,-115-38 16,43 15-71,68 15 0,6-9 179,46 10-183,-112-24 75,0-2 1,101 1-1,-132-10 52,250 24-69,-123-8-30,77-9 113,1-1-31,-145 3-101,166 8 143,-208-18-51,316 14-223,58 5 288,-168-14-139,91-1 66,70-9 28,-88-12-6,-51 1-27,117 2-58,-82-6 12,-77 7 60,-30-8-103,18 0-18,294-7 128,190 16-153,-473 14 78,-22 1-3,71 0 14,142 0-45,-104 2 0,226 4 270,-138-4-391,-259-2 189,191-3 120,-10 0-92,-79 1-154,147 4 84,-24 6-42,-35-2 241,42 0-118,90 5-64,-136-8 85,-38-3-74,50 2 141,-8-1-240,28-3 124,-19-2-56,35-2 154,-134-3-44,162-1-116,-7 0-113,-130 0 442,58 0 71,35 7-915,-46-2 615,9 0 113,170-9-402,-450 11 211,433-15 214,-280 7-190,281-17-251,-266 13 206,-29 1 76,298-12 68,-83 10-89,55-1-12,247 12-42,-307 5 40,-53-2-10,-19-1-44,47 2 476,-8-2-820,-58-2 436,151-6 36,-80-6 41,-170 6-407,-65 1 547,15-1-169,-51 1-168,174 12 0,-120-2 40,-90-5 4,-49 2-39,42 1 245,125-16 0,-158 8-217,0-1-1,-1-2 0,0-2 1,46-22-1,-75 32-231,0 0 0,0 0 0,0 0 0,0 1 0,6-2 0,-11 3 72,1 0 1,0 0 0,0 0 0,0 0 0,-1 0 0,1-1 0,0 2 0,0-1 0,0 0 0,-1 0 0,1 0 0,0 0 0,0 0 0,-1 1 0,1-1 0,0 0 0,0 1 0,-1-1 0,1 0 0,0 1 0,-1-1 0,1 1 0,0-1 0,-1 1 0,1-1 0,-1 1 0,1 0-1,-1-1 1,1 1 0,0 0 0,-10-22-3346</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4:48.972"/>
    </inkml:context>
    <inkml:brush xml:id="br0">
      <inkml:brushProperty name="width" value="0.1" units="cm"/>
      <inkml:brushProperty name="height" value="0.1" units="cm"/>
      <inkml:brushProperty name="color" value="#66CC00"/>
    </inkml:brush>
  </inkml:definitions>
  <inkml:trace contextRef="#ctx0" brushRef="#br0">1 268 1408,'18'6'1000,"-4"-1"-869,1-1-5,8 1 729,27-8 1558,-35 2-2247,0 0 0,0 1 0,0 0 0,23 4-1,52 6 433,-70-7-137,40 1 0,-39-4-349,39 7 0,-28 0 4,1-1 0,0-1 0,0-2 0,0-2-1,1-1 1,61-8 0,11-7 192,0 4-1,118 3 1,-47 0-74,41-7-52,-215 15-189,403-29 1144,-207 20-1129,2 0 59,-91 10-144,308-6 277,-35 11 83,-212 1-220,136-6 113,34 17-330,-43-7 163,-94-7 51,-153-1-21,303 9 125,-201-14 149,146 3-594,-12 9 187,113 7 198,-305-10-101,136-8 0,237-2-135,-233 6 226,49 8 38,114-3 72,112-19-236,-107 11 240,-156-3-144,73-14-190,-6 0 583,-208 19-365,99-3 61,-52-13-125,17-1-8,288-17-30,-278 20-97,232 14 0,-61 1 140,-59-3-23,-19-7 244,-1-20-316,-250 25 51,253-21-69,-187 19-61,81-7 362,119-4-103,-197 15-122,213 5 13,-229-2-12,46 4-15,-23 0-83,-46-4 10,84 15 0,5 7 192,195 9-1,-184-22-157,-26 2 79,-55-4-20,75-1 1,-52-9-3,269 5 0,-214-7 179,-47-1-49,-7 1-83,37 0-19,-42 6-27,221-4 3,-157-6 39,218 17-1,-89-5-7,-33-3 16,-182 1-70,186 2-64,206-15 483,-368 9-389,123-13 19,-67 2 25,688-66-44,-560 35 133,-181 28-198,77-10 33,28 9 99,69-8-38,357-24 56,-364 38-209,-6-1 188,-153 9-65,-3-1-26,171 19 1,-265-16 8,0 0 0,0 0 1,0 1-1,0 0 0,0 0 0,0 0 1,0 1-1,0 0 0,-1 0 0,0 0 1,1 1-1,-1 0 0,-1 0 0,1 0 1,0 0-1,-1 1 0,0 0 0,0-1 1,-1 2-1,1-1 0,-1 0 0,0 1 0,0-1 1,-1 1-1,0 0 0,0 0 0,0 0 1,0 0-1,0 9 0,-1 83-144,-1-54 105,-11 83 94,11 5-28,-6 338-77,-4-8 286,-1 47-101,13-231-103,-9 403 419,-3 0-258,8-186 7,-51 226-38,32-462-203,10-104 213,4 219 117,8-232-223,10 87 16,-8-154-78,-1-50 62,-1 1 0,-1-1 0,-1 1 1,-1 0-1,-6 25 0,-1-15-99,-24 76 199,28-100-130,0 0 0,0-1 1,-1 1-1,-1-1 0,0-1 0,0 0 0,-10 11 0,5-10 7,1-1 1,-1-1 0,-1 0-1,0 0 1,0-1-1,-19 8 1,-29 16-115,-22 10-36,-46 5 205,-62 26-76,77-28 44,0 0-1051,105-40 515,-1 0 0,2 0 0,-1 1 0,1 1 0,-1-1 1,2 1-1,-1 1 0,1-1 0,0 1 0,1 1 0,0-1 0,0 1 0,-5 12 0,-17 23-2936</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5:17.998"/>
    </inkml:context>
    <inkml:brush xml:id="br0">
      <inkml:brushProperty name="width" value="0.1" units="cm"/>
      <inkml:brushProperty name="height" value="0.1" units="cm"/>
      <inkml:brushProperty name="color" value="#66CC00"/>
    </inkml:brush>
  </inkml:definitions>
  <inkml:trace contextRef="#ctx0" brushRef="#br0">2 16 896,'0'0'15,"0"0"1,0 0-1,0 0 0,0 0 1,0 0-1,0 0 1,0 0-1,0 0 0,0 0 1,0 0-1,0 0 1,0 0-1,0 0 0,0 0 1,0 0-1,0 0 0,0 0 1,0 1-1,0-1 1,0 0-1,0 0 0,0 0 1,0 0-1,0 0 0,0 0 1,0 0-1,0 0 1,0 0-1,0 0 0,0 0 1,0 0-1,0 0 0,0 0 1,0 0-1,-1 0 1,1 0-1,0 0 0,0 0 1,0 0-1,0 0 0,0 0 1,0 0-1,0 0 1,0 0-1,0 0 0,0 0 1,8 3 1159,12 2 756,-13-5-1430,-3 0-220,0 0 1,1 0-1,-1 0 0,0-1 0,0 1 1,0-1-1,0 0 0,0 0 0,0 0 0,6-3 1,-7 2-126,0 1 0,1 0 0,-1 0 1,0 1-1,1-1 0,-1 1 0,1-1 0,-1 1 0,1 0 1,3 1-1,6-1 1592,-11 1-1605,0 0-1,-1-1 1,1 1 0,0 0-1,-1 0 1,1 0-1,-1 0 1,1 0-1,-1 1 1,0-1-1,0 0 1,1 1 0,-1-1-1,0 1 1,0-1-1,1 4 1,0-2 27,0 0 0,1 0 1,-1-1-1,0 1 0,5 3 1,1-1-32,0 0 1,1-1 0,-1 0 0,1 0 0,0-1 0,0 0-1,0 0 1,13 1 0,-2-1-17,27 8 0,3 1-22,-38-9-52,220 33 222,-203-34-186,1-1 0,44-4 1,-9-8-70,19-3 688,-56 10-582,29-7-1,7-2-359,7 4 342,88 0 0,118 9-19,-251-2-85,0 0 0,32-8 0,-3 0 11,7 1 139,-10 1 116,84-3 1,109-3 549,-136 9-304,20 1-223,0-1-2450,-119 4 992,0 1 0,-1-1 1,1 2-1,0-1 0,-1 1 0,17 4 1,-13 4-2640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6:18.680"/>
    </inkml:context>
    <inkml:brush xml:id="br0">
      <inkml:brushProperty name="width" value="0.1" units="cm"/>
      <inkml:brushProperty name="height" value="0.1" units="cm"/>
      <inkml:brushProperty name="color" value="#66CC00"/>
    </inkml:brush>
  </inkml:definitions>
  <inkml:trace contextRef="#ctx0" brushRef="#br0">0 1 128,'6'0'0</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5:18.873"/>
    </inkml:context>
    <inkml:brush xml:id="br0">
      <inkml:brushProperty name="width" value="0.1" units="cm"/>
      <inkml:brushProperty name="height" value="0.1" units="cm"/>
      <inkml:brushProperty name="color" value="#66CC00"/>
    </inkml:brush>
  </inkml:definitions>
  <inkml:trace contextRef="#ctx0" brushRef="#br0">36 38 896,'-30'0'352,"25"-6"-288,5-12-352,0 4-192</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5:19.636"/>
    </inkml:context>
    <inkml:brush xml:id="br0">
      <inkml:brushProperty name="width" value="0.1" units="cm"/>
      <inkml:brushProperty name="height" value="0.1" units="cm"/>
      <inkml:brushProperty name="color" value="#66CC00"/>
    </inkml:brush>
  </inkml:definitions>
  <inkml:trace contextRef="#ctx0" brushRef="#br0">20 0 3712,'-1'1'179,"-1"0"0,1 0 0,0-1 0,-1 1 0,1-1 1,-1 1-1,1-1 0,-1 0 0,1 1 0,-1-1 0,-2 0 1029,24 23 2035,-18-21-3052,1 1 0,-1-1 0,0 0 0,1 0 0,-1 0 0,1-1 0,0 1 0,-1-1 0,1 1 0,0-1 0,0 0 0,0 0 0,0 0 0,0-1 0,4 1 0,5 0 504,0 0 1,22-3 0,-26 2-468,0-1 0,1 1 1,-1 0-1,0 0 0,0 1 1,16 3-1,-15-1-37,0 1 1,0 0-1,-1 0 0,1 0 1,-1 1-1,0 0 0,10 10 1,-15-13-186,0 0 0,-1 0 1,1 0-1,0 0 0,0 0 1,0-1-1,0 1 0,1-1 0,-1 0 1,0 0-1,1 0 0,-1 0 1,1-1-1,-1 1 0,0-1 0,1 0 1,4 0-1,4-2 75,-1 0 1,1 0-1,20-9 0,-19 7-39,27-7 0,-3 6-1,-1 2 0,1 1-1,-1 2 1,1 1 0,-1 2-1,1 2 1,43 10 0,-57-8 36,1-1 0,0-1 0,1-2 0,-1 0 0,1-2 0,0 0 0,-1-2 0,32-4 0,1-3 51,-1 3 0,1 2 0,70 5 0,32 19 66,-111-12-88,93 4-1,-125-14-1030,0-1-1,0-1 0,31-8 1,4-1-1991,5 1-1473</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6:38.564"/>
    </inkml:context>
    <inkml:brush xml:id="br0">
      <inkml:brushProperty name="width" value="0.1" units="cm"/>
      <inkml:brushProperty name="height" value="0.1" units="cm"/>
      <inkml:brushProperty name="color" value="#66CC00"/>
    </inkml:brush>
  </inkml:definitions>
  <inkml:trace contextRef="#ctx0" brushRef="#br0">31 134 1792,'0'-1'101,"-1"0"1,1 1-1,0-1 0,-1 1 1,1-1-1,-1 0 0,1 1 0,-1-1 1,1 1-1,-1-1 0,1 1 1,-1-1-1,1 1 0,-1 0 1,1-1-1,-1 1 0,0 0 1,1-1-1,-1 1 0,0 0 1,0 0-1,1-1 0,-1 1 0,-1 0 1,2 0-38,-1 1 1,0-1 0,1 1-1,-1-1 1,0 0 0,1 1 0,-1-1-1,0 1 1,1 0 0,-1-1-1,1 1 1,-1 0 0,1-1-1,-1 1 1,1 0 0,0-1-1,-1 1 1,1 0 0,0 0-1,0-1 1,-1 1 0,1 0-1,0 1 1,-1 1 11,0 0 0,0-1 0,1 1-1,-1 0 1,1 0 0,0 0 0,0 0-1,0 0 1,1 4 0,-1-5-63,1-1-1,-1 1 1,1-1 0,0 0-1,0 1 1,0-1 0,0 0-1,0 0 1,0 0 0,0 1-1,0-1 1,0 0 0,0-1-1,0 1 1,1 0 0,-1 0-1,0 0 1,1-1 0,-1 1-1,3 0 1,5 1 123,0 0 1,0 0-1,0-1 1,0 0-1,1 0 0,-1-1 1,16-2-1,9 0 218,-7 3-248,0-2 0,0-1-1,0-1 1,46-11-1,-38 3 181,62-25-1,-57 16-199,6-3 15,55-19 0,-82 37 20,0 1 0,1 1 0,-1 1 0,1 0 0,31 2 0,-20 1 28,35-5 0,2-6-157,-17 2 119,80-3-1,-111 11-43,-1 0 0,1 1-1,-1 1 1,1 1 0,31 9-1,-19-4-43,1 0 0,53 4 0,-35-6-17,301 41-43,-313-39 89,-1 2 0,0 1 0,40 18 0,-59-21-15,5-1 24,1 0-1,36 5 1,-16-4 61,-11-3-88,1-2 0,68-1-1,-56-3-49,-16 0-4,36-7 0,-36 4-8,37-1 0,125 0 114,-125 5-92,63 1 91,175-22 1,-277 18 150,1 1 1,55 4-1,-73 0-128,0 0-1,22 7 0,-27-6-176,-1-1 1,1 0-1,0 0 0,0 0 1,-1-1-1,1 0 0,0-1 1,0 0-1,0 0 0,0 0 0,0-1 1,0 0-1,7-2 0,-5-1-456,1 0 0,-1-1 0,0 0 0,-1-1 0,1 0 0,8-8 0,-13 11 360,47-38-2661</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6:44.981"/>
    </inkml:context>
    <inkml:brush xml:id="br0">
      <inkml:brushProperty name="width" value="0.1" units="cm"/>
      <inkml:brushProperty name="height" value="0.1" units="cm"/>
      <inkml:brushProperty name="color" value="#66CC00"/>
    </inkml:brush>
  </inkml:definitions>
  <inkml:trace contextRef="#ctx0" brushRef="#br0">1 5 1408,'0'-1'168,"0"1"0,1-1 0,0 1 1,-1 0-1,1-1 0,-1 1 0,1 0 0,-1-1 0,1 1 0,0 0 1,-1 0-1,1 0 0,0-1 0,-1 1 0,1 0 0,0 0 1,46 32 2113,-42-30-2040,0-2 0,0 1-1,0 0 1,0-1 0,0 0 0,-1 0 0,9-2-1,5 1 177,27 4 277,0 1 0,78 18 0,-84-17-198,1-1-1,0-2 1,46-3-1,-19 0-530,-55 1 35,327 14 169,-246-7-78,6 0 200,-58-3-146,46-1 0,-3-1 127,0 0-102,19 2-64,-17 5-48,100 5 74,59-5-69,-109 1 27,-112-8-81,146 16 353,-68-8-137,48 2-58,449-15-40,-348-12-52,-6 1 40,91 14-36,-224-9 43,239 9 165,-217 10-224,-26 1-17,-65-6-41,47 1-1,68-4 41,241 34-1,-376-34-39,-1-1 0,1 0 0,-1-2 0,30-4 0,20-1 1,385 0-126,-435 6 121,218-15 163,-2 1-143,-137 15-81,109-3 59,-115-6 160,125 3-197,29 14 266,-198-6-110,25 3 199,-37-2-67,51-1 0,-87-3-262,-1 0 59,-1-1-43,0 0 0,1 0 0,-1 1 0,0-1 0,1 1 0,-1-1 0,1 1 0,-1 0-1,1-1 1,-1 1 0,1 0 0,2 0 0,2 0 7,0-1 1,0 0-1,0 0 0,0-1 0,0 0 1,6-2-1,-5 1-15,1 0 0,0 1 1,8-1-1,5-2 75,15 0-150,28 1 158,-46 2-652,1 1 1,-1 0-1,0 1 1,21 3-1,-34-1-493,1 0 0,0 0 0,-1 0 0,0 0 1,7 4-1,-3 1-2343</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6:54.683"/>
    </inkml:context>
    <inkml:brush xml:id="br0">
      <inkml:brushProperty name="width" value="0.1" units="cm"/>
      <inkml:brushProperty name="height" value="0.1" units="cm"/>
      <inkml:brushProperty name="color" value="#66CC00"/>
    </inkml:brush>
  </inkml:definitions>
  <inkml:trace contextRef="#ctx0" brushRef="#br0">5328 1379 2048,'-21'4'3333,"43"-4"-437,-20 0-2722,0-1-1,0 1 1,-1 0-1,1-1 1,0 1 0,-1-1-1,1 0 1,-1 0-1,3-1 1,-2 1-81,0 0 0,0 0 0,-1 0 0,1 1 0,0-1 0,0 0 0,0 1 1,6-1 2956,10-3-2127,-19 4-905,1 0 0,-1 0 0,1 0-1,-1 0 1,1 0 0,-1 0 0,1 1-1,-1-1 1,1 0 0,-1 0-1,1 1 1,-1-1 0,1 0 0,-1 0-1,1 1 1,-1-1 0,1 0 0,0 1-1,-1-1 1,1 1 0,-1-1 0,1 0-1,0 1 1,0-1 0,-1 1-1,1 0 1,0-1-14,0 0-1,0 0 0,0 0 0,0 0 1,0 0-1,0 0 0,0 0 1,0 0-1,-1 0 0,1 0 1,0 0-1,0 0 0,0 0 1,0 0-1,0 0 0,0 0 1,0 0-1,0 0 0,0 0 1,0 0-1,0 0 0,0 0 1,0 0-1,0 0 0,0 0 1,0 0-1,0 0 0,0 0 1,0 0-1,0 0 0,-1 0 0,1 0 1,0 0-1,0 0 0,0 0 1,0 0-1,0 0 0,0 0 1,0 0-1,0 0 0,0 0 1,0 0-1,0 0 0,0 0 1,0 0-1,0 0 0,0 0 1,0 0-1,0 0 0,0 0 1,0 0-1,0 0 0,0 0 1,0 0-1,0 0 0,0 1 1,0-1-1,0 0 0,0 0 0,0 0 1,0 0-1,0 0 0,0 0 1,0 0-1,0 0 0,0 0-1,0 0-1,-1 0 1,1-1-1,0 1 1,0 0-1,-1 0 1,1 0-1,0 0 1,0 0-1,0 0 1,-1 0-1,1 0 1,0 0 0,0 0-1,-1 0 1,1 0-1,0 0 1,0 0-1,-1 0 1,1 0-1,0 0 1,0 0-1,-1 0 1,1 0-1,0 0 1,0 0-1,0 0 1,-1 1-1,1-1 1,0 0-1,0 0 1,0 0-1,-1 0 1,1 1-1,-1 12 1970,1-19-1494,0-92 1694,0 93-2129,1 0-1,0 1 1,0-1 0,0 0 0,3-7 0,-2 7 1,-1 0 1,1 0-1,-1-1 1,0 1-1,0-9 1,-1-39 275,-4-140 23,2 158-317,2 1 1,1 0-1,2-1 1,1 1-1,2 0 1,1 1-1,2-1 1,21-52-1,-27 77-18,0 0-1,-1 0 0,0 0 1,-1 0-1,1-13 0,-3-51 193,0 28-350,0 42 160,0 1 1,1-1-1,-1 0 0,0 1 1,0-1-1,-1 1 1,1-1-1,-1 1 1,1-1-1,-1 1 1,0 0-1,1 0 1,-1 0-1,-1 0 0,-2-2 1,-13-18-76,8 17 106,-1 1 11,-16-16 98,26 19-154,0 0 0,-1 0 0,1 0 1,-1 0-1,1 1 0,-1-1 0,1 0 0,-1 1 0,-2-2 1,4 2 0,0 0 0,0 0 0,-1 0 0,1 0 0,0 0 0,0 0 0,0 0 0,0 0 0,-1 0 0,1 0 0,0 0 0,0 0 0,0 0 0,0 0 0,-1 0 0,1-1 0,0 1 0,0 0 0,0 0 0,0 0 0,0 0 0,0 0 0,-1 0 0,1-1 0,0 1 0,0 0 0,0 0 0,0 0 0,0 0 0,0-1 0,0 1 0,0 0 0,0 0 0,0 0 0,0 0 0,0-1 0,0 1 0,0 0 0,0 0 0,-3-2-24,3 1 32,-1 1 1,1 0 0,-1 0-1,1-1 1,-1 1 0,1 0-1,-1-1 1,1 1-1,-1 0 1,1-1 0,0 1-1,-1-1 1,1 1-1,0-1 1,-1 1 0,1 0-1,0-1 1,0 0-1,-1 0 1,-12-19 47,4 8 120,6 9-157,1 0-1,0 0 1,-1 0 0,1 0 0,-1 0-1,0 0 1,0 1 0,0 0 0,-1-1-1,1 1 1,0 0 0,-1 0-1,1 1 1,-1-1 0,0 1 0,0 0-1,1 0 1,-1 0 0,0 0 0,-5 1-1,-7 0-9,-14 0-17,0-1-1,-54-8 1,55 3 25,0 3-1,-42-2 1,-17-6-51,70 11 70,0-2 0,1 0 0,-28-7 0,25 6-23,1 1 0,-1 0 0,0 2 0,-22 1 0,-1 1-16,-9-6 38,37 3 9,0 0-1,-31 2 0,-75 19 151,-30 3-177,106-19 111,0-2 1,-57-4-1,72-3-122,0-1 0,-34-11 1,-26-7-5,43 16 2,0 3 0,-71-1 0,-169 6 11,148-5 240,-154 10 213,211-4-412,-96-3-232,136-4 223,0-2 1,-59-20-1,50 14-19,0-2-156,21 6 169,-43-7 0,-3 8-191,-8 0 446,46 4-393,0 2 0,-67 4-1,36 0 257,29 0-191,13 0 150,-33-3 0,11-13-7,24 12-175,-20-2 109,-225 5 28,163 6-197,101-5 128,0 0 0,1 0 0,-1 0 0,-9 5 0,-11 2 0,14-6 2,-24 5 40,-1 2 0,-38 15 0,66-21-42,0-1 0,0-1 0,0 0 0,0 0 0,-1-1 0,1 0 0,-15-1 0,9 0 0,-26 1 0,32 1 1,-93 7 4,83-7-41,2 0 0,-32 8 0,-15 2 101,-50 7-38,57-7 111,-2-6-127,49-3-19,-1-1 0,0 0 0,1-1 0,-20-2 0,-4 1 37,-19 5-109,26 7 102,16-5 34,10-5-65,0 0 1,0 0-1,0-1 0,0 1 1,0-1-1,0 1 1,0-1-1,0 1 1,0-1-1,0 1 0,0-1 1,0 0-1,-2 1 1,2-1 4,0 0 0,1 1 0,-1-1 0,0 1 0,1-1 0,-1 1 0,0-1 0,1 1 0,-1-1 0,1 1 0,-1 0 0,1-1 0,-1 1 1,1 0-1,-1 0 0,1-1 0,-1 1 0,1 0 0,0 0 0,0-1 0,-1 1 0,1 0 0,0 0 0,0 0 0,0 0 0,0-1 0,0 1 0,0 0 1,0 1-1,1 38-19,-1-26 4,6 113 3,-1-75 16,6 9 229,-11-46-222,0 1 58,0 0 1,-1 1 0,0-1 0,-7 28 0,2-11 25,4-28-103,0 0 1,1 0 0,0 0 0,0 0 0,0 0-1,1 0 1,0 7 0,-2 17-1,-3 1 12,-7 30 102,8-43-90,1 1 0,1 0 0,-1 19 0,2-18-18,0-1 1,-7 29 0,-22 82 181,26-115-158,2 1 1,-1-1 0,1 29-1,1-8-5,0-21-58,1 1 0,0 0-1,1-1 1,4 25 0,-3-22 56,-2-16 2,0 1 0,0 0 1,0-1-1,0 1 0,1 0 1,-1-1-1,0 1 0,1-1 1,-1 1-1,1-1 0,1 3 1,14 31-76,-14-29 59,1 1 0,0 0 0,1-1 0,-1 0 0,6 7 0,19 30-3,-21-35 13,0 1 0,9 17 0,-11-16 16,1 0 1,11 12-1,-5-8 7,25 24-145,-10-10 142,-23-23-47,1 0 0,-1 0 0,1 0 0,0 0 0,1-1 0,7 5 1,6 3 59,1-2 0,1 0 1,0-1-1,1-2 0,-1 0 1,26 5-1,13-3-62,0-1-1,0-3 0,85-5 1,-82-6 74,24-2 40,-1 9-52,121-3-39,-148-1 16,87-16-1,41-9-64,-123 27 47,12-2 13,584-37 41,-615 43-72,55 9 0,-16-2 4,-51-7 26,302 24-33,-201-13 27,-34-2-95,394 8 175,-360-9-63,-26 1-44,-45-10 70,-1-2 0,1-3 0,-1-2 0,71-16 0,-107 15-110,27-7-73,-34 8 169,0 1 0,0 1 1,1 1-1,-1 1 0,30 1 0,-29 0-26,-1-2-33,-1 0-1,1-2 0,-1 0 1,0-1-1,29-12 0,6-1-33,129-46 51,13-4 101,-170 61-72,1 2 0,0 0-1,0 1 1,1 2 0,-1 1 0,1 1-1,-1 1 1,38 6 0,-53-5-7,1-1 1,-1-1-1,0 0 1,1-1-1,-1 0 1,16-3-1,-18 2-355,0 1 0,-1 1 0,17 0 0,10-1-5783,-23 0 2929</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7:01.073"/>
    </inkml:context>
    <inkml:brush xml:id="br0">
      <inkml:brushProperty name="width" value="0.1" units="cm"/>
      <inkml:brushProperty name="height" value="0.1" units="cm"/>
      <inkml:brushProperty name="color" value="#66CC00"/>
    </inkml:brush>
  </inkml:definitions>
  <inkml:trace contextRef="#ctx0" brushRef="#br0">3246 2074 1408,'-7'5'440,"11"-5"-124,14-9 875,10-10 3390,-21 12-3851,16-18 1905,-22 23-2134,1 0-300,0 0-1,-1 0 1,1 0-1,0-1 1,-1 1-1,1 0 1,-1-1-1,2-4 1,1 0 96,-3 5-255,-1 1 1,0 0 0,1 0-1,-1 0 1,0 0 0,0 0-1,0 0 1,0 0 0,0-1-1,0 1 1,0-2 0,0-10 415,2 4-221,0 0 0,-1-1-1,0 1 1,-1-11 0,3-24 248,-2 30-326,0 0-1,-2-24 1,1 26-78,-1 0-1,1 0 1,1 1 0,0-1 0,3-13-1,5-11 238,-6 20-255,1 1 1,0 0-1,8-17 0,37-85 1148,-47 107-1174,1 0 0,-2 0 1,0 0-1,0 0 0,0 0 0,-1-1 1,-2-12-1,0-13 262,18-170 213,-11 101-27,11-13-335,-11 94-184,0-9 89,-5 22-39,2 0-1,-1 1 1,6-21 0,-4 20-13,0 1 1,-1-1-1,0 0 1,-1-12-1,5-99 328,-6 91-442,1 17 146,0 1 0,-2-1 0,1 0 0,-2 1-1,0-1 1,-6-21 0,-4-4-104,10 29 92,-1 0 1,0 0-1,-1 1 1,-8-16-1,10 20-6,0 1 0,-1 1 1,1-1-1,-1 0 0,0 1 0,0-1 0,0 1 0,-7-5 1,1 2-8,-1 0 0,0 1 0,1 0 0,-2 0 0,1 1 0,0 0 0,-1 1 0,-18-3 0,11 3 42,-31-9 1,1-1 13,27 10-60,-22-6 81,-1 2 0,-57-1 0,65 7-37,1-3 1,-1 0 0,-37-12-1,42 8 40,1-3-1,0 0 0,-51-28 1,67 32-85,-1 1 1,1 1 0,-1 0-1,-22-3 1,-64-6 44,68 10 5,-147-7 378,74 7-338,-8-12-90,51 5-5,-171-8 1,143 14 68,-43 5-134,-9-1 34,108-3 55,-27 0-22,-246 4 41,252 3 125,-1 3 0,-103 25 0,130-24-203,-2-2 29,-1-2-1,1-1 1,-38-2-1,35 0-63,13-1 113,-29-5-1,30 3-2,-29-1 1,-19-2-111,-80 3 70,96 3 171,52 24-294,11 149-255,-4 45 1054,-6-160-499,-1-43-97,-1 0 0,-5 24 0,0-5-91,-18 70 6,19-41 32,4 108-1,4-87-42,-2-48 22,3-1-1,10 58 0,-7-58-31,-1-11 40,0 1 0,11 30 0,-13-48-16,0 1 0,0-1 0,0 0 0,1 0 0,0-1-1,0 1 1,1-1 0,0 0 0,8 8 0,-8-8 17,1-1-1,-1 1 1,-1 1-1,1-1 1,-1 0-1,6 14 1,15 47-37,-14-37-21,-7-22 36,0 1-1,0-1 0,1 0 0,0 0 1,0 0-1,1-1 0,0 0 0,1 0 1,-1 0-1,1-1 0,16 11 1,-11-9-11,0-1 0,1 0 0,1-1 1,-1 0-1,1-1 0,0-1 0,15 3 1,24 5 25,2-3 1,0-3 0,-1-2 0,1-2 0,57-6 0,287-25 242,-224 4-307,1-1-11,149 20 184,0 27-97,-229-13 8,170 20 15,-227-23-28,-9-1 110,0-1-1,0-2 1,0 0-1,0-2 1,36-6 0,57-22 227,53-10-2758,-169 37 2513,1-1-3477</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9:52.976"/>
    </inkml:context>
    <inkml:brush xml:id="br0">
      <inkml:brushProperty name="width" value="0.1" units="cm"/>
      <inkml:brushProperty name="height" value="0.1" units="cm"/>
      <inkml:brushProperty name="color" value="#FFFC18"/>
    </inkml:brush>
  </inkml:definitions>
  <inkml:trace contextRef="#ctx0" brushRef="#br0">0 1 128,'17'3'64,"-7"-3"-32,6 6-96,-5-6 32,0 5 32,5-5 0</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1:33.746"/>
    </inkml:context>
    <inkml:brush xml:id="br0">
      <inkml:brushProperty name="width" value="0.1" units="cm"/>
      <inkml:brushProperty name="height" value="0.1" units="cm"/>
      <inkml:brushProperty name="color" value="#E71224"/>
    </inkml:brush>
  </inkml:definitions>
  <inkml:trace contextRef="#ctx0" brushRef="#br0">0 40 2688,'5'-7'6280,"27"-23"-4048,-30 29-2190,0 1 0,0-1 1,1 1-1,-1 0 0,0 0 0,0 0 1,0 0-1,0 0 0,4 1 1,2-1 35,4 0-45,-9 0 27,-1-1 0,1 1-1,0 0 1,-1 0 0,1 0-1,-1 0 1,1 1 0,0-1 0,-1 1-1,1 0 1,-1-1 0,1 1 0,-1 0-1,1 1 1,-1-1 0,0 0-1,1 1 1,2 2 0,0 0 21,0-1 0,0 1 0,1-1 0,-1 0 0,1-1 0,-1 0 0,1 0 0,0 0 0,6 1 0,19 7 160,96 36 111,-113-40-271,16 8 94,-12-4-108,1 0 1,1-2 0,0-1 0,0 0 0,25 4 0,-13-2 79,-14-4-111,-1-1 1,1 0-1,0-1 0,30 0 1,40-2-42,105-3 31,-113-5-47,119-28-1,-149 29 145,-35 5-16,25-5-1,-36 5-93,1 0 0,0 1-1,-1 0 1,10 0 0,-11 1 8,0-1 0,0 0 1,1 0-1,-1 0 1,0 0-1,1-1 0,-1 1 1,0-1-1,6-2 1,-5 2-118,8-5 1345,-12 6-1236,0 0 0,1 0 0,-1 0 1,0-1-1,0 1 0,0 0 0,1 0 0,-1-1 0,0 1 1,0 0-1,0 0 0,0-1 0,0 1 0,0 0 1,0-1-1,0 1 0,0 0 0,0 0 0,0-1 0,0 1 1,0 0-1,0-1 0,0 1 0,0 0 0,0 0 1,0-1-1,0 1 0,0 0 0,0 0 0,0-1 0,0 1 1,-1 0-1,1 0 0,0-1 0,0 1 0,0 0 1,0 0-1,-1-1 0,1 1 0,0 0 0,0 0 0,-1 0 1,1-1-1,42-43-15458</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1:57.483"/>
    </inkml:context>
    <inkml:brush xml:id="br0">
      <inkml:brushProperty name="width" value="0.1" units="cm"/>
      <inkml:brushProperty name="height" value="0.1" units="cm"/>
      <inkml:brushProperty name="color" value="#E71224"/>
    </inkml:brush>
  </inkml:definitions>
  <inkml:trace contextRef="#ctx0" brushRef="#br0">1 150 896,'6'-10'635,"-5"9"-237,0 0 0,1 0 1,-1 0-1,0-1 1,0 1-1,0 0 0,-1-1 1,1 1-1,0-1 1,0 1-1,0-3 1,-1 3-263,0 0 1,1 0 0,-1 0-1,0 0 1,1 0 0,-1 0 0,1 1-1,0-1 1,-1 0 0,1 0 0,-1 0-1,1 1 1,0-1 0,1 0-1,2-3-113,-2 2 39,0 0-1,0 0 0,0 0 0,1 1 1,-1-1-1,0 1 0,1-1 0,-1 1 0,1 0 1,0 0-1,-1 0 0,1 0 0,0 0 1,0 1-1,4-1 395,14-3 205,-18 5-607,1-1 1,0 0-1,0-1 1,-1 1-1,1 0 1,0-1-1,-1 0 1,1 0-1,-1 0 1,1 0-1,-1-1 0,0 1 1,1-1-1,-1 0 1,0 0-1,0 0 1,0-1-1,3-2 1,-1 1 327,-5 3-315,1 1-1,0-1 1,-1 1 0,0-1 0,1 1-1,-1 0 1,1-1 0,-1 0-1,0 1 1,1-1 0,-1 1 0,0-1-1,1 1 1,-1-1 0,0 0 0,0 1-1,0-1 1,1 1 0,-1-1 0,0 0-1,0 1 1,0-1 0,0 0-1,0 1 1,-1-2 0,2 1-46,-1 0 0,1 0 0,0-1-1,-1 1 1,1 0 0,0 0 0,0 0 0,0 0 0,0 0 0,0 0-1,0 0 1,0 0 0,0 0 0,0 0 0,1 0 0,0 0-3,1-2 3,1 1-1,0 0 1,1 0 0,-1 1 0,0-1-1,0 1 1,1 0 0,-1 0-1,1 0 1,-1 0 0,1 1 0,-1 0-1,1 0 1,-1 0 0,7 2 0,9-2-12,-13 1 27,1 0 0,-1 0 0,1 1-1,-1 0 1,1 0 0,6 3 0,-4-1 8,-1-1 0,1 0 0,10 1 0,52 2 292,4 0-379,45-6 523,-114 0-434,-1 1-1,1 0 0,0 0 1,-1 0-1,8 4 1,-8-3-40,0 0 0,1-1 0,-1 0 0,1 0 0,6 1 1,16-2-1,-3 0 143,-1 0 0,28-5 0,-42 4-159,0 0 1,-1 1-1,13 1 1,-14 0-2,-1-1 1,1 0-1,0 0 1,-1-1-1,17-3 1,-12 2 45,0 0 1,0 0 0,0 2 0,0-1 0,14 2-1,4 0 7,11 8-138,16-3 186,-48-6-109,-1 1-1,1 0 1,0 0-1,0 1 0,15 6 1,20-3 40,-40-4-32,0 0-1,0 0 1,0-1-1,0 0 1,5 0-1,17 1 145,42 17-243,-54-13 113,0-1 0,0 0-1,1-1 1,30 1 0,-18-4 67,0-2-1,0-1 0,0-1 0,46-14 1,-58 15-27,1 1 0,-1 0 0,0 1 0,1 1 0,19 2 0,7-1-3,-37-1-46,0 0-1,0 1 0,1-1 0,-1 1 0,-1 0 0,1 1 0,0-1 0,0 1 0,8 5 0,-11-6 13,0 0 0,0 0-1,0 0 1,0-1 0,0 1-1,0-1 1,0 1 0,0-1-1,0 0 1,0 0 0,0-1 0,0 1-1,4-2 1,5-1 38,-1 0 0,14-7 0,5-1-64,-2 2-70,-11 3 123,1 1 0,-1 1-1,1 0 1,-1 2 0,22-2 0,-28 5 33,0 0 0,-1 0-1,19 6 1,17 2-1385,-17-9-713,11-4-1925</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1:59.992"/>
    </inkml:context>
    <inkml:brush xml:id="br0">
      <inkml:brushProperty name="width" value="0.1" units="cm"/>
      <inkml:brushProperty name="height" value="0.1" units="cm"/>
      <inkml:brushProperty name="color" value="#E71224"/>
    </inkml:brush>
  </inkml:definitions>
  <inkml:trace contextRef="#ctx0" brushRef="#br0">10 84 1152,'0'0'40,"0"1"0,0-1-1,-1 0 1,1 0 0,0 0 0,0 0 0,0 1-1,-1-1 1,1 0 0,0 0 0,0 0 0,-1 0-1,1 0 1,0 0 0,0 0 0,-1 0-1,1 0 1,0 0 0,0 0 0,-1 0 0,1 0-1,0 0 1,0 0 0,-1 0 0,1 0 0,0 0-1,0 0 1,-1 0 0,1 0 0,0-1 0,0 1-1,0 0 1,-1 0 0,1 0 0,0 0 0,0-1-1,0 1 1,-1 0 0,1 0 0,0 0 0,0-1-1,0 1 1,0 0 0,0 0 0,0 0 0,-1-1-1,1 1 1,0 0 0,0 0 0,0-1 0,0 1-1,0 0 1,0 0 0,0-1 0,0 1 0,0 0-1,0 0 1,0-1 0,0 1 0,8-22 422,0 1-160,-8 18-211,-1 2-41,1 0 1,0 0-1,0 0 0,0-1 0,0 1 1,0 0-1,1 0 0,-1 0 1,0 0-1,0 0 0,1 0 1,3-6 2944,12 7-2275,-6 0-505,-5 0-107,-1 0-1,0 0 1,1 0 0,-1 0-1,0-1 1,1 0 0,-1 0 0,5-1-1,-3 0-37,0 0-1,1 1 0,-1 0 0,1 0 0,0 1 1,-1 0-1,1 0 0,7 2 0,9-1 119,265-1 2223,-283 0-2263,-1 1 0,1-1 0,-1 1 0,1 0 1,-1 1-1,9 3 0,0 0-92,8 8-4,-3 0 104,7 3-7,-18-11-129,0 0 0,1 0 0,8 3 0,-5-3 7,-9-4-21,0 0 0,0 0 0,0 0 0,0 0 0,1 0 1,-1 0-1,0-1 0,0 1 0,0-1 0,1 1 0,-1-1 0,0 0 0,0 0 0,1 0 0,-1 0 0,0 0 0,1-1 0,-1 1 0,0-1 0,0 1 0,4-3 0,17-9 37,1 1 1,0 2-1,1 0 0,0 1 1,0 2-1,1 0 0,-1 2 0,50-2 1,-15 5 120,-10 0-156,-1 2 0,1 2 1,50 9-1,-52-5 188,1-2 0,96-2-1,-88-4 348,103-4-500,89 5-2336,-234-1 762,1 0 1,25-6-1,10-2-1690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22.684"/>
    </inkml:context>
    <inkml:brush xml:id="br0">
      <inkml:brushProperty name="width" value="0.1" units="cm"/>
      <inkml:brushProperty name="height" value="0.1" units="cm"/>
      <inkml:brushProperty name="color" value="#66CC00"/>
    </inkml:brush>
  </inkml:definitions>
  <inkml:trace contextRef="#ctx0" brushRef="#br0">1 0 128,'10'0'0</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4:30.846"/>
    </inkml:context>
    <inkml:brush xml:id="br0">
      <inkml:brushProperty name="width" value="0.1" units="cm"/>
      <inkml:brushProperty name="height" value="0.1" units="cm"/>
      <inkml:brushProperty name="color" value="#E71224"/>
    </inkml:brush>
  </inkml:definitions>
  <inkml:trace contextRef="#ctx0" brushRef="#br0">3 52 1024,'0'0'23,"0"0"0,0 0 0,0 0-1,0 0 1,0 0 0,-1 0 0,1 0 0,0-1 0,0 1 0,0 0-1,0 0 1,0 0 0,0 0 0,-1 0 0,1 0 0,0 0 0,0-1 0,0 1-1,0 0 1,0 0 0,0 0 0,0 0 0,0-1 0,0 1 0,0 0-1,0 0 1,0 0 0,0 0 0,0-1 0,0 1 0,0 0 0,0 0 0,0 0-1,0 0 1,0 0 0,0-1 0,0 1 0,0 0 0,0 0 0,0 0-1,0 0 1,0-1 0,0 1 0,0 0 0,1 0 0,6-14 1162,13-13 1484,-20 27-2584,1-1-1,-1 1 0,1-1 0,-1 1 0,1 0 0,-1-1 0,1 1 0,0 0 1,-1-1-1,1 1 0,0 0 0,-1 0 0,1 0 0,0-1 0,-1 1 0,1 0 1,0 0-1,-1 0 0,1 0 0,0 0 0,-1 0 0,1 0 0,0 1 0,-1-1 1,1 0-1,0 0 0,-1 0 0,1 1 0,0-1 0,-1 0 0,1 1 0,-1-1 1,1 1-1,0 0 0,2 2 25,0 0 1,0 0 0,-1 1-1,1-1 1,1 4-1,9 12 455,-10-17-418,0 1 1,0-1-1,1 0 1,-1 0-1,0-1 1,1 1-1,-1-1 1,1 0-1,-1 0 1,1 0-1,0 0 1,-1 0-1,1-1 1,0 0-1,0 0 1,-1 0-1,6-1 0,-2 1 108,-7 1-231,1-1 0,0 0 0,-1 0 0,1 0 0,0 1 0,-1-1 0,1 0 0,0 1-1,-1-1 1,1 1 0,-1-1 0,1 1 0,-1-1 0,1 1 0,-1-1 0,1 1 0,0 0 0,-1 0 0,1-1 0,-1 1 1,1-1-1,-1 1 0,1-1 0,0 1 0,-1-1 1,1 1-1,0-1 0,-1 0 0,1 1 0,0-1 1,-1 0-1,1 0 0,1 1 0,10 4 418,-10-4-314,0 0 0,-1 0 0,1 0 1,0 0-1,0 0 0,0 0 0,0-1 1,0 1-1,0-1 0,4 1 0,0 0 37,0 0 0,0 1 0,1-1 0,-1 1 0,10 5 0,5 2 63,-15-8-189,0 1-1,0-1 1,0 1 0,0-2 0,0 1-1,0-1 1,0 0 0,1 0 0,-1 0-1,0-1 1,0 0 0,8-3-1,-12 4-40,0-1 0,1 0-1,-1 1 1,1-1 0,-1 1-1,0 0 1,1 0-1,-1 0 1,1 0 0,3 1-1,-4-1 14,1 0-1,-1 1 0,0-1 1,1 0-1,-1 0 0,0-1 1,1 1-1,-1 0 0,0-1 1,1 1-1,3-3 0,-1 1 12,-1 0-1,2 0 0,-1 1 1,0 0-1,0 0 0,0 0 1,0 0-1,11 1 0,-9-1-1,-1 1 0,0-1 0,1 0 0,8-2-1,-9 2 31,1 0-1,-1 0 1,1 1-1,-1 0 0,1 0 1,7 1-1,6 0 45,110-1 371,-57 6-453,-52-7 191,5 1-214,1 1-1,48 7 1,-4 1-153,-56-8 212,1 1-1,-1-2 1,22-1 0,1-1 6,170-7 486,320 9 21,-517 0-575,-1-1 0,1-1 0,-1 0 0,12-4 0,-12 3 18,0 0 0,1 1 1,-1 0-1,13 0 0,296 2 237,-291-1-224,55-11 0,-72 10-11,53-12 54,-27 5-31,-28 6-8,1 1 0,-1 0 0,1 1 0,12-1 0,568 2 103,-537-2-147,-23 1 28,43 3 0,-38 0 95,42-2 1,-24-1-209,139-3 771,-170 6-708,0 1 0,-1 0 0,1 2 0,-1 0 1,1 1-1,31 15 0,-38-15-76,-1-1-1062,0-2 0,0 1 0,1-1 0,-1-1 0,1-1 0,28 0 0,8-4-2938</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4:51.193"/>
    </inkml:context>
    <inkml:brush xml:id="br0">
      <inkml:brushProperty name="width" value="0.1" units="cm"/>
      <inkml:brushProperty name="height" value="0.1" units="cm"/>
      <inkml:brushProperty name="color" value="#E71224"/>
    </inkml:brush>
  </inkml:definitions>
  <inkml:trace contextRef="#ctx0" brushRef="#br0">65 93 1152,'-2'1'118,"2"-1"-105,-1 0 0,1 1 0,0-1 0,0 0 0,0 0 0,0 0 0,0 0 0,0 1-1,-1-1 1,1 0 0,0 0 0,0 0 0,0 0 0,0 0 0,0 0 0,-1 0 0,1 1 0,0-1 0,0 0-1,0 0 1,-1 0 0,1 0 0,0 0 0,0 0 0,0 0 0,-1 0 0,1 0 0,0 0 0,0 0 0,0 0-1,-1 0 1,1 0 0,0 0 0,0 0 0,0 0 0,0 0 0,-1-1 0,1 1 0,0 0 0,0 0 0,0 0-1,0 0 1,-1 0 0,1 0 0,-1-3 1123,1-21-144,0 22-891,-1 1 0,1-1 0,0 1 0,-1-1 0,0 1 0,1 0 0,-1-1 0,0 1 0,0 0 0,1-1 0,-1 1 0,0 0 0,0 0 0,0 0 0,-3-2 1,-4-7 483,7 9-562,0 1-1,0-1 0,1 1 1,-1-1-1,0 1 0,0 0 1,1-1-1,-1 1 1,0 0-1,0-1 0,0 1 1,0 0-1,0 0 0,1 0 1,-1 0-1,0 0 1,0 0-1,0 0 0,0 0 1,0 0-1,-1 1 0,-10-1 2057,30 0 171,188 0 1212,-163-5-3462,26-1 229,-58 6-172,-8-1-36,0 1 1,0 0-1,0 0 1,0 0-1,-1 0 1,1 0-1,0 0 0,0 1 1,0 0-1,0-1 1,0 1-1,3 2 1,-4-3 10,1 1-1,-1-1 1,0 1-1,0-1 1,0 0 0,1 0-1,-1 0 1,0 0 0,0 0-1,3-1 1,1 1 41,101 0 407,-102-1-459,0 1-1,1-1 1,-1 0 0,8-3-1,-7 2-1,0 1 0,0-1 0,0 1 0,11-1 0,-13 2-17,2 0 21,-1 0 0,0 0-1,0 1 1,1 0 0,8 2-1,-8-2-12,-1 0-1,1 0 1,0-1-1,-1 0 1,1 0-1,0 0 1,5-1 0,9 0 36,7 0 104,-9 1-20,0 0-1,26 4 0,-3 1 90,-35-4-207,0 0-1,0 0 1,0-1-1,-1 0 1,1 0 0,9-1-1,7 0 132,25-5-228,10-3 218,13 4-144,213 1 486,-273 5-437,0 0-1,0 0 1,18 6 0,9 1-205,-13-6 236,50-2 0,-27-2 257,-18-7-123,-4 0-129,-5 9-73,-17-1-1,0 0 0,0 1-1,0 0 1,0 0 0,0 0-1,0 0 1,0 0-1,0 1 1,0-1 0,0 1-1,0 0 1,-1 0 0,1 0-1,0 0 1,0 0-1,4 3 1,-1 2-5,0-1-1,1-1 0,-1 1 1,1-1-1,0 0 1,11 4-1,47 13-83,-55-18 90,0-2-1,18 2 1,-1-1 61,34 3 67,75-3 0,-78-3-78,-33 0-10,29-5 0,-29 2-29,30 1 1,-26 2 76,-19 0-80,0 0 0,0 1 0,1 1 0,12 1-1,-5 9 55,1 0-14,36 1 149,-41-10-126,0 1 0,1 0 0,14 6 0,-17-4-67,0-1 0,0-1 0,1 0 0,-1-1 0,21 1 0,67-3 13,-44-1-29,82 1 491,-128-1-436,-1 1 0,0-1-1,-1 0 1,15-4 0,-21 4-26,0 0-1,1 0 1,-1 1 0,1 0 0,-1-1 0,0 1 0,1 0 0,-1 0 0,1 0-1,-1 0 1,1 1 0,-1-1 0,5 2 0,-2 0-417,0 1 1,0 0-1,0-1 1,6 6-1,13 7-4471,0-5 534</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4:54.475"/>
    </inkml:context>
    <inkml:brush xml:id="br0">
      <inkml:brushProperty name="width" value="0.1" units="cm"/>
      <inkml:brushProperty name="height" value="0.1" units="cm"/>
      <inkml:brushProperty name="color" value="#E71224"/>
    </inkml:brush>
  </inkml:definitions>
  <inkml:trace contextRef="#ctx0" brushRef="#br0">8 297 896,'0'0'40,"-1"1"0,1-1 0,0 0 0,0 0 0,0 0-1,0 0 1,-1 0 0,1 0 0,0 0 0,0 0 0,0 0 0,-1 0 0,1 0 0,0 0 0,0 0 0,0 0 0,-1 0-1,1 0 1,0 0 0,0 0 0,0 0 0,-1 0 0,1 0 0,0 0 0,0 0 0,0 0 0,-1 0 0,1-1 0,0 1 0,0 0-1,0 0 1,0 0 0,0 0 0,-1 0 0,1 0 0,0-1 0,0 1 0,0 0 0,0 0 0,0 0 0,0-1 0,0 1-1,0 0 1,-1 0 0,1 0 0,0 0 0,0-1 0,0 1 0,0 0 0,0 0 0,0 0 0,0-1 0,0 1 0,0 0-1,12-11 709,21-7 506,-21 12-574,0 0-1,0-1 0,-1 0 1,18-16-1,-19 15-433,19-11 144,-19 13-221,-1-1-1,12-8 1,-7 1 58,2 0 0,-1 2 0,2 0 0,0 0 0,0 2 0,25-11 0,3 0 311,29-10 375,-56 27-796,0 0 0,0 2 0,1 0 0,-1 1 0,35 3 0,-6-1-25,112-1 788,-145 2-861,1 0 0,-1 1 0,0 0 0,-1 1 0,19 8 0,-7-4 54,118 44 428,-129-47-430,33 9 50,144 33 402,-153-40-524,75 3 0,41-11-3,-60 0 15,-83 1 14,0-1-1,0 0 1,0-1-1,15-4 1,-11 3 23,0 1 0,-1 1 0,1 0 0,27 3 0,-5-1-27,101-7 33,16 1 111,-129 3-117,1 0 0,0-2 0,41-12 0,14-2-43,-66 14 18,1 0 0,0-1 1,20-10-1,-22 8 15,1 1 0,0 1 0,23-5 0,-17 8-7,0 1-1,35 2 0,-11 0 130,-36-1-131,2 0 54,0 0 1,0 1-1,17 3 1,-5-1-69,-21-3-10,1 0-1,-1 0 0,0 0 0,1 1 0,-1-1 0,0 1 1,1-1-1,-1 1 0,0 0 0,0 0 0,1 0 0,-1 0 1,0 0-1,0 0 0,0 1 0,0-1 0,1 3 0,14 16-2595,-15-18 1634,-2-1 718,0-1 0,1 1 0,-1 0 0,0-1-1,0 1 1,0 0 0,1-1 0,-1 1-1,0 0 1,0-1 0,0 1 0,0 0-1,0-1 1,0 1 0,0 0 0,0-1 0,-1 1-1,1 0 1,0-1 0,0 1 0,-1 0-1,1-1 1,0 1 0,0-1 0,-1 1-1,1 0 1,-2 1-479,-8 2-3308</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5:16.509"/>
    </inkml:context>
    <inkml:brush xml:id="br0">
      <inkml:brushProperty name="width" value="0.1" units="cm"/>
      <inkml:brushProperty name="height" value="0.1" units="cm"/>
      <inkml:brushProperty name="color" value="#E71224"/>
    </inkml:brush>
  </inkml:definitions>
  <inkml:trace contextRef="#ctx0" brushRef="#br0">0 131 384,'1'-2'20,"0"1"0,-1-1 0,1 1 0,0 0 0,0-1 0,0 1 0,0 0 1,0 0-1,0-1 0,0 1 0,0 0 0,0 0 0,1 0 0,-1 1 0,3-3 0,7-5 43,10-13 680,-16 16-297,1 0 1,-1 0 0,0-1-1,8-12 1,-13 17-351,1 0 1,0 0 0,0 0-1,1 0 1,-1 0-1,0 0 1,0 0 0,0 0-1,1 0 1,-1 1-1,0-1 1,1 0 0,-1 1-1,1-1 1,-1 1-1,1 0 1,-1-1-1,3 1 1,31-1 714,-27 1-759,9 0 249,0 0-1,0-1 1,-1 0-1,1-2 1,27-7-1,-36 8-237,0-1-1,0 1 1,0 0 0,1 1 0,-1 0-1,1 0 1,16 2 0,-19-1 42,0 2 1,0-1 0,0 1 0,-1 0 0,1 0 0,0 0-1,-1 1 1,1 0 0,-1 0 0,0 0 0,0 1 0,5 5-1,5 3-58,1-1 0,0 0-1,1-2 1,0 1 0,0-2-1,1 0 1,0-1 0,21 5-1,23 2 225,72 8 0,-2 0 266,49 7 130,-61-19-486,146-6 1,-162-4-151,27-10 147,-1 0-238,-44 10 80,322-8 216,-340 5-175,94 9 0,30-3-19,-102-5-62,-25 3 117,153-6 56,-111 2 19,14 0-221,-30-2 114,4 1 126,-47-2-202,139-21 49,-142 18-45,1 2 0,0 2 1,58 1-1,827 1 316,-653 6-239,-102 10-65,-48-2 6,136-8 27,-140-5-2,-67 1-52,-27-1 13,53 5 1,-17 5 59,251 26 83,-202-23 252,41 3-64,-119-9-351,11 1 37,-44-6-298,0 0 0,0 0-1,-1 0 1,1-1-1,0 0 1,0 1-1,-1-1 1,1 0-1,6-3 1,-9 3 40,-1 1-1,1-1 1,0 0-1,0 1 1,0-1-1,0 0 1,0 1-1,-1-1 1,1 0 0,0 0-1,-1 0 1,1 0-1,0 0 1,-1 0-1,1 0 1,-1 0 0,0 0-1,1 0 1,-1 0-1,0 0 1,0 0-1,1 0 1,-1 0-1,0 0 1,0 0 0,0 0-1,0 0 1,-1-1-1,1 0 1,-13-21-2844</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5:19.119"/>
    </inkml:context>
    <inkml:brush xml:id="br0">
      <inkml:brushProperty name="width" value="0.1" units="cm"/>
      <inkml:brushProperty name="height" value="0.1" units="cm"/>
      <inkml:brushProperty name="color" value="#E71224"/>
    </inkml:brush>
  </inkml:definitions>
  <inkml:trace contextRef="#ctx0" brushRef="#br0">2 22 1408,'0'0'23,"0"0"0,0 0 0,0 0 0,0 0-1,0 0 1,0 0 0,-1 0 0,1 0 0,0 0 0,0 0 0,0 0 0,0 0 0,0 0 0,0 0-1,0 0 1,0 0 0,0 0 0,0 1 0,0-1 0,0 0 0,0 0 0,0 0 0,0 0 0,0 0-1,0 0 1,0 0 0,0 0 0,0 0 0,0 0 0,0 1 0,0-1 0,0 0 0,0 0 0,0 0 0,0 0-1,0 0 1,0 0 0,0 0 0,0 0 0,0 0 0,0 0 0,0 0 0,0 1 0,0-1 0,0 0-1,0 0 1,0 0 0,0 0 0,0 0 0,1 0 0,-1 0 0,0 0 0,0 0 0,0 0 0,8 1 620,19-4-153,-10 2 317,-8 1-364,-4 0-258,0 0 0,0 0-1,0 0 1,0-1-1,0 0 1,0 0-1,5-2 1,0 0-51,0 0 1,0 0 0,1 1-1,-1 0 1,18-1 0,58 4 537,-38 0-195,64 4 344,-62-5-701,-6-1 247,69 7 0,-2 5-71,18 2-246,41 29 361,-105-26-160,74 10-1,-104-23-193,0-1 0,0-2 0,53-7 0,32 0-23,222 7 419,-331-1-439,0 0-1,0-1 1,-1 0 0,17-6-1,-14 4 30,0 0 0,19-2 0,114 4-43,-79 3 219,-23 1-187,-1 2 0,67 14 0,-85-13 35,8 3 111,1-2 1,66 3 0,475-9 274,-409-3-650,-24 3-3793,-88 0 908</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5:21.943"/>
    </inkml:context>
    <inkml:brush xml:id="br0">
      <inkml:brushProperty name="width" value="0.1" units="cm"/>
      <inkml:brushProperty name="height" value="0.1" units="cm"/>
      <inkml:brushProperty name="color" value="#E71224"/>
    </inkml:brush>
  </inkml:definitions>
  <inkml:trace contextRef="#ctx0" brushRef="#br0">1 54 256,'28'-11'938,"0"0"0,1 2 1,32-6-1,-58 14-920,17-2 120,-1 1 0,1 1 1,35 1-1,-15 1-46,-18 1-52,1 0 0,-1 1 0,38 12 0,-38-9 106,0-1 1,1-1 0,39 2 0,24-10 307,-55 2-405,0 0 1,45 5-1,103 24-14,-143-19 28,-1 1 0,66 27 0,-59-19 164,65 18-1,-61-26-97,0-1 0,82 2-1,-95-9-82,30 0-2,1-3 0,0-2 0,67-14 0,-18-11 239,-76 18-222,70-11 1,249-1-62,177 28 181,-502-4-250,-1 1 0,57 12 0,57 26 111,-109-30 44,0-2 0,0-1 0,1-1 1,0-2-1,43-1 0,43-4 16,135 3-92,-98 6 118,-133-8-177,-1-1-1,0-2 1,37-7 0,23-10 106,0 5 0,0 3 1,135-2-1,-126 13 283,104 2-189,-194-1-262,-1 1 1,0-1-1,0 0 1,1 1-1,-1 0 1,0 0-1,0 0 1,0 0-1,0 0 1,0 0 0,0 1-1,0 0 1,4 2-1,10 18-1974</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5:53.305"/>
    </inkml:context>
    <inkml:brush xml:id="br0">
      <inkml:brushProperty name="width" value="0.1" units="cm"/>
      <inkml:brushProperty name="height" value="0.1" units="cm"/>
      <inkml:brushProperty name="color" value="#E71224"/>
    </inkml:brush>
  </inkml:definitions>
  <inkml:trace contextRef="#ctx0" brushRef="#br0">1 1 896,'17'0'353,"-9"0"-300,0-1 0,0 1 1,0 1-1,0 0 0,0 0 0,0 0 1,-1 1-1,9 3 0,26 9 438,-38-12-377,1-1 0,0 1 0,0-1 0,-1 0 0,1 0 0,0 0 1,0-1-1,0 0 0,5 0 0,7 5 499,-14-4-624,0-1-1,-1 1 0,1 0 1,0 0-1,0 0 1,0 0-1,-1 1 1,1-1-1,0 1 0,2 2 1,21 9 16,69 1 240,-87-12-265,1-1 0,0-1 0,0 0-1,13-1 1,0 0-7,-15 1 66,0-1 1,0 0-1,0 0 1,10-4-1,14-2 148,120-10 292,22-3-30,-143 16-435,0 2 0,1 1-1,-1 1 1,42 6 0,-59-5 44,0 0 0,17-2-1,-18 0-172,0 1 0,0 0-1,12 2 1,-22-2-48,-1 0 1,1 1-1,-1-1 0,0 1 0,1 0 0,-1-1 0,0 1 1,0 0-1,1 0 0,-1-1 0,0 1 0,0 0 1,0 0-1,0 0 0,0 0 0,1 2 0,3 5-1106</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6:41.654"/>
    </inkml:context>
    <inkml:brush xml:id="br0">
      <inkml:brushProperty name="width" value="0.1" units="cm"/>
      <inkml:brushProperty name="height" value="0.1" units="cm"/>
      <inkml:brushProperty name="color" value="#E71224"/>
    </inkml:brush>
  </inkml:definitions>
  <inkml:trace contextRef="#ctx0" brushRef="#br0">12 96 1408,'0'1'11,"0"-1"0,0 0 0,0 0 0,0 0 1,0 0-1,-1 0 0,1 0 0,0 1 0,0-1 0,0 0 0,0 0 0,0 0 1,0 0-1,0 0 0,0 0 0,0 1 0,0-1 0,0 0 0,-1 0 0,1 0 1,0 0-1,0 0 0,0 0 0,0 0 0,0 0 0,0 0 0,-1 0 0,1 0 1,0 0-1,0 0 0,0 0 0,0 0 0,0 0 0,0 0 0,-1 0 1,1 0-1,0 0 0,0 0 0,0 0 0,0 0 0,0 0 0,-1 0 0,1 0 1,0 0-1,0 0 0,0 0 0,0 0 0,0 0 0,0 0 0,-1 0 0,-4-3 2334,5 27 615,1-23-2889,0 0 1,0-1-1,0 1 0,0 0 1,0-1-1,0 1 0,0-1 1,1 1-1,-1-1 1,0 0-1,0 1 0,1-1 1,1 0-1,22 3 418,-17-2-353,1-1 0,0-1 1,-1 0-1,1 0 0,-1 0 0,0-1 1,1-1-1,9-3 0,-1-1 96,-2 1-70,26-15-1,-21 11-49,0 1 0,0 1 0,1 1 0,0 0 0,0 1 0,32-3 0,-24 0 95,-23 7-141,0 0 0,0 0 0,0 1 0,0 0 0,10-1 0,54-4 291,-60 6-302,0 0 1,-1 0-1,1 1 1,-1 0-1,1 0 1,-1 1-1,1 0 1,-1 1-1,16 7 1,-20-8 9,0 0 0,0-1 1,0 0-1,0 0 1,0 0-1,6 0 0,19 4 368,-6 1-354,0-2 0,36 2 0,12 2-70,268 49 759,-325-53-735,0 0 1,0 2-1,-1 0 1,0 0-1,0 1 1,13 10-1,-7-6 66,40 18 0,-28-17 43,1-1 1,1-2 0,36 6-1,57 0 77,-87-11-196,44 1 183,-31-3-153,-20-1 27,51-4 1,-6-13-88,-18 3-8,164-24 143,-179 30-97,11-1 76,78-2 0,-95 8-86,-1-2 0,64-14-1,-9 1 9,247-26 35,-311 40-18,49 2 0,-55 1-68,1 0 1,-1-1-1,45-9 0,-19-2 25,1 1 0,0 3-1,88-4 1,80-2 56,-132 6-27,110 6-18,-104 3-12,34-1 264,147 20 1,-247-17-284,-1 1-57,37 1 0,81 1 282,-109-4-147,-1 1 0,39 9 0,35 4-20,172 22 96,-277-38-136,112 9-120,-36-4 25,87-3 242,-90-3-99,266-5-209,-320 5 152,0-1-1,37-9 1,-31 6-35,28-3-1,274-8 92,-219 24-107,-78-5 62,-1 0 0,1-2 0,46-5-1,44-7-33,183 7-1,-173 5-1,61-12 151,332-21-44,-257 18 17,-68 12 8,-109 3 117,-43 1 90,64 10 1,-75-11-2494,-27-1-644</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00.414"/>
    </inkml:context>
    <inkml:brush xml:id="br0">
      <inkml:brushProperty name="width" value="0.1" units="cm"/>
      <inkml:brushProperty name="height" value="0.1" units="cm"/>
      <inkml:brushProperty name="color" value="#E71224"/>
    </inkml:brush>
  </inkml:definitions>
  <inkml:trace contextRef="#ctx0" brushRef="#br0">0 24 384,'5'8'238,"0"1"1,0-1-1,1 0 0,0-1 1,0 1-1,1-1 0,0 0 1,0-1-1,1 0 1,0 0-1,0 0 0,16 8 1,-19-13-64,0 1 0,-1-1 0,1 0 0,0-1 0,0 1 1,-1-1-1,1 0 0,7 0 0,40-8 642,-32 4-549,59-3 12,-3 0-304,-11-2 60,77-14 162,-93 10-160,2 2-1,0 3 0,81-3 1,-42 10-14,0 0-76,109 12 0,-40 18 73,46 3 104,-31-7-186,165 27 157,-87-42 88,-30-2-80,162 3 179,-165-28-315,-107 5 32,-18 4 38,179-14-66,-57 6 27,118-4-94,-141 29 63,-37-3 262,-31-3-273,62 8 8,243-17 1,60-50 295,-389 40-285,116-2-1,103 13 242,-292 5-166,253-19 8,-4 0-86,88 44-1,-164-7 56,41 7-4,32 1-43,-205-24 50,-1-4-1,0-3 1,110-22 0,-135 18-51,0 3 1,52-1-1,-88 7 37,1 0-1,-1 1 1,0 0-1,1 0 1,-1 1-1,0-1 1,0 2 0,0-1-1,-1 1 1,10 5-1,-13-6-201,1 0 0,-1 0 0,0 1 1,0-1-1,-1 1 0,1 0 0,0-1 0,-1 1 0,0 0 0,0 1 0,0-1 0,0 0 0,0 1 0,-1-1 0,1 1 0,-1-1 1,0 1-1,0 0 0,0 0 0,0 4 0,-4 17-2263</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04.439"/>
    </inkml:context>
    <inkml:brush xml:id="br0">
      <inkml:brushProperty name="width" value="0.1" units="cm"/>
      <inkml:brushProperty name="height" value="0.1" units="cm"/>
      <inkml:brushProperty name="color" value="#E71224"/>
    </inkml:brush>
  </inkml:definitions>
  <inkml:trace contextRef="#ctx0" brushRef="#br0">1 11 384,'43'-5'160,"-16"-1"-128,10 6 0,-21 0 64,-1 0-288,1 6-32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20.692"/>
    </inkml:context>
    <inkml:brush xml:id="br0">
      <inkml:brushProperty name="width" value="0.1" units="cm"/>
      <inkml:brushProperty name="height" value="0.1" units="cm"/>
      <inkml:brushProperty name="color" value="#66CC00"/>
    </inkml:brush>
  </inkml:definitions>
  <inkml:trace contextRef="#ctx0" brushRef="#br0">7468 177 2304,'5'-5'4805,"-5"6"-4743,0 0 1,0 0-1,0 0 1,0 0-1,-1-1 0,1 1 1,0 0-1,-1 0 0,1-1 1,-1 1-1,1 0 0,0 0 1,-1-1-1,0 1 0,1 0 1,-1-1-1,1 1 1,-1-1-1,0 1 0,1-1 1,-1 1-1,0-1 0,0 1 1,1-1-1,-1 0 0,0 0 1,0 1-1,0-1 0,1 0 1,-1 0-1,0 0 0,0 0 1,0 0-1,0 0 1,0 0-1,-3 1 56,0-1 0,0-1 0,1 1 1,-1 0-1,0-1 0,-6-2 0,-7-3 359,-45-17 416,-1 3 1,-108-21-1,-13 21-513,16 3 616,56 4-676,-202 5 0,66 5 43,70-2-16,-51 0 58,-46-9-364,218 11-40,-128-3 341,-32 4-91,121 3-140,-165 10-191,-816-11 1824,1029 2-1615,-54 10 0,-14 0-184,-68-10 346,95-3 15,-47-2-272,-94 3 23,147 7 69,41-3 28,1-2-1,-45-2 1,-237-6 132,200 7-290,-96 8 100,137-10-21,21-1 109,-100 11 0,109-3-112,23-4-61,-1 2 1,-44 12 0,18 1-54,-65 22 334,100-32-147,-1-1-1,-37 4 0,1 1 63,-120 23 71,-11 3 266,114-24-214,-10 2-90,65-10-354,0 0 0,0-2 0,0 0-1,-32 0 1,43-4-349,0 1-1,0-1 0,1-1 1,-1 1-1,1-1 1,-1-1-1,1 0 1,0 0-1,0-1 0,0 0 1,0 0-1,1 0 1,-10-8-1,-18-19-3728,-3-3-282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23.385"/>
    </inkml:context>
    <inkml:brush xml:id="br0">
      <inkml:brushProperty name="width" value="0.1" units="cm"/>
      <inkml:brushProperty name="height" value="0.1" units="cm"/>
      <inkml:brushProperty name="color" value="#66CC00"/>
    </inkml:brush>
  </inkml:definitions>
  <inkml:trace contextRef="#ctx0" brushRef="#br0">2994 128 3584,'5'-4'423,"-5"4"-351,1-1 0,0 1 0,0-1 0,0 0 0,-1 1 0,1-1 1,5-11 5121,-8 11-5508,0-1 288,0 1 0,0 0 0,-1 1 0,1-1 0,0 0-1,-5 0 1,2 0-26,-20-4 152,0 2-1,1 1 1,-1 0-1,0 2 1,-27 3-1,52-3-93,-24 3 233,0 0 0,1 1 0,0 1 1,0 2-1,0 0 0,-33 16 0,-1 2 13,-1-2 0,0-2-1,-2-3 1,-112 18 0,121-29-254,0-3 0,-1-3 0,1-1-1,-53-8 1,-191-28 33,201 25 29,49 4 45,-72-20 0,-42-25 193,85 26 43,-133-28-1,16 29 455,147 22-347,0 2 0,-61 7 0,5 8-21,-62 5-1905,142-19 482,0-1 0,-1-1 0,1-1 0,0-1 0,0 0-1,1-1 1,-1-2 0,-20-9 0,-19-8-2625</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09.497"/>
    </inkml:context>
    <inkml:brush xml:id="br0">
      <inkml:brushProperty name="width" value="0.1" units="cm"/>
      <inkml:brushProperty name="height" value="0.1" units="cm"/>
      <inkml:brushProperty name="color" value="#E71224"/>
    </inkml:brush>
  </inkml:definitions>
  <inkml:trace contextRef="#ctx0" brushRef="#br0">263 188 1152,'0'-8'453,"0"7"-380,0 0 0,0 0 0,0 0 0,0 0 0,0 0 0,0 0 0,0 0 0,0 0-1,0 0 1,-1 0 0,1 0 0,0 0 0,-2-2 0,1 2-44,0 0-1,0 1 0,0-1 0,0 1 1,-1 0-1,1-1 0,0 1 1,0 0-1,0 0 0,-1-1 0,1 1 1,0 0-1,0 0 0,-3 1 1,-70 4 3928,74-7-3937,0 0 0,1 0 0,-1 0 0,1-1 0,-1 1 0,1 0 0,0 0 0,0 0 0,0 0 0,0 1 1,0-1-1,0 0 0,1 0 0,-1 1 0,1-1 0,-1 0 0,1 1 0,-1 0 0,1-1 0,0 1 0,2-2 0,6-2 89,0-1 0,21-6 0,-11 4 40,9-4 137,32-7 0,-13 4-47,-32 12-265,0-1 1,0 2-1,0 0 1,0 1-1,0 1 1,20 2-1,7-1-41,-22-1 121,-1-1-1,1-1 0,23-6 1,-28 5-58,16-5-23,1 2 0,0 1 0,36 0 0,-35 6 11,1 2 0,-1 1 0,0 2 0,41 12 0,30 3 247,-29-8-142,-64-11-101,0-1 1,0 0-1,21-2 1,-23 0 4,0 1 0,0 0-1,0 1 1,-1 0 0,1 0 0,12 4 0,-6-1 14,0-1 0,0 0 0,1-1 0,-1 0 0,25-2 0,-14 4-12,-22 1 970,-6-28-666,-1 15-297,2 7-12,0 1 1,0-1-1,0 0 1,0 1-1,-1-1 1,1 1 0,0-1-1,0 0 1,0 1-1,-1-1 1,1 1-1,0-1 1,-1 1-1,1-1 1,-1 1-1,1-1 1,0 1-1,-1-1 1,1 1-1,-2-1 1,1 1-55,0 0 69,0 0 0,0 0 0,0 0 0,0 0-1,0 0 1,0 0 0,0 1 0,0-1 0,0 0 0,0 1 0,0-1 0,0 1 0,-2 0 0,-11 10-96,13-9 96,-1-1 0,1 0 1,0 0-1,0 0 1,-1 0-1,1 0 0,0 0 1,-1-1-1,1 1 0,-1 0 1,1-1-1,-1 1 0,1-1 1,-1 1-1,1-1 1,-1 0-1,1 0 0,-3 0 1,-2 0-6,2 0 5,1 0 1,-1 0-1,0 1 0,1-1 1,-1 1-1,0-1 0,1 1 0,-5 2 1,5-2-12,0-1 0,0 1 0,0 0 1,0-1-1,0 1 0,-5-1 0,5 0 5,0 0 0,-1 1 0,1-1 0,0 1 0,0 0 0,-5 1 0,-6 3-22,-1-1 0,0 0-1,0-1 1,-30 3 0,-66-5-24,71-1 172,-120-9-77,51 12-123,-31 0 113,108-5 1,1 0 0,-46-10 0,8-1-145,-128-7-1,95 8 127,63 7 23,-48-1 1,-5 6 14,92 0-58,0 0 0,0 0-1,-1 0 1,1 0 0,0 0 0,0 0-1,0 0 1,-1 0 0,1 0-1,0 0 1,0 0 0,0 0-1,-1 0 1,1 0 0,0 0 0,0 0-1,0 0 1,-1 1 0,1-1-1,0 0 1,0 0 0,0 0-1,0 0 1,-1 0 0,1 1 0,0-1-1,0 0 1,0 0 0,0 0-1,0 1 1,0-1 0,0 0 0,-1 0-1,1 0 1,0 1 0,0-1-1,0 0 1,0 0 0,0 0-1,0 1 1,0-1 0,0 0 0,0 0-1,0 1 1,0-1 0,0 0-1,0 0 1,1 0 0,-1 1-1,0-1 1,0 0 0,0 0 0,0 0-1,0 1 1,0-1 0,0 0-1,1 0 1,-1 0 0,0 0-1,0 1 1,0-1 0,0 0 0,1 0-1,-1 0 1,9 10 68,-9-10-69,3 2-24,1 0 0,-1 0 0,1-1 0,0 1-1,6 1 1,0 0 0,1-1 57,0 0 0,0-1 0,1 0 0,-1-1 0,22-1 0,-1-1-16,17 2 10,232 6 2,-217 4-56,-15-1 40,-15-3 6,63 20 0,-47-11-76,-14-4 146,-22-6-75,0-1 0,0 0 0,0-1 0,1-1 0,16 1 0,12 8-285,10-2 618,-41-8-360,-12-1 6,1 1 0,0-1 1,-1 0-1,1 0 0,0 0 0,-1 0 0,1 0 1,0 0-1,0 0 0,-1 0 0,1 0 1,0 0-1,-1 0 0,1 0 0,0 0 0,-1-1 1,1 1-1,0 0 0,-1-1 0,1 1 1,-1 0-1,1-1 0,0 1 0,-1-1 0,1 1 1,-1 0-1,1-1 0,0 0 0,-1 0 174,1 1-186,0 0 1,0 0 0,-1 0 0,1 1-1,0-1 1,-1 0 0,1 1 0,0-1-1,-1 0 1,1 1 0,0-1 0,-1 1 0,1-1-1,-1 1 1,1-1 0,-1 1 0,1 0-1,-1-1 1,1 1 0,-1-1 0,0 1-1,1 0 1,-1-1 0,0 1 0,1 0-1,-1 0 1,0-1 0,0 1 0,0 0-1,0 0 1,0-1 0,0 1 0,0 0-1,0 0 1,0-1 0,0 3 0,-5 29-1872,-8 9-514</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24.311"/>
    </inkml:context>
    <inkml:brush xml:id="br0">
      <inkml:brushProperty name="width" value="0.1" units="cm"/>
      <inkml:brushProperty name="height" value="0.1" units="cm"/>
      <inkml:brushProperty name="color" value="#E71224"/>
    </inkml:brush>
  </inkml:definitions>
  <inkml:trace contextRef="#ctx0" brushRef="#br0">1 86 768,'73'-57'352,"-35"43"-288,16-1 0,-27 15-32,5 0-256,-2 0 0,8 6-64,5-1 32</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24.828"/>
    </inkml:context>
    <inkml:brush xml:id="br0">
      <inkml:brushProperty name="width" value="0.1" units="cm"/>
      <inkml:brushProperty name="height" value="0.1" units="cm"/>
      <inkml:brushProperty name="color" value="#E71224"/>
    </inkml:brush>
  </inkml:definitions>
  <inkml:trace contextRef="#ctx0" brushRef="#br0">0 14 128,'69'-9'160,"-37"15"-128,16 3-64,-26-4-64</inkml:trace>
  <inkml:trace contextRef="#ctx0" brushRef="#br0" timeOffset="1">1816 29 640,'43'-24'256,"-21"19"-192,-3 10-160,-8 1-32,-5-3-96,-6 12 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17:27.319"/>
    </inkml:context>
    <inkml:brush xml:id="br0">
      <inkml:brushProperty name="width" value="0.1" units="cm"/>
      <inkml:brushProperty name="height" value="0.1" units="cm"/>
      <inkml:brushProperty name="color" value="#E71224"/>
    </inkml:brush>
  </inkml:definitions>
  <inkml:trace contextRef="#ctx0" brushRef="#br0">1 103 512,'12'7'182,"0"-2"0,0 1 0,1-1 0,-1-1 0,1-1 0,17 4 0,-2-1 80,-14-3-178,0-1 0,1 0-1,-1-1 1,19-1 0,60-8 192,-51 3-150,81-3 42,179 11 0,-231-2-110,86-10 0,20-1 18,-132 9-21,139 7-115,-120-2 29,74-3-1,63-15-31,19 0 173,126-7-152,75-1 41,-56 7 60,-58 9 44,-191 7-126,-101-1 51,221-9 29,5 3-30,-157 7-27,75 8-86,-79-3 49,18 2 40,82 3 149,166 3-307,-272-9 200,0-3-1,93-9 1,241-13-24,-376 20-92,63 1 32,126-17 0,-147 5 61,116-12 130,-166 22-231,-1 1-1,1 1 0,0 1 0,0 1 0,46 12 1,-33-3-769,-1 2-347</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3:53.290"/>
    </inkml:context>
    <inkml:brush xml:id="br0">
      <inkml:brushProperty name="width" value="0.1" units="cm"/>
      <inkml:brushProperty name="height" value="0.1" units="cm"/>
      <inkml:brushProperty name="color" value="#FFFC18"/>
    </inkml:brush>
  </inkml:definitions>
  <inkml:trace contextRef="#ctx0" brushRef="#br0">2447 136 512,'-9'-3'5806,"-2"4"-3413,10-1-2337,1 0-1,-1 0 1,1 0 0,-1 0 0,0 0 0,1 1 0,-1-1 0,1 0-1,-1 1 1,1-1 0,-1 0 0,1 1 0,-1-1 0,1 0-1,-1 1 1,1-1 0,-1 1 0,1-1 0,0 1 0,-1-1 0,1 1-1,0-1 1,0 1 0,-1-1 0,1 1 0,0-1 0,0 1 0,-1 1-1,1-1 180,-21 2 1989,0-2-915,16 0-1161,-1-1 1,1 1 0,0-1 0,0-1-1,0 1 1,0 0 0,-1-1 0,1 0-1,0-1 1,0 1 0,0-1 0,-4-2 0,2 1 4,0 0 1,0 0-1,0 0 1,0 1-1,0 0 1,-11-1 0,-17-6 24,21 5-248,7 1 121,-1 0-1,0 1 1,0 0 0,0 0 0,-15 0-1,-9-4 217,-31 1 224,-187 5 1002,236-1-1446,1-1 0,-1 0 0,0-1-1,-13-4 1,-30-6 167,28 11-152,-57 2 0,32 1-42,-288-4 407,334 3-383,0 0-23,0 0 0,0 0 0,1-1 1,-1 0-1,0 0 0,1-1 0,-10-3 0,9 3-3,0 0-1,0 0 1,1 0 0,-11 0 0,-13-2-27,9 0 24,0 1 1,-42 0-1,-14-2-24,0 0 24,7 1 61,42 2-24,1 0 1,-33 4-1,8-1 58,40-1-72,-1 0 21,1 0 1,-1 1 0,-14 3 0,-23 1 36,31-2-74,-19 4 100,16-1-3,-30 5 0,18-5 6,22-3-186,-21 4-344,1 1 1,-46 17-1,72-20 98</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33.777"/>
    </inkml:context>
    <inkml:brush xml:id="br0">
      <inkml:brushProperty name="width" value="0.1" units="cm"/>
      <inkml:brushProperty name="height" value="0.1" units="cm"/>
      <inkml:brushProperty name="color" value="#FFFC18"/>
    </inkml:brush>
  </inkml:definitions>
  <inkml:trace contextRef="#ctx0" brushRef="#br0">0 53 1152,'114'27'805,"19"9"-46,72 17-47,-147-41-543,95 7-1,-1-14-166,-1-7 0,179-25 0,211-25-61,-168-6 372,-234 31-231,-74 12 69,-37 8-1070,51-6 1,-53 10-351</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42.998"/>
    </inkml:context>
    <inkml:brush xml:id="br0">
      <inkml:brushProperty name="width" value="0.1" units="cm"/>
      <inkml:brushProperty name="height" value="0.1" units="cm"/>
      <inkml:brushProperty name="color" value="#FFFC18"/>
    </inkml:brush>
  </inkml:definitions>
  <inkml:trace contextRef="#ctx0" brushRef="#br0">117 0 1664,'-48'15'608,"26"-15"-480,-10 9-736,18-4-288</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43.594"/>
    </inkml:context>
    <inkml:brush xml:id="br0">
      <inkml:brushProperty name="width" value="0.1" units="cm"/>
      <inkml:brushProperty name="height" value="0.1" units="cm"/>
      <inkml:brushProperty name="color" value="#FFFC18"/>
    </inkml:brush>
  </inkml:definitions>
  <inkml:trace contextRef="#ctx0" brushRef="#br0">63 1 2048,'-52'14'768,"46"-8"-576,1 31-928,10-19-416</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54.829"/>
    </inkml:context>
    <inkml:brush xml:id="br0">
      <inkml:brushProperty name="width" value="0.1" units="cm"/>
      <inkml:brushProperty name="height" value="0.1" units="cm"/>
      <inkml:brushProperty name="color" value="#FFFC18"/>
    </inkml:brush>
  </inkml:definitions>
  <inkml:trace contextRef="#ctx0" brushRef="#br0">1 49 384,'32'0'256,"-16"0"-192,25-5-32,-19 0 64,5 1-128,5-7-64,11 2-96,-5-5-32</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56.704"/>
    </inkml:context>
    <inkml:brush xml:id="br0">
      <inkml:brushProperty name="width" value="0.1" units="cm"/>
      <inkml:brushProperty name="height" value="0.1" units="cm"/>
      <inkml:brushProperty name="color" value="#FFFC18"/>
    </inkml:brush>
  </inkml:definitions>
  <inkml:trace contextRef="#ctx0" brushRef="#br0">0 1 3328,'20'25'1312,"1"-16"-1024,1 14-1056,-11-14-512,5 11 448,0-1 384,0-1-64,0-3-32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24.272"/>
    </inkml:context>
    <inkml:brush xml:id="br0">
      <inkml:brushProperty name="width" value="0.1" units="cm"/>
      <inkml:brushProperty name="height" value="0.1" units="cm"/>
      <inkml:brushProperty name="color" value="#66CC00"/>
    </inkml:brush>
  </inkml:definitions>
  <inkml:trace contextRef="#ctx0" brushRef="#br0">1343 20 4224,'-2'1'183,"1"0"0,-1 0 0,0 0-1,0 0 1,-1 0 0,1 0 0,0-1 0,0 1 0,0-1 0,0 1 0,-4-1 0,-28 2 316,32-2-292,-5-1-104,0 0 1,0 0-1,0-1 0,0 0 1,0 0-1,-8-4 1,7 3 166,1 1 0,-1-1 0,0 1 0,-12-2 1,-24 2 647,-77 7 0,-44 15 40,63-10-43,-137-4-1,59-5-87,169 0-759,-33 1-1393,0-1 0,0-3 0,-66-9 0,44-6-1821</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57.744"/>
    </inkml:context>
    <inkml:brush xml:id="br0">
      <inkml:brushProperty name="width" value="0.1" units="cm"/>
      <inkml:brushProperty name="height" value="0.1" units="cm"/>
      <inkml:brushProperty name="color" value="#FFFC18"/>
    </inkml:brush>
  </inkml:definitions>
  <inkml:trace contextRef="#ctx0" brushRef="#br0">31 0 5376,'-20'29'2016,"15"-15"-1568,-1 4-416,6-7-288,0 3-32,0 1 96,11-3-384,9-1-96,12-8-992,6-6-448,5-11 960,10-24 544</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5:59.931"/>
    </inkml:context>
    <inkml:brush xml:id="br0">
      <inkml:brushProperty name="width" value="0.1" units="cm"/>
      <inkml:brushProperty name="height" value="0.1" units="cm"/>
      <inkml:brushProperty name="color" value="#FFFC18"/>
    </inkml:brush>
  </inkml:definitions>
  <inkml:trace contextRef="#ctx0" brushRef="#br0">99 147 1024,'-3'0'95,"1"0"0,-1 0 0,0 0 0,1 1 0,-1-1 0,0 1 0,1 0 0,-1 0 0,1 0 0,-4 2 0,3-3 142,1 1-1,-1-1 0,1 1 0,0-1 1,-1 0-1,1 0 0,-1 0 1,1-1-1,-1 1 0,1 0 0,-1-1 1,1 0-1,0 1 0,-3-2 1,-18-3 1359,23 5-1567,0 0-1,0 0 1,1 0-1,-1 0 1,0 0-1,0 1 1,0-1-1,0 0 1,0 0-1,0 0 1,1 0-1,-1 1 1,0-1-1,0 0 1,0 0-1,0 0 1,0 0-1,0 1 1,0-1-1,0 0 1,0 0-1,0 0 1,0 1-1,0-1 1,0 0-1,0 0 1,0 0-1,0 1 1,0-1-1,0 0 1,0 0-1,0 0 1,0 1-1,0-1 1,0 0-1,-1 0 1,1 0-1,0 0 0,0 1 1,0-1-1,0 0 1,0 0-1,0 0 1,-1 0-1,1 0 1,0 1-1,0-1 1,0 0-1,0 0 1,-1 0-1,1 0 1,0 0-1,0 0 1,0 0-1,-1 0 1,1 0-1,0 0 1,0 0-1,0 0 1,-1 0-1,1 0 1,0 0-1,0 0 1,0 0-1,-1 0 1,1 0-1,0 0 1,13 9 71,-2-8 54,-1 0-1,0 0 1,0-1 0,0 0 0,16-3 0,51-14 75,-11 2-171,190-18-146,-91 14 96,-53 8-11,1 5-1,118 9 1,220-4 7,-189-3-8,49-8 40,-79 1-67,391-16 149,-473 20-44,201 3 251,-309 7-235,-1 1-1,0 2 0,49 13 1,-85-18-42,-1 0 0,0 1 0,0-1 0,0 1 0,-1 0 0,8 4 0,-9-5-30,-1 0 0,0 1-1,0-1 1,0 0-1,0 1 1,0-1-1,0 0 1,0 1-1,-1-1 1,1 1 0,0 0-1,-1-1 1,1 1-1,-1 0 1,0-1-1,1 1 1,-1 0 0,0-1-1,0 4 1,0-3-130,0 1 0,0-1 0,0 1 0,0-1 0,0 1 0,1-1 0,-1 0 1,1 1-1,0-1 0,0 0 0,0 0 0,0 0 0,0 1 0,0-1 0,1 0 1,-1 0-1,0 0 0,1-1 0,0 1 0,-1 0 0,1-1 0,0 1 0,0-1 1,0 1-1,0-1 0,0 0 0,0 0 0,1 0 0,3 1 0,2 0-509,0 0-1,0-1 0,0-1 0,0 1 1,1-1-1,-1 0 0,11-3 0,24-2-1511</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8:29.183"/>
    </inkml:context>
    <inkml:brush xml:id="br0">
      <inkml:brushProperty name="width" value="0.1" units="cm"/>
      <inkml:brushProperty name="height" value="0.1" units="cm"/>
      <inkml:brushProperty name="color" value="#FFFC18"/>
    </inkml:brush>
  </inkml:definitions>
  <inkml:trace contextRef="#ctx0" brushRef="#br0">1 10 1792,'2'-2'204,"0"1"0,1 0 0,-1 0 0,0 0 0,1 0 0,-1 0 0,1 1-1,-1-1 1,1 1 0,-1 0 0,1-1 0,-1 1 0,1 0 0,0 0 0,-1 1 0,1-1 0,-1 0 0,1 1 0,-1 0 0,1 0 0,-1-1 0,0 1 0,1 1 0,2 1-1,8 9 268,12 14-147,-22-22-237,0-1 0,1 0-1,-1 0 1,1 0 0,0 0 0,-1-1 0,1 1-1,5 1 1,38 16 435,-25-11-214,40 21 303,-43-20-550,1-1 0,0 0 1,0-1-1,26 6 0,-28-12 132,-1-1-1,1 0 1,22-3-1,0 1-109,-22 0-8,-1-1-1,25-6 0,-26 5-41,0 0-1,24 0 0,-33 2-19,0 0-1,0 0 0,-1 0 0,12-4 0,-12 3-21,1 0 0,-1 0 0,1 1 0,11-1 0,15 2 238,-9 1-160,0-2 1,31-4 0,-42 4 25,0-1 1,1 2-1,-1 0 1,24 3-1,52 14 26,-63-11-78,0 0-1,1-2 0,28 0 1,115-4 31,-156 1-93,0 1-1,0 1 0,0 0 0,-1 1 0,19 7 1,11 3 89,-11-5-5,1-1 0,-1-2 0,2-1 1,48 1-1,-29-6 12,102-15 0,-108 9-41,-25 4-19,36-9 0,39-13-12,-69 15 47,-16 4 45,0 0 0,1 1 0,-1 1 0,1 0 0,24-2 1,-8 5-125,-9-1-8,0 1 0,0 1-1,0 1 1,31 7 0,-41-7-452,0 0 1,0 0-1,0-1 0,0-1 1,0 1-1,0-2 0,19-2 1,12-1-2458</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8:35.134"/>
    </inkml:context>
    <inkml:brush xml:id="br0">
      <inkml:brushProperty name="width" value="0.1" units="cm"/>
      <inkml:brushProperty name="height" value="0.1" units="cm"/>
      <inkml:brushProperty name="color" value="#FFFC18"/>
    </inkml:brush>
  </inkml:definitions>
  <inkml:trace contextRef="#ctx0" brushRef="#br0">1 110 1664,'0'-1'121,"1"1"0,-1-1 0,1 0 1,-1 1-1,1-1 0,0 0 0,-1 1 0,1-1 0,0 1 0,-1-1 0,1 1 1,0 0-1,1-1 0,-1 1-97,0 1 0,-1-1-1,1 1 1,-1 0 0,1-1 0,-1 1 0,0 0-1,1-1 1,-1 1 0,0 0 0,1 0 0,-1-1 0,0 1-1,0 0 1,1 0 0,-1 0 0,0-1 0,0 1-1,0 0 1,0 1 0,-1 24 1002,1-18-568,0-7-373,10 13 336,-7-12-389,-1 0 0,0 0 0,0-1 0,0 1-1,1-1 1,-1 1 0,1-1 0,-1 0-1,1 0 1,0 0 0,-1 0 0,1 0-1,0-1 1,0 1 0,-1-1 0,1 0-1,0 0 1,0 0 0,0 0 0,0 0-1,3-1 1,1-1-19,0 1-1,0-1 0,-1 0 1,1-1-1,-1 1 1,0-1-1,0-1 1,9-5-1,-2 2 6,1 1-1,-1 0 0,1 1 1,18-5-1,10-3 13,-14 3 68,0 2 0,39-7 0,-44 13-50,0 0 0,37 4 0,-13-1 101,-24 0-4,-16 0-139,0-1 0,0 0-1,0 0 1,0-1 0,0 1 0,0-1 0,8-3 0,-5 0 41,1 0 1,0 1-1,0 1 0,0-1 1,0 2-1,0-1 0,20 2 1,313 0 144,-337 0-214,0 1 0,1 0 0,-1 0 0,0 1 0,7 3 0,-8-3 34,1 0 1,0 0-1,0-1 1,13 1-1,22 0-2,-31-1 7,1 0 0,-1-1-1,0 0 1,1-1 0,-1 0 0,0-1 0,12-3-1,12-6-78,-9 3 53,35-16 0,-53 20 49,1 0-1,0 1 0,0 0 1,0 1-1,0-1 0,1 2 0,-1-1 1,0 1-1,1 1 0,16 1 0,-25-1-82,-1 0 1,1 0-1,-1 0 0,1 0 0,-1 0 0,1 0 0,-1 0 0,1 1 0,-1-1 0,1 0 0,-1 0 0,1 1 0,-1-1 0,0 0 0,1 1 0,-1-1 1,1 0-1,-1 1 0,0-1 0,1 0 0,-1 1 0,0-1 0,1 1 0,-1-1 0,0 1 0,0-1 0,0 1 0,1-1 0,-1 1 0,0-1 1,0 1-1,0-1 0,0 1 0,0-1 0,0 1 0,0-1 0,0 1 0,0-1 0,0 2 0,0 16-1930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8:44.891"/>
    </inkml:context>
    <inkml:brush xml:id="br0">
      <inkml:brushProperty name="width" value="0.1" units="cm"/>
      <inkml:brushProperty name="height" value="0.1" units="cm"/>
      <inkml:brushProperty name="color" value="#FFFC18"/>
    </inkml:brush>
  </inkml:definitions>
  <inkml:trace contextRef="#ctx0" brushRef="#br0">13 30 1792,'-5'-4'-117,"-3"-4"1947,9 7-1725,0 1 1,-1 0-1,1-1 1,0 1-1,-1 0 1,1 0-1,0-1 1,-1 1-1,1 0 1,0 0-1,-1 0 1,1 0-1,0 0 1,-1 0-1,1 0 1,0 0-1,0 0 1,0 1-1,243-1 1218,-175 5-1105,-10 4-36,83-9 436,-136-1-606,0 1-1,0-1 1,0 0-1,8-3 1,-8 2-6,0 0-1,-1 1 1,1 0-1,10 0 1,81-7 167,3 1-112,-63 7 28,9-1-34,46 7-1,-74-4-88,64 6 105,-79-8-81,0 0-1,0 1 1,0-1 0,0 1-1,0 0 1,0 0 0,0 0-1,6 3 1,-7-2-1,1-1-1,0 1 0,0-1 1,0 0-1,0 0 1,0-1-1,0 1 0,6 0 1,107-1 133,-107-9 62,-6 6-339,-4 10-364,-5 22-3502,2-6 1802</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8:46.816"/>
    </inkml:context>
    <inkml:brush xml:id="br0">
      <inkml:brushProperty name="width" value="0.1" units="cm"/>
      <inkml:brushProperty name="height" value="0.1" units="cm"/>
      <inkml:brushProperty name="color" value="#FFFC18"/>
    </inkml:brush>
  </inkml:definitions>
  <inkml:trace contextRef="#ctx0" brushRef="#br0">1 169 1152,'5'-1'285,"0"-1"0,-1 1 0,1-1 0,0 0 0,-1 0 0,1-1 0,8-5 0,1 0-5,32-22 303,-31 19-484,1 1 0,22-11 0,3 5 228,0 1 0,52-11 0,-82 24-314,-1 1 1,18-1-1,10-1 91,-20 1-82,0 1 0,30 2-1,-10 0-33,-14 1 194,46 8 0,-51-7-167,-10 0 14,0-1-1,0 1 0,15 7 1,-18-6-21,0-2 1,1 1-1,-1-1 1,1 0-1,0 0 1,0 0-1,12 0 0,10-2 152,53-8 0,54-5-156,-43 6 30,-71 6 4,0 0 0,0 1-1,0 2 1,0 0 0,0 1 0,0 1 0,-1 1 0,1 1 0,27 13-1,-44-17-248,-1 0-1,0 0 0,0 1 0,-1 0 0,1 0 0,0 0 1,-1 0-1,0 0 0,0 1 0,0 0 0,0-1 0,0 1 0,-1 0 1,0 0-1,0 1 0,0-1 0,2 6 0,-2 8-1633</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01.478"/>
    </inkml:context>
    <inkml:brush xml:id="br0">
      <inkml:brushProperty name="width" value="0.1" units="cm"/>
      <inkml:brushProperty name="height" value="0.1" units="cm"/>
      <inkml:brushProperty name="color" value="#FFFC18"/>
    </inkml:brush>
  </inkml:definitions>
  <inkml:trace contextRef="#ctx0" brushRef="#br0">6 109 1152,'-5'0'2176,"11"0"-1829,16-1-27,1 0 0,38-7 0,-13-2-110,69-5 1,-7 1 306,-74 8-344,64-2 1,-82 8-162,1 0 1,-1 1-1,0 2 1,1 0-1,32 10 0,-32-8 22,0 0 0,0-1-1,0 0 1,0-2-1,1 0 1,-1-1 0,0-1-1,1-1 1,37-7-1,173-26 90,40-8-176,-263 41 57,1 0 0,0 0 0,-1 0 1,1 1-1,0 0 0,0 1 0,-1 0 0,1 0 1,-1 0-1,1 1 0,-1 0 0,1 1 0,9 5 0,-13-7-115,-1 0 0,0 0 0,0 0 0,0 1 0,0 0 0,0-1 0,0 1 0,0 0 0,0 1 0,-1-1 0,1 0 0,-1 1 0,1-1 0,-1 1 0,0 0 0,2 3 0,1 4-1335,1-2-271</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05.658"/>
    </inkml:context>
    <inkml:brush xml:id="br0">
      <inkml:brushProperty name="width" value="0.1" units="cm"/>
      <inkml:brushProperty name="height" value="0.1" units="cm"/>
      <inkml:brushProperty name="color" value="#FFFC18"/>
    </inkml:brush>
  </inkml:definitions>
  <inkml:trace contextRef="#ctx0" brushRef="#br0">0 20 2304,'1'-1'105,"0"-1"1,0 1-1,0-1 1,0 1 0,1-1-1,-1 1 1,0 0-1,1-1 1,-1 1-1,0 0 1,1 0-1,-1 0 1,3-1-1,-2 2 205,13 5 111,16 16-313,-27-18-91,0 1 1,1-1-1,-1 0 0,1 0 1,0-1-1,0 1 0,0-1 1,0 0-1,0 0 0,8 1 1,13-1 345,-1-1 1,50-5 0,-47 1-269,0 2 0,30 2-1,12 8-123,33 3 19,-85-12 27,0 0-1,-1 0 1,34-7-1,5-1-2,-1 2 0,1 3 1,61 4-1,-33 1 94,-1 6-252,-78-7-151,0-1 0,0 1-1,-1-1 1,1 1-1,0 0 1,-1 1-1,1-1 1,-1 1-1,8 4 1,-6-1-1481</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12.245"/>
    </inkml:context>
    <inkml:brush xml:id="br0">
      <inkml:brushProperty name="width" value="0.1" units="cm"/>
      <inkml:brushProperty name="height" value="0.1" units="cm"/>
      <inkml:brushProperty name="color" value="#FFFC18"/>
    </inkml:brush>
  </inkml:definitions>
  <inkml:trace contextRef="#ctx0" brushRef="#br0">0 74 1664,'2'0'140,"-1"0"-1,0 0 1,0 0 0,0 0 0,0 0-1,1 0 1,-1 0 0,0 0-1,0-1 1,0 1 0,0 0 0,0-1-1,1 1 1,-1-1 0,0 1-1,0-1 1,0 0 0,0 1 0,-1-1-1,1 0 1,1-1 0,16-8 450,-14 10-555,-1 0 0,0 0 0,1 0 0,-1 0 0,0 1 0,1-1 0,-1 1 0,0 0 0,0 0 1,0 0-1,1 0 0,-1 0 0,0 1 0,4 2 0,-3-1 14,0-1 0,1 0 0,0 0 0,-1 0 0,1-1 0,5 1 0,38 1 97,0-3 0,64-6-1,152 0 111,-171 7-357,-74-2 99,1-1 0,24-5 0,22-3 3,-20 3 7,-31 4 41,0 1 0,16 0-1,4 0-15,0-1-1,39-9 0,-15 2-27,-29 5-297,0 1-1,1 2 1,-1 1 0,35 3-1,-56 0-556,-1 0 0,1 0 0,11 6-1,2 1-467</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17.435"/>
    </inkml:context>
    <inkml:brush xml:id="br0">
      <inkml:brushProperty name="width" value="0.1" units="cm"/>
      <inkml:brushProperty name="height" value="0.1" units="cm"/>
      <inkml:brushProperty name="color" value="#FFFC18"/>
    </inkml:brush>
  </inkml:definitions>
  <inkml:trace contextRef="#ctx0" brushRef="#br0">4 1 896,'0'0'24,"-1"0"1,1 1-1,0-1 0,0 0 1,0 0-1,-1 0 0,1 1 1,0-1-1,0 0 0,0 1 1,-1-1-1,1 0 0,0 0 1,0 1-1,0-1 0,0 0 1,0 1-1,0-1 0,0 0 1,0 1-1,0-1 0,0 0 1,0 1-1,0-1 0,0 0 0,0 1 1,0-1-1,0 0 0,0 1 1,0-1-1,0 0 0,0 1 1,1-1-1,-1 0 0,0 1 1,12 8 685,0 0-584,-10-7-62,1 0-1,0 0 1,0 0 0,0 0-1,0-1 1,0 1-1,0-1 1,1 1 0,-1-1-1,0 0 1,1-1 0,-1 1-1,5 0 1,7 0 246,28-2-1,-17 0 5,-11 1-217,0-1 0,-1-1 0,1 0 0,23-7 0,-15 4-73,0 2 0,0 0 0,0 2-1,34 2 1,-20-1 55,-15 2-73,0 0 1,0 2 0,41 11 0,6 1 232,-22-8-243,-26-6 22,0 2 0,-1 0 0,1 1 0,24 10-1,-34-10-24,2 2 70,0-1-1,1 0 1,0-1-1,0-1 0,0 0 1,1 0-1,-1-2 1,18 2-1,-5-5 165,27-5 0,-33 3-175,1 0-1,41 2 0,-33 4-771,0 2 0,-1 0 0,58 19 0,-45-9-1333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25.136"/>
    </inkml:context>
    <inkml:brush xml:id="br0">
      <inkml:brushProperty name="width" value="0.1" units="cm"/>
      <inkml:brushProperty name="height" value="0.1" units="cm"/>
      <inkml:brushProperty name="color" value="#66CC00"/>
    </inkml:brush>
  </inkml:definitions>
  <inkml:trace contextRef="#ctx0" brushRef="#br0">2391 166 5504,'-1'0'68,"1"0"1,-1 0 0,0 0-1,1 1 1,-1-1 0,0 0-1,0 0 1,1 0-1,-1 0 1,0-1 0,1 1-1,-1 0 1,0 0 0,0 0-1,1 0 1,-1-1-1,0 1 1,1 0 0,-1-1-1,0 1 1,1-1-1,-1 1 1,1-1 0,-1 1-1,1-1 1,-1 1 0,1-1-1,-1 1 1,1-1-1,-1 1 1,1-1 0,0 0-1,-1 1 1,1-1 0,0 0-1,0 1 1,-1-1-1,1 0 1,0-1 0,-5-11-873,2 5 441,1 4 473,0-1 0,1 1 0,-2-1 0,1 1 0,0 0 0,-1 0 0,0 0 0,0 1 0,0-1 0,0 1 0,0-1 0,-1 1 0,0 0 0,0 0 0,-5-3 0,1 3 106,0 0 0,0 1-1,0-1 1,0 2-1,-1-1 1,-12 0-1,-55 3 552,36 0-355,-801-1 2218,608-6-2433,51-3 715,131 10-924,-185-4 184,2-18 447,195 15-814,0 1 1,0 2 0,0 2 0,-70 7 0,72-2-1598,-8 1-1317</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24.076"/>
    </inkml:context>
    <inkml:brush xml:id="br0">
      <inkml:brushProperty name="width" value="0.1" units="cm"/>
      <inkml:brushProperty name="height" value="0.1" units="cm"/>
      <inkml:brushProperty name="color" value="#FFFC18"/>
    </inkml:brush>
  </inkml:definitions>
  <inkml:trace contextRef="#ctx0" brushRef="#br0">0 27 896,'6'3'167,"0"-1"-1,-1-1 1,1 1 0,0-1-1,0 0 1,0 0 0,11 0 0,18 2 520,-7 2-411,1-1-1,-1-1 0,1-2 1,0-1-1,0-1 0,0-2 1,51-10-1,-28 2-144,0 2 1,1 2-1,0 3 1,0 2 0,72 6-1,-20 2 117,147-12 0,-17-2-173,-182 9-982,-1 3 1,76 14-1,-73-4-1125</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29:28.580"/>
    </inkml:context>
    <inkml:brush xml:id="br0">
      <inkml:brushProperty name="width" value="0.1" units="cm"/>
      <inkml:brushProperty name="height" value="0.1" units="cm"/>
      <inkml:brushProperty name="color" value="#FFFC18"/>
    </inkml:brush>
  </inkml:definitions>
  <inkml:trace contextRef="#ctx0" brushRef="#br0">1 91 1792,'1'-2'104,"1"0"0,0 0-1,-1 0 1,1 0 0,0 0 0,0 0 0,0 1 0,0-1 0,0 1-1,0-1 1,1 1 0,-1 0 0,1 0 0,-1 0 0,0 0 0,1 1-1,-1-1 1,1 0 0,0 1 0,-1 0 0,4 0 0,-3 0-93,1 0-1,0 0 1,0 0 0,-1 1 0,1 0 0,0 0 0,-1 0 0,1 0 0,-1 0-1,1 1 1,-1-1 0,0 1 0,0 0 0,4 3 0,-2-2 72,-1 0 1,0 0-1,1 0 0,0-1 1,0 1-1,0-1 1,0 0-1,0-1 0,0 1 1,0-1-1,0 0 1,0-1-1,1 1 0,-1-1 1,0 0-1,1 0 1,-1 0-1,0-1 0,1 0 1,-1 0-1,7-3 0,31-6 417,82-9 0,-23 5-524,-82 11 72,0 0 0,0 2 0,0 0 0,0 2 0,0 0 0,26 5 0,-29-3-7,0-1-1,0-1 0,0-1 0,0 0 0,0-1 1,0 0-1,0-2 0,0 0 0,-1-1 0,1 0 1,-1-2-1,28-12 0,-35 14 0,0-1-1,1 2 1,-1 0-1,1 0 1,18-3-1,-25 6-96,0-1-1,0 1 1,0 0-1,0 0 1,0 1-1,0-1 1,0 0-1,0 1 1,-1 0-1,1-1 1,0 1-1,0 0 1,-1 1-1,1-1 1,0 0-1,-1 1 1,1 0 0,-1-1-1,0 1 1,0 0-1,1 0 1,-1 0-1,0 0 1,2 5-1,6 11-817,-4 1-735</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2:49.315"/>
    </inkml:context>
    <inkml:brush xml:id="br0">
      <inkml:brushProperty name="width" value="0.1" units="cm"/>
      <inkml:brushProperty name="height" value="0.1" units="cm"/>
      <inkml:brushProperty name="color" value="#FFFC18"/>
    </inkml:brush>
  </inkml:definitions>
  <inkml:trace contextRef="#ctx0" brushRef="#br0">4202 228 3456,'-17'-3'565,"0"2"1,0-1-1,0 2 0,-33 3 0,36-1-502,2 1 106,-1-1 1,-17-1-1,-31-1 409,-127 2 1065,134 2-1084,-80 14 0,89-10 70,0-1 0,-73 1 1,55-7-99,13 0-509,0-2 0,-63-9 0,54 1-31,18 3 128,-61-16 0,33 4-13,46 14-63,1-2 0,0-1 0,-24-10 0,25 8-43,-1 2 0,-23-6 0,9 3 0,-51-12-15,-115-12 1,136 24 16,-102-23 286,107 19-117,0 3-1,-123-8 1,-93 30 37,248-8-236,-22 2 303,-78 19 1,91-15-25,-1-2 1,-65 4-1,-79-8 599,117-4-615,-111 10-373,155-7 173,0 0 1,0 2 0,-32 9-1,-3 0 63,-107 10-116,49-8 265,-56 13-2919,170-28 2449,0 0-1,-1 0 1,1 1-1,-1-1 1,1 0 0,0 0-1,-1 0 1,1-1-1,0 1 1,-1 0-1,1 0 1,-1-1-1,1 1 1,0-1-1,0 1 1,-1-1 0,1 1-1,0-1 1,0 0-1,-2-1 1,2 1-29,0-1 0,1 1 0,-1 0 0,0-1 0,0 1 0,1-1 0,-1 1 0,1-1 0,0 1 0,-1-1 0,1 0 0,0 1 0,0-1 0,0 1 0,0-1 0,0-3 1,8-34-2848</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2:55.356"/>
    </inkml:context>
    <inkml:brush xml:id="br0">
      <inkml:brushProperty name="width" value="0.1" units="cm"/>
      <inkml:brushProperty name="height" value="0.1" units="cm"/>
      <inkml:brushProperty name="color" value="#FFFC18"/>
    </inkml:brush>
  </inkml:definitions>
  <inkml:trace contextRef="#ctx0" brushRef="#br0">0 6 128,'6'-5'0,"5"10"0</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3:21.654"/>
    </inkml:context>
    <inkml:brush xml:id="br0">
      <inkml:brushProperty name="width" value="0.1" units="cm"/>
      <inkml:brushProperty name="height" value="0.1" units="cm"/>
      <inkml:brushProperty name="color" value="#66CC00"/>
    </inkml:brush>
  </inkml:definitions>
  <inkml:trace contextRef="#ctx0" brushRef="#br0">0 1 1664,'4'-1'83,"0"1"0,-1 0-1,1 0 1,-1 1 0,1-1 0,-1 1-1,1 0 1,-1 0 0,0 0 0,1 0 0,-1 0-1,0 1 1,0-1 0,0 1 0,0 0-1,0 0 1,0 0 0,0 1 0,-1-1 0,1 1-1,-1-1 1,4 5 0,12 15 462,-11-12-303,1-1 0,0 0 0,1 0-1,-1-1 1,2 0 0,-1 0 0,14 7 0,8 0-128,1-1 1,43 13-1,-16-7-36,-36-12 34,86 29 468,-91-32-527,1-1-1,-1-1 1,1 0-1,21-1 1,343 12 112,-307-7-88,0-4-1,109-9 0,100 1 39,-173 7-112,220-13 82,-4 11-172,-135 5 89,63-14 99,452-1-165,-361 8 63,-43 0 194,163 11 276,-396-5-388,38 6-380,-80-4-917</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3:25.147"/>
    </inkml:context>
    <inkml:brush xml:id="br0">
      <inkml:brushProperty name="width" value="0.1" units="cm"/>
      <inkml:brushProperty name="height" value="0.1" units="cm"/>
      <inkml:brushProperty name="color" value="#66CC00"/>
    </inkml:brush>
  </inkml:definitions>
  <inkml:trace contextRef="#ctx0" brushRef="#br0">1 196 1280,'1'-1'80,"1"0"0,0 0 1,-1 0-1,1 1 0,-1-1 0,1 0 0,0 1 1,-1 0-1,1-1 0,0 1 0,0 0 0,-1 0 1,4 0-1,13-3 386,20-8-3,52-7-1,-43 10-37,3-1 284,59-1 0,-29 0-443,-51 6-191,43-2 0,450 6 1264,-316-14-1393,-91 4 81,155 2 250,-15-14 276,-30 1-386,105 29-65,-91-16 302,-57-1-136,65 16-145,-229-6-134,243-4 7,-83-2-19,91 14 125,6 0 20,68 2-10,6 1-59,-286-12-23,225 5 148,116 2-94,-64-4-8,20-3-49,-208-5 0,168 18-1,-215-9-89,123-10 0,25 0 200,-116 12-107,96 2-140,-78-4 214,167 28 0,-279-27-111,-1-2-1,1-2 1,0-2-1,55-7 1,0-2 16,0 5 0,1 4 1,108 14-1,20-10-87,-121-5 129,255 9 33,-346-6-93,196-12 3,-53 0 7,97 20 45,-202-6-71,3-2-27,63-8 0,-4 1 71,207 10 77,-276-1-84,-1-2 1,56-6-1,479-36-28,-227 16 136,-8 1-75,-322 24-41,308-9 30,-205-1-29,220 11 0,-41 4-157,-182-6 166,137 11 18,-175 0-48,-31-3 53,-1-3 0,64-2 1,30-9-52,244 19 1,-321-9 44,132-12 1,-22 0 17,286-4-134,-133 2 218,-273 13-131,163-3-132,71-13 247,19 28-191,-17-11 118,0-1-8,-273 0-35,43 4 14,122-4 1,-43-10-62,220 16 1,-283-5 74,120-11 1,65 5-88,3 20-7,-38-11 164,20 3-43,-134 5-88,-46-5 56,75 1 0,-57-11-25,36 0-23,136 17 1,-21 3 21,-96-10 14,-22-1 49,119 12 86,66-9-273,-73-7 34,-146 3 92,101 5 0,-22-15 41,74 1 72,231-3-97,-192 3-146,-230 5 121,0 3 1,-1 1-1,74 21 0,-119-27-188,-1 0 0,1 1 0,0 0 0,-1-1 0,1 1 1,-1 1-1,1-1 0,-1 1 0,0 0 0,0 0 0,0 0 0,6 6 0,-9-6-106,1 0 0,-1 0-1,0 0 1,0-1 0,0 1 0,0 0 0,0 4-1,-1-6 261</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3:26.731"/>
    </inkml:context>
    <inkml:brush xml:id="br0">
      <inkml:brushProperty name="width" value="0.1" units="cm"/>
      <inkml:brushProperty name="height" value="0.1" units="cm"/>
      <inkml:brushProperty name="color" value="#66CC00"/>
    </inkml:brush>
  </inkml:definitions>
  <inkml:trace contextRef="#ctx0" brushRef="#br0">1 256 640,'0'0'304,"17"14"203,56 24 1322,-64-34-1697,1 0 1,-1-1-1,0 0 1,1-1-1,0 0 1,-1 0-1,1-1 1,0 0-1,0-1 1,0 0-1,16-2 1,6-3 66,0-1 0,40-13-1,315-90 586,-91 42-712,4 26 6,-75 7 56,-117 15 106,198-8-1,-182 27-52,266 4 451,-265 3-509,137 25 0,-168-20-44,152 1 0,-49-6-21,-45 7 58,176 6 471,-259-17-517,-1 2 0,0 2 0,115 30 0,96 24-23,-35-27 118,-213-30-1411,49 12 0,-35 2-989</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5:28.866"/>
    </inkml:context>
    <inkml:brush xml:id="br0">
      <inkml:brushProperty name="width" value="0.1" units="cm"/>
      <inkml:brushProperty name="height" value="0.1" units="cm"/>
      <inkml:brushProperty name="color" value="#66CC00"/>
    </inkml:brush>
  </inkml:definitions>
  <inkml:trace contextRef="#ctx0" brushRef="#br0">10 96 1536,'-2'-2'71,"1"0"0,0 0 1,0-1-1,0 1 0,0 0 0,0 0 0,1-1 1,-1 1-1,1-1 0,-1 1 0,1 0 1,0-1-1,0 1 0,0-1 0,0 1 0,1-1 1,-1 1-1,1 0 0,-1-1 0,1 1 0,0 0 1,0-1-1,0 1 0,0 0 0,0 0 1,1 0-1,-1 0 0,0 0 0,1 0 0,0 0 1,-1 1-1,1-1 0,3-2 0,3-3 655,-7 6-657,-1 0 0,1 0-1,0 0 1,0 0 0,0 1 0,0-1 0,0 0 0,0 1-1,0-1 1,0 0 0,0 1 0,0 0 0,0-1 0,0 1-1,0 0 1,1-1 0,-1 1 0,0 0 0,0 0-1,0 0 1,2 0 0,38 1 628,0 2 0,79 16 0,-94-13-539,0-1 1,0-2 0,35 1-1,611-4 1144,-563-6-1097,1 0-133,-1 5 45,127 2 43,-127 7 100,39 2-29,120 6-72,-191-9-190,49 11 58,-29-2-49,20-8 142,129-6-1,-124-3-112,993-4 99,-702 15 102,15-5-14,-258-6-190,204-8 6,35 3 207,-136 6-188,322 11-83,-329-3 14,36 3 128,74 8-56,63-5 70,-134-10-83,8 1-38,-55 2-15,8 1 190,-212-5-156,125 13-117,-32-3 241,173-7 1,45 2-203,-134-1 239,-35-3-114,101 24-37,-215-19 0,1-4-1,109-7 1,-53 0 41,-86 2-37,258-11-113,228-7 243,-511 18-144,173-7-138,-1 0 217,-47 10-129,91-2 100,-195-6 7,74-16-1,-42 5-30,-59 12-24,192-29 269,1 18 0,-192 14-202,43-8 0,-44 5-13,44-2 1,-49 6-110,169-4-4553,-152 1 3235,0-1-1,0-2 1,44-12 0,-3-13-995,-75 31 2364</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5:33.526"/>
    </inkml:context>
    <inkml:brush xml:id="br0">
      <inkml:brushProperty name="width" value="0.1" units="cm"/>
      <inkml:brushProperty name="height" value="0.1" units="cm"/>
      <inkml:brushProperty name="color" value="#66CC00"/>
    </inkml:brush>
  </inkml:definitions>
  <inkml:trace contextRef="#ctx0" brushRef="#br0">0 68 1664,'6'-1'294,"-1"0"1,1-1-1,-1 1 0,0-1 1,1 0-1,-1-1 0,7-4 0,8-3 381,-12 7-548,0 0 0,0 0 0,0 1-1,0 0 1,0 0 0,1 1 0,-1 0 0,11 0-1,-13 1 12,0 0-1,0 1 0,0-1 0,0 1 0,0 1 0,8 2 0,-6-3-5,0 0 0,1 0 0,-1 0-1,0-1 1,16-2 0,1 1-59,-17 1-26,0-1 0,-1 0 0,15-4 0,12-1 112,113 4-60,-79 3 42,82 9 62,-103-4 56,0-3 1,64-3-1,23-12-202,121-9 366,-61 20 124,-117 1-811,-47 1-861,-12 4-1339</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5:37.998"/>
    </inkml:context>
    <inkml:brush xml:id="br0">
      <inkml:brushProperty name="width" value="0.1" units="cm"/>
      <inkml:brushProperty name="height" value="0.1" units="cm"/>
      <inkml:brushProperty name="color" value="#66CC00"/>
    </inkml:brush>
  </inkml:definitions>
  <inkml:trace contextRef="#ctx0" brushRef="#br0">1 56 1408,'0'0'89,"0"-1"1,0 1-1,0 0 0,0-1 1,0 1-1,0-1 1,0 1-1,0-1 0,0 1 1,0-1-1,0 1 0,1-1 1,-1 1-1,0-1 1,0 1-1,1 0 0,-1-1 1,0 1-1,0 0 1,1-1-1,-1 1 0,0 0 1,1-1-1,-1 1 0,1 0 1,-1-1-1,0 1 1,1 0-1,0 0 0,1-1-6,-1 1 0,1 0-1,-1 0 1,1 0-1,-1 0 1,1 0 0,-1 0-1,1 0 1,-1 1-1,2-1 1,34 16 427,-35-15-322,16 7 36,0-1 0,0-1 0,0 0 0,1-1 0,0-2 0,0 1 0,0-2 0,25 0 0,-20-1-85,0 2 1,1 0 0,37 12-1,37 5 23,-67-18-40,36-2-1,-24-1-87,57-2 87,58 1 286,-111 6-293,64 2-12,-95-6-86,1-1-1,-1-1 1,0 0-1,27-9 0,104-30 236,-86 27-215,-1 2 0,86-4 0,-87 10 21,26 2-30,-53 4 2,39-5 1,98-14-208,-104 14 180,29-4 63,2 4 1,116 9 0,90 2-121,-191-7 99,289 24 31,-215-8-347,302 47 533,-266-35-260,-11-2 62,-142-10-25,116 39-1,-135-39 8,76 13 0,54-2 106,-50-8-141,-22 0 26,126 16-14,-8-24 7,47 4-58,16 5 99,-287-19-70,473 17-112,-116-9 208,-73-6-11,85-9-82,-71-3 63,-211 13-73,158-3 14,-129-7-35,0 5-1,183 20 1,141 1 44,-440-19-16,98 3 27,140 22-1,-190-20-42,-1-3-1,1-2 0,60-7 1,43-1-30,126 19 187,-235-8-95,-1-3 15,81-11 1,-44 3-132,31-1 115,1 6-1,127 11 1,-196-6-63,1-2 0,64-8 0,29 0-56,-116 8 73,238 9-249,-180-3 351,1-3 1,130-12-1,-117 3 46,111 7-1,-119 5-119,-38-2-11,0-2 0,58-4 0,-64-2-25,188-16 117,-165 18-171,101 8 0,-106 1 79,1-3 0,94-5 0,-26-7-2,227 16-1,-261-5-32,140-14 1,25 1 98,-171 13-90,160-3-23,-129-10 47,0 5 0,131 11 1,-172-2-4,144-13 0,-29 0-33,168 14 22,-155-15 24,-39 0 21,-57 8 82,174-11-195,276-28 196,-279 7-67,-31 2-122,-109 28 61,-69 4 0,74-11 0,89-16 21,-169 23-10,105 7-1,-108 3-16,157 6-20,-188-12 47,195 4-1,-159 0-67,89 17 0,-86-8 95,1-3 0,110 1 0,341 27 176,-477-35-210,-1-2 0,1-1 0,48-8 0,-80 7-11,89-3-6,198 18 0,-17-14 18,-120-5-30,3 10-49,71-2 171,-100-17 127,26 0 471,-164 14-757,1 0 0,0 0 0,0 0 0,0 0 1,0 0-1,0 0 0,-1 0 0,1 0 0,0 0 0,0 0 1,0 0-1,0 1 0,-1-1 0,1 0 0,0 1 1,0-1-1,-1 1 0,1-1 0,0 1 0,0-1 0,-1 1 1,1-1-1,0 2 0,-1-1-92,0 0 0,0 0 0,0 0 0,0 0 0,0 0 0,-1 0 0,1 0 0,0 0 0,0 0 0,-1 0 1,1 0-1,-1 0 0,1-1 0,-1 1 0,1 0 0,-1 0 0,0 0 0,1-1 0,-1 1 0,0 0 0,-1 0 0,-22 24-2789</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25.882"/>
    </inkml:context>
    <inkml:brush xml:id="br0">
      <inkml:brushProperty name="width" value="0.1" units="cm"/>
      <inkml:brushProperty name="height" value="0.1" units="cm"/>
      <inkml:brushProperty name="color" value="#66CC00"/>
    </inkml:brush>
  </inkml:definitions>
  <inkml:trace contextRef="#ctx0" brushRef="#br0">974 122 3456,'-12'1'1127,"6"-1"-919,1 0 0,-1 0 0,0 0-1,1-1 1,-1 1 0,1-2 0,-1 1 0,1 0-1,-7-4 1,-3 0 417,1 0 0,-2 0 0,1 1 0,0 1 0,-27-2 0,4 0-332,-122-29 1403,136 28-1161,1 1 1,-1 1 0,-41-1 0,-71 8 313,98-1-1207,-1-2-1027,0-1 0,1-2-1,-48-10 1,13-1-1836</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6:08.989"/>
    </inkml:context>
    <inkml:brush xml:id="br0">
      <inkml:brushProperty name="width" value="0.1" units="cm"/>
      <inkml:brushProperty name="height" value="0.1" units="cm"/>
      <inkml:brushProperty name="color" value="#66CC00"/>
    </inkml:brush>
  </inkml:definitions>
  <inkml:trace contextRef="#ctx0" brushRef="#br0">1 75 1536,'5'-37'608,"6"22"-480,10-2-96,-5 11-96,6 6-544,3 6-224</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6:16.072"/>
    </inkml:context>
    <inkml:brush xml:id="br0">
      <inkml:brushProperty name="width" value="0.1" units="cm"/>
      <inkml:brushProperty name="height" value="0.1" units="cm"/>
      <inkml:brushProperty name="color" value="#66CC00"/>
    </inkml:brush>
  </inkml:definitions>
  <inkml:trace contextRef="#ctx0" brushRef="#br0">162 1174 896,'-5'-1'174,"-7"-1"756,10 6 204,6 4 687,-2-5-1679,0 0 1,0-1 0,1 0-1,-1 1 1,1-1 0,0 0-1,0 0 1,0 0 0,0-1-1,0 1 1,0-1 0,0 0-1,0 1 1,4-1 0,2 2-1,0-1 1,0-1 0,0 0-1,11 1 1,13-2 174,6 1 100,1-2 0,49-8 0,-51 4-222,0 2-1,56 2 1,-56 1 21,-17 1-150,1 1 0,-1 2 0,31 7 0,-31-5-24,1-1 0,0-2 0,32 2 0,499-5 800,-488-3-725,74-13 0,-70 7-84,11 2 130,152 5-1,-139 11-166,22 0 168,302-9-206,-209 15 52,-140-2 4,-49-9 13,1 0 0,0-1 1,24 1-1,-27-4-29,0-1 0,22-3 1,12-4 31,1 3 0,0 2 1,59 5-1,-30-1 35,243-1-107,-321 0 64,0 0 1,0-1-1,-1 1 1,1-1-1,0 1 1,0-1-1,-1 0 1,1 0-1,-1 0 1,1-1-1,-1 1 1,5-3-1,-2 0-10,1 1 0,0 0-1,-1 1 1,1-1 0,12-2-1,-6 4 12,-11 1-24,1 0 1,-1 0 0,0 0 0,0 0 0,1 0 0,-1-1 0,0 1 0,0 0 0,0 0 0,1-1 0,-1 1 0,0-1 0,0 1 0,0-1 0,0 0 0,0 1 0,0-1 0,0 0 0,0 0 0,0 1 0,1-2 0,7-12 56,-1 1 0,0-1 1,-1 0-1,-1 0 0,0-1 1,4-17-1,18-97-82,-24 109 90,-1 0 12,0 0 0,-2-1 0,0 1 0,-2-1 1,0 1-1,-5-27 0,-4-23 333,8 50-426,0 1 0,-2 0 0,-10-35 0,7 39 30,0 0 1,-10-16-1,9 19 2,0-2 0,-10-27 1,-9-29 69,24 59-91,-1 1 0,0 0 0,-1 0 0,0 0 0,0 1 0,-1 0 0,-1 0 0,-10-12 1,4 3-15,11 15 19,1 1 0,-1 0 0,0-1 0,0 1 0,0 0-1,0 0 1,0 0 0,0 0 0,0 0 0,-4-1 0,0 0-2,0 0 0,0 1 1,0 0-1,0 0 0,0 1 1,-1 0-1,-11-1 0,-50 2-41,30 1 19,-121 9-18,0 0 155,114-11-109,1-1 0,0-3 0,0-1 0,0-2 0,1-2 1,-51-19-1,30 8-18,0 4 1,-111-16 0,61 18 13,38 6 23,-119-29 0,141 25-20,-1 3 0,-1 2 0,0 3 1,0 2-1,0 2 0,-98 12 1,104-8-1,1-2 1,0-3 0,-74-12-1,-71-2 94,111 16-178,-106 14-1,131-4 159,36-5-58,1-2-1,0 0 1,-1-1-1,0-1 1,-24-2-1,-5-6-7,1 3-1,-1 2 1,0 3 0,-94 12-1,44-1 64,-20 4-146,89-11 58,0-2 0,-55-2-1,63-1-60,23 1 64,-1-1 0,1 0 0,0 1 0,-1-1 1,1 1-1,0-1 0,0 1 0,0-1 1,-1 1-1,1 0 0,0 0 0,0-1 0,0 1 1,0 0-1,0 0 0,1 0 0,-1 0 1,0 0-1,0 1 0,0-1 0,1 0 0,-1 0 1,0 2-1,-11 32-127,10-29 113,-3 16-27,0 0 0,2 1 0,-1 29 0,4 71-6,1-49 36,-1-71 20,0 15 43,0 1 0,1-1 1,1 0-1,6 25 0,-5-30-31,-1 1 0,-1-1 0,0 1 0,0-1 0,-3 18 0,1-10 12,2 27 0,21 98-363,-20-135 376,0 0 0,0 0-1,1 1 1,1-2 0,0 1-1,1 0 1,0-1 0,0 0-1,1 0 1,0 0 0,1-1-1,0 0 1,1 0 0,0-1-1,12 11 1,-15-15-88,0 1 1,0 0-1,-1 0 1,1 1-1,-1 0 0,-1-1 1,1 1-1,-1 0 1,0 1-1,0-1 0,-1 0 1,0 1-1,0 0 1,0-1-1,0 8 0,0 0-727,-2 1 0,1-1 0,-2 0 0,0 0 0,0 0 0,-6 18 0,-8 33-2083</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8:13.943"/>
    </inkml:context>
    <inkml:brush xml:id="br0">
      <inkml:brushProperty name="width" value="0.1" units="cm"/>
      <inkml:brushProperty name="height" value="0.1" units="cm"/>
      <inkml:brushProperty name="color" value="#66CC00"/>
    </inkml:brush>
  </inkml:definitions>
  <inkml:trace contextRef="#ctx0" brushRef="#br0">8054 35 896,'14'-3'1483,"-22"10"-529,5-6-824,0 1 0,0-1 0,0 1 0,0-1 0,0 0 0,0 0 0,-1 0 0,1 0 0,0-1-1,-4 1 1,-34 1 596,-119 3 2852,139-10-3476,17 4-22,0 0 0,0 0 0,1 0 1,-1 0-1,0 0 0,1-1 0,-6-2 0,-15-7 377,-4 3-259,21 5-134,-1 1 0,0 0 0,0 0 0,0 1 0,-10-1 0,-62-7 138,-91 17-154,-10-6-105,96-3 93,-150 11 241,-43-7-75,-35 3-62,207 0-56,-146-11-1,248 5-80,-399 1 187,160 3-214,125-4 70,-284 3-87,132-2 149,-126 8-120,18-2 83,21 0 45,19-2-251,16 0 232,31-1-91,-15 1-6,205 3 0,-129 7 0,10-26 89,136 4 24,-229-3 133,253 8-216,-1-3 0,-75-16 0,61 10 15,0 3-1,-88 3 1,105 8-169,-1 2 0,1 2 0,-79 22 0,94-18-1085,1 1 0,-58 25 0,-11 20-1676</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38:19.367"/>
    </inkml:context>
    <inkml:brush xml:id="br0">
      <inkml:brushProperty name="width" value="0.1" units="cm"/>
      <inkml:brushProperty name="height" value="0.1" units="cm"/>
      <inkml:brushProperty name="color" value="#66CC00"/>
    </inkml:brush>
  </inkml:definitions>
  <inkml:trace contextRef="#ctx0" brushRef="#br0">8978 510 1664,'-3'-2'185,"0"1"0,1-1-1,-1 0 1,1 0 0,-1 0 0,1 0 0,0-1 0,-3-3 0,4 4-107,-1 0 1,1 0 0,-1 0 0,1 0-1,-1 0 1,0 1 0,0-1 0,0 1-1,0-1 1,0 1 0,0 0 0,-1 0-1,1 0 1,0 0 0,-1 0 0,-2-1 0,-4 1 25,-1 1 1,0 0 0,0 0 0,0 0 0,0 2 0,0-1 0,-13 4 0,-12 2 53,-27 6 104,-15 3 20,53-13-216,-111 8 1036,75-10-638,21 1-360,-49-6 0,76 2-17,-1 0-1,1-1 1,-1 0 0,1-1 0,-22-11-1,-53-36 676,60 34-521,-55-27 1,43 30-155,-2 2 0,-54-10-1,14 4-15,54 12-123,-34-2 0,39 6 70,0-1 0,0-1 0,-22-7 0,8 1 77,1 1 1,-45-5 0,-74-2 319,72 9-285,-66-4 178,-58-6-211,-45-1-78,14 2 133,69-3-152,54 11-65,-129 6 0,117 4 83,-194-17 312,161 1-296,31 4 18,20 0-106,42 6 313,-111-23 0,100 11-291,-155-11 0,99 22 122,71 2-98,-72 6 0,91 1 67,-50 1-6,-69-9 18,-92 2-200,-54 26 107,188-18 8,28-2 76,-243 20 8,246-19-25,-148-12 1,41-1-41,160 8-15,-65 0 65,-159-19 1,-9-4 88,-3 24 27,129 2-195,-159 5 157,0 27-274,112 7-1597,150-31-85,1 2 1,-63 31-1,5 7-1499</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0:24.845"/>
    </inkml:context>
    <inkml:brush xml:id="br0">
      <inkml:brushProperty name="width" value="0.1" units="cm"/>
      <inkml:brushProperty name="height" value="0.1" units="cm"/>
      <inkml:brushProperty name="color" value="#66CC00"/>
    </inkml:brush>
  </inkml:definitions>
  <inkml:trace contextRef="#ctx0" brushRef="#br0">23 90 2304,'-6'-1'129,"-2"-3"1964,6-9-177,-4 4 1462,12 4-2798,1 3-464,-1 0 0,1 1 0,0 0 1,0 0-1,0 0 0,0 1 1,0 0-1,0 0 0,8 2 0,10-1 71,14-1 200,-7 1-10,47-5 0,-43 0-33,40 2 0,-69 3-273,0 0-1,-1 0 0,1 0 1,0 1-1,0 1 0,11 4 1,18 6 156,-17-7-196,16 2 82,38 7 31,-8-7-128,110 1 443,87-4-283,-140 1-21,123-3 69,-139 3-224,48-1 5,-100-4-15,-5 0 15,62-7 0,-56 1 36,-26 3-29,30-7-1,-32 6 14,-1 0 1,53 2-1,2 0 6,-42 0-72,-25 1 3,0 0 0,26-5 0,-14 1 63,1 1 0,-1 1 0,31 2 0,-33 0-18,-6-1 30,0-1 0,18-4 0,3 0-106,-3 1 75,-15 1 234,35-1 0,-22 5-163,-16-1-54,0 1 1,0 1-1,32 5 0,-35-3-154,1 1-1,-1-2 1,1 0-1,0-1 0,23-1 1,-29-2-976,0-1 1,0 0-1,-1-1 0,1 1 1,-1-2-1,0 1 0,0-1 1,0-1-1,13-11 1,27-20-1753</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0:26.753"/>
    </inkml:context>
    <inkml:brush xml:id="br0">
      <inkml:brushProperty name="width" value="0.1" units="cm"/>
      <inkml:brushProperty name="height" value="0.1" units="cm"/>
      <inkml:brushProperty name="color" value="#66CC00"/>
    </inkml:brush>
  </inkml:definitions>
  <inkml:trace contextRef="#ctx0" brushRef="#br0">0 0 128,'6'0'0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0:27.384"/>
    </inkml:context>
    <inkml:brush xml:id="br0">
      <inkml:brushProperty name="width" value="0.1" units="cm"/>
      <inkml:brushProperty name="height" value="0.1" units="cm"/>
      <inkml:brushProperty name="color" value="#66CC00"/>
    </inkml:brush>
  </inkml:definitions>
  <inkml:trace contextRef="#ctx0" brushRef="#br0">0 100 384,'4'5'3025,"-3"-5"-2939,10-2 1407,19-11-919,-12 5 168,62-12 452,-68 17-924,1 1 0,0 0 0,0 0 0,0 2 0,15 0 0,-9 0 80,29-4 0,70-19 562,-101 21-757,0 1-1,0 0 1,17 2-1,-18 0-34,-1 0 0,0-2 1,30-3-1,-8-2-1,1 2 1,-1 2-1,55 3 0,-25 0-68,-14 0-8,129-6 202,93-1-202,-165 7-4129,-58-1 380</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0:31.337"/>
    </inkml:context>
    <inkml:brush xml:id="br0">
      <inkml:brushProperty name="width" value="0.1" units="cm"/>
      <inkml:brushProperty name="height" value="0.1" units="cm"/>
      <inkml:brushProperty name="color" value="#66CC00"/>
    </inkml:brush>
  </inkml:definitions>
  <inkml:trace contextRef="#ctx0" brushRef="#br0">47 104 1536,'-12'7'340,"7"-4"-120,1-1 0,0 1 0,0 0 0,-9 7 1888,9-10-972,14-11 112,-4 3-1052,1 0 0,0 1 0,0 0 0,0 0 0,1 0 0,0 1 0,17-9 0,-9 7-3,1 1 0,1 0 0,-1 2 1,1 0-1,24-4 0,10-2-62,-41 10-123,0-1-1,1 2 1,-1 0 0,15 1-1,5 0 99,53 10 97,40-2-27,-51-3-21,-24 2-129,78-4 481,-109-3-488,-1 1-1,1 1 1,20 6 0,9 1-9,-4-3 100,86 4-1,-56-5 341,-40-2-409,89 10-31,-110-12-51,0 0-1,0 1 1,0 1-1,0 0 0,19 9 1,-20-7-916,0 0 1,-1 1 0,12 9 0,-5-3-2015,13 2 70</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1:20.134"/>
    </inkml:context>
    <inkml:brush xml:id="br0">
      <inkml:brushProperty name="width" value="0.1" units="cm"/>
      <inkml:brushProperty name="height" value="0.1" units="cm"/>
      <inkml:brushProperty name="color" value="#66CC00"/>
    </inkml:brush>
  </inkml:definitions>
  <inkml:trace contextRef="#ctx0" brushRef="#br0">1109 6 384,'-23'-5'384,"22"5"-384,-1 0 0,1 0 0,0 0 1,-1 0-1,1 1 0,-1-1 0,1 1 0,0-1 0,-1 1 1,1-1-1,0 1 0,0 0 0,-1-1 0,1 1 1,0 0-1,0 0 0,-2 2 0,-13 9 29,12-10 63,0-1-1,0 0 1,1 0 0,-1 0-1,0-1 1,0 1 0,-1-1-1,1 0 1,0 0 0,-5-1-1,4 1-5,0-1 0,1 1 0,-1 0 0,0 1 0,0-1 0,1 1 0,-10 2 0,-19 14 83,28-13-66,0-1 0,0 0 0,-1 0 0,1-1 0,-1 0 1,0 0-1,0 0 0,0-1 0,-10 2 0,-113-3 212,125 0-312,1-1 0,0 1 0,0-1 0,0 0 0,-1 0 0,1 0 0,0 0 0,-4-2 0,5 1 3,-1 1 1,0 0-1,0 0 0,0 0 1,0 0-1,0 0 1,-1 1-1,-3-1 1,-11 2-23,1 1 1,-1 1 0,1 0-1,-19 7 1,19-5 9,-1-1 0,1 0 0,-1-2 0,-19 2 0,-33-6 134,-79 4-143,129 0 41,1 0-1,0 1 1,0 1 0,0 1-1,-28 12 1,35-11-338,1 0-1,-17 12 1,25-15 134,-24 15-1427</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1:25.632"/>
    </inkml:context>
    <inkml:brush xml:id="br0">
      <inkml:brushProperty name="width" value="0.1" units="cm"/>
      <inkml:brushProperty name="height" value="0.1" units="cm"/>
      <inkml:brushProperty name="color" value="#66CC00"/>
    </inkml:brush>
  </inkml:definitions>
  <inkml:trace contextRef="#ctx0" brushRef="#br0">1 19 384,'48'-6'256,"-10"6"-192,19-9-32,-30 6 64,21 3 0,1 0 96,3 0-32,2 0 0,-1 0-96,1 0-64,-2 0-416,2 3-128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6:25.213"/>
    </inkml:context>
    <inkml:brush xml:id="br0">
      <inkml:brushProperty name="width" value="0.1" units="cm"/>
      <inkml:brushProperty name="height" value="0.1" units="cm"/>
      <inkml:brushProperty name="color" value="#66CC00"/>
    </inkml:brush>
  </inkml:definitions>
  <inkml:trace contextRef="#ctx0" brushRef="#br0">8195 1583 1792,'21'-23'6506,"-21"9"-3844,-2 12-2403,1 0 1,-1 1-1,0-1 0,1 1 1,-1-1-1,0 1 1,0 0-1,0 0 0,0 0 1,0 0-1,0 0 1,0 0-1,-5 0 1,3-4 888,4 5-1114,0 0-1,-1-1 1,1 1 0,0 0-1,0 0 1,0 0 0,0 0 0,0 0-1,-1-1 1,1 1 0,0 0-1,0 0 1,0 0 0,-1 0-1,1 0 1,0 0 0,0 0-1,0 0 1,-1 0 0,1 0-1,0 0 1,0 0 0,0 0 0,-1 0-1,1 0 1,0 0 0,0 0-1,0 0 1,-1 0 0,1 0-1,0 0 1,0 0 0,0 0-1,0 0 1,-1 0 0,1 1-1,0-1 1,0 0 0,-1 0-1,1 0 26,0-1 0,-1 1-1,1 0 1,0 0 0,-1-1-1,1 1 1,0 0-1,-1 0 1,1-1 0,-1 1-1,1 0 1,-1 0 0,1 0-1,-1 0 1,1 0-1,-1-1 1,1 1 0,0 0-1,-1 0 1,1 0 0,-2 1-1,-2-2 722,-1-38 537,5 31-1201,2 0 1,-1 0-1,1 1 0,2-9 0,1-3-14,6-27 204,48-210 364,-47 206-203,4-19-177,-4 18-109,-9 41-142,0 0 1,0 0-1,-1-1 1,1-19 0,-3-36 91,-6-186 20,-1 198-101,-2-58 34,9-1-116,0 110 48,0 1 0,0 0 1,-1-1-1,1 1 1,-1 0-1,0-1 1,0 1-1,0 0 0,0 0 1,0 0-1,0 0 1,0 0-1,-1 0 0,1 0 1,-1 0-1,0 0 1,1 1-1,-1-1 1,0 1-1,0-1 0,0 1 1,0 0-1,0-1 1,-4 0-1,0-1 7,0 1 1,0 0-1,0 0 0,0 1 1,0-1-1,-1 1 1,-11 0-1,-17 1 68,-17-1 82,-100 13 0,106-6-169,-1-2 0,1-3 0,-66-4 0,57-2 0,-188-9 40,-13 6 122,-223 4-26,244 7-104,123-2-92,-223-5-16,100-2 194,206 5-122,-40-8-1,40 5 55,-42-2 0,-502 3 127,386-8-330,-121 8 368,253 3-197,-115-5-18,32-9-132,63 10 187,-102 2-96,92 3 15,-165-6 65,161-1-70,33 5 151,23 0-130,-54 4 0,43 1-107,-46-3-1,54-1 144,-50-6 45,57 5-99,-36-6 0,32 2-56,-59-4 197,51 7-110,33 2-8,-1 0 1,1 0 0,-15-3-1,-31-1 1,36 2-30,1 1-1,-26 1 0,26 1 14,0-1 0,-25-3-1,25 1 60,1 1-1,-21 1 0,-22-1-138,-20-4 273,-18-1-229,84 5 63,0 0 1,-23 2-1,8-1 65,-26-3 69,33-2-229,20 4 87,-1 1-1,1 0 1,0-1 0,0 1 0,-1-1-1,1 1 1,0-1 0,0 1 0,0-1-1,0 0 1,-2 0 0,2 0 15,0 0 0,0 0 0,0 0 0,0 1-1,-1-1 1,1 0 0,0 1 0,0-1 0,-1 1 0,1 0 0,-2-1 0,1 1-21,1 0-1,0 0 1,0-1 0,0 1-1,-1 0 1,1-1 0,0 1-1,0-1 1,0 1 0,0-1-1,0 0 1,-2-1 0,2 2-3,0-1 1,0 0 0,-1 0-1,1 0 1,0 1 0,-1-1-1,1 1 1,0-1 0,-1 1-1,1 0 1,-1-1 0,-2 1-1,-23 0 22,7 1 26,0-2 1,-35-4-1,27 4-16,24 1-31,0 0 0,0 0 0,0-1 0,-1 1 0,-4-2 0,-7-2-14,0 2 0,0 0 0,-29 0 0,-13-2 202,-69-1-252,89 2 131,-59 4-1,35 0 1,-60-1-141,118 0 82,-1 1 0,1 0 0,0 0 0,0 0 0,-6 2 1,6-1-6,-1-1 1,1 0 0,0 0 0,-1 0 0,-7 0 0,5 0 10,0 0 0,0 0 0,0 0 0,-7 3 0,7-2 7,0-1 1,0 1-1,0-1 0,-8 0 1,-82 8 203,2-4-203,-100 1 101,183-6-110,0 1 1,-19 5 0,20-4-3,-1 0-1,-18 1 1,-29 0-5,-15 8-64,61-11 75,0 1 0,0 0-1,-23 5 1,19-5 85,16-1-89,0 0-1,0 0 1,-1 0-1,1 0 1,0 0-1,0 0 1,-1 0 0,1 1-1,0-1 1,0 0-1,0 1 1,-1-1-1,1 0 1,0 1-1,0 0 1,0-1-1,0 1 1,0 0-1,0-1 1,0 1-1,-1 1 1,-14 11-23,13-12 12,1 1 0,-1 0 0,0 0 1,1 0-1,0 0 0,-3 3 0,0 2-10,0 0-1,1 1 0,0-1 1,0 1-1,1 0 0,0-1 1,-2 12-1,-37 94 186,37-99-189,0-1 1,-1 0 0,-13 21-1,11-20 43,1 0 0,-9 22 0,-4 40-26,-5 13-46,-13 38 116,35-115-88,1 0 0,0 0 1,1 1-1,1-1 0,0 0 0,1 14 0,0 9-3,1-8 53,0 0 1,9 34-1,-3-15 77,7 16-242,-9-40 148,5 28 0,-6-23-58,2-1 0,1 0 0,19 45 0,-25-65 49,0-1 1,1 0 0,0 0 0,0 0 0,0-1 0,1 1 0,0-1-1,0 1 1,0-1 0,0 0 0,1-1 0,-1 1 0,1-1 0,0 0 0,0 0-1,0 0 1,0-1 0,1 0 0,8 3 0,5-1-2,0-1 0,0 0 0,0-2 0,0 0 0,0-1 0,1 0 0,33-7 0,-24 2-37,0 1 1,1 2 0,0 1-1,46 5 1,8-2 34,131-8 218,-162 1-192,0-3 0,56-14 0,-82 16-48,0 1 0,1 1 0,0 2 0,37 1-1,112 15-9,-97-6 97,-13-1-61,99 6 95,-100-10-57,90 16 0,10 1 6,-60-18-60,177-18-1,-217 12-17,86 7-1,-101-1 86,49 4-38,32 2-1,-81-8-18,-1 1 0,63-8 0,-35 1 38,105 5 0,20-1 14,-120-8-7,111-27 0,-190 36-44,71-13-42,87-5 0,74 7 59,-81 6 46,-48 5-51,145 17-1,29 2 0,-212-18-15,613-15-111,-413 14 120,-2 19-19,-111-6 9,-54-4 132,117 26 0,-91-10-224,116 28-666,-232-48-132,1-1 0,-1 0 0,22 1 1,-28-4 352,0 0 0,0 0 0,0-1 0,0 0 0,0 0 0,-1-1 0,1 1 0,0-1 0,-1-1 0,8-3 0,96-61-9474,-50 34 5839</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1:27.965"/>
    </inkml:context>
    <inkml:brush xml:id="br0">
      <inkml:brushProperty name="width" value="0.1" units="cm"/>
      <inkml:brushProperty name="height" value="0.1" units="cm"/>
      <inkml:brushProperty name="color" value="#66CC00"/>
    </inkml:brush>
  </inkml:definitions>
  <inkml:trace contextRef="#ctx0" brushRef="#br0">0 135 512,'77'34'393,"-37"-17"-311,-30-13-68,1 0 1,0-1 0,1 0-1,-1 0 1,21 0 0,60-2 173,-46-2-86,175 11 297,74-2 317,89-12-651,-238 5 105,-80-4 41,79-14-1,-29 3-151,109 3-36,-131 10-27,132-20 1,165-32 120,-148 17-131,79-8 1,10 32 240,-130 6-86,105 4-257,-169 3 24,128 13 59,-130-4 93,242 32 51,-74-5-115,-252-32 31,235 29-129,-124-11 191,175 2 1,-179-16 72,236-15 569,-224-2-726,-93 8-1039,81 10-1,-97-1-309</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1:32.514"/>
    </inkml:context>
    <inkml:brush xml:id="br0">
      <inkml:brushProperty name="width" value="0.1" units="cm"/>
      <inkml:brushProperty name="height" value="0.1" units="cm"/>
      <inkml:brushProperty name="color" value="#66CC00"/>
    </inkml:brush>
  </inkml:definitions>
  <inkml:trace contextRef="#ctx0" brushRef="#br0">1623 941 384,'-30'28'603,"12"-24"1002,12 0-1413,-1-1 0,0-1 0,0 1 0,0-1 0,0 0 0,0-1 0,-10 2 0,-53-2 460,36-2-227,-314 1 1084,184-5-927,-155-1-438,305 6-104,0-2 0,-14-2 0,14 1-82,0 2 0,-14-1 0,24 1 47,0 1 0,0 1 0,0-1 0,1 1-1,-1-1 1,0 1 0,0 0 0,0 0 0,-4 3-1,4-3 33,0-1-1,0 1 1,0-1 0,0 1-1,0-1 1,0 0-1,-7-2 1,-4 2 86,15 0-123,-2 0 7,0 0 0,0 0-1,0 0 1,0 0-1,0 0 1,0 0 0,0 0-1,0-1 1,0 1-1,0-1 1,0 0 0,0 1-1,0-1 1,0 0-1,0 0 1,0 0 0,1 0-1,-1-1 1,0 1-1,-2-3 1,-9-4 18,12 8-18,-1-1-1,0 0 1,1 0-1,-1 1 0,1-1 1,0 0-1,-1 0 1,1 0-1,0-1 1,-2-1-1,-5-10 121,0 0-1,2 0 1,-1-1-1,2 1 0,0-2 1,-6-21-1,-5-2-179,14 31 86,-1 1 0,1 0 0,-2 0 0,1 0 0,-1 1 0,0-1 0,-6-6 0,-36-35-62,23 25 45,-55-63 288,74 80-235,1 0 1,0-1-1,0 1 1,0-1-1,1 1 1,0-1-1,-3-10 1,-8-20-50,10 29-11,2 0 1,-1 1-1,1-1 1,0 0-1,0 0 1,1 0-1,0 0 1,0 0-1,2-9 1,-1-10 71,4-9-87,-3 28 45,-1 1 0,1-1-1,-1-11 1,-2-14 9,0 18-63,0 0 1,1 0-1,4-23 0,-3 33 11,1 0 0,-1 0 0,1 0 0,0 0 0,0 0 0,1 0-1,-1 0 1,1 1 0,4-6 0,0 2-20,0 1-1,0 0 1,10-7 0,-9 8 27,0 2 0,0-1 0,0 1 0,1 1 0,-1-1 0,1 1 1,16-1-1,21-6-60,-27 5 70,0 1-1,0 1 1,1 0 0,34 3 0,-28-1-40,51-4 0,110-13 60,3-1 94,54-19-137,-216 34-33,0 1 0,0 1 0,41 4 1,83 18 67,-78-10-18,-47-5-40,0 1 0,0 2 0,-1 0 0,0 2 1,49 27-1,-66-33 72,15 9 10,25 17-1,-42-25-73,0-1 0,-1 1 0,0 0 0,0 0 0,0 1 0,-1 0 0,9 14 0,-12-18 37,0 0 0,-1 1 0,1-1 0,-1 1 0,0-1 0,0 1 0,-1 0 0,1-1 0,-1 1 0,0 0 0,0 5 0,6 28-135,-6 96 144,-2-120 98,0 1 0,-1-1-1,-7 22 1,-1 2-11,0 0 1,3 1-1,1 0 1,2 1-1,-1 57 1,1 37-2819,-1-86 108</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38.553"/>
    </inkml:context>
    <inkml:brush xml:id="br0">
      <inkml:brushProperty name="width" value="0.1" units="cm"/>
      <inkml:brushProperty name="height" value="0.1" units="cm"/>
      <inkml:brushProperty name="color" value="#66CC00"/>
    </inkml:brush>
  </inkml:definitions>
  <inkml:trace contextRef="#ctx0" brushRef="#br0">1 119 1024,'30'-52'416,"-19"32"-320,5-12-96,-5 21 0,0 7 0,5 4 0,0 9-448,0 6-96</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40.450"/>
    </inkml:context>
    <inkml:brush xml:id="br0">
      <inkml:brushProperty name="width" value="0.1" units="cm"/>
      <inkml:brushProperty name="height" value="0.1" units="cm"/>
      <inkml:brushProperty name="color" value="#66CC00"/>
    </inkml:brush>
  </inkml:definitions>
  <inkml:trace contextRef="#ctx0" brushRef="#br0">22 105 768,'-16'-43'352,"11"29"-288,5-4-64,0 7-32,5 2-32,6 5-64,5-1-128,0 5-64</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41.093"/>
    </inkml:context>
    <inkml:brush xml:id="br0">
      <inkml:brushProperty name="width" value="0.1" units="cm"/>
      <inkml:brushProperty name="height" value="0.1" units="cm"/>
      <inkml:brushProperty name="color" value="#66CC00"/>
    </inkml:brush>
  </inkml:definitions>
  <inkml:trace contextRef="#ctx0" brushRef="#br0">1 130 640,'27'-86'352,"-6"68"-288,17-2-160,-19 15 0,8 10-192,6 4 32</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41.671"/>
    </inkml:context>
    <inkml:brush xml:id="br0">
      <inkml:brushProperty name="width" value="0.1" units="cm"/>
      <inkml:brushProperty name="height" value="0.1" units="cm"/>
      <inkml:brushProperty name="color" value="#66CC00"/>
    </inkml:brush>
  </inkml:definitions>
  <inkml:trace contextRef="#ctx0" brushRef="#br0">1 58 384,'10'-32'256,"-4"21"-192,-6-3 0,5 14-288,0 5 0</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52.426"/>
    </inkml:context>
    <inkml:brush xml:id="br0">
      <inkml:brushProperty name="width" value="0.1" units="cm"/>
      <inkml:brushProperty name="height" value="0.1" units="cm"/>
      <inkml:brushProperty name="color" value="#66CC00"/>
    </inkml:brush>
  </inkml:definitions>
  <inkml:trace contextRef="#ctx0" brushRef="#br0">1 39 896,'10'-6'146,"0"1"0,0 0 1,1 1-1,0 0 0,0 0 0,0 1 0,0 1 1,1 0-1,-1 0 0,0 1 0,1 1 0,-1 0 0,1 0 1,-1 1-1,1 1 0,17 4 0,-19-4-96,0 1 0,-1 0 1,1 0-1,15 9 0,-15-8 51,-1 0-1,0 0 1,1-1 0,0 0-1,17 2 1,53 3 354,-37-5-325,430 63 478,-454-64-495,37 2 0,2-1 18,-38-1-21,-1-2-1,1 0 0,-1-1 0,34-6 0,-35 4 39,75-1 28,68 2-253,-84 4 164,206-2-81,-206-6 109,-27 0-70,42 2-37,109 8 0,-170 0-51,0 2 0,36 10 1,32 6 36,-72-19 67,1-2-1,31-2 1,-7-1 67,374 2-182,-240-14 132,2 0-209,-113 14 82,46 1 132,189-23 0,30-2-133,-107 12-12,-81-6 163,35-2-234,-159 18 157,332-14-74,-314 17-480,0 2 1,1 3 0,52 12 0,-41 1-1439,-8 4 341</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3:55.448"/>
    </inkml:context>
    <inkml:brush xml:id="br0">
      <inkml:brushProperty name="width" value="0.1" units="cm"/>
      <inkml:brushProperty name="height" value="0.1" units="cm"/>
      <inkml:brushProperty name="color" value="#66CC00"/>
    </inkml:brush>
  </inkml:definitions>
  <inkml:trace contextRef="#ctx0" brushRef="#br0">0 76 1664,'14'-4'484,"-11"3"-370,0 0 0,0 0-1,0 1 1,0-1 0,0 1-1,4-1 1,35-4 478,-9 3-237,-24 1-242,-1 0 1,1 1-1,0 0 1,17 3 0,17 8 241,-25-6-211,0-1-1,1 0 0,-1-2 0,22 1 0,168-11 145,-64 3-330,-97 2 164,-22 2-63,30-5 0,-16-1 149,56-18 0,-73 17-193,0 1 0,0 2 0,0 0 0,1 1 0,37-1 0,227 5 1,-202 7-20,0 0 30,27-1-58,114 9 99,-149-7-70,64 7 54,124 8-161,182-18 430,-248-18 30,-67 1-284,171 3 46,-94 0-121,-2 0 50,416 41-126,-455-21 65,74 7 72,164 11-106,74 7 163,-349-21-100,8-6-9,-20-1 12,2-1 8,133 21 70,-216-25-102,0-2-1,0-2 0,50-7 0,41-1 118,-90 9-136,225 9-72,-202-5 156,108-7 0,-38-1 17,-7 4-96,132 17-1,-226-14 18,1-2 0,-1-1 0,60-8 0,-88 7 2,68-4 10,1 2-1,-1 3 0,1 4 0,114 20 0,-101-13-36,2-4 0,113-5 0,-27-2 104,-119 4-50,70 15-1,-82-11-27,-1-1-1,1-3 1,64-1-1,-25-6 36,122 12 0,-81 4-63,132 7 168,-247-21-327,-1 1 0,0 1-1,1-1 1,-1 1 0,0 0 0,0 0 0,1 1 0,-1 0 0,0 0-1,-1 0 1,1 1 0,0 0 0,-1 0 0,1 1 0,-1-1 0,8 8 0,17 22-2184</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6:29.510"/>
    </inkml:context>
    <inkml:brush xml:id="br0">
      <inkml:brushProperty name="width" value="0.1" units="cm"/>
      <inkml:brushProperty name="height" value="0.1" units="cm"/>
      <inkml:brushProperty name="color" value="#66CC00"/>
    </inkml:brush>
  </inkml:definitions>
  <inkml:trace contextRef="#ctx0" brushRef="#br0">1 57 896,'0'8'-102,"1"7"1390,0-14-1243,-1-1 0,1 1 0,-1-1 0,1 1 0,-1-1 0,1 0-1,-1 1 1,1-1 0,-1 0 0,1 1 0,0-1 0,-1 0 0,1 0 0,0 1 0,-1-1-1,1 0 1,0 0 0,-1 0 0,1 0 0,0 0 0,-1 0 0,2 0 0,1 0-50,0 1 1,-1-1 0,1 1 0,-1 0 0,1 0 0,-1 0-1,1 0 1,-1 1 0,3 1 0,-2-1 38,1 0-1,-1-1 1,0 1-1,0-1 1,7 2 0,7-1 154,1-1 1,0-1-1,27-3 1,12 0 81,0 3-65,306 8-48,-312-7-180,1-2 1,68-11-1,-28 2 86,201-4 177,-211 10-296,113-19 0,17-3 77,-25 20-59,32-2 167,-53-1-81,188 13 0,-341-3-48,311 12-64,-182-12 120,232 32 0,151 41-1,-511-72-25,110 17-34,72 9 94,-1-17-107,227 20-57,-50-21 119,-260-11-53,221-13 153,-6 0-167,414 14 123,-272 22 50,-288-10-233,402 7 264,246-15-257,-675-2 124,152-4 41,297-8-138,-154 6 144,-298 3-193,131-8 114,-201 1-52,114-7-80,747-4 302,-855 18-92,-6-1-84,86 11 0,-150-7-535,1 0 0,0 2-1,-1 0 1,0 1-1,33 15 1,-26-6-964</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46:30.922"/>
    </inkml:context>
    <inkml:brush xml:id="br0">
      <inkml:brushProperty name="width" value="0.1" units="cm"/>
      <inkml:brushProperty name="height" value="0.1" units="cm"/>
      <inkml:brushProperty name="color" value="#66CC00"/>
    </inkml:brush>
  </inkml:definitions>
  <inkml:trace contextRef="#ctx0" brushRef="#br0">0 64 384,'146'28'352,"-109"-23"-343,46 9 352,149 5 0,454-53 1052,-515 22-1130,224-9-72,-72 4-22,-86 11-140,-41 1-66,360-8 235,-238 3-188,-6 1-49,-74 7-69,348 10 144,220 51 733,-475-51-394,19 1-124,-288-3-192,0 2 0,-1 3 0,97 30-1,-99-21-1384,-1 2-1,86 46 1,-120-52 804,26 22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7:36.504"/>
    </inkml:context>
    <inkml:brush xml:id="br0">
      <inkml:brushProperty name="width" value="0.1" units="cm"/>
      <inkml:brushProperty name="height" value="0.1" units="cm"/>
      <inkml:brushProperty name="color" value="#E71224"/>
    </inkml:brush>
  </inkml:definitions>
  <inkml:trace contextRef="#ctx0" brushRef="#br0">1882 1214 1536,'-11'7'670,"11"-7"-646,0 1 0,0-1 1,0 0-1,0 1 1,0-1-1,0 0 1,0 1-1,0-1 0,0 0 1,0 1-1,0-1 1,0 0-1,0 0 1,0 1-1,0-1 0,0 0 1,0 1-1,0-1 1,0 0-1,0 1 0,0-1 1,1 0-1,-1 0 1,0 1-1,0-1 1,0 0-1,1 0 0,-1 1 1,0-1-1,0 0 1,1 0-1,-1 0 1,0 1-1,0-1 0,1 0 1,-1 0-1,7 7 1939,20 10 1749,-25-15-3517,1 0 1,0-1 0,0 1-1,-1 0 1,1 0 0,-1 1-1,5 4 1,-5-5-100,0 0-1,0 0 1,0 0 0,1 0-1,-1 0 1,1 0 0,4 2-1,8 7 904,-13-10-744,-1 1-1,1-1 1,0 0-1,-1 1 0,1-1 1,0 0-1,0 0 0,0 0 1,0-1-1,3 2 1,-5-26 987,-1-13-122,3 0 0,7-50 0,5 25-643,4-23 65,-17 66-263,4-14-110,1 8-63,3-35 1,1-3 37,38-214 80,-44 260-154,0 0 0,-2 0 0,0 0 0,-1 0 0,-1 0 1,-3-24-1,-18-53 196,14 71-322,5 19 49,1 0 0,-1 1 0,1-1-1,0 0 1,1 0 0,-1-7 0,0 5 7,1 1 1,-1 0 0,0 0-1,0 0 1,-3-7 0,2 7-14,0 0 1,1 0 0,0 0 0,0 0 0,-1-9-1,1 4 35,0-1-1,-1 1 0,-1-1 1,1 1-1,-9-17 0,10 23-12,-1 1 0,0 0 0,0-1 0,0 1 0,0 0 0,0 0 0,-1 1 0,1-1 0,-1 0 0,0 1 0,0 0 0,0-1 0,0 1 0,0 0 0,-1 1 0,1-1 0,-1 1 0,1-1 0,-1 1 0,-6-1 0,-6-1-50,-1 0-1,1 2 1,-25 0-1,34 1 30,-241 6 28,188-4-25,1 3 0,-96 21 0,1-2 179,63-11-110,-18 3 43,-128 25-201,197-30 61,-13 4 5,-87 11 0,-22 1 242,73-11-15,71-13-207,-6 2-121,-45 1 1,-22-6 190,90 1-62,0-1 0,-1 1 0,1-1 0,0 1 0,0-1 0,0 1 0,0-1 0,0 1 0,1 0 0,-1 0 0,0 0 0,0-1 0,0 1 0,1 0-1,-1 0 1,0 0 0,1 0 0,-1 0 0,1 0 0,-1 0 0,0 2 0,-8 27-83,-5 42 377,5-26-328,-4 48 0,9-26 157,-9 92 39,4-53-201,6 145-1,4-139 110,-1 314 131,0-426-187,0-1 0,0 1-1,0 0 1,0 0 0,1-1 0,-1 1 0,0 0 0,0 0-1,0 0 1,1-1 0,-1 1 0,0 0 0,1-1-1,-1 1 1,0 0 0,1-1 0,-1 1 0,1 0 0,-1-1-1,1 1 1,0-1 0,-1 1 0,1-1 0,-1 1 0,1-1-1,0 0 1,-1 1 0,1-1 0,0 0 0,0 1-1,-1-1 1,1 0 0,0 0 0,0 0 0,-1 1 0,1-1-1,0 0 1,0 0 0,0 0 0,-1 0 0,1-1-1,0 1 1,1 0 0,5-2 3,0 1-1,0-1 1,-1 0 0,8-3-1,-8 2-251,72-23 75,104-19 0,0-1-89,-154 39 308,1 1 0,1 1 0,42-2 0,90 7-244,-73 2 195,92-9 86,-118 4-72,156 7 186,-58 2-81,166-6 403,-133-11 581,-193 11-1171,-1 0 0,1 0 0,-1 0 0,1 0 1,-1 1-1,1-1 0,-1 0 0,1 0 0,-1 1 0,1-1 0,-1 0 1,0 1-1,1-1 0,-1 0 0,1 1 0,-1-1 0,0 1 0,1-1 1,-1 0-1,0 1 0,1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4:49.041"/>
    </inkml:context>
    <inkml:brush xml:id="br0">
      <inkml:brushProperty name="width" value="0.1" units="cm"/>
      <inkml:brushProperty name="height" value="0.1" units="cm"/>
      <inkml:brushProperty name="color" value="#66CC00"/>
    </inkml:brush>
  </inkml:definitions>
  <inkml:trace contextRef="#ctx0" brushRef="#br0">0 0 128,'0'0'0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4:49.980"/>
    </inkml:context>
    <inkml:brush xml:id="br0">
      <inkml:brushProperty name="width" value="0.1" units="cm"/>
      <inkml:brushProperty name="height" value="0.1" units="cm"/>
      <inkml:brushProperty name="color" value="#66CC00"/>
    </inkml:brush>
  </inkml:definitions>
  <inkml:trace contextRef="#ctx0" brushRef="#br0">2875 40 3456,'-1'-1'164,"-1"0"-1,1 0 1,0 0-1,0 0 1,0 0 0,0 0-1,0 0 1,0 0 0,0-1-1,0 1 1,0 0-1,-1-3 1,2 3-151,0 0-1,-1 0 1,1 0-1,-1 0 1,1 0-1,-1 0 1,1 0 0,-1 1-1,0-1 1,1 0-1,-1 0 1,0 1-1,1-1 1,-1 0-1,0 1 1,0-1 0,0 0-1,0 1 1,0 0-1,0-1 1,0 1-1,0-1 1,0 1 0,0 0-1,0 0 1,0 0-1,0-1 1,0 1-1,0 0 1,0 0-1,0 1 1,0-1 0,0 0-1,0 0 1,0 0-1,-1 1 1,-54 16 510,-18 3 495,33-10-634,-54 8-130,85-16-245,0-2 0,-1 1 0,1-1 0,0-1 0,0 0 0,0 0 0,-12-4-1,-15-3 115,26 6-113,0 0-1,0-1 0,-14-6 0,14 5 97,0 0 0,0 0 1,-1 2-1,1-1 0,-1 1 0,1 1 0,-24-1 0,6 4 83,-57 10 0,50-8-150,-2-1 0,-65-3-1,36-2 246,-51-5 97,81 4-346,-4 2 132,0 1-1,0 2 1,-61 11 0,7 0 291,-150 3 1,197-16-432,-1 1-82,0-3 0,-50-7-1,-19-2 112,77 9 59,-2 0-141,-49-6 36,-162-21 854,-29 19 592,277 10-1563,0 1 1,0 0-1,0 0 1,1 0-1,-10 4 1,-22 5-3522,12-9 514</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4:51.129"/>
    </inkml:context>
    <inkml:brush xml:id="br0">
      <inkml:brushProperty name="width" value="0.1" units="cm"/>
      <inkml:brushProperty name="height" value="0.1" units="cm"/>
      <inkml:brushProperty name="color" value="#66CC00"/>
    </inkml:brush>
  </inkml:definitions>
  <inkml:trace contextRef="#ctx0" brushRef="#br0">2216 1 3456,'-9'2'387,"8"-2"-318,-1 0 0,1 1 0,-1-1 0,0 1 1,1-1-1,-1 1 0,1 0 0,-1-1 0,1 1 1,-1 0-1,1 0 0,0 0 0,-1 0 0,1 0 0,0 1 1,0-1-1,0 0 0,-2 3 0,2-2-6,-1-1 0,1 1 1,-1-1-1,1 1 0,-1-1 0,0 0 0,1 0 0,-1 0 0,0 0 0,0 0 0,0 0 1,0 0-1,0-1 0,0 1 0,0 0 0,0-1 0,0 0 0,-2 1 0,-9-1 559,-26 0-1,-2-1 676,-491 58 1647,318-26-2370,-107 9 793,263-41-931,0-1 1,-70-14-1,56 7 15,-83-15 522,-37-4 240,152 24-2702,0-1 0,1-1 0,-70-22-1,68 14-1800,-10-1 26</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4:52.302"/>
    </inkml:context>
    <inkml:brush xml:id="br0">
      <inkml:brushProperty name="width" value="0.1" units="cm"/>
      <inkml:brushProperty name="height" value="0.1" units="cm"/>
      <inkml:brushProperty name="color" value="#66CC00"/>
    </inkml:brush>
  </inkml:definitions>
  <inkml:trace contextRef="#ctx0" brushRef="#br0">3005 370 3072,'-2'0'58,"1"0"1,0-1-1,0 1 0,-1 0 1,1-1-1,0 1 0,0-1 1,-1 1-1,1-1 1,0 0-1,0 0 0,0 1 1,0-1-1,0 0 0,0 0 1,0 0-1,0 0 1,1 0-1,-1 0 0,0 0 1,0 0-1,1 0 0,-1-1 1,1 1-1,-1 0 0,1 0 1,-1 0-1,1-1 1,0 1-1,0 0 0,0-1 1,0 1-1,0 0 0,0-1 1,0 0-1,0 0 4,0 0-1,0 1 1,0-1-1,-1 0 0,1 0 1,0 1-1,-1-1 1,1 0-1,-1 1 1,0-1-1,1 0 1,-1 1-1,0-1 1,0 1-1,0-1 1,0 1-1,0 0 1,0-1-1,-1 1 0,1 0 1,0 0-1,-1 0 1,1 0-1,-1 0 1,1 0-1,-1 0 1,1 1-1,-1-1 1,1 0-1,-1 1 1,0-1-1,0 1 0,1 0 1,-1-1-1,0 1 1,0 0-1,1 0 1,-4 1-1,-4-1 90,0 1 1,0 0-1,0 0 0,1 1 1,-1 1-1,-9 2 0,-9 6 237,-1-2-1,-50 9 1,49-13-226,1-2 0,-1-1 1,1-1-1,-1-2 0,0-1 0,-33-6 1,-32-17 318,60 14-311,-57-9 0,-179-13 537,140 18-587,80 11-133,-54 3 0,53 2 93,-53-6-1,-256-9 508,287 10-344,-1-4-1,-115-26 1,28 4 309,-341-66-547,365 65-4672,68 17 1281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36.984"/>
    </inkml:context>
    <inkml:brush xml:id="br0">
      <inkml:brushProperty name="width" value="0.1" units="cm"/>
      <inkml:brushProperty name="height" value="0.1" units="cm"/>
      <inkml:brushProperty name="color" value="#66CC00"/>
    </inkml:brush>
  </inkml:definitions>
  <inkml:trace contextRef="#ctx0" brushRef="#br0">6979 497 3072,'-6'1'258,"-4"-2"1065,10 1-1307,0 0-1,0-1 1,-1 1 0,1 0 0,0 0-1,0 0 1,0-1 0,0 1 0,-1 0 0,1 0-1,0-1 1,0 1 0,0 0 0,0 0-1,0-1 1,0 1 0,0 0 0,0 0-1,0-1 1,0 1 0,0 0 0,0-1 0,0 1-1,0 0 1,0 0 0,0-1 0,0 1-1,0 0 1,0 0 0,0-1 0,1 1-1,-1 0 1,3-12-173,0 5 262,0 0-1,-1-1 1,0 1-1,-1-1 1,0 0-1,0 1 1,0-1 0,-2-15-1,0 22-13,1 0 1,-1-1-1,0 1 0,0 0 1,1 0-1,-1 0 0,0 0 1,0-1-1,0 1 0,0 0 1,-1 1-1,1-1 0,0 0 1,0 0-1,0 0 0,-1 1 1,1-1-1,0 1 0,-1-1 0,1 1 1,-1-1-1,1 1 0,-1 0 1,1 0-1,0 0 0,-1-1 1,1 2-1,-4-1 0,-5 0 359,0 1-1,-18 3 1,27-4-447,-82 22 1005,54-13-509,-54 8-1,-199 1 1337,-262-12 656,503-8-2397,-1-1 0,1-2 0,0-2 0,0-1 1,-67-24-1,67 18-9,-2 2 0,1 3 1,-1 1-1,-1 2 0,-63-1 1,-116 2 218,212 5-282,-6-1 109,0 2 1,-29 4-1,-60 8 594,-148 33-125,161-30-672,28-10 196,24-4-189,-63 0-133,59-3 102,-30-8 38,57 7 94,-17-1-35,34 3 127,-1 0-85,0 0 0,1 0 0,-1 0 0,0 0 0,1 0 0,-1 0 0,0 1 0,0-1 0,1 0 0,-1 1 0,1 0 0,-1-1 0,0 1 0,1 0 0,-1 0 0,-1 1 0,-9 10 122,6-5-214,6-6 57,-1-1-1,1 1 1,-1 0-1,1-1 1,-1 1-1,1 0 1,-1-1-1,1 1 1,-1-1-1,0 1 0,1-1 1,-1 1-1,0-1 1,1 1-1,-1-1 1,0 0-1,0 1 1,0-1-1,1 0 0,-1 0 1,0 0-1,0 1 1,0-1-1,1 0 1,-1 0-1,0 0 1,-1-1-1,3 1-9,0 0 1,0 0-1,1 0 0,-1-1 1,0 1-1,0-1 0,0 1 1,0-1-1,0 1 0,1-1 1,-1 0-1,0 1 0,0-1 1,-1 0-1,1 0 0,0 0 1,1-1-1,12-19 145,-12 17-101,-1 3 54,-1 0-89,0 0 1,0 0 0,0 1-1,0-1 1,0 0-1,1 0 1,-1 0 0,0 1-1,0-1 1,1 0 0,-1 0-1,0 1 1,1-1-1,-1 0 1,0 1 0,1-1-1,-1 0 1,1 1-1,-1-1 1,2 0 0,6-24-2,-4 10 441,-3 13-223,-1 2-288,0-1 75,0-1 1,1 1-1,-1 0 1,0 0-1,-1-1 1,1 1-1,0 0 0,0 0 1,0-1-1,-1 1 1,1 0-1,-1 0 1,1 0-1,-1-1 0,1 1 1,-1 0-1,0 0 1,1 0-1,-1 0 1,-1-1-1,1-10 118,0 4-146,-1 4 75,-1 1 0,1 0-1,-1 0 1,0 0 0,0 0 0,-5-3 0,-10-11 268,14 13-298,1 0-1,-1 1 1,-1-1 0,1 1 0,0 0 0,-1 0 0,0 0 0,1 0-1,-1 1 1,0 0 0,-9-2 0,-9-3 125,-31-3 0,44 8-153,-40-5 188,1 2 0,-1 2 0,-58 5 0,22 4-237,-62 1-244,125-8 322,-28-5-1,28 3 5,-29-1 0,-62 6-31,0 4 0,-163 32-1,-1-4 237,272-34-246,-91 10-46,1 5 1,-131 36 0,147-31 39,0-3 1,-1-4 0,-120 4-1,97-11 192,-48 2-228,95-6 359,-111 21-1,72-7-109,78-13-212,-186 22 409,146-20-918,-93-6 0,138 0 101,0-1 0,-1 0 0,1-1 0,0-1 0,0 0 0,1-1 0,-1 0 0,-22-14 0,3-2-1924,-52-45 0,84 66 2339,-25-22-1580,1 0 0,-26-31 1,-49-79-3455,-22-7 1520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03.996"/>
    </inkml:context>
    <inkml:brush xml:id="br0">
      <inkml:brushProperty name="width" value="0.1" units="cm"/>
      <inkml:brushProperty name="height" value="0.1" units="cm"/>
      <inkml:brushProperty name="color" value="#66CC00"/>
    </inkml:brush>
  </inkml:definitions>
  <inkml:trace contextRef="#ctx0" brushRef="#br0">1994 62 2944,'-12'-1'599,"0"2"0,-21 3 0,9 2-72,13-2-354,0-2 0,0 1 0,-1-2 0,-18 2 0,1-3 251,1 2-1,0 0 1,0 2-1,-41 11 0,42-7-301,-37 5 0,52-12-55,-1 1 0,1-2 0,0 0 0,0 0 0,-21-4 0,-21-10 227,31 7-425,-25-3 0,40 9 191,0 0 0,1 0 0,-1 1 0,0 0 0,0 1 0,1 0 0,-11 2 0,3 0 241,0-1 0,0-1 0,0 0 0,-21-2-1,4 1 132,21-1-344,-1 0 1,-17-5 0,-14 0-46,-229 0 754,256 6-730,-182 5 1245,159-5-832,-76-10 0,46-1 73,-80-16-1186,54 6-3382,40 10-999,13 2 1702</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09.883"/>
    </inkml:context>
    <inkml:brush xml:id="br0">
      <inkml:brushProperty name="width" value="0.1" units="cm"/>
      <inkml:brushProperty name="height" value="0.1" units="cm"/>
      <inkml:brushProperty name="color" value="#66CC00"/>
    </inkml:brush>
  </inkml:definitions>
  <inkml:trace contextRef="#ctx0" brushRef="#br0">4410 113 2176,'0'1'56,"-1"-1"0,0 0 0,1 0 0,-1 0 0,0 0 0,1 0 0,-1 1 0,0-1 0,1 0 0,-1 0 0,0-1 0,1 1 0,-1 0 0,1 0 0,-1 0 1,0 0-1,1 0 0,-1-1 0,0 1 0,1 0 0,-1-1 0,1 1 0,-2-1 0,-8-14 916,9 13-879,0 0-1,0 0 1,0 0 0,0 1-1,0-1 1,-1 0 0,1 0-1,-1 1 1,1-1 0,-1 1-1,-2-2 1,-16-8 534,5 2-224,0 0 0,0 2-1,-1 0 1,1 0-1,-2 2 1,-23-6-1,13 7-189,-1 2 0,0 0-1,1 2 1,-1 2-1,0 0 1,-29 7-1,23-5 117,-1-1 0,-64-3 0,-33 2 28,77 3-235,-196 29 578,42 12-354,83-29-113,27-4 126,-364 62 425,245-20-547,-5-1 1,147-43 5,-131 2-1,108-6 60,0 0-81,-30-6 8,-145-3-133,-73-32 960,-35-36-497,274 47-1129,19 4-1515,-67-13-3909,77 21 2650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15.120"/>
    </inkml:context>
    <inkml:brush xml:id="br0">
      <inkml:brushProperty name="width" value="0.1" units="cm"/>
      <inkml:brushProperty name="height" value="0.1" units="cm"/>
      <inkml:brushProperty name="color" value="#66CC00"/>
    </inkml:brush>
  </inkml:definitions>
  <inkml:trace contextRef="#ctx0" brushRef="#br0">4309 104 3328,'-32'-5'3376,"22"-5"-2432,4 8-809,0 1 1,-1-1 0,1 1 0,-1 0-1,0 1 1,1-1 0,-1 1-1,1 1 1,-9 0 0,-8 0 117,-74 7 526,45-2-288,-357 4 2008,310-10-2182,-92 8 143,103-3-104,38 0-170,-53 12 1,62-9-34,-1-2 0,-53 2 0,-262-8 823,239-5-624,83 3-124,0-2 0,-45-10 1,-37-3-152,-335 2-2,266 1 159,77 7 66,47 5-173,-137-1 280,-17-1-318,176 2-95,5 0 57,-67-11 0,38 1 142,-1 3 0,-1 2-1,1 4 1,-1 2 0,1 4 0,-80 12-1,128-13-1272,-34 1 0,41-3 9,-1-1 1,0 0-1,1-1 1,-1 0-1,1-1 1,0 0-1,-17-8 0,-30-18-2491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19.313"/>
    </inkml:context>
    <inkml:brush xml:id="br0">
      <inkml:brushProperty name="width" value="0.1" units="cm"/>
      <inkml:brushProperty name="height" value="0.1" units="cm"/>
      <inkml:brushProperty name="color" value="#66CC00"/>
    </inkml:brush>
  </inkml:definitions>
  <inkml:trace contextRef="#ctx0" brushRef="#br0">3175 1 3200,'-5'0'3228,"5"0"-3164,0 1 0,0-1 1,0 0-1,0 1 0,0-1 0,0 1 0,0-1 0,0 0 0,0 1 0,-1-1 0,1 0 1,0 1-1,0-1 0,0 0 0,0 1 0,0-1 0,-1 0 0,1 1 0,0-1 1,0 0-1,-1 0 0,1 1 0,0-1 0,0 0 0,-1 0 0,1 0 0,0 1 1,-1-1-1,1 0 0,-4 3 130,0 1 0,0-2 0,0 1 0,0 0 0,-1-1 0,1 0 0,-1 0 0,1 0 0,-1-1 0,0 1 0,-6 0 0,-10 1 360,-29 1 0,15-2-465,-112 0 427,80-3-227,-36 1-6,-422 14 1653,490-11-1910,-160 13 336,137-15-228,-80-6 0,-53-10 540,0 9-1,-375 36 1,493-21-553,-20 3 499,-161 0-1,217-14-964,1-2 0,-61-14 0,76 13-690,0-2 1,0 0-1,1-2 1,0 0-1,-31-19 1,12-1-2726</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22.971"/>
    </inkml:context>
    <inkml:brush xml:id="br0">
      <inkml:brushProperty name="width" value="0.1" units="cm"/>
      <inkml:brushProperty name="height" value="0.1" units="cm"/>
      <inkml:brushProperty name="color" value="#66CC00"/>
    </inkml:brush>
  </inkml:definitions>
  <inkml:trace contextRef="#ctx0" brushRef="#br0">2142 1 2304,'-17'3'4306,"0"5"-3305,14-6-988,0-1 0,0 1 1,0-1-1,0 0 0,0 0 0,0 0 1,-1 0-1,1 0 0,-5 0 1,-7 0 170,0 1 0,1 1 0,0 0 1,-1 1-1,-18 8 0,-5 1 135,-36 6 282,-1-2-1,-91 8 1,-195 0 1298,-74 8-746,360-25-898,-150 26 1814,163-27-1842,-97 10 363,131-15-1066,0-2 0,1-1-1,-46-8 1,61 7-301,1-2 0,0 1 0,0-1 0,0-1 0,0 0-1,-14-9 1,-23-17-2737</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5:24.641"/>
    </inkml:context>
    <inkml:brush xml:id="br0">
      <inkml:brushProperty name="width" value="0.1" units="cm"/>
      <inkml:brushProperty name="height" value="0.1" units="cm"/>
      <inkml:brushProperty name="color" value="#66CC00"/>
    </inkml:brush>
  </inkml:definitions>
  <inkml:trace contextRef="#ctx0" brushRef="#br0">3745 118 4992,'-27'18'1669,"15"-10"-731,10-2-884,3-6-82,0 0 0,0 1 1,-1-1-1,1 1 0,0-1 0,0 0 1,-1 0-1,1 0 0,0 1 1,0-1-1,0 0 0,3 0 1742,-25 3 409,-74 28-1307,67-24-509,1 2 1,-36 16 0,57-23-204,0 0 0,0-1 0,0 0 0,0 0 0,0 0 0,0-1 0,-1 0 0,1 0 0,-6-1 1,-32 2 486,-38 4 337,52-2-886,-1-2 0,-31-2 1,4-1 155,-9 2 58,-99-14 0,146 11-165,-64-11 245,-138-3-1,110 18-500,-131-3 16,140-6 333,-25-1 42,40 9-249,-39 1-88,-136-16 0,-36-9 42,238 25 223,0-3 1,0-2 0,-70-16-1,41 1 372,-146-13-1,72 32-397,27 1-1067,108-3-184,-1 0-1,-46-11 1,60 8-221,-26-9 0,-11-13-2357</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39.248"/>
    </inkml:context>
    <inkml:brush xml:id="br0">
      <inkml:brushProperty name="width" value="0.1" units="cm"/>
      <inkml:brushProperty name="height" value="0.1" units="cm"/>
      <inkml:brushProperty name="color" value="#66CC00"/>
    </inkml:brush>
  </inkml:definitions>
  <inkml:trace contextRef="#ctx0" brushRef="#br0">1512 25 2560,'-13'3'581,"11"-2"-484,0 0 1,0-1-1,0 1 0,0-1 1,0 1-1,0-1 1,0 0-1,-1 0 1,1 0-1,0 0 1,0 0-1,0-1 1,0 1-1,-3-1 1,-6-5 209,0 1 0,0 1 1,-1 0-1,-22-4 0,29 7-93,0 0 0,0 1 0,0-1 0,0 1 0,0 0 0,0 1 0,0-1 0,0 1 0,0 0 0,0 1 0,0-1 0,0 1 0,0 0 0,-5 3 0,-56 42 889,45-31-892,-44 26 0,59-39-157,-1 0 0,0 0-1,-1-1 1,1 0 0,0 0-1,-1-1 1,1 0 0,-1 0-1,1-1 1,-1 0 0,1 0-1,-11-2 1,-8-3 381,1-1 0,-32-12-1,6 2-62,-52-18 38,60 23-93,0-1 115,-2 1-1,1 3 1,-89-5-1,89 15-52,-73 13 1,54-5-1470,-54-2-5513,53-6 2487,-9 2 1225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39.934"/>
    </inkml:context>
    <inkml:brush xml:id="br0">
      <inkml:brushProperty name="width" value="0.1" units="cm"/>
      <inkml:brushProperty name="height" value="0.1" units="cm"/>
      <inkml:brushProperty name="color" value="#66CC00"/>
    </inkml:brush>
  </inkml:definitions>
  <inkml:trace contextRef="#ctx0" brushRef="#br0">1247 49 6016,'-9'0'230,"0"0"1,-1 1-1,1 0 1,1 1 0,-1 0-1,0 0 1,0 1-1,1 0 1,-1 1-1,1 0 1,0 0 0,-10 7-1,13-7-209,0-1-1,-1 0 1,1 0-1,-1-1 1,0 0-1,1 0 1,-1 0-1,0 0 1,0-1-1,0 0 1,0 0-1,0-1 1,-1 0 0,1 0-1,0 0 1,0-1-1,0 0 1,0 0-1,-10-3 1,-52-20 1497,45 15-681,-1 0 1,-1 2 0,-32-5 0,-39 1 49,0 5-1,-1 4 1,-104 11-1,170-6-1772,-60-2 0,71-3-436,1-1 0,-24-6 0,-5-3-1889,-9 0-111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40.496"/>
    </inkml:context>
    <inkml:brush xml:id="br0">
      <inkml:brushProperty name="width" value="0.1" units="cm"/>
      <inkml:brushProperty name="height" value="0.1" units="cm"/>
      <inkml:brushProperty name="color" value="#66CC00"/>
    </inkml:brush>
  </inkml:definitions>
  <inkml:trace contextRef="#ctx0" brushRef="#br0">2264 71 6912,'-28'1'737,"0"1"0,0 1 0,0 2 0,-30 8 0,-31 12-168,-19 5-1751,44-10 1885,0-4 0,-2-2-1,1-3 1,-118 4 0,140-15-570,0-1 0,0-2 0,0-2-1,0-2 1,1-1 0,1-3 0,-1-1 0,2-2-1,-40-19 1,29 9 206,-2 2 0,0 3 0,-1 2 0,0 2 0,-2 3 0,-74-7 0,-157 15-648,99 18-4411,119-6 966</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41.592"/>
    </inkml:context>
    <inkml:brush xml:id="br0">
      <inkml:brushProperty name="width" value="0.1" units="cm"/>
      <inkml:brushProperty name="height" value="0.1" units="cm"/>
      <inkml:brushProperty name="color" value="#66CC00"/>
    </inkml:brush>
  </inkml:definitions>
  <inkml:trace contextRef="#ctx0" brushRef="#br0">2387 185 5376,'-9'-3'1127,"8"2"-1047,0 1 0,0-1 0,0 1 0,0-1 1,0 1-1,0 0 0,0-1 0,0 1 1,0 0-1,0 0 0,0 0 0,0 0 0,0 0 1,0 0-1,0 0 0,0 0 0,-2 1 0,1 0-288,-3-2-356,0 1 1152,1-1 0,-1 0-1,0 0 1,1-1 0,-7-2 0,5 1-366,-1 1 0,1 0 0,-13-2 0,7 2-47,1-1 0,-1 0-1,1-1 1,0 0 0,-16-9 0,12 5 28,-33-10 1,48 18-203,-34-10 692,-66-9 0,38 10-154,-20-2-12,56 10-471,1-1-1,-1-1 1,1-1-1,-43-13 1,46 10-24,1 1 0,-1 1 0,0 1 0,-38-2 0,-91 7 373,-88 17 48,-54 11 408,131-11 1,-5-9-158,-10 1-406,51-2-1927,-22 3-6437,75-2 4322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44.537"/>
    </inkml:context>
    <inkml:brush xml:id="br0">
      <inkml:brushProperty name="width" value="0.1" units="cm"/>
      <inkml:brushProperty name="height" value="0.1" units="cm"/>
      <inkml:brushProperty name="color" value="#66CC00"/>
    </inkml:brush>
  </inkml:definitions>
  <inkml:trace contextRef="#ctx0" brushRef="#br0">8353 6 3968,'-12'-3'522,"10"3"-427,0-1-1,0 1 1,-1-1-1,1 1 1,0 0 0,0 0-1,-1 0 1,1 0 0,0 0-1,-1 1 1,1-1-1,0 1 1,0-1 0,-4 3-1,-36 15 1095,30-16-792,11-2-303,0 0 0,0 0 0,0 0 0,0 0 0,1 0 0,-1 0 0,0 0 0,0 0 0,0 0 0,1 0 0,-1 1 0,0-1 0,0 0 0,1 1 0,-1-1 0,-1 1 0,-3 2 253,1 0 0,-1 0 1,0 0-1,0-1 0,0 0 0,-7 2 1,-21 10 650,11-2-487,-1-1-1,-26 9 0,-5 3-62,29-12-273,-1-1 0,1-1 0,-1-1 0,-1-1 0,-32 4 1,-57 4 226,-118-2 1,173-14-391,22 0 205,0 1-1,-51 8 0,-223 27 717,231-27-794,31-5-151,-25 3-19,-96 8 255,92-7-77,-134-4 0,115-4-110,-104-9 139,-177 1-128,247 10-187,82-1 143,-141-4-125,46 2 418,79 3-349,-26 2 91,-49-2-40,88-4-35,-169-7-8,143 7 154,-43 1 62,-148 7 424,192-5-600,-156-21-165,83 4 258,39 9 53,-144-14-49,149 5 47,-56-7-56,-362-28 156,406 41-359,-188 6 0,182 6 218,-313-6-19,267-2 253,0-1-255,43 8 157,-250 6 570,267 2-747,-110 7-1871,213-15 1147,1-1 1,-1 1-1,1-1 0,-1-1 0,1 1 0,0-2 0,0 1 0,-1-1 0,1 0 0,1-1 0,-1 1 0,1-2 0,-1 1 0,-9-9 0,-40-26-3360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55.412"/>
    </inkml:context>
    <inkml:brush xml:id="br0">
      <inkml:brushProperty name="width" value="0.1" units="cm"/>
      <inkml:brushProperty name="height" value="0.1" units="cm"/>
      <inkml:brushProperty name="color" value="#E71224"/>
    </inkml:brush>
  </inkml:definitions>
  <inkml:trace contextRef="#ctx0" brushRef="#br0">2445 11 1408,'1'-1'4122,"3"-8"-1169,-18 9 727,2 1-4094,-15 0 844,-34 6-1,20-2-40,3-2-14,17-2-82,-25 5-1,-52 10 178,-23 6 207,86-15-320,-1 0 0,-69 2 1,-33 0-49,43-6 232,-172 27 0,210-23-102,0-3 0,-76-4 0,53-1-60,30 1-232,-169-3 592,156-1 103,-93-18 1,-58-14 1286,100 18-3219,2-2-4253,89 13 831,6-10-314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57.661"/>
    </inkml:context>
    <inkml:brush xml:id="br0">
      <inkml:brushProperty name="width" value="0.1" units="cm"/>
      <inkml:brushProperty name="height" value="0.1" units="cm"/>
      <inkml:brushProperty name="color" value="#E71224"/>
    </inkml:brush>
  </inkml:definitions>
  <inkml:trace contextRef="#ctx0" brushRef="#br0">1435 1 2560,'0'31'5288,"0"42"-2539,-1-72-2668,0-1 0,1 1 0,-1-1 0,0 1 0,0-1 0,0 1 0,1-1 0,-1 1 0,0-1 0,0 0 0,0 1 0,0-1 0,0 0 0,0 0 0,0 0 0,0 1 0,0-1 0,0 0 0,0-1 0,0 1 0,-1 0 0,-26-2 1108,15-1-666,-38-12 362,43 13-699,0 0 0,0 1 0,0 0 1,0 0-1,0 1 0,0 0 1,-14 2-1,-6-1 174,3-1-109,0 0-1,-47 9 1,48-6-64,-1-1 0,1-1-1,-36-2 1,7-1 165,-166 13 1344,21 8 426,124-13-1610,-59 2-522,13-11-2893,0-9-5805,77 3 4522</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7:59.347"/>
    </inkml:context>
    <inkml:brush xml:id="br0">
      <inkml:brushProperty name="width" value="0.1" units="cm"/>
      <inkml:brushProperty name="height" value="0.1" units="cm"/>
      <inkml:brushProperty name="color" value="#E71224"/>
    </inkml:brush>
  </inkml:definitions>
  <inkml:trace contextRef="#ctx0" brushRef="#br0">2094 338 384,'1'0'86,"1"1"-1,-1 0 1,0-1 0,0 0-1,0 1 1,0-1 0,1 0-1,-1 0 1,0 1 0,0-1-1,1 0 1,-1 0 0,0-1 0,0 1-1,1 0 1,-1 0 0,0 0-1,2-1 1,25-12 2040,0 1-462,-24 11-1230,-1 1-1,1-1 1,0 1-1,-1 0 1,1 0-1,0 0 1,-1 1-1,1-1 0,0 1 1,10 5 2492,-14-5-2787,1-1-1,-1 0 1,0 1-1,0-1 1,0 0-1,0 1 1,0-1-1,0 0 1,0 1-1,1-1 1,-1 1-1,0-1 1,0 0-1,0 1 1,-1-1-1,1 0 1,0 1-1,0-1 1,0 0-1,0 1 1,0-1-1,0 1 1,0-1-1,-1 1 416,0 0-415,-18 10 525,4-2 818,-6-8-453,8 2-806,0-1 0,-1 0-1,1 0 1,0-2 0,-21 0-1,9-1-208,12 0 33,0-1 0,0 0 1,0-1-1,0-1 0,-13-5 1,-31-8 180,-135-31 646,160 42-889,-244-44 590,196 40-620,-192-13 666,142 14-285,73 4-272,-52 3 339,-5-1-16,-43 0 160,16 0-1601,124 1-293,1 0 0,0-2 0,-1 0 0,1-1 0,0 0-1,-25-13 1,-84-55-9324,117 68 10261,-56-37-2385</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00.147"/>
    </inkml:context>
    <inkml:brush xml:id="br0">
      <inkml:brushProperty name="width" value="0.1" units="cm"/>
      <inkml:brushProperty name="height" value="0.1" units="cm"/>
      <inkml:brushProperty name="color" value="#E71224"/>
    </inkml:brush>
  </inkml:definitions>
  <inkml:trace contextRef="#ctx0" brushRef="#br0">1070 174 4992,'-3'-3'254,"1"0"0,-1 0 0,1-1 1,0 1-1,0-1 0,0 0 0,0 1 0,1-1 1,-1 0-1,1 0 0,0 0 0,0-5 0,-1 2-102,0 0 0,0 1 0,0 0 0,-3-7 0,3 11-12,-2-7 715,-1 0 1,0 1-1,-9-11 0,11 16-612,0 0 0,-1 0 0,1 1 0,0-1 0,-1 1 0,1 0 0,-1 0 0,0 0 0,0 0 0,-7-2 0,1 2 125,0 0-1,1 0 1,-1 1-1,0 0 0,-14 1 1,-51 7 1298,68-6-1532,-95 17 1619,-145 44-1,199-48-1667,17-6-786,-56 8-1,74-14 120,0-1-1,0-1 0,0 0 1,0-1-1,0-1 0,1 0 1,-15-4-1,15 3-505,0-1 0,0 0 0,1-1 0,-1-1 0,1 1 0,0-2 0,1 0 0,0 0 0,0-1 0,-17-16 0,-5-12-1973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01.003"/>
    </inkml:context>
    <inkml:brush xml:id="br0">
      <inkml:brushProperty name="width" value="0.1" units="cm"/>
      <inkml:brushProperty name="height" value="0.1" units="cm"/>
      <inkml:brushProperty name="color" value="#E71224"/>
    </inkml:brush>
  </inkml:definitions>
  <inkml:trace contextRef="#ctx0" brushRef="#br0">2956 136 7040,'-13'0'1005,"10"0"-709,-1 0 0,0 0 0,0 0 0,1-1 0,-1 1 0,0-1 0,1 0 0,-1 0 0,0 0 0,1-1 0,-1 1 0,-3-3 0,3 1-282,1 1-1,-1-1 1,0 1-1,0 0 1,0 0 0,0 1-1,-1-1 1,1 1-1,0 0 1,-1 0 0,-6 0-1,-7 0 826,-29 2 0,12 0 56,-343 22 2271,273-13-3058,-46-3 604,-246-18 0,265 6-609,-46-4 146,-248-15 722,320 25-569,-124-3 535,158-3-598,-58-3 52,-39 2-1081,58-3-3334,102 9 3061,-1-1 1,1-1 0,0 0-1,0 0 1,0 0 0,1-1-1,-1-1 1,-14-7 0,-32-28-3102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14.596"/>
    </inkml:context>
    <inkml:brush xml:id="br0">
      <inkml:brushProperty name="width" value="0.1" units="cm"/>
      <inkml:brushProperty name="height" value="0.1" units="cm"/>
      <inkml:brushProperty name="color" value="#E71224"/>
    </inkml:brush>
  </inkml:definitions>
  <inkml:trace contextRef="#ctx0" brushRef="#br0">3807 384 2048,'-7'0'325,"7"0"-265,-1 1 0,0-1 0,0 0 0,0 0 0,0 0 0,0 0 0,0 0 0,0 0 0,0 0 0,0 0 0,0-1 0,0 1 0,0 0 0,1 0 0,-1-1 0,0 1 0,0-1 0,0 1 0,0-1 0,1 1 0,-1-1 0,0 1 0,0-1 0,1 0 0,-1 1 0,0-1 0,0-1 0,0 0 224,-1 1 1,0-1-1,1 1 0,-1-1 0,0 1 0,0 0 1,0 0-1,1 0 0,-1 0 0,0 0 0,0 0 1,-5 0-1,-18-11 1061,-18-36 1620,31 37-2462,9 8-427,0 0 0,0 1 0,0-1-1,0 1 1,-1 0 0,1-1 0,-6-1 0,0 1 335,0 0 1,-18-3-1,17 4-111,0 0-1,-15-6 1,14 5-118,0 0-1,0 1 1,0 0 0,-18 0 0,0-1-35,-30-1 652,-73 3 0,62 2-632,-20 4-316,-42 0 1631,19 3-1237,1-1 44,-255 6-204,281-9 69,-9 1 60,55-2-323,-59-4 0,34 0 178,-786 6 997,255-5-31,498-7-1016,-1 0-22,72 6 39,0-2 0,-33-7-1,34 5-25,1 1 385,-50-2 0,27 1-566,47 5 246,0-5 53,1 4-121,-1 1 0,0-1-1,0 1 1,1-1 0,-1 1 0,0-1 0,0 1 0,0 0 0,1 0 0,-1-1 0,0 1 0,0 0 0,0 0 0,0 0 0,0 0 0,0 0 0,0 0 0,1 0 0,-1 0 0,0 0 0,0 0 0,-1 1 0,-2-1 0,4 0-1,-1 0 1,1 0-1,-1 0 1,0 0-1,1 0 1,-1 0-1,1 0 1,-1 0 0,1 0-1,-1 0 1,1 0-1,-1 0 1,0 0-1,1-1 1,-1 1-1,1 0 1,-1 0-1,1-1 1,0 1 0,-1 0-1,1-1 1,-1 1-1,1 0 1,-1-2-1,1 2-6,-1-1-28,0 4-37,-10-8 41,10 4 296,13 0-165,-10-1-69,2 0 44,16 2-37,0 0 24,-14-25-6431,-3 17 5104,-1 0 0,0-1 0,0 0 1,-1 1-1,0-17 0,-1 19 751,0 1 1,-1 0-1,0 0 0,0 0 1,0 0-1,0 0 1,-1 0-1,0 0 0,0 1 1,-1-1-1,-5-8 1,0 2-421,-1 1 1,-16-14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25.609"/>
    </inkml:context>
    <inkml:brush xml:id="br0">
      <inkml:brushProperty name="width" value="0.1" units="cm"/>
      <inkml:brushProperty name="height" value="0.1" units="cm"/>
      <inkml:brushProperty name="color" value="#E71224"/>
    </inkml:brush>
  </inkml:definitions>
  <inkml:trace contextRef="#ctx0" brushRef="#br0">3874 24 896,'-3'0'123,"3"0"-84,0 1 0,-1-1 1,1 0-1,-1 0 0,1 0 0,0 0 0,-1 0 1,1 0-1,-1 0 0,1 0 0,-1 0 1,1 0-1,0 0 0,-1 0 0,1 0 1,-1 0-1,1-1 0,0 1 0,-1 0 0,1 0 1,-1 0-1,1 0 0,0-1 0,-1 1 1,1 0-1,0-1 0,-1 1 0,1 0 1,0 0-1,-1-1 0,1 1 0,0-1 1,0 1-1,0 0 0,-1-1 0,1 1 0,0 0 1,0-1-1,0 1 0,0-1 0,0 0 1,-27 0 3602,22 2-3423,1-1 0,0 1 0,0 0 0,0 0 0,0 0 0,0 0 0,-5 3 0,5-2 53,0-1 1,0 1-1,0-1 0,0 0 1,0 0-1,-1 0 0,-5 0 1,-4-1 164,-1-1 57,0 1 0,0 1 0,-1 0 0,1 1 0,0 0 0,0 2 0,-18 5 0,23-4-338,-1-1 1,0-1-1,0 0 1,0 0-1,0-1 1,0-1-1,0 1 0,-13-2 1,-392 0 2915,214 6-1547,-220 2-634,37-6-914,200-3 659,-198-3-247,159-1-197,65-1-192,-27-3 267,149 7-147,-60-10 0,62 6-219,-62-2 1,-85 4 210,-95-1 432,102 5-1974,174 0 1289,1 0-1,-1 0 0,0 0 0,1 0 1,-1 0-1,1 0 0,-1-1 1,0 1-1,1 0 0,-1 0 1,1 0-1,-1-1 0,1 1 0,-1 0 1,0-1-1,1 1 0,-1 0 1,1-1-1,0 1 0,-2-1 0,-13-23-5889</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29.496"/>
    </inkml:context>
    <inkml:brush xml:id="br0">
      <inkml:brushProperty name="width" value="0.1" units="cm"/>
      <inkml:brushProperty name="height" value="0.1" units="cm"/>
      <inkml:brushProperty name="color" value="#E71224"/>
    </inkml:brush>
  </inkml:definitions>
  <inkml:trace contextRef="#ctx0" brushRef="#br0">3223 147 2560,'-11'-9'8048,"-15"9"-5558,17 0-2292,1 0-1,0 1 0,0 0 1,0 0-1,0 1 0,0 0 1,-14 5-1,-6-1 327,7-3-173,-24 9 175,-1-3 0,-49 4 0,-44 7-30,65-7-235,-149 29 1095,200-37-1277,-5-1 38,0-2-1,-1 0 1,-37-4 0,9 1 93,-102-4 206,-112 1-165,228 5-226,27 1 46,-1-2-1,1 0 1,-1-1-1,1 0 1,-20-5-1,4-2-33,-1 3 0,-60-3 0,66 6-20,-197 0-4,116 3 27,47 1-41,28-1 30,0-1 0,-57-7 0,-77-18 24,-193-46 320,291 49 272,48 15-546,-27-7 0,40 12-306,0 0 0,1-1 0,-14-7 1,-6-1-1788,9 4-2387,-26-15 1,14 7 448,-22-12-452</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8:56.817"/>
    </inkml:context>
    <inkml:brush xml:id="br0">
      <inkml:brushProperty name="width" value="0.1" units="cm"/>
      <inkml:brushProperty name="height" value="0.1" units="cm"/>
      <inkml:brushProperty name="color" value="#E71224"/>
    </inkml:brush>
  </inkml:definitions>
  <inkml:trace contextRef="#ctx0" brushRef="#br0">1413 1 1024,'-8'2'-2,"1"1"0,-1-2 1,1 1-1,-1-1 0,-8 1 0,11-2 557,0 0 0,0 0-1,0 1 1,1 0 0,-1 0-1,-9 4 1,9-4-256,0 0-1,0-1 1,1 1 0,-1-1 0,0 0 0,0 0-1,-7-1 1,-6 0 607,-3 1 163,-43 8 0,48-6-883,-1-1 0,-31-2 0,28-1 143,-28 3 0,-37 10 39,-54 3 182,18 0 13,19-2 10,64-9-364,0-2 1,-52-5 0,18-1 500,-77 5 0,57 2-1213,86-2-22,0 0 0,0-1 0,0 1 0,0-1 0,1-1 0,-12-3 0,14 4-49,0 0 0,1-1 1,-1 1-1,1-1 0,-1 0 0,1 0 0,0 0 1,-1 0-1,-2-4 0,-7-12-2823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12.187"/>
    </inkml:context>
    <inkml:brush xml:id="br0">
      <inkml:brushProperty name="width" value="0.1" units="cm"/>
      <inkml:brushProperty name="height" value="0.1" units="cm"/>
      <inkml:brushProperty name="color" value="#E71224"/>
    </inkml:brush>
  </inkml:definitions>
  <inkml:trace contextRef="#ctx0" brushRef="#br0">2308 39 2688,'0'6'429,"1"0"1,1 0 0,-1 0-1,1 0 1,0 0-1,1 0 1,-1 0 0,1-1-1,0 1 1,7 8-1,-5-6-239,0 0 0,-1 0 0,0 0 0,5 14-1,-7-15 307,-1-4-187,0 0 0,0 0 0,0 0-1,-1 0 1,0 0 0,1 5 0,-1-7-259,0 0-1,-1 0 1,1 0-1,0 0 1,0 0-1,-1 0 0,1 0 1,-1-1-1,1 1 1,-1 0-1,1 0 1,-1 0-1,1-1 1,-1 1-1,0 0 1,1-1-1,-1 1 0,0 0 1,0-1-1,1 1 1,-1-1-1,0 1 1,0-1-1,0 1 1,0-1-1,0 0 1,-1 1-1,-15 5 622,11-3-544,0-1-1,0 0 1,0-1 0,0 1-1,0-1 1,-12 1-1,-2-2 194,8 0-242,-1 0 0,1 0 1,0-1-1,0-1 0,-22-5 1,-44-7 561,33 3-399,0 2 1,-1 2-1,-47 0 1,-143 6 684,114 2-749,34-5 78,-93-16-1,30 1 303,-105-3 451,-101-12 1035,169 16-5333,1-17-7313,94 8 5990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27.337"/>
    </inkml:context>
    <inkml:brush xml:id="br0">
      <inkml:brushProperty name="width" value="0.1" units="cm"/>
      <inkml:brushProperty name="height" value="0.1" units="cm"/>
      <inkml:brushProperty name="color" value="#66CC00"/>
    </inkml:brush>
  </inkml:definitions>
  <inkml:trace contextRef="#ctx0" brushRef="#br0">2557 151 3456,'-7'3'1404,"11"-7"-275,16-14 226,-11 10-1174,-7 7-117,0-1-1,-1 0 1,1 1 0,-1-1-1,1 0 1,-1 0 0,0 0-1,0 0 1,1-3 0,-2 5-31,1-1 0,-1 1 1,0 0-1,0-1 0,0 1 1,0 0-1,0-1 0,0 1 1,0-1-1,0 1 0,0 0 1,0-1-1,0 1 0,0 0 1,-1-1-1,1 1 0,0 0 1,0-1-1,0 1 0,0 0 1,-1-1-1,1 1 0,0-1 1,-1 1 17,0-1 1,0 1 0,0-1 0,1 1 0,-1 0-1,0-1 1,0 1 0,0 0 0,0 0-1,1 0 1,-1-1 0,0 1 0,0 0 0,-2 0-1,-24 2 829,0 1 0,0 1 0,0 2 0,-26 8-1,-7 1-126,36-9-583,-3 0-94,0 0 0,0-2 1,-41 2-1,-13-5 112,-183-7 1010,59-3-121,37 4-372,-43-17-124,110 10-24,-131-1 1,25 22 198,-127-1-2414,309-9 332,1-2-1,0 0 0,-48-14 0,-65-32-6297,120 42 6684,-69-25-2468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20.427"/>
    </inkml:context>
    <inkml:brush xml:id="br0">
      <inkml:brushProperty name="width" value="0.1" units="cm"/>
      <inkml:brushProperty name="height" value="0.1" units="cm"/>
      <inkml:brushProperty name="color" value="#E71224"/>
    </inkml:brush>
  </inkml:definitions>
  <inkml:trace contextRef="#ctx0" brushRef="#br0">3638 81 3584,'-12'-3'5105,"2"-3"-3758,8 5-1318,1 0 0,-1 0 0,0 0 1,1 0-1,-1 0 0,0 0 0,0 1 0,0-1 1,0 1-1,1-1 0,-1 1 0,-3 0 1,-288 0 3378,273-1-3138,-1-1-1,-28-7 1,29 5-195,-1 1 0,-29-2 0,-55 5 866,-211 3 305,274-1-1165,-43 2 35,-27 5-9,36-1 403,-131-6 0,111-3-346,-164-9-266,-41 4 739,-96-10-26,170 5-344,91 9 154,-194-18 235,290 20-595,0 1 0,-56 11 0,48-6-2224,-54 1-1,92-7 1378,0 0-1,0-1 1,-11-3-1,-27-13-3570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22.557"/>
    </inkml:context>
    <inkml:brush xml:id="br0">
      <inkml:brushProperty name="width" value="0.1" units="cm"/>
      <inkml:brushProperty name="height" value="0.1" units="cm"/>
      <inkml:brushProperty name="color" value="#E71224"/>
    </inkml:brush>
  </inkml:definitions>
  <inkml:trace contextRef="#ctx0" brushRef="#br0">3499 35 2048,'0'0'24,"0"0"1,0 0-1,0 0 1,-1 1-1,1-1 1,0 0-1,0 0 0,-1 0 1,1 0-1,0 0 1,0 0-1,-1 0 1,1 1-1,0-1 1,-1 0-1,1 0 0,0 0 1,0 0-1,-1 0 1,1 0-1,0 0 1,-1 0-1,1 0 0,0-1 1,0 1-1,-1 0 1,1 0-1,0 0 1,-3-1 1266,2-23 741,0 24-1930,1-1 1,-1 0-1,1 1 1,-1-1-1,0 1 0,1-1 1,-1 1-1,0 0 1,1-1-1,-1 1 0,0 0 1,0-1-1,1 1 1,-1 0-1,0 0 1,0-1-1,1 1 0,-1 0 1,0 0-1,0 0 1,0 0-1,1 0 1,-1 0-1,0 1 0,0-1 1,0 0-1,1 0 1,-1 0-1,-1 1 1,-23 10 834,12-2-704,-1 0 0,0-1 0,0 0 0,-1-2 0,0 0 0,0 0 0,-1-1-1,-23 4 1,-96 7 891,-63 12 574,171-24-1584,-1-1 0,-51-2 1,52-1-101,-75-9 413,-122 4 122,98-1 63,-140-24 0,62 4-503,-270-27 776,407 48-765,-82 5 0,61 1-152,-562-1 2843,493 9-2871,-31 0-5928,143-14 2559,-5-8-704</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23.159"/>
    </inkml:context>
    <inkml:brush xml:id="br0">
      <inkml:brushProperty name="width" value="0.1" units="cm"/>
      <inkml:brushProperty name="height" value="0.1" units="cm"/>
      <inkml:brushProperty name="color" value="#E71224"/>
    </inkml:brush>
  </inkml:definitions>
  <inkml:trace contextRef="#ctx0" brushRef="#br0">1562 185 1664,'8'-1'-25,"0"0"1,0 0-1,-1-1 1,1 0-1,0-1 1,-1 1-1,1-2 1,-1 1-1,0-1 1,7-5-1,18-15 2402,-31 23-2065,0 0 1,0 0 0,1 0 0,-1 0 0,0-1 0,0 1-1,0-1 1,-1 1 0,1 0 0,0-1 0,0 0 0,-1 1-1,1-1 1,-1 1 0,1-3 0,-1 3-226,0 1 0,-1-1 0,1 0 0,0 0 0,0 0 0,-1 0 0,1 1 0,0-1 0,-1 0 0,1 0 0,-1 1 0,1-1 0,-1 0 0,1 1 0,-1-1 0,0 1 0,1-1 0,-1 0 0,0 1 0,1 0 0,-1-1 0,0 1 0,0-1 0,1 1 0,-1 0 0,0-1 1,0 1-1,0 0 0,1 0 0,-1 0 0,0 0 0,-1 0 0,-14-2 214,0 0 1,0 2 0,-23 1 0,-2 1 224,-225 7 2407,-27 14-1045,-1-16-107,51-4 465,84-1-2359,131-4-969,-1-1-1,1-1 1,-43-13-1,62 14 338,0 0 0,0-1 0,1 0 0,-1 0 0,1-1 0,0 0 0,0 0 0,1-1 0,-13-13 0,-23-27-3255</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39.672"/>
    </inkml:context>
    <inkml:brush xml:id="br0">
      <inkml:brushProperty name="width" value="0.1" units="cm"/>
      <inkml:brushProperty name="height" value="0.1" units="cm"/>
      <inkml:brushProperty name="color" value="#E71224"/>
    </inkml:brush>
  </inkml:definitions>
  <inkml:trace contextRef="#ctx0" brushRef="#br0">1711 1 2048,'-1'0'15,"1"0"0,0 0-1,0 0 1,-1 0 0,1 0 0,-1 0 0,1 0-1,0 0 1,-1 0 0,1 0 0,0 0 0,-1 0-1,1 0 1,0 0 0,-1 0 0,1 0 0,0 1-1,0-1 1,-1 0 0,1 0 0,0 0 0,-1 0-1,1 1 1,0-1 0,0 0 0,-1 0 0,1 1-1,0-1 1,0 0 0,0 0 0,-1 1 0,1-1-1,0 0 1,0 1 0,0-1 0,0 0 0,0 1-1,0-1 1,-1 0 0,1 1 0,0-1 0,0 0-1,0 1 1,0-1 0,0 0 0,0 1 0,1 0-92,-1-1 0,0 1 0,1 0 0,-1-1 0,1 1 1,-1-1-1,0 1 0,1-1 0,-1 1 0,1-1 1,-1 0-1,1 1 0,0-1 0,-1 0 0,1 1 1,-1-1-1,1 0 0,0 1 0,-1-1 0,1 0 1,4 0 2209,-5 6 78,0-6-2182,0 0 0,0 0 0,0 0 0,0 0 0,0 0 0,0 1 0,0-1 0,0 0 0,0 0 0,0 0 0,0 0 0,0 0 0,0 0 0,0 1 0,0-1 0,-1 0 0,1 0 0,0 0 0,0 0 1,0 0-1,0 0 0,0 1 0,0-1 0,0 0 0,0 0 0,0 0 0,0 0 0,-1 0 0,1 0 0,0 0 0,0 0 0,0 0 0,0 0 0,0 1 0,0-1 0,-1 0 0,1 0 0,0 0 0,0 0 0,0 0 0,0 0 0,0 0 0,-1 0 0,1 0 0,0 0 0,0 0 1,0 0-1,0 0 0,0 0 0,0 0 0,-1 0 0,1-1 0,0 1 0,0 0 0,0 0-18,-1 0 0,1 0-1,0 0 1,0 0 0,0 0 0,-1 0 0,1 0 0,0 0 0,0 0-1,0 0 1,0 0 0,-1 0 0,1 0 0,0 0 0,0 1 0,0-1-1,0 0 1,-1 0 0,1 0 0,0 0 0,0 0 0,0 0 0,0 0-1,0 1 1,-1-1 0,1 0 0,0 0 0,0 0 0,0 0 0,0 1-1,0-1 1,0 0 0,0 0 0,0 0 0,0 0 0,0 1 0,-1-1-1,1 0 1,0 0 0,0 0 0,0 1 0,0-1 0,1 0 0,-1 1-3,0-1 0,0 0 0,0 0 0,0 0 0,0 1 0,0-1 0,0 0 0,-1 0 1,1 1-1,0-1 0,0 0 0,0 0 0,0 0 0,0 1 0,0-1 0,0 0 0,0 0 1,0 0-1,-1 0 0,1 1 0,0-1 0,0 0 0,0 0 0,0 0 0,-1 0 0,1 0 1,0 1-1,0-1 0,0 0 0,-1 0 0,1 0 0,0 0 0,0 0 0,0 0 0,-1 0 0,1 0 1,0 0-1,0 0 0,0 0 0,-1 0 0,1 0 0,0 0 0,0 0 0,-1 0 0,-88 9 3155,-988-9 5279,912 7-7705,88-1-2633,-79-6 0,139-2 829,1 0 0,-20-4 1,-29-17-3206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0.253"/>
    </inkml:context>
    <inkml:brush xml:id="br0">
      <inkml:brushProperty name="width" value="0.1" units="cm"/>
      <inkml:brushProperty name="height" value="0.1" units="cm"/>
      <inkml:brushProperty name="color" value="#E71224"/>
    </inkml:brush>
  </inkml:definitions>
  <inkml:trace contextRef="#ctx0" brushRef="#br0">938 70 6528,'-9'0'498,"1"0"1,0-1 0,-1 0-1,1 0 1,-15-5 0,-56-9 1719,55 10-2053,1 1-1,-30-1 0,14 1 538,-320-22 4480,238 24-7143,-2 5-4279,71-3 2918</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1.437"/>
    </inkml:context>
    <inkml:brush xml:id="br0">
      <inkml:brushProperty name="width" value="0.1" units="cm"/>
      <inkml:brushProperty name="height" value="0.1" units="cm"/>
      <inkml:brushProperty name="color" value="#E71224"/>
    </inkml:brush>
  </inkml:definitions>
  <inkml:trace contextRef="#ctx0" brushRef="#br0">1905 5 3712,'-9'2'426,"5"-1"-238,-1 0 0,1-1 0,-1 1 0,1-1 0,0 0 0,-1 0 0,1 0 0,-1 0 0,1-1 0,-1 0 0,-5-1 0,6 1-69,0 0-1,0 0 0,0 1 0,0 0 0,0 0 0,0 0 0,-8 1 0,-1 0 73,-168-1 5623,138-4-4529,29 4-952,0 0 1,0 0-1,0 2 0,0-1 1,1 2-1,-1 0 0,-18 6 0,13 0-78,-1-2-1,-1 0 1,1-1-1,-1-2 1,0 0-1,-32 2 1,-66-2 918,55-1-816,-114-10 1,-56-7 973,0 19-1108,-55-2-7425,223-7 3469,-6-9-363</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2.639"/>
    </inkml:context>
    <inkml:brush xml:id="br0">
      <inkml:brushProperty name="width" value="0.1" units="cm"/>
      <inkml:brushProperty name="height" value="0.1" units="cm"/>
      <inkml:brushProperty name="color" value="#E71224"/>
    </inkml:brush>
  </inkml:definitions>
  <inkml:trace contextRef="#ctx0" brushRef="#br0">1049 67 4352,'-54'-41'2453,"49"38"-2210,-1 0 1,0 0-1,0 1 0,0 0 1,-1 0-1,1 1 0,-10-2 1,-10 1 660,-1 1 1,-28 2-1,3 0 777,-129 12 2023,74-2-2603,-210 3-1063,297-14-571,11 1-277,0-1-1,-1 0 1,1 0 0,-1-1 0,1 0 0,-1-1-1,1 0 1,0-1 0,0 1 0,-14-8 0,-13-13-2422</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3.484"/>
    </inkml:context>
    <inkml:brush xml:id="br0">
      <inkml:brushProperty name="width" value="0.1" units="cm"/>
      <inkml:brushProperty name="height" value="0.1" units="cm"/>
      <inkml:brushProperty name="color" value="#E71224"/>
    </inkml:brush>
  </inkml:definitions>
  <inkml:trace contextRef="#ctx0" brushRef="#br0">1071 96 4608,'-18'0'1530,"17"0"-1474,0-1 0,-1 1 0,1-1 0,0 1 0,0-1 0,0 0 0,0 1 0,0-1 0,0 0 0,0 0 0,0 1 0,0-1 0,0 0 0,1 0 0,-1 0 0,0 0 0,1 0 0,-1 0 0,0-3 0,0 4-104,-1-4 140,-1 0-1,0 0 1,0 1-1,-1-1 1,1 1-1,-1 0 1,1 0-1,-1 0 1,0 0-1,0 1 1,0-1-1,-1 1 1,1 0-1,-1 0 1,1 1-1,-1 0 1,-9-2-1,-6 0 829,0 0-1,-37 2 1,-408 4 4866,358 0-5406,45-1-1855,-87-6 0,111-3-968,2-10-1338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4.251"/>
    </inkml:context>
    <inkml:brush xml:id="br0">
      <inkml:brushProperty name="width" value="0.1" units="cm"/>
      <inkml:brushProperty name="height" value="0.1" units="cm"/>
      <inkml:brushProperty name="color" value="#E71224"/>
    </inkml:brush>
  </inkml:definitions>
  <inkml:trace contextRef="#ctx0" brushRef="#br0">2019 104 6144,'-19'-4'1277,"-1"1"0,0 1 1,-22 1-1,-21 1-1258,-135-3 3141,121-3-2424,-90-18 0,137 20-534,-45-2 0,25 3-142,-78-7 494,6 1-77,25 3 43,65 2-338,-41-2 122,-249 16 1557,93-5-1248,150-6-1866,58 1-699,-1-1 0,0-1 0,-41-9 0,16-2-2090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4.911"/>
    </inkml:context>
    <inkml:brush xml:id="br0">
      <inkml:brushProperty name="width" value="0.1" units="cm"/>
      <inkml:brushProperty name="height" value="0.1" units="cm"/>
      <inkml:brushProperty name="color" value="#E71224"/>
    </inkml:brush>
  </inkml:definitions>
  <inkml:trace contextRef="#ctx0" brushRef="#br0">1791 104 6656,'-95'-23'3208,"20"4"-4310,37 13 2455,1 3 0,-1 1 1,-68 5-1,10 1-568,-325-14 1444,171 8-188,133 3-1501,1 0-138,-135-3-2799,240 2 1503,-1-1 0,1 0-1,0-1 1,-1 0-1,1-1 1,-19-7-1,-23-17-3131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28.902"/>
    </inkml:context>
    <inkml:brush xml:id="br0">
      <inkml:brushProperty name="width" value="0.1" units="cm"/>
      <inkml:brushProperty name="height" value="0.1" units="cm"/>
      <inkml:brushProperty name="color" value="#66CC00"/>
    </inkml:brush>
  </inkml:definitions>
  <inkml:trace contextRef="#ctx0" brushRef="#br0">4795 370 6144,'-6'-1'2784,"-6"-2"-2555,1 1-1,-1 1 1,0 0 0,0 0 0,0 1 0,-12 2 0,-31-1 131,-89-18 1299,56 14-230,-100 9 1,-265 5-913,-110-45 715,381 11-1222,-5-1 321,-121-5 218,167 15-293,-155-38 0,-8-10 182,176 36-292,-96-24 38,177 41-107,0 1-1,-82-3 1,-148 12 328,107 3 219,29-16 109,4 1-298,49 14-2279,-120 22 1,113-11-2326,1-4-385</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49:45.419"/>
    </inkml:context>
    <inkml:brush xml:id="br0">
      <inkml:brushProperty name="width" value="0.1" units="cm"/>
      <inkml:brushProperty name="height" value="0.1" units="cm"/>
      <inkml:brushProperty name="color" value="#E71224"/>
    </inkml:brush>
  </inkml:definitions>
  <inkml:trace contextRef="#ctx0" brushRef="#br0">2540 317 7552,'-111'15'3514,"95"-13"-4186,-1 0 0,-24-1 0,-73-12 2733,35 2-458,-32 1 513,-401-33 696,-91-62 617,243 19-3626,126 32-1895,160 40-699,-87-3 0,54 13-1353</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0:08.233"/>
    </inkml:context>
    <inkml:brush xml:id="br0">
      <inkml:brushProperty name="width" value="0.1" units="cm"/>
      <inkml:brushProperty name="height" value="0.1" units="cm"/>
      <inkml:brushProperty name="color" value="#E71224"/>
    </inkml:brush>
  </inkml:definitions>
  <inkml:trace contextRef="#ctx0" brushRef="#br0">9504 1784 2432,'-4'15'2766,"3"-13"-2517,1 0 0,0 0 1,-1-1-1,1 1 0,-1-1 0,1 1 0,-1 0 0,-1 2 0,-2 0 103,1 1 1,0-1-1,0 1 1,1 0-1,-1 0 1,1 0-1,0 0 1,-9 11 6669,11-17-6864,0-16 925,6-15-615,-5 28-405,0 1-1,0-1 1,0 0-1,0 0 0,-1-6 1,5-17 234,-2 17-247,-1 1 0,0 0-1,-1 0 1,0-1 0,0 1-1,-2-17 1,1 13 216,0 0 1,3-21-1,19-52 438,-7 34-421,4-29-113,-12 53 75,-5 21-228,1-1 0,-2 1 0,1 0 1,0-11-1,-2 3 80,2 0-1,4-19 1,-3 19-82,-1 1 1,1-21-1,8-121 193,-6-14 117,-6 162-256,0 1 0,0 0-1,-1 0 1,-4-13 0,0 2-45,4 12-51,0 0 0,-1 0 0,0 1-1,-4-7 1,4 7 6,0 0 1,0 0-1,1 0 0,-2-7 0,1 4 2,-1 0-1,0 0 1,-9-15-1,2 4 82,2 6-15,1 1-1,-2 0 1,1 1-1,-2 0 1,1 0 0,-18-13-1,0 0 60,12 12-76,0 0 0,0 2 0,-1 0 0,-29-13 0,-66-20-13,64 26 35,-133-41 12,148 47 12,0 2 0,0 0 1,-1 3-1,1 1 0,-2 1 0,-53 1 0,-31 5 28,-224 34 0,214-22-226,56-5 167,-141-3 0,160-6 19,-123-12 47,99 5-222,-130 4 313,111 5-153,2-1 95,2 0-51,-165-17 1,220 12 37,0 2 1,-50 3 0,22 0-58,-276-9 86,135 6-13,112 3-102,10 4 12,20-1 14,-49 2 59,-100 2 28,105-6-101,32 0-62,-116-11 1,125 3 13,-86 4 1,83 3 4,-73-8 1,12-2-68,-19-1 53,-168-23-6,303 31 8,-11 0 18,-1-2 0,1-1 0,0-1 0,-51-18 0,31 6 11,-11-6-121,36 14 76,-1 0 0,-44-10 1,13 4 11,22 7 38,-41-7 0,19 6-22,13 6-90,31 4 88,0-1 1,-15-3 0,11 1-6,0 2-1,0-1 1,0 2-1,-18 1 1,20-1 28,-1 1 0,1-2 0,0 1 0,-1-2 0,1 1 0,-13-5 0,12 2 35,-1 1 0,-19-2 0,19 4-99,0-2 0,-19-5-1,12 3 36,-1 0 1,1 2-1,-1 0 0,-28 0 0,26 2 1,-316-3-99,206 5 216,53-10-258,68 8 172,1 0-1,-18-4 1,17 2-4,0 1-1,-19 0 1,-175-4-40,86 12 33,-17 3 5,105-7 76,27-1-100,1 0-1,0 0 1,-1-1 0,1 0 0,0 0 0,-1 0 0,1-1 0,-1 0 0,-9-2-1,9 1-27,0 0 0,-1 1 0,1 0 0,-1 0 0,1 1 0,-9 0 0,-13-2-5,-57-13 121,66 12-120,-1 0-1,1 2 1,-31 1-1,23 0-22,-29-3 0,18 1 128,-59 2 0,35 2 8,-49 3-190,51 0 149,-67-1 74,117-4-122,-21-1 0,0 2 0,-58 9 0,26 0 0,-27 4-61,60-10 33,-42 10 0,7 7 151,-25 7-118,87-27-2,-1 0 0,1 0 0,0 0 0,0 1 1,-1-1-1,1 1 0,0 0 0,0 0 0,1 0 0,-1 0 0,0 0 0,1 1 1,-4 3-1,2 0-4,0 0 0,0-1 0,1 1-1,0 0 1,0 1 0,-3 9 0,1 5 48,0 1 0,1 0 0,-1 27 0,-2 8 56,-1 46 2,8 147-132,5-74 176,6 51-271,-11-37 223,0-187-107,0 0-1,0 0 0,1 0 1,0 0-1,-1 0 1,1 0-1,0 0 1,1 0-1,-1 0 0,0 0 1,1-1-1,0 1 1,-1 0-1,1-1 0,0 1 1,0-1-1,0 0 1,1 0-1,-1 0 1,3 2-1,5 3-30,1-1 1,0 0-1,20 8 1,-22-10 32,-1-2 18,1 0 0,-1 0 1,1 0-1,0-1 0,0-1 0,-1 1 0,14-2 0,22 1 44,77 5-14,-72-4-23,52 7-1,144 30-89,-206-34 100,0-1 0,48-4 0,-28 0 52,65-1-40,109 3 58,-196 1-115,26 2-90,-11 2 167,68-2 0,-29-2-237,-53 0 191,40 2 94,58 7-248,-17-2 72,-73-6 120,16 3-20,-32-2-63,0-2 0,43-2 0,-29-1 11,143-5-23,-77 1-5,198-18 2,-47 4 79,-175 16-51,-5 1 5,153 17-1,-115-9 41,-40-4-28,371 45-34,-383-37 53,0-4 1,84-1-1,100 9-77,1 0 48,207-23-19,149 13 17,-429 3 16,-1 0-92,280 17 270,-208-6-368,-159-15 280,22 0 16,13 7-105,396 42 210,-149-21 0,-245-24-77,181 31 265,-267-29-364,22 4-12,13 0-47,55 4-406,-118-16 76,-1-1-1,1-1 0,0 0 0,-1-1 0,1 0 1,-1-1-1,20-7 0,62-35-5059,-52 23 2837,37-16-2468</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59:02.134"/>
    </inkml:context>
    <inkml:brush xml:id="br0">
      <inkml:brushProperty name="width" value="0.1" units="cm"/>
      <inkml:brushProperty name="height" value="0.1" units="cm"/>
      <inkml:brushProperty name="color" value="#FFFC18"/>
    </inkml:brush>
  </inkml:definitions>
  <inkml:trace contextRef="#ctx0" brushRef="#br0">9542 1440 128,'-5'-3'17282,"5"11"-14677,0-7-2608,0 0 0,0 0 0,-1-1 0,1 1 0,0 0 0,0 0 0,0 0 0,-1 0 0,1-1 0,0 1 0,-1 0 0,1 0 0,-1 0 0,1-1 0,-2 2 0,1 0-9,0-1-1,0 1 1,1-1-1,-1 1 1,0 0 0,1 0-1,-1-1 1,1 1-1,-1 0 1,1 0-1,0 0 1,0-1-1,0 1 1,0 0-1,0 0 1,0 0-1,0 0 1,1 2-1,-1 21-112,-10 12 258,10-36 11,-5-21-96,-1-60-80,7 32 20,2 0 0,1 0 0,15-63 0,22-107 545,-40 104-166,-1 62-312,-2 35-28,1 1 0,-2-1-1,-7-25 1,0-4 234,-7-9-304,14 38 101,1 10-74,0-1 1,1 0-1,0-10 0,-5-39-203,5 52 226,0 1 0,0 0 1,0-1-1,-1 1 0,1 0 0,-1 0 0,0 0 0,-1 0 1,1 1-1,-1-1 0,-5-6 0,3 4 3,-2-7 96,-2-3 39,4 11-153,0 0 0,-1 1 0,1-1 0,-1 1 0,0 0 1,0 1-1,-1-1 0,1 1 0,-1 0 0,1 1 0,-1 0 1,0 0-1,0 0 0,0 1 0,0 0 0,-11 0 0,-126-5-72,-235 6 299,298 3-201,-40-1 1,22-9 22,0-5 0,-106-26 0,104 20-58,-200-10 0,202 22-56,-297 3 15,275 10 97,-38 0 98,-338 6-73,385-5-153,-243 9 92,59-2 64,197-7-128,-402 35-99,-73-14 234,493-29-91,-150-6-46,90-12 141,-248-64-1,90 21-120,107 38 38,91 13 128,-134-14-38,-196-3 16,394 27-133,-10 0 83,-56-6 0,8-2-34,-138 6 0,119 3-121,-71 7 163,137-6-63,0-3 0,0-2 0,-75-14 0,-244-34-193,303 43 258,-85-22 0,102 19-35,-1 2 0,-69-4-1,-99 8-219,197 5 189,-89 4 259,92-3-264,0 2-1,0 0 1,1 0 0,-29 12-1,41-15 7,1 1-1,-1 0 1,1 0 0,-1 1-1,1-1 1,-1 0-1,1 1 1,-1 0-1,1-1 1,0 1-1,0 0 1,0 0 0,0 0-1,0 0 1,1 1-1,-1-1 1,-1 3-1,-7 13 10,-7 13 129,-4 14-123,14-32-36,0 1 0,-7 24 0,-9 71-24,-1 3-41,20-94 58,-3 31-1,1-3 34,3-19 45,1 0 0,1 43 0,2-33-114,1 19-51,12 64 0,-6-65 104,0 64 1,-6-84 92,6 37 1,-1-12-33,15 81-148,-20-128 67,0 0 0,1-1-1,1 0 1,0 1-1,1-1 1,11 20 0,-12-25 30,0 0 0,1 0 1,0-1-1,0 1 0,1-1 0,0 0 1,0-1-1,0 1 0,1-1 1,-1-1-1,14 8 0,-5-6 0,0 0 0,0-1 0,0-1-1,1 0 1,0-1 0,0-1 0,16 1-1,114-8 75,-39 0-80,-38 3-1,-1-3-1,100-19 1,-124 16 54,84-1 0,42 11 39,-162-2-81,89 6 37,-58-2-5,1-2 0,72-5 1,543-30-81,-457 21 150,-6-1-258,11 20 126,-142-4 28,272-1-52,-179-3 18,220-10 9,178-12 246,-227 10-380,-111 2 311,186-8-230,-241 9 125,197 11 1,25 18-148,-11 13 102,-67-7 88,70 8 43,-129-6-309,-49-7 276,242 46-7,-184-20-71,244 55 381,-387-61 14,-28-8 82,34 15-81,-113-46-382,1 0 0,-1 1-1,0-1 1,1 1 0,-1 0 0,0 0-1,0 0 1,3 3 0,-5-4 30,-1 0-101,0 1 5,0-1-96,14-4-4828,-2-4 2997,0-1 1,17-15-1,15-15-2158</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0.429"/>
    </inkml:context>
    <inkml:brush xml:id="br0">
      <inkml:brushProperty name="width" value="0.1" units="cm"/>
      <inkml:brushProperty name="height" value="0.1" units="cm"/>
      <inkml:brushProperty name="color" value="#FFFC18"/>
    </inkml:brush>
  </inkml:definitions>
  <inkml:trace contextRef="#ctx0" brushRef="#br0">1641 174 1408,'0'-2'620,"-1"-1"0,1 1 0,0 0 0,-1-1 0,1 1 0,-1 0 0,0 0 1,1 0-1,-3-3 0,2 2-549,0 1 0,-1 0 1,1 0-1,-1 0 0,0 0 0,0 1 1,0-1-1,1 0 0,-2 1 0,1-1 1,0 1-1,0 0 0,0-1 0,-1 1 1,1 0-1,0 0 0,-1 1 0,1-1 1,-1 0-1,1 1 0,-1 0 0,-3-1 1,-163 1 1698,135-5-1389,3 0-159,9 3-62,1-1-1,-1-1 1,1-1-1,-40-15 1,49 16-25,-5-1 117,1 0-1,-1 1 1,0 0-1,0 2 1,-34-1 0,-450 3 4019,355 8-3759,1 1-2431,121-9 824,0-1-1,1-2 0,-1 0 1,-28-8-1,-8-9-2125,5-6 80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1.133"/>
    </inkml:context>
    <inkml:brush xml:id="br0">
      <inkml:brushProperty name="width" value="0.1" units="cm"/>
      <inkml:brushProperty name="height" value="0.1" units="cm"/>
      <inkml:brushProperty name="color" value="#FFFC18"/>
    </inkml:brush>
  </inkml:definitions>
  <inkml:trace contextRef="#ctx0" brushRef="#br0">1268 76 6656,'-3'-2'202,"0"0"1,-1 1-1,1 0 1,0-1-1,-1 1 0,1 0 1,-1 1-1,1-1 1,-1 1-1,0-1 1,1 1-1,-1 0 1,0 0-1,1 1 0,-5 0 1,-12 0 152,12-1-160,-12 0-214,1 0 1,-25 5-1,13-1 705,1-2 1,-60-3-1,29 0 684,-149 14 1096,68-2-1705,-59-9 556,111-3-1040,72 1-791,0 0-1,1-2 0,-1 0 1,1 0-1,0-2 1,-1 0-1,-16-7 0,28 7-227,0 1 0,0-1 0,1 0 0,-1 0 0,1 0 0,0-1 0,-9-9 0,-17-19-2500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2.550"/>
    </inkml:context>
    <inkml:brush xml:id="br0">
      <inkml:brushProperty name="width" value="0.1" units="cm"/>
      <inkml:brushProperty name="height" value="0.1" units="cm"/>
      <inkml:brushProperty name="color" value="#FFFC18"/>
    </inkml:brush>
  </inkml:definitions>
  <inkml:trace contextRef="#ctx0" brushRef="#br0">1917 196 768,'12'-5'842,"1"-1"0,-1 0 0,0-1 0,0 0 0,-1 0 0,0-1 0,19-18 1525,-32 25-2225,0 1 0,0 0 1,0 0-1,0 0 0,0 0 0,0 0 0,0 0 1,0 0-1,0 0 0,0 1 0,0-1 0,0 1 0,0 0 1,-3 1-1,-11 2 376,-18 1 276,20-2-453,-28 1 1,10-3 276,23 0-431,0 0 0,0-1 1,-1 0-1,1-1 1,0 0-1,0 0 1,-14-5-1,12 3-93,0 0 0,0 1 0,0 0 0,-16 0 0,-1-1 172,-99-12 498,-226-40 435,309 43-826,0 3 0,-1 2 1,-84-3-1,-446 43 603,533-30-3235,-68-4 0,82-1-70,1-1 0,-1-2 0,-38-12 0,12-6-1623</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4.537"/>
    </inkml:context>
    <inkml:brush xml:id="br0">
      <inkml:brushProperty name="width" value="0.1" units="cm"/>
      <inkml:brushProperty name="height" value="0.1" units="cm"/>
      <inkml:brushProperty name="color" value="#FFFC18"/>
    </inkml:brush>
  </inkml:definitions>
  <inkml:trace contextRef="#ctx0" brushRef="#br0">1716 194 2688,'-1'0'64,"0"0"1,0 1-1,0-1 1,0 0-1,0-1 1,0 1-1,0 0 0,0 0 1,0 0-1,0-1 1,0 1-1,0 0 1,1-1-1,-1 1 1,0-1-1,0 1 0,0-1 1,1 1-1,-1-1 1,0 1-1,0-1 1,1 0-1,-2-1 1,2 2-67,0 0 0,0-1 1,0 1-1,0 0 1,0-1-1,0 1 0,0-1 1,0 1-1,0 0 1,-1-1-1,1 1 1,0 0-1,0 0 0,0-1 1,0 1-1,-1 0 1,1-1-1,0 1 1,0 0-1,-1 0 0,1-1 1,0 1-1,-1 0 1,1 0-1,0 0 0,0 0 1,-1-1-1,1 1 1,-1 0-1,1 0 0,0 0 1,-1 0-1,1 0 0,0 0 1,0 0-1,-1-1 0,1 1 1,0 0-1,0 0 0,0 0 1,-1 0-1,1 0 0,0-1 1,0 1-1,0 0 0,0 0 1,-1 0-1,1-1 0,0 1 1,0 0-1,0 0 0,0 0 1,0-1-1,0 1 0,0 0 1,0 0-1,0-1 0,-1 1 1,1-1 133,0 0 1,-1 1-1,1-1 1,-1 0 0,1 0-1,-1 1 1,1-1-1,-1 1 1,0-1 0,1 0-1,-1 1 1,0-1-1,1 1 1,-1 0 0,0-1-1,0 1 1,1-1-1,-1 1 1,0 0 0,0 0-1,0-1 1,0 1-1,1 0 1,-1 0 0,0 0-1,0 0 1,0 0-1,0 0 1,1 0 0,-2 1-1,-30 1 2045,6 5-1458,20-5-477,0 0 0,-1 0 0,1-1 0,0 0 0,-10 1 0,11-2-111,0-1 0,-1 1-1,1-1 1,0 0 0,0-1 0,0 1 0,0-1 0,0 0-1,0 0 1,0-1 0,0 1 0,1-1 0,0 0-1,-1 0 1,1-1 0,-5-4 0,2 2 46,0 2 0,-1-1 0,-10-5 0,4 4-48,9 3-40,0 2 1,0-1-1,-1 1 0,1-1 0,-1 1 1,1 1-1,-11-1 0,-19-3 264,-21-4 11,10 1-104,1 0-36,-55-1 1,49 5-77,-102 1 433,81 3-239,-106 12 233,68-2 60,29-4-97,-160 4-398,231-11-667,1-1 0,-1-1 0,0 0 0,1 0 0,0 0 0,-1-1 0,1-1 0,0 0 0,1 0 0,-1 0 0,1-1 0,-1 0 0,2-1 0,-1 0 0,-10-10 0,-24-21-3350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6.166"/>
    </inkml:context>
    <inkml:brush xml:id="br0">
      <inkml:brushProperty name="width" value="0.1" units="cm"/>
      <inkml:brushProperty name="height" value="0.1" units="cm"/>
      <inkml:brushProperty name="color" value="#FFFC18"/>
    </inkml:brush>
  </inkml:definitions>
  <inkml:trace contextRef="#ctx0" brushRef="#br0">1753 67 3968,'-21'-1'685,"13"1"-365,-1-1-1,1 2 0,-12 1 0,9 0-25,-1-1 0,1 0 0,-1-1 0,1 0 0,-1-1 0,1 0 0,-23-6 0,17 1 397,-1 0-1,0 1 0,-1 1 0,-33-3 0,45 6-598,0 0 0,1 0-1,-1 0 1,0-1 0,-6-2 0,6 2-22,0 0 0,1 0 0,-1 0 0,0 1 0,-8 0 0,-102-7 746,68 5-446,-51 4 1,31 0-78,25-1-66,-119-5 944,127 4-640,1 2 1,0 1-1,-62 11 1,-1 1 248,-168 3-1709,86-22-7998,116-2 5525</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1:48.507"/>
    </inkml:context>
    <inkml:brush xml:id="br0">
      <inkml:brushProperty name="width" value="0.1" units="cm"/>
      <inkml:brushProperty name="height" value="0.1" units="cm"/>
      <inkml:brushProperty name="color" value="#FFFC18"/>
    </inkml:brush>
  </inkml:definitions>
  <inkml:trace contextRef="#ctx0" brushRef="#br0">2175 42 1408,'-3'0'266,"1"1"-1,-1 0 1,1 0 0,-1 0-1,1 0 1,0 1-1,0-1 1,-1 0 0,1 1-1,0 0 1,0-1 0,1 1-1,-1 0 1,0 0 0,-2 4-1,-8 7 733,-9 4-507,-1 0 0,0-1 1,-2-2-1,0 0 0,0-2 0,-1 0 1,-1-2-1,-31 9 0,-135 38 1050,-9-21 256,147-29-1524,26-3-38,-1-2 1,0-1 0,0-2 0,0 0 0,1-2 0,-39-9 0,29 3-4,1-2 0,1-2-1,0-1 1,-42-24 0,24 10 411,-77-28-1,99 45-447,-8-5 140,-1 3 1,-1 1-1,-50-7 0,-103 7-92,81 8-2272,74 0-764,1-2 0,-46-12 0,20 0-961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14.139"/>
    </inkml:context>
    <inkml:brush xml:id="br0">
      <inkml:brushProperty name="width" value="0.1" units="cm"/>
      <inkml:brushProperty name="height" value="0.1" units="cm"/>
      <inkml:brushProperty name="color" value="#FFFC18"/>
    </inkml:brush>
  </inkml:definitions>
  <inkml:trace contextRef="#ctx0" brushRef="#br0">3090 7 2048,'-2'-1'178,"-1"0"0,1 0-1,-1 0 1,0 1 0,1-1 0,-1 1 0,0-1-1,0 1 1,0 0 0,-4 0 0,-34 4 440,30-2-456,-7 1 208,-25 7 1,27-6 32,-34 5-1,9-3-61,24-4-106,-26 2 0,-5 1 389,-23 1-315,-19-12 1169,33 1-465,-33 4-290,-104 3-705,155 2-58,-44 2 38,34-7-67,-100 5-225,24-3 527,64-2-221,-82-8-246,-219 9 212,276 6 369,-79-3-27,164-3-313,-25 1 80,0-2-1,-48-8 1,43 4-62,-54-1 1,24 2 216,9-2-311,-40-1 79,74 7 52,-6-1 40,-45 6 1,-22 4 820,-136 24-1337,215-31-58,8-1 106,1-1-1,-1 1 0,0-1 1,0 1-1,0-1 0,0-1 1,0 1-1,1 0 0,-1-1 1,0 0-1,-6-2 0,-13-14-2443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0:51.672"/>
    </inkml:context>
    <inkml:brush xml:id="br0">
      <inkml:brushProperty name="width" value="0.1" units="cm"/>
      <inkml:brushProperty name="height" value="0.1" units="cm"/>
      <inkml:brushProperty name="color" value="#66CC00"/>
    </inkml:brush>
  </inkml:definitions>
  <inkml:trace contextRef="#ctx0" brushRef="#br0">4904 2035 5120,'-11'-2'752,"0"-1"0,-1 2 0,-12-2 0,24 1-586,-1 0 0,1 0 1,0 0-1,-1 0 1,1 0-1,0 0 0,0 0 1,1-3-1,-1 3-181,0-1 67,0 0-1,-1 1 1,1-1-1,-1 0 1,1 0-1,-1 0 1,0 1-1,0-1 1,0 0-1,0 1 1,0-1-1,-3-3 1,-1 0 398,0 0 1,0 0 0,-8-5 0,10 8-358,-3-3 152,0 0-1,1 0 1,0-1 0,1 0 0,-1 1 0,-6-15 0,-15-49 730,9 24-342,13 35-445,-2-3-16,0 1 0,1-1 0,1 0 0,0-1 0,1 1 0,-2-28 0,5-138 911,0 176-1032,0 0 1,1-1 0,0 1-1,0 0 1,0 0-1,0 0 1,1 0-1,3-7 1,22-31 15,-3 4-17,10-21 162,-23 43-119,-1-1-1,0-1 0,-2 0 1,0 0-1,0 0 0,5-25 1,6-32-59,-5 26-26,6-15-54,-12 41-3,10-43 0,-15 54 24,0 0 0,8-18-1,4-13-10,12-39 148,-16 39 39,-5 23-121,-2 1-1,0-1 1,-1 0-1,1-22 1,-4 39-24,0-14 53,0 0-1,-1 1 1,-1-1-1,-6-28 1,-3-2-59,8 32 10,0 1-1,-1-1 1,0 1 0,-1 0 0,-8-14-1,5 15 1,-1 0-1,0 1 0,-1 0 0,0 0 0,-1 1 0,-1 0 0,1 1 0,-2 0 1,1 1-1,-1 1 0,-1 0 0,-28-12 0,11 8 20,-1 1-1,-1 2 1,0 1-1,-63-6 1,-59 4-24,57 3 95,-1 1 56,75 6-154,-159 3-49,129 0 22,-73 14-1,38-2 53,-1-3-1,-141-1 1,216-11-14,-380 14-63,381-13 15,-169 13 107,-70 4 54,201-13-124,-91 16-98,85-11 141,-114 6 1,-322 24-15,435-32-41,-63 6 218,90-11-192,-12 3-11,-45 9-117,59-11 202,-54 1-1,11-1-17,-98-2-72,91-3 160,59 1-111,10 1-20,0-1-1,0-1 1,0 1-1,-19-5 1,-61-18 120,84 22-189,0 0 0,0 1 0,0 0 0,-11 0 0,0 1 11,14 0 22,1-1-1,0 1 1,-1 0-1,1-1 1,0 2-1,0-1 1,0 0-1,0 1 1,0-1-1,0 1 1,-3 2 0,0 1 11,0-1 0,0 1 0,1 0 0,-6 7 0,9-9 22,-1 1 7,0 0 1,-1 0-1,0 0 0,1-1 0,-1 1 0,0-1 1,0 0-1,-7 4 0,5-4-64,1 0-1,0 1 1,0 0 0,0 0 0,-4 5-1,2-3-15,-25 31 15,25-30 33,-1-1 0,2 2 1,-1-1-1,-9 14 0,-10 15-7,22-32 16,1 0 0,-1-1 0,0 1-1,0-1 1,-8 5 0,-5 5 38,4-3-21,1 1-1,0 0 1,1 1 0,-15 19-1,13-13-87,-18 17 0,-11 16 130,29-29-62,1 0 0,1 0 0,1 1-1,1 0 1,1 1 0,-8 44 0,-1 37 91,12-64-131,-15 59 0,17-91 21,1 0 0,1 0 0,0 0 0,0 0-1,1 0 1,0 1 0,0-1 0,1 0 0,0 0 0,5 14 0,-4-17 8,1-1 0,0 0 1,1 0-1,-1 0 1,1-1-1,0 1 0,0-1 1,0 0-1,1 0 0,-1 0 1,1-1-1,0 0 0,0 0 1,0 0-1,1 0 1,-1-1-1,10 3 0,9 3 20,1-2 0,44 5-1,-59-10 4,441 36 7,-438-36-40,246 13 508,86 33-616,-167-23 116,-84-14 17,-11 1-50,-1 4 0,98 30 0,-117-24 66,11 4 74,76 14 0,309 42 192,-342-61-344,24 3 156,261 0-79,-188-13-208,-42 0 226,168-16 89,-7-3 165,-266 9-164,19 9 474,-76-8-623,0 0 0,0 0 0,1 1-1,11 5 1,-10-4-1547,0 0 0,17 2-1,-13-6-2519,-37-30-7419</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15.758"/>
    </inkml:context>
    <inkml:brush xml:id="br0">
      <inkml:brushProperty name="width" value="0.1" units="cm"/>
      <inkml:brushProperty name="height" value="0.1" units="cm"/>
      <inkml:brushProperty name="color" value="#FFFC18"/>
    </inkml:brush>
  </inkml:definitions>
  <inkml:trace contextRef="#ctx0" brushRef="#br0">2095 154 2816,'-21'-19'1312,"20"18"-1515,2-8-730,2 2 868,-1 0 1,2 0-1,-1 0 1,6-8-1,-4 8 555,-1 0 0,0-1 0,5-13 0,-8 20-273,-1-1 0,1 1 1,-1-1-1,1 1 0,-1-1 0,0 1 0,0-1 0,0 1 1,1-1-1,-1 1 0,-1-1 0,1 1 0,0-1 0,0 1 0,0-1 1,-1 1-1,1 0 0,-2-3 0,1 3-105,0 0 0,0 1 0,0-1-1,-1 0 1,1 0 0,0 1 0,-1-1 0,1 1-1,0-1 1,-1 1 0,1 0 0,-1-1 0,1 1 0,-1 0-1,1 0 1,-1 0 0,1 0 0,-3 0 0,2 0-71,-8 0 169,1 0 1,-1 1-1,0-1 1,1 2-1,-1 0 1,-10 3-1,-10 4 50,-1-2-1,-1-1 1,1-1-1,-1-1 1,-52-2 0,46-2 118,-28 1 153,-85-11 0,64 2-97,-138 5 1,127 4-94,25-1-86,-179-3 946,121 2-138,-140 18 1,147-7-919,59-4-379,-66 2-3121,128-8 3115,1 1 0,0-1 0,-1 0 0,1-1 0,-1 1 0,1 0 0,0-1 0,0 1 0,-1-1 0,1 0 0,0 0 0,-3-1 0,2-1-360,1 1 0,-1-1 1,0 0-1,1-1 0,0 1 1,0 0-1,-3-5 0,4 6 225</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16.884"/>
    </inkml:context>
    <inkml:brush xml:id="br0">
      <inkml:brushProperty name="width" value="0.1" units="cm"/>
      <inkml:brushProperty name="height" value="0.1" units="cm"/>
      <inkml:brushProperty name="color" value="#FFFC18"/>
    </inkml:brush>
  </inkml:definitions>
  <inkml:trace contextRef="#ctx0" brushRef="#br0">1721 198 4864,'-91'5'1792,"85"-6"-1687,1 0 0,0-1 0,0 1 0,0-1 0,0 0 0,0 0 0,0-1 0,1 1 0,-7-6 0,-23-10 1506,-9 5-1115,-1 3 0,0 1 0,0 2 0,-1 2 0,-56 1 0,-2 11-6,0 1 28,33-8-243,16 2-114,0-3-1,-1-2 1,-53-10-1,85 7-9,-33-13-1,37 11 73,0 2 1,-30-7-1,2 5 460,-93-3-1,78 12-810,19 0-2000,-85-8 0,120 6 1490,0-1-1,0 0 0,-14-5 1,13 2-424,1 0 1,-15-10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18.245"/>
    </inkml:context>
    <inkml:brush xml:id="br0">
      <inkml:brushProperty name="width" value="0.1" units="cm"/>
      <inkml:brushProperty name="height" value="0.1" units="cm"/>
      <inkml:brushProperty name="color" value="#FFFC18"/>
    </inkml:brush>
  </inkml:definitions>
  <inkml:trace contextRef="#ctx0" brushRef="#br0">1907 67 3584,'-3'-1'191,"-1"-1"1,0 1-1,1 0 1,-1 0-1,0 0 1,0 0-1,0 1 1,0-1-1,0 1 1,-4 0-1,7 0-165,0 0-1,1 0 0,-1 0 0,0 0 1,1 0-1,-1-1 0,0 1 0,1 0 1,-1-1-1,0 1 0,1 0 0,-1-1 1,1 1-1,-1 0 0,0-2 0,-11-4-82,-9 3 748,-1 1 0,0 1-1,-34 3 1,8-1-206,-283-1 2544,182-11-1909,103 13-809,-71 13 0,98-12-245,-45 3 464,-111-2 0,106-5-262,-36-6 266,-4 0 255,95 7-679,-132 5 958,98-1-2028,-94-4 1,133 0 472,0-1 1,0 0-1,0 0 0,1-1 1,-1 0-1,0-1 1,1 0-1,-13-6 1,11 2-721,0 0 0,-14-13 1,24 20 1205</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21.022"/>
    </inkml:context>
    <inkml:brush xml:id="br0">
      <inkml:brushProperty name="width" value="0.1" units="cm"/>
      <inkml:brushProperty name="height" value="0.1" units="cm"/>
      <inkml:brushProperty name="color" value="#FFFC18"/>
    </inkml:brush>
  </inkml:definitions>
  <inkml:trace contextRef="#ctx0" brushRef="#br0">1257 35 1664,'-16'-3'9219,"5"6"-10236,-29 11 1910,-1-2 0,0-2-1,-44 5 1,5 0-170,46-10-277,-1-1 1,1-2-1,-38-3 1,23 0-127,6 0 190,-83-14 0,-40-21 443,128 27-1201,-1 2 0,1 1 0,-50 0 0,64 6-1453,0-1 0,0-1 0,-32-7-1,3-8-1860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22.819"/>
    </inkml:context>
    <inkml:brush xml:id="br0">
      <inkml:brushProperty name="width" value="0.1" units="cm"/>
      <inkml:brushProperty name="height" value="0.1" units="cm"/>
      <inkml:brushProperty name="color" value="#FFFC18"/>
    </inkml:brush>
  </inkml:definitions>
  <inkml:trace contextRef="#ctx0" brushRef="#br0">2067 22 4224,'-7'-1'178,"0"1"-1,0 0 1,0 0 0,0 0 0,0 1-1,1 0 1,-1 1 0,0-1 0,0 1-1,-8 4 1,8-3-219,-24 6 690,0-2 0,-1-1 0,0-1 0,0-1 0,-49-2 0,-121-7 519,87-3-226,37 1-23,-165-20 1099,135 13-1439,49 8-66,-74 4 0,-60 12 200,79-3-601,-32 5-658,-67 2-5185,149-18 2643,-5-9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24.663"/>
    </inkml:context>
    <inkml:brush xml:id="br0">
      <inkml:brushProperty name="width" value="0.1" units="cm"/>
      <inkml:brushProperty name="height" value="0.1" units="cm"/>
      <inkml:brushProperty name="color" value="#FFFC18"/>
    </inkml:brush>
  </inkml:definitions>
  <inkml:trace contextRef="#ctx0" brushRef="#br0">954 15 4608,'-5'-5'1287,"5"4"-1249,0 1 0,-1-1 0,1 1-1,0-1 1,-1 1 0,1-1 0,-1 1 0,1-1 0,-1 1 0,1-1 0,-1 1 0,1-1 0,-1 1 0,1 0 0,-1-1 0,0 1 0,1 0 0,-1 0 0,0-1 0,1 1-1,-1 0 1,1 0 0,-1 0 0,0 0 0,1 0 0,-1 0 0,0 0 0,1 0 0,-1 0 0,0 0 0,1 0 0,-1 0 0,0 1 0,1-1 0,-1 0 0,0 0 0,1 1-1,-1-1 1,1 0 0,-1 1 0,1-1 0,-1 1 0,1-1 0,-1 1 0,1-1 0,-1 1 0,1-1 0,-1 1 0,0 0 0,-1 1 221,0-1 1,0 0 0,0 0 0,0 0-1,0 0 1,0 0 0,-1 0 0,1 0-1,0-1 1,-1 1 0,1-1-1,0 0 1,-5 1 0,-38-3 1617,24 1-596,-135-8 1940,-251 39-2070,326-22-2488,71-7 1036,-12 2-1526,-24-2 1,39-1 1008,1 0 1,-1-1-1,1 0 1,-1 0-1,1-1 1,0 0-1,0 0 1,-9-4-1,-17-13-2899</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26.119"/>
    </inkml:context>
    <inkml:brush xml:id="br0">
      <inkml:brushProperty name="width" value="0.1" units="cm"/>
      <inkml:brushProperty name="height" value="0.1" units="cm"/>
      <inkml:brushProperty name="color" value="#FFFC18"/>
    </inkml:brush>
  </inkml:definitions>
  <inkml:trace contextRef="#ctx0" brushRef="#br0">1216 82 2688,'-26'0'1808,"36"-18"-347,-7 13-775,-2 4-537,0 1-1,-1-1 0,1 1 1,-1-1-1,1 0 1,-1 1-1,1-1 0,-1 0 1,1 1-1,-1-1 1,0 0-1,1 0 0,-1 0 1,0 1-1,0-1 1,1 0-1,-1 0 0,0 0 1,0 1-1,0-1 0,0 0 1,0 0-1,0 0 1,-1 0-1,1 1 0,0-1 1,0 0-1,0 0 1,-1 0-1,1 1 0,0-1 1,-1 0-1,1 1 1,-1-1-1,1 0 0,-1 1 1,0-2-1,-4-2 50,0 1 0,-1 0-1,1 0 1,-1 0 0,0 0-1,0 1 1,0 0 0,0 0 0,0 1-1,0-1 1,-1 1 0,1 1-1,-10-1 1,-8 2-27,-1 0 0,-28 7 0,12-2 42,-105 13 415,-154 14 1367,155-18-725,92-9-1132,-38 1-1108,63-6 263,7-1-748,0 0 0,-26-4 0,40 3 997,1-1 0,0 1 0,0-1-1,-1 0 1,1-1 0,0 1 0,1-1-1,-1-1 1,1 1 0,-1-1 0,-7-6-1,-26-34-2687</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2:26.977"/>
    </inkml:context>
    <inkml:brush xml:id="br0">
      <inkml:brushProperty name="width" value="0.1" units="cm"/>
      <inkml:brushProperty name="height" value="0.1" units="cm"/>
      <inkml:brushProperty name="color" value="#FFFC18"/>
    </inkml:brush>
  </inkml:definitions>
  <inkml:trace contextRef="#ctx0" brushRef="#br0">2094 26 1152,'-2'1'150,"1"-1"1,-1 0-1,1 0 0,-1 0 1,1 0-1,-1 0 0,0-1 1,1 1-1,-1 0 0,1-1 1,-1 1-1,1-1 0,-1 1 1,1-1-1,0 0 0,-1 0 1,1 0-1,0 1 1,0-1-1,-2-2 0,0 1 118,0 0 0,0 0 0,0 1 0,0-1 0,0 1 0,0 0 0,-1 0 0,1 0 0,0 0 0,-1 0 0,-4 0 0,-43 1 1380,26 1-1243,-87 9 1170,27-1-376,11-5-267,-188 17 1282,107-3-839,-159-4-1,240-12-950,-140 10 305,-156-3-3202,347-10 1516,0-1 0,1-1 0,-1-2-1,1 0 1,0-1 0,0-1-1,-35-17 1,-12-16-2360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29.353"/>
    </inkml:context>
    <inkml:brush xml:id="br0">
      <inkml:brushProperty name="width" value="0.1" units="cm"/>
      <inkml:brushProperty name="height" value="0.1" units="cm"/>
      <inkml:brushProperty name="color" value="#66CC00"/>
    </inkml:brush>
  </inkml:definitions>
  <inkml:trace contextRef="#ctx0" brushRef="#br0">5156 191 1664,'-7'-5'534,"14"3"53,4-1-572,26-16 7105,-37 21-7020,0-1-1,-1 0 1,1 0 0,0 1 0,-1-1 0,0 0 0,1 0 0,-1 0 0,0 0-1,1 0 1,-1 0 0,0 0 0,0 0 0,0 0 0,0 0 0,-1 1-1,-18 11 977,0-2-109,-12 4 589,-53 35 1,78-46-1458,1 0 0,-1 0 0,0-1 0,0 0-1,0-1 1,-1 1 0,1-2 0,0 1 0,-1-1 0,0 0 0,1 0 0,-1-1 0,0 0 0,1 0 0,-1-1 0,1 0 0,-1-1 0,1 1-1,-10-4 1,-158-33 1126,100 24-1052,-160-52-40,119 28 171,65 24-149,0 2 1,-61-6-1,28 5-146,17 5 153,-128 1 1,152 5-79,-67-12-1,23 2-133,-326-1 546,331 13-432,65-1-82,-32-5-1,32 3 67,-33-2 0,-9 5 5,-362 14 91,308-12-71,61-3-18,36 0-59,-1-1-1,-24-5 1,25 3 21,-1 2 0,-24-2 0,-3 4-109,-46-1 284,-128 16 1,139-4-81,-109 2 0,116-13 0,-233-5 363,-8 3 350,172 3-200,-277 19-838,406-18-388,1-1-1,-1 0 1,0-1 0,1 0-1,-1-1 1,0-1 0,-20-4-1,-3-3-2870,-4 0-1007</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1.626"/>
    </inkml:context>
    <inkml:brush xml:id="br0">
      <inkml:brushProperty name="width" value="0.1" units="cm"/>
      <inkml:brushProperty name="height" value="0.1" units="cm"/>
      <inkml:brushProperty name="color" value="#66CC00"/>
    </inkml:brush>
  </inkml:definitions>
  <inkml:trace contextRef="#ctx0" brushRef="#br0">3885 248 4736,'-10'-4'554,"5"1"-279,1 1 0,-1 0-1,0 0 1,0 0 0,0 1-1,-1 0 1,-9-1 0,15-12-238,0 9 200,-1 1-1,1 0 1,-1-1 0,-1 1-1,1 0 1,0 0-1,-1 0 1,0 0 0,0 1-1,0-1 1,-1 0-1,1 1 1,-1-1 0,0 1-1,0 0 1,0 0-1,0 0 1,0 0 0,-7-4-1,-2 0 97,0-1-1,0 2 1,0 0-1,-25-9 1,-118-30 1165,16 19-503,64 14-715,38 6-166,0 3 0,0 0 1,-41 4-1,-112 16 109,122-9-103,-17 4 320,-96 28 1,123-26-170,3-2-149,0-3 1,-65 2 0,-110-9 387,120-3-311,96 1-195,0 2-1,-16 3 0,15-3 26,1 0 0,-18 1-1,-12-1 151,-52 9 0,56-5-132,-20-4 192,14 0-40,-77-1 193,65-2-235,42 0-162,0 0 1,-21-6-1,21 4-1,0 1 0,-22-2 0,-54-5-10,70 8-6,-32-6 0,-2 0 71,-12 2 76,0 4-1,-83 8 1,53 2 115,-44 5 213,-24 6 117,12-2-777,134-15-434,1-1 0,-32-1 0,44-2-68,0 1-1,0-1 1,0 0-1,0-1 0,1 0 1,-1 0-1,1 0 1,-1 0-1,1-1 1,-11-7-1,4-2-3423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16.784"/>
    </inkml:context>
    <inkml:brush xml:id="br0">
      <inkml:brushProperty name="width" value="0.1" units="cm"/>
      <inkml:brushProperty name="height" value="0.1" units="cm"/>
      <inkml:brushProperty name="color" value="#66CC00"/>
    </inkml:brush>
  </inkml:definitions>
  <inkml:trace contextRef="#ctx0" brushRef="#br0">4348 133 2304,'-1'-6'2129,"1"-19"1330,0 24-3372,-1 0 0,1 0-1,0 0 1,0-1 0,-1 1 0,1 0 0,0 0-1,-1 0 1,1 0 0,-1 0 0,1 0-1,-1 0 1,0 0 0,1 0 0,-1 0 0,0 0-1,0 1 1,-1-2 0,-17-7 226,-1 1 1,0 2-1,-1 0 0,1 1 0,-23-3 1,-5-1 25,-54-6 293,28 5-523,55 8-146,-1 0 0,0 1 0,0 1 0,0 1 0,-22 3 0,-97 26 181,125-26-103,-54 9 227,-123 9-1,63-10-328,-198 11 920,228-22-718,-149-6 102,138-1-110,-178 12 1,-10-4-129,158-3 6,-90 3 138,-165-1 251,218-10 176,-54 1 476,93 1-510,36 1-283,39 2-731,1 2 0,-63 6 0,-38 21-3789,54-4 592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2.966"/>
    </inkml:context>
    <inkml:brush xml:id="br0">
      <inkml:brushProperty name="width" value="0.1" units="cm"/>
      <inkml:brushProperty name="height" value="0.1" units="cm"/>
      <inkml:brushProperty name="color" value="#66CC00"/>
    </inkml:brush>
  </inkml:definitions>
  <inkml:trace contextRef="#ctx0" brushRef="#br0">3739 172 4352,'-19'-12'1445,"19"11"-1421,0 1 0,-1 0 0,1 0 1,0-1-1,-1 1 0,1 0 0,0 0 0,-1 0 0,1 0 0,-1-1 0,1 1 0,0 0 1,-1 0-1,1 0 0,-1 0 0,1 0 0,-1 0 0,1 0 0,0 0 0,-1 0 0,1 0 0,-1 0 1,1 1-1,0-1 0,-1 0 0,1 0 0,-1 0 0,1 0 0,0 1 0,-1-1 0,1 0 0,0 0 1,-1 1-1,1-1 0,-1 1-3,1-1-1,0 0 1,0 0 0,-1 1 0,1-1 0,0 0 0,0 0-1,-1 0 1,1 0 0,0 1 0,-1-1 0,1 0 0,0 0-1,0 0 1,-1 0 0,1 0 0,0 0 0,-1 0 0,1 0-1,0 0 1,-1 0 0,1 0 0,0 0 0,-1 0 0,1 0-1,0 0 1,-1 0 0,1 0 0,0 0 0,-1-1 0,1 1-1,0 0 1,-1 0 0,-43-22 1321,0 3 0,-65-20 1,54 23-539,-5-2-327,-1 2-1,-82-10 1,60 21 183,-1 4-1,-142 17 1,-61 17-191,101-31 142,97-3-379,-256 19 456,-66 29 181,45-9-346,295-33-33,-72-5-1,59-1-140,-348 1 920,367 3-1823,41-1-177,-1-2 0,1 0 1,-36-5-1,38 1-470,-15-2-4271,-36-12 1,30 5 1754</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4.305"/>
    </inkml:context>
    <inkml:brush xml:id="br0">
      <inkml:brushProperty name="width" value="0.1" units="cm"/>
      <inkml:brushProperty name="height" value="0.1" units="cm"/>
      <inkml:brushProperty name="color" value="#66CC00"/>
    </inkml:brush>
  </inkml:definitions>
  <inkml:trace contextRef="#ctx0" brushRef="#br0">1610 73 3712,'-11'-2'465,"8"1"-348,-1 1 0,1-1 1,0 1-1,0 0 0,0 0 0,0 0 1,0 0-1,0 1 0,0-1 0,0 1 1,-6 2-1,7-2-39,0 0 0,0 0-1,-1 0 1,1 0 0,-1 0 0,1 0 0,0-1 0,-1 1 0,1-1-1,-1 0 1,1 0 0,-1 0 0,1 0 0,-1 0 0,1 0 0,-1-1 0,1 1-1,-1-1 1,1 0 0,0 1 0,-1-1 0,1 0 0,0 0 0,-4-3-1,-5-5 233,-1 1 0,1 1 0,-2 0 0,1 1 0,-1 0 0,0 0-1,0 2 1,0-1 0,-21-2 0,11 4 73,0 1 0,0 1-1,0 1 1,-41 6 0,-91 24 1130,56-8-983,-236 34 788,231-42-295,-164 1 1,145-20-1013,120 5-136,-8 0-497,-1 0 0,-16-4 1,25 4 105,1 0 1,-1-1-1,0 0 1,1 0-1,-1 1 1,1-1-1,0-1 1,-1 1-1,1 0 1,0-1-1,0 1 1,0-1 0,0 1-1,0-1 1,0 0-1,0 0 1,-2-3-1,-7-18-3425</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5.509"/>
    </inkml:context>
    <inkml:brush xml:id="br0">
      <inkml:brushProperty name="width" value="0.1" units="cm"/>
      <inkml:brushProperty name="height" value="0.1" units="cm"/>
      <inkml:brushProperty name="color" value="#66CC00"/>
    </inkml:brush>
  </inkml:definitions>
  <inkml:trace contextRef="#ctx0" brushRef="#br0">2313 86 5632,'-4'-4'337,"0"1"1,1-1 0,0 0-1,-1-1 1,1 1 0,1 0-1,-1-1 1,-2-7 0,-7-9 313,11 19-670,0 1 0,0-1 0,-1 1 0,1-1 0,0 1 0,-1 0 0,1 0 0,-1 0 0,0 0 0,1 0 0,-1 0 0,0 0 0,1 0 0,-1 1 0,0-1 0,0 0 0,0 1 0,0 0 0,1-1 0,-1 1 0,-4 0 0,-4 1 171,1-1-1,-1 2 1,-11 2-1,2-1 243,-61 8 1528,-121 2 1,176-13-1696,1 0-1,-1 2 1,-24 5 0,-118 20 360,122-20-342,-156 4 817,70-7-359,10 14-296,45-4-100,-11-3 515,-113 1-1,187-12-786,-203-9 565,168 6-532,0 2 0,0 2 0,-63 9 0,-60 3-3876,131-15 843,6-7-1307</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6.394"/>
    </inkml:context>
    <inkml:brush xml:id="br0">
      <inkml:brushProperty name="width" value="0.1" units="cm"/>
      <inkml:brushProperty name="height" value="0.1" units="cm"/>
      <inkml:brushProperty name="color" value="#66CC00"/>
    </inkml:brush>
  </inkml:definitions>
  <inkml:trace contextRef="#ctx0" brushRef="#br0">1754 194 3584,'-4'-1'321,"1"1"0,-1-1 0,1 0 0,0 0 0,0 0 0,-1 0 0,1-1 0,0 1 0,0-1-1,-3-2 1,-12-9 63,14 9-110,-1 1 0,1 0-1,-1 0 1,0 0 0,0 0 0,0 1 0,0-1 0,-9-1-1,-29-6 932,16 5-549,0-1 0,-51-21 1,56 19-386,0 1 0,-1 1 0,0 1 0,-37-3 0,33 5 155,-27-2 258,-94 4 1,11 2 26,87-4-368,-252 1 1890,278 4-2299,-236 10-213,130-22-3233,94 5-906,-58-18 0,37 4 354</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4:38.190"/>
    </inkml:context>
    <inkml:brush xml:id="br0">
      <inkml:brushProperty name="width" value="0.1" units="cm"/>
      <inkml:brushProperty name="height" value="0.1" units="cm"/>
      <inkml:brushProperty name="color" value="#66CC00"/>
    </inkml:brush>
  </inkml:definitions>
  <inkml:trace contextRef="#ctx0" brushRef="#br0">2005 105 2944,'-8'-2'146,"1"1"250,0 0 1,0-1 0,-11-3-1,15 4-397,1 0 0,0 0 0,0 0-1,1 0 1,-1-1 0,0 1 0,0 0 0,1-1-1,-1 0 1,0 1 0,1-1 0,0 0 0,-1 0-1,1 1 1,0-1 0,-1-3 0,0 1 232,1 1 0,-1-1 1,0 0-1,0 1 0,-1 0 0,1-1 1,-1 1-1,1 0 0,-1 0 0,0 1 1,0-1-1,-1 0 0,-3-2 0,2 3 15,0 0-1,0 0 0,0 0 1,0 1-1,0 0 0,0 0 0,0 0 1,0 0-1,-11 1 0,-358-5 3766,236 10-3238,25 1-402,2 1-80,1-1 77,55-1-208,-79 12 577,17-2-125,46-8-420,-151 9 235,74-20-3275,114-1 562,1-1 1,0-1 0,-33-14-1,-3-2-1420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05.798"/>
    </inkml:context>
    <inkml:brush xml:id="br0">
      <inkml:brushProperty name="width" value="0.1" units="cm"/>
      <inkml:brushProperty name="height" value="0.1" units="cm"/>
      <inkml:brushProperty name="color" value="#66CC00"/>
    </inkml:brush>
  </inkml:definitions>
  <inkml:trace contextRef="#ctx0" brushRef="#br0">2355 1544 2944,'-1'4'5235,"19"-17"-3430,91-95 7385,-87 84-9239,-9 8 340,-1-1 1,0 0-1,-2-1 0,0 0 1,-1 0-1,11-33 1,-8 22-172,35-67 610,-29 55-478,4-7 59,-1-1-1,14-58 1,-31 86-154,-1 0 0,-2 0 0,0 0 0,-3-30 0,1 0-83,-27-303 753,27 345-791,0 0 0,-1 1 0,0-1 0,0 0 0,-1 0 0,0 1 0,-1-1 0,0 1 0,0 0 0,-1 0 0,0 1 0,0-1 0,0 1 0,-1 0 0,-1 1 0,1-1 0,-1 1 0,0 0 0,0 1 0,-1 0 0,1 0 0,-1 0 0,-9-3 0,-42-13 98,0 3 0,-67-11 1,96 22-26,-13-2-22,-62-16 194,26 7-353,15 4-16,23 6 132,0 2 0,-1 2 1,-82 2-1,94 2-35,-284 11 87,281-9-94,-1 1 0,1 2 0,-51 15 0,-41 6-4,74-21 26,-1-2 1,1-2-1,0-2 1,-101-17-1,113 11-26,-46-7-19,75 13 16,0 1-1,1 0 0,-1 0 0,0 1 0,0 1 0,-15 3 0,-43 12-114,-24 8 123,80-20-9,0-1 1,1 2 0,-1 0-1,1 0 1,-15 12 0,-7 10 26,1 1 1,1 2-1,-37 48 0,59-66-16,1 1 1,1-1-1,0 1 0,1 0 1,0 1-1,1 0 0,-4 21 0,1-6 12,-26 102 98,-18 156-1,48-258-94,2 1-1,5 60 1,-2-78-27,1-1 0,1 0-1,0 0 1,0 0 0,2-1 0,-1 1 0,1-1 0,1 0 0,8 13-1,-2-7-15,1 1 0,1-2 0,0 1 0,25 20 0,-17-19-10,1-1 1,1-1-1,0-1 0,42 19 1,111 34 133,-130-51-28,-16-7-93,1-2 0,0-1 1,0-1-1,0-2 0,1-1 0,40-2 0,196-24 0,-197 14 67,-40 6-50,0 2-1,1 1 1,-1 1 0,47 9 0,125 37-3496,23 3-5754,-213-48 8391,1-1-1,0-1 1,0 0-1,-1-1 1,1-1-1,0 0 1,-1-1-1,1-1 1,-1 0-1,14-6 1,44-25-2093</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49.266"/>
    </inkml:context>
    <inkml:brush xml:id="br0">
      <inkml:brushProperty name="width" value="0.1" units="cm"/>
      <inkml:brushProperty name="height" value="0.1" units="cm"/>
      <inkml:brushProperty name="color" value="#66CC00"/>
    </inkml:brush>
  </inkml:definitions>
  <inkml:trace contextRef="#ctx0" brushRef="#br0">1099 133 640,'0'0'17,"0"0"-1,-1 0 1,1 0 0,0 0-1,0-1 1,-1 1 0,1 0-1,0 0 1,0 0 0,0 0-1,-1-1 1,1 1 0,0 0-1,0 0 1,0-1 0,0 1-1,-1 0 1,1 0-1,0-1 1,0 1 0,0 0-1,0 0 1,0-1 0,0 1-1,0 0 1,0 0 0,0-1-1,0 1 1,0 0 0,0 0-1,0-1 1,0 1 0,0 0-1,0-1 1,0 1 0,0 0-1,0-1 1,4-17 1774,0 3-103,-4 12-1551,-1 0 0,1 1 0,0-1 0,-1 1 0,1-1 0,-1 1-1,0-1 1,0 1 0,0-1 0,0 1 0,0 0 0,0-1 0,-1 1 0,1 0 0,-1 0 0,0 0 0,1 0 0,-1 0 0,0 0 0,0 1 0,0-1 0,0 1 0,-1-1 0,1 1 0,0 0 0,-1 0-1,-2-1 1,-5-4 169,-1 1 0,0 1-1,0 0 1,-1 1-1,1 0 1,-1 0 0,0 1-1,1 1 1,-16-1-1,-28 3 336,1 2 0,0 2 0,0 3 1,-64 17-1,38 3 325,0 1-183,21-12-598,-54 15-300,93-28-461,1-1 0,-1-1-1,-37 0 1,44-3-114,1-1 1,-1 0-1,1-1 0,0 0 0,0-1 1,0 0-1,0-1 0,-11-7 0,-6-3-2152</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0.555"/>
    </inkml:context>
    <inkml:brush xml:id="br0">
      <inkml:brushProperty name="width" value="0.1" units="cm"/>
      <inkml:brushProperty name="height" value="0.1" units="cm"/>
      <inkml:brushProperty name="color" value="#66CC00"/>
    </inkml:brush>
  </inkml:definitions>
  <inkml:trace contextRef="#ctx0" brushRef="#br0">2359 171 3712,'0'-1'124,"1"0"0,-1 0 0,0-1 0,0 1 0,1 0 0,-1 0 0,1 0 0,-1 0 0,1 0 0,-1 0 0,1 0 0,0 0 0,-1 0 0,1 0 0,0 0 0,0 0 0,1-1 0,-1 1-39,0 0 0,0 0 1,0 0-1,-1 0 0,1 0 0,0 0 0,0 0 0,-1-1 1,1 1-1,0 0 0,-1 0 0,0-1 0,1 1 0,-1 0 1,0-1-1,1 1 0,-1-2 0,0 0 70,0 0 0,-1 0 0,1 0 0,-1 0 0,1 0-1,-1 0 1,0 1 0,0-1 0,0 0 0,-1 1 0,1-1 0,-1 1 0,1-1-1,-1 1 1,0-1 0,0 1 0,0 0 0,0 0 0,0 0 0,0 0 0,-1 1 0,1-1-1,-5-2 1,-22-8 179,-2 1-1,1 2 1,-1 0-1,-62-7 1,69 12-18,2 1-245,1 1 0,-1 1 0,0 1 0,0 1 0,-32 6 0,-104 30 234,133-30-193,15-5-62,1-1-1,0 0 1,-1-1 0,1 0 0,-12-2-1,-8 1 26,-72-8 224,46 9-170,-194 9 606,189-3-395,-23 2 51,40-3-97,1-2 1,-57-4-1,32 0-175,-58-5 133,-42 2 611,114 8-446,-82 19 0,-51 23-3937,142-34 1433,39-11 1812,-21 6-3921,-47 7 0,25-13 1023</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2.264"/>
    </inkml:context>
    <inkml:brush xml:id="br0">
      <inkml:brushProperty name="width" value="0.1" units="cm"/>
      <inkml:brushProperty name="height" value="0.1" units="cm"/>
      <inkml:brushProperty name="color" value="#66CC00"/>
    </inkml:brush>
  </inkml:definitions>
  <inkml:trace contextRef="#ctx0" brushRef="#br0">1695 249 3712,'-6'-11'650,"3"5"-174,0-1-1,0 0 1,-3-10-1,5 15-400,1-1-1,-1 1 1,1 0-1,0-1 1,0 1-1,0 0 1,0-1-1,0 1 1,0 0-1,1 0 0,-1-1 1,1 1-1,-1 0 1,1 0-1,0 0 1,2-3-1,-2 2 71,0 0 0,0 0 0,1 0 0,-2 0 0,1 0-1,0 0 1,-1-1 0,1 1 0,-1 0 0,0 0-1,0 0 1,0 0 0,-1-1 0,1 1 0,-1 0-1,-1-4 1,0 1 126,0 0-1,0 0 0,-1 0 0,0 1 1,0-1-1,0 1 0,-6-7 0,7 9-233,0 1 0,-1 0-1,1 0 1,-1 0 0,0 1-1,0-1 1,0 0 0,1 1 0,-1 0-1,-5-2 1,-36-7 172,32 8-128,-32-5 225,1 1 1,-1 3 0,0 1-1,1 3 1,-1 1 0,0 3-1,-66 14 1,74-12 79,-1-1-1,-66 1 1,44-8 43,-1 4 0,0 1 0,1 4-1,-97 24 1,71-4 162,-59 15-494,124-38-803,0-2 0,-1 0 0,1-1 0,-1-1 0,0-1 0,1-1 0,-1 0 0,1-2 0,-1 0 0,1-2 0,0 0 0,-26-11 0,-13-11-2814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2.872"/>
    </inkml:context>
    <inkml:brush xml:id="br0">
      <inkml:brushProperty name="width" value="0.1" units="cm"/>
      <inkml:brushProperty name="height" value="0.1" units="cm"/>
      <inkml:brushProperty name="color" value="#66CC00"/>
    </inkml:brush>
  </inkml:definitions>
  <inkml:trace contextRef="#ctx0" brushRef="#br0">927 62 5376,'-15'-29'1834,"14"28"-1736,0 0-1,0 0 1,0 1-1,0-1 1,0 0-1,0 0 0,0 1 1,0-1-1,-1 0 1,1 1-1,0-1 0,0 1 1,-1-1-1,1 1 1,0 0-1,0 0 0,-1 0 1,1-1-1,0 1 1,-1 0-1,1 0 1,0 1-1,-3-1 0,-28 10 729,30-9-896,-25 7 957,-1 0 0,-1-2 0,1-1 1,-37 1-1,28-2-358,-7 0 156,-1-3 1,1-1-1,-64-9 1,29-3-337,-78-24 0,136 30-879,13 3-222,0 1 1,0 0 0,-1 0 0,1 1 0,0-1-1,0 2 1,-1-1 0,1 1 0,-12 2-1,-21 10-2938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2:35:33.561"/>
    </inkml:context>
    <inkml:brush xml:id="br0">
      <inkml:brushProperty name="width" value="0.1" units="cm"/>
      <inkml:brushProperty name="height" value="0.1" units="cm"/>
      <inkml:brushProperty name="color" value="#66CC00"/>
    </inkml:brush>
  </inkml:definitions>
  <inkml:trace contextRef="#ctx0" brushRef="#br0">3307 128 3328,'-7'-3'773,"3"2"-693,1 0 0,0 0 0,-1 0 0,1 0 0,0 1 0,-7-1 0,9 1-191,0-1-1,1 1 0,-1 0 0,0-1 1,1 1-1,-1-1 0,1 1 1,-1-1-1,1 1 0,-1-1 1,1 0-1,-1 1 0,1-1 1,0 0-1,-1 1 0,1-1 1,0 0-1,-1 1 0,1-1 1,0-1-1,-8-23-149,4 11 953,-1 1 156,4 7-439,-1 1 0,0 0-1,0 0 1,0 0 0,-1 1 0,-3-6 0,5 9-323,0 0 1,-1 0-1,1-1 1,0 1-1,-1 0 1,1 1-1,0-1 1,-1 0-1,1 0 1,-1 0-1,0 1 1,1-1-1,-1 1 1,1-1-1,-1 1 1,0 0-1,1 0 1,-1 0-1,0 0 1,1 0 0,-1 0-1,0 0 1,-3 1-1,-7 1 101,0 2 0,-15 5 0,19-6-64,-1 0 0,1 0 1,-1-1-1,0 0 0,0-1 1,-11 1-1,-17-2 978,-130 5-405,35 1-93,-22 3 37,24-3-661,80-6 13,-52 8 0,-37 9 159,-1-6 0,-168-10 0,104-1 254,-76-5-79,235 1-257,-191-20 896,189 20-567,-1 1 0,-49 5 0,63-1-232,-219 20 85,106-6-2086,104-13-351,-1-2-1,-70-8 0,3-8-1215</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3.839"/>
    </inkml:context>
    <inkml:brush xml:id="br0">
      <inkml:brushProperty name="width" value="0.1" units="cm"/>
      <inkml:brushProperty name="height" value="0.1" units="cm"/>
      <inkml:brushProperty name="color" value="#66CC00"/>
    </inkml:brush>
  </inkml:definitions>
  <inkml:trace contextRef="#ctx0" brushRef="#br0">2311 217 3712,'-2'-4'308,"1"0"1,-1 1-1,1-1 1,0 0-1,0 0 1,0-1-1,0 1 0,0-5 1,-3-16 419,3 21-635,-1 1 1,0-1 0,0 1-1,0-1 1,0 1 0,-1 0-1,1 0 1,-1 0 0,0 0-1,1 0 1,-2 1-1,1-1 1,-3-1 0,-7-5 1000,-28-13-1,18 14-692,1 1 0,-1 0-1,-1 2 1,1 1 0,-42-3-1,22 3 60,-12-1 162,-104 6-1,118 4-223,-1 1 1,-44 13-1,17-3 167,-159 14 605,103-17-884,-18-1 501,-169-8-1,177-5-301,83 1-375,-19 1-127,1-3 0,-74-12 0,124 9-922,0-1-1,1-1 1,0-1-1,0-1 1,1 0-1,-18-12 1,0 1-1098,-26-13-1824</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5.415"/>
    </inkml:context>
    <inkml:brush xml:id="br0">
      <inkml:brushProperty name="width" value="0.1" units="cm"/>
      <inkml:brushProperty name="height" value="0.1" units="cm"/>
      <inkml:brushProperty name="color" value="#66CC00"/>
    </inkml:brush>
  </inkml:definitions>
  <inkml:trace contextRef="#ctx0" brushRef="#br0">2233 18 1792,'0'0'28,"-1"0"1,1 0 0,-1 0-1,1-1 1,-1 1-1,1 0 1,-1 0-1,0 0 1,1 0-1,-1 0 1,1 0-1,-1 0 1,1 1 0,-1-1-1,1 0 1,-1 0-1,0 0 1,1 0-1,-1 1 1,1-1-1,-1 0 1,1 1-1,-1-1 1,1 0 0,0 1-1,-1-1 1,1 0-1,-1 1 1,0 1 21,0-1 0,0 1 0,1-1 0,-1 1 0,1 0 0,-1-1-1,1 1 1,-1 0 0,1-1 0,0 1 0,0 0 0,0 2 0,-1-3 96,-1-1 0,1 0 0,-1 0 0,1 0 0,-1 0 0,1 0 0,0 0-1,-1-1 1,1 1 0,-1 0 0,1-1 0,0 1 0,-3-2 0,-2-3 147,-1 0 0,0 1 0,0 0 0,0 0 0,0 0 0,-1 1 0,1 0 0,-1 0 0,0 1 0,0 0-1,0 1 1,0 0 0,0 0 0,-12 0 0,-47 2 614,1 3 0,-103 20-1,113-14-362,-52 13 198,65-12-686,-85 10 0,-44-18 816,93-5-555,-326-3 2323,228-4-1179,-189 9-2618,339-1-472,0-1 0,1-1 1,-1-2-1,-28-8 0,-13-6-2008</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5:58.978"/>
    </inkml:context>
    <inkml:brush xml:id="br0">
      <inkml:brushProperty name="width" value="0.1" units="cm"/>
      <inkml:brushProperty name="height" value="0.1" units="cm"/>
      <inkml:brushProperty name="color" value="#66CC00"/>
    </inkml:brush>
  </inkml:definitions>
  <inkml:trace contextRef="#ctx0" brushRef="#br0">1598 152 2560,'-19'-6'864,"13"4"-430,1 0 0,0 0 0,-1 0 0,-4-4 0,9 3-336,0 0 0,1 0-1,0 0 1,0 0-1,0 0 1,0 0-1,0-2 1,1-1-73,-1 3 91,0-1 0,-1 0 0,1 0 0,0 0 0,-1 0 0,0 0 0,0 1 0,0-1 0,-1 0 0,1 1 0,-1-1 0,0 1 0,0 0 0,0-1-1,0 1 1,-1 0 0,1 0 0,-1 0 0,0 1 0,0-1 0,-3-2 0,0 2 69,1-1 1,-1 2-1,0-1 0,0 1 0,-1 0 0,1 0 0,0 0 0,-1 1 1,1 0-1,-1 0 0,-11 1 0,-99 0 3047,113 1-3185,-1 0 0,0 0 0,0 0 0,0 0 0,1 1 0,-1 0 1,1 0-1,-1 0 0,1 1 0,0 0 0,-5 3 0,3-2 58,0 0-1,0 0 1,0-1-1,-12 5 1,13-6-43,-12 3 213,0 0 1,1-1 0,-2-1-1,-32 2 1,-428-5 4022,282 13-3894,81-3-2066,-98 13-6733,135-12 4305</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01.253"/>
    </inkml:context>
    <inkml:brush xml:id="br0">
      <inkml:brushProperty name="width" value="0.1" units="cm"/>
      <inkml:brushProperty name="height" value="0.1" units="cm"/>
      <inkml:brushProperty name="color" value="#66CC00"/>
    </inkml:brush>
  </inkml:definitions>
  <inkml:trace contextRef="#ctx0" brushRef="#br0">2526 209 3072,'-21'-19'3024,"5"15"165,-43 3-251,-69 3-361,68 6-2246,36-4-278,-40 1 0,31-5 196,1-2 1,-1-1 0,1-1-1,-51-14 1,58 10-62,-1 0 1,-29-15-1,34 13-70,0 1-1,-1 2 1,0 0 0,-32-5-1,-91-6 178,35 5 65,-312-39 1373,325 44-928,-133 7 1,-96 23-1006,314-21 85,-74 4-2118,-22 1-2120,27 7 438,4 1-90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03.814"/>
    </inkml:context>
    <inkml:brush xml:id="br0">
      <inkml:brushProperty name="width" value="0.1" units="cm"/>
      <inkml:brushProperty name="height" value="0.1" units="cm"/>
      <inkml:brushProperty name="color" value="#66CC00"/>
    </inkml:brush>
  </inkml:definitions>
  <inkml:trace contextRef="#ctx0" brushRef="#br0">3116 15 2048,'-1'0'69,"1"0"1,-1 0-1,1 0 1,-1 0-1,0 0 1,1 0-1,-1-1 1,1 1-1,-1 0 1,0 0-1,1 0 0,-1-1 1,1 1-1,-1 0 1,1-1-1,-1 1 1,1 0-1,-1-1 1,1 1-1,0-1 1,-1 1-1,1-1 1,-1 0-1,1 0 23,-1 1 0,1-1 0,-1 1 0,1-1 0,0 1 1,-1-1-1,1 1 0,-1 0 0,1-1 0,-1 1 0,1 0 0,-1-1 0,1 1 0,-1 0 0,1 0 0,-1-1 1,1 1-1,-1 0 0,1 0 0,-1 0 0,0 0 0,1 0 0,-2 0 0,-35 5 1342,-7 0-692,-233-5 4058,252 2-4139,-37 5 1,37-3-257,-39 1 0,-286-5 1851,221 6-1707,-10-8 276,-162 5 660,64 16-434,40-2-177,43-5-410,-204 9-64,271-20-1616,0-5-1,-98-15 1,-50-30-6937,139 21 4025</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05.495"/>
    </inkml:context>
    <inkml:brush xml:id="br0">
      <inkml:brushProperty name="width" value="0.1" units="cm"/>
      <inkml:brushProperty name="height" value="0.1" units="cm"/>
      <inkml:brushProperty name="color" value="#66CC00"/>
    </inkml:brush>
  </inkml:definitions>
  <inkml:trace contextRef="#ctx0" brushRef="#br0">3041 26 1664,'-6'-4'234,"6"3"-181,-1 0 0,0 1 0,1-1-1,-1 1 1,0-1 0,0 1-1,1-1 1,-1 1 0,0 0 0,0-1-1,0 1 1,0 0 0,0-1-1,0 1 1,1 0 0,-4 0 1370,-21 0 806,14-1-1407,0 0 0,-19-5 0,22 4-574,0 1-1,0-1 0,0 1 1,0 1-1,-1-1 0,-14 3 1,-13 2 648,-1-2 1,-52-3 0,-21 1 93,-208 23 1063,57-3-1045,143-12-1286,-69-1 303,1 0 260,-282-7 744,388 4-615,-95 17 1,73-8 143,-53 17 434,91-16-704,-33 8 23,-69 12-557,132-29-1501,-46-1-1,74-3 1093,1-1 0,-1-1 0,0 1 0,1-1 0,-1 0 0,0 0 0,1-1 0,-1 1 0,1-1 0,-10-6 0,-20-13-3307</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07.315"/>
    </inkml:context>
    <inkml:brush xml:id="br0">
      <inkml:brushProperty name="width" value="0.1" units="cm"/>
      <inkml:brushProperty name="height" value="0.1" units="cm"/>
      <inkml:brushProperty name="color" value="#66CC00"/>
    </inkml:brush>
  </inkml:definitions>
  <inkml:trace contextRef="#ctx0" brushRef="#br0">1102 95 3328,'-48'-4'4186,"46"4"-3932,0-1-1,0 0 1,0 1 0,0-1-1,0 0 1,0 0-1,0 0 1,0 0-1,-3-3 1,3 3-83,-1-1 0,0 0 0,1 1 0,-1-1 0,0 1 1,-5-2-1,-30-2 583,-73-1 1,85 4-384,0 0 1,1-2-1,-29-8 0,-35-5 619,-150-2 785,172 19-1426,-79 1 588,46 7-505,25-2 106,74-6-324,1 0-217,-1 0 0,1 0 0,-1 0 1,1 0-1,-1 0 0,1 0 0,-1 0 1,1 1-1,-1-1 0,1 0 0,-1 0 1,1 0-1,0 1 0,-1-1 0,1 0 0,-1 1 1,1-1-1,0 0 0,-1 1 0,1-1 1,-1 1-1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08.661"/>
    </inkml:context>
    <inkml:brush xml:id="br0">
      <inkml:brushProperty name="width" value="0.1" units="cm"/>
      <inkml:brushProperty name="height" value="0.1" units="cm"/>
      <inkml:brushProperty name="color" value="#66CC00"/>
    </inkml:brush>
  </inkml:definitions>
  <inkml:trace contextRef="#ctx0" brushRef="#br0">2729 200 4224,'-3'-1'278,"1"0"0,0 0 0,-1 0 0,1 1-1,-1-1 1,1 1 0,-1-1 0,-2 1 0,2-23 58,-15-2 2917,15 22-3151,1 1-1,-1-1 0,0 1 1,0-1-1,0 1 0,0 0 1,0 0-1,0 0 0,0 1 1,-1-1-1,1 1 0,-1-1 1,1 1-1,-1 1 0,0-1 1,1 0-1,-8 0 0,-65-4 1249,-35 0-438,-168 5 1098,158-4-1541,-162 4 353,253 1-792,0 2 0,0 0-1,0 3 1,-31 8 0,49-11 4,-1-1 0,1-1 0,-1 0 0,-21-2 0,7 0 57,-74-8 155,21 3-300,10-2 113,-111 3 346,72 7-133,46 1 165,-90-8 1,-101 0-11,153 6-603,-60-1-3099,152 0 2492,0-1 0,-1 0-1,1-1 1,0 0 0,0 0 0,0-1-1,0 0 1,1-1 0,-1 0 0,1 0-1,0 0 1,0-1 0,0-1-1,-10-9 1,-24-29-2374</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34.387"/>
    </inkml:context>
    <inkml:brush xml:id="br0">
      <inkml:brushProperty name="width" value="0.1" units="cm"/>
      <inkml:brushProperty name="height" value="0.1" units="cm"/>
      <inkml:brushProperty name="color" value="#66CC00"/>
    </inkml:brush>
  </inkml:definitions>
  <inkml:trace contextRef="#ctx0" brushRef="#br0">1476 27 2560,'-27'-5'12197,"6"5"-11600,-219 5 731,183-11-976,17 1-133,-224-9 533,216 13-379,17 0-115,1 1 0,-52 7-1,37-1 185,-13 3-30,43-7-343,-1 1 0,0-2 1,0 0-1,1-1 0,-1-1 1,-28-4-1,28 3 85,13 2-142,-1 0 0,1 0 1,0-1-1,0 1 0,0-1 1,-5-1-1,-4-2-91,-1 1-1,0 1 1,0 0-1,0 1 1,0 0-1,0 1 1,-18 2-1,-7-1-9,20 0-135,1 1 0,0 0 0,0 2-1,-18 5 1,-31 11-3967,64-19 4029,-5 1-2750,7-2 2750,0 0 0,-1 0 1,1 0-1,-1 0 0,1 0 0,0-1 1,-11-19-7510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26T23:06:39.435"/>
    </inkml:context>
    <inkml:brush xml:id="br0">
      <inkml:brushProperty name="width" value="0.1" units="cm"/>
      <inkml:brushProperty name="height" value="0.1" units="cm"/>
      <inkml:brushProperty name="color" value="#66CC00"/>
    </inkml:brush>
  </inkml:definitions>
  <inkml:trace contextRef="#ctx0" brushRef="#br0">1208 63 2048,'-2'-1'146,"1"1"-1,-1 0 1,0 0 0,0-1-1,0 0 1,1 1 0,-1-1-1,0 0 1,1 1 0,-1-1-1,0 0 1,1 0 0,0-1-1,-1 1 1,1 0 0,-1 0-1,1-1 1,-2-1 0,2 1-12,0 1 0,-1 0-1,1 0 1,-1 0 0,0 0 0,1 0 0,-1 0 0,0 1 0,-3-2-1,-12-7 1451,13 7-1272,1-1-1,-1 1 0,-1 0 1,1 0-1,0 0 0,0 0 1,-1 1-1,1 0 0,-10-2 1,-2 1 328,-25 1 1,-10 0 232,11 0 184,-75 8 0,46 0 482,-139-4 1,117-4-732,32 0-354,1 1 186,-64 6 0,76-2-479,-15 1-610,58-4 360,-45 5-1937,45-6 1610,0 1-1,-1-1 1,1-1 0,0 1 0,0 0 0,-1-1-1,1 0 1,0 0 0,0 0 0,0 0 0,-6-3 0,-8-13-3712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383051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3253101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225574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3881515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13</a:t>
            </a:fld>
            <a:endParaRPr lang="en-US"/>
          </a:p>
        </p:txBody>
      </p:sp>
    </p:spTree>
    <p:extLst>
      <p:ext uri="{BB962C8B-B14F-4D97-AF65-F5344CB8AC3E}">
        <p14:creationId xmlns:p14="http://schemas.microsoft.com/office/powerpoint/2010/main" val="3843003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14</a:t>
            </a:fld>
            <a:endParaRPr lang="en-US"/>
          </a:p>
        </p:txBody>
      </p:sp>
    </p:spTree>
    <p:extLst>
      <p:ext uri="{BB962C8B-B14F-4D97-AF65-F5344CB8AC3E}">
        <p14:creationId xmlns:p14="http://schemas.microsoft.com/office/powerpoint/2010/main" val="4229045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15</a:t>
            </a:fld>
            <a:endParaRPr lang="en-US"/>
          </a:p>
        </p:txBody>
      </p:sp>
    </p:spTree>
    <p:extLst>
      <p:ext uri="{BB962C8B-B14F-4D97-AF65-F5344CB8AC3E}">
        <p14:creationId xmlns:p14="http://schemas.microsoft.com/office/powerpoint/2010/main" val="570133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16</a:t>
            </a:fld>
            <a:endParaRPr lang="en-US"/>
          </a:p>
        </p:txBody>
      </p:sp>
    </p:spTree>
    <p:extLst>
      <p:ext uri="{BB962C8B-B14F-4D97-AF65-F5344CB8AC3E}">
        <p14:creationId xmlns:p14="http://schemas.microsoft.com/office/powerpoint/2010/main" val="302940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17</a:t>
            </a:fld>
            <a:endParaRPr lang="en-US"/>
          </a:p>
        </p:txBody>
      </p:sp>
    </p:spTree>
    <p:extLst>
      <p:ext uri="{BB962C8B-B14F-4D97-AF65-F5344CB8AC3E}">
        <p14:creationId xmlns:p14="http://schemas.microsoft.com/office/powerpoint/2010/main" val="2296029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18</a:t>
            </a:fld>
            <a:endParaRPr lang="en-US"/>
          </a:p>
        </p:txBody>
      </p:sp>
    </p:spTree>
    <p:extLst>
      <p:ext uri="{BB962C8B-B14F-4D97-AF65-F5344CB8AC3E}">
        <p14:creationId xmlns:p14="http://schemas.microsoft.com/office/powerpoint/2010/main" val="1745633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19</a:t>
            </a:fld>
            <a:endParaRPr lang="en-US"/>
          </a:p>
        </p:txBody>
      </p:sp>
    </p:spTree>
    <p:extLst>
      <p:ext uri="{BB962C8B-B14F-4D97-AF65-F5344CB8AC3E}">
        <p14:creationId xmlns:p14="http://schemas.microsoft.com/office/powerpoint/2010/main" val="119420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3636715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20</a:t>
            </a:fld>
            <a:endParaRPr lang="en-US"/>
          </a:p>
        </p:txBody>
      </p:sp>
    </p:spTree>
    <p:extLst>
      <p:ext uri="{BB962C8B-B14F-4D97-AF65-F5344CB8AC3E}">
        <p14:creationId xmlns:p14="http://schemas.microsoft.com/office/powerpoint/2010/main" val="269787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2779991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4027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130364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357049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2224535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245323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40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18193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5/26/2022</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5/26/2022</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customXml" Target="../ink/ink199.xml"/><Relationship Id="rId13" Type="http://schemas.openxmlformats.org/officeDocument/2006/relationships/image" Target="../media/image205.png"/><Relationship Id="rId3" Type="http://schemas.openxmlformats.org/officeDocument/2006/relationships/image" Target="../media/image1.jpg"/><Relationship Id="rId7" Type="http://schemas.openxmlformats.org/officeDocument/2006/relationships/image" Target="../media/image202.png"/><Relationship Id="rId12" Type="http://schemas.openxmlformats.org/officeDocument/2006/relationships/customXml" Target="../ink/ink201.xml"/><Relationship Id="rId17" Type="http://schemas.openxmlformats.org/officeDocument/2006/relationships/image" Target="../media/image207.png"/><Relationship Id="rId2" Type="http://schemas.openxmlformats.org/officeDocument/2006/relationships/notesSlide" Target="../notesSlides/notesSlide10.xml"/><Relationship Id="rId16" Type="http://schemas.openxmlformats.org/officeDocument/2006/relationships/customXml" Target="../ink/ink203.xml"/><Relationship Id="rId1" Type="http://schemas.openxmlformats.org/officeDocument/2006/relationships/slideLayout" Target="../slideLayouts/slideLayout1.xml"/><Relationship Id="rId6" Type="http://schemas.openxmlformats.org/officeDocument/2006/relationships/customXml" Target="../ink/ink198.xml"/><Relationship Id="rId11" Type="http://schemas.openxmlformats.org/officeDocument/2006/relationships/image" Target="../media/image204.png"/><Relationship Id="rId5" Type="http://schemas.openxmlformats.org/officeDocument/2006/relationships/image" Target="../media/image201.png"/><Relationship Id="rId15" Type="http://schemas.openxmlformats.org/officeDocument/2006/relationships/image" Target="../media/image206.png"/><Relationship Id="rId10" Type="http://schemas.openxmlformats.org/officeDocument/2006/relationships/customXml" Target="../ink/ink200.xml"/><Relationship Id="rId4" Type="http://schemas.openxmlformats.org/officeDocument/2006/relationships/customXml" Target="../ink/ink197.xml"/><Relationship Id="rId9" Type="http://schemas.openxmlformats.org/officeDocument/2006/relationships/image" Target="../media/image203.png"/><Relationship Id="rId14" Type="http://schemas.openxmlformats.org/officeDocument/2006/relationships/customXml" Target="../ink/ink20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08.png"/><Relationship Id="rId4" Type="http://schemas.openxmlformats.org/officeDocument/2006/relationships/customXml" Target="../ink/ink204.xml"/></Relationships>
</file>

<file path=ppt/slides/_rels/slide13.xml.rels><?xml version="1.0" encoding="UTF-8" standalone="yes"?>
<Relationships xmlns="http://schemas.openxmlformats.org/package/2006/relationships"><Relationship Id="rId8" Type="http://schemas.openxmlformats.org/officeDocument/2006/relationships/customXml" Target="../ink/ink207.xml"/><Relationship Id="rId13" Type="http://schemas.openxmlformats.org/officeDocument/2006/relationships/image" Target="../media/image213.png"/><Relationship Id="rId3" Type="http://schemas.openxmlformats.org/officeDocument/2006/relationships/image" Target="../media/image1.jpg"/><Relationship Id="rId7" Type="http://schemas.openxmlformats.org/officeDocument/2006/relationships/image" Target="../media/image210.png"/><Relationship Id="rId12" Type="http://schemas.openxmlformats.org/officeDocument/2006/relationships/customXml" Target="../ink/ink209.xml"/><Relationship Id="rId17" Type="http://schemas.openxmlformats.org/officeDocument/2006/relationships/image" Target="../media/image215.png"/><Relationship Id="rId2" Type="http://schemas.openxmlformats.org/officeDocument/2006/relationships/notesSlide" Target="../notesSlides/notesSlide13.xml"/><Relationship Id="rId16" Type="http://schemas.openxmlformats.org/officeDocument/2006/relationships/customXml" Target="../ink/ink211.xml"/><Relationship Id="rId1" Type="http://schemas.openxmlformats.org/officeDocument/2006/relationships/slideLayout" Target="../slideLayouts/slideLayout1.xml"/><Relationship Id="rId6" Type="http://schemas.openxmlformats.org/officeDocument/2006/relationships/customXml" Target="../ink/ink206.xml"/><Relationship Id="rId11" Type="http://schemas.openxmlformats.org/officeDocument/2006/relationships/image" Target="../media/image212.png"/><Relationship Id="rId5" Type="http://schemas.openxmlformats.org/officeDocument/2006/relationships/image" Target="../media/image209.png"/><Relationship Id="rId15" Type="http://schemas.openxmlformats.org/officeDocument/2006/relationships/image" Target="../media/image214.png"/><Relationship Id="rId10" Type="http://schemas.openxmlformats.org/officeDocument/2006/relationships/customXml" Target="../ink/ink208.xml"/><Relationship Id="rId4" Type="http://schemas.openxmlformats.org/officeDocument/2006/relationships/customXml" Target="../ink/ink205.xml"/><Relationship Id="rId9" Type="http://schemas.openxmlformats.org/officeDocument/2006/relationships/image" Target="../media/image211.png"/><Relationship Id="rId14" Type="http://schemas.openxmlformats.org/officeDocument/2006/relationships/customXml" Target="../ink/ink210.xml"/></Relationships>
</file>

<file path=ppt/slides/_rels/slide14.xml.rels><?xml version="1.0" encoding="UTF-8" standalone="yes"?>
<Relationships xmlns="http://schemas.openxmlformats.org/package/2006/relationships"><Relationship Id="rId8" Type="http://schemas.openxmlformats.org/officeDocument/2006/relationships/customXml" Target="../ink/ink214.xml"/><Relationship Id="rId13" Type="http://schemas.openxmlformats.org/officeDocument/2006/relationships/image" Target="../media/image220.png"/><Relationship Id="rId18" Type="http://schemas.openxmlformats.org/officeDocument/2006/relationships/customXml" Target="../ink/ink219.xml"/><Relationship Id="rId3" Type="http://schemas.openxmlformats.org/officeDocument/2006/relationships/image" Target="../media/image1.jpg"/><Relationship Id="rId21" Type="http://schemas.openxmlformats.org/officeDocument/2006/relationships/image" Target="../media/image224.png"/><Relationship Id="rId7" Type="http://schemas.openxmlformats.org/officeDocument/2006/relationships/image" Target="../media/image217.png"/><Relationship Id="rId12" Type="http://schemas.openxmlformats.org/officeDocument/2006/relationships/customXml" Target="../ink/ink216.xml"/><Relationship Id="rId17" Type="http://schemas.openxmlformats.org/officeDocument/2006/relationships/image" Target="../media/image222.png"/><Relationship Id="rId2" Type="http://schemas.openxmlformats.org/officeDocument/2006/relationships/notesSlide" Target="../notesSlides/notesSlide14.xml"/><Relationship Id="rId16" Type="http://schemas.openxmlformats.org/officeDocument/2006/relationships/customXml" Target="../ink/ink218.xml"/><Relationship Id="rId20" Type="http://schemas.openxmlformats.org/officeDocument/2006/relationships/customXml" Target="../ink/ink220.xml"/><Relationship Id="rId1" Type="http://schemas.openxmlformats.org/officeDocument/2006/relationships/slideLayout" Target="../slideLayouts/slideLayout1.xml"/><Relationship Id="rId6" Type="http://schemas.openxmlformats.org/officeDocument/2006/relationships/customXml" Target="../ink/ink213.xml"/><Relationship Id="rId11" Type="http://schemas.openxmlformats.org/officeDocument/2006/relationships/image" Target="../media/image219.png"/><Relationship Id="rId5" Type="http://schemas.openxmlformats.org/officeDocument/2006/relationships/image" Target="../media/image216.png"/><Relationship Id="rId15" Type="http://schemas.openxmlformats.org/officeDocument/2006/relationships/image" Target="../media/image221.png"/><Relationship Id="rId23" Type="http://schemas.openxmlformats.org/officeDocument/2006/relationships/image" Target="../media/image225.png"/><Relationship Id="rId10" Type="http://schemas.openxmlformats.org/officeDocument/2006/relationships/customXml" Target="../ink/ink215.xml"/><Relationship Id="rId19" Type="http://schemas.openxmlformats.org/officeDocument/2006/relationships/image" Target="../media/image223.png"/><Relationship Id="rId4" Type="http://schemas.openxmlformats.org/officeDocument/2006/relationships/customXml" Target="../ink/ink212.xml"/><Relationship Id="rId9" Type="http://schemas.openxmlformats.org/officeDocument/2006/relationships/image" Target="../media/image218.png"/><Relationship Id="rId14" Type="http://schemas.openxmlformats.org/officeDocument/2006/relationships/customXml" Target="../ink/ink217.xml"/><Relationship Id="rId22" Type="http://schemas.openxmlformats.org/officeDocument/2006/relationships/customXml" Target="../ink/ink221.xml"/></Relationships>
</file>

<file path=ppt/slides/_rels/slide15.xml.rels><?xml version="1.0" encoding="UTF-8" standalone="yes"?>
<Relationships xmlns="http://schemas.openxmlformats.org/package/2006/relationships"><Relationship Id="rId8" Type="http://schemas.openxmlformats.org/officeDocument/2006/relationships/customXml" Target="../ink/ink224.xml"/><Relationship Id="rId13" Type="http://schemas.openxmlformats.org/officeDocument/2006/relationships/image" Target="../media/image230.png"/><Relationship Id="rId3" Type="http://schemas.openxmlformats.org/officeDocument/2006/relationships/image" Target="../media/image1.jpg"/><Relationship Id="rId7" Type="http://schemas.openxmlformats.org/officeDocument/2006/relationships/image" Target="../media/image227.png"/><Relationship Id="rId12" Type="http://schemas.openxmlformats.org/officeDocument/2006/relationships/customXml" Target="../ink/ink226.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customXml" Target="../ink/ink223.xml"/><Relationship Id="rId11" Type="http://schemas.openxmlformats.org/officeDocument/2006/relationships/image" Target="../media/image229.png"/><Relationship Id="rId5" Type="http://schemas.openxmlformats.org/officeDocument/2006/relationships/image" Target="../media/image226.png"/><Relationship Id="rId10" Type="http://schemas.openxmlformats.org/officeDocument/2006/relationships/customXml" Target="../ink/ink225.xml"/><Relationship Id="rId4" Type="http://schemas.openxmlformats.org/officeDocument/2006/relationships/customXml" Target="../ink/ink222.xml"/><Relationship Id="rId9" Type="http://schemas.openxmlformats.org/officeDocument/2006/relationships/image" Target="../media/image228.png"/></Relationships>
</file>

<file path=ppt/slides/_rels/slide16.xml.rels><?xml version="1.0" encoding="UTF-8" standalone="yes"?>
<Relationships xmlns="http://schemas.openxmlformats.org/package/2006/relationships"><Relationship Id="rId8" Type="http://schemas.openxmlformats.org/officeDocument/2006/relationships/customXml" Target="../ink/ink229.xml"/><Relationship Id="rId13" Type="http://schemas.openxmlformats.org/officeDocument/2006/relationships/image" Target="../media/image235.png"/><Relationship Id="rId3" Type="http://schemas.openxmlformats.org/officeDocument/2006/relationships/image" Target="../media/image1.jpg"/><Relationship Id="rId7" Type="http://schemas.openxmlformats.org/officeDocument/2006/relationships/image" Target="../media/image232.png"/><Relationship Id="rId12" Type="http://schemas.openxmlformats.org/officeDocument/2006/relationships/customXml" Target="../ink/ink231.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customXml" Target="../ink/ink228.xml"/><Relationship Id="rId11" Type="http://schemas.openxmlformats.org/officeDocument/2006/relationships/image" Target="../media/image234.png"/><Relationship Id="rId5" Type="http://schemas.openxmlformats.org/officeDocument/2006/relationships/image" Target="../media/image231.png"/><Relationship Id="rId10" Type="http://schemas.openxmlformats.org/officeDocument/2006/relationships/customXml" Target="../ink/ink230.xml"/><Relationship Id="rId4" Type="http://schemas.openxmlformats.org/officeDocument/2006/relationships/customXml" Target="../ink/ink227.xml"/><Relationship Id="rId9" Type="http://schemas.openxmlformats.org/officeDocument/2006/relationships/image" Target="../media/image233.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37.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customXml" Target="../ink/ink233.xml"/><Relationship Id="rId5" Type="http://schemas.openxmlformats.org/officeDocument/2006/relationships/image" Target="../media/image236.png"/><Relationship Id="rId4" Type="http://schemas.openxmlformats.org/officeDocument/2006/relationships/customXml" Target="../ink/ink232.xml"/></Relationships>
</file>

<file path=ppt/slides/_rels/slide18.xml.rels><?xml version="1.0" encoding="UTF-8" standalone="yes"?>
<Relationships xmlns="http://schemas.openxmlformats.org/package/2006/relationships"><Relationship Id="rId8" Type="http://schemas.openxmlformats.org/officeDocument/2006/relationships/customXml" Target="../ink/ink236.xml"/><Relationship Id="rId13" Type="http://schemas.openxmlformats.org/officeDocument/2006/relationships/image" Target="../media/image241.png"/><Relationship Id="rId18" Type="http://schemas.openxmlformats.org/officeDocument/2006/relationships/customXml" Target="../ink/ink241.xml"/><Relationship Id="rId3" Type="http://schemas.openxmlformats.org/officeDocument/2006/relationships/image" Target="../media/image1.jpg"/><Relationship Id="rId7" Type="http://schemas.openxmlformats.org/officeDocument/2006/relationships/image" Target="../media/image21.png"/><Relationship Id="rId12" Type="http://schemas.openxmlformats.org/officeDocument/2006/relationships/customXml" Target="../ink/ink238.xml"/><Relationship Id="rId17" Type="http://schemas.openxmlformats.org/officeDocument/2006/relationships/image" Target="../media/image243.png"/><Relationship Id="rId2" Type="http://schemas.openxmlformats.org/officeDocument/2006/relationships/notesSlide" Target="../notesSlides/notesSlide18.xml"/><Relationship Id="rId16" Type="http://schemas.openxmlformats.org/officeDocument/2006/relationships/customXml" Target="../ink/ink240.xml"/><Relationship Id="rId1" Type="http://schemas.openxmlformats.org/officeDocument/2006/relationships/slideLayout" Target="../slideLayouts/slideLayout1.xml"/><Relationship Id="rId6" Type="http://schemas.openxmlformats.org/officeDocument/2006/relationships/customXml" Target="../ink/ink235.xml"/><Relationship Id="rId11" Type="http://schemas.openxmlformats.org/officeDocument/2006/relationships/image" Target="../media/image240.png"/><Relationship Id="rId5" Type="http://schemas.openxmlformats.org/officeDocument/2006/relationships/image" Target="../media/image238.png"/><Relationship Id="rId15" Type="http://schemas.openxmlformats.org/officeDocument/2006/relationships/image" Target="../media/image242.png"/><Relationship Id="rId10" Type="http://schemas.openxmlformats.org/officeDocument/2006/relationships/customXml" Target="../ink/ink237.xml"/><Relationship Id="rId19" Type="http://schemas.openxmlformats.org/officeDocument/2006/relationships/image" Target="../media/image244.png"/><Relationship Id="rId4" Type="http://schemas.openxmlformats.org/officeDocument/2006/relationships/customXml" Target="../ink/ink234.xml"/><Relationship Id="rId9" Type="http://schemas.openxmlformats.org/officeDocument/2006/relationships/image" Target="../media/image239.png"/><Relationship Id="rId14" Type="http://schemas.openxmlformats.org/officeDocument/2006/relationships/customXml" Target="../ink/ink239.xml"/></Relationships>
</file>

<file path=ppt/slides/_rels/slide19.xml.rels><?xml version="1.0" encoding="UTF-8" standalone="yes"?>
<Relationships xmlns="http://schemas.openxmlformats.org/package/2006/relationships"><Relationship Id="rId8" Type="http://schemas.openxmlformats.org/officeDocument/2006/relationships/customXml" Target="../ink/ink244.xml"/><Relationship Id="rId13" Type="http://schemas.openxmlformats.org/officeDocument/2006/relationships/image" Target="../media/image249.png"/><Relationship Id="rId3" Type="http://schemas.openxmlformats.org/officeDocument/2006/relationships/image" Target="../media/image1.jpg"/><Relationship Id="rId7" Type="http://schemas.openxmlformats.org/officeDocument/2006/relationships/image" Target="../media/image246.png"/><Relationship Id="rId12" Type="http://schemas.openxmlformats.org/officeDocument/2006/relationships/customXml" Target="../ink/ink246.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customXml" Target="../ink/ink243.xml"/><Relationship Id="rId11" Type="http://schemas.openxmlformats.org/officeDocument/2006/relationships/image" Target="../media/image248.png"/><Relationship Id="rId5" Type="http://schemas.openxmlformats.org/officeDocument/2006/relationships/image" Target="../media/image245.png"/><Relationship Id="rId15" Type="http://schemas.openxmlformats.org/officeDocument/2006/relationships/image" Target="../media/image250.png"/><Relationship Id="rId10" Type="http://schemas.openxmlformats.org/officeDocument/2006/relationships/customXml" Target="../ink/ink245.xml"/><Relationship Id="rId4" Type="http://schemas.openxmlformats.org/officeDocument/2006/relationships/customXml" Target="../ink/ink242.xml"/><Relationship Id="rId9" Type="http://schemas.openxmlformats.org/officeDocument/2006/relationships/image" Target="../media/image247.png"/><Relationship Id="rId14" Type="http://schemas.openxmlformats.org/officeDocument/2006/relationships/customXml" Target="../ink/ink247.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8.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customXml" Target="../ink/ink5.xml"/><Relationship Id="rId17" Type="http://schemas.openxmlformats.org/officeDocument/2006/relationships/image" Target="../media/image10.png"/><Relationship Id="rId2" Type="http://schemas.openxmlformats.org/officeDocument/2006/relationships/notesSlide" Target="../notesSlides/notesSlide2.xml"/><Relationship Id="rId16" Type="http://schemas.openxmlformats.org/officeDocument/2006/relationships/customXml" Target="../ink/ink7.xml"/><Relationship Id="rId1" Type="http://schemas.openxmlformats.org/officeDocument/2006/relationships/slideLayout" Target="../slideLayouts/slideLayout1.xml"/><Relationship Id="rId6" Type="http://schemas.openxmlformats.org/officeDocument/2006/relationships/customXml" Target="../ink/ink2.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png"/><Relationship Id="rId14" Type="http://schemas.openxmlformats.org/officeDocument/2006/relationships/customXml" Target="../ink/ink6.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5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customXml" Target="../ink/ink249.xml"/><Relationship Id="rId5" Type="http://schemas.openxmlformats.org/officeDocument/2006/relationships/image" Target="../media/image251.png"/><Relationship Id="rId4" Type="http://schemas.openxmlformats.org/officeDocument/2006/relationships/customXml" Target="../ink/ink248.xml"/></Relationships>
</file>

<file path=ppt/slides/_rels/slide3.xml.rels><?xml version="1.0" encoding="UTF-8" standalone="yes"?>
<Relationships xmlns="http://schemas.openxmlformats.org/package/2006/relationships"><Relationship Id="rId117" Type="http://schemas.openxmlformats.org/officeDocument/2006/relationships/image" Target="../media/image67.png"/><Relationship Id="rId299" Type="http://schemas.openxmlformats.org/officeDocument/2006/relationships/image" Target="../media/image158.png"/><Relationship Id="rId303" Type="http://schemas.openxmlformats.org/officeDocument/2006/relationships/image" Target="../media/image160.png"/><Relationship Id="rId21" Type="http://schemas.openxmlformats.org/officeDocument/2006/relationships/image" Target="../media/image19.png"/><Relationship Id="rId42" Type="http://schemas.openxmlformats.org/officeDocument/2006/relationships/customXml" Target="../ink/ink27.xml"/><Relationship Id="rId63" Type="http://schemas.openxmlformats.org/officeDocument/2006/relationships/image" Target="../media/image40.png"/><Relationship Id="rId84" Type="http://schemas.openxmlformats.org/officeDocument/2006/relationships/customXml" Target="../ink/ink48.xml"/><Relationship Id="rId138" Type="http://schemas.openxmlformats.org/officeDocument/2006/relationships/customXml" Target="../ink/ink75.xml"/><Relationship Id="rId159" Type="http://schemas.openxmlformats.org/officeDocument/2006/relationships/image" Target="../media/image88.png"/><Relationship Id="rId170" Type="http://schemas.openxmlformats.org/officeDocument/2006/relationships/customXml" Target="../ink/ink91.xml"/><Relationship Id="rId191" Type="http://schemas.openxmlformats.org/officeDocument/2006/relationships/image" Target="../media/image104.png"/><Relationship Id="rId205" Type="http://schemas.openxmlformats.org/officeDocument/2006/relationships/image" Target="../media/image111.png"/><Relationship Id="rId226" Type="http://schemas.openxmlformats.org/officeDocument/2006/relationships/customXml" Target="../ink/ink119.xml"/><Relationship Id="rId247" Type="http://schemas.openxmlformats.org/officeDocument/2006/relationships/image" Target="../media/image132.png"/><Relationship Id="rId107" Type="http://schemas.openxmlformats.org/officeDocument/2006/relationships/image" Target="../media/image62.png"/><Relationship Id="rId268" Type="http://schemas.openxmlformats.org/officeDocument/2006/relationships/customXml" Target="../ink/ink140.xml"/><Relationship Id="rId289" Type="http://schemas.openxmlformats.org/officeDocument/2006/relationships/image" Target="../media/image153.png"/><Relationship Id="rId11" Type="http://schemas.openxmlformats.org/officeDocument/2006/relationships/image" Target="../media/image14.png"/><Relationship Id="rId32" Type="http://schemas.openxmlformats.org/officeDocument/2006/relationships/customXml" Target="../ink/ink22.xml"/><Relationship Id="rId53" Type="http://schemas.openxmlformats.org/officeDocument/2006/relationships/image" Target="../media/image35.png"/><Relationship Id="rId74" Type="http://schemas.openxmlformats.org/officeDocument/2006/relationships/customXml" Target="../ink/ink43.xml"/><Relationship Id="rId128" Type="http://schemas.openxmlformats.org/officeDocument/2006/relationships/customXml" Target="../ink/ink70.xml"/><Relationship Id="rId149" Type="http://schemas.openxmlformats.org/officeDocument/2006/relationships/image" Target="../media/image83.png"/><Relationship Id="rId314" Type="http://schemas.openxmlformats.org/officeDocument/2006/relationships/customXml" Target="../ink/ink163.xml"/><Relationship Id="rId5" Type="http://schemas.openxmlformats.org/officeDocument/2006/relationships/image" Target="../media/image11.png"/><Relationship Id="rId95" Type="http://schemas.openxmlformats.org/officeDocument/2006/relationships/image" Target="../media/image56.png"/><Relationship Id="rId160" Type="http://schemas.openxmlformats.org/officeDocument/2006/relationships/customXml" Target="../ink/ink86.xml"/><Relationship Id="rId181" Type="http://schemas.openxmlformats.org/officeDocument/2006/relationships/image" Target="../media/image99.png"/><Relationship Id="rId216" Type="http://schemas.openxmlformats.org/officeDocument/2006/relationships/customXml" Target="../ink/ink114.xml"/><Relationship Id="rId237" Type="http://schemas.openxmlformats.org/officeDocument/2006/relationships/image" Target="../media/image127.png"/><Relationship Id="rId258" Type="http://schemas.openxmlformats.org/officeDocument/2006/relationships/customXml" Target="../ink/ink135.xml"/><Relationship Id="rId279" Type="http://schemas.openxmlformats.org/officeDocument/2006/relationships/image" Target="../media/image148.png"/><Relationship Id="rId22" Type="http://schemas.openxmlformats.org/officeDocument/2006/relationships/customXml" Target="../ink/ink17.xml"/><Relationship Id="rId43" Type="http://schemas.openxmlformats.org/officeDocument/2006/relationships/image" Target="../media/image30.png"/><Relationship Id="rId64" Type="http://schemas.openxmlformats.org/officeDocument/2006/relationships/customXml" Target="../ink/ink38.xml"/><Relationship Id="rId118" Type="http://schemas.openxmlformats.org/officeDocument/2006/relationships/customXml" Target="../ink/ink65.xml"/><Relationship Id="rId139" Type="http://schemas.openxmlformats.org/officeDocument/2006/relationships/image" Target="../media/image78.png"/><Relationship Id="rId290" Type="http://schemas.openxmlformats.org/officeDocument/2006/relationships/customXml" Target="../ink/ink151.xml"/><Relationship Id="rId304" Type="http://schemas.openxmlformats.org/officeDocument/2006/relationships/customXml" Target="../ink/ink158.xml"/><Relationship Id="rId85" Type="http://schemas.openxmlformats.org/officeDocument/2006/relationships/image" Target="../media/image51.png"/><Relationship Id="rId150" Type="http://schemas.openxmlformats.org/officeDocument/2006/relationships/customXml" Target="../ink/ink81.xml"/><Relationship Id="rId171" Type="http://schemas.openxmlformats.org/officeDocument/2006/relationships/image" Target="../media/image94.png"/><Relationship Id="rId192" Type="http://schemas.openxmlformats.org/officeDocument/2006/relationships/customXml" Target="../ink/ink102.xml"/><Relationship Id="rId206" Type="http://schemas.openxmlformats.org/officeDocument/2006/relationships/customXml" Target="../ink/ink109.xml"/><Relationship Id="rId227" Type="http://schemas.openxmlformats.org/officeDocument/2006/relationships/image" Target="../media/image122.png"/><Relationship Id="rId248" Type="http://schemas.openxmlformats.org/officeDocument/2006/relationships/customXml" Target="../ink/ink130.xml"/><Relationship Id="rId269" Type="http://schemas.openxmlformats.org/officeDocument/2006/relationships/image" Target="../media/image143.png"/><Relationship Id="rId12" Type="http://schemas.openxmlformats.org/officeDocument/2006/relationships/customXml" Target="../ink/ink12.xml"/><Relationship Id="rId33" Type="http://schemas.openxmlformats.org/officeDocument/2006/relationships/image" Target="../media/image25.png"/><Relationship Id="rId108" Type="http://schemas.openxmlformats.org/officeDocument/2006/relationships/customXml" Target="../ink/ink60.xml"/><Relationship Id="rId129" Type="http://schemas.openxmlformats.org/officeDocument/2006/relationships/image" Target="../media/image73.png"/><Relationship Id="rId280" Type="http://schemas.openxmlformats.org/officeDocument/2006/relationships/customXml" Target="../ink/ink146.xml"/><Relationship Id="rId315" Type="http://schemas.openxmlformats.org/officeDocument/2006/relationships/image" Target="../media/image166.png"/><Relationship Id="rId54" Type="http://schemas.openxmlformats.org/officeDocument/2006/relationships/customXml" Target="../ink/ink33.xml"/><Relationship Id="rId75" Type="http://schemas.openxmlformats.org/officeDocument/2006/relationships/image" Target="../media/image46.png"/><Relationship Id="rId96" Type="http://schemas.openxmlformats.org/officeDocument/2006/relationships/customXml" Target="../ink/ink54.xml"/><Relationship Id="rId140" Type="http://schemas.openxmlformats.org/officeDocument/2006/relationships/customXml" Target="../ink/ink76.xml"/><Relationship Id="rId161" Type="http://schemas.openxmlformats.org/officeDocument/2006/relationships/image" Target="../media/image89.png"/><Relationship Id="rId182" Type="http://schemas.openxmlformats.org/officeDocument/2006/relationships/customXml" Target="../ink/ink97.xml"/><Relationship Id="rId217" Type="http://schemas.openxmlformats.org/officeDocument/2006/relationships/image" Target="../media/image117.png"/><Relationship Id="rId6" Type="http://schemas.openxmlformats.org/officeDocument/2006/relationships/customXml" Target="../ink/ink9.xml"/><Relationship Id="rId238" Type="http://schemas.openxmlformats.org/officeDocument/2006/relationships/customXml" Target="../ink/ink125.xml"/><Relationship Id="rId259" Type="http://schemas.openxmlformats.org/officeDocument/2006/relationships/image" Target="../media/image138.png"/><Relationship Id="rId23" Type="http://schemas.openxmlformats.org/officeDocument/2006/relationships/image" Target="../media/image20.png"/><Relationship Id="rId119" Type="http://schemas.openxmlformats.org/officeDocument/2006/relationships/image" Target="../media/image68.png"/><Relationship Id="rId270" Type="http://schemas.openxmlformats.org/officeDocument/2006/relationships/customXml" Target="../ink/ink141.xml"/><Relationship Id="rId291" Type="http://schemas.openxmlformats.org/officeDocument/2006/relationships/image" Target="../media/image154.png"/><Relationship Id="rId305" Type="http://schemas.openxmlformats.org/officeDocument/2006/relationships/image" Target="../media/image161.png"/><Relationship Id="rId44" Type="http://schemas.openxmlformats.org/officeDocument/2006/relationships/customXml" Target="../ink/ink28.xml"/><Relationship Id="rId65" Type="http://schemas.openxmlformats.org/officeDocument/2006/relationships/image" Target="../media/image41.png"/><Relationship Id="rId86" Type="http://schemas.openxmlformats.org/officeDocument/2006/relationships/customXml" Target="../ink/ink49.xml"/><Relationship Id="rId130" Type="http://schemas.openxmlformats.org/officeDocument/2006/relationships/customXml" Target="../ink/ink71.xml"/><Relationship Id="rId151" Type="http://schemas.openxmlformats.org/officeDocument/2006/relationships/image" Target="../media/image84.png"/><Relationship Id="rId172" Type="http://schemas.openxmlformats.org/officeDocument/2006/relationships/customXml" Target="../ink/ink92.xml"/><Relationship Id="rId193" Type="http://schemas.openxmlformats.org/officeDocument/2006/relationships/image" Target="../media/image105.png"/><Relationship Id="rId207" Type="http://schemas.openxmlformats.org/officeDocument/2006/relationships/image" Target="../media/image112.png"/><Relationship Id="rId228" Type="http://schemas.openxmlformats.org/officeDocument/2006/relationships/customXml" Target="../ink/ink120.xml"/><Relationship Id="rId249" Type="http://schemas.openxmlformats.org/officeDocument/2006/relationships/image" Target="../media/image133.png"/><Relationship Id="rId13" Type="http://schemas.openxmlformats.org/officeDocument/2006/relationships/image" Target="../media/image15.png"/><Relationship Id="rId109" Type="http://schemas.openxmlformats.org/officeDocument/2006/relationships/image" Target="../media/image63.png"/><Relationship Id="rId260" Type="http://schemas.openxmlformats.org/officeDocument/2006/relationships/customXml" Target="../ink/ink136.xml"/><Relationship Id="rId281" Type="http://schemas.openxmlformats.org/officeDocument/2006/relationships/image" Target="../media/image149.png"/><Relationship Id="rId34" Type="http://schemas.openxmlformats.org/officeDocument/2006/relationships/customXml" Target="../ink/ink23.xml"/><Relationship Id="rId55" Type="http://schemas.openxmlformats.org/officeDocument/2006/relationships/image" Target="../media/image36.png"/><Relationship Id="rId76" Type="http://schemas.openxmlformats.org/officeDocument/2006/relationships/customXml" Target="../ink/ink44.xml"/><Relationship Id="rId97" Type="http://schemas.openxmlformats.org/officeDocument/2006/relationships/image" Target="../media/image57.png"/><Relationship Id="rId120" Type="http://schemas.openxmlformats.org/officeDocument/2006/relationships/customXml" Target="../ink/ink66.xml"/><Relationship Id="rId141" Type="http://schemas.openxmlformats.org/officeDocument/2006/relationships/image" Target="../media/image79.png"/><Relationship Id="rId7" Type="http://schemas.openxmlformats.org/officeDocument/2006/relationships/image" Target="../media/image12.png"/><Relationship Id="rId162" Type="http://schemas.openxmlformats.org/officeDocument/2006/relationships/customXml" Target="../ink/ink87.xml"/><Relationship Id="rId183" Type="http://schemas.openxmlformats.org/officeDocument/2006/relationships/image" Target="../media/image100.png"/><Relationship Id="rId218" Type="http://schemas.openxmlformats.org/officeDocument/2006/relationships/customXml" Target="../ink/ink115.xml"/><Relationship Id="rId239" Type="http://schemas.openxmlformats.org/officeDocument/2006/relationships/image" Target="../media/image128.png"/><Relationship Id="rId250" Type="http://schemas.openxmlformats.org/officeDocument/2006/relationships/customXml" Target="../ink/ink131.xml"/><Relationship Id="rId271" Type="http://schemas.openxmlformats.org/officeDocument/2006/relationships/image" Target="../media/image144.png"/><Relationship Id="rId292" Type="http://schemas.openxmlformats.org/officeDocument/2006/relationships/customXml" Target="../ink/ink152.xml"/><Relationship Id="rId306" Type="http://schemas.openxmlformats.org/officeDocument/2006/relationships/customXml" Target="../ink/ink159.xml"/><Relationship Id="rId24" Type="http://schemas.openxmlformats.org/officeDocument/2006/relationships/customXml" Target="../ink/ink18.xml"/><Relationship Id="rId45" Type="http://schemas.openxmlformats.org/officeDocument/2006/relationships/image" Target="../media/image31.png"/><Relationship Id="rId66" Type="http://schemas.openxmlformats.org/officeDocument/2006/relationships/customXml" Target="../ink/ink39.xml"/><Relationship Id="rId87" Type="http://schemas.openxmlformats.org/officeDocument/2006/relationships/image" Target="../media/image52.png"/><Relationship Id="rId110" Type="http://schemas.openxmlformats.org/officeDocument/2006/relationships/customXml" Target="../ink/ink61.xml"/><Relationship Id="rId131" Type="http://schemas.openxmlformats.org/officeDocument/2006/relationships/image" Target="../media/image74.png"/><Relationship Id="rId61" Type="http://schemas.openxmlformats.org/officeDocument/2006/relationships/image" Target="../media/image39.png"/><Relationship Id="rId82" Type="http://schemas.openxmlformats.org/officeDocument/2006/relationships/customXml" Target="../ink/ink47.xml"/><Relationship Id="rId152" Type="http://schemas.openxmlformats.org/officeDocument/2006/relationships/customXml" Target="../ink/ink82.xml"/><Relationship Id="rId173" Type="http://schemas.openxmlformats.org/officeDocument/2006/relationships/image" Target="../media/image95.png"/><Relationship Id="rId194" Type="http://schemas.openxmlformats.org/officeDocument/2006/relationships/customXml" Target="../ink/ink103.xml"/><Relationship Id="rId199" Type="http://schemas.openxmlformats.org/officeDocument/2006/relationships/image" Target="../media/image108.png"/><Relationship Id="rId203" Type="http://schemas.openxmlformats.org/officeDocument/2006/relationships/image" Target="../media/image110.png"/><Relationship Id="rId208" Type="http://schemas.openxmlformats.org/officeDocument/2006/relationships/customXml" Target="../ink/ink110.xml"/><Relationship Id="rId229" Type="http://schemas.openxmlformats.org/officeDocument/2006/relationships/image" Target="../media/image123.png"/><Relationship Id="rId19" Type="http://schemas.openxmlformats.org/officeDocument/2006/relationships/image" Target="../media/image18.png"/><Relationship Id="rId224" Type="http://schemas.openxmlformats.org/officeDocument/2006/relationships/customXml" Target="../ink/ink118.xml"/><Relationship Id="rId240" Type="http://schemas.openxmlformats.org/officeDocument/2006/relationships/customXml" Target="../ink/ink126.xml"/><Relationship Id="rId245" Type="http://schemas.openxmlformats.org/officeDocument/2006/relationships/image" Target="../media/image131.png"/><Relationship Id="rId261" Type="http://schemas.openxmlformats.org/officeDocument/2006/relationships/image" Target="../media/image139.png"/><Relationship Id="rId266" Type="http://schemas.openxmlformats.org/officeDocument/2006/relationships/customXml" Target="../ink/ink139.xml"/><Relationship Id="rId287" Type="http://schemas.openxmlformats.org/officeDocument/2006/relationships/image" Target="../media/image152.png"/><Relationship Id="rId14" Type="http://schemas.openxmlformats.org/officeDocument/2006/relationships/customXml" Target="../ink/ink13.xml"/><Relationship Id="rId30" Type="http://schemas.openxmlformats.org/officeDocument/2006/relationships/customXml" Target="../ink/ink21.xml"/><Relationship Id="rId35" Type="http://schemas.openxmlformats.org/officeDocument/2006/relationships/image" Target="../media/image26.png"/><Relationship Id="rId56" Type="http://schemas.openxmlformats.org/officeDocument/2006/relationships/customXml" Target="../ink/ink34.xml"/><Relationship Id="rId77" Type="http://schemas.openxmlformats.org/officeDocument/2006/relationships/image" Target="../media/image47.png"/><Relationship Id="rId100" Type="http://schemas.openxmlformats.org/officeDocument/2006/relationships/customXml" Target="../ink/ink56.xml"/><Relationship Id="rId105" Type="http://schemas.openxmlformats.org/officeDocument/2006/relationships/image" Target="../media/image61.png"/><Relationship Id="rId126" Type="http://schemas.openxmlformats.org/officeDocument/2006/relationships/customXml" Target="../ink/ink69.xml"/><Relationship Id="rId147" Type="http://schemas.openxmlformats.org/officeDocument/2006/relationships/image" Target="../media/image82.png"/><Relationship Id="rId168" Type="http://schemas.openxmlformats.org/officeDocument/2006/relationships/customXml" Target="../ink/ink90.xml"/><Relationship Id="rId282" Type="http://schemas.openxmlformats.org/officeDocument/2006/relationships/customXml" Target="../ink/ink147.xml"/><Relationship Id="rId312" Type="http://schemas.openxmlformats.org/officeDocument/2006/relationships/customXml" Target="../ink/ink162.xml"/><Relationship Id="rId8" Type="http://schemas.openxmlformats.org/officeDocument/2006/relationships/customXml" Target="../ink/ink10.xml"/><Relationship Id="rId51" Type="http://schemas.openxmlformats.org/officeDocument/2006/relationships/image" Target="../media/image34.png"/><Relationship Id="rId72" Type="http://schemas.openxmlformats.org/officeDocument/2006/relationships/customXml" Target="../ink/ink42.xml"/><Relationship Id="rId93" Type="http://schemas.openxmlformats.org/officeDocument/2006/relationships/image" Target="../media/image55.png"/><Relationship Id="rId98" Type="http://schemas.openxmlformats.org/officeDocument/2006/relationships/customXml" Target="../ink/ink55.xml"/><Relationship Id="rId121" Type="http://schemas.openxmlformats.org/officeDocument/2006/relationships/image" Target="../media/image69.png"/><Relationship Id="rId142" Type="http://schemas.openxmlformats.org/officeDocument/2006/relationships/customXml" Target="../ink/ink77.xml"/><Relationship Id="rId163" Type="http://schemas.openxmlformats.org/officeDocument/2006/relationships/image" Target="../media/image90.png"/><Relationship Id="rId184" Type="http://schemas.openxmlformats.org/officeDocument/2006/relationships/customXml" Target="../ink/ink98.xml"/><Relationship Id="rId189" Type="http://schemas.openxmlformats.org/officeDocument/2006/relationships/image" Target="../media/image103.png"/><Relationship Id="rId219" Type="http://schemas.openxmlformats.org/officeDocument/2006/relationships/image" Target="../media/image118.png"/><Relationship Id="rId3" Type="http://schemas.openxmlformats.org/officeDocument/2006/relationships/image" Target="../media/image1.jpg"/><Relationship Id="rId214" Type="http://schemas.openxmlformats.org/officeDocument/2006/relationships/customXml" Target="../ink/ink113.xml"/><Relationship Id="rId230" Type="http://schemas.openxmlformats.org/officeDocument/2006/relationships/customXml" Target="../ink/ink121.xml"/><Relationship Id="rId235" Type="http://schemas.openxmlformats.org/officeDocument/2006/relationships/image" Target="../media/image126.png"/><Relationship Id="rId251" Type="http://schemas.openxmlformats.org/officeDocument/2006/relationships/image" Target="../media/image134.png"/><Relationship Id="rId256" Type="http://schemas.openxmlformats.org/officeDocument/2006/relationships/customXml" Target="../ink/ink134.xml"/><Relationship Id="rId277" Type="http://schemas.openxmlformats.org/officeDocument/2006/relationships/image" Target="../media/image147.png"/><Relationship Id="rId298" Type="http://schemas.openxmlformats.org/officeDocument/2006/relationships/customXml" Target="../ink/ink155.xml"/><Relationship Id="rId25" Type="http://schemas.openxmlformats.org/officeDocument/2006/relationships/image" Target="../media/image21.png"/><Relationship Id="rId46" Type="http://schemas.openxmlformats.org/officeDocument/2006/relationships/customXml" Target="../ink/ink29.xml"/><Relationship Id="rId67" Type="http://schemas.openxmlformats.org/officeDocument/2006/relationships/image" Target="../media/image42.png"/><Relationship Id="rId116" Type="http://schemas.openxmlformats.org/officeDocument/2006/relationships/customXml" Target="../ink/ink64.xml"/><Relationship Id="rId137" Type="http://schemas.openxmlformats.org/officeDocument/2006/relationships/image" Target="../media/image77.png"/><Relationship Id="rId158" Type="http://schemas.openxmlformats.org/officeDocument/2006/relationships/customXml" Target="../ink/ink85.xml"/><Relationship Id="rId272" Type="http://schemas.openxmlformats.org/officeDocument/2006/relationships/customXml" Target="../ink/ink142.xml"/><Relationship Id="rId293" Type="http://schemas.openxmlformats.org/officeDocument/2006/relationships/image" Target="../media/image155.png"/><Relationship Id="rId302" Type="http://schemas.openxmlformats.org/officeDocument/2006/relationships/customXml" Target="../ink/ink157.xml"/><Relationship Id="rId307" Type="http://schemas.openxmlformats.org/officeDocument/2006/relationships/image" Target="../media/image162.png"/><Relationship Id="rId20" Type="http://schemas.openxmlformats.org/officeDocument/2006/relationships/customXml" Target="../ink/ink16.xml"/><Relationship Id="rId41" Type="http://schemas.openxmlformats.org/officeDocument/2006/relationships/image" Target="../media/image29.png"/><Relationship Id="rId62" Type="http://schemas.openxmlformats.org/officeDocument/2006/relationships/customXml" Target="../ink/ink37.xml"/><Relationship Id="rId83" Type="http://schemas.openxmlformats.org/officeDocument/2006/relationships/image" Target="../media/image50.png"/><Relationship Id="rId88" Type="http://schemas.openxmlformats.org/officeDocument/2006/relationships/customXml" Target="../ink/ink50.xml"/><Relationship Id="rId111" Type="http://schemas.openxmlformats.org/officeDocument/2006/relationships/image" Target="../media/image64.png"/><Relationship Id="rId132" Type="http://schemas.openxmlformats.org/officeDocument/2006/relationships/customXml" Target="../ink/ink72.xml"/><Relationship Id="rId153" Type="http://schemas.openxmlformats.org/officeDocument/2006/relationships/image" Target="../media/image85.png"/><Relationship Id="rId174" Type="http://schemas.openxmlformats.org/officeDocument/2006/relationships/customXml" Target="../ink/ink93.xml"/><Relationship Id="rId179" Type="http://schemas.openxmlformats.org/officeDocument/2006/relationships/image" Target="../media/image98.png"/><Relationship Id="rId195" Type="http://schemas.openxmlformats.org/officeDocument/2006/relationships/image" Target="../media/image106.png"/><Relationship Id="rId209" Type="http://schemas.openxmlformats.org/officeDocument/2006/relationships/image" Target="../media/image113.png"/><Relationship Id="rId190" Type="http://schemas.openxmlformats.org/officeDocument/2006/relationships/customXml" Target="../ink/ink101.xml"/><Relationship Id="rId204" Type="http://schemas.openxmlformats.org/officeDocument/2006/relationships/customXml" Target="../ink/ink108.xml"/><Relationship Id="rId220" Type="http://schemas.openxmlformats.org/officeDocument/2006/relationships/customXml" Target="../ink/ink116.xml"/><Relationship Id="rId225" Type="http://schemas.openxmlformats.org/officeDocument/2006/relationships/image" Target="../media/image121.png"/><Relationship Id="rId241" Type="http://schemas.openxmlformats.org/officeDocument/2006/relationships/image" Target="../media/image129.png"/><Relationship Id="rId246" Type="http://schemas.openxmlformats.org/officeDocument/2006/relationships/customXml" Target="../ink/ink129.xml"/><Relationship Id="rId267" Type="http://schemas.openxmlformats.org/officeDocument/2006/relationships/image" Target="../media/image142.png"/><Relationship Id="rId288" Type="http://schemas.openxmlformats.org/officeDocument/2006/relationships/customXml" Target="../ink/ink150.xml"/><Relationship Id="rId15" Type="http://schemas.openxmlformats.org/officeDocument/2006/relationships/image" Target="../media/image16.png"/><Relationship Id="rId36" Type="http://schemas.openxmlformats.org/officeDocument/2006/relationships/customXml" Target="../ink/ink24.xml"/><Relationship Id="rId57" Type="http://schemas.openxmlformats.org/officeDocument/2006/relationships/image" Target="../media/image37.png"/><Relationship Id="rId106" Type="http://schemas.openxmlformats.org/officeDocument/2006/relationships/customXml" Target="../ink/ink59.xml"/><Relationship Id="rId127" Type="http://schemas.openxmlformats.org/officeDocument/2006/relationships/image" Target="../media/image72.png"/><Relationship Id="rId262" Type="http://schemas.openxmlformats.org/officeDocument/2006/relationships/customXml" Target="../ink/ink137.xml"/><Relationship Id="rId283" Type="http://schemas.openxmlformats.org/officeDocument/2006/relationships/image" Target="../media/image150.png"/><Relationship Id="rId313" Type="http://schemas.openxmlformats.org/officeDocument/2006/relationships/image" Target="../media/image165.png"/><Relationship Id="rId10" Type="http://schemas.openxmlformats.org/officeDocument/2006/relationships/customXml" Target="../ink/ink11.xml"/><Relationship Id="rId31" Type="http://schemas.openxmlformats.org/officeDocument/2006/relationships/image" Target="../media/image24.png"/><Relationship Id="rId52" Type="http://schemas.openxmlformats.org/officeDocument/2006/relationships/customXml" Target="../ink/ink32.xml"/><Relationship Id="rId73" Type="http://schemas.openxmlformats.org/officeDocument/2006/relationships/image" Target="../media/image45.png"/><Relationship Id="rId78" Type="http://schemas.openxmlformats.org/officeDocument/2006/relationships/customXml" Target="../ink/ink45.xml"/><Relationship Id="rId94" Type="http://schemas.openxmlformats.org/officeDocument/2006/relationships/customXml" Target="../ink/ink53.xml"/><Relationship Id="rId99" Type="http://schemas.openxmlformats.org/officeDocument/2006/relationships/image" Target="../media/image58.png"/><Relationship Id="rId101" Type="http://schemas.openxmlformats.org/officeDocument/2006/relationships/image" Target="../media/image59.png"/><Relationship Id="rId122" Type="http://schemas.openxmlformats.org/officeDocument/2006/relationships/customXml" Target="../ink/ink67.xml"/><Relationship Id="rId143" Type="http://schemas.openxmlformats.org/officeDocument/2006/relationships/image" Target="../media/image80.png"/><Relationship Id="rId148" Type="http://schemas.openxmlformats.org/officeDocument/2006/relationships/customXml" Target="../ink/ink80.xml"/><Relationship Id="rId164" Type="http://schemas.openxmlformats.org/officeDocument/2006/relationships/customXml" Target="../ink/ink88.xml"/><Relationship Id="rId169" Type="http://schemas.openxmlformats.org/officeDocument/2006/relationships/image" Target="../media/image93.png"/><Relationship Id="rId185" Type="http://schemas.openxmlformats.org/officeDocument/2006/relationships/image" Target="../media/image101.png"/><Relationship Id="rId4" Type="http://schemas.openxmlformats.org/officeDocument/2006/relationships/customXml" Target="../ink/ink8.xml"/><Relationship Id="rId9" Type="http://schemas.openxmlformats.org/officeDocument/2006/relationships/image" Target="../media/image13.png"/><Relationship Id="rId180" Type="http://schemas.openxmlformats.org/officeDocument/2006/relationships/customXml" Target="../ink/ink96.xml"/><Relationship Id="rId210" Type="http://schemas.openxmlformats.org/officeDocument/2006/relationships/customXml" Target="../ink/ink111.xml"/><Relationship Id="rId215" Type="http://schemas.openxmlformats.org/officeDocument/2006/relationships/image" Target="../media/image116.png"/><Relationship Id="rId236" Type="http://schemas.openxmlformats.org/officeDocument/2006/relationships/customXml" Target="../ink/ink124.xml"/><Relationship Id="rId257" Type="http://schemas.openxmlformats.org/officeDocument/2006/relationships/image" Target="../media/image137.png"/><Relationship Id="rId278" Type="http://schemas.openxmlformats.org/officeDocument/2006/relationships/customXml" Target="../ink/ink145.xml"/><Relationship Id="rId26" Type="http://schemas.openxmlformats.org/officeDocument/2006/relationships/customXml" Target="../ink/ink19.xml"/><Relationship Id="rId231" Type="http://schemas.openxmlformats.org/officeDocument/2006/relationships/image" Target="../media/image124.png"/><Relationship Id="rId252" Type="http://schemas.openxmlformats.org/officeDocument/2006/relationships/customXml" Target="../ink/ink132.xml"/><Relationship Id="rId273" Type="http://schemas.openxmlformats.org/officeDocument/2006/relationships/image" Target="../media/image145.png"/><Relationship Id="rId294" Type="http://schemas.openxmlformats.org/officeDocument/2006/relationships/customXml" Target="../ink/ink153.xml"/><Relationship Id="rId308" Type="http://schemas.openxmlformats.org/officeDocument/2006/relationships/customXml" Target="../ink/ink160.xml"/><Relationship Id="rId47" Type="http://schemas.openxmlformats.org/officeDocument/2006/relationships/image" Target="../media/image32.png"/><Relationship Id="rId68" Type="http://schemas.openxmlformats.org/officeDocument/2006/relationships/customXml" Target="../ink/ink40.xml"/><Relationship Id="rId89" Type="http://schemas.openxmlformats.org/officeDocument/2006/relationships/image" Target="../media/image53.png"/><Relationship Id="rId112" Type="http://schemas.openxmlformats.org/officeDocument/2006/relationships/customXml" Target="../ink/ink62.xml"/><Relationship Id="rId133" Type="http://schemas.openxmlformats.org/officeDocument/2006/relationships/image" Target="../media/image75.png"/><Relationship Id="rId154" Type="http://schemas.openxmlformats.org/officeDocument/2006/relationships/customXml" Target="../ink/ink83.xml"/><Relationship Id="rId175" Type="http://schemas.openxmlformats.org/officeDocument/2006/relationships/image" Target="../media/image96.png"/><Relationship Id="rId196" Type="http://schemas.openxmlformats.org/officeDocument/2006/relationships/customXml" Target="../ink/ink104.xml"/><Relationship Id="rId200" Type="http://schemas.openxmlformats.org/officeDocument/2006/relationships/customXml" Target="../ink/ink106.xml"/><Relationship Id="rId16" Type="http://schemas.openxmlformats.org/officeDocument/2006/relationships/customXml" Target="../ink/ink14.xml"/><Relationship Id="rId221" Type="http://schemas.openxmlformats.org/officeDocument/2006/relationships/image" Target="../media/image119.png"/><Relationship Id="rId242" Type="http://schemas.openxmlformats.org/officeDocument/2006/relationships/customXml" Target="../ink/ink127.xml"/><Relationship Id="rId263" Type="http://schemas.openxmlformats.org/officeDocument/2006/relationships/image" Target="../media/image140.png"/><Relationship Id="rId284" Type="http://schemas.openxmlformats.org/officeDocument/2006/relationships/customXml" Target="../ink/ink148.xml"/><Relationship Id="rId37" Type="http://schemas.openxmlformats.org/officeDocument/2006/relationships/image" Target="../media/image27.png"/><Relationship Id="rId58" Type="http://schemas.openxmlformats.org/officeDocument/2006/relationships/customXml" Target="../ink/ink35.xml"/><Relationship Id="rId79" Type="http://schemas.openxmlformats.org/officeDocument/2006/relationships/image" Target="../media/image48.png"/><Relationship Id="rId102" Type="http://schemas.openxmlformats.org/officeDocument/2006/relationships/customXml" Target="../ink/ink57.xml"/><Relationship Id="rId123" Type="http://schemas.openxmlformats.org/officeDocument/2006/relationships/image" Target="../media/image70.png"/><Relationship Id="rId144" Type="http://schemas.openxmlformats.org/officeDocument/2006/relationships/customXml" Target="../ink/ink78.xml"/><Relationship Id="rId90" Type="http://schemas.openxmlformats.org/officeDocument/2006/relationships/customXml" Target="../ink/ink51.xml"/><Relationship Id="rId165" Type="http://schemas.openxmlformats.org/officeDocument/2006/relationships/image" Target="../media/image91.png"/><Relationship Id="rId186" Type="http://schemas.openxmlformats.org/officeDocument/2006/relationships/customXml" Target="../ink/ink99.xml"/><Relationship Id="rId211" Type="http://schemas.openxmlformats.org/officeDocument/2006/relationships/image" Target="../media/image114.png"/><Relationship Id="rId232" Type="http://schemas.openxmlformats.org/officeDocument/2006/relationships/customXml" Target="../ink/ink122.xml"/><Relationship Id="rId253" Type="http://schemas.openxmlformats.org/officeDocument/2006/relationships/image" Target="../media/image135.png"/><Relationship Id="rId274" Type="http://schemas.openxmlformats.org/officeDocument/2006/relationships/customXml" Target="../ink/ink143.xml"/><Relationship Id="rId295" Type="http://schemas.openxmlformats.org/officeDocument/2006/relationships/image" Target="../media/image156.png"/><Relationship Id="rId309" Type="http://schemas.openxmlformats.org/officeDocument/2006/relationships/image" Target="../media/image163.png"/><Relationship Id="rId27" Type="http://schemas.openxmlformats.org/officeDocument/2006/relationships/image" Target="../media/image22.png"/><Relationship Id="rId48" Type="http://schemas.openxmlformats.org/officeDocument/2006/relationships/customXml" Target="../ink/ink30.xml"/><Relationship Id="rId69" Type="http://schemas.openxmlformats.org/officeDocument/2006/relationships/image" Target="../media/image43.png"/><Relationship Id="rId113" Type="http://schemas.openxmlformats.org/officeDocument/2006/relationships/image" Target="../media/image65.png"/><Relationship Id="rId134" Type="http://schemas.openxmlformats.org/officeDocument/2006/relationships/customXml" Target="../ink/ink73.xml"/><Relationship Id="rId80" Type="http://schemas.openxmlformats.org/officeDocument/2006/relationships/customXml" Target="../ink/ink46.xml"/><Relationship Id="rId155" Type="http://schemas.openxmlformats.org/officeDocument/2006/relationships/image" Target="../media/image86.png"/><Relationship Id="rId176" Type="http://schemas.openxmlformats.org/officeDocument/2006/relationships/customXml" Target="../ink/ink94.xml"/><Relationship Id="rId197" Type="http://schemas.openxmlformats.org/officeDocument/2006/relationships/image" Target="../media/image107.png"/><Relationship Id="rId201" Type="http://schemas.openxmlformats.org/officeDocument/2006/relationships/image" Target="../media/image109.png"/><Relationship Id="rId222" Type="http://schemas.openxmlformats.org/officeDocument/2006/relationships/customXml" Target="../ink/ink117.xml"/><Relationship Id="rId243" Type="http://schemas.openxmlformats.org/officeDocument/2006/relationships/image" Target="../media/image130.png"/><Relationship Id="rId264" Type="http://schemas.openxmlformats.org/officeDocument/2006/relationships/customXml" Target="../ink/ink138.xml"/><Relationship Id="rId285" Type="http://schemas.openxmlformats.org/officeDocument/2006/relationships/image" Target="../media/image151.png"/><Relationship Id="rId17" Type="http://schemas.openxmlformats.org/officeDocument/2006/relationships/image" Target="../media/image17.png"/><Relationship Id="rId38" Type="http://schemas.openxmlformats.org/officeDocument/2006/relationships/customXml" Target="../ink/ink25.xml"/><Relationship Id="rId59" Type="http://schemas.openxmlformats.org/officeDocument/2006/relationships/image" Target="../media/image38.png"/><Relationship Id="rId103" Type="http://schemas.openxmlformats.org/officeDocument/2006/relationships/image" Target="../media/image60.png"/><Relationship Id="rId124" Type="http://schemas.openxmlformats.org/officeDocument/2006/relationships/customXml" Target="../ink/ink68.xml"/><Relationship Id="rId310" Type="http://schemas.openxmlformats.org/officeDocument/2006/relationships/customXml" Target="../ink/ink161.xml"/><Relationship Id="rId70" Type="http://schemas.openxmlformats.org/officeDocument/2006/relationships/customXml" Target="../ink/ink41.xml"/><Relationship Id="rId91" Type="http://schemas.openxmlformats.org/officeDocument/2006/relationships/image" Target="../media/image54.png"/><Relationship Id="rId145" Type="http://schemas.openxmlformats.org/officeDocument/2006/relationships/image" Target="../media/image81.png"/><Relationship Id="rId166" Type="http://schemas.openxmlformats.org/officeDocument/2006/relationships/customXml" Target="../ink/ink89.xml"/><Relationship Id="rId187" Type="http://schemas.openxmlformats.org/officeDocument/2006/relationships/image" Target="../media/image102.png"/><Relationship Id="rId1" Type="http://schemas.openxmlformats.org/officeDocument/2006/relationships/slideLayout" Target="../slideLayouts/slideLayout1.xml"/><Relationship Id="rId212" Type="http://schemas.openxmlformats.org/officeDocument/2006/relationships/customXml" Target="../ink/ink112.xml"/><Relationship Id="rId233" Type="http://schemas.openxmlformats.org/officeDocument/2006/relationships/image" Target="../media/image125.png"/><Relationship Id="rId254" Type="http://schemas.openxmlformats.org/officeDocument/2006/relationships/customXml" Target="../ink/ink133.xml"/><Relationship Id="rId28" Type="http://schemas.openxmlformats.org/officeDocument/2006/relationships/customXml" Target="../ink/ink20.xml"/><Relationship Id="rId49" Type="http://schemas.openxmlformats.org/officeDocument/2006/relationships/image" Target="../media/image33.png"/><Relationship Id="rId114" Type="http://schemas.openxmlformats.org/officeDocument/2006/relationships/customXml" Target="../ink/ink63.xml"/><Relationship Id="rId275" Type="http://schemas.openxmlformats.org/officeDocument/2006/relationships/image" Target="../media/image146.png"/><Relationship Id="rId296" Type="http://schemas.openxmlformats.org/officeDocument/2006/relationships/customXml" Target="../ink/ink154.xml"/><Relationship Id="rId300" Type="http://schemas.openxmlformats.org/officeDocument/2006/relationships/customXml" Target="../ink/ink156.xml"/><Relationship Id="rId60" Type="http://schemas.openxmlformats.org/officeDocument/2006/relationships/customXml" Target="../ink/ink36.xml"/><Relationship Id="rId81" Type="http://schemas.openxmlformats.org/officeDocument/2006/relationships/image" Target="../media/image49.png"/><Relationship Id="rId135" Type="http://schemas.openxmlformats.org/officeDocument/2006/relationships/image" Target="../media/image76.png"/><Relationship Id="rId156" Type="http://schemas.openxmlformats.org/officeDocument/2006/relationships/customXml" Target="../ink/ink84.xml"/><Relationship Id="rId177" Type="http://schemas.openxmlformats.org/officeDocument/2006/relationships/image" Target="../media/image97.png"/><Relationship Id="rId198" Type="http://schemas.openxmlformats.org/officeDocument/2006/relationships/customXml" Target="../ink/ink105.xml"/><Relationship Id="rId202" Type="http://schemas.openxmlformats.org/officeDocument/2006/relationships/customXml" Target="../ink/ink107.xml"/><Relationship Id="rId223" Type="http://schemas.openxmlformats.org/officeDocument/2006/relationships/image" Target="../media/image120.png"/><Relationship Id="rId244" Type="http://schemas.openxmlformats.org/officeDocument/2006/relationships/customXml" Target="../ink/ink128.xml"/><Relationship Id="rId18" Type="http://schemas.openxmlformats.org/officeDocument/2006/relationships/customXml" Target="../ink/ink15.xml"/><Relationship Id="rId39" Type="http://schemas.openxmlformats.org/officeDocument/2006/relationships/image" Target="../media/image28.png"/><Relationship Id="rId265" Type="http://schemas.openxmlformats.org/officeDocument/2006/relationships/image" Target="../media/image141.png"/><Relationship Id="rId286" Type="http://schemas.openxmlformats.org/officeDocument/2006/relationships/customXml" Target="../ink/ink149.xml"/><Relationship Id="rId50" Type="http://schemas.openxmlformats.org/officeDocument/2006/relationships/customXml" Target="../ink/ink31.xml"/><Relationship Id="rId104" Type="http://schemas.openxmlformats.org/officeDocument/2006/relationships/customXml" Target="../ink/ink58.xml"/><Relationship Id="rId125" Type="http://schemas.openxmlformats.org/officeDocument/2006/relationships/image" Target="../media/image71.png"/><Relationship Id="rId146" Type="http://schemas.openxmlformats.org/officeDocument/2006/relationships/customXml" Target="../ink/ink79.xml"/><Relationship Id="rId167" Type="http://schemas.openxmlformats.org/officeDocument/2006/relationships/image" Target="../media/image92.png"/><Relationship Id="rId188" Type="http://schemas.openxmlformats.org/officeDocument/2006/relationships/customXml" Target="../ink/ink100.xml"/><Relationship Id="rId311" Type="http://schemas.openxmlformats.org/officeDocument/2006/relationships/image" Target="../media/image164.png"/><Relationship Id="rId71" Type="http://schemas.openxmlformats.org/officeDocument/2006/relationships/image" Target="../media/image44.png"/><Relationship Id="rId92" Type="http://schemas.openxmlformats.org/officeDocument/2006/relationships/customXml" Target="../ink/ink52.xml"/><Relationship Id="rId213" Type="http://schemas.openxmlformats.org/officeDocument/2006/relationships/image" Target="../media/image115.png"/><Relationship Id="rId234" Type="http://schemas.openxmlformats.org/officeDocument/2006/relationships/customXml" Target="../ink/ink123.xml"/><Relationship Id="rId2" Type="http://schemas.openxmlformats.org/officeDocument/2006/relationships/notesSlide" Target="../notesSlides/notesSlide3.xml"/><Relationship Id="rId29" Type="http://schemas.openxmlformats.org/officeDocument/2006/relationships/image" Target="../media/image23.png"/><Relationship Id="rId255" Type="http://schemas.openxmlformats.org/officeDocument/2006/relationships/image" Target="../media/image136.png"/><Relationship Id="rId276" Type="http://schemas.openxmlformats.org/officeDocument/2006/relationships/customXml" Target="../ink/ink144.xml"/><Relationship Id="rId297" Type="http://schemas.openxmlformats.org/officeDocument/2006/relationships/image" Target="../media/image157.png"/><Relationship Id="rId40" Type="http://schemas.openxmlformats.org/officeDocument/2006/relationships/customXml" Target="../ink/ink26.xml"/><Relationship Id="rId115" Type="http://schemas.openxmlformats.org/officeDocument/2006/relationships/image" Target="../media/image66.png"/><Relationship Id="rId136" Type="http://schemas.openxmlformats.org/officeDocument/2006/relationships/customXml" Target="../ink/ink74.xml"/><Relationship Id="rId157" Type="http://schemas.openxmlformats.org/officeDocument/2006/relationships/image" Target="../media/image87.png"/><Relationship Id="rId178" Type="http://schemas.openxmlformats.org/officeDocument/2006/relationships/customXml" Target="../ink/ink95.xml"/><Relationship Id="rId301" Type="http://schemas.openxmlformats.org/officeDocument/2006/relationships/image" Target="../media/image159.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ref.ly/logosres/LLS:8.20.2;ref=dssse.1Q33.Cxiv.1" TargetMode="External"/><Relationship Id="rId13" Type="http://schemas.openxmlformats.org/officeDocument/2006/relationships/hyperlink" Target="https://ref.ly/logosres/LLS:8.20.3;ref=dssse.1Q33.Cxiv.3" TargetMode="External"/><Relationship Id="rId18" Type="http://schemas.openxmlformats.org/officeDocument/2006/relationships/hyperlink" Target="https://ref.ly/logosres/LLS:DSSREVED2005;ref=dssse.1Q33.Cxiv.4" TargetMode="External"/><Relationship Id="rId26" Type="http://schemas.openxmlformats.org/officeDocument/2006/relationships/customXml" Target="../ink/ink166.xml"/><Relationship Id="rId3" Type="http://schemas.openxmlformats.org/officeDocument/2006/relationships/image" Target="../media/image1.jpg"/><Relationship Id="rId21" Type="http://schemas.openxmlformats.org/officeDocument/2006/relationships/hyperlink" Target="https://ref.ly/logosres/LLS:DSSREVED2005;ref=dssse.1Q33.Cxiv.5" TargetMode="External"/><Relationship Id="rId7" Type="http://schemas.openxmlformats.org/officeDocument/2006/relationships/hyperlink" Target="https://ref.ly/logosres/LLS:8.20.3;ref=dssse.1Q33.Cxiv.1" TargetMode="External"/><Relationship Id="rId12" Type="http://schemas.openxmlformats.org/officeDocument/2006/relationships/hyperlink" Target="https://ref.ly/logosres/LLS:DSSREVED2005;ref=dssse.1Q33.Cxiv.2" TargetMode="External"/><Relationship Id="rId17" Type="http://schemas.openxmlformats.org/officeDocument/2006/relationships/hyperlink" Target="https://ref.ly/logosres/LLS:8.20.2;ref=dssse.1Q33.Cxiv.4" TargetMode="External"/><Relationship Id="rId25" Type="http://schemas.openxmlformats.org/officeDocument/2006/relationships/image" Target="../media/image168.png"/><Relationship Id="rId2" Type="http://schemas.openxmlformats.org/officeDocument/2006/relationships/notesSlide" Target="../notesSlides/notesSlide5.xml"/><Relationship Id="rId16" Type="http://schemas.openxmlformats.org/officeDocument/2006/relationships/hyperlink" Target="https://ref.ly/logosres/LLS:8.20.3;ref=dssse.1Q33.Cxiv.4" TargetMode="External"/><Relationship Id="rId20" Type="http://schemas.openxmlformats.org/officeDocument/2006/relationships/hyperlink" Target="https://ref.ly/logosres/LLS:8.20.2;ref=dssse.1Q33.Cxiv.5" TargetMode="External"/><Relationship Id="rId1" Type="http://schemas.openxmlformats.org/officeDocument/2006/relationships/slideLayout" Target="../slideLayouts/slideLayout1.xml"/><Relationship Id="rId6" Type="http://schemas.openxmlformats.org/officeDocument/2006/relationships/hyperlink" Target="https://ref.ly/logosres/LLS:DSSREVED2005" TargetMode="External"/><Relationship Id="rId11" Type="http://schemas.openxmlformats.org/officeDocument/2006/relationships/hyperlink" Target="https://ref.ly/logosres/LLS:8.20.2;ref=dssse.1Q33.Cxiv.2" TargetMode="External"/><Relationship Id="rId24" Type="http://schemas.openxmlformats.org/officeDocument/2006/relationships/customXml" Target="../ink/ink165.xml"/><Relationship Id="rId5" Type="http://schemas.openxmlformats.org/officeDocument/2006/relationships/hyperlink" Target="https://ref.ly/logosres/LLS:8.20.2" TargetMode="External"/><Relationship Id="rId15" Type="http://schemas.openxmlformats.org/officeDocument/2006/relationships/hyperlink" Target="https://ref.ly/logosres/LLS:DSSREVED2005;ref=dssse.1Q33.Cxiv.3" TargetMode="External"/><Relationship Id="rId23" Type="http://schemas.openxmlformats.org/officeDocument/2006/relationships/image" Target="../media/image167.png"/><Relationship Id="rId10" Type="http://schemas.openxmlformats.org/officeDocument/2006/relationships/hyperlink" Target="https://ref.ly/logosres/LLS:8.20.3;ref=dssse.1Q33.Cxiv.2" TargetMode="External"/><Relationship Id="rId19" Type="http://schemas.openxmlformats.org/officeDocument/2006/relationships/hyperlink" Target="https://ref.ly/logosres/LLS:8.20.3;ref=dssse.1Q33.Cxiv.5" TargetMode="External"/><Relationship Id="rId4" Type="http://schemas.openxmlformats.org/officeDocument/2006/relationships/hyperlink" Target="https://ref.ly/logosres/LLS:8.20.3" TargetMode="External"/><Relationship Id="rId9" Type="http://schemas.openxmlformats.org/officeDocument/2006/relationships/hyperlink" Target="https://ref.ly/logosres/LLS:DSSREVED2005;ref=dssse.1Q33.Cxiv.1" TargetMode="External"/><Relationship Id="rId14" Type="http://schemas.openxmlformats.org/officeDocument/2006/relationships/hyperlink" Target="https://ref.ly/logosres/LLS:8.20.2;ref=dssse.1Q33.Cxiv.3" TargetMode="External"/><Relationship Id="rId22" Type="http://schemas.openxmlformats.org/officeDocument/2006/relationships/customXml" Target="../ink/ink164.xml"/><Relationship Id="rId27" Type="http://schemas.openxmlformats.org/officeDocument/2006/relationships/image" Target="../media/image169.png"/></Relationships>
</file>

<file path=ppt/slides/_rels/slide6.xml.rels><?xml version="1.0" encoding="UTF-8" standalone="yes"?>
<Relationships xmlns="http://schemas.openxmlformats.org/package/2006/relationships"><Relationship Id="rId8" Type="http://schemas.openxmlformats.org/officeDocument/2006/relationships/customXml" Target="../ink/ink169.xml"/><Relationship Id="rId13" Type="http://schemas.openxmlformats.org/officeDocument/2006/relationships/image" Target="../media/image174.png"/><Relationship Id="rId18" Type="http://schemas.openxmlformats.org/officeDocument/2006/relationships/customXml" Target="../ink/ink174.xml"/><Relationship Id="rId26" Type="http://schemas.openxmlformats.org/officeDocument/2006/relationships/customXml" Target="../ink/ink178.xml"/><Relationship Id="rId3" Type="http://schemas.openxmlformats.org/officeDocument/2006/relationships/image" Target="../media/image1.jpg"/><Relationship Id="rId21" Type="http://schemas.openxmlformats.org/officeDocument/2006/relationships/image" Target="../media/image178.png"/><Relationship Id="rId7" Type="http://schemas.openxmlformats.org/officeDocument/2006/relationships/image" Target="../media/image171.png"/><Relationship Id="rId12" Type="http://schemas.openxmlformats.org/officeDocument/2006/relationships/customXml" Target="../ink/ink171.xml"/><Relationship Id="rId17" Type="http://schemas.openxmlformats.org/officeDocument/2006/relationships/image" Target="../media/image176.png"/><Relationship Id="rId25" Type="http://schemas.openxmlformats.org/officeDocument/2006/relationships/image" Target="../media/image180.png"/><Relationship Id="rId33" Type="http://schemas.openxmlformats.org/officeDocument/2006/relationships/image" Target="../media/image184.png"/><Relationship Id="rId2" Type="http://schemas.openxmlformats.org/officeDocument/2006/relationships/notesSlide" Target="../notesSlides/notesSlide6.xml"/><Relationship Id="rId16" Type="http://schemas.openxmlformats.org/officeDocument/2006/relationships/customXml" Target="../ink/ink173.xml"/><Relationship Id="rId20" Type="http://schemas.openxmlformats.org/officeDocument/2006/relationships/customXml" Target="../ink/ink175.xml"/><Relationship Id="rId29" Type="http://schemas.openxmlformats.org/officeDocument/2006/relationships/image" Target="../media/image182.png"/><Relationship Id="rId1" Type="http://schemas.openxmlformats.org/officeDocument/2006/relationships/slideLayout" Target="../slideLayouts/slideLayout1.xml"/><Relationship Id="rId6" Type="http://schemas.openxmlformats.org/officeDocument/2006/relationships/customXml" Target="../ink/ink168.xml"/><Relationship Id="rId11" Type="http://schemas.openxmlformats.org/officeDocument/2006/relationships/image" Target="../media/image173.png"/><Relationship Id="rId24" Type="http://schemas.openxmlformats.org/officeDocument/2006/relationships/customXml" Target="../ink/ink177.xml"/><Relationship Id="rId32" Type="http://schemas.openxmlformats.org/officeDocument/2006/relationships/customXml" Target="../ink/ink181.xml"/><Relationship Id="rId5" Type="http://schemas.openxmlformats.org/officeDocument/2006/relationships/image" Target="../media/image170.png"/><Relationship Id="rId15" Type="http://schemas.openxmlformats.org/officeDocument/2006/relationships/image" Target="../media/image175.png"/><Relationship Id="rId23" Type="http://schemas.openxmlformats.org/officeDocument/2006/relationships/image" Target="../media/image179.png"/><Relationship Id="rId28" Type="http://schemas.openxmlformats.org/officeDocument/2006/relationships/customXml" Target="../ink/ink179.xml"/><Relationship Id="rId10" Type="http://schemas.openxmlformats.org/officeDocument/2006/relationships/customXml" Target="../ink/ink170.xml"/><Relationship Id="rId19" Type="http://schemas.openxmlformats.org/officeDocument/2006/relationships/image" Target="../media/image177.png"/><Relationship Id="rId31" Type="http://schemas.openxmlformats.org/officeDocument/2006/relationships/image" Target="../media/image183.png"/><Relationship Id="rId4" Type="http://schemas.openxmlformats.org/officeDocument/2006/relationships/customXml" Target="../ink/ink167.xml"/><Relationship Id="rId9" Type="http://schemas.openxmlformats.org/officeDocument/2006/relationships/image" Target="../media/image172.png"/><Relationship Id="rId14" Type="http://schemas.openxmlformats.org/officeDocument/2006/relationships/customXml" Target="../ink/ink172.xml"/><Relationship Id="rId22" Type="http://schemas.openxmlformats.org/officeDocument/2006/relationships/customXml" Target="../ink/ink176.xml"/><Relationship Id="rId27" Type="http://schemas.openxmlformats.org/officeDocument/2006/relationships/image" Target="../media/image181.png"/><Relationship Id="rId30" Type="http://schemas.openxmlformats.org/officeDocument/2006/relationships/customXml" Target="../ink/ink180.xml"/></Relationships>
</file>

<file path=ppt/slides/_rels/slide7.xml.rels><?xml version="1.0" encoding="UTF-8" standalone="yes"?>
<Relationships xmlns="http://schemas.openxmlformats.org/package/2006/relationships"><Relationship Id="rId8" Type="http://schemas.openxmlformats.org/officeDocument/2006/relationships/customXml" Target="../ink/ink184.xml"/><Relationship Id="rId13" Type="http://schemas.openxmlformats.org/officeDocument/2006/relationships/image" Target="../media/image189.png"/><Relationship Id="rId3" Type="http://schemas.openxmlformats.org/officeDocument/2006/relationships/image" Target="../media/image1.jpg"/><Relationship Id="rId7" Type="http://schemas.openxmlformats.org/officeDocument/2006/relationships/image" Target="../media/image186.png"/><Relationship Id="rId12" Type="http://schemas.openxmlformats.org/officeDocument/2006/relationships/customXml" Target="../ink/ink18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customXml" Target="../ink/ink183.xml"/><Relationship Id="rId11" Type="http://schemas.openxmlformats.org/officeDocument/2006/relationships/image" Target="../media/image188.png"/><Relationship Id="rId5" Type="http://schemas.openxmlformats.org/officeDocument/2006/relationships/image" Target="../media/image185.png"/><Relationship Id="rId10" Type="http://schemas.openxmlformats.org/officeDocument/2006/relationships/customXml" Target="../ink/ink185.xml"/><Relationship Id="rId4" Type="http://schemas.openxmlformats.org/officeDocument/2006/relationships/customXml" Target="../ink/ink182.xml"/><Relationship Id="rId9" Type="http://schemas.openxmlformats.org/officeDocument/2006/relationships/image" Target="../media/image187.png"/></Relationships>
</file>

<file path=ppt/slides/_rels/slide8.xml.rels><?xml version="1.0" encoding="UTF-8" standalone="yes"?>
<Relationships xmlns="http://schemas.openxmlformats.org/package/2006/relationships"><Relationship Id="rId8" Type="http://schemas.openxmlformats.org/officeDocument/2006/relationships/image" Target="../media/image192.png"/><Relationship Id="rId3" Type="http://schemas.openxmlformats.org/officeDocument/2006/relationships/image" Target="../media/image1.jpg"/><Relationship Id="rId7" Type="http://schemas.openxmlformats.org/officeDocument/2006/relationships/customXml" Target="../ink/ink18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91.png"/><Relationship Id="rId5" Type="http://schemas.openxmlformats.org/officeDocument/2006/relationships/customXml" Target="../ink/ink187.xml"/><Relationship Id="rId10" Type="http://schemas.openxmlformats.org/officeDocument/2006/relationships/image" Target="../media/image193.png"/><Relationship Id="rId4" Type="http://schemas.openxmlformats.org/officeDocument/2006/relationships/image" Target="../media/image190.png"/><Relationship Id="rId9" Type="http://schemas.openxmlformats.org/officeDocument/2006/relationships/customXml" Target="../ink/ink189.xml"/></Relationships>
</file>

<file path=ppt/slides/_rels/slide9.xml.rels><?xml version="1.0" encoding="UTF-8" standalone="yes"?>
<Relationships xmlns="http://schemas.openxmlformats.org/package/2006/relationships"><Relationship Id="rId8" Type="http://schemas.openxmlformats.org/officeDocument/2006/relationships/hyperlink" Target="https://ref.ly/logosres/LLS:8.20.3;ref=dssse.4Q163.F11ii.4" TargetMode="External"/><Relationship Id="rId13" Type="http://schemas.openxmlformats.org/officeDocument/2006/relationships/hyperlink" Target="https://ref.ly/logosres/LLS:8.20.3;ref=dssse.4Q163.FS15$5F16.3" TargetMode="External"/><Relationship Id="rId18" Type="http://schemas.openxmlformats.org/officeDocument/2006/relationships/hyperlink" Target="https://ref.ly/logosres/LLS:8.20.2;ref=dssse.4Q163.FS8$5F10.9" TargetMode="External"/><Relationship Id="rId26" Type="http://schemas.openxmlformats.org/officeDocument/2006/relationships/hyperlink" Target="https://ref.ly/logosres/LLS:8.20.2;ref=dssse.4Q163.FS15$5F16.3" TargetMode="External"/><Relationship Id="rId39" Type="http://schemas.openxmlformats.org/officeDocument/2006/relationships/image" Target="../media/image198.png"/><Relationship Id="rId3" Type="http://schemas.openxmlformats.org/officeDocument/2006/relationships/image" Target="../media/image1.jpg"/><Relationship Id="rId21" Type="http://schemas.openxmlformats.org/officeDocument/2006/relationships/hyperlink" Target="https://ref.ly/logosres/LLS:8.20.2;ref=dssse.4Q163.F11ii.4" TargetMode="External"/><Relationship Id="rId34" Type="http://schemas.openxmlformats.org/officeDocument/2006/relationships/customXml" Target="../ink/ink192.xml"/><Relationship Id="rId42" Type="http://schemas.openxmlformats.org/officeDocument/2006/relationships/customXml" Target="../ink/ink196.xml"/><Relationship Id="rId7" Type="http://schemas.openxmlformats.org/officeDocument/2006/relationships/hyperlink" Target="https://ref.ly/logosres/LLS:8.20.3;ref=dssse.4Q163.F11ii.3" TargetMode="External"/><Relationship Id="rId12" Type="http://schemas.openxmlformats.org/officeDocument/2006/relationships/hyperlink" Target="https://ref.ly/logosres/LLS:8.20.3;ref=dssse.4Q163.FS15$5F16.2" TargetMode="External"/><Relationship Id="rId17" Type="http://schemas.openxmlformats.org/officeDocument/2006/relationships/hyperlink" Target="https://ref.ly/logosres/LLS:8.20.2;ref=dssse.4Q163.FS8$5F10.8" TargetMode="External"/><Relationship Id="rId25" Type="http://schemas.openxmlformats.org/officeDocument/2006/relationships/hyperlink" Target="https://ref.ly/logosres/LLS:8.20.2;ref=dssse.4Q163.FS15$5F16.2" TargetMode="External"/><Relationship Id="rId33" Type="http://schemas.openxmlformats.org/officeDocument/2006/relationships/image" Target="../media/image195.png"/><Relationship Id="rId38" Type="http://schemas.openxmlformats.org/officeDocument/2006/relationships/customXml" Target="../ink/ink194.xml"/><Relationship Id="rId2" Type="http://schemas.openxmlformats.org/officeDocument/2006/relationships/notesSlide" Target="../notesSlides/notesSlide9.xml"/><Relationship Id="rId16" Type="http://schemas.openxmlformats.org/officeDocument/2006/relationships/hyperlink" Target="https://ref.ly/logosres/LLS:8.20.3;ref=dssse.4Q163.FS18$5F19.1" TargetMode="External"/><Relationship Id="rId20" Type="http://schemas.openxmlformats.org/officeDocument/2006/relationships/hyperlink" Target="https://ref.ly/logosres/LLS:8.20.2;ref=dssse.4Q163.F11ii.3" TargetMode="External"/><Relationship Id="rId29" Type="http://schemas.openxmlformats.org/officeDocument/2006/relationships/hyperlink" Target="https://ref.ly/logosres/LLS:8.20.2;ref=dssse.4Q163.FS18$5F19.1" TargetMode="External"/><Relationship Id="rId41" Type="http://schemas.openxmlformats.org/officeDocument/2006/relationships/image" Target="../media/image199.png"/><Relationship Id="rId1" Type="http://schemas.openxmlformats.org/officeDocument/2006/relationships/slideLayout" Target="../slideLayouts/slideLayout1.xml"/><Relationship Id="rId6" Type="http://schemas.openxmlformats.org/officeDocument/2006/relationships/hyperlink" Target="https://ref.ly/logosres/LLS:8.20.3;ref=dssse.4Q163.F11ii.2" TargetMode="External"/><Relationship Id="rId11" Type="http://schemas.openxmlformats.org/officeDocument/2006/relationships/hyperlink" Target="https://ref.ly/logosres/LLS:8.20.3;ref=dssse.4Q163.FS15$5F16.1" TargetMode="External"/><Relationship Id="rId24" Type="http://schemas.openxmlformats.org/officeDocument/2006/relationships/hyperlink" Target="https://ref.ly/logosres/LLS:8.20.2;ref=dssse.4Q163.FS15$5F16.1" TargetMode="External"/><Relationship Id="rId32" Type="http://schemas.openxmlformats.org/officeDocument/2006/relationships/customXml" Target="../ink/ink191.xml"/><Relationship Id="rId37" Type="http://schemas.openxmlformats.org/officeDocument/2006/relationships/image" Target="../media/image197.png"/><Relationship Id="rId40" Type="http://schemas.openxmlformats.org/officeDocument/2006/relationships/customXml" Target="../ink/ink195.xml"/><Relationship Id="rId5" Type="http://schemas.openxmlformats.org/officeDocument/2006/relationships/hyperlink" Target="https://ref.ly/logosres/LLS:8.20.3;ref=dssse.4Q163.FS8$5F10.9" TargetMode="External"/><Relationship Id="rId15" Type="http://schemas.openxmlformats.org/officeDocument/2006/relationships/hyperlink" Target="https://ref.ly/logosres/LLS:8.20.3;ref=dssse.4Q163.FS18$5F19" TargetMode="External"/><Relationship Id="rId23" Type="http://schemas.openxmlformats.org/officeDocument/2006/relationships/hyperlink" Target="https://ref.ly/logosres/LLS:8.20.2;ref=dssse.4Q163.FS15$5F16" TargetMode="External"/><Relationship Id="rId28" Type="http://schemas.openxmlformats.org/officeDocument/2006/relationships/hyperlink" Target="https://ref.ly/logosres/LLS:8.20.2;ref=dssse.4Q163.FS18$5F19" TargetMode="External"/><Relationship Id="rId36" Type="http://schemas.openxmlformats.org/officeDocument/2006/relationships/customXml" Target="../ink/ink193.xml"/><Relationship Id="rId10" Type="http://schemas.openxmlformats.org/officeDocument/2006/relationships/hyperlink" Target="https://ref.ly/logosres/LLS:8.20.3;ref=dssse.4Q163.FS15$5F16" TargetMode="External"/><Relationship Id="rId19" Type="http://schemas.openxmlformats.org/officeDocument/2006/relationships/hyperlink" Target="https://ref.ly/logosres/LLS:8.20.2;ref=dssse.4Q163.F11ii.2" TargetMode="External"/><Relationship Id="rId31" Type="http://schemas.openxmlformats.org/officeDocument/2006/relationships/image" Target="../media/image194.png"/><Relationship Id="rId4" Type="http://schemas.openxmlformats.org/officeDocument/2006/relationships/hyperlink" Target="https://ref.ly/logosres/LLS:8.20.3;ref=dssse.4Q163.FS8$5F10.8" TargetMode="External"/><Relationship Id="rId9" Type="http://schemas.openxmlformats.org/officeDocument/2006/relationships/hyperlink" Target="https://ref.ly/logosres/LLS:8.20.3;ref=dssse.4Q163.F11ii.5" TargetMode="External"/><Relationship Id="rId14" Type="http://schemas.openxmlformats.org/officeDocument/2006/relationships/hyperlink" Target="https://ref.ly/logosres/LLS:8.20.3;ref=dssse.4Q163.FS15$5F16.4" TargetMode="External"/><Relationship Id="rId22" Type="http://schemas.openxmlformats.org/officeDocument/2006/relationships/hyperlink" Target="https://ref.ly/logosres/LLS:8.20.2;ref=dssse.4Q163.F11ii.5" TargetMode="External"/><Relationship Id="rId27" Type="http://schemas.openxmlformats.org/officeDocument/2006/relationships/hyperlink" Target="https://ref.ly/logosres/LLS:8.20.2;ref=dssse.4Q163.FS15$5F16.4" TargetMode="External"/><Relationship Id="rId30" Type="http://schemas.openxmlformats.org/officeDocument/2006/relationships/customXml" Target="../ink/ink190.xml"/><Relationship Id="rId35" Type="http://schemas.openxmlformats.org/officeDocument/2006/relationships/image" Target="../media/image196.png"/><Relationship Id="rId43" Type="http://schemas.openxmlformats.org/officeDocument/2006/relationships/image" Target="../media/image20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pic>
        <p:nvPicPr>
          <p:cNvPr id="5" name="Graphic 4">
            <a:extLst>
              <a:ext uri="{FF2B5EF4-FFF2-40B4-BE49-F238E27FC236}">
                <a16:creationId xmlns:a16="http://schemas.microsoft.com/office/drawing/2014/main" id="{8E4D7F82-D1B1-4D01-9D05-2A0EDFA060B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78286" y="598342"/>
            <a:ext cx="7028775" cy="1277959"/>
          </a:xfrm>
          <a:prstGeom prst="rect">
            <a:avLst/>
          </a:prstGeom>
        </p:spPr>
      </p:pic>
      <p:sp>
        <p:nvSpPr>
          <p:cNvPr id="3" name="TextBox 2">
            <a:extLst>
              <a:ext uri="{FF2B5EF4-FFF2-40B4-BE49-F238E27FC236}">
                <a16:creationId xmlns:a16="http://schemas.microsoft.com/office/drawing/2014/main" id="{05CC5247-4BEF-4E87-AD19-97290C25A155}"/>
              </a:ext>
            </a:extLst>
          </p:cNvPr>
          <p:cNvSpPr txBox="1"/>
          <p:nvPr/>
        </p:nvSpPr>
        <p:spPr>
          <a:xfrm>
            <a:off x="0" y="2241716"/>
            <a:ext cx="12192000" cy="2800767"/>
          </a:xfrm>
          <a:prstGeom prst="rect">
            <a:avLst/>
          </a:prstGeom>
          <a:noFill/>
        </p:spPr>
        <p:txBody>
          <a:bodyPr wrap="square" rtlCol="0">
            <a:spAutoFit/>
          </a:bodyPr>
          <a:lstStyle/>
          <a:p>
            <a:pPr algn="ctr"/>
            <a:r>
              <a:rPr lang="en-US" sz="8000" b="1">
                <a:ln w="15875">
                  <a:solidFill>
                    <a:schemeClr val="tx1"/>
                  </a:solidFill>
                  <a:prstDash val="solid"/>
                </a:ln>
                <a:solidFill>
                  <a:srgbClr val="FFFF00"/>
                </a:solidFill>
                <a:latin typeface="Arial Black" panose="020B0A04020102020204" pitchFamily="34" charset="0"/>
                <a:cs typeface="+mj-cs"/>
              </a:rPr>
              <a:t>Isaiah 19:1-13</a:t>
            </a:r>
          </a:p>
          <a:p>
            <a:pPr algn="ctr"/>
            <a:r>
              <a:rPr lang="he-IL" sz="9600" b="1">
                <a:ln w="15875">
                  <a:solidFill>
                    <a:schemeClr val="tx1"/>
                  </a:solidFill>
                  <a:prstDash val="solid"/>
                </a:ln>
                <a:solidFill>
                  <a:srgbClr val="FFFF00"/>
                </a:solidFill>
                <a:cs typeface="+mj-cs"/>
              </a:rPr>
              <a:t>ישעיהו יט:א-יג</a:t>
            </a:r>
            <a:endParaRPr lang="en-US" sz="9600" b="1">
              <a:ln w="15875">
                <a:solidFill>
                  <a:schemeClr val="tx1"/>
                </a:solidFill>
                <a:prstDash val="solid"/>
              </a:ln>
              <a:solidFill>
                <a:srgbClr val="FFFF00"/>
              </a:solidFill>
              <a:cs typeface="+mj-cs"/>
            </a:endParaRPr>
          </a:p>
        </p:txBody>
      </p:sp>
    </p:spTree>
    <p:extLst>
      <p:ext uri="{BB962C8B-B14F-4D97-AF65-F5344CB8AC3E}">
        <p14:creationId xmlns:p14="http://schemas.microsoft.com/office/powerpoint/2010/main" val="283239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 name="TextBox 2">
            <a:extLst>
              <a:ext uri="{FF2B5EF4-FFF2-40B4-BE49-F238E27FC236}">
                <a16:creationId xmlns:a16="http://schemas.microsoft.com/office/drawing/2014/main" id="{D3EFC0C3-FD39-449B-AD90-C042901F23F4}"/>
              </a:ext>
            </a:extLst>
          </p:cNvPr>
          <p:cNvSpPr txBox="1"/>
          <p:nvPr/>
        </p:nvSpPr>
        <p:spPr>
          <a:xfrm>
            <a:off x="430356" y="174978"/>
            <a:ext cx="9947630" cy="6324808"/>
          </a:xfrm>
          <a:prstGeom prst="rect">
            <a:avLst/>
          </a:prstGeom>
          <a:noFill/>
        </p:spPr>
        <p:txBody>
          <a:bodyPr wrap="square" rtlCol="0">
            <a:spAutoFit/>
          </a:bodyPr>
          <a:lstStyle/>
          <a:p>
            <a:r>
              <a:rPr lang="en-US" sz="2000" b="1">
                <a:solidFill>
                  <a:srgbClr val="FFC000"/>
                </a:solidFill>
                <a:cs typeface="+mj-cs"/>
              </a:rPr>
              <a:t>DSS 1QapGen ar Col. xx:19-23</a:t>
            </a:r>
          </a:p>
          <a:p>
            <a:r>
              <a:rPr lang="en-US" sz="1900">
                <a:solidFill>
                  <a:srgbClr val="FFC000"/>
                </a:solidFill>
                <a:cs typeface="+mj-cs"/>
              </a:rPr>
              <a:t>  19 for all the wise men [of] Egypt to be called, and all the wizards as well as all the healers of Egypt, (to see) whether they could heal him of that disease, (him) and the members</a:t>
            </a:r>
          </a:p>
          <a:p>
            <a:r>
              <a:rPr lang="en-US" sz="1900">
                <a:solidFill>
                  <a:srgbClr val="FFC000"/>
                </a:solidFill>
                <a:cs typeface="+mj-cs"/>
              </a:rPr>
              <a:t>  20 of his household. However, all the healers and wizards and all the wise men were unable to rise up to heal him. For the spirit attacked all of them</a:t>
            </a:r>
          </a:p>
          <a:p>
            <a:r>
              <a:rPr lang="en-US" sz="1900">
                <a:solidFill>
                  <a:srgbClr val="FFC000"/>
                </a:solidFill>
                <a:cs typeface="+mj-cs"/>
              </a:rPr>
              <a:t>  21 and they fled. Blank Then Hirqanos came to me and asked me to come and pray for</a:t>
            </a:r>
          </a:p>
          <a:p>
            <a:r>
              <a:rPr lang="en-US" sz="1900">
                <a:solidFill>
                  <a:srgbClr val="FFC000"/>
                </a:solidFill>
                <a:cs typeface="+mj-cs"/>
              </a:rPr>
              <a:t>  22 the king, and lay my hands upon him so that he would recover. For he had seen [me] in a [dr]eam. But Lot said to him: Abram, my uncle, cannot pray for</a:t>
            </a:r>
          </a:p>
          <a:p>
            <a:r>
              <a:rPr lang="en-US" sz="1900">
                <a:solidFill>
                  <a:srgbClr val="FFC000"/>
                </a:solidFill>
                <a:cs typeface="+mj-cs"/>
              </a:rPr>
              <a:t>  23 the king while Sarai, his wife, is with him. Go, now, and tell the king to send back his wife to her own husband and he will pray for him and he will recover.</a:t>
            </a:r>
          </a:p>
          <a:p>
            <a:r>
              <a:rPr lang="en-US" sz="1900">
                <a:solidFill>
                  <a:srgbClr val="FFC000"/>
                </a:solidFill>
                <a:cs typeface="+mj-cs"/>
              </a:rPr>
              <a:t>(Florentino Garcı́a Martı́nez and Eibert J. C. Tigchelaar, “The Dead Sea Scrolls Study Edition (translations)” (Leiden; New York: Brill, 1997–1998), 43.)</a:t>
            </a:r>
          </a:p>
          <a:p>
            <a:pPr algn="r"/>
            <a:r>
              <a:rPr lang="he-IL" sz="3200" b="1">
                <a:solidFill>
                  <a:srgbClr val="FFFF00"/>
                </a:solidFill>
                <a:cs typeface="+mj-cs"/>
              </a:rPr>
              <a:t>ספר ישעיה פרק כח</a:t>
            </a:r>
          </a:p>
          <a:p>
            <a:pPr algn="r"/>
            <a:r>
              <a:rPr lang="he-IL" sz="3200">
                <a:solidFill>
                  <a:srgbClr val="FFFF00"/>
                </a:solidFill>
                <a:cs typeface="+mj-cs"/>
              </a:rPr>
              <a:t>טז   לָכֵן כֹּה אָמַר אֲדֹנָי יְהֶוִֹה הִנְנִי יִסַּד בְּצִיּוֹן אָבֶן אֶבֶן בֹּחַן פִּנַּת יִקְרַת מוּסָד מוּסָּד הַמַּאֲמִין לֹא יָחִישׁ:</a:t>
            </a:r>
          </a:p>
          <a:p>
            <a:r>
              <a:rPr lang="en-US" sz="2000" b="1">
                <a:solidFill>
                  <a:srgbClr val="00B0F0"/>
                </a:solidFill>
                <a:cs typeface="+mj-cs"/>
              </a:rPr>
              <a:t>Isaiah 28:16</a:t>
            </a:r>
          </a:p>
          <a:p>
            <a:r>
              <a:rPr lang="en-US" sz="2000">
                <a:solidFill>
                  <a:srgbClr val="00B0F0"/>
                </a:solidFill>
                <a:cs typeface="+mj-cs"/>
              </a:rPr>
              <a:t>28:16 Therefore thus saith the Lord God, Behold, I lay in Zion for a foundation a stone, a tried stone, a precious cornerstone, a sure foundation: he that believeth shall not make haste. (KJV)</a:t>
            </a:r>
          </a:p>
          <a:p>
            <a:endParaRPr lang="en-US" sz="2000">
              <a:solidFill>
                <a:srgbClr val="FFC000"/>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763EE143-9FB9-A46A-A539-F4AD04318A15}"/>
                  </a:ext>
                </a:extLst>
              </p14:cNvPr>
              <p14:cNvContentPartPr/>
              <p14:nvPr/>
            </p14:nvContentPartPr>
            <p14:xfrm>
              <a:off x="561136" y="465277"/>
              <a:ext cx="3288600" cy="100800"/>
            </p14:xfrm>
          </p:contentPart>
        </mc:Choice>
        <mc:Fallback xmlns="">
          <p:pic>
            <p:nvPicPr>
              <p:cNvPr id="2" name="Ink 1">
                <a:extLst>
                  <a:ext uri="{FF2B5EF4-FFF2-40B4-BE49-F238E27FC236}">
                    <a16:creationId xmlns:a16="http://schemas.microsoft.com/office/drawing/2014/main" id="{763EE143-9FB9-A46A-A539-F4AD04318A15}"/>
                  </a:ext>
                </a:extLst>
              </p:cNvPr>
              <p:cNvPicPr/>
              <p:nvPr/>
            </p:nvPicPr>
            <p:blipFill>
              <a:blip r:embed="rId5"/>
              <a:stretch>
                <a:fillRect/>
              </a:stretch>
            </p:blipFill>
            <p:spPr>
              <a:xfrm>
                <a:off x="543496" y="447637"/>
                <a:ext cx="332424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FB998519-82E1-9CFF-3583-28A114E2A47A}"/>
                  </a:ext>
                </a:extLst>
              </p14:cNvPr>
              <p14:cNvContentPartPr/>
              <p14:nvPr/>
            </p14:nvContentPartPr>
            <p14:xfrm>
              <a:off x="2534656" y="1665877"/>
              <a:ext cx="3173040" cy="73800"/>
            </p14:xfrm>
          </p:contentPart>
        </mc:Choice>
        <mc:Fallback xmlns="">
          <p:pic>
            <p:nvPicPr>
              <p:cNvPr id="4" name="Ink 3">
                <a:extLst>
                  <a:ext uri="{FF2B5EF4-FFF2-40B4-BE49-F238E27FC236}">
                    <a16:creationId xmlns:a16="http://schemas.microsoft.com/office/drawing/2014/main" id="{FB998519-82E1-9CFF-3583-28A114E2A47A}"/>
                  </a:ext>
                </a:extLst>
              </p:cNvPr>
              <p:cNvPicPr/>
              <p:nvPr/>
            </p:nvPicPr>
            <p:blipFill>
              <a:blip r:embed="rId7"/>
              <a:stretch>
                <a:fillRect/>
              </a:stretch>
            </p:blipFill>
            <p:spPr>
              <a:xfrm>
                <a:off x="2516656" y="1647877"/>
                <a:ext cx="3208680" cy="109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99341A36-B9BF-1F40-ED50-6B39D81AFE97}"/>
                  </a:ext>
                </a:extLst>
              </p14:cNvPr>
              <p14:cNvContentPartPr/>
              <p14:nvPr/>
            </p14:nvContentPartPr>
            <p14:xfrm>
              <a:off x="4032256" y="2001397"/>
              <a:ext cx="55800" cy="4320"/>
            </p14:xfrm>
          </p:contentPart>
        </mc:Choice>
        <mc:Fallback xmlns="">
          <p:pic>
            <p:nvPicPr>
              <p:cNvPr id="5" name="Ink 4">
                <a:extLst>
                  <a:ext uri="{FF2B5EF4-FFF2-40B4-BE49-F238E27FC236}">
                    <a16:creationId xmlns:a16="http://schemas.microsoft.com/office/drawing/2014/main" id="{99341A36-B9BF-1F40-ED50-6B39D81AFE97}"/>
                  </a:ext>
                </a:extLst>
              </p:cNvPr>
              <p:cNvPicPr/>
              <p:nvPr/>
            </p:nvPicPr>
            <p:blipFill>
              <a:blip r:embed="rId9"/>
              <a:stretch>
                <a:fillRect/>
              </a:stretch>
            </p:blipFill>
            <p:spPr>
              <a:xfrm>
                <a:off x="4014616" y="1983397"/>
                <a:ext cx="9144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BF6F2D27-6401-5D75-C3AB-F87D59305D24}"/>
                  </a:ext>
                </a:extLst>
              </p14:cNvPr>
              <p14:cNvContentPartPr/>
              <p14:nvPr/>
            </p14:nvContentPartPr>
            <p14:xfrm>
              <a:off x="2342776" y="1914997"/>
              <a:ext cx="562680" cy="107640"/>
            </p14:xfrm>
          </p:contentPart>
        </mc:Choice>
        <mc:Fallback xmlns="">
          <p:pic>
            <p:nvPicPr>
              <p:cNvPr id="7" name="Ink 6">
                <a:extLst>
                  <a:ext uri="{FF2B5EF4-FFF2-40B4-BE49-F238E27FC236}">
                    <a16:creationId xmlns:a16="http://schemas.microsoft.com/office/drawing/2014/main" id="{BF6F2D27-6401-5D75-C3AB-F87D59305D24}"/>
                  </a:ext>
                </a:extLst>
              </p:cNvPr>
              <p:cNvPicPr/>
              <p:nvPr/>
            </p:nvPicPr>
            <p:blipFill>
              <a:blip r:embed="rId11"/>
              <a:stretch>
                <a:fillRect/>
              </a:stretch>
            </p:blipFill>
            <p:spPr>
              <a:xfrm>
                <a:off x="2324776" y="1896997"/>
                <a:ext cx="598320" cy="143280"/>
              </a:xfrm>
              <a:prstGeom prst="rect">
                <a:avLst/>
              </a:prstGeom>
            </p:spPr>
          </p:pic>
        </mc:Fallback>
      </mc:AlternateContent>
      <p:grpSp>
        <p:nvGrpSpPr>
          <p:cNvPr id="12" name="Group 11">
            <a:extLst>
              <a:ext uri="{FF2B5EF4-FFF2-40B4-BE49-F238E27FC236}">
                <a16:creationId xmlns:a16="http://schemas.microsoft.com/office/drawing/2014/main" id="{5BA22A08-DB96-AA24-E378-C368ACF9684D}"/>
              </a:ext>
            </a:extLst>
          </p:cNvPr>
          <p:cNvGrpSpPr/>
          <p:nvPr/>
        </p:nvGrpSpPr>
        <p:grpSpPr>
          <a:xfrm>
            <a:off x="5069776" y="2562277"/>
            <a:ext cx="1453680" cy="55080"/>
            <a:chOff x="5069776" y="2562277"/>
            <a:chExt cx="1453680" cy="55080"/>
          </a:xfrm>
        </p:grpSpPr>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09DBBB3C-E4F3-F17B-1BF4-49BA8F96BAE5}"/>
                    </a:ext>
                  </a:extLst>
                </p14:cNvPr>
                <p14:cNvContentPartPr/>
                <p14:nvPr/>
              </p14:nvContentPartPr>
              <p14:xfrm>
                <a:off x="5069776" y="2586037"/>
                <a:ext cx="120960" cy="31320"/>
              </p14:xfrm>
            </p:contentPart>
          </mc:Choice>
          <mc:Fallback xmlns="">
            <p:pic>
              <p:nvPicPr>
                <p:cNvPr id="9" name="Ink 8">
                  <a:extLst>
                    <a:ext uri="{FF2B5EF4-FFF2-40B4-BE49-F238E27FC236}">
                      <a16:creationId xmlns:a16="http://schemas.microsoft.com/office/drawing/2014/main" id="{09DBBB3C-E4F3-F17B-1BF4-49BA8F96BAE5}"/>
                    </a:ext>
                  </a:extLst>
                </p:cNvPr>
                <p:cNvPicPr/>
                <p:nvPr/>
              </p:nvPicPr>
              <p:blipFill>
                <a:blip r:embed="rId13"/>
                <a:stretch>
                  <a:fillRect/>
                </a:stretch>
              </p:blipFill>
              <p:spPr>
                <a:xfrm>
                  <a:off x="5052136" y="2568037"/>
                  <a:ext cx="15660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9913FC55-2959-A473-0425-770E0A80E108}"/>
                    </a:ext>
                  </a:extLst>
                </p14:cNvPr>
                <p14:cNvContentPartPr/>
                <p14:nvPr/>
              </p14:nvContentPartPr>
              <p14:xfrm>
                <a:off x="5833336" y="2562277"/>
                <a:ext cx="690120" cy="10800"/>
              </p14:xfrm>
            </p:contentPart>
          </mc:Choice>
          <mc:Fallback xmlns="">
            <p:pic>
              <p:nvPicPr>
                <p:cNvPr id="11" name="Ink 10">
                  <a:extLst>
                    <a:ext uri="{FF2B5EF4-FFF2-40B4-BE49-F238E27FC236}">
                      <a16:creationId xmlns:a16="http://schemas.microsoft.com/office/drawing/2014/main" id="{9913FC55-2959-A473-0425-770E0A80E108}"/>
                    </a:ext>
                  </a:extLst>
                </p:cNvPr>
                <p:cNvPicPr/>
                <p:nvPr/>
              </p:nvPicPr>
              <p:blipFill>
                <a:blip r:embed="rId15"/>
                <a:stretch>
                  <a:fillRect/>
                </a:stretch>
              </p:blipFill>
              <p:spPr>
                <a:xfrm>
                  <a:off x="5815336" y="2544277"/>
                  <a:ext cx="725760" cy="464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46F355D0-F5BE-669B-48DF-17147317C088}"/>
                  </a:ext>
                </a:extLst>
              </p14:cNvPr>
              <p14:cNvContentPartPr/>
              <p14:nvPr/>
            </p14:nvContentPartPr>
            <p14:xfrm>
              <a:off x="2502256" y="2820037"/>
              <a:ext cx="2387160" cy="55800"/>
            </p14:xfrm>
          </p:contentPart>
        </mc:Choice>
        <mc:Fallback xmlns="">
          <p:pic>
            <p:nvPicPr>
              <p:cNvPr id="13" name="Ink 12">
                <a:extLst>
                  <a:ext uri="{FF2B5EF4-FFF2-40B4-BE49-F238E27FC236}">
                    <a16:creationId xmlns:a16="http://schemas.microsoft.com/office/drawing/2014/main" id="{46F355D0-F5BE-669B-48DF-17147317C088}"/>
                  </a:ext>
                </a:extLst>
              </p:cNvPr>
              <p:cNvPicPr/>
              <p:nvPr/>
            </p:nvPicPr>
            <p:blipFill>
              <a:blip r:embed="rId17"/>
              <a:stretch>
                <a:fillRect/>
              </a:stretch>
            </p:blipFill>
            <p:spPr>
              <a:xfrm>
                <a:off x="2484616" y="2802397"/>
                <a:ext cx="2422800" cy="91440"/>
              </a:xfrm>
              <a:prstGeom prst="rect">
                <a:avLst/>
              </a:prstGeom>
            </p:spPr>
          </p:pic>
        </mc:Fallback>
      </mc:AlternateContent>
    </p:spTree>
    <p:extLst>
      <p:ext uri="{BB962C8B-B14F-4D97-AF65-F5344CB8AC3E}">
        <p14:creationId xmlns:p14="http://schemas.microsoft.com/office/powerpoint/2010/main" val="3996948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Rectangle: Rounded Corners 6">
            <a:extLst>
              <a:ext uri="{FF2B5EF4-FFF2-40B4-BE49-F238E27FC236}">
                <a16:creationId xmlns:a16="http://schemas.microsoft.com/office/drawing/2014/main" id="{4426F626-7A1A-43A8-B380-D11D76D34155}"/>
              </a:ext>
            </a:extLst>
          </p:cNvPr>
          <p:cNvSpPr/>
          <p:nvPr/>
        </p:nvSpPr>
        <p:spPr>
          <a:xfrm>
            <a:off x="3602369" y="1843674"/>
            <a:ext cx="4792928" cy="258977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5814F3C-AE7C-43CD-943F-E55B26546C47}"/>
              </a:ext>
            </a:extLst>
          </p:cNvPr>
          <p:cNvSpPr txBox="1"/>
          <p:nvPr/>
        </p:nvSpPr>
        <p:spPr>
          <a:xfrm>
            <a:off x="2975223" y="1977085"/>
            <a:ext cx="6096000" cy="2308324"/>
          </a:xfrm>
          <a:prstGeom prst="rect">
            <a:avLst/>
          </a:prstGeom>
          <a:noFill/>
        </p:spPr>
        <p:txBody>
          <a:bodyPr wrap="square">
            <a:spAutoFit/>
          </a:bodyPr>
          <a:lstStyle/>
          <a:p>
            <a:pPr algn="ctr"/>
            <a:r>
              <a:rPr lang="en-US" sz="3600" b="1">
                <a:solidFill>
                  <a:schemeClr val="bg1"/>
                </a:solidFill>
                <a:cs typeface="+mj-cs"/>
              </a:rPr>
              <a:t>Rabbinic Literature</a:t>
            </a:r>
          </a:p>
          <a:p>
            <a:pPr algn="ctr"/>
            <a:r>
              <a:rPr lang="he-IL" sz="3600" b="1">
                <a:solidFill>
                  <a:schemeClr val="bg1"/>
                </a:solidFill>
                <a:cs typeface="+mj-cs"/>
              </a:rPr>
              <a:t>ספרות רבנית</a:t>
            </a:r>
            <a:endParaRPr lang="en-US" sz="3600" b="1">
              <a:solidFill>
                <a:schemeClr val="bg1"/>
              </a:solidFill>
              <a:cs typeface="+mj-cs"/>
            </a:endParaRPr>
          </a:p>
          <a:p>
            <a:pPr algn="ctr"/>
            <a:endParaRPr lang="en-US" sz="3600" b="1">
              <a:solidFill>
                <a:schemeClr val="bg1"/>
              </a:solidFill>
              <a:cs typeface="+mj-cs"/>
            </a:endParaRPr>
          </a:p>
          <a:p>
            <a:pPr algn="ctr"/>
            <a:r>
              <a:rPr lang="en-US" sz="3600" b="1">
                <a:solidFill>
                  <a:schemeClr val="bg1"/>
                </a:solidFill>
                <a:cs typeface="+mj-cs"/>
              </a:rPr>
              <a:t>Part 2</a:t>
            </a:r>
            <a:endParaRPr lang="en-US" sz="3600">
              <a:solidFill>
                <a:schemeClr val="bg1"/>
              </a:solidFill>
              <a:cs typeface="+mj-cs"/>
            </a:endParaRPr>
          </a:p>
        </p:txBody>
      </p:sp>
    </p:spTree>
    <p:extLst>
      <p:ext uri="{BB962C8B-B14F-4D97-AF65-F5344CB8AC3E}">
        <p14:creationId xmlns:p14="http://schemas.microsoft.com/office/powerpoint/2010/main" val="215391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131690"/>
            <a:ext cx="10109842" cy="6001643"/>
          </a:xfrm>
          <a:prstGeom prst="rect">
            <a:avLst/>
          </a:prstGeom>
          <a:noFill/>
        </p:spPr>
        <p:txBody>
          <a:bodyPr wrap="square" rtlCol="0">
            <a:spAutoFit/>
          </a:bodyPr>
          <a:lstStyle/>
          <a:p>
            <a:r>
              <a:rPr lang="en-US" sz="2400" b="1">
                <a:solidFill>
                  <a:srgbClr val="FFC000"/>
                </a:solidFill>
                <a:cs typeface="+mj-cs"/>
              </a:rPr>
              <a:t>Targum Jonathan son of Uziel Isaiah 19:1-13</a:t>
            </a:r>
          </a:p>
          <a:p>
            <a:r>
              <a:rPr lang="en-US">
                <a:solidFill>
                  <a:srgbClr val="FFC000"/>
                </a:solidFill>
                <a:cs typeface="+mj-cs"/>
              </a:rPr>
              <a:t>19:1 THE BURDEN OF THE CUP OF CURSING TO MAKE THE EGYPTIANS TO DRINK. Behold, the Lord is revealed in the cloud of His glory, to take vengeance of the Egyptians; and the idols of the Egyptians shall be broken before His face, and the heart of the Egyptians shall be melted within them. </a:t>
            </a:r>
            <a:r>
              <a:rPr lang="en-US">
                <a:solidFill>
                  <a:srgbClr val="00B050"/>
                </a:solidFill>
                <a:cs typeface="+mj-cs"/>
              </a:rPr>
              <a:t>19:2 And I will excite Egyptians against Egyptians, and they shall wage war, every man against his brother, and every man against his neighbor: city against city, kingdom against kingdom. </a:t>
            </a:r>
            <a:r>
              <a:rPr lang="en-US">
                <a:solidFill>
                  <a:srgbClr val="00B0F0"/>
                </a:solidFill>
                <a:cs typeface="+mj-cs"/>
              </a:rPr>
              <a:t>19:3 And the spirit of the Egyptians shall melt within them, and their wise men I will destroy: and they shall seek to the idols, and to the charmers, to the deceitful, and to the diviners.</a:t>
            </a:r>
            <a:r>
              <a:rPr lang="en-US">
                <a:solidFill>
                  <a:srgbClr val="FFC000"/>
                </a:solidFill>
                <a:cs typeface="+mj-cs"/>
              </a:rPr>
              <a:t> </a:t>
            </a:r>
            <a:r>
              <a:rPr lang="en-US">
                <a:solidFill>
                  <a:srgbClr val="FFFF00"/>
                </a:solidFill>
                <a:cs typeface="+mj-cs"/>
              </a:rPr>
              <a:t>19:4 And I will deliver the Egyptians into the hand of a cruel lord; and a fierce king shall rule over them, saith the Lord of the world, the Lord of hosts. </a:t>
            </a:r>
            <a:r>
              <a:rPr lang="en-US">
                <a:solidFill>
                  <a:srgbClr val="FF0000"/>
                </a:solidFill>
                <a:cs typeface="+mj-cs"/>
              </a:rPr>
              <a:t>19:5 And the waters of the sea shall be laid desolate, and their river shall be wasted and dried up. 19:6 And their rivers shall be laid waste, and their deep streams shall be dried up and wasted: the reeds and flags shall not grow. 19:7 And the greatest part of the river shall wither, and that which is on its bank, and every sown place of their rivers shall wither, and shall be dried up, and nothing shall grow. 19:8 The fishermen shall be laid desolate, and all they that cast angle into the brook, and they that spread nets upon the faces of the waters shall be destroyed. 19:9 They shall be confounded which work combed flax, and weave nets of it. 19:10 And there shall be trodden under foot the well watered place, where they have been making pits, water pools each for himself. 19:11 Surely the princes of Tanes have become foolish; the wise, the counselors of Pharaoh have counseled an erroneous counsel; how will ye say to Pharaoh, We are the sons of the wise, and thou art the son of ancient kings. 19:12 Where are thy wise men? Let them tell thee now, and let them know what the Lord of hosts has counseled against Egypt. 19:13 The princes of Tanes have become foolish, the men of Memphis have erred; they caused the Egyptians, the lords of the provinces, to err. (TgJ)</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8E46469-E1FE-CA82-9496-E440F3033BF6}"/>
                  </a:ext>
                </a:extLst>
              </p14:cNvPr>
              <p14:cNvContentPartPr/>
              <p14:nvPr/>
            </p14:nvContentPartPr>
            <p14:xfrm>
              <a:off x="1161616" y="6008574"/>
              <a:ext cx="880920" cy="55080"/>
            </p14:xfrm>
          </p:contentPart>
        </mc:Choice>
        <mc:Fallback xmlns="">
          <p:pic>
            <p:nvPicPr>
              <p:cNvPr id="4" name="Ink 3">
                <a:extLst>
                  <a:ext uri="{FF2B5EF4-FFF2-40B4-BE49-F238E27FC236}">
                    <a16:creationId xmlns:a16="http://schemas.microsoft.com/office/drawing/2014/main" id="{58E46469-E1FE-CA82-9496-E440F3033BF6}"/>
                  </a:ext>
                </a:extLst>
              </p:cNvPr>
              <p:cNvPicPr/>
              <p:nvPr/>
            </p:nvPicPr>
            <p:blipFill>
              <a:blip r:embed="rId5"/>
              <a:stretch>
                <a:fillRect/>
              </a:stretch>
            </p:blipFill>
            <p:spPr>
              <a:xfrm>
                <a:off x="1143976" y="5990574"/>
                <a:ext cx="916560" cy="90720"/>
              </a:xfrm>
              <a:prstGeom prst="rect">
                <a:avLst/>
              </a:prstGeom>
            </p:spPr>
          </p:pic>
        </mc:Fallback>
      </mc:AlternateContent>
    </p:spTree>
    <p:extLst>
      <p:ext uri="{BB962C8B-B14F-4D97-AF65-F5344CB8AC3E}">
        <p14:creationId xmlns:p14="http://schemas.microsoft.com/office/powerpoint/2010/main" val="154372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626532" y="244579"/>
            <a:ext cx="9076267" cy="5509200"/>
          </a:xfrm>
          <a:prstGeom prst="rect">
            <a:avLst/>
          </a:prstGeom>
          <a:noFill/>
        </p:spPr>
        <p:txBody>
          <a:bodyPr wrap="square" rtlCol="0">
            <a:spAutoFit/>
          </a:bodyPr>
          <a:lstStyle/>
          <a:p>
            <a:r>
              <a:rPr lang="en-US" sz="3200" b="1">
                <a:solidFill>
                  <a:srgbClr val="92D050"/>
                </a:solidFill>
                <a:cs typeface="+mj-cs"/>
              </a:rPr>
              <a:t>Pirkei DeRabbi Eliezer 4:5</a:t>
            </a:r>
          </a:p>
          <a:p>
            <a:r>
              <a:rPr lang="en-US" sz="3200">
                <a:solidFill>
                  <a:srgbClr val="92D050"/>
                </a:solidFill>
                <a:cs typeface="+mj-cs"/>
              </a:rPr>
              <a:t>Over against them are the Ophanim (Wheels) and the Whirling Wheels of the Chariot, and when He looketh upon the earth His chariots are upon the Ophanim, and owing to the noise caused by the whirling wheels of the Chariot—lightnings and thunder go forth into the world. When He dwells in heaven He rideth upon a swift cloud. When He hastens He flies upon the wings of the wind, as it is said, "And he rode upon a cherub, and did fly; yea, he flew swiftly upon the wings of the wind" (</a:t>
            </a:r>
            <a:r>
              <a:rPr lang="en-US" sz="3200">
                <a:solidFill>
                  <a:srgbClr val="00B0F0"/>
                </a:solidFill>
                <a:cs typeface="+mj-cs"/>
              </a:rPr>
              <a:t>Ps. 18:10</a:t>
            </a:r>
            <a:r>
              <a:rPr lang="en-US" sz="3200">
                <a:solidFill>
                  <a:srgbClr val="92D050"/>
                </a:solidFill>
                <a:cs typeface="+mj-cs"/>
              </a:rPr>
              <a:t>).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A4495D1B-F2A4-F064-2B14-9AA965F0D274}"/>
                  </a:ext>
                </a:extLst>
              </p14:cNvPr>
              <p14:cNvContentPartPr/>
              <p14:nvPr/>
            </p14:nvContentPartPr>
            <p14:xfrm>
              <a:off x="7062016" y="1296894"/>
              <a:ext cx="917280" cy="73800"/>
            </p14:xfrm>
          </p:contentPart>
        </mc:Choice>
        <mc:Fallback xmlns="">
          <p:pic>
            <p:nvPicPr>
              <p:cNvPr id="2" name="Ink 1">
                <a:extLst>
                  <a:ext uri="{FF2B5EF4-FFF2-40B4-BE49-F238E27FC236}">
                    <a16:creationId xmlns:a16="http://schemas.microsoft.com/office/drawing/2014/main" id="{A4495D1B-F2A4-F064-2B14-9AA965F0D274}"/>
                  </a:ext>
                </a:extLst>
              </p:cNvPr>
              <p:cNvPicPr/>
              <p:nvPr/>
            </p:nvPicPr>
            <p:blipFill>
              <a:blip r:embed="rId5"/>
              <a:stretch>
                <a:fillRect/>
              </a:stretch>
            </p:blipFill>
            <p:spPr>
              <a:xfrm>
                <a:off x="7044016" y="1279254"/>
                <a:ext cx="952920" cy="109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77B86490-8DFD-074F-2C06-A78577F51973}"/>
                  </a:ext>
                </a:extLst>
              </p14:cNvPr>
              <p14:cNvContentPartPr/>
              <p14:nvPr/>
            </p14:nvContentPartPr>
            <p14:xfrm>
              <a:off x="9421096" y="2713494"/>
              <a:ext cx="42480" cy="10800"/>
            </p14:xfrm>
          </p:contentPart>
        </mc:Choice>
        <mc:Fallback xmlns="">
          <p:pic>
            <p:nvPicPr>
              <p:cNvPr id="4" name="Ink 3">
                <a:extLst>
                  <a:ext uri="{FF2B5EF4-FFF2-40B4-BE49-F238E27FC236}">
                    <a16:creationId xmlns:a16="http://schemas.microsoft.com/office/drawing/2014/main" id="{77B86490-8DFD-074F-2C06-A78577F51973}"/>
                  </a:ext>
                </a:extLst>
              </p:cNvPr>
              <p:cNvPicPr/>
              <p:nvPr/>
            </p:nvPicPr>
            <p:blipFill>
              <a:blip r:embed="rId7"/>
              <a:stretch>
                <a:fillRect/>
              </a:stretch>
            </p:blipFill>
            <p:spPr>
              <a:xfrm>
                <a:off x="9403456" y="2695494"/>
                <a:ext cx="7812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FCEFBB3F-FE0A-5418-D231-623D9A516543}"/>
                  </a:ext>
                </a:extLst>
              </p14:cNvPr>
              <p14:cNvContentPartPr/>
              <p14:nvPr/>
            </p14:nvContentPartPr>
            <p14:xfrm>
              <a:off x="2774776" y="3221094"/>
              <a:ext cx="23040" cy="27360"/>
            </p14:xfrm>
          </p:contentPart>
        </mc:Choice>
        <mc:Fallback xmlns="">
          <p:pic>
            <p:nvPicPr>
              <p:cNvPr id="5" name="Ink 4">
                <a:extLst>
                  <a:ext uri="{FF2B5EF4-FFF2-40B4-BE49-F238E27FC236}">
                    <a16:creationId xmlns:a16="http://schemas.microsoft.com/office/drawing/2014/main" id="{FCEFBB3F-FE0A-5418-D231-623D9A516543}"/>
                  </a:ext>
                </a:extLst>
              </p:cNvPr>
              <p:cNvPicPr/>
              <p:nvPr/>
            </p:nvPicPr>
            <p:blipFill>
              <a:blip r:embed="rId9"/>
              <a:stretch>
                <a:fillRect/>
              </a:stretch>
            </p:blipFill>
            <p:spPr>
              <a:xfrm>
                <a:off x="2756776" y="3203454"/>
                <a:ext cx="5868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2ABDD54A-7D62-2101-CA50-2EADA36F201B}"/>
                  </a:ext>
                </a:extLst>
              </p14:cNvPr>
              <p14:cNvContentPartPr/>
              <p14:nvPr/>
            </p14:nvContentPartPr>
            <p14:xfrm>
              <a:off x="2691976" y="5235654"/>
              <a:ext cx="90720" cy="17640"/>
            </p14:xfrm>
          </p:contentPart>
        </mc:Choice>
        <mc:Fallback xmlns="">
          <p:pic>
            <p:nvPicPr>
              <p:cNvPr id="7" name="Ink 6">
                <a:extLst>
                  <a:ext uri="{FF2B5EF4-FFF2-40B4-BE49-F238E27FC236}">
                    <a16:creationId xmlns:a16="http://schemas.microsoft.com/office/drawing/2014/main" id="{2ABDD54A-7D62-2101-CA50-2EADA36F201B}"/>
                  </a:ext>
                </a:extLst>
              </p:cNvPr>
              <p:cNvPicPr/>
              <p:nvPr/>
            </p:nvPicPr>
            <p:blipFill>
              <a:blip r:embed="rId11"/>
              <a:stretch>
                <a:fillRect/>
              </a:stretch>
            </p:blipFill>
            <p:spPr>
              <a:xfrm>
                <a:off x="2674336" y="5218014"/>
                <a:ext cx="126360" cy="53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5A335B49-494E-844C-A3DF-4AAA8C7A5784}"/>
                  </a:ext>
                </a:extLst>
              </p14:cNvPr>
              <p14:cNvContentPartPr/>
              <p14:nvPr/>
            </p14:nvContentPartPr>
            <p14:xfrm>
              <a:off x="7998376" y="5196414"/>
              <a:ext cx="50040" cy="50040"/>
            </p14:xfrm>
          </p:contentPart>
        </mc:Choice>
        <mc:Fallback xmlns="">
          <p:pic>
            <p:nvPicPr>
              <p:cNvPr id="9" name="Ink 8">
                <a:extLst>
                  <a:ext uri="{FF2B5EF4-FFF2-40B4-BE49-F238E27FC236}">
                    <a16:creationId xmlns:a16="http://schemas.microsoft.com/office/drawing/2014/main" id="{5A335B49-494E-844C-A3DF-4AAA8C7A5784}"/>
                  </a:ext>
                </a:extLst>
              </p:cNvPr>
              <p:cNvPicPr/>
              <p:nvPr/>
            </p:nvPicPr>
            <p:blipFill>
              <a:blip r:embed="rId13"/>
              <a:stretch>
                <a:fillRect/>
              </a:stretch>
            </p:blipFill>
            <p:spPr>
              <a:xfrm>
                <a:off x="7980376" y="5178774"/>
                <a:ext cx="8568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D0D6B936-7ED2-31A8-7FC8-0E05D6B6AA02}"/>
                  </a:ext>
                </a:extLst>
              </p14:cNvPr>
              <p14:cNvContentPartPr/>
              <p14:nvPr/>
            </p14:nvContentPartPr>
            <p14:xfrm>
              <a:off x="3526456" y="5897334"/>
              <a:ext cx="71280" cy="46080"/>
            </p14:xfrm>
          </p:contentPart>
        </mc:Choice>
        <mc:Fallback xmlns="">
          <p:pic>
            <p:nvPicPr>
              <p:cNvPr id="11" name="Ink 10">
                <a:extLst>
                  <a:ext uri="{FF2B5EF4-FFF2-40B4-BE49-F238E27FC236}">
                    <a16:creationId xmlns:a16="http://schemas.microsoft.com/office/drawing/2014/main" id="{D0D6B936-7ED2-31A8-7FC8-0E05D6B6AA02}"/>
                  </a:ext>
                </a:extLst>
              </p:cNvPr>
              <p:cNvPicPr/>
              <p:nvPr/>
            </p:nvPicPr>
            <p:blipFill>
              <a:blip r:embed="rId15"/>
              <a:stretch>
                <a:fillRect/>
              </a:stretch>
            </p:blipFill>
            <p:spPr>
              <a:xfrm>
                <a:off x="3508456" y="5879334"/>
                <a:ext cx="10692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FD51E2E3-AA76-E467-DE4D-1CC485BEF5DF}"/>
                  </a:ext>
                </a:extLst>
              </p14:cNvPr>
              <p14:cNvContentPartPr/>
              <p14:nvPr/>
            </p14:nvContentPartPr>
            <p14:xfrm>
              <a:off x="4138816" y="5718774"/>
              <a:ext cx="1409040" cy="60480"/>
            </p14:xfrm>
          </p:contentPart>
        </mc:Choice>
        <mc:Fallback xmlns="">
          <p:pic>
            <p:nvPicPr>
              <p:cNvPr id="12" name="Ink 11">
                <a:extLst>
                  <a:ext uri="{FF2B5EF4-FFF2-40B4-BE49-F238E27FC236}">
                    <a16:creationId xmlns:a16="http://schemas.microsoft.com/office/drawing/2014/main" id="{FD51E2E3-AA76-E467-DE4D-1CC485BEF5DF}"/>
                  </a:ext>
                </a:extLst>
              </p:cNvPr>
              <p:cNvPicPr/>
              <p:nvPr/>
            </p:nvPicPr>
            <p:blipFill>
              <a:blip r:embed="rId17"/>
              <a:stretch>
                <a:fillRect/>
              </a:stretch>
            </p:blipFill>
            <p:spPr>
              <a:xfrm>
                <a:off x="4121176" y="5700774"/>
                <a:ext cx="1444680" cy="96120"/>
              </a:xfrm>
              <a:prstGeom prst="rect">
                <a:avLst/>
              </a:prstGeom>
            </p:spPr>
          </p:pic>
        </mc:Fallback>
      </mc:AlternateContent>
    </p:spTree>
    <p:extLst>
      <p:ext uri="{BB962C8B-B14F-4D97-AF65-F5344CB8AC3E}">
        <p14:creationId xmlns:p14="http://schemas.microsoft.com/office/powerpoint/2010/main" val="93802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2135556"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4000" y="244579"/>
            <a:ext cx="11661422" cy="5478423"/>
          </a:xfrm>
          <a:prstGeom prst="rect">
            <a:avLst/>
          </a:prstGeom>
          <a:noFill/>
        </p:spPr>
        <p:txBody>
          <a:bodyPr wrap="square" rtlCol="0">
            <a:spAutoFit/>
          </a:bodyPr>
          <a:lstStyle/>
          <a:p>
            <a:r>
              <a:rPr lang="en-US" sz="2000" b="1">
                <a:solidFill>
                  <a:srgbClr val="92D050"/>
                </a:solidFill>
                <a:cs typeface="+mj-cs"/>
              </a:rPr>
              <a:t>Ezekiel 1:1-21</a:t>
            </a:r>
          </a:p>
          <a:p>
            <a:r>
              <a:rPr lang="en-US" sz="1500">
                <a:solidFill>
                  <a:srgbClr val="92D050"/>
                </a:solidFill>
                <a:cs typeface="+mj-cs"/>
              </a:rPr>
              <a:t>1:1  Now it came to pass in the thirtieth year, in the fourth month, in the fifth day of the month, as I was among the captives by the river of Chebar, that the heavens were opened, and I saw visions of God. 1:2  In the fifth day of the month, which was the fifth year of king Jehoiachin's captivity, 1:3  The word of the LORD came expressly unto Ezekiel the priest, the son of Buzi, in the land of the Chaldeans by the river Chebar; and the hand of the LORD was there upon him. 1:4  And I looked, and, behold, a whirlwind came out of the north, a great cloud, and a fire infolding itself, and a brightness was about it, and out of the midst thereof as the color of amber, out of the midst of the fire. 1:5  Also out of the midst thereof came the likeness of four living creatures. And this was their appearance; they had the likeness of a man. 1:6  And every one had four faces, and every one had four wings. 1:7  And their feet were straight feet; and the sole of their feet was like the sole of a calf's foot: and they sparkled like the color of burnished brass. 1:8  And they had the hands of a man under their wings on their four sides; and they four had their faces and their wings. 1:9  Their wings were joined one to another; they turned not when they went; they went every one straight forward. 1:10  As for the likeness of their faces, they four had the face of a man, and the face of a lion, on the right side: and they four had the face of an ox on the left side; they four also had the face of an eagle. 1:11  Thus were their faces: and their wings were stretched upward; two wings of every one were joined one to another, and two covered their bodies. 1:12  And they went every one straight forward: whither the spirit was to go, they went; and they turned not when they went. 1:13  As for the likeness of the living creatures, their appearance was like burning coals of fire, and like the appearance of lamps: it went up and down among the living creatures; and the fire was bright, and out of the fire went forth lightning. 1:14  And the living creatures ran and returned as the appearance of a flash of lightning. 1:15  Now as I beheld the living creatures, behold one wheel upon the earth by the living creatures, with his four faces. 1:16  The appearance of the wheels and their work was like unto the colour of a beryl: and they four had one likeness: and their appearance and their work was as it were a wheel in the middle of a wheel. 1:17  When they went, they went upon their four sides: and they turned not when they went. 1:18  As for their rings, they were so high that they were dreadful; and their rings were full of eyes round about them four. 1:19  And when the living creatures went, the wheels went by them: and when the living creatures were lifted up from the earth, the wheels were lifted up. 1:20  Whithersoever the spirit was to go, they went, thither was their spirit to go; and the wheels were lifted up over against them: for the spirit of the living creature was in the wheels. 1:21  When those went, these went; and when those stood, these stood; and when those were lifted up from the earth, the wheels were lifted up over against them: for the spirit of the living creature was in the wheels.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A44B46D3-18BB-B91D-AA4B-A636F7440EF6}"/>
                  </a:ext>
                </a:extLst>
              </p14:cNvPr>
              <p14:cNvContentPartPr/>
              <p14:nvPr/>
            </p14:nvContentPartPr>
            <p14:xfrm>
              <a:off x="7265056" y="3945774"/>
              <a:ext cx="936720" cy="91080"/>
            </p14:xfrm>
          </p:contentPart>
        </mc:Choice>
        <mc:Fallback xmlns="">
          <p:pic>
            <p:nvPicPr>
              <p:cNvPr id="2" name="Ink 1">
                <a:extLst>
                  <a:ext uri="{FF2B5EF4-FFF2-40B4-BE49-F238E27FC236}">
                    <a16:creationId xmlns:a16="http://schemas.microsoft.com/office/drawing/2014/main" id="{A44B46D3-18BB-B91D-AA4B-A636F7440EF6}"/>
                  </a:ext>
                </a:extLst>
              </p:cNvPr>
              <p:cNvPicPr/>
              <p:nvPr/>
            </p:nvPicPr>
            <p:blipFill>
              <a:blip r:embed="rId5"/>
              <a:stretch>
                <a:fillRect/>
              </a:stretch>
            </p:blipFill>
            <p:spPr>
              <a:xfrm>
                <a:off x="7247416" y="3927774"/>
                <a:ext cx="97236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D0EBCA24-4EDC-4D25-0535-32142B6E78C1}"/>
                  </a:ext>
                </a:extLst>
              </p14:cNvPr>
              <p14:cNvContentPartPr/>
              <p14:nvPr/>
            </p14:nvContentPartPr>
            <p14:xfrm>
              <a:off x="3416656" y="4204614"/>
              <a:ext cx="572400" cy="67320"/>
            </p14:xfrm>
          </p:contentPart>
        </mc:Choice>
        <mc:Fallback xmlns="">
          <p:pic>
            <p:nvPicPr>
              <p:cNvPr id="4" name="Ink 3">
                <a:extLst>
                  <a:ext uri="{FF2B5EF4-FFF2-40B4-BE49-F238E27FC236}">
                    <a16:creationId xmlns:a16="http://schemas.microsoft.com/office/drawing/2014/main" id="{D0EBCA24-4EDC-4D25-0535-32142B6E78C1}"/>
                  </a:ext>
                </a:extLst>
              </p:cNvPr>
              <p:cNvPicPr/>
              <p:nvPr/>
            </p:nvPicPr>
            <p:blipFill>
              <a:blip r:embed="rId7"/>
              <a:stretch>
                <a:fillRect/>
              </a:stretch>
            </p:blipFill>
            <p:spPr>
              <a:xfrm>
                <a:off x="3399016" y="4186974"/>
                <a:ext cx="60804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2167C009-40DF-C1A5-7F00-9CC17D3ED14D}"/>
                  </a:ext>
                </a:extLst>
              </p14:cNvPr>
              <p14:cNvContentPartPr/>
              <p14:nvPr/>
            </p14:nvContentPartPr>
            <p14:xfrm>
              <a:off x="3715456" y="4451574"/>
              <a:ext cx="457560" cy="29520"/>
            </p14:xfrm>
          </p:contentPart>
        </mc:Choice>
        <mc:Fallback xmlns="">
          <p:pic>
            <p:nvPicPr>
              <p:cNvPr id="5" name="Ink 4">
                <a:extLst>
                  <a:ext uri="{FF2B5EF4-FFF2-40B4-BE49-F238E27FC236}">
                    <a16:creationId xmlns:a16="http://schemas.microsoft.com/office/drawing/2014/main" id="{2167C009-40DF-C1A5-7F00-9CC17D3ED14D}"/>
                  </a:ext>
                </a:extLst>
              </p:cNvPr>
              <p:cNvPicPr/>
              <p:nvPr/>
            </p:nvPicPr>
            <p:blipFill>
              <a:blip r:embed="rId9"/>
              <a:stretch>
                <a:fillRect/>
              </a:stretch>
            </p:blipFill>
            <p:spPr>
              <a:xfrm>
                <a:off x="3697456" y="4433574"/>
                <a:ext cx="49320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31BBE392-63A9-BBC0-AE40-7E9C4665E4D7}"/>
                  </a:ext>
                </a:extLst>
              </p14:cNvPr>
              <p14:cNvContentPartPr/>
              <p14:nvPr/>
            </p14:nvContentPartPr>
            <p14:xfrm>
              <a:off x="5658376" y="4469934"/>
              <a:ext cx="516600" cy="61200"/>
            </p14:xfrm>
          </p:contentPart>
        </mc:Choice>
        <mc:Fallback xmlns="">
          <p:pic>
            <p:nvPicPr>
              <p:cNvPr id="7" name="Ink 6">
                <a:extLst>
                  <a:ext uri="{FF2B5EF4-FFF2-40B4-BE49-F238E27FC236}">
                    <a16:creationId xmlns:a16="http://schemas.microsoft.com/office/drawing/2014/main" id="{31BBE392-63A9-BBC0-AE40-7E9C4665E4D7}"/>
                  </a:ext>
                </a:extLst>
              </p:cNvPr>
              <p:cNvPicPr/>
              <p:nvPr/>
            </p:nvPicPr>
            <p:blipFill>
              <a:blip r:embed="rId11"/>
              <a:stretch>
                <a:fillRect/>
              </a:stretch>
            </p:blipFill>
            <p:spPr>
              <a:xfrm>
                <a:off x="5640736" y="4451934"/>
                <a:ext cx="55224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96A50112-4C55-AEE5-B37D-4F8DB74948F0}"/>
                  </a:ext>
                </a:extLst>
              </p14:cNvPr>
              <p14:cNvContentPartPr/>
              <p14:nvPr/>
            </p14:nvContentPartPr>
            <p14:xfrm>
              <a:off x="3886456" y="4909134"/>
              <a:ext cx="566280" cy="39240"/>
            </p14:xfrm>
          </p:contentPart>
        </mc:Choice>
        <mc:Fallback xmlns="">
          <p:pic>
            <p:nvPicPr>
              <p:cNvPr id="9" name="Ink 8">
                <a:extLst>
                  <a:ext uri="{FF2B5EF4-FFF2-40B4-BE49-F238E27FC236}">
                    <a16:creationId xmlns:a16="http://schemas.microsoft.com/office/drawing/2014/main" id="{96A50112-4C55-AEE5-B37D-4F8DB74948F0}"/>
                  </a:ext>
                </a:extLst>
              </p:cNvPr>
              <p:cNvPicPr/>
              <p:nvPr/>
            </p:nvPicPr>
            <p:blipFill>
              <a:blip r:embed="rId13"/>
              <a:stretch>
                <a:fillRect/>
              </a:stretch>
            </p:blipFill>
            <p:spPr>
              <a:xfrm>
                <a:off x="3868816" y="4891134"/>
                <a:ext cx="60192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50C9B797-B492-AF2D-A284-8617CC46F8C2}"/>
                  </a:ext>
                </a:extLst>
              </p14:cNvPr>
              <p14:cNvContentPartPr/>
              <p14:nvPr/>
            </p14:nvContentPartPr>
            <p14:xfrm>
              <a:off x="10674976" y="4932534"/>
              <a:ext cx="416520" cy="29520"/>
            </p14:xfrm>
          </p:contentPart>
        </mc:Choice>
        <mc:Fallback xmlns="">
          <p:pic>
            <p:nvPicPr>
              <p:cNvPr id="11" name="Ink 10">
                <a:extLst>
                  <a:ext uri="{FF2B5EF4-FFF2-40B4-BE49-F238E27FC236}">
                    <a16:creationId xmlns:a16="http://schemas.microsoft.com/office/drawing/2014/main" id="{50C9B797-B492-AF2D-A284-8617CC46F8C2}"/>
                  </a:ext>
                </a:extLst>
              </p:cNvPr>
              <p:cNvPicPr/>
              <p:nvPr/>
            </p:nvPicPr>
            <p:blipFill>
              <a:blip r:embed="rId15"/>
              <a:stretch>
                <a:fillRect/>
              </a:stretch>
            </p:blipFill>
            <p:spPr>
              <a:xfrm>
                <a:off x="10656976" y="4914894"/>
                <a:ext cx="45216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1E54DB3C-15F9-CD96-DE75-6E684E4E8715}"/>
                  </a:ext>
                </a:extLst>
              </p14:cNvPr>
              <p14:cNvContentPartPr/>
              <p14:nvPr/>
            </p14:nvContentPartPr>
            <p14:xfrm>
              <a:off x="8044096" y="5187414"/>
              <a:ext cx="508320" cy="30960"/>
            </p14:xfrm>
          </p:contentPart>
        </mc:Choice>
        <mc:Fallback xmlns="">
          <p:pic>
            <p:nvPicPr>
              <p:cNvPr id="12" name="Ink 11">
                <a:extLst>
                  <a:ext uri="{FF2B5EF4-FFF2-40B4-BE49-F238E27FC236}">
                    <a16:creationId xmlns:a16="http://schemas.microsoft.com/office/drawing/2014/main" id="{1E54DB3C-15F9-CD96-DE75-6E684E4E8715}"/>
                  </a:ext>
                </a:extLst>
              </p:cNvPr>
              <p:cNvPicPr/>
              <p:nvPr/>
            </p:nvPicPr>
            <p:blipFill>
              <a:blip r:embed="rId17"/>
              <a:stretch>
                <a:fillRect/>
              </a:stretch>
            </p:blipFill>
            <p:spPr>
              <a:xfrm>
                <a:off x="8026096" y="5169774"/>
                <a:ext cx="54396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F55AE8AF-FEBB-4AA4-2D17-6EDBEBFB69C8}"/>
                  </a:ext>
                </a:extLst>
              </p14:cNvPr>
              <p14:cNvContentPartPr/>
              <p14:nvPr/>
            </p14:nvContentPartPr>
            <p14:xfrm>
              <a:off x="3277336" y="5326014"/>
              <a:ext cx="494640" cy="66960"/>
            </p14:xfrm>
          </p:contentPart>
        </mc:Choice>
        <mc:Fallback xmlns="">
          <p:pic>
            <p:nvPicPr>
              <p:cNvPr id="13" name="Ink 12">
                <a:extLst>
                  <a:ext uri="{FF2B5EF4-FFF2-40B4-BE49-F238E27FC236}">
                    <a16:creationId xmlns:a16="http://schemas.microsoft.com/office/drawing/2014/main" id="{F55AE8AF-FEBB-4AA4-2D17-6EDBEBFB69C8}"/>
                  </a:ext>
                </a:extLst>
              </p:cNvPr>
              <p:cNvPicPr/>
              <p:nvPr/>
            </p:nvPicPr>
            <p:blipFill>
              <a:blip r:embed="rId19"/>
              <a:stretch>
                <a:fillRect/>
              </a:stretch>
            </p:blipFill>
            <p:spPr>
              <a:xfrm>
                <a:off x="3259696" y="5308374"/>
                <a:ext cx="53028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B1635D15-D908-1835-2C79-B97D2B80835D}"/>
                  </a:ext>
                </a:extLst>
              </p14:cNvPr>
              <p14:cNvContentPartPr/>
              <p14:nvPr/>
            </p14:nvContentPartPr>
            <p14:xfrm>
              <a:off x="2199136" y="5710134"/>
              <a:ext cx="591480" cy="19800"/>
            </p14:xfrm>
          </p:contentPart>
        </mc:Choice>
        <mc:Fallback xmlns="">
          <p:pic>
            <p:nvPicPr>
              <p:cNvPr id="14" name="Ink 13">
                <a:extLst>
                  <a:ext uri="{FF2B5EF4-FFF2-40B4-BE49-F238E27FC236}">
                    <a16:creationId xmlns:a16="http://schemas.microsoft.com/office/drawing/2014/main" id="{B1635D15-D908-1835-2C79-B97D2B80835D}"/>
                  </a:ext>
                </a:extLst>
              </p:cNvPr>
              <p:cNvPicPr/>
              <p:nvPr/>
            </p:nvPicPr>
            <p:blipFill>
              <a:blip r:embed="rId21"/>
              <a:stretch>
                <a:fillRect/>
              </a:stretch>
            </p:blipFill>
            <p:spPr>
              <a:xfrm>
                <a:off x="2181136" y="5692494"/>
                <a:ext cx="62712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49C59BC6-9D1B-698C-2023-862E7E07503D}"/>
                  </a:ext>
                </a:extLst>
              </p14:cNvPr>
              <p14:cNvContentPartPr/>
              <p14:nvPr/>
            </p14:nvContentPartPr>
            <p14:xfrm>
              <a:off x="8826016" y="5644614"/>
              <a:ext cx="384480" cy="39600"/>
            </p14:xfrm>
          </p:contentPart>
        </mc:Choice>
        <mc:Fallback xmlns="">
          <p:pic>
            <p:nvPicPr>
              <p:cNvPr id="15" name="Ink 14">
                <a:extLst>
                  <a:ext uri="{FF2B5EF4-FFF2-40B4-BE49-F238E27FC236}">
                    <a16:creationId xmlns:a16="http://schemas.microsoft.com/office/drawing/2014/main" id="{49C59BC6-9D1B-698C-2023-862E7E07503D}"/>
                  </a:ext>
                </a:extLst>
              </p:cNvPr>
              <p:cNvPicPr/>
              <p:nvPr/>
            </p:nvPicPr>
            <p:blipFill>
              <a:blip r:embed="rId23"/>
              <a:stretch>
                <a:fillRect/>
              </a:stretch>
            </p:blipFill>
            <p:spPr>
              <a:xfrm>
                <a:off x="8808376" y="5626614"/>
                <a:ext cx="420120" cy="75240"/>
              </a:xfrm>
              <a:prstGeom prst="rect">
                <a:avLst/>
              </a:prstGeom>
            </p:spPr>
          </p:pic>
        </mc:Fallback>
      </mc:AlternateContent>
    </p:spTree>
    <p:extLst>
      <p:ext uri="{BB962C8B-B14F-4D97-AF65-F5344CB8AC3E}">
        <p14:creationId xmlns:p14="http://schemas.microsoft.com/office/powerpoint/2010/main" val="61582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682977" y="0"/>
            <a:ext cx="9076267" cy="6124754"/>
          </a:xfrm>
          <a:prstGeom prst="rect">
            <a:avLst/>
          </a:prstGeom>
          <a:noFill/>
        </p:spPr>
        <p:txBody>
          <a:bodyPr wrap="square" rtlCol="0">
            <a:spAutoFit/>
          </a:bodyPr>
          <a:lstStyle/>
          <a:p>
            <a:r>
              <a:rPr lang="en-US" sz="3200" b="1">
                <a:solidFill>
                  <a:srgbClr val="FFC000"/>
                </a:solidFill>
                <a:cs typeface="+mj-cs"/>
              </a:rPr>
              <a:t>Rashi on Isaiah 19,1 Part 1-2</a:t>
            </a:r>
          </a:p>
          <a:p>
            <a:pPr algn="r"/>
            <a:r>
              <a:rPr lang="he-IL" sz="2400">
                <a:solidFill>
                  <a:srgbClr val="FFFF00"/>
                </a:solidFill>
                <a:cs typeface="+mj-cs"/>
              </a:rPr>
              <a:t>רוכב על עב קל. מהרה לשלוח קל מהרה גזרת דברו ליפרע ממצרים: </a:t>
            </a:r>
            <a:endParaRPr lang="en-US" sz="2400">
              <a:solidFill>
                <a:srgbClr val="FFFF00"/>
              </a:solidFill>
              <a:cs typeface="+mj-cs"/>
            </a:endParaRPr>
          </a:p>
          <a:p>
            <a:r>
              <a:rPr lang="en-US" sz="2400">
                <a:solidFill>
                  <a:srgbClr val="FFC000"/>
                </a:solidFill>
                <a:cs typeface="+mj-cs"/>
              </a:rPr>
              <a:t>is riding on a light cloud quickly to send easily and quickly the decree of His word to punish Egypt.</a:t>
            </a:r>
          </a:p>
          <a:p>
            <a:pPr algn="r"/>
            <a:r>
              <a:rPr lang="he-IL" sz="2400">
                <a:solidFill>
                  <a:srgbClr val="FFFF00"/>
                </a:solidFill>
                <a:cs typeface="+mj-cs"/>
              </a:rPr>
              <a:t>ונעו אלילי מצרים מפניו. לא יהיה להם כח להציל את עמם מיד שלוחיו של אשור וזה שאמר הנביא פורענות מצרים בלשון הזה מה שלא אמר בלשון הזה לשאר אומות מפני שהם למודים ללקות במדה הזאת ועברתי בארץ מצרים (שמות יב) ובכל אלהי מצרים (שם) ודרך ארץ מייראין את האדם במכה שכבר לקה בה: </a:t>
            </a:r>
            <a:endParaRPr lang="en-US" sz="2400">
              <a:solidFill>
                <a:srgbClr val="FFFF00"/>
              </a:solidFill>
              <a:cs typeface="+mj-cs"/>
            </a:endParaRPr>
          </a:p>
          <a:p>
            <a:r>
              <a:rPr lang="en-US" sz="2400">
                <a:solidFill>
                  <a:srgbClr val="FFC000"/>
                </a:solidFill>
                <a:cs typeface="+mj-cs"/>
              </a:rPr>
              <a:t>and the idols of Egypt shall quake from before Him They will have no power to save their people from the messengers of the king of Assyria. The prophet presented the retribution of Egypt in this manner, unlike the way he presented it to other nations, because they are accustomed to being punished in this manner. (</a:t>
            </a:r>
            <a:r>
              <a:rPr lang="en-US" sz="2400">
                <a:solidFill>
                  <a:srgbClr val="00B0F0"/>
                </a:solidFill>
                <a:cs typeface="+mj-cs"/>
              </a:rPr>
              <a:t>Exodus 12:12</a:t>
            </a:r>
            <a:r>
              <a:rPr lang="en-US" sz="2400">
                <a:solidFill>
                  <a:srgbClr val="FFC000"/>
                </a:solidFill>
                <a:cs typeface="+mj-cs"/>
              </a:rPr>
              <a:t>) “And I will pass through the land of Egypt...and upon all the gods of Egypt [will I execute punishment],” and it is customary to frighten a person with a misfortune from which he has already suffered.</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3BEB256A-EA77-1CAE-96CC-55F2E60C4B1D}"/>
                  </a:ext>
                </a:extLst>
              </p14:cNvPr>
              <p14:cNvContentPartPr/>
              <p14:nvPr/>
            </p14:nvContentPartPr>
            <p14:xfrm>
              <a:off x="8106016" y="875694"/>
              <a:ext cx="1512720" cy="101880"/>
            </p14:xfrm>
          </p:contentPart>
        </mc:Choice>
        <mc:Fallback xmlns="">
          <p:pic>
            <p:nvPicPr>
              <p:cNvPr id="2" name="Ink 1">
                <a:extLst>
                  <a:ext uri="{FF2B5EF4-FFF2-40B4-BE49-F238E27FC236}">
                    <a16:creationId xmlns:a16="http://schemas.microsoft.com/office/drawing/2014/main" id="{3BEB256A-EA77-1CAE-96CC-55F2E60C4B1D}"/>
                  </a:ext>
                </a:extLst>
              </p:cNvPr>
              <p:cNvPicPr/>
              <p:nvPr/>
            </p:nvPicPr>
            <p:blipFill>
              <a:blip r:embed="rId5"/>
              <a:stretch>
                <a:fillRect/>
              </a:stretch>
            </p:blipFill>
            <p:spPr>
              <a:xfrm>
                <a:off x="8088376" y="857694"/>
                <a:ext cx="154836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F62CB890-90BA-9530-B621-94696BC5927A}"/>
                  </a:ext>
                </a:extLst>
              </p14:cNvPr>
              <p14:cNvContentPartPr/>
              <p14:nvPr/>
            </p14:nvContentPartPr>
            <p14:xfrm>
              <a:off x="9088816" y="1291854"/>
              <a:ext cx="6120" cy="2160"/>
            </p14:xfrm>
          </p:contentPart>
        </mc:Choice>
        <mc:Fallback xmlns="">
          <p:pic>
            <p:nvPicPr>
              <p:cNvPr id="4" name="Ink 3">
                <a:extLst>
                  <a:ext uri="{FF2B5EF4-FFF2-40B4-BE49-F238E27FC236}">
                    <a16:creationId xmlns:a16="http://schemas.microsoft.com/office/drawing/2014/main" id="{F62CB890-90BA-9530-B621-94696BC5927A}"/>
                  </a:ext>
                </a:extLst>
              </p:cNvPr>
              <p:cNvPicPr/>
              <p:nvPr/>
            </p:nvPicPr>
            <p:blipFill>
              <a:blip r:embed="rId7"/>
              <a:stretch>
                <a:fillRect/>
              </a:stretch>
            </p:blipFill>
            <p:spPr>
              <a:xfrm>
                <a:off x="9070816" y="1274214"/>
                <a:ext cx="4176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6C8FD9C1-BF52-8313-5E2B-C773DA886044}"/>
                  </a:ext>
                </a:extLst>
              </p14:cNvPr>
              <p14:cNvContentPartPr/>
              <p14:nvPr/>
            </p14:nvContentPartPr>
            <p14:xfrm>
              <a:off x="6803176" y="4860894"/>
              <a:ext cx="1756800" cy="106560"/>
            </p14:xfrm>
          </p:contentPart>
        </mc:Choice>
        <mc:Fallback xmlns="">
          <p:pic>
            <p:nvPicPr>
              <p:cNvPr id="5" name="Ink 4">
                <a:extLst>
                  <a:ext uri="{FF2B5EF4-FFF2-40B4-BE49-F238E27FC236}">
                    <a16:creationId xmlns:a16="http://schemas.microsoft.com/office/drawing/2014/main" id="{6C8FD9C1-BF52-8313-5E2B-C773DA886044}"/>
                  </a:ext>
                </a:extLst>
              </p:cNvPr>
              <p:cNvPicPr/>
              <p:nvPr/>
            </p:nvPicPr>
            <p:blipFill>
              <a:blip r:embed="rId9"/>
              <a:stretch>
                <a:fillRect/>
              </a:stretch>
            </p:blipFill>
            <p:spPr>
              <a:xfrm>
                <a:off x="6785176" y="4842894"/>
                <a:ext cx="1792440" cy="1422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01CD7E63-D629-8E4A-35B4-6F8E40DED03E}"/>
                  </a:ext>
                </a:extLst>
              </p14:cNvPr>
              <p14:cNvContentPartPr/>
              <p14:nvPr/>
            </p14:nvContentPartPr>
            <p14:xfrm>
              <a:off x="846976" y="5230614"/>
              <a:ext cx="8470440" cy="102960"/>
            </p14:xfrm>
          </p:contentPart>
        </mc:Choice>
        <mc:Fallback xmlns="">
          <p:pic>
            <p:nvPicPr>
              <p:cNvPr id="7" name="Ink 6">
                <a:extLst>
                  <a:ext uri="{FF2B5EF4-FFF2-40B4-BE49-F238E27FC236}">
                    <a16:creationId xmlns:a16="http://schemas.microsoft.com/office/drawing/2014/main" id="{01CD7E63-D629-8E4A-35B4-6F8E40DED03E}"/>
                  </a:ext>
                </a:extLst>
              </p:cNvPr>
              <p:cNvPicPr/>
              <p:nvPr/>
            </p:nvPicPr>
            <p:blipFill>
              <a:blip r:embed="rId11"/>
              <a:stretch>
                <a:fillRect/>
              </a:stretch>
            </p:blipFill>
            <p:spPr>
              <a:xfrm>
                <a:off x="829336" y="5212974"/>
                <a:ext cx="85060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85FAC638-2DB5-3D50-6809-AF99145F7173}"/>
                  </a:ext>
                </a:extLst>
              </p14:cNvPr>
              <p14:cNvContentPartPr/>
              <p14:nvPr/>
            </p14:nvContentPartPr>
            <p14:xfrm>
              <a:off x="730336" y="5580174"/>
              <a:ext cx="1787760" cy="119160"/>
            </p14:xfrm>
          </p:contentPart>
        </mc:Choice>
        <mc:Fallback xmlns="">
          <p:pic>
            <p:nvPicPr>
              <p:cNvPr id="9" name="Ink 8">
                <a:extLst>
                  <a:ext uri="{FF2B5EF4-FFF2-40B4-BE49-F238E27FC236}">
                    <a16:creationId xmlns:a16="http://schemas.microsoft.com/office/drawing/2014/main" id="{85FAC638-2DB5-3D50-6809-AF99145F7173}"/>
                  </a:ext>
                </a:extLst>
              </p:cNvPr>
              <p:cNvPicPr/>
              <p:nvPr/>
            </p:nvPicPr>
            <p:blipFill>
              <a:blip r:embed="rId13"/>
              <a:stretch>
                <a:fillRect/>
              </a:stretch>
            </p:blipFill>
            <p:spPr>
              <a:xfrm>
                <a:off x="712696" y="5562534"/>
                <a:ext cx="1823400" cy="154800"/>
              </a:xfrm>
              <a:prstGeom prst="rect">
                <a:avLst/>
              </a:prstGeom>
            </p:spPr>
          </p:pic>
        </mc:Fallback>
      </mc:AlternateContent>
    </p:spTree>
    <p:extLst>
      <p:ext uri="{BB962C8B-B14F-4D97-AF65-F5344CB8AC3E}">
        <p14:creationId xmlns:p14="http://schemas.microsoft.com/office/powerpoint/2010/main" val="169289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5513759"/>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682977" y="0"/>
            <a:ext cx="9076267" cy="5016758"/>
          </a:xfrm>
          <a:prstGeom prst="rect">
            <a:avLst/>
          </a:prstGeom>
          <a:noFill/>
        </p:spPr>
        <p:txBody>
          <a:bodyPr wrap="square" rtlCol="0">
            <a:spAutoFit/>
          </a:bodyPr>
          <a:lstStyle/>
          <a:p>
            <a:r>
              <a:rPr lang="en-US" sz="3200" b="1">
                <a:solidFill>
                  <a:srgbClr val="FFC000"/>
                </a:solidFill>
                <a:cs typeface="+mj-cs"/>
              </a:rPr>
              <a:t>Pirkei DeRabbi Eliezer 9:4</a:t>
            </a:r>
          </a:p>
          <a:p>
            <a:r>
              <a:rPr lang="en-US" sz="2400">
                <a:solidFill>
                  <a:srgbClr val="FFC000"/>
                </a:solidFill>
                <a:cs typeface="+mj-cs"/>
              </a:rPr>
              <a:t>Rabbi Eliezer said: Not only concerning the water does the Scripture say that "the waters should bring forth abundantly" (</a:t>
            </a:r>
            <a:r>
              <a:rPr lang="en-US" sz="2400">
                <a:solidFill>
                  <a:srgbClr val="00B0F0"/>
                </a:solidFill>
                <a:cs typeface="+mj-cs"/>
              </a:rPr>
              <a:t>Gen. 1:20</a:t>
            </a:r>
            <a:r>
              <a:rPr lang="en-US" sz="2400">
                <a:solidFill>
                  <a:srgbClr val="FFC000"/>
                </a:solidFill>
                <a:cs typeface="+mj-cs"/>
              </a:rPr>
              <a:t>), but also concerning the birds which are compared with water, as it is said, "And the uproar of many peoples, which roar like the roaring of the seas" (</a:t>
            </a:r>
            <a:r>
              <a:rPr lang="en-US" sz="2400">
                <a:solidFill>
                  <a:srgbClr val="00B0F0"/>
                </a:solidFill>
                <a:cs typeface="+mj-cs"/>
              </a:rPr>
              <a:t>Isa. 17:12</a:t>
            </a:r>
            <a:r>
              <a:rPr lang="en-US" sz="2400">
                <a:solidFill>
                  <a:srgbClr val="FFC000"/>
                </a:solidFill>
                <a:cs typeface="+mj-cs"/>
              </a:rPr>
              <a:t>), and just as the waters brought forth abundantly on the fifth day, likewise in the future will the nations of the world swarm in the fifth world, and they will fight one another to destroy (one another), as it is said, "And they were broken in pieces, nation against nation, and city against city; for God did vex them with all adversity" (</a:t>
            </a:r>
            <a:r>
              <a:rPr lang="en-US" sz="2400">
                <a:solidFill>
                  <a:srgbClr val="00B0F0"/>
                </a:solidFill>
                <a:cs typeface="+mj-cs"/>
              </a:rPr>
              <a:t>2 Chron. 15:6</a:t>
            </a:r>
            <a:r>
              <a:rPr lang="en-US" sz="2400">
                <a:solidFill>
                  <a:srgbClr val="FFC000"/>
                </a:solidFill>
                <a:cs typeface="+mj-cs"/>
              </a:rPr>
              <a:t>). What is written (immediately) afterwards? The Salvation of Israel (is mentioned), as it is said, "But be ye strong; and your hands shall not be slack" (</a:t>
            </a:r>
            <a:r>
              <a:rPr lang="en-US" sz="2400">
                <a:solidFill>
                  <a:srgbClr val="00B0F0"/>
                </a:solidFill>
                <a:cs typeface="+mj-cs"/>
              </a:rPr>
              <a:t>2 Chron. 15:7</a:t>
            </a:r>
            <a:r>
              <a:rPr lang="en-US" sz="2400">
                <a:solidFill>
                  <a:srgbClr val="FFC000"/>
                </a:solidFill>
                <a:cs typeface="+mj-cs"/>
              </a:rPr>
              <a:t>).</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0CA2E55D-88D8-70D1-1FE6-B06C5543F1A9}"/>
                  </a:ext>
                </a:extLst>
              </p14:cNvPr>
              <p14:cNvContentPartPr/>
              <p14:nvPr/>
            </p14:nvContentPartPr>
            <p14:xfrm>
              <a:off x="1433056" y="1240734"/>
              <a:ext cx="5255640" cy="105840"/>
            </p14:xfrm>
          </p:contentPart>
        </mc:Choice>
        <mc:Fallback xmlns="">
          <p:pic>
            <p:nvPicPr>
              <p:cNvPr id="2" name="Ink 1">
                <a:extLst>
                  <a:ext uri="{FF2B5EF4-FFF2-40B4-BE49-F238E27FC236}">
                    <a16:creationId xmlns:a16="http://schemas.microsoft.com/office/drawing/2014/main" id="{0CA2E55D-88D8-70D1-1FE6-B06C5543F1A9}"/>
                  </a:ext>
                </a:extLst>
              </p:cNvPr>
              <p:cNvPicPr/>
              <p:nvPr/>
            </p:nvPicPr>
            <p:blipFill>
              <a:blip r:embed="rId5"/>
              <a:stretch>
                <a:fillRect/>
              </a:stretch>
            </p:blipFill>
            <p:spPr>
              <a:xfrm>
                <a:off x="1415056" y="1223094"/>
                <a:ext cx="529128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90E920EF-8654-50AB-C8D0-94EEFB6838B7}"/>
                  </a:ext>
                </a:extLst>
              </p14:cNvPr>
              <p14:cNvContentPartPr/>
              <p14:nvPr/>
            </p14:nvContentPartPr>
            <p14:xfrm>
              <a:off x="8979736" y="1600014"/>
              <a:ext cx="594720" cy="24480"/>
            </p14:xfrm>
          </p:contentPart>
        </mc:Choice>
        <mc:Fallback xmlns="">
          <p:pic>
            <p:nvPicPr>
              <p:cNvPr id="4" name="Ink 3">
                <a:extLst>
                  <a:ext uri="{FF2B5EF4-FFF2-40B4-BE49-F238E27FC236}">
                    <a16:creationId xmlns:a16="http://schemas.microsoft.com/office/drawing/2014/main" id="{90E920EF-8654-50AB-C8D0-94EEFB6838B7}"/>
                  </a:ext>
                </a:extLst>
              </p:cNvPr>
              <p:cNvPicPr/>
              <p:nvPr/>
            </p:nvPicPr>
            <p:blipFill>
              <a:blip r:embed="rId7"/>
              <a:stretch>
                <a:fillRect/>
              </a:stretch>
            </p:blipFill>
            <p:spPr>
              <a:xfrm>
                <a:off x="8961736" y="1582374"/>
                <a:ext cx="630360" cy="60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6942B606-5E79-95FC-8222-1DF7B3C825A3}"/>
                  </a:ext>
                </a:extLst>
              </p14:cNvPr>
              <p14:cNvContentPartPr/>
              <p14:nvPr/>
            </p14:nvContentPartPr>
            <p14:xfrm>
              <a:off x="860656" y="1934454"/>
              <a:ext cx="8055000" cy="176400"/>
            </p14:xfrm>
          </p:contentPart>
        </mc:Choice>
        <mc:Fallback xmlns="">
          <p:pic>
            <p:nvPicPr>
              <p:cNvPr id="5" name="Ink 4">
                <a:extLst>
                  <a:ext uri="{FF2B5EF4-FFF2-40B4-BE49-F238E27FC236}">
                    <a16:creationId xmlns:a16="http://schemas.microsoft.com/office/drawing/2014/main" id="{6942B606-5E79-95FC-8222-1DF7B3C825A3}"/>
                  </a:ext>
                </a:extLst>
              </p:cNvPr>
              <p:cNvPicPr/>
              <p:nvPr/>
            </p:nvPicPr>
            <p:blipFill>
              <a:blip r:embed="rId9"/>
              <a:stretch>
                <a:fillRect/>
              </a:stretch>
            </p:blipFill>
            <p:spPr>
              <a:xfrm>
                <a:off x="843016" y="1916814"/>
                <a:ext cx="8090640" cy="212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5FC1CC0A-62B1-E3DB-BB44-15AC0A93D2D6}"/>
                  </a:ext>
                </a:extLst>
              </p14:cNvPr>
              <p14:cNvContentPartPr/>
              <p14:nvPr/>
            </p14:nvContentPartPr>
            <p14:xfrm>
              <a:off x="1541416" y="4927494"/>
              <a:ext cx="36360" cy="27360"/>
            </p14:xfrm>
          </p:contentPart>
        </mc:Choice>
        <mc:Fallback xmlns="">
          <p:pic>
            <p:nvPicPr>
              <p:cNvPr id="7" name="Ink 6">
                <a:extLst>
                  <a:ext uri="{FF2B5EF4-FFF2-40B4-BE49-F238E27FC236}">
                    <a16:creationId xmlns:a16="http://schemas.microsoft.com/office/drawing/2014/main" id="{5FC1CC0A-62B1-E3DB-BB44-15AC0A93D2D6}"/>
                  </a:ext>
                </a:extLst>
              </p:cNvPr>
              <p:cNvPicPr/>
              <p:nvPr/>
            </p:nvPicPr>
            <p:blipFill>
              <a:blip r:embed="rId11"/>
              <a:stretch>
                <a:fillRect/>
              </a:stretch>
            </p:blipFill>
            <p:spPr>
              <a:xfrm>
                <a:off x="1523776" y="4909494"/>
                <a:ext cx="7200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EAF2BE68-1862-DC68-BA92-5E5423B34C31}"/>
                  </a:ext>
                </a:extLst>
              </p14:cNvPr>
              <p14:cNvContentPartPr/>
              <p14:nvPr/>
            </p14:nvContentPartPr>
            <p14:xfrm>
              <a:off x="733576" y="2671014"/>
              <a:ext cx="1438200" cy="482400"/>
            </p14:xfrm>
          </p:contentPart>
        </mc:Choice>
        <mc:Fallback xmlns="">
          <p:pic>
            <p:nvPicPr>
              <p:cNvPr id="9" name="Ink 8">
                <a:extLst>
                  <a:ext uri="{FF2B5EF4-FFF2-40B4-BE49-F238E27FC236}">
                    <a16:creationId xmlns:a16="http://schemas.microsoft.com/office/drawing/2014/main" id="{EAF2BE68-1862-DC68-BA92-5E5423B34C31}"/>
                  </a:ext>
                </a:extLst>
              </p:cNvPr>
              <p:cNvPicPr/>
              <p:nvPr/>
            </p:nvPicPr>
            <p:blipFill>
              <a:blip r:embed="rId13"/>
              <a:stretch>
                <a:fillRect/>
              </a:stretch>
            </p:blipFill>
            <p:spPr>
              <a:xfrm>
                <a:off x="715936" y="2653014"/>
                <a:ext cx="1473840" cy="518040"/>
              </a:xfrm>
              <a:prstGeom prst="rect">
                <a:avLst/>
              </a:prstGeom>
            </p:spPr>
          </p:pic>
        </mc:Fallback>
      </mc:AlternateContent>
    </p:spTree>
    <p:extLst>
      <p:ext uri="{BB962C8B-B14F-4D97-AF65-F5344CB8AC3E}">
        <p14:creationId xmlns:p14="http://schemas.microsoft.com/office/powerpoint/2010/main" val="912340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682977" y="0"/>
            <a:ext cx="9076267" cy="5878532"/>
          </a:xfrm>
          <a:prstGeom prst="rect">
            <a:avLst/>
          </a:prstGeom>
          <a:noFill/>
        </p:spPr>
        <p:txBody>
          <a:bodyPr wrap="square" rtlCol="0">
            <a:spAutoFit/>
          </a:bodyPr>
          <a:lstStyle/>
          <a:p>
            <a:pPr algn="r"/>
            <a:r>
              <a:rPr lang="he-IL" sz="3200" b="1">
                <a:solidFill>
                  <a:srgbClr val="FFFF00"/>
                </a:solidFill>
                <a:cs typeface="+mj-cs"/>
              </a:rPr>
              <a:t>ספר דברים פרק יא</a:t>
            </a:r>
          </a:p>
          <a:p>
            <a:pPr algn="r"/>
            <a:r>
              <a:rPr lang="he-IL" sz="3200">
                <a:solidFill>
                  <a:srgbClr val="FFFF00"/>
                </a:solidFill>
                <a:cs typeface="+mj-cs"/>
              </a:rPr>
              <a:t>יט   וְלִמַּדְתֶּם אֹתָם אֶת-בְּנֵיכֶם לְדַבֵּר בָּם בְּשִׁבְתְּךָ בְּבֵיתֶךָ וּבְלֶכְתְּךָ בַדֶּרֶךְ וּבְשָׁכְבְּךָ וּבְקוּמֶךָ: כ   וּכְתַבְתָּם עַל-מְזוּזוֹת בֵּיתֶךָ וּבִשְׁעָרֶיךָ: </a:t>
            </a:r>
          </a:p>
          <a:p>
            <a:r>
              <a:rPr lang="en-US" sz="2400" b="1">
                <a:solidFill>
                  <a:srgbClr val="FFC000"/>
                </a:solidFill>
                <a:cs typeface="+mj-cs"/>
              </a:rPr>
              <a:t>Devarim / Deuteronomy 11:19-20</a:t>
            </a:r>
          </a:p>
          <a:p>
            <a:r>
              <a:rPr lang="en-US" sz="2400">
                <a:solidFill>
                  <a:srgbClr val="FFC000"/>
                </a:solidFill>
                <a:cs typeface="+mj-cs"/>
              </a:rPr>
              <a:t>11:19  And ye shall teach them your children, speaking of them when thou sittest in thine house, and when thou walkest by the way, when thou liest down, and when thou risest up. 11:20  And thou shalt write them upon the doorposts of thine house, and upon thy gates: (KJV)</a:t>
            </a:r>
          </a:p>
          <a:p>
            <a:endParaRPr lang="en-US" sz="2400">
              <a:solidFill>
                <a:srgbClr val="FFC000"/>
              </a:solidFill>
              <a:cs typeface="+mj-cs"/>
            </a:endParaRPr>
          </a:p>
          <a:p>
            <a:pPr algn="r"/>
            <a:r>
              <a:rPr lang="en-US" sz="3200" b="1">
                <a:solidFill>
                  <a:srgbClr val="FFFF00"/>
                </a:solidFill>
                <a:cs typeface="+mj-cs"/>
              </a:rPr>
              <a:t>﻿</a:t>
            </a:r>
            <a:r>
              <a:rPr lang="he-IL" sz="3200" b="1">
                <a:solidFill>
                  <a:srgbClr val="FFFF00"/>
                </a:solidFill>
                <a:cs typeface="+mj-cs"/>
              </a:rPr>
              <a:t>ספר משלי פרק כב</a:t>
            </a:r>
          </a:p>
          <a:p>
            <a:pPr algn="r"/>
            <a:r>
              <a:rPr lang="he-IL" sz="3200">
                <a:solidFill>
                  <a:srgbClr val="FFFF00"/>
                </a:solidFill>
                <a:cs typeface="+mj-cs"/>
              </a:rPr>
              <a:t>ו   חֲנֹךְ לַנַּעַר עַל-פִּי דַרְכּוֹ גַּם כִּי-יַזְקִין לֹא-יָסוּר מִמֶּנָּה:</a:t>
            </a:r>
            <a:r>
              <a:rPr lang="he-IL" sz="3200">
                <a:solidFill>
                  <a:srgbClr val="FFC000"/>
                </a:solidFill>
                <a:cs typeface="+mj-cs"/>
              </a:rPr>
              <a:t> </a:t>
            </a:r>
            <a:endParaRPr lang="he-IL" sz="3200" b="1">
              <a:solidFill>
                <a:srgbClr val="FFC000"/>
              </a:solidFill>
              <a:cs typeface="+mj-cs"/>
            </a:endParaRPr>
          </a:p>
          <a:p>
            <a:r>
              <a:rPr lang="en-US" sz="2400" b="1">
                <a:solidFill>
                  <a:srgbClr val="FFC000"/>
                </a:solidFill>
                <a:cs typeface="+mj-cs"/>
              </a:rPr>
              <a:t>Mishley / Proverbs 22:6</a:t>
            </a:r>
          </a:p>
          <a:p>
            <a:r>
              <a:rPr lang="en-US" sz="2400">
                <a:solidFill>
                  <a:srgbClr val="FFC000"/>
                </a:solidFill>
                <a:cs typeface="+mj-cs"/>
              </a:rPr>
              <a:t>22:6  Train up a child in the way he should go: and when he is old, he will not depart from it.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8468B98F-1637-7D1A-4F2A-970DFB645571}"/>
                  </a:ext>
                </a:extLst>
              </p14:cNvPr>
              <p14:cNvContentPartPr/>
              <p14:nvPr/>
            </p14:nvContentPartPr>
            <p14:xfrm>
              <a:off x="6388816" y="4661454"/>
              <a:ext cx="2904840" cy="66960"/>
            </p14:xfrm>
          </p:contentPart>
        </mc:Choice>
        <mc:Fallback xmlns="">
          <p:pic>
            <p:nvPicPr>
              <p:cNvPr id="2" name="Ink 1">
                <a:extLst>
                  <a:ext uri="{FF2B5EF4-FFF2-40B4-BE49-F238E27FC236}">
                    <a16:creationId xmlns:a16="http://schemas.microsoft.com/office/drawing/2014/main" id="{8468B98F-1637-7D1A-4F2A-970DFB645571}"/>
                  </a:ext>
                </a:extLst>
              </p:cNvPr>
              <p:cNvPicPr/>
              <p:nvPr/>
            </p:nvPicPr>
            <p:blipFill>
              <a:blip r:embed="rId5"/>
              <a:stretch>
                <a:fillRect/>
              </a:stretch>
            </p:blipFill>
            <p:spPr>
              <a:xfrm>
                <a:off x="6371176" y="4643814"/>
                <a:ext cx="294048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F9F9E091-311B-FE97-ACE6-3C7C250D0574}"/>
                  </a:ext>
                </a:extLst>
              </p14:cNvPr>
              <p14:cNvContentPartPr/>
              <p14:nvPr/>
            </p14:nvContentPartPr>
            <p14:xfrm>
              <a:off x="2196976" y="4626534"/>
              <a:ext cx="3232080" cy="187920"/>
            </p14:xfrm>
          </p:contentPart>
        </mc:Choice>
        <mc:Fallback xmlns="">
          <p:pic>
            <p:nvPicPr>
              <p:cNvPr id="4" name="Ink 3">
                <a:extLst>
                  <a:ext uri="{FF2B5EF4-FFF2-40B4-BE49-F238E27FC236}">
                    <a16:creationId xmlns:a16="http://schemas.microsoft.com/office/drawing/2014/main" id="{F9F9E091-311B-FE97-ACE6-3C7C250D0574}"/>
                  </a:ext>
                </a:extLst>
              </p:cNvPr>
              <p:cNvPicPr/>
              <p:nvPr/>
            </p:nvPicPr>
            <p:blipFill>
              <a:blip r:embed="rId7"/>
              <a:stretch>
                <a:fillRect/>
              </a:stretch>
            </p:blipFill>
            <p:spPr>
              <a:xfrm>
                <a:off x="2179336" y="4608894"/>
                <a:ext cx="3267720" cy="223560"/>
              </a:xfrm>
              <a:prstGeom prst="rect">
                <a:avLst/>
              </a:prstGeom>
            </p:spPr>
          </p:pic>
        </mc:Fallback>
      </mc:AlternateContent>
    </p:spTree>
    <p:extLst>
      <p:ext uri="{BB962C8B-B14F-4D97-AF65-F5344CB8AC3E}">
        <p14:creationId xmlns:p14="http://schemas.microsoft.com/office/powerpoint/2010/main" val="4226235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722488" y="291401"/>
            <a:ext cx="9076267" cy="5201424"/>
          </a:xfrm>
          <a:prstGeom prst="rect">
            <a:avLst/>
          </a:prstGeom>
          <a:noFill/>
        </p:spPr>
        <p:txBody>
          <a:bodyPr wrap="square" rtlCol="0">
            <a:spAutoFit/>
          </a:bodyPr>
          <a:lstStyle/>
          <a:p>
            <a:r>
              <a:rPr lang="en-US" sz="2400" b="1">
                <a:solidFill>
                  <a:srgbClr val="FFC000"/>
                </a:solidFill>
                <a:cs typeface="+mj-cs"/>
              </a:rPr>
              <a:t>Guide for the Perplexed, Part 1 40:6</a:t>
            </a:r>
          </a:p>
          <a:p>
            <a:r>
              <a:rPr lang="en-US" sz="2000">
                <a:solidFill>
                  <a:srgbClr val="FFC000"/>
                </a:solidFill>
                <a:cs typeface="+mj-cs"/>
              </a:rPr>
              <a:t>The meaning of "intention," "will," is likewise contained in the word ruaḥ. Comp. "A fool uttereth all his spirit" (ruaḥ) (</a:t>
            </a:r>
            <a:r>
              <a:rPr lang="en-US" sz="2000">
                <a:solidFill>
                  <a:srgbClr val="00B0F0"/>
                </a:solidFill>
                <a:cs typeface="+mj-cs"/>
              </a:rPr>
              <a:t>Prov. 29:11</a:t>
            </a:r>
            <a:r>
              <a:rPr lang="en-US" sz="2000">
                <a:solidFill>
                  <a:srgbClr val="FFC000"/>
                </a:solidFill>
                <a:cs typeface="+mj-cs"/>
              </a:rPr>
              <a:t>), i.e., his intention and will; "And the spirit (ruaḥ) of Egypt shall fail in the midst thereof, and I will destroy the counsel thereof" (</a:t>
            </a:r>
            <a:r>
              <a:rPr lang="en-US" sz="2000">
                <a:solidFill>
                  <a:srgbClr val="00B0F0"/>
                </a:solidFill>
                <a:cs typeface="+mj-cs"/>
              </a:rPr>
              <a:t>Isa. 19:3</a:t>
            </a:r>
            <a:r>
              <a:rPr lang="en-US" sz="2000">
                <a:solidFill>
                  <a:srgbClr val="FFC000"/>
                </a:solidFill>
                <a:cs typeface="+mj-cs"/>
              </a:rPr>
              <a:t>), i.e., her intentions will be frustrated, and her plans will be obscured; "Who has comprehended the spirit (ruaḥ) of the Lord, or who is familiar with his counsel that he may tell us?" (</a:t>
            </a:r>
            <a:r>
              <a:rPr lang="en-US" sz="2000">
                <a:solidFill>
                  <a:srgbClr val="00B0F0"/>
                </a:solidFill>
                <a:cs typeface="+mj-cs"/>
              </a:rPr>
              <a:t>Isa. 40:13</a:t>
            </a:r>
            <a:r>
              <a:rPr lang="en-US" sz="2000">
                <a:solidFill>
                  <a:srgbClr val="FFC000"/>
                </a:solidFill>
                <a:cs typeface="+mj-cs"/>
              </a:rPr>
              <a:t>), i.e., Who knows the order fixed by His will, or perceives the system of His Providence in the existing world, that he may tell us? as we shall explain in the chapters in which we shall speak on Providence.</a:t>
            </a:r>
          </a:p>
          <a:p>
            <a:endParaRPr lang="en-US" sz="2000">
              <a:solidFill>
                <a:srgbClr val="FFC000"/>
              </a:solidFill>
              <a:cs typeface="+mj-cs"/>
            </a:endParaRPr>
          </a:p>
          <a:p>
            <a:r>
              <a:rPr lang="en-US" sz="2400" b="1">
                <a:solidFill>
                  <a:srgbClr val="92D050"/>
                </a:solidFill>
                <a:cs typeface="+mj-cs"/>
              </a:rPr>
              <a:t>Rashi on Isaiah 19,3 Part 1-2</a:t>
            </a:r>
          </a:p>
          <a:p>
            <a:pPr algn="r"/>
            <a:r>
              <a:rPr lang="he-IL" sz="2400">
                <a:solidFill>
                  <a:srgbClr val="FFFF00"/>
                </a:solidFill>
                <a:cs typeface="+mj-cs"/>
              </a:rPr>
              <a:t>ונבקה רוח. תתרוקן חכמתו כמו (לקמן כד) בוקק הארץ: </a:t>
            </a:r>
            <a:endParaRPr lang="en-US" sz="2400">
              <a:solidFill>
                <a:srgbClr val="FFFF00"/>
              </a:solidFill>
              <a:cs typeface="+mj-cs"/>
            </a:endParaRPr>
          </a:p>
          <a:p>
            <a:r>
              <a:rPr lang="en-US" sz="2000">
                <a:solidFill>
                  <a:srgbClr val="92D050"/>
                </a:solidFill>
                <a:cs typeface="+mj-cs"/>
              </a:rPr>
              <a:t>And the spirit of Egypt shall empty out Heb. </a:t>
            </a:r>
            <a:r>
              <a:rPr lang="he-IL" sz="2000">
                <a:solidFill>
                  <a:srgbClr val="FFFF00"/>
                </a:solidFill>
                <a:cs typeface="+mj-cs"/>
              </a:rPr>
              <a:t>וְנָבְקָה</a:t>
            </a:r>
            <a:r>
              <a:rPr lang="he-IL" sz="2000">
                <a:solidFill>
                  <a:srgbClr val="FFC000"/>
                </a:solidFill>
                <a:cs typeface="+mj-cs"/>
              </a:rPr>
              <a:t>. </a:t>
            </a:r>
            <a:r>
              <a:rPr lang="en-US" sz="2000">
                <a:solidFill>
                  <a:srgbClr val="FFC000"/>
                </a:solidFill>
                <a:cs typeface="+mj-cs"/>
              </a:rPr>
              <a:t> </a:t>
            </a:r>
            <a:r>
              <a:rPr lang="en-US" sz="2000">
                <a:solidFill>
                  <a:srgbClr val="92D050"/>
                </a:solidFill>
                <a:cs typeface="+mj-cs"/>
              </a:rPr>
              <a:t>His wisdom shall be emptied out. Comp. (infra 24:1) “Empties out (</a:t>
            </a:r>
            <a:r>
              <a:rPr lang="he-IL" sz="2000">
                <a:solidFill>
                  <a:srgbClr val="92D050"/>
                </a:solidFill>
                <a:cs typeface="+mj-cs"/>
              </a:rPr>
              <a:t>ב</a:t>
            </a:r>
            <a:r>
              <a:rPr lang="he-IL" sz="2000">
                <a:solidFill>
                  <a:srgbClr val="FFFF00"/>
                </a:solidFill>
                <a:cs typeface="+mj-cs"/>
              </a:rPr>
              <a:t>ּוֹקֵק</a:t>
            </a:r>
            <a:r>
              <a:rPr lang="he-IL" sz="2000">
                <a:solidFill>
                  <a:srgbClr val="92D050"/>
                </a:solidFill>
                <a:cs typeface="+mj-cs"/>
              </a:rPr>
              <a:t>) </a:t>
            </a:r>
            <a:r>
              <a:rPr lang="en-US" sz="2000">
                <a:solidFill>
                  <a:srgbClr val="92D050"/>
                </a:solidFill>
                <a:cs typeface="+mj-cs"/>
              </a:rPr>
              <a:t>the land.”</a:t>
            </a:r>
          </a:p>
          <a:p>
            <a:r>
              <a:rPr lang="he-IL" sz="2000">
                <a:solidFill>
                  <a:srgbClr val="FFFF00"/>
                </a:solidFill>
                <a:cs typeface="+mj-cs"/>
              </a:rPr>
              <a:t>האטים. א' מן השמות של עו"ג: </a:t>
            </a:r>
            <a:endParaRPr lang="en-US" sz="2000">
              <a:solidFill>
                <a:srgbClr val="FFFF00"/>
              </a:solidFill>
              <a:cs typeface="+mj-cs"/>
            </a:endParaRPr>
          </a:p>
          <a:p>
            <a:r>
              <a:rPr lang="en-US" sz="2000">
                <a:solidFill>
                  <a:srgbClr val="FFC000"/>
                </a:solidFill>
                <a:cs typeface="+mj-cs"/>
              </a:rPr>
              <a:t>sorcerers Heb. </a:t>
            </a:r>
            <a:r>
              <a:rPr lang="he-IL" sz="2000">
                <a:solidFill>
                  <a:srgbClr val="FFC000"/>
                </a:solidFill>
                <a:cs typeface="+mj-cs"/>
              </a:rPr>
              <a:t>ה</a:t>
            </a:r>
            <a:r>
              <a:rPr lang="he-IL" sz="2000">
                <a:solidFill>
                  <a:srgbClr val="FFFF00"/>
                </a:solidFill>
                <a:cs typeface="+mj-cs"/>
              </a:rPr>
              <a:t>ָאִטִּים</a:t>
            </a:r>
            <a:r>
              <a:rPr lang="he-IL" sz="2000">
                <a:solidFill>
                  <a:srgbClr val="FFC000"/>
                </a:solidFill>
                <a:cs typeface="+mj-cs"/>
              </a:rPr>
              <a:t>, </a:t>
            </a:r>
            <a:r>
              <a:rPr lang="en-US" sz="2000">
                <a:solidFill>
                  <a:srgbClr val="FFC000"/>
                </a:solidFill>
                <a:cs typeface="+mj-cs"/>
              </a:rPr>
              <a:t>one of the names of the idols.</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grpSp>
        <p:nvGrpSpPr>
          <p:cNvPr id="7" name="Group 6">
            <a:extLst>
              <a:ext uri="{FF2B5EF4-FFF2-40B4-BE49-F238E27FC236}">
                <a16:creationId xmlns:a16="http://schemas.microsoft.com/office/drawing/2014/main" id="{8E71FE1C-5601-80FD-F8DA-21B0D9512391}"/>
              </a:ext>
            </a:extLst>
          </p:cNvPr>
          <p:cNvGrpSpPr/>
          <p:nvPr/>
        </p:nvGrpSpPr>
        <p:grpSpPr>
          <a:xfrm>
            <a:off x="2449696" y="952374"/>
            <a:ext cx="1827000" cy="97920"/>
            <a:chOff x="2449696" y="952374"/>
            <a:chExt cx="1827000" cy="97920"/>
          </a:xfrm>
        </p:grpSpPr>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72C11F63-8F41-F39C-8104-BC9691E82050}"/>
                    </a:ext>
                  </a:extLst>
                </p14:cNvPr>
                <p14:cNvContentPartPr/>
                <p14:nvPr/>
              </p14:nvContentPartPr>
              <p14:xfrm>
                <a:off x="2449696" y="952374"/>
                <a:ext cx="1149840" cy="52560"/>
              </p14:xfrm>
            </p:contentPart>
          </mc:Choice>
          <mc:Fallback xmlns="">
            <p:pic>
              <p:nvPicPr>
                <p:cNvPr id="2" name="Ink 1">
                  <a:extLst>
                    <a:ext uri="{FF2B5EF4-FFF2-40B4-BE49-F238E27FC236}">
                      <a16:creationId xmlns:a16="http://schemas.microsoft.com/office/drawing/2014/main" id="{72C11F63-8F41-F39C-8104-BC9691E82050}"/>
                    </a:ext>
                  </a:extLst>
                </p:cNvPr>
                <p:cNvPicPr/>
                <p:nvPr/>
              </p:nvPicPr>
              <p:blipFill>
                <a:blip r:embed="rId5"/>
                <a:stretch>
                  <a:fillRect/>
                </a:stretch>
              </p:blipFill>
              <p:spPr>
                <a:xfrm>
                  <a:off x="2432056" y="934734"/>
                  <a:ext cx="118548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A7A4EF37-B5AD-FC1C-14A2-EE1138CD61C0}"/>
                    </a:ext>
                  </a:extLst>
                </p14:cNvPr>
                <p14:cNvContentPartPr/>
                <p14:nvPr/>
              </p14:nvContentPartPr>
              <p14:xfrm>
                <a:off x="3721936" y="1049934"/>
                <a:ext cx="2160" cy="360"/>
              </p14:xfrm>
            </p:contentPart>
          </mc:Choice>
          <mc:Fallback xmlns="">
            <p:pic>
              <p:nvPicPr>
                <p:cNvPr id="4" name="Ink 3">
                  <a:extLst>
                    <a:ext uri="{FF2B5EF4-FFF2-40B4-BE49-F238E27FC236}">
                      <a16:creationId xmlns:a16="http://schemas.microsoft.com/office/drawing/2014/main" id="{A7A4EF37-B5AD-FC1C-14A2-EE1138CD61C0}"/>
                    </a:ext>
                  </a:extLst>
                </p:cNvPr>
                <p:cNvPicPr/>
                <p:nvPr/>
              </p:nvPicPr>
              <p:blipFill>
                <a:blip r:embed="rId7"/>
                <a:stretch>
                  <a:fillRect/>
                </a:stretch>
              </p:blipFill>
              <p:spPr>
                <a:xfrm>
                  <a:off x="3703936" y="1031934"/>
                  <a:ext cx="378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280E894A-D8BA-9726-87BF-1D61DC6BFC20}"/>
                    </a:ext>
                  </a:extLst>
                </p14:cNvPr>
                <p14:cNvContentPartPr/>
                <p14:nvPr/>
              </p14:nvContentPartPr>
              <p14:xfrm>
                <a:off x="3721936" y="1012134"/>
                <a:ext cx="554760" cy="38160"/>
              </p14:xfrm>
            </p:contentPart>
          </mc:Choice>
          <mc:Fallback xmlns="">
            <p:pic>
              <p:nvPicPr>
                <p:cNvPr id="5" name="Ink 4">
                  <a:extLst>
                    <a:ext uri="{FF2B5EF4-FFF2-40B4-BE49-F238E27FC236}">
                      <a16:creationId xmlns:a16="http://schemas.microsoft.com/office/drawing/2014/main" id="{280E894A-D8BA-9726-87BF-1D61DC6BFC20}"/>
                    </a:ext>
                  </a:extLst>
                </p:cNvPr>
                <p:cNvPicPr/>
                <p:nvPr/>
              </p:nvPicPr>
              <p:blipFill>
                <a:blip r:embed="rId9"/>
                <a:stretch>
                  <a:fillRect/>
                </a:stretch>
              </p:blipFill>
              <p:spPr>
                <a:xfrm>
                  <a:off x="3703936" y="994134"/>
                  <a:ext cx="590400" cy="73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5BCE95B5-D4D1-1A26-3FAD-A384CF52799D}"/>
                  </a:ext>
                </a:extLst>
              </p14:cNvPr>
              <p14:cNvContentPartPr/>
              <p14:nvPr/>
            </p14:nvContentPartPr>
            <p14:xfrm>
              <a:off x="7794976" y="1017894"/>
              <a:ext cx="559800" cy="71640"/>
            </p14:xfrm>
          </p:contentPart>
        </mc:Choice>
        <mc:Fallback xmlns="">
          <p:pic>
            <p:nvPicPr>
              <p:cNvPr id="9" name="Ink 8">
                <a:extLst>
                  <a:ext uri="{FF2B5EF4-FFF2-40B4-BE49-F238E27FC236}">
                    <a16:creationId xmlns:a16="http://schemas.microsoft.com/office/drawing/2014/main" id="{5BCE95B5-D4D1-1A26-3FAD-A384CF52799D}"/>
                  </a:ext>
                </a:extLst>
              </p:cNvPr>
              <p:cNvPicPr/>
              <p:nvPr/>
            </p:nvPicPr>
            <p:blipFill>
              <a:blip r:embed="rId11"/>
              <a:stretch>
                <a:fillRect/>
              </a:stretch>
            </p:blipFill>
            <p:spPr>
              <a:xfrm>
                <a:off x="7777336" y="1000254"/>
                <a:ext cx="595440" cy="107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C5465028-3500-14D9-8B40-A843D04EFBC3}"/>
                  </a:ext>
                </a:extLst>
              </p14:cNvPr>
              <p14:cNvContentPartPr/>
              <p14:nvPr/>
            </p14:nvContentPartPr>
            <p14:xfrm>
              <a:off x="4438696" y="4770534"/>
              <a:ext cx="399240" cy="64800"/>
            </p14:xfrm>
          </p:contentPart>
        </mc:Choice>
        <mc:Fallback xmlns="">
          <p:pic>
            <p:nvPicPr>
              <p:cNvPr id="11" name="Ink 10">
                <a:extLst>
                  <a:ext uri="{FF2B5EF4-FFF2-40B4-BE49-F238E27FC236}">
                    <a16:creationId xmlns:a16="http://schemas.microsoft.com/office/drawing/2014/main" id="{C5465028-3500-14D9-8B40-A843D04EFBC3}"/>
                  </a:ext>
                </a:extLst>
              </p:cNvPr>
              <p:cNvPicPr/>
              <p:nvPr/>
            </p:nvPicPr>
            <p:blipFill>
              <a:blip r:embed="rId13"/>
              <a:stretch>
                <a:fillRect/>
              </a:stretch>
            </p:blipFill>
            <p:spPr>
              <a:xfrm>
                <a:off x="4421056" y="4752894"/>
                <a:ext cx="434880" cy="100440"/>
              </a:xfrm>
              <a:prstGeom prst="rect">
                <a:avLst/>
              </a:prstGeom>
            </p:spPr>
          </p:pic>
        </mc:Fallback>
      </mc:AlternateContent>
      <p:grpSp>
        <p:nvGrpSpPr>
          <p:cNvPr id="15" name="Group 14">
            <a:extLst>
              <a:ext uri="{FF2B5EF4-FFF2-40B4-BE49-F238E27FC236}">
                <a16:creationId xmlns:a16="http://schemas.microsoft.com/office/drawing/2014/main" id="{351F5F96-1DEC-B760-BBFD-970A9ECF85E3}"/>
              </a:ext>
            </a:extLst>
          </p:cNvPr>
          <p:cNvGrpSpPr/>
          <p:nvPr/>
        </p:nvGrpSpPr>
        <p:grpSpPr>
          <a:xfrm>
            <a:off x="1326496" y="5090214"/>
            <a:ext cx="4570560" cy="369000"/>
            <a:chOff x="1326496" y="5090214"/>
            <a:chExt cx="4570560" cy="369000"/>
          </a:xfrm>
        </p:grpSpPr>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DDDBE8B4-DE8A-7E2D-626E-AF946CCFDAE8}"/>
                    </a:ext>
                  </a:extLst>
                </p14:cNvPr>
                <p14:cNvContentPartPr/>
                <p14:nvPr/>
              </p14:nvContentPartPr>
              <p14:xfrm>
                <a:off x="1326496" y="5439054"/>
                <a:ext cx="211320" cy="6840"/>
              </p14:xfrm>
            </p:contentPart>
          </mc:Choice>
          <mc:Fallback xmlns="">
            <p:pic>
              <p:nvPicPr>
                <p:cNvPr id="12" name="Ink 11">
                  <a:extLst>
                    <a:ext uri="{FF2B5EF4-FFF2-40B4-BE49-F238E27FC236}">
                      <a16:creationId xmlns:a16="http://schemas.microsoft.com/office/drawing/2014/main" id="{DDDBE8B4-DE8A-7E2D-626E-AF946CCFDAE8}"/>
                    </a:ext>
                  </a:extLst>
                </p:cNvPr>
                <p:cNvPicPr/>
                <p:nvPr/>
              </p:nvPicPr>
              <p:blipFill>
                <a:blip r:embed="rId15"/>
                <a:stretch>
                  <a:fillRect/>
                </a:stretch>
              </p:blipFill>
              <p:spPr>
                <a:xfrm>
                  <a:off x="1308856" y="5421414"/>
                  <a:ext cx="24696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E5A504A8-DBF7-13CD-0243-72C22702E717}"/>
                    </a:ext>
                  </a:extLst>
                </p14:cNvPr>
                <p14:cNvContentPartPr/>
                <p14:nvPr/>
              </p14:nvContentPartPr>
              <p14:xfrm>
                <a:off x="3325216" y="5378574"/>
                <a:ext cx="2571840" cy="80640"/>
              </p14:xfrm>
            </p:contentPart>
          </mc:Choice>
          <mc:Fallback xmlns="">
            <p:pic>
              <p:nvPicPr>
                <p:cNvPr id="13" name="Ink 12">
                  <a:extLst>
                    <a:ext uri="{FF2B5EF4-FFF2-40B4-BE49-F238E27FC236}">
                      <a16:creationId xmlns:a16="http://schemas.microsoft.com/office/drawing/2014/main" id="{E5A504A8-DBF7-13CD-0243-72C22702E717}"/>
                    </a:ext>
                  </a:extLst>
                </p:cNvPr>
                <p:cNvPicPr/>
                <p:nvPr/>
              </p:nvPicPr>
              <p:blipFill>
                <a:blip r:embed="rId17"/>
                <a:stretch>
                  <a:fillRect/>
                </a:stretch>
              </p:blipFill>
              <p:spPr>
                <a:xfrm>
                  <a:off x="3307216" y="5360934"/>
                  <a:ext cx="2607480" cy="1162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8DEAB5E3-29EC-83EE-FF8D-6A5505CDC8F2}"/>
                    </a:ext>
                  </a:extLst>
                </p14:cNvPr>
                <p14:cNvContentPartPr/>
                <p14:nvPr/>
              </p14:nvContentPartPr>
              <p14:xfrm>
                <a:off x="2477776" y="5090214"/>
                <a:ext cx="650160" cy="357840"/>
              </p14:xfrm>
            </p:contentPart>
          </mc:Choice>
          <mc:Fallback xmlns="">
            <p:pic>
              <p:nvPicPr>
                <p:cNvPr id="14" name="Ink 13">
                  <a:extLst>
                    <a:ext uri="{FF2B5EF4-FFF2-40B4-BE49-F238E27FC236}">
                      <a16:creationId xmlns:a16="http://schemas.microsoft.com/office/drawing/2014/main" id="{8DEAB5E3-29EC-83EE-FF8D-6A5505CDC8F2}"/>
                    </a:ext>
                  </a:extLst>
                </p:cNvPr>
                <p:cNvPicPr/>
                <p:nvPr/>
              </p:nvPicPr>
              <p:blipFill>
                <a:blip r:embed="rId19"/>
                <a:stretch>
                  <a:fillRect/>
                </a:stretch>
              </p:blipFill>
              <p:spPr>
                <a:xfrm>
                  <a:off x="2460136" y="5072574"/>
                  <a:ext cx="685800" cy="393480"/>
                </a:xfrm>
                <a:prstGeom prst="rect">
                  <a:avLst/>
                </a:prstGeom>
              </p:spPr>
            </p:pic>
          </mc:Fallback>
        </mc:AlternateContent>
      </p:grpSp>
    </p:spTree>
    <p:extLst>
      <p:ext uri="{BB962C8B-B14F-4D97-AF65-F5344CB8AC3E}">
        <p14:creationId xmlns:p14="http://schemas.microsoft.com/office/powerpoint/2010/main" val="3488613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750710" y="131690"/>
            <a:ext cx="9076267" cy="6001643"/>
          </a:xfrm>
          <a:prstGeom prst="rect">
            <a:avLst/>
          </a:prstGeom>
          <a:noFill/>
        </p:spPr>
        <p:txBody>
          <a:bodyPr wrap="square" rtlCol="0">
            <a:spAutoFit/>
          </a:bodyPr>
          <a:lstStyle/>
          <a:p>
            <a:r>
              <a:rPr lang="en-US" sz="2400" b="1">
                <a:solidFill>
                  <a:srgbClr val="FFC000"/>
                </a:solidFill>
                <a:cs typeface="+mj-cs"/>
              </a:rPr>
              <a:t>Midrash Bamidbar Rabbah 1:3</a:t>
            </a:r>
          </a:p>
          <a:p>
            <a:r>
              <a:rPr lang="en-US" sz="2400">
                <a:solidFill>
                  <a:srgbClr val="FFC000"/>
                </a:solidFill>
                <a:cs typeface="+mj-cs"/>
              </a:rPr>
              <a:t>...R’ Yehoshua be Levi said: If the nations of the world knew how good the Holy Temple was for them, they would surround it with fortifications in order to guard it. It was better for them than it was for Israel, just as Shlomo ordered his prayer “And also to the stranger, who is not of Your people Israel…” (</a:t>
            </a:r>
            <a:r>
              <a:rPr lang="en-US" sz="2400">
                <a:solidFill>
                  <a:srgbClr val="00B0F0"/>
                </a:solidFill>
                <a:cs typeface="+mj-cs"/>
              </a:rPr>
              <a:t>Kings I 8:41 </a:t>
            </a:r>
            <a:r>
              <a:rPr lang="en-US" sz="2400">
                <a:solidFill>
                  <a:srgbClr val="FFC000"/>
                </a:solidFill>
                <a:cs typeface="+mj-cs"/>
              </a:rPr>
              <a:t>and it is written “…and do according to all that the stranger calls You for…” (</a:t>
            </a:r>
            <a:r>
              <a:rPr lang="en-US" sz="2400">
                <a:solidFill>
                  <a:srgbClr val="00B0F0"/>
                </a:solidFill>
                <a:cs typeface="+mj-cs"/>
              </a:rPr>
              <a:t>Kings I 8:43</a:t>
            </a:r>
            <a:r>
              <a:rPr lang="en-US" sz="2400">
                <a:solidFill>
                  <a:srgbClr val="FFC000"/>
                </a:solidFill>
                <a:cs typeface="+mj-cs"/>
              </a:rPr>
              <a:t>) But when it comes to Israel, what is written? “…and give to each man according to his ways, whose heart You know…” (</a:t>
            </a:r>
            <a:r>
              <a:rPr lang="en-US" sz="2400">
                <a:solidFill>
                  <a:srgbClr val="00B0F0"/>
                </a:solidFill>
                <a:cs typeface="+mj-cs"/>
              </a:rPr>
              <a:t>Chronicles II 6:30</a:t>
            </a:r>
            <a:r>
              <a:rPr lang="en-US" sz="2400">
                <a:solidFill>
                  <a:srgbClr val="FFC000"/>
                </a:solidFill>
                <a:cs typeface="+mj-cs"/>
              </a:rPr>
              <a:t>) If it was appropriate, He would give, and if not He would not. Don’t say that (they should value) the Holy Temple. Rather, if it were not for Israel the rain would not fall and the sun would not shine, because in their merit the Holy One brings plenty to His world. In the world to come the nations of the world will see how the Holy One is with Israel and they will come to cleave to them, as it says “In those days, when ten men of all the languages of the nations…” (</a:t>
            </a:r>
            <a:r>
              <a:rPr lang="en-US" sz="2400">
                <a:solidFill>
                  <a:srgbClr val="00B0F0"/>
                </a:solidFill>
                <a:cs typeface="+mj-cs"/>
              </a:rPr>
              <a:t>Zechariah 8:23</a:t>
            </a:r>
            <a:r>
              <a:rPr lang="en-US" sz="2400">
                <a:solidFill>
                  <a:srgbClr val="FFC000"/>
                </a:solidFill>
                <a:cs typeface="+mj-cs"/>
              </a:rPr>
              <a:t>)</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258F1CBD-2B8C-646C-9375-857F43FE4DF2}"/>
                  </a:ext>
                </a:extLst>
              </p14:cNvPr>
              <p14:cNvContentPartPr/>
              <p14:nvPr/>
            </p14:nvContentPartPr>
            <p14:xfrm>
              <a:off x="6441016" y="4634454"/>
              <a:ext cx="46080" cy="42840"/>
            </p14:xfrm>
          </p:contentPart>
        </mc:Choice>
        <mc:Fallback xmlns="">
          <p:pic>
            <p:nvPicPr>
              <p:cNvPr id="2" name="Ink 1">
                <a:extLst>
                  <a:ext uri="{FF2B5EF4-FFF2-40B4-BE49-F238E27FC236}">
                    <a16:creationId xmlns:a16="http://schemas.microsoft.com/office/drawing/2014/main" id="{258F1CBD-2B8C-646C-9375-857F43FE4DF2}"/>
                  </a:ext>
                </a:extLst>
              </p:cNvPr>
              <p:cNvPicPr/>
              <p:nvPr/>
            </p:nvPicPr>
            <p:blipFill>
              <a:blip r:embed="rId5"/>
              <a:stretch>
                <a:fillRect/>
              </a:stretch>
            </p:blipFill>
            <p:spPr>
              <a:xfrm>
                <a:off x="6423376" y="4616454"/>
                <a:ext cx="8172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80ADF4B0-CB64-A577-03F5-2CCD1AE05EFF}"/>
                  </a:ext>
                </a:extLst>
              </p14:cNvPr>
              <p14:cNvContentPartPr/>
              <p14:nvPr/>
            </p14:nvContentPartPr>
            <p14:xfrm>
              <a:off x="1790536" y="4828494"/>
              <a:ext cx="17640" cy="37800"/>
            </p14:xfrm>
          </p:contentPart>
        </mc:Choice>
        <mc:Fallback xmlns="">
          <p:pic>
            <p:nvPicPr>
              <p:cNvPr id="4" name="Ink 3">
                <a:extLst>
                  <a:ext uri="{FF2B5EF4-FFF2-40B4-BE49-F238E27FC236}">
                    <a16:creationId xmlns:a16="http://schemas.microsoft.com/office/drawing/2014/main" id="{80ADF4B0-CB64-A577-03F5-2CCD1AE05EFF}"/>
                  </a:ext>
                </a:extLst>
              </p:cNvPr>
              <p:cNvPicPr/>
              <p:nvPr/>
            </p:nvPicPr>
            <p:blipFill>
              <a:blip r:embed="rId7"/>
              <a:stretch>
                <a:fillRect/>
              </a:stretch>
            </p:blipFill>
            <p:spPr>
              <a:xfrm>
                <a:off x="1772896" y="4810854"/>
                <a:ext cx="5328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58AD4DCC-784C-D9C2-18B7-4D24E59C8379}"/>
                  </a:ext>
                </a:extLst>
              </p14:cNvPr>
              <p14:cNvContentPartPr/>
              <p14:nvPr/>
            </p14:nvContentPartPr>
            <p14:xfrm>
              <a:off x="3972856" y="4834974"/>
              <a:ext cx="59760" cy="46800"/>
            </p14:xfrm>
          </p:contentPart>
        </mc:Choice>
        <mc:Fallback xmlns="">
          <p:pic>
            <p:nvPicPr>
              <p:cNvPr id="5" name="Ink 4">
                <a:extLst>
                  <a:ext uri="{FF2B5EF4-FFF2-40B4-BE49-F238E27FC236}">
                    <a16:creationId xmlns:a16="http://schemas.microsoft.com/office/drawing/2014/main" id="{58AD4DCC-784C-D9C2-18B7-4D24E59C8379}"/>
                  </a:ext>
                </a:extLst>
              </p:cNvPr>
              <p:cNvPicPr/>
              <p:nvPr/>
            </p:nvPicPr>
            <p:blipFill>
              <a:blip r:embed="rId9"/>
              <a:stretch>
                <a:fillRect/>
              </a:stretch>
            </p:blipFill>
            <p:spPr>
              <a:xfrm>
                <a:off x="3955216" y="4817334"/>
                <a:ext cx="95400" cy="824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F9CF03EA-17F1-515C-FB2D-6F8E28C60E0B}"/>
                  </a:ext>
                </a:extLst>
              </p14:cNvPr>
              <p14:cNvContentPartPr/>
              <p14:nvPr/>
            </p14:nvContentPartPr>
            <p14:xfrm>
              <a:off x="5447416" y="4925334"/>
              <a:ext cx="10080" cy="20880"/>
            </p14:xfrm>
          </p:contentPart>
        </mc:Choice>
        <mc:Fallback xmlns="">
          <p:pic>
            <p:nvPicPr>
              <p:cNvPr id="7" name="Ink 6">
                <a:extLst>
                  <a:ext uri="{FF2B5EF4-FFF2-40B4-BE49-F238E27FC236}">
                    <a16:creationId xmlns:a16="http://schemas.microsoft.com/office/drawing/2014/main" id="{F9CF03EA-17F1-515C-FB2D-6F8E28C60E0B}"/>
                  </a:ext>
                </a:extLst>
              </p:cNvPr>
              <p:cNvPicPr/>
              <p:nvPr/>
            </p:nvPicPr>
            <p:blipFill>
              <a:blip r:embed="rId11"/>
              <a:stretch>
                <a:fillRect/>
              </a:stretch>
            </p:blipFill>
            <p:spPr>
              <a:xfrm>
                <a:off x="5429776" y="4907694"/>
                <a:ext cx="4572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DEE793D5-6C71-2C3E-04E6-B1C089FFBE88}"/>
                  </a:ext>
                </a:extLst>
              </p14:cNvPr>
              <p14:cNvContentPartPr/>
              <p14:nvPr/>
            </p14:nvContentPartPr>
            <p14:xfrm>
              <a:off x="7660696" y="5672334"/>
              <a:ext cx="2017440" cy="60840"/>
            </p14:xfrm>
          </p:contentPart>
        </mc:Choice>
        <mc:Fallback xmlns="">
          <p:pic>
            <p:nvPicPr>
              <p:cNvPr id="9" name="Ink 8">
                <a:extLst>
                  <a:ext uri="{FF2B5EF4-FFF2-40B4-BE49-F238E27FC236}">
                    <a16:creationId xmlns:a16="http://schemas.microsoft.com/office/drawing/2014/main" id="{DEE793D5-6C71-2C3E-04E6-B1C089FFBE88}"/>
                  </a:ext>
                </a:extLst>
              </p:cNvPr>
              <p:cNvPicPr/>
              <p:nvPr/>
            </p:nvPicPr>
            <p:blipFill>
              <a:blip r:embed="rId13"/>
              <a:stretch>
                <a:fillRect/>
              </a:stretch>
            </p:blipFill>
            <p:spPr>
              <a:xfrm>
                <a:off x="7643056" y="5654694"/>
                <a:ext cx="2053080" cy="964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4EC782B7-40D3-6048-AFB8-728A82C8A09D}"/>
                  </a:ext>
                </a:extLst>
              </p14:cNvPr>
              <p14:cNvContentPartPr/>
              <p14:nvPr/>
            </p14:nvContentPartPr>
            <p14:xfrm>
              <a:off x="979456" y="5944854"/>
              <a:ext cx="3732120" cy="154080"/>
            </p14:xfrm>
          </p:contentPart>
        </mc:Choice>
        <mc:Fallback xmlns="">
          <p:pic>
            <p:nvPicPr>
              <p:cNvPr id="11" name="Ink 10">
                <a:extLst>
                  <a:ext uri="{FF2B5EF4-FFF2-40B4-BE49-F238E27FC236}">
                    <a16:creationId xmlns:a16="http://schemas.microsoft.com/office/drawing/2014/main" id="{4EC782B7-40D3-6048-AFB8-728A82C8A09D}"/>
                  </a:ext>
                </a:extLst>
              </p:cNvPr>
              <p:cNvPicPr/>
              <p:nvPr/>
            </p:nvPicPr>
            <p:blipFill>
              <a:blip r:embed="rId15"/>
              <a:stretch>
                <a:fillRect/>
              </a:stretch>
            </p:blipFill>
            <p:spPr>
              <a:xfrm>
                <a:off x="961456" y="5927214"/>
                <a:ext cx="3767760" cy="189720"/>
              </a:xfrm>
              <a:prstGeom prst="rect">
                <a:avLst/>
              </a:prstGeom>
            </p:spPr>
          </p:pic>
        </mc:Fallback>
      </mc:AlternateContent>
    </p:spTree>
    <p:extLst>
      <p:ext uri="{BB962C8B-B14F-4D97-AF65-F5344CB8AC3E}">
        <p14:creationId xmlns:p14="http://schemas.microsoft.com/office/powerpoint/2010/main" val="308887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4814711"/>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833838" y="291401"/>
            <a:ext cx="9386129" cy="3908762"/>
          </a:xfrm>
          <a:prstGeom prst="rect">
            <a:avLst/>
          </a:prstGeom>
          <a:noFill/>
        </p:spPr>
        <p:txBody>
          <a:bodyPr wrap="square" rtlCol="0">
            <a:spAutoFit/>
          </a:bodyPr>
          <a:lstStyle/>
          <a:p>
            <a:pPr algn="r"/>
            <a:r>
              <a:rPr lang="he-IL" sz="3100" b="1">
                <a:solidFill>
                  <a:srgbClr val="FFFF00"/>
                </a:solidFill>
                <a:cs typeface="+mj-cs"/>
              </a:rPr>
              <a:t>ספר ישעיה פרק מא</a:t>
            </a:r>
          </a:p>
          <a:p>
            <a:pPr algn="r"/>
            <a:r>
              <a:rPr lang="he-IL" sz="3100">
                <a:solidFill>
                  <a:srgbClr val="FFFF00"/>
                </a:solidFill>
                <a:cs typeface="+mj-cs"/>
              </a:rPr>
              <a:t>י  אַל־תִּירָא֙ כִּ֣י עִמְּךָ־אָ֔נִי אַל־תִּשְׁתָּ֖ע כִּֽי־אֲנִ֣י אֱלֹהֶ֑יךָ אִמַּצְתִּ֙יךָ֙ אַף־עֲזַרְתִּ֔יךָ אַף־תְּמַכְתִּ֖יךָ בִּימִ֥ין צִדְקִֽי׃</a:t>
            </a:r>
          </a:p>
          <a:p>
            <a:pPr algn="r"/>
            <a:endParaRPr lang="he-IL" sz="3100" b="1">
              <a:solidFill>
                <a:schemeClr val="bg1"/>
              </a:solidFill>
              <a:cs typeface="+mj-cs"/>
            </a:endParaRPr>
          </a:p>
          <a:p>
            <a:r>
              <a:rPr lang="en-US" sz="3100" b="1">
                <a:solidFill>
                  <a:srgbClr val="FFC000"/>
                </a:solidFill>
                <a:cs typeface="+mj-cs"/>
              </a:rPr>
              <a:t>Isaiah 41:10 </a:t>
            </a:r>
          </a:p>
          <a:p>
            <a:r>
              <a:rPr lang="en-US" sz="3100">
                <a:solidFill>
                  <a:srgbClr val="FFC000"/>
                </a:solidFill>
                <a:cs typeface="+mj-cs"/>
              </a:rPr>
              <a:t>41:10 Fear not, for I am with you; be not dismayed, for I am your God; I will strengthen you, I will help you, I will uphold you with my righteous right hand. (ESV)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86FB6C88-33BF-8CE8-0A81-7B7413816FA0}"/>
                  </a:ext>
                </a:extLst>
              </p14:cNvPr>
              <p14:cNvContentPartPr/>
              <p14:nvPr/>
            </p14:nvContentPartPr>
            <p14:xfrm>
              <a:off x="8268736" y="1276374"/>
              <a:ext cx="1591560" cy="56520"/>
            </p14:xfrm>
          </p:contentPart>
        </mc:Choice>
        <mc:Fallback xmlns="">
          <p:pic>
            <p:nvPicPr>
              <p:cNvPr id="2" name="Ink 1">
                <a:extLst>
                  <a:ext uri="{FF2B5EF4-FFF2-40B4-BE49-F238E27FC236}">
                    <a16:creationId xmlns:a16="http://schemas.microsoft.com/office/drawing/2014/main" id="{86FB6C88-33BF-8CE8-0A81-7B7413816FA0}"/>
                  </a:ext>
                </a:extLst>
              </p:cNvPr>
              <p:cNvPicPr/>
              <p:nvPr/>
            </p:nvPicPr>
            <p:blipFill>
              <a:blip r:embed="rId5"/>
              <a:stretch>
                <a:fillRect/>
              </a:stretch>
            </p:blipFill>
            <p:spPr>
              <a:xfrm>
                <a:off x="8250736" y="1258374"/>
                <a:ext cx="162720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4F893FA8-4B2F-C10E-9EBB-F7A3C3438846}"/>
                  </a:ext>
                </a:extLst>
              </p14:cNvPr>
              <p14:cNvContentPartPr/>
              <p14:nvPr/>
            </p14:nvContentPartPr>
            <p14:xfrm>
              <a:off x="7163896" y="1270974"/>
              <a:ext cx="2690640" cy="106200"/>
            </p14:xfrm>
          </p:contentPart>
        </mc:Choice>
        <mc:Fallback xmlns="">
          <p:pic>
            <p:nvPicPr>
              <p:cNvPr id="4" name="Ink 3">
                <a:extLst>
                  <a:ext uri="{FF2B5EF4-FFF2-40B4-BE49-F238E27FC236}">
                    <a16:creationId xmlns:a16="http://schemas.microsoft.com/office/drawing/2014/main" id="{4F893FA8-4B2F-C10E-9EBB-F7A3C3438846}"/>
                  </a:ext>
                </a:extLst>
              </p:cNvPr>
              <p:cNvPicPr/>
              <p:nvPr/>
            </p:nvPicPr>
            <p:blipFill>
              <a:blip r:embed="rId7"/>
              <a:stretch>
                <a:fillRect/>
              </a:stretch>
            </p:blipFill>
            <p:spPr>
              <a:xfrm>
                <a:off x="7145896" y="1252974"/>
                <a:ext cx="272628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FB8CCABA-8A5A-D84C-220F-95765B1F12C2}"/>
                  </a:ext>
                </a:extLst>
              </p14:cNvPr>
              <p14:cNvContentPartPr/>
              <p14:nvPr/>
            </p14:nvContentPartPr>
            <p14:xfrm>
              <a:off x="1121296" y="1243974"/>
              <a:ext cx="2512440" cy="180720"/>
            </p14:xfrm>
          </p:contentPart>
        </mc:Choice>
        <mc:Fallback xmlns="">
          <p:pic>
            <p:nvPicPr>
              <p:cNvPr id="11" name="Ink 10">
                <a:extLst>
                  <a:ext uri="{FF2B5EF4-FFF2-40B4-BE49-F238E27FC236}">
                    <a16:creationId xmlns:a16="http://schemas.microsoft.com/office/drawing/2014/main" id="{FB8CCABA-8A5A-D84C-220F-95765B1F12C2}"/>
                  </a:ext>
                </a:extLst>
              </p:cNvPr>
              <p:cNvPicPr/>
              <p:nvPr/>
            </p:nvPicPr>
            <p:blipFill>
              <a:blip r:embed="rId9"/>
              <a:stretch>
                <a:fillRect/>
              </a:stretch>
            </p:blipFill>
            <p:spPr>
              <a:xfrm>
                <a:off x="1103656" y="1226334"/>
                <a:ext cx="2548080" cy="216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4AFC03A0-ADC4-30BE-9535-ABDCC3426BE3}"/>
                  </a:ext>
                </a:extLst>
              </p14:cNvPr>
              <p14:cNvContentPartPr/>
              <p14:nvPr/>
            </p14:nvContentPartPr>
            <p14:xfrm>
              <a:off x="7002616" y="1893414"/>
              <a:ext cx="3007440" cy="106200"/>
            </p14:xfrm>
          </p:contentPart>
        </mc:Choice>
        <mc:Fallback xmlns="">
          <p:pic>
            <p:nvPicPr>
              <p:cNvPr id="12" name="Ink 11">
                <a:extLst>
                  <a:ext uri="{FF2B5EF4-FFF2-40B4-BE49-F238E27FC236}">
                    <a16:creationId xmlns:a16="http://schemas.microsoft.com/office/drawing/2014/main" id="{4AFC03A0-ADC4-30BE-9535-ABDCC3426BE3}"/>
                  </a:ext>
                </a:extLst>
              </p:cNvPr>
              <p:cNvPicPr/>
              <p:nvPr/>
            </p:nvPicPr>
            <p:blipFill>
              <a:blip r:embed="rId11"/>
              <a:stretch>
                <a:fillRect/>
              </a:stretch>
            </p:blipFill>
            <p:spPr>
              <a:xfrm>
                <a:off x="6984616" y="1875774"/>
                <a:ext cx="3043080" cy="141840"/>
              </a:xfrm>
              <a:prstGeom prst="rect">
                <a:avLst/>
              </a:prstGeom>
            </p:spPr>
          </p:pic>
        </mc:Fallback>
      </mc:AlternateContent>
      <p:grpSp>
        <p:nvGrpSpPr>
          <p:cNvPr id="14" name="Group 13">
            <a:extLst>
              <a:ext uri="{FF2B5EF4-FFF2-40B4-BE49-F238E27FC236}">
                <a16:creationId xmlns:a16="http://schemas.microsoft.com/office/drawing/2014/main" id="{5CAFCDB7-8811-10AB-EBE1-7CACA3E4B583}"/>
              </a:ext>
            </a:extLst>
          </p:cNvPr>
          <p:cNvGrpSpPr/>
          <p:nvPr/>
        </p:nvGrpSpPr>
        <p:grpSpPr>
          <a:xfrm>
            <a:off x="3905896" y="1293654"/>
            <a:ext cx="4671720" cy="732600"/>
            <a:chOff x="3905896" y="1293654"/>
            <a:chExt cx="4671720" cy="732600"/>
          </a:xfrm>
        </p:grpSpPr>
        <mc:AlternateContent xmlns:mc="http://schemas.openxmlformats.org/markup-compatibility/2006" xmlns:p14="http://schemas.microsoft.com/office/powerpoint/2010/main">
          <mc:Choice Requires="p14">
            <p:contentPart p14:bwMode="auto" r:id="rId12">
              <p14:nvContentPartPr>
                <p14:cNvPr id="5" name="Ink 4">
                  <a:extLst>
                    <a:ext uri="{FF2B5EF4-FFF2-40B4-BE49-F238E27FC236}">
                      <a16:creationId xmlns:a16="http://schemas.microsoft.com/office/drawing/2014/main" id="{CD2C72AB-E3CD-2929-F7B0-1413E1D44299}"/>
                    </a:ext>
                  </a:extLst>
                </p14:cNvPr>
                <p14:cNvContentPartPr/>
                <p14:nvPr/>
              </p14:nvContentPartPr>
              <p14:xfrm>
                <a:off x="5932696" y="1405974"/>
                <a:ext cx="935640" cy="58680"/>
              </p14:xfrm>
            </p:contentPart>
          </mc:Choice>
          <mc:Fallback xmlns="">
            <p:pic>
              <p:nvPicPr>
                <p:cNvPr id="5" name="Ink 4">
                  <a:extLst>
                    <a:ext uri="{FF2B5EF4-FFF2-40B4-BE49-F238E27FC236}">
                      <a16:creationId xmlns:a16="http://schemas.microsoft.com/office/drawing/2014/main" id="{CD2C72AB-E3CD-2929-F7B0-1413E1D44299}"/>
                    </a:ext>
                  </a:extLst>
                </p:cNvPr>
                <p:cNvPicPr/>
                <p:nvPr/>
              </p:nvPicPr>
              <p:blipFill>
                <a:blip r:embed="rId13"/>
                <a:stretch>
                  <a:fillRect/>
                </a:stretch>
              </p:blipFill>
              <p:spPr>
                <a:xfrm>
                  <a:off x="5914696" y="1388334"/>
                  <a:ext cx="97128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7" name="Ink 6">
                  <a:extLst>
                    <a:ext uri="{FF2B5EF4-FFF2-40B4-BE49-F238E27FC236}">
                      <a16:creationId xmlns:a16="http://schemas.microsoft.com/office/drawing/2014/main" id="{B1A58642-DB60-7A29-CBB9-049FFCA1FD6A}"/>
                    </a:ext>
                  </a:extLst>
                </p14:cNvPr>
                <p14:cNvContentPartPr/>
                <p14:nvPr/>
              </p14:nvContentPartPr>
              <p14:xfrm>
                <a:off x="3905896" y="1344774"/>
                <a:ext cx="1726560" cy="133200"/>
              </p14:xfrm>
            </p:contentPart>
          </mc:Choice>
          <mc:Fallback xmlns="">
            <p:pic>
              <p:nvPicPr>
                <p:cNvPr id="7" name="Ink 6">
                  <a:extLst>
                    <a:ext uri="{FF2B5EF4-FFF2-40B4-BE49-F238E27FC236}">
                      <a16:creationId xmlns:a16="http://schemas.microsoft.com/office/drawing/2014/main" id="{B1A58642-DB60-7A29-CBB9-049FFCA1FD6A}"/>
                    </a:ext>
                  </a:extLst>
                </p:cNvPr>
                <p:cNvPicPr/>
                <p:nvPr/>
              </p:nvPicPr>
              <p:blipFill>
                <a:blip r:embed="rId15"/>
                <a:stretch>
                  <a:fillRect/>
                </a:stretch>
              </p:blipFill>
              <p:spPr>
                <a:xfrm>
                  <a:off x="3887896" y="1327134"/>
                  <a:ext cx="176220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E404A0C3-3A7E-3B76-C355-217A72293537}"/>
                    </a:ext>
                  </a:extLst>
                </p14:cNvPr>
                <p14:cNvContentPartPr/>
                <p14:nvPr/>
              </p14:nvContentPartPr>
              <p14:xfrm>
                <a:off x="6771856" y="1293654"/>
                <a:ext cx="1805760" cy="732600"/>
              </p14:xfrm>
            </p:contentPart>
          </mc:Choice>
          <mc:Fallback xmlns="">
            <p:pic>
              <p:nvPicPr>
                <p:cNvPr id="13" name="Ink 12">
                  <a:extLst>
                    <a:ext uri="{FF2B5EF4-FFF2-40B4-BE49-F238E27FC236}">
                      <a16:creationId xmlns:a16="http://schemas.microsoft.com/office/drawing/2014/main" id="{E404A0C3-3A7E-3B76-C355-217A72293537}"/>
                    </a:ext>
                  </a:extLst>
                </p:cNvPr>
                <p:cNvPicPr/>
                <p:nvPr/>
              </p:nvPicPr>
              <p:blipFill>
                <a:blip r:embed="rId17"/>
                <a:stretch>
                  <a:fillRect/>
                </a:stretch>
              </p:blipFill>
              <p:spPr>
                <a:xfrm>
                  <a:off x="6754216" y="1276014"/>
                  <a:ext cx="1841400" cy="768240"/>
                </a:xfrm>
                <a:prstGeom prst="rect">
                  <a:avLst/>
                </a:prstGeom>
              </p:spPr>
            </p:pic>
          </mc:Fallback>
        </mc:AlternateContent>
      </p:grpSp>
    </p:spTree>
    <p:extLst>
      <p:ext uri="{BB962C8B-B14F-4D97-AF65-F5344CB8AC3E}">
        <p14:creationId xmlns:p14="http://schemas.microsoft.com/office/powerpoint/2010/main" val="2745187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9937"/>
            <a:ext cx="10665954" cy="354384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711200" y="391335"/>
            <a:ext cx="8980312" cy="2800767"/>
          </a:xfrm>
          <a:prstGeom prst="rect">
            <a:avLst/>
          </a:prstGeom>
          <a:noFill/>
        </p:spPr>
        <p:txBody>
          <a:bodyPr wrap="square" rtlCol="0">
            <a:spAutoFit/>
          </a:bodyPr>
          <a:lstStyle/>
          <a:p>
            <a:r>
              <a:rPr lang="en-US" sz="2800" b="1">
                <a:solidFill>
                  <a:srgbClr val="FFC000"/>
                </a:solidFill>
                <a:cs typeface="+mj-cs"/>
              </a:rPr>
              <a:t>Ibn Ezra on Isaiah 19.12 Part 1</a:t>
            </a:r>
          </a:p>
          <a:p>
            <a:pPr algn="r"/>
            <a:r>
              <a:rPr lang="he-IL" sz="3200">
                <a:solidFill>
                  <a:srgbClr val="FFFF00"/>
                </a:solidFill>
                <a:cs typeface="+mj-cs"/>
              </a:rPr>
              <a:t>אים וגו'. אם הוא בן חכם היה גם מלך, שידע דברי העולם, למה לא ידעו מה יעץ השם עליהם:</a:t>
            </a:r>
          </a:p>
          <a:p>
            <a:r>
              <a:rPr lang="en-US" sz="2800">
                <a:solidFill>
                  <a:srgbClr val="FFC000"/>
                </a:solidFill>
                <a:cs typeface="+mj-cs"/>
              </a:rPr>
              <a:t>Where are thy wise men, etc. If they in reality be the sons of wise men, of royal family, why do they not know what God has decided for Egypt.</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B7F44035-C968-FDAC-9B78-B67752E8F7DD}"/>
                  </a:ext>
                </a:extLst>
              </p14:cNvPr>
              <p14:cNvContentPartPr/>
              <p14:nvPr/>
            </p14:nvContentPartPr>
            <p14:xfrm>
              <a:off x="4634176" y="2691174"/>
              <a:ext cx="4537440" cy="92880"/>
            </p14:xfrm>
          </p:contentPart>
        </mc:Choice>
        <mc:Fallback xmlns="">
          <p:pic>
            <p:nvPicPr>
              <p:cNvPr id="2" name="Ink 1">
                <a:extLst>
                  <a:ext uri="{FF2B5EF4-FFF2-40B4-BE49-F238E27FC236}">
                    <a16:creationId xmlns:a16="http://schemas.microsoft.com/office/drawing/2014/main" id="{B7F44035-C968-FDAC-9B78-B67752E8F7DD}"/>
                  </a:ext>
                </a:extLst>
              </p:cNvPr>
              <p:cNvPicPr/>
              <p:nvPr/>
            </p:nvPicPr>
            <p:blipFill>
              <a:blip r:embed="rId5"/>
              <a:stretch>
                <a:fillRect/>
              </a:stretch>
            </p:blipFill>
            <p:spPr>
              <a:xfrm>
                <a:off x="4616536" y="2673534"/>
                <a:ext cx="457308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F67881F6-C347-C620-B175-CC217E1FE2E5}"/>
                  </a:ext>
                </a:extLst>
              </p14:cNvPr>
              <p14:cNvContentPartPr/>
              <p14:nvPr/>
            </p14:nvContentPartPr>
            <p14:xfrm>
              <a:off x="1098256" y="3249534"/>
              <a:ext cx="2405520" cy="113400"/>
            </p14:xfrm>
          </p:contentPart>
        </mc:Choice>
        <mc:Fallback xmlns="">
          <p:pic>
            <p:nvPicPr>
              <p:cNvPr id="4" name="Ink 3">
                <a:extLst>
                  <a:ext uri="{FF2B5EF4-FFF2-40B4-BE49-F238E27FC236}">
                    <a16:creationId xmlns:a16="http://schemas.microsoft.com/office/drawing/2014/main" id="{F67881F6-C347-C620-B175-CC217E1FE2E5}"/>
                  </a:ext>
                </a:extLst>
              </p:cNvPr>
              <p:cNvPicPr/>
              <p:nvPr/>
            </p:nvPicPr>
            <p:blipFill>
              <a:blip r:embed="rId7"/>
              <a:stretch>
                <a:fillRect/>
              </a:stretch>
            </p:blipFill>
            <p:spPr>
              <a:xfrm>
                <a:off x="1080256" y="3231894"/>
                <a:ext cx="2441160" cy="149040"/>
              </a:xfrm>
              <a:prstGeom prst="rect">
                <a:avLst/>
              </a:prstGeom>
            </p:spPr>
          </p:pic>
        </mc:Fallback>
      </mc:AlternateContent>
    </p:spTree>
    <p:extLst>
      <p:ext uri="{BB962C8B-B14F-4D97-AF65-F5344CB8AC3E}">
        <p14:creationId xmlns:p14="http://schemas.microsoft.com/office/powerpoint/2010/main" val="100990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70362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73643" y="-148765"/>
            <a:ext cx="10310013" cy="6771084"/>
          </a:xfrm>
          <a:prstGeom prst="rect">
            <a:avLst/>
          </a:prstGeom>
          <a:noFill/>
        </p:spPr>
        <p:txBody>
          <a:bodyPr wrap="square" rtlCol="0">
            <a:spAutoFit/>
          </a:bodyPr>
          <a:lstStyle/>
          <a:p>
            <a:pPr algn="r"/>
            <a:r>
              <a:rPr lang="he-IL" sz="3100" b="1">
                <a:solidFill>
                  <a:schemeClr val="bg1"/>
                </a:solidFill>
                <a:cs typeface="+mj-cs"/>
              </a:rPr>
              <a:t>﻿</a:t>
            </a:r>
            <a:r>
              <a:rPr lang="he-IL" sz="3100" b="1">
                <a:solidFill>
                  <a:srgbClr val="FFFF00"/>
                </a:solidFill>
                <a:cs typeface="+mj-cs"/>
              </a:rPr>
              <a:t>ספר ישעיה פרק יט</a:t>
            </a:r>
          </a:p>
          <a:p>
            <a:pPr algn="r"/>
            <a:r>
              <a:rPr lang="he-IL" sz="3100">
                <a:solidFill>
                  <a:srgbClr val="FFFF00"/>
                </a:solidFill>
                <a:cs typeface="+mj-cs"/>
              </a:rPr>
              <a:t>א   מַשָּׂא מִצְרָיִם הִנֵּה יְהֹוָה רֹכֵב עַל-עָב קַל וּבָא מִצְרַיִם וְנָעוּ אֱלִילֵי מִצְרַיִם מִפָּנָיו וּלְבַב מִצְרַיִם יִמַּס בְּקִרְבּוֹ: </a:t>
            </a:r>
            <a:r>
              <a:rPr lang="he-IL" sz="3100">
                <a:solidFill>
                  <a:srgbClr val="FFC000"/>
                </a:solidFill>
                <a:cs typeface="+mj-cs"/>
              </a:rPr>
              <a:t>ב   וְסִכְסַכְתִּי מִצְרַיִם בְּמִצְרַיִם וְנִלְחֲמוּ אִישׁ-בְּאָחִיו וְאִישׁ בְּרֵעֵהוּ עִיר בְּעִיר מַמְלָכָה בְּמַמְלָכָה: </a:t>
            </a:r>
            <a:r>
              <a:rPr lang="he-IL" sz="3100">
                <a:solidFill>
                  <a:srgbClr val="92D050"/>
                </a:solidFill>
                <a:cs typeface="+mj-cs"/>
              </a:rPr>
              <a:t>ג   וְנָבְקָה רוּחַ-מִצְרַיִם בְּקִרְבּוֹ וַעֲצָתוֹ אֲבַלֵּעַ וְדָרְשׁוּ אֶל-הָאֱלִילִים וְאֶל-הָאִטִּים וְאֶל-הָאֹבוֹת וְאֶל-הַיִּדְּעֹנִים: ד   וְסִכַּרְתִּי אֶת-מִצְרַיִם בְּיַד אֲדֹנִים קָשֶׁה וּמֶלֶךְ עַז יִמְשָׁל-בָּם נְאֻם הָאָדוֹן יְהֹוָה צְבָאוֹת: </a:t>
            </a:r>
            <a:r>
              <a:rPr lang="he-IL" sz="3100">
                <a:solidFill>
                  <a:srgbClr val="00B0F0"/>
                </a:solidFill>
                <a:cs typeface="+mj-cs"/>
              </a:rPr>
              <a:t>ה   וְנִשְּׁתוּ-מַיִם מֵהַיָּם וְנָהָר יֶחֱרַב וְיָבֵשׁ: ו   וְהֶאֶזְנִיחוּ נְהָרוֹת דָּלְלוּ וְחָרְבוּ יְאֹרֵי מָצוֹר קָנֶה וָסוּף קָמֵלוּ: </a:t>
            </a:r>
            <a:r>
              <a:rPr lang="he-IL" sz="3100">
                <a:solidFill>
                  <a:srgbClr val="FFFF00"/>
                </a:solidFill>
                <a:cs typeface="+mj-cs"/>
              </a:rPr>
              <a:t>ז   עָרוֹת עַל-יְאוֹר עַל-פִּי יְאוֹר וְכֹל מִזְרַע יְאוֹר יִיבַשׁ נִדַּף וְאֵינֶנּוּ: </a:t>
            </a:r>
            <a:r>
              <a:rPr lang="he-IL" sz="3100">
                <a:solidFill>
                  <a:srgbClr val="FFC000"/>
                </a:solidFill>
                <a:cs typeface="+mj-cs"/>
              </a:rPr>
              <a:t>ח   וְאָנוּ הַדַּיָּגִים וְאָבְלוּ כָּל-מַשְׁלִיכֵי בַיְאוֹר חַכָּה וּפֹרְשֵֹי מִכְמֹרֶת עַל-פְּנֵי-מַיִם אֻמְלָלוּ: ט   וּבֹשׁוּ עֹבְדֵי פִשְׁתִּים שְֹרִיקוֹת וְאֹרְגִים חוֹרָי: י   וְהָיוּ שָׁתֹתֶיהָ מְדֻכָּאִים כָּל-עֹשֵֹי שֶֹכֶר אַגְמֵי-נָפֶשׁ:</a:t>
            </a:r>
            <a:r>
              <a:rPr lang="he-IL" sz="3100">
                <a:solidFill>
                  <a:schemeClr val="bg1"/>
                </a:solidFill>
                <a:cs typeface="+mj-cs"/>
              </a:rPr>
              <a:t> </a:t>
            </a:r>
            <a:r>
              <a:rPr lang="he-IL" sz="3100">
                <a:solidFill>
                  <a:srgbClr val="92D050"/>
                </a:solidFill>
                <a:cs typeface="+mj-cs"/>
              </a:rPr>
              <a:t>יא   אַךְ-אֱוִלִים שָֹרֵי צֹעַן חַכְמֵי יֹעֲצֵי פַרְעֹה עֵצָה נִבְעָרָה אֵיךְ תֹּאמְרוּ אֶל-פַּרְעֹה בֶּן-חֲכָמִים אֲנִי בֶּן-מַלְכֵי-קֶדֶם: יב   אַיָּם אֵפוֹא חֲכָמֶיךָ וְיַגִּידוּ נָא לָךְ וְיֵדְעוּ מַה-יָּעַץ יְהֹוָה צְבָאוֹת עַל-מִצְרָיִם: </a:t>
            </a:r>
            <a:r>
              <a:rPr lang="he-IL" sz="3100">
                <a:solidFill>
                  <a:srgbClr val="00B0F0"/>
                </a:solidFill>
                <a:cs typeface="+mj-cs"/>
              </a:rPr>
              <a:t>יג   נוֹאֲלוּ שָֹרֵי צֹעַן נִשְּׁאוּ שָֹרֵי נֹף הִתְעוּ אֶת-מִצְרַיִם פִּנַּת שְׁבָטֶיהָ:</a:t>
            </a:r>
            <a:r>
              <a:rPr lang="he-IL" sz="3100">
                <a:solidFill>
                  <a:schemeClr val="bg1"/>
                </a:solidFill>
                <a:cs typeface="+mj-cs"/>
              </a:rPr>
              <a:t>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31A01757-3B37-9E14-34BF-2AE7F82FF019}"/>
                  </a:ext>
                </a:extLst>
              </p14:cNvPr>
              <p14:cNvContentPartPr/>
              <p14:nvPr/>
            </p14:nvContentPartPr>
            <p14:xfrm>
              <a:off x="8251096" y="918174"/>
              <a:ext cx="1565280" cy="47880"/>
            </p14:xfrm>
          </p:contentPart>
        </mc:Choice>
        <mc:Fallback xmlns="">
          <p:pic>
            <p:nvPicPr>
              <p:cNvPr id="2" name="Ink 1">
                <a:extLst>
                  <a:ext uri="{FF2B5EF4-FFF2-40B4-BE49-F238E27FC236}">
                    <a16:creationId xmlns:a16="http://schemas.microsoft.com/office/drawing/2014/main" id="{31A01757-3B37-9E14-34BF-2AE7F82FF019}"/>
                  </a:ext>
                </a:extLst>
              </p:cNvPr>
              <p:cNvPicPr/>
              <p:nvPr/>
            </p:nvPicPr>
            <p:blipFill>
              <a:blip r:embed="rId5"/>
              <a:stretch>
                <a:fillRect/>
              </a:stretch>
            </p:blipFill>
            <p:spPr>
              <a:xfrm>
                <a:off x="8233456" y="900534"/>
                <a:ext cx="160092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Ink 12">
                <a:extLst>
                  <a:ext uri="{FF2B5EF4-FFF2-40B4-BE49-F238E27FC236}">
                    <a16:creationId xmlns:a16="http://schemas.microsoft.com/office/drawing/2014/main" id="{0F06F21E-EDD3-F658-33A7-CEAF0ED2D55D}"/>
                  </a:ext>
                </a:extLst>
              </p14:cNvPr>
              <p14:cNvContentPartPr/>
              <p14:nvPr/>
            </p14:nvContentPartPr>
            <p14:xfrm>
              <a:off x="3601336" y="840054"/>
              <a:ext cx="1190880" cy="46440"/>
            </p14:xfrm>
          </p:contentPart>
        </mc:Choice>
        <mc:Fallback xmlns="">
          <p:pic>
            <p:nvPicPr>
              <p:cNvPr id="13" name="Ink 12">
                <a:extLst>
                  <a:ext uri="{FF2B5EF4-FFF2-40B4-BE49-F238E27FC236}">
                    <a16:creationId xmlns:a16="http://schemas.microsoft.com/office/drawing/2014/main" id="{0F06F21E-EDD3-F658-33A7-CEAF0ED2D55D}"/>
                  </a:ext>
                </a:extLst>
              </p:cNvPr>
              <p:cNvPicPr/>
              <p:nvPr/>
            </p:nvPicPr>
            <p:blipFill>
              <a:blip r:embed="rId7"/>
              <a:stretch>
                <a:fillRect/>
              </a:stretch>
            </p:blipFill>
            <p:spPr>
              <a:xfrm>
                <a:off x="3583336" y="822414"/>
                <a:ext cx="122652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4280D0A5-BFF5-F76A-3662-9C60601AB501}"/>
                  </a:ext>
                </a:extLst>
              </p14:cNvPr>
              <p14:cNvContentPartPr/>
              <p14:nvPr/>
            </p14:nvContentPartPr>
            <p14:xfrm>
              <a:off x="2741656" y="864174"/>
              <a:ext cx="641160" cy="51840"/>
            </p14:xfrm>
          </p:contentPart>
        </mc:Choice>
        <mc:Fallback xmlns="">
          <p:pic>
            <p:nvPicPr>
              <p:cNvPr id="14" name="Ink 13">
                <a:extLst>
                  <a:ext uri="{FF2B5EF4-FFF2-40B4-BE49-F238E27FC236}">
                    <a16:creationId xmlns:a16="http://schemas.microsoft.com/office/drawing/2014/main" id="{4280D0A5-BFF5-F76A-3662-9C60601AB501}"/>
                  </a:ext>
                </a:extLst>
              </p:cNvPr>
              <p:cNvPicPr/>
              <p:nvPr/>
            </p:nvPicPr>
            <p:blipFill>
              <a:blip r:embed="rId9"/>
              <a:stretch>
                <a:fillRect/>
              </a:stretch>
            </p:blipFill>
            <p:spPr>
              <a:xfrm>
                <a:off x="2724016" y="846174"/>
                <a:ext cx="67680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E0F44914-CD91-DA1C-B950-30429AD72217}"/>
                  </a:ext>
                </a:extLst>
              </p14:cNvPr>
              <p14:cNvContentPartPr/>
              <p14:nvPr/>
            </p14:nvContentPartPr>
            <p14:xfrm>
              <a:off x="1957576" y="870654"/>
              <a:ext cx="872640" cy="41400"/>
            </p14:xfrm>
          </p:contentPart>
        </mc:Choice>
        <mc:Fallback xmlns="">
          <p:pic>
            <p:nvPicPr>
              <p:cNvPr id="16" name="Ink 15">
                <a:extLst>
                  <a:ext uri="{FF2B5EF4-FFF2-40B4-BE49-F238E27FC236}">
                    <a16:creationId xmlns:a16="http://schemas.microsoft.com/office/drawing/2014/main" id="{E0F44914-CD91-DA1C-B950-30429AD72217}"/>
                  </a:ext>
                </a:extLst>
              </p:cNvPr>
              <p:cNvPicPr/>
              <p:nvPr/>
            </p:nvPicPr>
            <p:blipFill>
              <a:blip r:embed="rId11"/>
              <a:stretch>
                <a:fillRect/>
              </a:stretch>
            </p:blipFill>
            <p:spPr>
              <a:xfrm>
                <a:off x="1939936" y="852654"/>
                <a:ext cx="90828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 name="Ink 17">
                <a:extLst>
                  <a:ext uri="{FF2B5EF4-FFF2-40B4-BE49-F238E27FC236}">
                    <a16:creationId xmlns:a16="http://schemas.microsoft.com/office/drawing/2014/main" id="{D82DA6B1-E57A-6596-104C-01BFE7D42481}"/>
                  </a:ext>
                </a:extLst>
              </p14:cNvPr>
              <p14:cNvContentPartPr/>
              <p14:nvPr/>
            </p14:nvContentPartPr>
            <p14:xfrm>
              <a:off x="1209856" y="851214"/>
              <a:ext cx="797760" cy="82080"/>
            </p14:xfrm>
          </p:contentPart>
        </mc:Choice>
        <mc:Fallback xmlns="">
          <p:pic>
            <p:nvPicPr>
              <p:cNvPr id="18" name="Ink 17">
                <a:extLst>
                  <a:ext uri="{FF2B5EF4-FFF2-40B4-BE49-F238E27FC236}">
                    <a16:creationId xmlns:a16="http://schemas.microsoft.com/office/drawing/2014/main" id="{D82DA6B1-E57A-6596-104C-01BFE7D42481}"/>
                  </a:ext>
                </a:extLst>
              </p:cNvPr>
              <p:cNvPicPr/>
              <p:nvPr/>
            </p:nvPicPr>
            <p:blipFill>
              <a:blip r:embed="rId13"/>
              <a:stretch>
                <a:fillRect/>
              </a:stretch>
            </p:blipFill>
            <p:spPr>
              <a:xfrm>
                <a:off x="1191856" y="833574"/>
                <a:ext cx="83340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3645A9BB-405D-236A-D2B2-846130690E81}"/>
                  </a:ext>
                </a:extLst>
              </p14:cNvPr>
              <p14:cNvContentPartPr/>
              <p14:nvPr/>
            </p14:nvContentPartPr>
            <p14:xfrm>
              <a:off x="276016" y="854814"/>
              <a:ext cx="761040" cy="29520"/>
            </p14:xfrm>
          </p:contentPart>
        </mc:Choice>
        <mc:Fallback xmlns="">
          <p:pic>
            <p:nvPicPr>
              <p:cNvPr id="19" name="Ink 18">
                <a:extLst>
                  <a:ext uri="{FF2B5EF4-FFF2-40B4-BE49-F238E27FC236}">
                    <a16:creationId xmlns:a16="http://schemas.microsoft.com/office/drawing/2014/main" id="{3645A9BB-405D-236A-D2B2-846130690E81}"/>
                  </a:ext>
                </a:extLst>
              </p:cNvPr>
              <p:cNvPicPr/>
              <p:nvPr/>
            </p:nvPicPr>
            <p:blipFill>
              <a:blip r:embed="rId15"/>
              <a:stretch>
                <a:fillRect/>
              </a:stretch>
            </p:blipFill>
            <p:spPr>
              <a:xfrm>
                <a:off x="258376" y="836814"/>
                <a:ext cx="796680" cy="65160"/>
              </a:xfrm>
              <a:prstGeom prst="rect">
                <a:avLst/>
              </a:prstGeom>
            </p:spPr>
          </p:pic>
        </mc:Fallback>
      </mc:AlternateContent>
      <p:grpSp>
        <p:nvGrpSpPr>
          <p:cNvPr id="25" name="Group 24">
            <a:extLst>
              <a:ext uri="{FF2B5EF4-FFF2-40B4-BE49-F238E27FC236}">
                <a16:creationId xmlns:a16="http://schemas.microsoft.com/office/drawing/2014/main" id="{BAB66DA7-3798-CA8D-A5ED-FA7C9A50DEA0}"/>
              </a:ext>
            </a:extLst>
          </p:cNvPr>
          <p:cNvGrpSpPr/>
          <p:nvPr/>
        </p:nvGrpSpPr>
        <p:grpSpPr>
          <a:xfrm>
            <a:off x="7138696" y="1288974"/>
            <a:ext cx="3229920" cy="172080"/>
            <a:chOff x="7138696" y="1288974"/>
            <a:chExt cx="3229920" cy="172080"/>
          </a:xfrm>
        </p:grpSpPr>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FBFA6889-3CEF-68F7-490C-725419364461}"/>
                    </a:ext>
                  </a:extLst>
                </p14:cNvPr>
                <p14:cNvContentPartPr/>
                <p14:nvPr/>
              </p14:nvContentPartPr>
              <p14:xfrm>
                <a:off x="9786856" y="1288974"/>
                <a:ext cx="581760" cy="29160"/>
              </p14:xfrm>
            </p:contentPart>
          </mc:Choice>
          <mc:Fallback xmlns="">
            <p:pic>
              <p:nvPicPr>
                <p:cNvPr id="21" name="Ink 20">
                  <a:extLst>
                    <a:ext uri="{FF2B5EF4-FFF2-40B4-BE49-F238E27FC236}">
                      <a16:creationId xmlns:a16="http://schemas.microsoft.com/office/drawing/2014/main" id="{FBFA6889-3CEF-68F7-490C-725419364461}"/>
                    </a:ext>
                  </a:extLst>
                </p:cNvPr>
                <p:cNvPicPr/>
                <p:nvPr/>
              </p:nvPicPr>
              <p:blipFill>
                <a:blip r:embed="rId17"/>
                <a:stretch>
                  <a:fillRect/>
                </a:stretch>
              </p:blipFill>
              <p:spPr>
                <a:xfrm>
                  <a:off x="9769216" y="1270974"/>
                  <a:ext cx="61740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2" name="Ink 21">
                  <a:extLst>
                    <a:ext uri="{FF2B5EF4-FFF2-40B4-BE49-F238E27FC236}">
                      <a16:creationId xmlns:a16="http://schemas.microsoft.com/office/drawing/2014/main" id="{CA5B35AC-95F0-2B31-42AB-449642E8F0D1}"/>
                    </a:ext>
                  </a:extLst>
                </p14:cNvPr>
                <p14:cNvContentPartPr/>
                <p14:nvPr/>
              </p14:nvContentPartPr>
              <p14:xfrm>
                <a:off x="8833936" y="1415694"/>
                <a:ext cx="750240" cy="45360"/>
              </p14:xfrm>
            </p:contentPart>
          </mc:Choice>
          <mc:Fallback xmlns="">
            <p:pic>
              <p:nvPicPr>
                <p:cNvPr id="22" name="Ink 21">
                  <a:extLst>
                    <a:ext uri="{FF2B5EF4-FFF2-40B4-BE49-F238E27FC236}">
                      <a16:creationId xmlns:a16="http://schemas.microsoft.com/office/drawing/2014/main" id="{CA5B35AC-95F0-2B31-42AB-449642E8F0D1}"/>
                    </a:ext>
                  </a:extLst>
                </p:cNvPr>
                <p:cNvPicPr/>
                <p:nvPr/>
              </p:nvPicPr>
              <p:blipFill>
                <a:blip r:embed="rId19"/>
                <a:stretch>
                  <a:fillRect/>
                </a:stretch>
              </p:blipFill>
              <p:spPr>
                <a:xfrm>
                  <a:off x="8815936" y="1398054"/>
                  <a:ext cx="78588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3" name="Ink 22">
                  <a:extLst>
                    <a:ext uri="{FF2B5EF4-FFF2-40B4-BE49-F238E27FC236}">
                      <a16:creationId xmlns:a16="http://schemas.microsoft.com/office/drawing/2014/main" id="{208F54BF-F2A1-96F9-05D0-A5922FD15D3D}"/>
                    </a:ext>
                  </a:extLst>
                </p14:cNvPr>
                <p14:cNvContentPartPr/>
                <p14:nvPr/>
              </p14:nvContentPartPr>
              <p14:xfrm>
                <a:off x="8065336" y="1378974"/>
                <a:ext cx="671400" cy="62640"/>
              </p14:xfrm>
            </p:contentPart>
          </mc:Choice>
          <mc:Fallback xmlns="">
            <p:pic>
              <p:nvPicPr>
                <p:cNvPr id="23" name="Ink 22">
                  <a:extLst>
                    <a:ext uri="{FF2B5EF4-FFF2-40B4-BE49-F238E27FC236}">
                      <a16:creationId xmlns:a16="http://schemas.microsoft.com/office/drawing/2014/main" id="{208F54BF-F2A1-96F9-05D0-A5922FD15D3D}"/>
                    </a:ext>
                  </a:extLst>
                </p:cNvPr>
                <p:cNvPicPr/>
                <p:nvPr/>
              </p:nvPicPr>
              <p:blipFill>
                <a:blip r:embed="rId21"/>
                <a:stretch>
                  <a:fillRect/>
                </a:stretch>
              </p:blipFill>
              <p:spPr>
                <a:xfrm>
                  <a:off x="8047696" y="1361334"/>
                  <a:ext cx="70704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13067507-8189-1533-4769-33EDB4F0183C}"/>
                    </a:ext>
                  </a:extLst>
                </p14:cNvPr>
                <p14:cNvContentPartPr/>
                <p14:nvPr/>
              </p14:nvContentPartPr>
              <p14:xfrm>
                <a:off x="7138696" y="1373934"/>
                <a:ext cx="915480" cy="64440"/>
              </p14:xfrm>
            </p:contentPart>
          </mc:Choice>
          <mc:Fallback xmlns="">
            <p:pic>
              <p:nvPicPr>
                <p:cNvPr id="24" name="Ink 23">
                  <a:extLst>
                    <a:ext uri="{FF2B5EF4-FFF2-40B4-BE49-F238E27FC236}">
                      <a16:creationId xmlns:a16="http://schemas.microsoft.com/office/drawing/2014/main" id="{13067507-8189-1533-4769-33EDB4F0183C}"/>
                    </a:ext>
                  </a:extLst>
                </p:cNvPr>
                <p:cNvPicPr/>
                <p:nvPr/>
              </p:nvPicPr>
              <p:blipFill>
                <a:blip r:embed="rId23"/>
                <a:stretch>
                  <a:fillRect/>
                </a:stretch>
              </p:blipFill>
              <p:spPr>
                <a:xfrm>
                  <a:off x="7121056" y="1356294"/>
                  <a:ext cx="951120" cy="100080"/>
                </a:xfrm>
                <a:prstGeom prst="rect">
                  <a:avLst/>
                </a:prstGeom>
              </p:spPr>
            </p:pic>
          </mc:Fallback>
        </mc:AlternateContent>
      </p:grpSp>
      <p:grpSp>
        <p:nvGrpSpPr>
          <p:cNvPr id="29" name="Group 28">
            <a:extLst>
              <a:ext uri="{FF2B5EF4-FFF2-40B4-BE49-F238E27FC236}">
                <a16:creationId xmlns:a16="http://schemas.microsoft.com/office/drawing/2014/main" id="{4091285A-4CEE-DB17-1D25-4ED49B94AA37}"/>
              </a:ext>
            </a:extLst>
          </p:cNvPr>
          <p:cNvGrpSpPr/>
          <p:nvPr/>
        </p:nvGrpSpPr>
        <p:grpSpPr>
          <a:xfrm>
            <a:off x="5022256" y="860934"/>
            <a:ext cx="3177720" cy="129600"/>
            <a:chOff x="5022256" y="860934"/>
            <a:chExt cx="3177720" cy="129600"/>
          </a:xfrm>
        </p:grpSpPr>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D3520B00-CC33-065D-1A9E-E63CF314ABF2}"/>
                    </a:ext>
                  </a:extLst>
                </p14:cNvPr>
                <p14:cNvContentPartPr/>
                <p14:nvPr/>
              </p14:nvContentPartPr>
              <p14:xfrm>
                <a:off x="8097736" y="922134"/>
                <a:ext cx="2160" cy="360"/>
              </p14:xfrm>
            </p:contentPart>
          </mc:Choice>
          <mc:Fallback xmlns="">
            <p:pic>
              <p:nvPicPr>
                <p:cNvPr id="26" name="Ink 25">
                  <a:extLst>
                    <a:ext uri="{FF2B5EF4-FFF2-40B4-BE49-F238E27FC236}">
                      <a16:creationId xmlns:a16="http://schemas.microsoft.com/office/drawing/2014/main" id="{D3520B00-CC33-065D-1A9E-E63CF314ABF2}"/>
                    </a:ext>
                  </a:extLst>
                </p:cNvPr>
                <p:cNvPicPr/>
                <p:nvPr/>
              </p:nvPicPr>
              <p:blipFill>
                <a:blip r:embed="rId25"/>
                <a:stretch>
                  <a:fillRect/>
                </a:stretch>
              </p:blipFill>
              <p:spPr>
                <a:xfrm>
                  <a:off x="8079736" y="904494"/>
                  <a:ext cx="378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 name="Ink 3">
                  <a:extLst>
                    <a:ext uri="{FF2B5EF4-FFF2-40B4-BE49-F238E27FC236}">
                      <a16:creationId xmlns:a16="http://schemas.microsoft.com/office/drawing/2014/main" id="{661DA2F0-FEEC-87D2-F663-A6ACD4D28462}"/>
                    </a:ext>
                  </a:extLst>
                </p14:cNvPr>
                <p14:cNvContentPartPr/>
                <p14:nvPr/>
              </p14:nvContentPartPr>
              <p14:xfrm>
                <a:off x="8105296" y="951294"/>
                <a:ext cx="4320" cy="360"/>
              </p14:xfrm>
            </p:contentPart>
          </mc:Choice>
          <mc:Fallback xmlns="">
            <p:pic>
              <p:nvPicPr>
                <p:cNvPr id="4" name="Ink 3">
                  <a:extLst>
                    <a:ext uri="{FF2B5EF4-FFF2-40B4-BE49-F238E27FC236}">
                      <a16:creationId xmlns:a16="http://schemas.microsoft.com/office/drawing/2014/main" id="{661DA2F0-FEEC-87D2-F663-A6ACD4D28462}"/>
                    </a:ext>
                  </a:extLst>
                </p:cNvPr>
                <p:cNvPicPr/>
                <p:nvPr/>
              </p:nvPicPr>
              <p:blipFill>
                <a:blip r:embed="rId27"/>
                <a:stretch>
                  <a:fillRect/>
                </a:stretch>
              </p:blipFill>
              <p:spPr>
                <a:xfrm>
                  <a:off x="8087656" y="933294"/>
                  <a:ext cx="3996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5" name="Ink 4">
                  <a:extLst>
                    <a:ext uri="{FF2B5EF4-FFF2-40B4-BE49-F238E27FC236}">
                      <a16:creationId xmlns:a16="http://schemas.microsoft.com/office/drawing/2014/main" id="{2483DC5E-A739-72B0-7931-85FC235A6172}"/>
                    </a:ext>
                  </a:extLst>
                </p14:cNvPr>
                <p14:cNvContentPartPr/>
                <p14:nvPr/>
              </p14:nvContentPartPr>
              <p14:xfrm>
                <a:off x="7116016" y="860934"/>
                <a:ext cx="1083960" cy="100080"/>
              </p14:xfrm>
            </p:contentPart>
          </mc:Choice>
          <mc:Fallback xmlns="">
            <p:pic>
              <p:nvPicPr>
                <p:cNvPr id="5" name="Ink 4">
                  <a:extLst>
                    <a:ext uri="{FF2B5EF4-FFF2-40B4-BE49-F238E27FC236}">
                      <a16:creationId xmlns:a16="http://schemas.microsoft.com/office/drawing/2014/main" id="{2483DC5E-A739-72B0-7931-85FC235A6172}"/>
                    </a:ext>
                  </a:extLst>
                </p:cNvPr>
                <p:cNvPicPr/>
                <p:nvPr/>
              </p:nvPicPr>
              <p:blipFill>
                <a:blip r:embed="rId29"/>
                <a:stretch>
                  <a:fillRect/>
                </a:stretch>
              </p:blipFill>
              <p:spPr>
                <a:xfrm>
                  <a:off x="7098376" y="842934"/>
                  <a:ext cx="111960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7" name="Ink 6">
                  <a:extLst>
                    <a:ext uri="{FF2B5EF4-FFF2-40B4-BE49-F238E27FC236}">
                      <a16:creationId xmlns:a16="http://schemas.microsoft.com/office/drawing/2014/main" id="{D182B0EB-9F42-059C-E0FA-97DCB5934C8B}"/>
                    </a:ext>
                  </a:extLst>
                </p14:cNvPr>
                <p14:cNvContentPartPr/>
                <p14:nvPr/>
              </p14:nvContentPartPr>
              <p14:xfrm>
                <a:off x="6435256" y="945534"/>
                <a:ext cx="483840" cy="16560"/>
              </p14:xfrm>
            </p:contentPart>
          </mc:Choice>
          <mc:Fallback xmlns="">
            <p:pic>
              <p:nvPicPr>
                <p:cNvPr id="7" name="Ink 6">
                  <a:extLst>
                    <a:ext uri="{FF2B5EF4-FFF2-40B4-BE49-F238E27FC236}">
                      <a16:creationId xmlns:a16="http://schemas.microsoft.com/office/drawing/2014/main" id="{D182B0EB-9F42-059C-E0FA-97DCB5934C8B}"/>
                    </a:ext>
                  </a:extLst>
                </p:cNvPr>
                <p:cNvPicPr/>
                <p:nvPr/>
              </p:nvPicPr>
              <p:blipFill>
                <a:blip r:embed="rId31"/>
                <a:stretch>
                  <a:fillRect/>
                </a:stretch>
              </p:blipFill>
              <p:spPr>
                <a:xfrm>
                  <a:off x="6417616" y="927534"/>
                  <a:ext cx="519480" cy="522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9" name="Ink 8">
                  <a:extLst>
                    <a:ext uri="{FF2B5EF4-FFF2-40B4-BE49-F238E27FC236}">
                      <a16:creationId xmlns:a16="http://schemas.microsoft.com/office/drawing/2014/main" id="{3D3EFDB8-1168-9BEF-2BD3-BAB9147BEFB6}"/>
                    </a:ext>
                  </a:extLst>
                </p14:cNvPr>
                <p14:cNvContentPartPr/>
                <p14:nvPr/>
              </p14:nvContentPartPr>
              <p14:xfrm>
                <a:off x="5421136" y="930414"/>
                <a:ext cx="861120" cy="60120"/>
              </p14:xfrm>
            </p:contentPart>
          </mc:Choice>
          <mc:Fallback xmlns="">
            <p:pic>
              <p:nvPicPr>
                <p:cNvPr id="9" name="Ink 8">
                  <a:extLst>
                    <a:ext uri="{FF2B5EF4-FFF2-40B4-BE49-F238E27FC236}">
                      <a16:creationId xmlns:a16="http://schemas.microsoft.com/office/drawing/2014/main" id="{3D3EFDB8-1168-9BEF-2BD3-BAB9147BEFB6}"/>
                    </a:ext>
                  </a:extLst>
                </p:cNvPr>
                <p:cNvPicPr/>
                <p:nvPr/>
              </p:nvPicPr>
              <p:blipFill>
                <a:blip r:embed="rId33"/>
                <a:stretch>
                  <a:fillRect/>
                </a:stretch>
              </p:blipFill>
              <p:spPr>
                <a:xfrm>
                  <a:off x="5403136" y="912414"/>
                  <a:ext cx="89676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1" name="Ink 10">
                  <a:extLst>
                    <a:ext uri="{FF2B5EF4-FFF2-40B4-BE49-F238E27FC236}">
                      <a16:creationId xmlns:a16="http://schemas.microsoft.com/office/drawing/2014/main" id="{4E0057E2-3249-6A20-2E4E-F38D58B47904}"/>
                    </a:ext>
                  </a:extLst>
                </p14:cNvPr>
                <p14:cNvContentPartPr/>
                <p14:nvPr/>
              </p14:nvContentPartPr>
              <p14:xfrm>
                <a:off x="5022256" y="884694"/>
                <a:ext cx="350640" cy="44640"/>
              </p14:xfrm>
            </p:contentPart>
          </mc:Choice>
          <mc:Fallback xmlns="">
            <p:pic>
              <p:nvPicPr>
                <p:cNvPr id="11" name="Ink 10">
                  <a:extLst>
                    <a:ext uri="{FF2B5EF4-FFF2-40B4-BE49-F238E27FC236}">
                      <a16:creationId xmlns:a16="http://schemas.microsoft.com/office/drawing/2014/main" id="{4E0057E2-3249-6A20-2E4E-F38D58B47904}"/>
                    </a:ext>
                  </a:extLst>
                </p:cNvPr>
                <p:cNvPicPr/>
                <p:nvPr/>
              </p:nvPicPr>
              <p:blipFill>
                <a:blip r:embed="rId35"/>
                <a:stretch>
                  <a:fillRect/>
                </a:stretch>
              </p:blipFill>
              <p:spPr>
                <a:xfrm>
                  <a:off x="5004256" y="867054"/>
                  <a:ext cx="386280" cy="80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6">
            <p14:nvContentPartPr>
              <p14:cNvPr id="27" name="Ink 26">
                <a:extLst>
                  <a:ext uri="{FF2B5EF4-FFF2-40B4-BE49-F238E27FC236}">
                    <a16:creationId xmlns:a16="http://schemas.microsoft.com/office/drawing/2014/main" id="{CAD3DB42-8C8D-DD8B-DE2D-0AEC4846E356}"/>
                  </a:ext>
                </a:extLst>
              </p14:cNvPr>
              <p14:cNvContentPartPr/>
              <p14:nvPr/>
            </p14:nvContentPartPr>
            <p14:xfrm>
              <a:off x="5266336" y="391134"/>
              <a:ext cx="2985120" cy="570240"/>
            </p14:xfrm>
          </p:contentPart>
        </mc:Choice>
        <mc:Fallback xmlns="">
          <p:pic>
            <p:nvPicPr>
              <p:cNvPr id="27" name="Ink 26">
                <a:extLst>
                  <a:ext uri="{FF2B5EF4-FFF2-40B4-BE49-F238E27FC236}">
                    <a16:creationId xmlns:a16="http://schemas.microsoft.com/office/drawing/2014/main" id="{CAD3DB42-8C8D-DD8B-DE2D-0AEC4846E356}"/>
                  </a:ext>
                </a:extLst>
              </p:cNvPr>
              <p:cNvPicPr/>
              <p:nvPr/>
            </p:nvPicPr>
            <p:blipFill>
              <a:blip r:embed="rId37"/>
              <a:stretch>
                <a:fillRect/>
              </a:stretch>
            </p:blipFill>
            <p:spPr>
              <a:xfrm>
                <a:off x="5248696" y="373134"/>
                <a:ext cx="3020760" cy="60588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0" name="Ink 29">
                <a:extLst>
                  <a:ext uri="{FF2B5EF4-FFF2-40B4-BE49-F238E27FC236}">
                    <a16:creationId xmlns:a16="http://schemas.microsoft.com/office/drawing/2014/main" id="{C15BBB19-E63D-986B-8CDE-00F060300FA5}"/>
                  </a:ext>
                </a:extLst>
              </p14:cNvPr>
              <p14:cNvContentPartPr/>
              <p14:nvPr/>
            </p14:nvContentPartPr>
            <p14:xfrm>
              <a:off x="6246616" y="400134"/>
              <a:ext cx="766800" cy="594000"/>
            </p14:xfrm>
          </p:contentPart>
        </mc:Choice>
        <mc:Fallback xmlns="">
          <p:pic>
            <p:nvPicPr>
              <p:cNvPr id="30" name="Ink 29">
                <a:extLst>
                  <a:ext uri="{FF2B5EF4-FFF2-40B4-BE49-F238E27FC236}">
                    <a16:creationId xmlns:a16="http://schemas.microsoft.com/office/drawing/2014/main" id="{C15BBB19-E63D-986B-8CDE-00F060300FA5}"/>
                  </a:ext>
                </a:extLst>
              </p:cNvPr>
              <p:cNvPicPr/>
              <p:nvPr/>
            </p:nvPicPr>
            <p:blipFill>
              <a:blip r:embed="rId39"/>
              <a:stretch>
                <a:fillRect/>
              </a:stretch>
            </p:blipFill>
            <p:spPr>
              <a:xfrm>
                <a:off x="6228616" y="382134"/>
                <a:ext cx="802440" cy="629640"/>
              </a:xfrm>
              <a:prstGeom prst="rect">
                <a:avLst/>
              </a:prstGeom>
            </p:spPr>
          </p:pic>
        </mc:Fallback>
      </mc:AlternateContent>
      <p:grpSp>
        <p:nvGrpSpPr>
          <p:cNvPr id="36" name="Group 35">
            <a:extLst>
              <a:ext uri="{FF2B5EF4-FFF2-40B4-BE49-F238E27FC236}">
                <a16:creationId xmlns:a16="http://schemas.microsoft.com/office/drawing/2014/main" id="{8DE52183-56F3-65A7-46B9-E2AE2768268B}"/>
              </a:ext>
            </a:extLst>
          </p:cNvPr>
          <p:cNvGrpSpPr/>
          <p:nvPr/>
        </p:nvGrpSpPr>
        <p:grpSpPr>
          <a:xfrm>
            <a:off x="3286336" y="1288614"/>
            <a:ext cx="3197160" cy="143280"/>
            <a:chOff x="3286336" y="1288614"/>
            <a:chExt cx="3197160" cy="143280"/>
          </a:xfrm>
        </p:grpSpPr>
        <mc:AlternateContent xmlns:mc="http://schemas.openxmlformats.org/markup-compatibility/2006" xmlns:p14="http://schemas.microsoft.com/office/powerpoint/2010/main">
          <mc:Choice Requires="p14">
            <p:contentPart p14:bwMode="auto" r:id="rId40">
              <p14:nvContentPartPr>
                <p14:cNvPr id="31" name="Ink 30">
                  <a:extLst>
                    <a:ext uri="{FF2B5EF4-FFF2-40B4-BE49-F238E27FC236}">
                      <a16:creationId xmlns:a16="http://schemas.microsoft.com/office/drawing/2014/main" id="{D64B0AC5-B700-0075-FA97-BFF7242BC762}"/>
                    </a:ext>
                  </a:extLst>
                </p14:cNvPr>
                <p14:cNvContentPartPr/>
                <p14:nvPr/>
              </p14:nvContentPartPr>
              <p14:xfrm>
                <a:off x="6483136" y="1411374"/>
                <a:ext cx="360" cy="360"/>
              </p14:xfrm>
            </p:contentPart>
          </mc:Choice>
          <mc:Fallback xmlns="">
            <p:pic>
              <p:nvPicPr>
                <p:cNvPr id="31" name="Ink 30">
                  <a:extLst>
                    <a:ext uri="{FF2B5EF4-FFF2-40B4-BE49-F238E27FC236}">
                      <a16:creationId xmlns:a16="http://schemas.microsoft.com/office/drawing/2014/main" id="{D64B0AC5-B700-0075-FA97-BFF7242BC762}"/>
                    </a:ext>
                  </a:extLst>
                </p:cNvPr>
                <p:cNvPicPr/>
                <p:nvPr/>
              </p:nvPicPr>
              <p:blipFill>
                <a:blip r:embed="rId41"/>
                <a:stretch>
                  <a:fillRect/>
                </a:stretch>
              </p:blipFill>
              <p:spPr>
                <a:xfrm>
                  <a:off x="6465136" y="1393374"/>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2" name="Ink 31">
                  <a:extLst>
                    <a:ext uri="{FF2B5EF4-FFF2-40B4-BE49-F238E27FC236}">
                      <a16:creationId xmlns:a16="http://schemas.microsoft.com/office/drawing/2014/main" id="{3D25A3F8-555C-4CF5-622C-6202C4388FAB}"/>
                    </a:ext>
                  </a:extLst>
                </p14:cNvPr>
                <p14:cNvContentPartPr/>
                <p14:nvPr/>
              </p14:nvContentPartPr>
              <p14:xfrm>
                <a:off x="5421136" y="1393734"/>
                <a:ext cx="1035360" cy="27000"/>
              </p14:xfrm>
            </p:contentPart>
          </mc:Choice>
          <mc:Fallback xmlns="">
            <p:pic>
              <p:nvPicPr>
                <p:cNvPr id="32" name="Ink 31">
                  <a:extLst>
                    <a:ext uri="{FF2B5EF4-FFF2-40B4-BE49-F238E27FC236}">
                      <a16:creationId xmlns:a16="http://schemas.microsoft.com/office/drawing/2014/main" id="{3D25A3F8-555C-4CF5-622C-6202C4388FAB}"/>
                    </a:ext>
                  </a:extLst>
                </p:cNvPr>
                <p:cNvPicPr/>
                <p:nvPr/>
              </p:nvPicPr>
              <p:blipFill>
                <a:blip r:embed="rId43"/>
                <a:stretch>
                  <a:fillRect/>
                </a:stretch>
              </p:blipFill>
              <p:spPr>
                <a:xfrm>
                  <a:off x="5403136" y="1376094"/>
                  <a:ext cx="107100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4" name="Ink 33">
                  <a:extLst>
                    <a:ext uri="{FF2B5EF4-FFF2-40B4-BE49-F238E27FC236}">
                      <a16:creationId xmlns:a16="http://schemas.microsoft.com/office/drawing/2014/main" id="{680405CB-3AC4-5ECE-D215-9C0B95DBA741}"/>
                    </a:ext>
                  </a:extLst>
                </p14:cNvPr>
                <p14:cNvContentPartPr/>
                <p14:nvPr/>
              </p14:nvContentPartPr>
              <p14:xfrm>
                <a:off x="4440856" y="1371774"/>
                <a:ext cx="797760" cy="60120"/>
              </p14:xfrm>
            </p:contentPart>
          </mc:Choice>
          <mc:Fallback xmlns="">
            <p:pic>
              <p:nvPicPr>
                <p:cNvPr id="34" name="Ink 33">
                  <a:extLst>
                    <a:ext uri="{FF2B5EF4-FFF2-40B4-BE49-F238E27FC236}">
                      <a16:creationId xmlns:a16="http://schemas.microsoft.com/office/drawing/2014/main" id="{680405CB-3AC4-5ECE-D215-9C0B95DBA741}"/>
                    </a:ext>
                  </a:extLst>
                </p:cNvPr>
                <p:cNvPicPr/>
                <p:nvPr/>
              </p:nvPicPr>
              <p:blipFill>
                <a:blip r:embed="rId45"/>
                <a:stretch>
                  <a:fillRect/>
                </a:stretch>
              </p:blipFill>
              <p:spPr>
                <a:xfrm>
                  <a:off x="4422856" y="1354134"/>
                  <a:ext cx="833400" cy="957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5" name="Ink 34">
                  <a:extLst>
                    <a:ext uri="{FF2B5EF4-FFF2-40B4-BE49-F238E27FC236}">
                      <a16:creationId xmlns:a16="http://schemas.microsoft.com/office/drawing/2014/main" id="{B46DA8EC-4383-EABD-415A-F1BD26495B6C}"/>
                    </a:ext>
                  </a:extLst>
                </p14:cNvPr>
                <p14:cNvContentPartPr/>
                <p14:nvPr/>
              </p14:nvContentPartPr>
              <p14:xfrm>
                <a:off x="3286336" y="1288614"/>
                <a:ext cx="1081800" cy="133200"/>
              </p14:xfrm>
            </p:contentPart>
          </mc:Choice>
          <mc:Fallback xmlns="">
            <p:pic>
              <p:nvPicPr>
                <p:cNvPr id="35" name="Ink 34">
                  <a:extLst>
                    <a:ext uri="{FF2B5EF4-FFF2-40B4-BE49-F238E27FC236}">
                      <a16:creationId xmlns:a16="http://schemas.microsoft.com/office/drawing/2014/main" id="{B46DA8EC-4383-EABD-415A-F1BD26495B6C}"/>
                    </a:ext>
                  </a:extLst>
                </p:cNvPr>
                <p:cNvPicPr/>
                <p:nvPr/>
              </p:nvPicPr>
              <p:blipFill>
                <a:blip r:embed="rId47"/>
                <a:stretch>
                  <a:fillRect/>
                </a:stretch>
              </p:blipFill>
              <p:spPr>
                <a:xfrm>
                  <a:off x="3268696" y="1270974"/>
                  <a:ext cx="1117440" cy="168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8">
            <p14:nvContentPartPr>
              <p14:cNvPr id="37" name="Ink 36">
                <a:extLst>
                  <a:ext uri="{FF2B5EF4-FFF2-40B4-BE49-F238E27FC236}">
                    <a16:creationId xmlns:a16="http://schemas.microsoft.com/office/drawing/2014/main" id="{E49F9D9F-E727-B9BF-6E8F-7F4A84EECA4E}"/>
                  </a:ext>
                </a:extLst>
              </p14:cNvPr>
              <p14:cNvContentPartPr/>
              <p14:nvPr/>
            </p14:nvContentPartPr>
            <p14:xfrm>
              <a:off x="2402176" y="1360254"/>
              <a:ext cx="717840" cy="47880"/>
            </p14:xfrm>
          </p:contentPart>
        </mc:Choice>
        <mc:Fallback xmlns="">
          <p:pic>
            <p:nvPicPr>
              <p:cNvPr id="37" name="Ink 36">
                <a:extLst>
                  <a:ext uri="{FF2B5EF4-FFF2-40B4-BE49-F238E27FC236}">
                    <a16:creationId xmlns:a16="http://schemas.microsoft.com/office/drawing/2014/main" id="{E49F9D9F-E727-B9BF-6E8F-7F4A84EECA4E}"/>
                  </a:ext>
                </a:extLst>
              </p:cNvPr>
              <p:cNvPicPr/>
              <p:nvPr/>
            </p:nvPicPr>
            <p:blipFill>
              <a:blip r:embed="rId49"/>
              <a:stretch>
                <a:fillRect/>
              </a:stretch>
            </p:blipFill>
            <p:spPr>
              <a:xfrm>
                <a:off x="2384536" y="1342614"/>
                <a:ext cx="75348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8" name="Ink 37">
                <a:extLst>
                  <a:ext uri="{FF2B5EF4-FFF2-40B4-BE49-F238E27FC236}">
                    <a16:creationId xmlns:a16="http://schemas.microsoft.com/office/drawing/2014/main" id="{C1062A4B-4B73-A089-D058-19E98DED0D20}"/>
                  </a:ext>
                </a:extLst>
              </p14:cNvPr>
              <p14:cNvContentPartPr/>
              <p14:nvPr/>
            </p14:nvContentPartPr>
            <p14:xfrm>
              <a:off x="686416" y="1295814"/>
              <a:ext cx="1587600" cy="129960"/>
            </p14:xfrm>
          </p:contentPart>
        </mc:Choice>
        <mc:Fallback xmlns="">
          <p:pic>
            <p:nvPicPr>
              <p:cNvPr id="38" name="Ink 37">
                <a:extLst>
                  <a:ext uri="{FF2B5EF4-FFF2-40B4-BE49-F238E27FC236}">
                    <a16:creationId xmlns:a16="http://schemas.microsoft.com/office/drawing/2014/main" id="{C1062A4B-4B73-A089-D058-19E98DED0D20}"/>
                  </a:ext>
                </a:extLst>
              </p:cNvPr>
              <p:cNvPicPr/>
              <p:nvPr/>
            </p:nvPicPr>
            <p:blipFill>
              <a:blip r:embed="rId51"/>
              <a:stretch>
                <a:fillRect/>
              </a:stretch>
            </p:blipFill>
            <p:spPr>
              <a:xfrm>
                <a:off x="668776" y="1277814"/>
                <a:ext cx="162324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9" name="Ink 38">
                <a:extLst>
                  <a:ext uri="{FF2B5EF4-FFF2-40B4-BE49-F238E27FC236}">
                    <a16:creationId xmlns:a16="http://schemas.microsoft.com/office/drawing/2014/main" id="{8F866918-F0D3-C19D-3FEB-0362E34BBDE5}"/>
                  </a:ext>
                </a:extLst>
              </p14:cNvPr>
              <p14:cNvContentPartPr/>
              <p14:nvPr/>
            </p14:nvContentPartPr>
            <p14:xfrm>
              <a:off x="8784256" y="1769574"/>
              <a:ext cx="1551600" cy="59760"/>
            </p14:xfrm>
          </p:contentPart>
        </mc:Choice>
        <mc:Fallback xmlns="">
          <p:pic>
            <p:nvPicPr>
              <p:cNvPr id="39" name="Ink 38">
                <a:extLst>
                  <a:ext uri="{FF2B5EF4-FFF2-40B4-BE49-F238E27FC236}">
                    <a16:creationId xmlns:a16="http://schemas.microsoft.com/office/drawing/2014/main" id="{8F866918-F0D3-C19D-3FEB-0362E34BBDE5}"/>
                  </a:ext>
                </a:extLst>
              </p:cNvPr>
              <p:cNvPicPr/>
              <p:nvPr/>
            </p:nvPicPr>
            <p:blipFill>
              <a:blip r:embed="rId53"/>
              <a:stretch>
                <a:fillRect/>
              </a:stretch>
            </p:blipFill>
            <p:spPr>
              <a:xfrm>
                <a:off x="8766256" y="1751574"/>
                <a:ext cx="1587240" cy="954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0" name="Ink 39">
                <a:extLst>
                  <a:ext uri="{FF2B5EF4-FFF2-40B4-BE49-F238E27FC236}">
                    <a16:creationId xmlns:a16="http://schemas.microsoft.com/office/drawing/2014/main" id="{6EF1D728-7FF4-8E93-32F0-FF62A3D72882}"/>
                  </a:ext>
                </a:extLst>
              </p14:cNvPr>
              <p14:cNvContentPartPr/>
              <p14:nvPr/>
            </p14:nvContentPartPr>
            <p14:xfrm>
              <a:off x="7436056" y="1849134"/>
              <a:ext cx="1143000" cy="42840"/>
            </p14:xfrm>
          </p:contentPart>
        </mc:Choice>
        <mc:Fallback xmlns="">
          <p:pic>
            <p:nvPicPr>
              <p:cNvPr id="40" name="Ink 39">
                <a:extLst>
                  <a:ext uri="{FF2B5EF4-FFF2-40B4-BE49-F238E27FC236}">
                    <a16:creationId xmlns:a16="http://schemas.microsoft.com/office/drawing/2014/main" id="{6EF1D728-7FF4-8E93-32F0-FF62A3D72882}"/>
                  </a:ext>
                </a:extLst>
              </p:cNvPr>
              <p:cNvPicPr/>
              <p:nvPr/>
            </p:nvPicPr>
            <p:blipFill>
              <a:blip r:embed="rId55"/>
              <a:stretch>
                <a:fillRect/>
              </a:stretch>
            </p:blipFill>
            <p:spPr>
              <a:xfrm>
                <a:off x="7418416" y="1831494"/>
                <a:ext cx="1178640" cy="78480"/>
              </a:xfrm>
              <a:prstGeom prst="rect">
                <a:avLst/>
              </a:prstGeom>
            </p:spPr>
          </p:pic>
        </mc:Fallback>
      </mc:AlternateContent>
      <p:grpSp>
        <p:nvGrpSpPr>
          <p:cNvPr id="43" name="Group 42">
            <a:extLst>
              <a:ext uri="{FF2B5EF4-FFF2-40B4-BE49-F238E27FC236}">
                <a16:creationId xmlns:a16="http://schemas.microsoft.com/office/drawing/2014/main" id="{3AD704F2-8A19-E396-FBC8-B177006D84EF}"/>
              </a:ext>
            </a:extLst>
          </p:cNvPr>
          <p:cNvGrpSpPr/>
          <p:nvPr/>
        </p:nvGrpSpPr>
        <p:grpSpPr>
          <a:xfrm>
            <a:off x="5020096" y="1873254"/>
            <a:ext cx="2299680" cy="105480"/>
            <a:chOff x="5020096" y="1873254"/>
            <a:chExt cx="2299680" cy="105480"/>
          </a:xfrm>
        </p:grpSpPr>
        <mc:AlternateContent xmlns:mc="http://schemas.openxmlformats.org/markup-compatibility/2006" xmlns:p14="http://schemas.microsoft.com/office/powerpoint/2010/main">
          <mc:Choice Requires="p14">
            <p:contentPart p14:bwMode="auto" r:id="rId56">
              <p14:nvContentPartPr>
                <p14:cNvPr id="41" name="Ink 40">
                  <a:extLst>
                    <a:ext uri="{FF2B5EF4-FFF2-40B4-BE49-F238E27FC236}">
                      <a16:creationId xmlns:a16="http://schemas.microsoft.com/office/drawing/2014/main" id="{DA71581A-BC23-3812-EC6E-D7376716693B}"/>
                    </a:ext>
                  </a:extLst>
                </p14:cNvPr>
                <p14:cNvContentPartPr/>
                <p14:nvPr/>
              </p14:nvContentPartPr>
              <p14:xfrm>
                <a:off x="6548296" y="1873254"/>
                <a:ext cx="771480" cy="89640"/>
              </p14:xfrm>
            </p:contentPart>
          </mc:Choice>
          <mc:Fallback xmlns="">
            <p:pic>
              <p:nvPicPr>
                <p:cNvPr id="41" name="Ink 40">
                  <a:extLst>
                    <a:ext uri="{FF2B5EF4-FFF2-40B4-BE49-F238E27FC236}">
                      <a16:creationId xmlns:a16="http://schemas.microsoft.com/office/drawing/2014/main" id="{DA71581A-BC23-3812-EC6E-D7376716693B}"/>
                    </a:ext>
                  </a:extLst>
                </p:cNvPr>
                <p:cNvPicPr/>
                <p:nvPr/>
              </p:nvPicPr>
              <p:blipFill>
                <a:blip r:embed="rId57"/>
                <a:stretch>
                  <a:fillRect/>
                </a:stretch>
              </p:blipFill>
              <p:spPr>
                <a:xfrm>
                  <a:off x="6530296" y="1855614"/>
                  <a:ext cx="807120" cy="1252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2" name="Ink 41">
                  <a:extLst>
                    <a:ext uri="{FF2B5EF4-FFF2-40B4-BE49-F238E27FC236}">
                      <a16:creationId xmlns:a16="http://schemas.microsoft.com/office/drawing/2014/main" id="{774C7946-D3DE-92AC-0ACC-C0951F949E3C}"/>
                    </a:ext>
                  </a:extLst>
                </p14:cNvPr>
                <p14:cNvContentPartPr/>
                <p14:nvPr/>
              </p14:nvContentPartPr>
              <p14:xfrm>
                <a:off x="5020096" y="1890174"/>
                <a:ext cx="1348200" cy="88560"/>
              </p14:xfrm>
            </p:contentPart>
          </mc:Choice>
          <mc:Fallback xmlns="">
            <p:pic>
              <p:nvPicPr>
                <p:cNvPr id="42" name="Ink 41">
                  <a:extLst>
                    <a:ext uri="{FF2B5EF4-FFF2-40B4-BE49-F238E27FC236}">
                      <a16:creationId xmlns:a16="http://schemas.microsoft.com/office/drawing/2014/main" id="{774C7946-D3DE-92AC-0ACC-C0951F949E3C}"/>
                    </a:ext>
                  </a:extLst>
                </p:cNvPr>
                <p:cNvPicPr/>
                <p:nvPr/>
              </p:nvPicPr>
              <p:blipFill>
                <a:blip r:embed="rId59"/>
                <a:stretch>
                  <a:fillRect/>
                </a:stretch>
              </p:blipFill>
              <p:spPr>
                <a:xfrm>
                  <a:off x="5002456" y="1872174"/>
                  <a:ext cx="1383840" cy="124200"/>
                </a:xfrm>
                <a:prstGeom prst="rect">
                  <a:avLst/>
                </a:prstGeom>
              </p:spPr>
            </p:pic>
          </mc:Fallback>
        </mc:AlternateContent>
      </p:grpSp>
      <p:grpSp>
        <p:nvGrpSpPr>
          <p:cNvPr id="48" name="Group 47">
            <a:extLst>
              <a:ext uri="{FF2B5EF4-FFF2-40B4-BE49-F238E27FC236}">
                <a16:creationId xmlns:a16="http://schemas.microsoft.com/office/drawing/2014/main" id="{EF971AFB-EFEE-6B22-6C4A-9A7B1A88D551}"/>
              </a:ext>
            </a:extLst>
          </p:cNvPr>
          <p:cNvGrpSpPr/>
          <p:nvPr/>
        </p:nvGrpSpPr>
        <p:grpSpPr>
          <a:xfrm>
            <a:off x="1261336" y="1721694"/>
            <a:ext cx="3357720" cy="189360"/>
            <a:chOff x="1261336" y="1721694"/>
            <a:chExt cx="3357720" cy="189360"/>
          </a:xfrm>
        </p:grpSpPr>
        <mc:AlternateContent xmlns:mc="http://schemas.openxmlformats.org/markup-compatibility/2006" xmlns:p14="http://schemas.microsoft.com/office/powerpoint/2010/main">
          <mc:Choice Requires="p14">
            <p:contentPart p14:bwMode="auto" r:id="rId60">
              <p14:nvContentPartPr>
                <p14:cNvPr id="44" name="Ink 43">
                  <a:extLst>
                    <a:ext uri="{FF2B5EF4-FFF2-40B4-BE49-F238E27FC236}">
                      <a16:creationId xmlns:a16="http://schemas.microsoft.com/office/drawing/2014/main" id="{1760862A-F590-1BD3-6F77-2A2332067B6B}"/>
                    </a:ext>
                  </a:extLst>
                </p14:cNvPr>
                <p14:cNvContentPartPr/>
                <p14:nvPr/>
              </p14:nvContentPartPr>
              <p14:xfrm>
                <a:off x="4074736" y="1859214"/>
                <a:ext cx="544320" cy="50040"/>
              </p14:xfrm>
            </p:contentPart>
          </mc:Choice>
          <mc:Fallback xmlns="">
            <p:pic>
              <p:nvPicPr>
                <p:cNvPr id="44" name="Ink 43">
                  <a:extLst>
                    <a:ext uri="{FF2B5EF4-FFF2-40B4-BE49-F238E27FC236}">
                      <a16:creationId xmlns:a16="http://schemas.microsoft.com/office/drawing/2014/main" id="{1760862A-F590-1BD3-6F77-2A2332067B6B}"/>
                    </a:ext>
                  </a:extLst>
                </p:cNvPr>
                <p:cNvPicPr/>
                <p:nvPr/>
              </p:nvPicPr>
              <p:blipFill>
                <a:blip r:embed="rId61"/>
                <a:stretch>
                  <a:fillRect/>
                </a:stretch>
              </p:blipFill>
              <p:spPr>
                <a:xfrm>
                  <a:off x="4057096" y="1841214"/>
                  <a:ext cx="57996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45" name="Ink 44">
                  <a:extLst>
                    <a:ext uri="{FF2B5EF4-FFF2-40B4-BE49-F238E27FC236}">
                      <a16:creationId xmlns:a16="http://schemas.microsoft.com/office/drawing/2014/main" id="{BA3BB442-0D4E-4327-545E-0C63796E0450}"/>
                    </a:ext>
                  </a:extLst>
                </p14:cNvPr>
                <p14:cNvContentPartPr/>
                <p14:nvPr/>
              </p14:nvContentPartPr>
              <p14:xfrm>
                <a:off x="3368776" y="1821774"/>
                <a:ext cx="448920" cy="40680"/>
              </p14:xfrm>
            </p:contentPart>
          </mc:Choice>
          <mc:Fallback xmlns="">
            <p:pic>
              <p:nvPicPr>
                <p:cNvPr id="45" name="Ink 44">
                  <a:extLst>
                    <a:ext uri="{FF2B5EF4-FFF2-40B4-BE49-F238E27FC236}">
                      <a16:creationId xmlns:a16="http://schemas.microsoft.com/office/drawing/2014/main" id="{BA3BB442-0D4E-4327-545E-0C63796E0450}"/>
                    </a:ext>
                  </a:extLst>
                </p:cNvPr>
                <p:cNvPicPr/>
                <p:nvPr/>
              </p:nvPicPr>
              <p:blipFill>
                <a:blip r:embed="rId63"/>
                <a:stretch>
                  <a:fillRect/>
                </a:stretch>
              </p:blipFill>
              <p:spPr>
                <a:xfrm>
                  <a:off x="3351136" y="1803774"/>
                  <a:ext cx="48456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6" name="Ink 45">
                  <a:extLst>
                    <a:ext uri="{FF2B5EF4-FFF2-40B4-BE49-F238E27FC236}">
                      <a16:creationId xmlns:a16="http://schemas.microsoft.com/office/drawing/2014/main" id="{781EDD38-8BF6-C280-A89E-07A80D765379}"/>
                    </a:ext>
                  </a:extLst>
                </p14:cNvPr>
                <p14:cNvContentPartPr/>
                <p14:nvPr/>
              </p14:nvContentPartPr>
              <p14:xfrm>
                <a:off x="2234056" y="1829334"/>
                <a:ext cx="815400" cy="81720"/>
              </p14:xfrm>
            </p:contentPart>
          </mc:Choice>
          <mc:Fallback xmlns="">
            <p:pic>
              <p:nvPicPr>
                <p:cNvPr id="46" name="Ink 45">
                  <a:extLst>
                    <a:ext uri="{FF2B5EF4-FFF2-40B4-BE49-F238E27FC236}">
                      <a16:creationId xmlns:a16="http://schemas.microsoft.com/office/drawing/2014/main" id="{781EDD38-8BF6-C280-A89E-07A80D765379}"/>
                    </a:ext>
                  </a:extLst>
                </p:cNvPr>
                <p:cNvPicPr/>
                <p:nvPr/>
              </p:nvPicPr>
              <p:blipFill>
                <a:blip r:embed="rId65"/>
                <a:stretch>
                  <a:fillRect/>
                </a:stretch>
              </p:blipFill>
              <p:spPr>
                <a:xfrm>
                  <a:off x="2216056" y="1811334"/>
                  <a:ext cx="851040" cy="11736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7" name="Ink 46">
                  <a:extLst>
                    <a:ext uri="{FF2B5EF4-FFF2-40B4-BE49-F238E27FC236}">
                      <a16:creationId xmlns:a16="http://schemas.microsoft.com/office/drawing/2014/main" id="{3B2CC051-CDAB-FE5B-E8E1-5C2EFDF1E6F1}"/>
                    </a:ext>
                  </a:extLst>
                </p14:cNvPr>
                <p14:cNvContentPartPr/>
                <p14:nvPr/>
              </p14:nvContentPartPr>
              <p14:xfrm>
                <a:off x="1261336" y="1721694"/>
                <a:ext cx="859320" cy="66960"/>
              </p14:xfrm>
            </p:contentPart>
          </mc:Choice>
          <mc:Fallback xmlns="">
            <p:pic>
              <p:nvPicPr>
                <p:cNvPr id="47" name="Ink 46">
                  <a:extLst>
                    <a:ext uri="{FF2B5EF4-FFF2-40B4-BE49-F238E27FC236}">
                      <a16:creationId xmlns:a16="http://schemas.microsoft.com/office/drawing/2014/main" id="{3B2CC051-CDAB-FE5B-E8E1-5C2EFDF1E6F1}"/>
                    </a:ext>
                  </a:extLst>
                </p:cNvPr>
                <p:cNvPicPr/>
                <p:nvPr/>
              </p:nvPicPr>
              <p:blipFill>
                <a:blip r:embed="rId67"/>
                <a:stretch>
                  <a:fillRect/>
                </a:stretch>
              </p:blipFill>
              <p:spPr>
                <a:xfrm>
                  <a:off x="1243696" y="1703694"/>
                  <a:ext cx="894960" cy="102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8">
            <p14:nvContentPartPr>
              <p14:cNvPr id="49" name="Ink 48">
                <a:extLst>
                  <a:ext uri="{FF2B5EF4-FFF2-40B4-BE49-F238E27FC236}">
                    <a16:creationId xmlns:a16="http://schemas.microsoft.com/office/drawing/2014/main" id="{BB720177-4E29-7CC1-46F5-7DD5395BD035}"/>
                  </a:ext>
                </a:extLst>
              </p14:cNvPr>
              <p14:cNvContentPartPr/>
              <p14:nvPr/>
            </p14:nvContentPartPr>
            <p14:xfrm>
              <a:off x="362056" y="1782534"/>
              <a:ext cx="882360" cy="50040"/>
            </p14:xfrm>
          </p:contentPart>
        </mc:Choice>
        <mc:Fallback xmlns="">
          <p:pic>
            <p:nvPicPr>
              <p:cNvPr id="49" name="Ink 48">
                <a:extLst>
                  <a:ext uri="{FF2B5EF4-FFF2-40B4-BE49-F238E27FC236}">
                    <a16:creationId xmlns:a16="http://schemas.microsoft.com/office/drawing/2014/main" id="{BB720177-4E29-7CC1-46F5-7DD5395BD035}"/>
                  </a:ext>
                </a:extLst>
              </p:cNvPr>
              <p:cNvPicPr/>
              <p:nvPr/>
            </p:nvPicPr>
            <p:blipFill>
              <a:blip r:embed="rId69"/>
              <a:stretch>
                <a:fillRect/>
              </a:stretch>
            </p:blipFill>
            <p:spPr>
              <a:xfrm>
                <a:off x="344056" y="1764894"/>
                <a:ext cx="918000" cy="85680"/>
              </a:xfrm>
              <a:prstGeom prst="rect">
                <a:avLst/>
              </a:prstGeom>
            </p:spPr>
          </p:pic>
        </mc:Fallback>
      </mc:AlternateContent>
      <p:grpSp>
        <p:nvGrpSpPr>
          <p:cNvPr id="55" name="Group 54">
            <a:extLst>
              <a:ext uri="{FF2B5EF4-FFF2-40B4-BE49-F238E27FC236}">
                <a16:creationId xmlns:a16="http://schemas.microsoft.com/office/drawing/2014/main" id="{50205222-F258-06CE-C8D6-8BC1347DA43F}"/>
              </a:ext>
            </a:extLst>
          </p:cNvPr>
          <p:cNvGrpSpPr/>
          <p:nvPr/>
        </p:nvGrpSpPr>
        <p:grpSpPr>
          <a:xfrm>
            <a:off x="7054816" y="2288694"/>
            <a:ext cx="3158280" cy="180000"/>
            <a:chOff x="7054816" y="2288694"/>
            <a:chExt cx="3158280" cy="180000"/>
          </a:xfrm>
        </p:grpSpPr>
        <mc:AlternateContent xmlns:mc="http://schemas.openxmlformats.org/markup-compatibility/2006" xmlns:p14="http://schemas.microsoft.com/office/powerpoint/2010/main">
          <mc:Choice Requires="p14">
            <p:contentPart p14:bwMode="auto" r:id="rId70">
              <p14:nvContentPartPr>
                <p14:cNvPr id="50" name="Ink 49">
                  <a:extLst>
                    <a:ext uri="{FF2B5EF4-FFF2-40B4-BE49-F238E27FC236}">
                      <a16:creationId xmlns:a16="http://schemas.microsoft.com/office/drawing/2014/main" id="{70DF607C-4C64-94E1-876F-48A0256B7ED7}"/>
                    </a:ext>
                  </a:extLst>
                </p14:cNvPr>
                <p14:cNvContentPartPr/>
                <p14:nvPr/>
              </p14:nvContentPartPr>
              <p14:xfrm>
                <a:off x="9696496" y="2322894"/>
                <a:ext cx="516600" cy="51480"/>
              </p14:xfrm>
            </p:contentPart>
          </mc:Choice>
          <mc:Fallback xmlns="">
            <p:pic>
              <p:nvPicPr>
                <p:cNvPr id="50" name="Ink 49">
                  <a:extLst>
                    <a:ext uri="{FF2B5EF4-FFF2-40B4-BE49-F238E27FC236}">
                      <a16:creationId xmlns:a16="http://schemas.microsoft.com/office/drawing/2014/main" id="{70DF607C-4C64-94E1-876F-48A0256B7ED7}"/>
                    </a:ext>
                  </a:extLst>
                </p:cNvPr>
                <p:cNvPicPr/>
                <p:nvPr/>
              </p:nvPicPr>
              <p:blipFill>
                <a:blip r:embed="rId71"/>
                <a:stretch>
                  <a:fillRect/>
                </a:stretch>
              </p:blipFill>
              <p:spPr>
                <a:xfrm>
                  <a:off x="9678856" y="2305254"/>
                  <a:ext cx="55224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1" name="Ink 50">
                  <a:extLst>
                    <a:ext uri="{FF2B5EF4-FFF2-40B4-BE49-F238E27FC236}">
                      <a16:creationId xmlns:a16="http://schemas.microsoft.com/office/drawing/2014/main" id="{C1A18CF6-594E-10D7-164F-636177AB292F}"/>
                    </a:ext>
                  </a:extLst>
                </p14:cNvPr>
                <p14:cNvContentPartPr/>
                <p14:nvPr/>
              </p14:nvContentPartPr>
              <p14:xfrm>
                <a:off x="8770576" y="2288694"/>
                <a:ext cx="802080" cy="130320"/>
              </p14:xfrm>
            </p:contentPart>
          </mc:Choice>
          <mc:Fallback xmlns="">
            <p:pic>
              <p:nvPicPr>
                <p:cNvPr id="51" name="Ink 50">
                  <a:extLst>
                    <a:ext uri="{FF2B5EF4-FFF2-40B4-BE49-F238E27FC236}">
                      <a16:creationId xmlns:a16="http://schemas.microsoft.com/office/drawing/2014/main" id="{C1A18CF6-594E-10D7-164F-636177AB292F}"/>
                    </a:ext>
                  </a:extLst>
                </p:cNvPr>
                <p:cNvPicPr/>
                <p:nvPr/>
              </p:nvPicPr>
              <p:blipFill>
                <a:blip r:embed="rId73"/>
                <a:stretch>
                  <a:fillRect/>
                </a:stretch>
              </p:blipFill>
              <p:spPr>
                <a:xfrm>
                  <a:off x="8752936" y="2271054"/>
                  <a:ext cx="83772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3" name="Ink 52">
                  <a:extLst>
                    <a:ext uri="{FF2B5EF4-FFF2-40B4-BE49-F238E27FC236}">
                      <a16:creationId xmlns:a16="http://schemas.microsoft.com/office/drawing/2014/main" id="{AC8DC575-0596-068A-E028-62CE9D483F16}"/>
                    </a:ext>
                  </a:extLst>
                </p14:cNvPr>
                <p14:cNvContentPartPr/>
                <p14:nvPr/>
              </p14:nvContentPartPr>
              <p14:xfrm>
                <a:off x="8203576" y="2405694"/>
                <a:ext cx="385560" cy="63000"/>
              </p14:xfrm>
            </p:contentPart>
          </mc:Choice>
          <mc:Fallback xmlns="">
            <p:pic>
              <p:nvPicPr>
                <p:cNvPr id="53" name="Ink 52">
                  <a:extLst>
                    <a:ext uri="{FF2B5EF4-FFF2-40B4-BE49-F238E27FC236}">
                      <a16:creationId xmlns:a16="http://schemas.microsoft.com/office/drawing/2014/main" id="{AC8DC575-0596-068A-E028-62CE9D483F16}"/>
                    </a:ext>
                  </a:extLst>
                </p:cNvPr>
                <p:cNvPicPr/>
                <p:nvPr/>
              </p:nvPicPr>
              <p:blipFill>
                <a:blip r:embed="rId75"/>
                <a:stretch>
                  <a:fillRect/>
                </a:stretch>
              </p:blipFill>
              <p:spPr>
                <a:xfrm>
                  <a:off x="8185576" y="2387694"/>
                  <a:ext cx="42120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54" name="Ink 53">
                  <a:extLst>
                    <a:ext uri="{FF2B5EF4-FFF2-40B4-BE49-F238E27FC236}">
                      <a16:creationId xmlns:a16="http://schemas.microsoft.com/office/drawing/2014/main" id="{2E9A1F00-65FD-BF03-E96C-720EF2F92B53}"/>
                    </a:ext>
                  </a:extLst>
                </p14:cNvPr>
                <p14:cNvContentPartPr/>
                <p14:nvPr/>
              </p14:nvContentPartPr>
              <p14:xfrm>
                <a:off x="7054816" y="2309574"/>
                <a:ext cx="1064520" cy="52200"/>
              </p14:xfrm>
            </p:contentPart>
          </mc:Choice>
          <mc:Fallback xmlns="">
            <p:pic>
              <p:nvPicPr>
                <p:cNvPr id="54" name="Ink 53">
                  <a:extLst>
                    <a:ext uri="{FF2B5EF4-FFF2-40B4-BE49-F238E27FC236}">
                      <a16:creationId xmlns:a16="http://schemas.microsoft.com/office/drawing/2014/main" id="{2E9A1F00-65FD-BF03-E96C-720EF2F92B53}"/>
                    </a:ext>
                  </a:extLst>
                </p:cNvPr>
                <p:cNvPicPr/>
                <p:nvPr/>
              </p:nvPicPr>
              <p:blipFill>
                <a:blip r:embed="rId77"/>
                <a:stretch>
                  <a:fillRect/>
                </a:stretch>
              </p:blipFill>
              <p:spPr>
                <a:xfrm>
                  <a:off x="7037176" y="2291574"/>
                  <a:ext cx="1100160" cy="87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8">
            <p14:nvContentPartPr>
              <p14:cNvPr id="56" name="Ink 55">
                <a:extLst>
                  <a:ext uri="{FF2B5EF4-FFF2-40B4-BE49-F238E27FC236}">
                    <a16:creationId xmlns:a16="http://schemas.microsoft.com/office/drawing/2014/main" id="{55B72E3D-74B1-F21D-F229-D78ACDC158EA}"/>
                  </a:ext>
                </a:extLst>
              </p14:cNvPr>
              <p14:cNvContentPartPr/>
              <p14:nvPr/>
            </p14:nvContentPartPr>
            <p14:xfrm>
              <a:off x="5426896" y="2188254"/>
              <a:ext cx="1370880" cy="138960"/>
            </p14:xfrm>
          </p:contentPart>
        </mc:Choice>
        <mc:Fallback xmlns="">
          <p:pic>
            <p:nvPicPr>
              <p:cNvPr id="56" name="Ink 55">
                <a:extLst>
                  <a:ext uri="{FF2B5EF4-FFF2-40B4-BE49-F238E27FC236}">
                    <a16:creationId xmlns:a16="http://schemas.microsoft.com/office/drawing/2014/main" id="{55B72E3D-74B1-F21D-F229-D78ACDC158EA}"/>
                  </a:ext>
                </a:extLst>
              </p:cNvPr>
              <p:cNvPicPr/>
              <p:nvPr/>
            </p:nvPicPr>
            <p:blipFill>
              <a:blip r:embed="rId79"/>
              <a:stretch>
                <a:fillRect/>
              </a:stretch>
            </p:blipFill>
            <p:spPr>
              <a:xfrm>
                <a:off x="5408896" y="2170254"/>
                <a:ext cx="140652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7" name="Ink 56">
                <a:extLst>
                  <a:ext uri="{FF2B5EF4-FFF2-40B4-BE49-F238E27FC236}">
                    <a16:creationId xmlns:a16="http://schemas.microsoft.com/office/drawing/2014/main" id="{1AF99E44-DD2B-4AE4-430C-9319D222A2D7}"/>
                  </a:ext>
                </a:extLst>
              </p14:cNvPr>
              <p14:cNvContentPartPr/>
              <p14:nvPr/>
            </p14:nvContentPartPr>
            <p14:xfrm>
              <a:off x="3900136" y="2269974"/>
              <a:ext cx="1395000" cy="33120"/>
            </p14:xfrm>
          </p:contentPart>
        </mc:Choice>
        <mc:Fallback xmlns="">
          <p:pic>
            <p:nvPicPr>
              <p:cNvPr id="57" name="Ink 56">
                <a:extLst>
                  <a:ext uri="{FF2B5EF4-FFF2-40B4-BE49-F238E27FC236}">
                    <a16:creationId xmlns:a16="http://schemas.microsoft.com/office/drawing/2014/main" id="{1AF99E44-DD2B-4AE4-430C-9319D222A2D7}"/>
                  </a:ext>
                </a:extLst>
              </p:cNvPr>
              <p:cNvPicPr/>
              <p:nvPr/>
            </p:nvPicPr>
            <p:blipFill>
              <a:blip r:embed="rId81"/>
              <a:stretch>
                <a:fillRect/>
              </a:stretch>
            </p:blipFill>
            <p:spPr>
              <a:xfrm>
                <a:off x="3882136" y="2252334"/>
                <a:ext cx="1430640" cy="6876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58" name="Ink 57">
                <a:extLst>
                  <a:ext uri="{FF2B5EF4-FFF2-40B4-BE49-F238E27FC236}">
                    <a16:creationId xmlns:a16="http://schemas.microsoft.com/office/drawing/2014/main" id="{D497C6E3-04FF-E76E-8D16-3F1EAC630529}"/>
                  </a:ext>
                </a:extLst>
              </p14:cNvPr>
              <p14:cNvContentPartPr/>
              <p14:nvPr/>
            </p14:nvContentPartPr>
            <p14:xfrm>
              <a:off x="1999696" y="2256654"/>
              <a:ext cx="1160640" cy="101880"/>
            </p14:xfrm>
          </p:contentPart>
        </mc:Choice>
        <mc:Fallback xmlns="">
          <p:pic>
            <p:nvPicPr>
              <p:cNvPr id="58" name="Ink 57">
                <a:extLst>
                  <a:ext uri="{FF2B5EF4-FFF2-40B4-BE49-F238E27FC236}">
                    <a16:creationId xmlns:a16="http://schemas.microsoft.com/office/drawing/2014/main" id="{D497C6E3-04FF-E76E-8D16-3F1EAC630529}"/>
                  </a:ext>
                </a:extLst>
              </p:cNvPr>
              <p:cNvPicPr/>
              <p:nvPr/>
            </p:nvPicPr>
            <p:blipFill>
              <a:blip r:embed="rId83"/>
              <a:stretch>
                <a:fillRect/>
              </a:stretch>
            </p:blipFill>
            <p:spPr>
              <a:xfrm>
                <a:off x="1981696" y="2238654"/>
                <a:ext cx="119628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9" name="Ink 58">
                <a:extLst>
                  <a:ext uri="{FF2B5EF4-FFF2-40B4-BE49-F238E27FC236}">
                    <a16:creationId xmlns:a16="http://schemas.microsoft.com/office/drawing/2014/main" id="{773C5C59-AA9D-E1DF-71D6-277EE2A02A2B}"/>
                  </a:ext>
                </a:extLst>
              </p14:cNvPr>
              <p14:cNvContentPartPr/>
              <p14:nvPr/>
            </p14:nvContentPartPr>
            <p14:xfrm>
              <a:off x="3215416" y="2291934"/>
              <a:ext cx="508680" cy="30600"/>
            </p14:xfrm>
          </p:contentPart>
        </mc:Choice>
        <mc:Fallback xmlns="">
          <p:pic>
            <p:nvPicPr>
              <p:cNvPr id="59" name="Ink 58">
                <a:extLst>
                  <a:ext uri="{FF2B5EF4-FFF2-40B4-BE49-F238E27FC236}">
                    <a16:creationId xmlns:a16="http://schemas.microsoft.com/office/drawing/2014/main" id="{773C5C59-AA9D-E1DF-71D6-277EE2A02A2B}"/>
                  </a:ext>
                </a:extLst>
              </p:cNvPr>
              <p:cNvPicPr/>
              <p:nvPr/>
            </p:nvPicPr>
            <p:blipFill>
              <a:blip r:embed="rId85"/>
              <a:stretch>
                <a:fillRect/>
              </a:stretch>
            </p:blipFill>
            <p:spPr>
              <a:xfrm>
                <a:off x="3197416" y="2274294"/>
                <a:ext cx="54432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0" name="Ink 59">
                <a:extLst>
                  <a:ext uri="{FF2B5EF4-FFF2-40B4-BE49-F238E27FC236}">
                    <a16:creationId xmlns:a16="http://schemas.microsoft.com/office/drawing/2014/main" id="{5396E86B-D5E8-DFB0-C7CB-1A0C710D6FE9}"/>
                  </a:ext>
                </a:extLst>
              </p14:cNvPr>
              <p14:cNvContentPartPr/>
              <p14:nvPr/>
            </p14:nvContentPartPr>
            <p14:xfrm>
              <a:off x="536656" y="2266734"/>
              <a:ext cx="853560" cy="85680"/>
            </p14:xfrm>
          </p:contentPart>
        </mc:Choice>
        <mc:Fallback xmlns="">
          <p:pic>
            <p:nvPicPr>
              <p:cNvPr id="60" name="Ink 59">
                <a:extLst>
                  <a:ext uri="{FF2B5EF4-FFF2-40B4-BE49-F238E27FC236}">
                    <a16:creationId xmlns:a16="http://schemas.microsoft.com/office/drawing/2014/main" id="{5396E86B-D5E8-DFB0-C7CB-1A0C710D6FE9}"/>
                  </a:ext>
                </a:extLst>
              </p:cNvPr>
              <p:cNvPicPr/>
              <p:nvPr/>
            </p:nvPicPr>
            <p:blipFill>
              <a:blip r:embed="rId87"/>
              <a:stretch>
                <a:fillRect/>
              </a:stretch>
            </p:blipFill>
            <p:spPr>
              <a:xfrm>
                <a:off x="519016" y="2249094"/>
                <a:ext cx="889200" cy="121320"/>
              </a:xfrm>
              <a:prstGeom prst="rect">
                <a:avLst/>
              </a:prstGeom>
            </p:spPr>
          </p:pic>
        </mc:Fallback>
      </mc:AlternateContent>
      <p:grpSp>
        <p:nvGrpSpPr>
          <p:cNvPr id="74" name="Group 73">
            <a:extLst>
              <a:ext uri="{FF2B5EF4-FFF2-40B4-BE49-F238E27FC236}">
                <a16:creationId xmlns:a16="http://schemas.microsoft.com/office/drawing/2014/main" id="{0C4CBF44-F968-81A7-1FB3-E37A32BC2FB5}"/>
              </a:ext>
            </a:extLst>
          </p:cNvPr>
          <p:cNvGrpSpPr/>
          <p:nvPr/>
        </p:nvGrpSpPr>
        <p:grpSpPr>
          <a:xfrm>
            <a:off x="1200136" y="2705214"/>
            <a:ext cx="9116280" cy="131040"/>
            <a:chOff x="1200136" y="2705214"/>
            <a:chExt cx="9116280" cy="131040"/>
          </a:xfrm>
        </p:grpSpPr>
        <mc:AlternateContent xmlns:mc="http://schemas.openxmlformats.org/markup-compatibility/2006" xmlns:p14="http://schemas.microsoft.com/office/powerpoint/2010/main">
          <mc:Choice Requires="p14">
            <p:contentPart p14:bwMode="auto" r:id="rId88">
              <p14:nvContentPartPr>
                <p14:cNvPr id="61" name="Ink 60">
                  <a:extLst>
                    <a:ext uri="{FF2B5EF4-FFF2-40B4-BE49-F238E27FC236}">
                      <a16:creationId xmlns:a16="http://schemas.microsoft.com/office/drawing/2014/main" id="{B5D600A8-5F11-1E90-E593-55FC177FF1B9}"/>
                    </a:ext>
                  </a:extLst>
                </p14:cNvPr>
                <p14:cNvContentPartPr/>
                <p14:nvPr/>
              </p14:nvContentPartPr>
              <p14:xfrm>
                <a:off x="9006736" y="2767854"/>
                <a:ext cx="1309680" cy="29160"/>
              </p14:xfrm>
            </p:contentPart>
          </mc:Choice>
          <mc:Fallback xmlns="">
            <p:pic>
              <p:nvPicPr>
                <p:cNvPr id="61" name="Ink 60">
                  <a:extLst>
                    <a:ext uri="{FF2B5EF4-FFF2-40B4-BE49-F238E27FC236}">
                      <a16:creationId xmlns:a16="http://schemas.microsoft.com/office/drawing/2014/main" id="{B5D600A8-5F11-1E90-E593-55FC177FF1B9}"/>
                    </a:ext>
                  </a:extLst>
                </p:cNvPr>
                <p:cNvPicPr/>
                <p:nvPr/>
              </p:nvPicPr>
              <p:blipFill>
                <a:blip r:embed="rId89"/>
                <a:stretch>
                  <a:fillRect/>
                </a:stretch>
              </p:blipFill>
              <p:spPr>
                <a:xfrm>
                  <a:off x="8989096" y="2750214"/>
                  <a:ext cx="134532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2" name="Ink 61">
                  <a:extLst>
                    <a:ext uri="{FF2B5EF4-FFF2-40B4-BE49-F238E27FC236}">
                      <a16:creationId xmlns:a16="http://schemas.microsoft.com/office/drawing/2014/main" id="{715873EC-4608-66CA-3194-890ABF968B1C}"/>
                    </a:ext>
                  </a:extLst>
                </p14:cNvPr>
                <p14:cNvContentPartPr/>
                <p14:nvPr/>
              </p14:nvContentPartPr>
              <p14:xfrm>
                <a:off x="7589776" y="2784414"/>
                <a:ext cx="1260000" cy="48600"/>
              </p14:xfrm>
            </p:contentPart>
          </mc:Choice>
          <mc:Fallback xmlns="">
            <p:pic>
              <p:nvPicPr>
                <p:cNvPr id="62" name="Ink 61">
                  <a:extLst>
                    <a:ext uri="{FF2B5EF4-FFF2-40B4-BE49-F238E27FC236}">
                      <a16:creationId xmlns:a16="http://schemas.microsoft.com/office/drawing/2014/main" id="{715873EC-4608-66CA-3194-890ABF968B1C}"/>
                    </a:ext>
                  </a:extLst>
                </p:cNvPr>
                <p:cNvPicPr/>
                <p:nvPr/>
              </p:nvPicPr>
              <p:blipFill>
                <a:blip r:embed="rId91"/>
                <a:stretch>
                  <a:fillRect/>
                </a:stretch>
              </p:blipFill>
              <p:spPr>
                <a:xfrm>
                  <a:off x="7572136" y="2766774"/>
                  <a:ext cx="129564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3" name="Ink 62">
                  <a:extLst>
                    <a:ext uri="{FF2B5EF4-FFF2-40B4-BE49-F238E27FC236}">
                      <a16:creationId xmlns:a16="http://schemas.microsoft.com/office/drawing/2014/main" id="{8CA6C4B0-2421-0127-727E-89CE88F9D60F}"/>
                    </a:ext>
                  </a:extLst>
                </p14:cNvPr>
                <p14:cNvContentPartPr/>
                <p14:nvPr/>
              </p14:nvContentPartPr>
              <p14:xfrm>
                <a:off x="6874096" y="2743734"/>
                <a:ext cx="611280" cy="66960"/>
              </p14:xfrm>
            </p:contentPart>
          </mc:Choice>
          <mc:Fallback xmlns="">
            <p:pic>
              <p:nvPicPr>
                <p:cNvPr id="63" name="Ink 62">
                  <a:extLst>
                    <a:ext uri="{FF2B5EF4-FFF2-40B4-BE49-F238E27FC236}">
                      <a16:creationId xmlns:a16="http://schemas.microsoft.com/office/drawing/2014/main" id="{8CA6C4B0-2421-0127-727E-89CE88F9D60F}"/>
                    </a:ext>
                  </a:extLst>
                </p:cNvPr>
                <p:cNvPicPr/>
                <p:nvPr/>
              </p:nvPicPr>
              <p:blipFill>
                <a:blip r:embed="rId93"/>
                <a:stretch>
                  <a:fillRect/>
                </a:stretch>
              </p:blipFill>
              <p:spPr>
                <a:xfrm>
                  <a:off x="6856456" y="2726094"/>
                  <a:ext cx="64692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5" name="Ink 64">
                  <a:extLst>
                    <a:ext uri="{FF2B5EF4-FFF2-40B4-BE49-F238E27FC236}">
                      <a16:creationId xmlns:a16="http://schemas.microsoft.com/office/drawing/2014/main" id="{A72660AC-9AE4-F72E-B56D-CA5A1E0F69D0}"/>
                    </a:ext>
                  </a:extLst>
                </p14:cNvPr>
                <p14:cNvContentPartPr/>
                <p14:nvPr/>
              </p14:nvContentPartPr>
              <p14:xfrm>
                <a:off x="6124216" y="2781534"/>
                <a:ext cx="617760" cy="21960"/>
              </p14:xfrm>
            </p:contentPart>
          </mc:Choice>
          <mc:Fallback xmlns="">
            <p:pic>
              <p:nvPicPr>
                <p:cNvPr id="65" name="Ink 64">
                  <a:extLst>
                    <a:ext uri="{FF2B5EF4-FFF2-40B4-BE49-F238E27FC236}">
                      <a16:creationId xmlns:a16="http://schemas.microsoft.com/office/drawing/2014/main" id="{A72660AC-9AE4-F72E-B56D-CA5A1E0F69D0}"/>
                    </a:ext>
                  </a:extLst>
                </p:cNvPr>
                <p:cNvPicPr/>
                <p:nvPr/>
              </p:nvPicPr>
              <p:blipFill>
                <a:blip r:embed="rId95"/>
                <a:stretch>
                  <a:fillRect/>
                </a:stretch>
              </p:blipFill>
              <p:spPr>
                <a:xfrm>
                  <a:off x="6106576" y="2763894"/>
                  <a:ext cx="65340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6" name="Ink 65">
                  <a:extLst>
                    <a:ext uri="{FF2B5EF4-FFF2-40B4-BE49-F238E27FC236}">
                      <a16:creationId xmlns:a16="http://schemas.microsoft.com/office/drawing/2014/main" id="{2BDF4C86-1E5A-B4EA-6F54-E46F85A035F9}"/>
                    </a:ext>
                  </a:extLst>
                </p14:cNvPr>
                <p14:cNvContentPartPr/>
                <p14:nvPr/>
              </p14:nvContentPartPr>
              <p14:xfrm>
                <a:off x="5662336" y="2771814"/>
                <a:ext cx="337680" cy="25560"/>
              </p14:xfrm>
            </p:contentPart>
          </mc:Choice>
          <mc:Fallback xmlns="">
            <p:pic>
              <p:nvPicPr>
                <p:cNvPr id="66" name="Ink 65">
                  <a:extLst>
                    <a:ext uri="{FF2B5EF4-FFF2-40B4-BE49-F238E27FC236}">
                      <a16:creationId xmlns:a16="http://schemas.microsoft.com/office/drawing/2014/main" id="{2BDF4C86-1E5A-B4EA-6F54-E46F85A035F9}"/>
                    </a:ext>
                  </a:extLst>
                </p:cNvPr>
                <p:cNvPicPr/>
                <p:nvPr/>
              </p:nvPicPr>
              <p:blipFill>
                <a:blip r:embed="rId97"/>
                <a:stretch>
                  <a:fillRect/>
                </a:stretch>
              </p:blipFill>
              <p:spPr>
                <a:xfrm>
                  <a:off x="5644336" y="2753814"/>
                  <a:ext cx="37332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7" name="Ink 66">
                  <a:extLst>
                    <a:ext uri="{FF2B5EF4-FFF2-40B4-BE49-F238E27FC236}">
                      <a16:creationId xmlns:a16="http://schemas.microsoft.com/office/drawing/2014/main" id="{446199EB-FC6E-BFCD-1A89-9F3CD6BAD20D}"/>
                    </a:ext>
                  </a:extLst>
                </p14:cNvPr>
                <p14:cNvContentPartPr/>
                <p14:nvPr/>
              </p14:nvContentPartPr>
              <p14:xfrm>
                <a:off x="4951336" y="2781534"/>
                <a:ext cx="686160" cy="24840"/>
              </p14:xfrm>
            </p:contentPart>
          </mc:Choice>
          <mc:Fallback xmlns="">
            <p:pic>
              <p:nvPicPr>
                <p:cNvPr id="67" name="Ink 66">
                  <a:extLst>
                    <a:ext uri="{FF2B5EF4-FFF2-40B4-BE49-F238E27FC236}">
                      <a16:creationId xmlns:a16="http://schemas.microsoft.com/office/drawing/2014/main" id="{446199EB-FC6E-BFCD-1A89-9F3CD6BAD20D}"/>
                    </a:ext>
                  </a:extLst>
                </p:cNvPr>
                <p:cNvPicPr/>
                <p:nvPr/>
              </p:nvPicPr>
              <p:blipFill>
                <a:blip r:embed="rId99"/>
                <a:stretch>
                  <a:fillRect/>
                </a:stretch>
              </p:blipFill>
              <p:spPr>
                <a:xfrm>
                  <a:off x="4933336" y="2763894"/>
                  <a:ext cx="72180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9" name="Ink 68">
                  <a:extLst>
                    <a:ext uri="{FF2B5EF4-FFF2-40B4-BE49-F238E27FC236}">
                      <a16:creationId xmlns:a16="http://schemas.microsoft.com/office/drawing/2014/main" id="{52C9F41A-FFCC-7922-6E68-D3ED50C85DC7}"/>
                    </a:ext>
                  </a:extLst>
                </p14:cNvPr>
                <p14:cNvContentPartPr/>
                <p14:nvPr/>
              </p14:nvContentPartPr>
              <p14:xfrm>
                <a:off x="4402696" y="2786214"/>
                <a:ext cx="378000" cy="24120"/>
              </p14:xfrm>
            </p:contentPart>
          </mc:Choice>
          <mc:Fallback xmlns="">
            <p:pic>
              <p:nvPicPr>
                <p:cNvPr id="69" name="Ink 68">
                  <a:extLst>
                    <a:ext uri="{FF2B5EF4-FFF2-40B4-BE49-F238E27FC236}">
                      <a16:creationId xmlns:a16="http://schemas.microsoft.com/office/drawing/2014/main" id="{52C9F41A-FFCC-7922-6E68-D3ED50C85DC7}"/>
                    </a:ext>
                  </a:extLst>
                </p:cNvPr>
                <p:cNvPicPr/>
                <p:nvPr/>
              </p:nvPicPr>
              <p:blipFill>
                <a:blip r:embed="rId101"/>
                <a:stretch>
                  <a:fillRect/>
                </a:stretch>
              </p:blipFill>
              <p:spPr>
                <a:xfrm>
                  <a:off x="4384696" y="2768574"/>
                  <a:ext cx="41364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0" name="Ink 69">
                  <a:extLst>
                    <a:ext uri="{FF2B5EF4-FFF2-40B4-BE49-F238E27FC236}">
                      <a16:creationId xmlns:a16="http://schemas.microsoft.com/office/drawing/2014/main" id="{350C6809-8051-FC0A-7C8F-E1B5A8586F97}"/>
                    </a:ext>
                  </a:extLst>
                </p14:cNvPr>
                <p14:cNvContentPartPr/>
                <p14:nvPr/>
              </p14:nvContentPartPr>
              <p14:xfrm>
                <a:off x="3938656" y="2801694"/>
                <a:ext cx="385560" cy="34560"/>
              </p14:xfrm>
            </p:contentPart>
          </mc:Choice>
          <mc:Fallback xmlns="">
            <p:pic>
              <p:nvPicPr>
                <p:cNvPr id="70" name="Ink 69">
                  <a:extLst>
                    <a:ext uri="{FF2B5EF4-FFF2-40B4-BE49-F238E27FC236}">
                      <a16:creationId xmlns:a16="http://schemas.microsoft.com/office/drawing/2014/main" id="{350C6809-8051-FC0A-7C8F-E1B5A8586F97}"/>
                    </a:ext>
                  </a:extLst>
                </p:cNvPr>
                <p:cNvPicPr/>
                <p:nvPr/>
              </p:nvPicPr>
              <p:blipFill>
                <a:blip r:embed="rId103"/>
                <a:stretch>
                  <a:fillRect/>
                </a:stretch>
              </p:blipFill>
              <p:spPr>
                <a:xfrm>
                  <a:off x="3921016" y="2784054"/>
                  <a:ext cx="42120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1" name="Ink 70">
                  <a:extLst>
                    <a:ext uri="{FF2B5EF4-FFF2-40B4-BE49-F238E27FC236}">
                      <a16:creationId xmlns:a16="http://schemas.microsoft.com/office/drawing/2014/main" id="{4DF6EC37-E8E9-0F54-C002-5BB00F77127C}"/>
                    </a:ext>
                  </a:extLst>
                </p14:cNvPr>
                <p14:cNvContentPartPr/>
                <p14:nvPr/>
              </p14:nvContentPartPr>
              <p14:xfrm>
                <a:off x="3092656" y="2781894"/>
                <a:ext cx="726840" cy="37800"/>
              </p14:xfrm>
            </p:contentPart>
          </mc:Choice>
          <mc:Fallback xmlns="">
            <p:pic>
              <p:nvPicPr>
                <p:cNvPr id="71" name="Ink 70">
                  <a:extLst>
                    <a:ext uri="{FF2B5EF4-FFF2-40B4-BE49-F238E27FC236}">
                      <a16:creationId xmlns:a16="http://schemas.microsoft.com/office/drawing/2014/main" id="{4DF6EC37-E8E9-0F54-C002-5BB00F77127C}"/>
                    </a:ext>
                  </a:extLst>
                </p:cNvPr>
                <p:cNvPicPr/>
                <p:nvPr/>
              </p:nvPicPr>
              <p:blipFill>
                <a:blip r:embed="rId105"/>
                <a:stretch>
                  <a:fillRect/>
                </a:stretch>
              </p:blipFill>
              <p:spPr>
                <a:xfrm>
                  <a:off x="3075016" y="2763894"/>
                  <a:ext cx="76248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2" name="Ink 71">
                  <a:extLst>
                    <a:ext uri="{FF2B5EF4-FFF2-40B4-BE49-F238E27FC236}">
                      <a16:creationId xmlns:a16="http://schemas.microsoft.com/office/drawing/2014/main" id="{A1808094-ABB6-CB65-4F94-AB5F752D741B}"/>
                    </a:ext>
                  </a:extLst>
                </p14:cNvPr>
                <p14:cNvContentPartPr/>
                <p14:nvPr/>
              </p14:nvContentPartPr>
              <p14:xfrm>
                <a:off x="2329456" y="2769654"/>
                <a:ext cx="645120" cy="37800"/>
              </p14:xfrm>
            </p:contentPart>
          </mc:Choice>
          <mc:Fallback xmlns="">
            <p:pic>
              <p:nvPicPr>
                <p:cNvPr id="72" name="Ink 71">
                  <a:extLst>
                    <a:ext uri="{FF2B5EF4-FFF2-40B4-BE49-F238E27FC236}">
                      <a16:creationId xmlns:a16="http://schemas.microsoft.com/office/drawing/2014/main" id="{A1808094-ABB6-CB65-4F94-AB5F752D741B}"/>
                    </a:ext>
                  </a:extLst>
                </p:cNvPr>
                <p:cNvPicPr/>
                <p:nvPr/>
              </p:nvPicPr>
              <p:blipFill>
                <a:blip r:embed="rId107"/>
                <a:stretch>
                  <a:fillRect/>
                </a:stretch>
              </p:blipFill>
              <p:spPr>
                <a:xfrm>
                  <a:off x="2311456" y="2751654"/>
                  <a:ext cx="68076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3" name="Ink 72">
                  <a:extLst>
                    <a:ext uri="{FF2B5EF4-FFF2-40B4-BE49-F238E27FC236}">
                      <a16:creationId xmlns:a16="http://schemas.microsoft.com/office/drawing/2014/main" id="{9DB47CEB-E546-62E6-DD1C-EA463DD851BA}"/>
                    </a:ext>
                  </a:extLst>
                </p14:cNvPr>
                <p14:cNvContentPartPr/>
                <p14:nvPr/>
              </p14:nvContentPartPr>
              <p14:xfrm>
                <a:off x="1200136" y="2705214"/>
                <a:ext cx="914760" cy="121680"/>
              </p14:xfrm>
            </p:contentPart>
          </mc:Choice>
          <mc:Fallback xmlns="">
            <p:pic>
              <p:nvPicPr>
                <p:cNvPr id="73" name="Ink 72">
                  <a:extLst>
                    <a:ext uri="{FF2B5EF4-FFF2-40B4-BE49-F238E27FC236}">
                      <a16:creationId xmlns:a16="http://schemas.microsoft.com/office/drawing/2014/main" id="{9DB47CEB-E546-62E6-DD1C-EA463DD851BA}"/>
                    </a:ext>
                  </a:extLst>
                </p:cNvPr>
                <p:cNvPicPr/>
                <p:nvPr/>
              </p:nvPicPr>
              <p:blipFill>
                <a:blip r:embed="rId109"/>
                <a:stretch>
                  <a:fillRect/>
                </a:stretch>
              </p:blipFill>
              <p:spPr>
                <a:xfrm>
                  <a:off x="1182136" y="2687214"/>
                  <a:ext cx="950400" cy="157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0">
            <p14:nvContentPartPr>
              <p14:cNvPr id="75" name="Ink 74">
                <a:extLst>
                  <a:ext uri="{FF2B5EF4-FFF2-40B4-BE49-F238E27FC236}">
                    <a16:creationId xmlns:a16="http://schemas.microsoft.com/office/drawing/2014/main" id="{13242F90-A2A9-61F5-84A0-8D09D4590EDD}"/>
                  </a:ext>
                </a:extLst>
              </p14:cNvPr>
              <p14:cNvContentPartPr/>
              <p14:nvPr/>
            </p14:nvContentPartPr>
            <p14:xfrm>
              <a:off x="1255576" y="1260174"/>
              <a:ext cx="3453840" cy="673560"/>
            </p14:xfrm>
          </p:contentPart>
        </mc:Choice>
        <mc:Fallback xmlns="">
          <p:pic>
            <p:nvPicPr>
              <p:cNvPr id="75" name="Ink 74">
                <a:extLst>
                  <a:ext uri="{FF2B5EF4-FFF2-40B4-BE49-F238E27FC236}">
                    <a16:creationId xmlns:a16="http://schemas.microsoft.com/office/drawing/2014/main" id="{13242F90-A2A9-61F5-84A0-8D09D4590EDD}"/>
                  </a:ext>
                </a:extLst>
              </p:cNvPr>
              <p:cNvPicPr/>
              <p:nvPr/>
            </p:nvPicPr>
            <p:blipFill>
              <a:blip r:embed="rId111"/>
              <a:stretch>
                <a:fillRect/>
              </a:stretch>
            </p:blipFill>
            <p:spPr>
              <a:xfrm>
                <a:off x="1237936" y="1242534"/>
                <a:ext cx="3489480" cy="70920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76" name="Ink 75">
                <a:extLst>
                  <a:ext uri="{FF2B5EF4-FFF2-40B4-BE49-F238E27FC236}">
                    <a16:creationId xmlns:a16="http://schemas.microsoft.com/office/drawing/2014/main" id="{1334B601-FBCC-0CD3-FF74-19A16D914131}"/>
                  </a:ext>
                </a:extLst>
              </p14:cNvPr>
              <p14:cNvContentPartPr/>
              <p14:nvPr/>
            </p14:nvContentPartPr>
            <p14:xfrm>
              <a:off x="1245856" y="1286814"/>
              <a:ext cx="3446640" cy="692280"/>
            </p14:xfrm>
          </p:contentPart>
        </mc:Choice>
        <mc:Fallback xmlns="">
          <p:pic>
            <p:nvPicPr>
              <p:cNvPr id="76" name="Ink 75">
                <a:extLst>
                  <a:ext uri="{FF2B5EF4-FFF2-40B4-BE49-F238E27FC236}">
                    <a16:creationId xmlns:a16="http://schemas.microsoft.com/office/drawing/2014/main" id="{1334B601-FBCC-0CD3-FF74-19A16D914131}"/>
                  </a:ext>
                </a:extLst>
              </p:cNvPr>
              <p:cNvPicPr/>
              <p:nvPr/>
            </p:nvPicPr>
            <p:blipFill>
              <a:blip r:embed="rId113"/>
              <a:stretch>
                <a:fillRect/>
              </a:stretch>
            </p:blipFill>
            <p:spPr>
              <a:xfrm>
                <a:off x="1227856" y="1268814"/>
                <a:ext cx="3482280" cy="727920"/>
              </a:xfrm>
              <a:prstGeom prst="rect">
                <a:avLst/>
              </a:prstGeom>
            </p:spPr>
          </p:pic>
        </mc:Fallback>
      </mc:AlternateContent>
      <p:grpSp>
        <p:nvGrpSpPr>
          <p:cNvPr id="87" name="Group 86">
            <a:extLst>
              <a:ext uri="{FF2B5EF4-FFF2-40B4-BE49-F238E27FC236}">
                <a16:creationId xmlns:a16="http://schemas.microsoft.com/office/drawing/2014/main" id="{F8CF2B58-E978-56F6-1659-57223AE5D108}"/>
              </a:ext>
            </a:extLst>
          </p:cNvPr>
          <p:cNvGrpSpPr/>
          <p:nvPr/>
        </p:nvGrpSpPr>
        <p:grpSpPr>
          <a:xfrm>
            <a:off x="5917216" y="3197334"/>
            <a:ext cx="4399200" cy="122040"/>
            <a:chOff x="5917216" y="3197334"/>
            <a:chExt cx="4399200" cy="122040"/>
          </a:xfrm>
        </p:grpSpPr>
        <mc:AlternateContent xmlns:mc="http://schemas.openxmlformats.org/markup-compatibility/2006" xmlns:p14="http://schemas.microsoft.com/office/powerpoint/2010/main">
          <mc:Choice Requires="p14">
            <p:contentPart p14:bwMode="auto" r:id="rId114">
              <p14:nvContentPartPr>
                <p14:cNvPr id="77" name="Ink 76">
                  <a:extLst>
                    <a:ext uri="{FF2B5EF4-FFF2-40B4-BE49-F238E27FC236}">
                      <a16:creationId xmlns:a16="http://schemas.microsoft.com/office/drawing/2014/main" id="{FA263354-AC22-6D77-CC08-D6DD430133D4}"/>
                    </a:ext>
                  </a:extLst>
                </p14:cNvPr>
                <p14:cNvContentPartPr/>
                <p14:nvPr/>
              </p14:nvContentPartPr>
              <p14:xfrm>
                <a:off x="9725656" y="3252414"/>
                <a:ext cx="590760" cy="63000"/>
              </p14:xfrm>
            </p:contentPart>
          </mc:Choice>
          <mc:Fallback xmlns="">
            <p:pic>
              <p:nvPicPr>
                <p:cNvPr id="77" name="Ink 76">
                  <a:extLst>
                    <a:ext uri="{FF2B5EF4-FFF2-40B4-BE49-F238E27FC236}">
                      <a16:creationId xmlns:a16="http://schemas.microsoft.com/office/drawing/2014/main" id="{FA263354-AC22-6D77-CC08-D6DD430133D4}"/>
                    </a:ext>
                  </a:extLst>
                </p:cNvPr>
                <p:cNvPicPr/>
                <p:nvPr/>
              </p:nvPicPr>
              <p:blipFill>
                <a:blip r:embed="rId115"/>
                <a:stretch>
                  <a:fillRect/>
                </a:stretch>
              </p:blipFill>
              <p:spPr>
                <a:xfrm>
                  <a:off x="9708016" y="3234414"/>
                  <a:ext cx="62640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78" name="Ink 77">
                  <a:extLst>
                    <a:ext uri="{FF2B5EF4-FFF2-40B4-BE49-F238E27FC236}">
                      <a16:creationId xmlns:a16="http://schemas.microsoft.com/office/drawing/2014/main" id="{5D8E3DF6-6C76-AC87-01B5-8B6AD838DF85}"/>
                    </a:ext>
                  </a:extLst>
                </p14:cNvPr>
                <p14:cNvContentPartPr/>
                <p14:nvPr/>
              </p14:nvContentPartPr>
              <p14:xfrm>
                <a:off x="9062176" y="3253494"/>
                <a:ext cx="456480" cy="36720"/>
              </p14:xfrm>
            </p:contentPart>
          </mc:Choice>
          <mc:Fallback xmlns="">
            <p:pic>
              <p:nvPicPr>
                <p:cNvPr id="78" name="Ink 77">
                  <a:extLst>
                    <a:ext uri="{FF2B5EF4-FFF2-40B4-BE49-F238E27FC236}">
                      <a16:creationId xmlns:a16="http://schemas.microsoft.com/office/drawing/2014/main" id="{5D8E3DF6-6C76-AC87-01B5-8B6AD838DF85}"/>
                    </a:ext>
                  </a:extLst>
                </p:cNvPr>
                <p:cNvPicPr/>
                <p:nvPr/>
              </p:nvPicPr>
              <p:blipFill>
                <a:blip r:embed="rId117"/>
                <a:stretch>
                  <a:fillRect/>
                </a:stretch>
              </p:blipFill>
              <p:spPr>
                <a:xfrm>
                  <a:off x="9044536" y="3235854"/>
                  <a:ext cx="49212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0" name="Ink 79">
                  <a:extLst>
                    <a:ext uri="{FF2B5EF4-FFF2-40B4-BE49-F238E27FC236}">
                      <a16:creationId xmlns:a16="http://schemas.microsoft.com/office/drawing/2014/main" id="{60A1D197-049F-005A-F1D5-15FD7E3D3F47}"/>
                    </a:ext>
                  </a:extLst>
                </p14:cNvPr>
                <p14:cNvContentPartPr/>
                <p14:nvPr/>
              </p14:nvContentPartPr>
              <p14:xfrm>
                <a:off x="8205376" y="3248454"/>
                <a:ext cx="730800" cy="70560"/>
              </p14:xfrm>
            </p:contentPart>
          </mc:Choice>
          <mc:Fallback xmlns="">
            <p:pic>
              <p:nvPicPr>
                <p:cNvPr id="80" name="Ink 79">
                  <a:extLst>
                    <a:ext uri="{FF2B5EF4-FFF2-40B4-BE49-F238E27FC236}">
                      <a16:creationId xmlns:a16="http://schemas.microsoft.com/office/drawing/2014/main" id="{60A1D197-049F-005A-F1D5-15FD7E3D3F47}"/>
                    </a:ext>
                  </a:extLst>
                </p:cNvPr>
                <p:cNvPicPr/>
                <p:nvPr/>
              </p:nvPicPr>
              <p:blipFill>
                <a:blip r:embed="rId119"/>
                <a:stretch>
                  <a:fillRect/>
                </a:stretch>
              </p:blipFill>
              <p:spPr>
                <a:xfrm>
                  <a:off x="8187736" y="3230454"/>
                  <a:ext cx="766440" cy="10620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2" name="Ink 81">
                  <a:extLst>
                    <a:ext uri="{FF2B5EF4-FFF2-40B4-BE49-F238E27FC236}">
                      <a16:creationId xmlns:a16="http://schemas.microsoft.com/office/drawing/2014/main" id="{FFBDAB10-46E4-F961-953D-6762235CE33A}"/>
                    </a:ext>
                  </a:extLst>
                </p14:cNvPr>
                <p14:cNvContentPartPr/>
                <p14:nvPr/>
              </p14:nvContentPartPr>
              <p14:xfrm>
                <a:off x="7503376" y="3197334"/>
                <a:ext cx="617760" cy="70200"/>
              </p14:xfrm>
            </p:contentPart>
          </mc:Choice>
          <mc:Fallback xmlns="">
            <p:pic>
              <p:nvPicPr>
                <p:cNvPr id="82" name="Ink 81">
                  <a:extLst>
                    <a:ext uri="{FF2B5EF4-FFF2-40B4-BE49-F238E27FC236}">
                      <a16:creationId xmlns:a16="http://schemas.microsoft.com/office/drawing/2014/main" id="{FFBDAB10-46E4-F961-953D-6762235CE33A}"/>
                    </a:ext>
                  </a:extLst>
                </p:cNvPr>
                <p:cNvPicPr/>
                <p:nvPr/>
              </p:nvPicPr>
              <p:blipFill>
                <a:blip r:embed="rId121"/>
                <a:stretch>
                  <a:fillRect/>
                </a:stretch>
              </p:blipFill>
              <p:spPr>
                <a:xfrm>
                  <a:off x="7485376" y="3179694"/>
                  <a:ext cx="653400" cy="10584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84" name="Ink 83">
                  <a:extLst>
                    <a:ext uri="{FF2B5EF4-FFF2-40B4-BE49-F238E27FC236}">
                      <a16:creationId xmlns:a16="http://schemas.microsoft.com/office/drawing/2014/main" id="{2034E399-071F-43FA-3804-B8FDAE2639D0}"/>
                    </a:ext>
                  </a:extLst>
                </p14:cNvPr>
                <p14:cNvContentPartPr/>
                <p14:nvPr/>
              </p14:nvContentPartPr>
              <p14:xfrm>
                <a:off x="6753496" y="3290934"/>
                <a:ext cx="631440" cy="26280"/>
              </p14:xfrm>
            </p:contentPart>
          </mc:Choice>
          <mc:Fallback xmlns="">
            <p:pic>
              <p:nvPicPr>
                <p:cNvPr id="84" name="Ink 83">
                  <a:extLst>
                    <a:ext uri="{FF2B5EF4-FFF2-40B4-BE49-F238E27FC236}">
                      <a16:creationId xmlns:a16="http://schemas.microsoft.com/office/drawing/2014/main" id="{2034E399-071F-43FA-3804-B8FDAE2639D0}"/>
                    </a:ext>
                  </a:extLst>
                </p:cNvPr>
                <p:cNvPicPr/>
                <p:nvPr/>
              </p:nvPicPr>
              <p:blipFill>
                <a:blip r:embed="rId123"/>
                <a:stretch>
                  <a:fillRect/>
                </a:stretch>
              </p:blipFill>
              <p:spPr>
                <a:xfrm>
                  <a:off x="6735496" y="3272934"/>
                  <a:ext cx="66708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86" name="Ink 85">
                  <a:extLst>
                    <a:ext uri="{FF2B5EF4-FFF2-40B4-BE49-F238E27FC236}">
                      <a16:creationId xmlns:a16="http://schemas.microsoft.com/office/drawing/2014/main" id="{267C6999-36CF-8E05-AAE3-5F4EC899FB9F}"/>
                    </a:ext>
                  </a:extLst>
                </p14:cNvPr>
                <p14:cNvContentPartPr/>
                <p14:nvPr/>
              </p14:nvContentPartPr>
              <p14:xfrm>
                <a:off x="5917216" y="3204534"/>
                <a:ext cx="783000" cy="114840"/>
              </p14:xfrm>
            </p:contentPart>
          </mc:Choice>
          <mc:Fallback xmlns="">
            <p:pic>
              <p:nvPicPr>
                <p:cNvPr id="86" name="Ink 85">
                  <a:extLst>
                    <a:ext uri="{FF2B5EF4-FFF2-40B4-BE49-F238E27FC236}">
                      <a16:creationId xmlns:a16="http://schemas.microsoft.com/office/drawing/2014/main" id="{267C6999-36CF-8E05-AAE3-5F4EC899FB9F}"/>
                    </a:ext>
                  </a:extLst>
                </p:cNvPr>
                <p:cNvPicPr/>
                <p:nvPr/>
              </p:nvPicPr>
              <p:blipFill>
                <a:blip r:embed="rId125"/>
                <a:stretch>
                  <a:fillRect/>
                </a:stretch>
              </p:blipFill>
              <p:spPr>
                <a:xfrm>
                  <a:off x="5899216" y="3186534"/>
                  <a:ext cx="818640" cy="150480"/>
                </a:xfrm>
                <a:prstGeom prst="rect">
                  <a:avLst/>
                </a:prstGeom>
              </p:spPr>
            </p:pic>
          </mc:Fallback>
        </mc:AlternateContent>
      </p:grpSp>
      <p:grpSp>
        <p:nvGrpSpPr>
          <p:cNvPr id="96" name="Group 95">
            <a:extLst>
              <a:ext uri="{FF2B5EF4-FFF2-40B4-BE49-F238E27FC236}">
                <a16:creationId xmlns:a16="http://schemas.microsoft.com/office/drawing/2014/main" id="{FFCCFA48-B99B-5369-2291-C924CE658BF6}"/>
              </a:ext>
            </a:extLst>
          </p:cNvPr>
          <p:cNvGrpSpPr/>
          <p:nvPr/>
        </p:nvGrpSpPr>
        <p:grpSpPr>
          <a:xfrm>
            <a:off x="243256" y="3201896"/>
            <a:ext cx="5114880" cy="86040"/>
            <a:chOff x="243256" y="3201896"/>
            <a:chExt cx="5114880" cy="86040"/>
          </a:xfrm>
        </p:grpSpPr>
        <mc:AlternateContent xmlns:mc="http://schemas.openxmlformats.org/markup-compatibility/2006" xmlns:p14="http://schemas.microsoft.com/office/powerpoint/2010/main">
          <mc:Choice Requires="p14">
            <p:contentPart p14:bwMode="auto" r:id="rId126">
              <p14:nvContentPartPr>
                <p14:cNvPr id="88" name="Ink 87">
                  <a:extLst>
                    <a:ext uri="{FF2B5EF4-FFF2-40B4-BE49-F238E27FC236}">
                      <a16:creationId xmlns:a16="http://schemas.microsoft.com/office/drawing/2014/main" id="{D3AE35A5-BB40-56EF-51A5-6805BBE7A8FF}"/>
                    </a:ext>
                  </a:extLst>
                </p14:cNvPr>
                <p14:cNvContentPartPr/>
                <p14:nvPr/>
              </p14:nvContentPartPr>
              <p14:xfrm>
                <a:off x="4245376" y="3221696"/>
                <a:ext cx="1112760" cy="26280"/>
              </p14:xfrm>
            </p:contentPart>
          </mc:Choice>
          <mc:Fallback xmlns="">
            <p:pic>
              <p:nvPicPr>
                <p:cNvPr id="88" name="Ink 87">
                  <a:extLst>
                    <a:ext uri="{FF2B5EF4-FFF2-40B4-BE49-F238E27FC236}">
                      <a16:creationId xmlns:a16="http://schemas.microsoft.com/office/drawing/2014/main" id="{D3AE35A5-BB40-56EF-51A5-6805BBE7A8FF}"/>
                    </a:ext>
                  </a:extLst>
                </p:cNvPr>
                <p:cNvPicPr/>
                <p:nvPr/>
              </p:nvPicPr>
              <p:blipFill>
                <a:blip r:embed="rId127"/>
                <a:stretch>
                  <a:fillRect/>
                </a:stretch>
              </p:blipFill>
              <p:spPr>
                <a:xfrm>
                  <a:off x="4227376" y="3204056"/>
                  <a:ext cx="114840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89" name="Ink 88">
                  <a:extLst>
                    <a:ext uri="{FF2B5EF4-FFF2-40B4-BE49-F238E27FC236}">
                      <a16:creationId xmlns:a16="http://schemas.microsoft.com/office/drawing/2014/main" id="{B49BAF5D-AE25-FA68-7CC1-583E52A7C4B6}"/>
                    </a:ext>
                  </a:extLst>
                </p14:cNvPr>
                <p14:cNvContentPartPr/>
                <p14:nvPr/>
              </p14:nvContentPartPr>
              <p14:xfrm>
                <a:off x="3402976" y="3201896"/>
                <a:ext cx="763560" cy="55440"/>
              </p14:xfrm>
            </p:contentPart>
          </mc:Choice>
          <mc:Fallback xmlns="">
            <p:pic>
              <p:nvPicPr>
                <p:cNvPr id="89" name="Ink 88">
                  <a:extLst>
                    <a:ext uri="{FF2B5EF4-FFF2-40B4-BE49-F238E27FC236}">
                      <a16:creationId xmlns:a16="http://schemas.microsoft.com/office/drawing/2014/main" id="{B49BAF5D-AE25-FA68-7CC1-583E52A7C4B6}"/>
                    </a:ext>
                  </a:extLst>
                </p:cNvPr>
                <p:cNvPicPr/>
                <p:nvPr/>
              </p:nvPicPr>
              <p:blipFill>
                <a:blip r:embed="rId129"/>
                <a:stretch>
                  <a:fillRect/>
                </a:stretch>
              </p:blipFill>
              <p:spPr>
                <a:xfrm>
                  <a:off x="3385336" y="3184256"/>
                  <a:ext cx="79920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90" name="Ink 89">
                  <a:extLst>
                    <a:ext uri="{FF2B5EF4-FFF2-40B4-BE49-F238E27FC236}">
                      <a16:creationId xmlns:a16="http://schemas.microsoft.com/office/drawing/2014/main" id="{36962D31-D4F2-7CBE-D670-32D55D6B1F6E}"/>
                    </a:ext>
                  </a:extLst>
                </p14:cNvPr>
                <p14:cNvContentPartPr/>
                <p14:nvPr/>
              </p14:nvContentPartPr>
              <p14:xfrm>
                <a:off x="2690176" y="3214496"/>
                <a:ext cx="619920" cy="73440"/>
              </p14:xfrm>
            </p:contentPart>
          </mc:Choice>
          <mc:Fallback xmlns="">
            <p:pic>
              <p:nvPicPr>
                <p:cNvPr id="90" name="Ink 89">
                  <a:extLst>
                    <a:ext uri="{FF2B5EF4-FFF2-40B4-BE49-F238E27FC236}">
                      <a16:creationId xmlns:a16="http://schemas.microsoft.com/office/drawing/2014/main" id="{36962D31-D4F2-7CBE-D670-32D55D6B1F6E}"/>
                    </a:ext>
                  </a:extLst>
                </p:cNvPr>
                <p:cNvPicPr/>
                <p:nvPr/>
              </p:nvPicPr>
              <p:blipFill>
                <a:blip r:embed="rId131"/>
                <a:stretch>
                  <a:fillRect/>
                </a:stretch>
              </p:blipFill>
              <p:spPr>
                <a:xfrm>
                  <a:off x="2672176" y="3196496"/>
                  <a:ext cx="65556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91" name="Ink 90">
                  <a:extLst>
                    <a:ext uri="{FF2B5EF4-FFF2-40B4-BE49-F238E27FC236}">
                      <a16:creationId xmlns:a16="http://schemas.microsoft.com/office/drawing/2014/main" id="{4110A251-09C1-D362-2CB1-F348D4D6D2E6}"/>
                    </a:ext>
                  </a:extLst>
                </p14:cNvPr>
                <p14:cNvContentPartPr/>
                <p14:nvPr/>
              </p14:nvContentPartPr>
              <p14:xfrm>
                <a:off x="1913296" y="3231056"/>
                <a:ext cx="686880" cy="24120"/>
              </p14:xfrm>
            </p:contentPart>
          </mc:Choice>
          <mc:Fallback xmlns="">
            <p:pic>
              <p:nvPicPr>
                <p:cNvPr id="91" name="Ink 90">
                  <a:extLst>
                    <a:ext uri="{FF2B5EF4-FFF2-40B4-BE49-F238E27FC236}">
                      <a16:creationId xmlns:a16="http://schemas.microsoft.com/office/drawing/2014/main" id="{4110A251-09C1-D362-2CB1-F348D4D6D2E6}"/>
                    </a:ext>
                  </a:extLst>
                </p:cNvPr>
                <p:cNvPicPr/>
                <p:nvPr/>
              </p:nvPicPr>
              <p:blipFill>
                <a:blip r:embed="rId133"/>
                <a:stretch>
                  <a:fillRect/>
                </a:stretch>
              </p:blipFill>
              <p:spPr>
                <a:xfrm>
                  <a:off x="1895296" y="3213416"/>
                  <a:ext cx="72252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93" name="Ink 92">
                  <a:extLst>
                    <a:ext uri="{FF2B5EF4-FFF2-40B4-BE49-F238E27FC236}">
                      <a16:creationId xmlns:a16="http://schemas.microsoft.com/office/drawing/2014/main" id="{935F1EC8-A794-EA0B-1D1D-4FD46A25AB2C}"/>
                    </a:ext>
                  </a:extLst>
                </p14:cNvPr>
                <p14:cNvContentPartPr/>
                <p14:nvPr/>
              </p14:nvContentPartPr>
              <p14:xfrm>
                <a:off x="1204096" y="3215576"/>
                <a:ext cx="452880" cy="40320"/>
              </p14:xfrm>
            </p:contentPart>
          </mc:Choice>
          <mc:Fallback xmlns="">
            <p:pic>
              <p:nvPicPr>
                <p:cNvPr id="93" name="Ink 92">
                  <a:extLst>
                    <a:ext uri="{FF2B5EF4-FFF2-40B4-BE49-F238E27FC236}">
                      <a16:creationId xmlns:a16="http://schemas.microsoft.com/office/drawing/2014/main" id="{935F1EC8-A794-EA0B-1D1D-4FD46A25AB2C}"/>
                    </a:ext>
                  </a:extLst>
                </p:cNvPr>
                <p:cNvPicPr/>
                <p:nvPr/>
              </p:nvPicPr>
              <p:blipFill>
                <a:blip r:embed="rId135"/>
                <a:stretch>
                  <a:fillRect/>
                </a:stretch>
              </p:blipFill>
              <p:spPr>
                <a:xfrm>
                  <a:off x="1186096" y="3197936"/>
                  <a:ext cx="48852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5" name="Ink 94">
                  <a:extLst>
                    <a:ext uri="{FF2B5EF4-FFF2-40B4-BE49-F238E27FC236}">
                      <a16:creationId xmlns:a16="http://schemas.microsoft.com/office/drawing/2014/main" id="{72513F9E-6936-9720-1A17-02789179375B}"/>
                    </a:ext>
                  </a:extLst>
                </p14:cNvPr>
                <p14:cNvContentPartPr/>
                <p14:nvPr/>
              </p14:nvContentPartPr>
              <p14:xfrm>
                <a:off x="243256" y="3245456"/>
                <a:ext cx="744480" cy="25560"/>
              </p14:xfrm>
            </p:contentPart>
          </mc:Choice>
          <mc:Fallback xmlns="">
            <p:pic>
              <p:nvPicPr>
                <p:cNvPr id="95" name="Ink 94">
                  <a:extLst>
                    <a:ext uri="{FF2B5EF4-FFF2-40B4-BE49-F238E27FC236}">
                      <a16:creationId xmlns:a16="http://schemas.microsoft.com/office/drawing/2014/main" id="{72513F9E-6936-9720-1A17-02789179375B}"/>
                    </a:ext>
                  </a:extLst>
                </p:cNvPr>
                <p:cNvPicPr/>
                <p:nvPr/>
              </p:nvPicPr>
              <p:blipFill>
                <a:blip r:embed="rId137"/>
                <a:stretch>
                  <a:fillRect/>
                </a:stretch>
              </p:blipFill>
              <p:spPr>
                <a:xfrm>
                  <a:off x="225256" y="3227816"/>
                  <a:ext cx="780120" cy="61200"/>
                </a:xfrm>
                <a:prstGeom prst="rect">
                  <a:avLst/>
                </a:prstGeom>
              </p:spPr>
            </p:pic>
          </mc:Fallback>
        </mc:AlternateContent>
      </p:grpSp>
      <p:grpSp>
        <p:nvGrpSpPr>
          <p:cNvPr id="100" name="Group 99">
            <a:extLst>
              <a:ext uri="{FF2B5EF4-FFF2-40B4-BE49-F238E27FC236}">
                <a16:creationId xmlns:a16="http://schemas.microsoft.com/office/drawing/2014/main" id="{E0C638B4-E49A-F035-2308-48943BC6216A}"/>
              </a:ext>
            </a:extLst>
          </p:cNvPr>
          <p:cNvGrpSpPr/>
          <p:nvPr/>
        </p:nvGrpSpPr>
        <p:grpSpPr>
          <a:xfrm>
            <a:off x="8324176" y="3693296"/>
            <a:ext cx="1893240" cy="97560"/>
            <a:chOff x="8324176" y="3693296"/>
            <a:chExt cx="1893240" cy="97560"/>
          </a:xfrm>
        </p:grpSpPr>
        <mc:AlternateContent xmlns:mc="http://schemas.openxmlformats.org/markup-compatibility/2006" xmlns:p14="http://schemas.microsoft.com/office/powerpoint/2010/main">
          <mc:Choice Requires="p14">
            <p:contentPart p14:bwMode="auto" r:id="rId138">
              <p14:nvContentPartPr>
                <p14:cNvPr id="97" name="Ink 96">
                  <a:extLst>
                    <a:ext uri="{FF2B5EF4-FFF2-40B4-BE49-F238E27FC236}">
                      <a16:creationId xmlns:a16="http://schemas.microsoft.com/office/drawing/2014/main" id="{805FA68E-40CD-66C9-2FB1-9C81D71F074E}"/>
                    </a:ext>
                  </a:extLst>
                </p14:cNvPr>
                <p14:cNvContentPartPr/>
                <p14:nvPr/>
              </p14:nvContentPartPr>
              <p14:xfrm>
                <a:off x="9873616" y="3693296"/>
                <a:ext cx="343800" cy="19080"/>
              </p14:xfrm>
            </p:contentPart>
          </mc:Choice>
          <mc:Fallback xmlns="">
            <p:pic>
              <p:nvPicPr>
                <p:cNvPr id="97" name="Ink 96">
                  <a:extLst>
                    <a:ext uri="{FF2B5EF4-FFF2-40B4-BE49-F238E27FC236}">
                      <a16:creationId xmlns:a16="http://schemas.microsoft.com/office/drawing/2014/main" id="{805FA68E-40CD-66C9-2FB1-9C81D71F074E}"/>
                    </a:ext>
                  </a:extLst>
                </p:cNvPr>
                <p:cNvPicPr/>
                <p:nvPr/>
              </p:nvPicPr>
              <p:blipFill>
                <a:blip r:embed="rId139"/>
                <a:stretch>
                  <a:fillRect/>
                </a:stretch>
              </p:blipFill>
              <p:spPr>
                <a:xfrm>
                  <a:off x="9855616" y="3675656"/>
                  <a:ext cx="37944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98" name="Ink 97">
                  <a:extLst>
                    <a:ext uri="{FF2B5EF4-FFF2-40B4-BE49-F238E27FC236}">
                      <a16:creationId xmlns:a16="http://schemas.microsoft.com/office/drawing/2014/main" id="{ACD69B7B-BF32-ABC4-2FFC-F3060F13141E}"/>
                    </a:ext>
                  </a:extLst>
                </p14:cNvPr>
                <p14:cNvContentPartPr/>
                <p14:nvPr/>
              </p14:nvContentPartPr>
              <p14:xfrm>
                <a:off x="9228856" y="3755576"/>
                <a:ext cx="437760" cy="35280"/>
              </p14:xfrm>
            </p:contentPart>
          </mc:Choice>
          <mc:Fallback xmlns="">
            <p:pic>
              <p:nvPicPr>
                <p:cNvPr id="98" name="Ink 97">
                  <a:extLst>
                    <a:ext uri="{FF2B5EF4-FFF2-40B4-BE49-F238E27FC236}">
                      <a16:creationId xmlns:a16="http://schemas.microsoft.com/office/drawing/2014/main" id="{ACD69B7B-BF32-ABC4-2FFC-F3060F13141E}"/>
                    </a:ext>
                  </a:extLst>
                </p:cNvPr>
                <p:cNvPicPr/>
                <p:nvPr/>
              </p:nvPicPr>
              <p:blipFill>
                <a:blip r:embed="rId141"/>
                <a:stretch>
                  <a:fillRect/>
                </a:stretch>
              </p:blipFill>
              <p:spPr>
                <a:xfrm>
                  <a:off x="9210856" y="3737576"/>
                  <a:ext cx="47340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99" name="Ink 98">
                  <a:extLst>
                    <a:ext uri="{FF2B5EF4-FFF2-40B4-BE49-F238E27FC236}">
                      <a16:creationId xmlns:a16="http://schemas.microsoft.com/office/drawing/2014/main" id="{27591E62-03F1-54BA-49CF-57E02A174C05}"/>
                    </a:ext>
                  </a:extLst>
                </p14:cNvPr>
                <p14:cNvContentPartPr/>
                <p14:nvPr/>
              </p14:nvContentPartPr>
              <p14:xfrm>
                <a:off x="8324176" y="3736856"/>
                <a:ext cx="754200" cy="36360"/>
              </p14:xfrm>
            </p:contentPart>
          </mc:Choice>
          <mc:Fallback xmlns="">
            <p:pic>
              <p:nvPicPr>
                <p:cNvPr id="99" name="Ink 98">
                  <a:extLst>
                    <a:ext uri="{FF2B5EF4-FFF2-40B4-BE49-F238E27FC236}">
                      <a16:creationId xmlns:a16="http://schemas.microsoft.com/office/drawing/2014/main" id="{27591E62-03F1-54BA-49CF-57E02A174C05}"/>
                    </a:ext>
                  </a:extLst>
                </p:cNvPr>
                <p:cNvPicPr/>
                <p:nvPr/>
              </p:nvPicPr>
              <p:blipFill>
                <a:blip r:embed="rId143"/>
                <a:stretch>
                  <a:fillRect/>
                </a:stretch>
              </p:blipFill>
              <p:spPr>
                <a:xfrm>
                  <a:off x="8306176" y="3718856"/>
                  <a:ext cx="789840" cy="72000"/>
                </a:xfrm>
                <a:prstGeom prst="rect">
                  <a:avLst/>
                </a:prstGeom>
              </p:spPr>
            </p:pic>
          </mc:Fallback>
        </mc:AlternateContent>
      </p:grpSp>
      <p:grpSp>
        <p:nvGrpSpPr>
          <p:cNvPr id="110" name="Group 109">
            <a:extLst>
              <a:ext uri="{FF2B5EF4-FFF2-40B4-BE49-F238E27FC236}">
                <a16:creationId xmlns:a16="http://schemas.microsoft.com/office/drawing/2014/main" id="{A00FE959-5AE3-1F7A-9E4A-1D76F5DF5B7A}"/>
              </a:ext>
            </a:extLst>
          </p:cNvPr>
          <p:cNvGrpSpPr/>
          <p:nvPr/>
        </p:nvGrpSpPr>
        <p:grpSpPr>
          <a:xfrm>
            <a:off x="1060096" y="3643256"/>
            <a:ext cx="6773400" cy="145800"/>
            <a:chOff x="1060096" y="3643256"/>
            <a:chExt cx="6773400" cy="145800"/>
          </a:xfrm>
        </p:grpSpPr>
        <mc:AlternateContent xmlns:mc="http://schemas.openxmlformats.org/markup-compatibility/2006" xmlns:p14="http://schemas.microsoft.com/office/powerpoint/2010/main">
          <mc:Choice Requires="p14">
            <p:contentPart p14:bwMode="auto" r:id="rId144">
              <p14:nvContentPartPr>
                <p14:cNvPr id="102" name="Ink 101">
                  <a:extLst>
                    <a:ext uri="{FF2B5EF4-FFF2-40B4-BE49-F238E27FC236}">
                      <a16:creationId xmlns:a16="http://schemas.microsoft.com/office/drawing/2014/main" id="{A4B66C49-B284-FB92-33AF-68FD1E507867}"/>
                    </a:ext>
                  </a:extLst>
                </p14:cNvPr>
                <p14:cNvContentPartPr/>
                <p14:nvPr/>
              </p14:nvContentPartPr>
              <p14:xfrm>
                <a:off x="5959696" y="3653696"/>
                <a:ext cx="1873800" cy="108360"/>
              </p14:xfrm>
            </p:contentPart>
          </mc:Choice>
          <mc:Fallback xmlns="">
            <p:pic>
              <p:nvPicPr>
                <p:cNvPr id="102" name="Ink 101">
                  <a:extLst>
                    <a:ext uri="{FF2B5EF4-FFF2-40B4-BE49-F238E27FC236}">
                      <a16:creationId xmlns:a16="http://schemas.microsoft.com/office/drawing/2014/main" id="{A4B66C49-B284-FB92-33AF-68FD1E507867}"/>
                    </a:ext>
                  </a:extLst>
                </p:cNvPr>
                <p:cNvPicPr/>
                <p:nvPr/>
              </p:nvPicPr>
              <p:blipFill>
                <a:blip r:embed="rId145"/>
                <a:stretch>
                  <a:fillRect/>
                </a:stretch>
              </p:blipFill>
              <p:spPr>
                <a:xfrm>
                  <a:off x="5942056" y="3635696"/>
                  <a:ext cx="190944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03" name="Ink 102">
                  <a:extLst>
                    <a:ext uri="{FF2B5EF4-FFF2-40B4-BE49-F238E27FC236}">
                      <a16:creationId xmlns:a16="http://schemas.microsoft.com/office/drawing/2014/main" id="{85D07B10-A3BD-6597-932A-7D6CB48D98E7}"/>
                    </a:ext>
                  </a:extLst>
                </p14:cNvPr>
                <p14:cNvContentPartPr/>
                <p14:nvPr/>
              </p14:nvContentPartPr>
              <p14:xfrm>
                <a:off x="4490536" y="3678896"/>
                <a:ext cx="1398600" cy="89640"/>
              </p14:xfrm>
            </p:contentPart>
          </mc:Choice>
          <mc:Fallback xmlns="">
            <p:pic>
              <p:nvPicPr>
                <p:cNvPr id="103" name="Ink 102">
                  <a:extLst>
                    <a:ext uri="{FF2B5EF4-FFF2-40B4-BE49-F238E27FC236}">
                      <a16:creationId xmlns:a16="http://schemas.microsoft.com/office/drawing/2014/main" id="{85D07B10-A3BD-6597-932A-7D6CB48D98E7}"/>
                    </a:ext>
                  </a:extLst>
                </p:cNvPr>
                <p:cNvPicPr/>
                <p:nvPr/>
              </p:nvPicPr>
              <p:blipFill>
                <a:blip r:embed="rId147"/>
                <a:stretch>
                  <a:fillRect/>
                </a:stretch>
              </p:blipFill>
              <p:spPr>
                <a:xfrm>
                  <a:off x="4472536" y="3660896"/>
                  <a:ext cx="1434240" cy="12528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04" name="Ink 103">
                  <a:extLst>
                    <a:ext uri="{FF2B5EF4-FFF2-40B4-BE49-F238E27FC236}">
                      <a16:creationId xmlns:a16="http://schemas.microsoft.com/office/drawing/2014/main" id="{E51868DF-BF43-AB24-2E9D-97D303E7601B}"/>
                    </a:ext>
                  </a:extLst>
                </p14:cNvPr>
                <p14:cNvContentPartPr/>
                <p14:nvPr/>
              </p14:nvContentPartPr>
              <p14:xfrm>
                <a:off x="3029656" y="3643256"/>
                <a:ext cx="1346400" cy="62280"/>
              </p14:xfrm>
            </p:contentPart>
          </mc:Choice>
          <mc:Fallback xmlns="">
            <p:pic>
              <p:nvPicPr>
                <p:cNvPr id="104" name="Ink 103">
                  <a:extLst>
                    <a:ext uri="{FF2B5EF4-FFF2-40B4-BE49-F238E27FC236}">
                      <a16:creationId xmlns:a16="http://schemas.microsoft.com/office/drawing/2014/main" id="{E51868DF-BF43-AB24-2E9D-97D303E7601B}"/>
                    </a:ext>
                  </a:extLst>
                </p:cNvPr>
                <p:cNvPicPr/>
                <p:nvPr/>
              </p:nvPicPr>
              <p:blipFill>
                <a:blip r:embed="rId149"/>
                <a:stretch>
                  <a:fillRect/>
                </a:stretch>
              </p:blipFill>
              <p:spPr>
                <a:xfrm>
                  <a:off x="3011656" y="3625256"/>
                  <a:ext cx="1382040" cy="9792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6" name="Ink 105">
                  <a:extLst>
                    <a:ext uri="{FF2B5EF4-FFF2-40B4-BE49-F238E27FC236}">
                      <a16:creationId xmlns:a16="http://schemas.microsoft.com/office/drawing/2014/main" id="{54D73591-F931-45D8-685F-92C5FF8A7C23}"/>
                    </a:ext>
                  </a:extLst>
                </p14:cNvPr>
                <p14:cNvContentPartPr/>
                <p14:nvPr/>
              </p14:nvContentPartPr>
              <p14:xfrm>
                <a:off x="2454016" y="3735056"/>
                <a:ext cx="579960" cy="51840"/>
              </p14:xfrm>
            </p:contentPart>
          </mc:Choice>
          <mc:Fallback xmlns="">
            <p:pic>
              <p:nvPicPr>
                <p:cNvPr id="106" name="Ink 105">
                  <a:extLst>
                    <a:ext uri="{FF2B5EF4-FFF2-40B4-BE49-F238E27FC236}">
                      <a16:creationId xmlns:a16="http://schemas.microsoft.com/office/drawing/2014/main" id="{54D73591-F931-45D8-685F-92C5FF8A7C23}"/>
                    </a:ext>
                  </a:extLst>
                </p:cNvPr>
                <p:cNvPicPr/>
                <p:nvPr/>
              </p:nvPicPr>
              <p:blipFill>
                <a:blip r:embed="rId151"/>
                <a:stretch>
                  <a:fillRect/>
                </a:stretch>
              </p:blipFill>
              <p:spPr>
                <a:xfrm>
                  <a:off x="2436016" y="3717416"/>
                  <a:ext cx="61560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8" name="Ink 107">
                  <a:extLst>
                    <a:ext uri="{FF2B5EF4-FFF2-40B4-BE49-F238E27FC236}">
                      <a16:creationId xmlns:a16="http://schemas.microsoft.com/office/drawing/2014/main" id="{26C84389-B756-BACC-0A6B-6857CF15244B}"/>
                    </a:ext>
                  </a:extLst>
                </p14:cNvPr>
                <p14:cNvContentPartPr/>
                <p14:nvPr/>
              </p14:nvContentPartPr>
              <p14:xfrm>
                <a:off x="1687216" y="3732176"/>
                <a:ext cx="832680" cy="56880"/>
              </p14:xfrm>
            </p:contentPart>
          </mc:Choice>
          <mc:Fallback xmlns="">
            <p:pic>
              <p:nvPicPr>
                <p:cNvPr id="108" name="Ink 107">
                  <a:extLst>
                    <a:ext uri="{FF2B5EF4-FFF2-40B4-BE49-F238E27FC236}">
                      <a16:creationId xmlns:a16="http://schemas.microsoft.com/office/drawing/2014/main" id="{26C84389-B756-BACC-0A6B-6857CF15244B}"/>
                    </a:ext>
                  </a:extLst>
                </p:cNvPr>
                <p:cNvPicPr/>
                <p:nvPr/>
              </p:nvPicPr>
              <p:blipFill>
                <a:blip r:embed="rId153"/>
                <a:stretch>
                  <a:fillRect/>
                </a:stretch>
              </p:blipFill>
              <p:spPr>
                <a:xfrm>
                  <a:off x="1669576" y="3714176"/>
                  <a:ext cx="86832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09" name="Ink 108">
                  <a:extLst>
                    <a:ext uri="{FF2B5EF4-FFF2-40B4-BE49-F238E27FC236}">
                      <a16:creationId xmlns:a16="http://schemas.microsoft.com/office/drawing/2014/main" id="{F14F304C-407D-9C2C-FE60-E68280E229CD}"/>
                    </a:ext>
                  </a:extLst>
                </p14:cNvPr>
                <p14:cNvContentPartPr/>
                <p14:nvPr/>
              </p14:nvContentPartPr>
              <p14:xfrm>
                <a:off x="1060096" y="3715256"/>
                <a:ext cx="631440" cy="70200"/>
              </p14:xfrm>
            </p:contentPart>
          </mc:Choice>
          <mc:Fallback xmlns="">
            <p:pic>
              <p:nvPicPr>
                <p:cNvPr id="109" name="Ink 108">
                  <a:extLst>
                    <a:ext uri="{FF2B5EF4-FFF2-40B4-BE49-F238E27FC236}">
                      <a16:creationId xmlns:a16="http://schemas.microsoft.com/office/drawing/2014/main" id="{F14F304C-407D-9C2C-FE60-E68280E229CD}"/>
                    </a:ext>
                  </a:extLst>
                </p:cNvPr>
                <p:cNvPicPr/>
                <p:nvPr/>
              </p:nvPicPr>
              <p:blipFill>
                <a:blip r:embed="rId155"/>
                <a:stretch>
                  <a:fillRect/>
                </a:stretch>
              </p:blipFill>
              <p:spPr>
                <a:xfrm>
                  <a:off x="1042456" y="3697256"/>
                  <a:ext cx="667080" cy="105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6">
            <p14:nvContentPartPr>
              <p14:cNvPr id="111" name="Ink 110">
                <a:extLst>
                  <a:ext uri="{FF2B5EF4-FFF2-40B4-BE49-F238E27FC236}">
                    <a16:creationId xmlns:a16="http://schemas.microsoft.com/office/drawing/2014/main" id="{A119B401-A25F-C76E-1D0E-6DF89A34133E}"/>
                  </a:ext>
                </a:extLst>
              </p14:cNvPr>
              <p14:cNvContentPartPr/>
              <p14:nvPr/>
            </p14:nvContentPartPr>
            <p14:xfrm>
              <a:off x="9571936" y="4248776"/>
              <a:ext cx="721800" cy="37800"/>
            </p14:xfrm>
          </p:contentPart>
        </mc:Choice>
        <mc:Fallback xmlns="">
          <p:pic>
            <p:nvPicPr>
              <p:cNvPr id="111" name="Ink 110">
                <a:extLst>
                  <a:ext uri="{FF2B5EF4-FFF2-40B4-BE49-F238E27FC236}">
                    <a16:creationId xmlns:a16="http://schemas.microsoft.com/office/drawing/2014/main" id="{A119B401-A25F-C76E-1D0E-6DF89A34133E}"/>
                  </a:ext>
                </a:extLst>
              </p:cNvPr>
              <p:cNvPicPr/>
              <p:nvPr/>
            </p:nvPicPr>
            <p:blipFill>
              <a:blip r:embed="rId157"/>
              <a:stretch>
                <a:fillRect/>
              </a:stretch>
            </p:blipFill>
            <p:spPr>
              <a:xfrm>
                <a:off x="9554296" y="4231136"/>
                <a:ext cx="75744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12" name="Ink 111">
                <a:extLst>
                  <a:ext uri="{FF2B5EF4-FFF2-40B4-BE49-F238E27FC236}">
                    <a16:creationId xmlns:a16="http://schemas.microsoft.com/office/drawing/2014/main" id="{8C8C85C8-942C-D0A5-0BB6-40FA2D071CD3}"/>
                  </a:ext>
                </a:extLst>
              </p14:cNvPr>
              <p14:cNvContentPartPr/>
              <p14:nvPr/>
            </p14:nvContentPartPr>
            <p14:xfrm>
              <a:off x="9422536" y="3747296"/>
              <a:ext cx="991440" cy="564480"/>
            </p14:xfrm>
          </p:contentPart>
        </mc:Choice>
        <mc:Fallback xmlns="">
          <p:pic>
            <p:nvPicPr>
              <p:cNvPr id="112" name="Ink 111">
                <a:extLst>
                  <a:ext uri="{FF2B5EF4-FFF2-40B4-BE49-F238E27FC236}">
                    <a16:creationId xmlns:a16="http://schemas.microsoft.com/office/drawing/2014/main" id="{8C8C85C8-942C-D0A5-0BB6-40FA2D071CD3}"/>
                  </a:ext>
                </a:extLst>
              </p:cNvPr>
              <p:cNvPicPr/>
              <p:nvPr/>
            </p:nvPicPr>
            <p:blipFill>
              <a:blip r:embed="rId159"/>
              <a:stretch>
                <a:fillRect/>
              </a:stretch>
            </p:blipFill>
            <p:spPr>
              <a:xfrm>
                <a:off x="9404536" y="3729656"/>
                <a:ext cx="1027080" cy="600120"/>
              </a:xfrm>
              <a:prstGeom prst="rect">
                <a:avLst/>
              </a:prstGeom>
            </p:spPr>
          </p:pic>
        </mc:Fallback>
      </mc:AlternateContent>
      <p:grpSp>
        <p:nvGrpSpPr>
          <p:cNvPr id="121" name="Group 120">
            <a:extLst>
              <a:ext uri="{FF2B5EF4-FFF2-40B4-BE49-F238E27FC236}">
                <a16:creationId xmlns:a16="http://schemas.microsoft.com/office/drawing/2014/main" id="{F24C8EFF-7772-81EC-0F45-4B08564AFD43}"/>
              </a:ext>
            </a:extLst>
          </p:cNvPr>
          <p:cNvGrpSpPr/>
          <p:nvPr/>
        </p:nvGrpSpPr>
        <p:grpSpPr>
          <a:xfrm>
            <a:off x="4149256" y="4112696"/>
            <a:ext cx="4665600" cy="148320"/>
            <a:chOff x="4149256" y="4112696"/>
            <a:chExt cx="4665600" cy="148320"/>
          </a:xfrm>
        </p:grpSpPr>
        <mc:AlternateContent xmlns:mc="http://schemas.openxmlformats.org/markup-compatibility/2006" xmlns:p14="http://schemas.microsoft.com/office/powerpoint/2010/main">
          <mc:Choice Requires="p14">
            <p:contentPart p14:bwMode="auto" r:id="rId160">
              <p14:nvContentPartPr>
                <p14:cNvPr id="113" name="Ink 112">
                  <a:extLst>
                    <a:ext uri="{FF2B5EF4-FFF2-40B4-BE49-F238E27FC236}">
                      <a16:creationId xmlns:a16="http://schemas.microsoft.com/office/drawing/2014/main" id="{D5F52707-F1AD-CB7F-0AA0-E95330DCB8B9}"/>
                    </a:ext>
                  </a:extLst>
                </p14:cNvPr>
                <p14:cNvContentPartPr/>
                <p14:nvPr/>
              </p14:nvContentPartPr>
              <p14:xfrm>
                <a:off x="8417776" y="4112696"/>
                <a:ext cx="397080" cy="57600"/>
              </p14:xfrm>
            </p:contentPart>
          </mc:Choice>
          <mc:Fallback xmlns="">
            <p:pic>
              <p:nvPicPr>
                <p:cNvPr id="113" name="Ink 112">
                  <a:extLst>
                    <a:ext uri="{FF2B5EF4-FFF2-40B4-BE49-F238E27FC236}">
                      <a16:creationId xmlns:a16="http://schemas.microsoft.com/office/drawing/2014/main" id="{D5F52707-F1AD-CB7F-0AA0-E95330DCB8B9}"/>
                    </a:ext>
                  </a:extLst>
                </p:cNvPr>
                <p:cNvPicPr/>
                <p:nvPr/>
              </p:nvPicPr>
              <p:blipFill>
                <a:blip r:embed="rId161"/>
                <a:stretch>
                  <a:fillRect/>
                </a:stretch>
              </p:blipFill>
              <p:spPr>
                <a:xfrm>
                  <a:off x="8399776" y="4094696"/>
                  <a:ext cx="43272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14" name="Ink 113">
                  <a:extLst>
                    <a:ext uri="{FF2B5EF4-FFF2-40B4-BE49-F238E27FC236}">
                      <a16:creationId xmlns:a16="http://schemas.microsoft.com/office/drawing/2014/main" id="{09CF0229-97D8-3D21-769A-429359F79154}"/>
                    </a:ext>
                  </a:extLst>
                </p14:cNvPr>
                <p14:cNvContentPartPr/>
                <p14:nvPr/>
              </p14:nvContentPartPr>
              <p14:xfrm>
                <a:off x="7434256" y="4129256"/>
                <a:ext cx="857160" cy="61920"/>
              </p14:xfrm>
            </p:contentPart>
          </mc:Choice>
          <mc:Fallback xmlns="">
            <p:pic>
              <p:nvPicPr>
                <p:cNvPr id="114" name="Ink 113">
                  <a:extLst>
                    <a:ext uri="{FF2B5EF4-FFF2-40B4-BE49-F238E27FC236}">
                      <a16:creationId xmlns:a16="http://schemas.microsoft.com/office/drawing/2014/main" id="{09CF0229-97D8-3D21-769A-429359F79154}"/>
                    </a:ext>
                  </a:extLst>
                </p:cNvPr>
                <p:cNvPicPr/>
                <p:nvPr/>
              </p:nvPicPr>
              <p:blipFill>
                <a:blip r:embed="rId163"/>
                <a:stretch>
                  <a:fillRect/>
                </a:stretch>
              </p:blipFill>
              <p:spPr>
                <a:xfrm>
                  <a:off x="7416616" y="4111256"/>
                  <a:ext cx="89280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16" name="Ink 115">
                  <a:extLst>
                    <a:ext uri="{FF2B5EF4-FFF2-40B4-BE49-F238E27FC236}">
                      <a16:creationId xmlns:a16="http://schemas.microsoft.com/office/drawing/2014/main" id="{5B0625BE-63CB-D5B4-5F2B-55017ECEA3CF}"/>
                    </a:ext>
                  </a:extLst>
                </p14:cNvPr>
                <p14:cNvContentPartPr/>
                <p14:nvPr/>
              </p14:nvContentPartPr>
              <p14:xfrm>
                <a:off x="6646216" y="4138616"/>
                <a:ext cx="610200" cy="90000"/>
              </p14:xfrm>
            </p:contentPart>
          </mc:Choice>
          <mc:Fallback xmlns="">
            <p:pic>
              <p:nvPicPr>
                <p:cNvPr id="116" name="Ink 115">
                  <a:extLst>
                    <a:ext uri="{FF2B5EF4-FFF2-40B4-BE49-F238E27FC236}">
                      <a16:creationId xmlns:a16="http://schemas.microsoft.com/office/drawing/2014/main" id="{5B0625BE-63CB-D5B4-5F2B-55017ECEA3CF}"/>
                    </a:ext>
                  </a:extLst>
                </p:cNvPr>
                <p:cNvPicPr/>
                <p:nvPr/>
              </p:nvPicPr>
              <p:blipFill>
                <a:blip r:embed="rId165"/>
                <a:stretch>
                  <a:fillRect/>
                </a:stretch>
              </p:blipFill>
              <p:spPr>
                <a:xfrm>
                  <a:off x="6628576" y="4120616"/>
                  <a:ext cx="64584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17" name="Ink 116">
                  <a:extLst>
                    <a:ext uri="{FF2B5EF4-FFF2-40B4-BE49-F238E27FC236}">
                      <a16:creationId xmlns:a16="http://schemas.microsoft.com/office/drawing/2014/main" id="{A2A5CC6E-EA92-1142-96F5-DCD0CD1D50D2}"/>
                    </a:ext>
                  </a:extLst>
                </p14:cNvPr>
                <p14:cNvContentPartPr/>
                <p14:nvPr/>
              </p14:nvContentPartPr>
              <p14:xfrm>
                <a:off x="6197296" y="4183976"/>
                <a:ext cx="334080" cy="27720"/>
              </p14:xfrm>
            </p:contentPart>
          </mc:Choice>
          <mc:Fallback xmlns="">
            <p:pic>
              <p:nvPicPr>
                <p:cNvPr id="117" name="Ink 116">
                  <a:extLst>
                    <a:ext uri="{FF2B5EF4-FFF2-40B4-BE49-F238E27FC236}">
                      <a16:creationId xmlns:a16="http://schemas.microsoft.com/office/drawing/2014/main" id="{A2A5CC6E-EA92-1142-96F5-DCD0CD1D50D2}"/>
                    </a:ext>
                  </a:extLst>
                </p:cNvPr>
                <p:cNvPicPr/>
                <p:nvPr/>
              </p:nvPicPr>
              <p:blipFill>
                <a:blip r:embed="rId167"/>
                <a:stretch>
                  <a:fillRect/>
                </a:stretch>
              </p:blipFill>
              <p:spPr>
                <a:xfrm>
                  <a:off x="6179296" y="4165976"/>
                  <a:ext cx="36972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18" name="Ink 117">
                  <a:extLst>
                    <a:ext uri="{FF2B5EF4-FFF2-40B4-BE49-F238E27FC236}">
                      <a16:creationId xmlns:a16="http://schemas.microsoft.com/office/drawing/2014/main" id="{9FF2BCD0-292C-B853-7A3B-4AFA5AF89742}"/>
                    </a:ext>
                  </a:extLst>
                </p14:cNvPr>
                <p14:cNvContentPartPr/>
                <p14:nvPr/>
              </p14:nvContentPartPr>
              <p14:xfrm>
                <a:off x="5144656" y="4182536"/>
                <a:ext cx="831960" cy="78480"/>
              </p14:xfrm>
            </p:contentPart>
          </mc:Choice>
          <mc:Fallback xmlns="">
            <p:pic>
              <p:nvPicPr>
                <p:cNvPr id="118" name="Ink 117">
                  <a:extLst>
                    <a:ext uri="{FF2B5EF4-FFF2-40B4-BE49-F238E27FC236}">
                      <a16:creationId xmlns:a16="http://schemas.microsoft.com/office/drawing/2014/main" id="{9FF2BCD0-292C-B853-7A3B-4AFA5AF89742}"/>
                    </a:ext>
                  </a:extLst>
                </p:cNvPr>
                <p:cNvPicPr/>
                <p:nvPr/>
              </p:nvPicPr>
              <p:blipFill>
                <a:blip r:embed="rId169"/>
                <a:stretch>
                  <a:fillRect/>
                </a:stretch>
              </p:blipFill>
              <p:spPr>
                <a:xfrm>
                  <a:off x="5127016" y="4164536"/>
                  <a:ext cx="86760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20" name="Ink 119">
                  <a:extLst>
                    <a:ext uri="{FF2B5EF4-FFF2-40B4-BE49-F238E27FC236}">
                      <a16:creationId xmlns:a16="http://schemas.microsoft.com/office/drawing/2014/main" id="{FCADF47A-A721-F1A1-2480-A0112C9CBDD3}"/>
                    </a:ext>
                  </a:extLst>
                </p14:cNvPr>
                <p14:cNvContentPartPr/>
                <p14:nvPr/>
              </p14:nvContentPartPr>
              <p14:xfrm>
                <a:off x="4149256" y="4134656"/>
                <a:ext cx="804240" cy="34920"/>
              </p14:xfrm>
            </p:contentPart>
          </mc:Choice>
          <mc:Fallback xmlns="">
            <p:pic>
              <p:nvPicPr>
                <p:cNvPr id="120" name="Ink 119">
                  <a:extLst>
                    <a:ext uri="{FF2B5EF4-FFF2-40B4-BE49-F238E27FC236}">
                      <a16:creationId xmlns:a16="http://schemas.microsoft.com/office/drawing/2014/main" id="{FCADF47A-A721-F1A1-2480-A0112C9CBDD3}"/>
                    </a:ext>
                  </a:extLst>
                </p:cNvPr>
                <p:cNvPicPr/>
                <p:nvPr/>
              </p:nvPicPr>
              <p:blipFill>
                <a:blip r:embed="rId171"/>
                <a:stretch>
                  <a:fillRect/>
                </a:stretch>
              </p:blipFill>
              <p:spPr>
                <a:xfrm>
                  <a:off x="4131256" y="4116656"/>
                  <a:ext cx="839880" cy="70560"/>
                </a:xfrm>
                <a:prstGeom prst="rect">
                  <a:avLst/>
                </a:prstGeom>
              </p:spPr>
            </p:pic>
          </mc:Fallback>
        </mc:AlternateContent>
      </p:grpSp>
      <p:grpSp>
        <p:nvGrpSpPr>
          <p:cNvPr id="127" name="Group 126">
            <a:extLst>
              <a:ext uri="{FF2B5EF4-FFF2-40B4-BE49-F238E27FC236}">
                <a16:creationId xmlns:a16="http://schemas.microsoft.com/office/drawing/2014/main" id="{A54C6953-57D1-0169-2E01-6DD4A8A504A7}"/>
              </a:ext>
            </a:extLst>
          </p:cNvPr>
          <p:cNvGrpSpPr/>
          <p:nvPr/>
        </p:nvGrpSpPr>
        <p:grpSpPr>
          <a:xfrm>
            <a:off x="285736" y="4079936"/>
            <a:ext cx="3731400" cy="164160"/>
            <a:chOff x="285736" y="4079936"/>
            <a:chExt cx="3731400" cy="164160"/>
          </a:xfrm>
        </p:grpSpPr>
        <mc:AlternateContent xmlns:mc="http://schemas.openxmlformats.org/markup-compatibility/2006" xmlns:p14="http://schemas.microsoft.com/office/powerpoint/2010/main">
          <mc:Choice Requires="p14">
            <p:contentPart p14:bwMode="auto" r:id="rId172">
              <p14:nvContentPartPr>
                <p14:cNvPr id="122" name="Ink 121">
                  <a:extLst>
                    <a:ext uri="{FF2B5EF4-FFF2-40B4-BE49-F238E27FC236}">
                      <a16:creationId xmlns:a16="http://schemas.microsoft.com/office/drawing/2014/main" id="{98ADDB7F-584C-3236-4590-2DA54A53C352}"/>
                    </a:ext>
                  </a:extLst>
                </p14:cNvPr>
                <p14:cNvContentPartPr/>
                <p14:nvPr/>
              </p14:nvContentPartPr>
              <p14:xfrm>
                <a:off x="3441856" y="4079936"/>
                <a:ext cx="575280" cy="55080"/>
              </p14:xfrm>
            </p:contentPart>
          </mc:Choice>
          <mc:Fallback xmlns="">
            <p:pic>
              <p:nvPicPr>
                <p:cNvPr id="122" name="Ink 121">
                  <a:extLst>
                    <a:ext uri="{FF2B5EF4-FFF2-40B4-BE49-F238E27FC236}">
                      <a16:creationId xmlns:a16="http://schemas.microsoft.com/office/drawing/2014/main" id="{98ADDB7F-584C-3236-4590-2DA54A53C352}"/>
                    </a:ext>
                  </a:extLst>
                </p:cNvPr>
                <p:cNvPicPr/>
                <p:nvPr/>
              </p:nvPicPr>
              <p:blipFill>
                <a:blip r:embed="rId173"/>
                <a:stretch>
                  <a:fillRect/>
                </a:stretch>
              </p:blipFill>
              <p:spPr>
                <a:xfrm>
                  <a:off x="3424216" y="4061936"/>
                  <a:ext cx="61092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23" name="Ink 122">
                  <a:extLst>
                    <a:ext uri="{FF2B5EF4-FFF2-40B4-BE49-F238E27FC236}">
                      <a16:creationId xmlns:a16="http://schemas.microsoft.com/office/drawing/2014/main" id="{6006C88A-6EF0-A349-5B86-958988D4974E}"/>
                    </a:ext>
                  </a:extLst>
                </p14:cNvPr>
                <p14:cNvContentPartPr/>
                <p14:nvPr/>
              </p14:nvContentPartPr>
              <p14:xfrm>
                <a:off x="2467336" y="4112336"/>
                <a:ext cx="909720" cy="75240"/>
              </p14:xfrm>
            </p:contentPart>
          </mc:Choice>
          <mc:Fallback xmlns="">
            <p:pic>
              <p:nvPicPr>
                <p:cNvPr id="123" name="Ink 122">
                  <a:extLst>
                    <a:ext uri="{FF2B5EF4-FFF2-40B4-BE49-F238E27FC236}">
                      <a16:creationId xmlns:a16="http://schemas.microsoft.com/office/drawing/2014/main" id="{6006C88A-6EF0-A349-5B86-958988D4974E}"/>
                    </a:ext>
                  </a:extLst>
                </p:cNvPr>
                <p:cNvPicPr/>
                <p:nvPr/>
              </p:nvPicPr>
              <p:blipFill>
                <a:blip r:embed="rId175"/>
                <a:stretch>
                  <a:fillRect/>
                </a:stretch>
              </p:blipFill>
              <p:spPr>
                <a:xfrm>
                  <a:off x="2449696" y="4094696"/>
                  <a:ext cx="94536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25" name="Ink 124">
                  <a:extLst>
                    <a:ext uri="{FF2B5EF4-FFF2-40B4-BE49-F238E27FC236}">
                      <a16:creationId xmlns:a16="http://schemas.microsoft.com/office/drawing/2014/main" id="{469CDCF4-4472-1814-ADD2-164754CAE352}"/>
                    </a:ext>
                  </a:extLst>
                </p14:cNvPr>
                <p14:cNvContentPartPr/>
                <p14:nvPr/>
              </p14:nvContentPartPr>
              <p14:xfrm>
                <a:off x="1336216" y="4164896"/>
                <a:ext cx="1121760" cy="38160"/>
              </p14:xfrm>
            </p:contentPart>
          </mc:Choice>
          <mc:Fallback xmlns="">
            <p:pic>
              <p:nvPicPr>
                <p:cNvPr id="125" name="Ink 124">
                  <a:extLst>
                    <a:ext uri="{FF2B5EF4-FFF2-40B4-BE49-F238E27FC236}">
                      <a16:creationId xmlns:a16="http://schemas.microsoft.com/office/drawing/2014/main" id="{469CDCF4-4472-1814-ADD2-164754CAE352}"/>
                    </a:ext>
                  </a:extLst>
                </p:cNvPr>
                <p:cNvPicPr/>
                <p:nvPr/>
              </p:nvPicPr>
              <p:blipFill>
                <a:blip r:embed="rId177"/>
                <a:stretch>
                  <a:fillRect/>
                </a:stretch>
              </p:blipFill>
              <p:spPr>
                <a:xfrm>
                  <a:off x="1318576" y="4147256"/>
                  <a:ext cx="115740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126" name="Ink 125">
                  <a:extLst>
                    <a:ext uri="{FF2B5EF4-FFF2-40B4-BE49-F238E27FC236}">
                      <a16:creationId xmlns:a16="http://schemas.microsoft.com/office/drawing/2014/main" id="{2F155054-DC13-35EF-B781-CF43606EDF16}"/>
                    </a:ext>
                  </a:extLst>
                </p14:cNvPr>
                <p14:cNvContentPartPr/>
                <p14:nvPr/>
              </p14:nvContentPartPr>
              <p14:xfrm>
                <a:off x="285736" y="4164896"/>
                <a:ext cx="1094760" cy="79200"/>
              </p14:xfrm>
            </p:contentPart>
          </mc:Choice>
          <mc:Fallback xmlns="">
            <p:pic>
              <p:nvPicPr>
                <p:cNvPr id="126" name="Ink 125">
                  <a:extLst>
                    <a:ext uri="{FF2B5EF4-FFF2-40B4-BE49-F238E27FC236}">
                      <a16:creationId xmlns:a16="http://schemas.microsoft.com/office/drawing/2014/main" id="{2F155054-DC13-35EF-B781-CF43606EDF16}"/>
                    </a:ext>
                  </a:extLst>
                </p:cNvPr>
                <p:cNvPicPr/>
                <p:nvPr/>
              </p:nvPicPr>
              <p:blipFill>
                <a:blip r:embed="rId179"/>
                <a:stretch>
                  <a:fillRect/>
                </a:stretch>
              </p:blipFill>
              <p:spPr>
                <a:xfrm>
                  <a:off x="268096" y="4146896"/>
                  <a:ext cx="1130400" cy="114840"/>
                </a:xfrm>
                <a:prstGeom prst="rect">
                  <a:avLst/>
                </a:prstGeom>
              </p:spPr>
            </p:pic>
          </mc:Fallback>
        </mc:AlternateContent>
      </p:grpSp>
      <p:grpSp>
        <p:nvGrpSpPr>
          <p:cNvPr id="130" name="Group 129">
            <a:extLst>
              <a:ext uri="{FF2B5EF4-FFF2-40B4-BE49-F238E27FC236}">
                <a16:creationId xmlns:a16="http://schemas.microsoft.com/office/drawing/2014/main" id="{C0553046-2A49-00F9-1645-EEAF9B3E59B6}"/>
              </a:ext>
            </a:extLst>
          </p:cNvPr>
          <p:cNvGrpSpPr/>
          <p:nvPr/>
        </p:nvGrpSpPr>
        <p:grpSpPr>
          <a:xfrm>
            <a:off x="8814496" y="4625336"/>
            <a:ext cx="1436760" cy="83880"/>
            <a:chOff x="8814496" y="4625336"/>
            <a:chExt cx="1436760" cy="83880"/>
          </a:xfrm>
        </p:grpSpPr>
        <mc:AlternateContent xmlns:mc="http://schemas.openxmlformats.org/markup-compatibility/2006" xmlns:p14="http://schemas.microsoft.com/office/powerpoint/2010/main">
          <mc:Choice Requires="p14">
            <p:contentPart p14:bwMode="auto" r:id="rId180">
              <p14:nvContentPartPr>
                <p14:cNvPr id="128" name="Ink 127">
                  <a:extLst>
                    <a:ext uri="{FF2B5EF4-FFF2-40B4-BE49-F238E27FC236}">
                      <a16:creationId xmlns:a16="http://schemas.microsoft.com/office/drawing/2014/main" id="{68EF1807-C4CC-76F0-1FAE-8BA839AB1177}"/>
                    </a:ext>
                  </a:extLst>
                </p14:cNvPr>
                <p14:cNvContentPartPr/>
                <p14:nvPr/>
              </p14:nvContentPartPr>
              <p14:xfrm>
                <a:off x="9854536" y="4625336"/>
                <a:ext cx="396720" cy="34200"/>
              </p14:xfrm>
            </p:contentPart>
          </mc:Choice>
          <mc:Fallback xmlns="">
            <p:pic>
              <p:nvPicPr>
                <p:cNvPr id="128" name="Ink 127">
                  <a:extLst>
                    <a:ext uri="{FF2B5EF4-FFF2-40B4-BE49-F238E27FC236}">
                      <a16:creationId xmlns:a16="http://schemas.microsoft.com/office/drawing/2014/main" id="{68EF1807-C4CC-76F0-1FAE-8BA839AB1177}"/>
                    </a:ext>
                  </a:extLst>
                </p:cNvPr>
                <p:cNvPicPr/>
                <p:nvPr/>
              </p:nvPicPr>
              <p:blipFill>
                <a:blip r:embed="rId181"/>
                <a:stretch>
                  <a:fillRect/>
                </a:stretch>
              </p:blipFill>
              <p:spPr>
                <a:xfrm>
                  <a:off x="9836536" y="4607696"/>
                  <a:ext cx="43236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29" name="Ink 128">
                  <a:extLst>
                    <a:ext uri="{FF2B5EF4-FFF2-40B4-BE49-F238E27FC236}">
                      <a16:creationId xmlns:a16="http://schemas.microsoft.com/office/drawing/2014/main" id="{6995B9DB-5FCA-077C-136C-74B3155BDA56}"/>
                    </a:ext>
                  </a:extLst>
                </p14:cNvPr>
                <p14:cNvContentPartPr/>
                <p14:nvPr/>
              </p14:nvContentPartPr>
              <p14:xfrm>
                <a:off x="8814496" y="4637216"/>
                <a:ext cx="982440" cy="72000"/>
              </p14:xfrm>
            </p:contentPart>
          </mc:Choice>
          <mc:Fallback xmlns="">
            <p:pic>
              <p:nvPicPr>
                <p:cNvPr id="129" name="Ink 128">
                  <a:extLst>
                    <a:ext uri="{FF2B5EF4-FFF2-40B4-BE49-F238E27FC236}">
                      <a16:creationId xmlns:a16="http://schemas.microsoft.com/office/drawing/2014/main" id="{6995B9DB-5FCA-077C-136C-74B3155BDA56}"/>
                    </a:ext>
                  </a:extLst>
                </p:cNvPr>
                <p:cNvPicPr/>
                <p:nvPr/>
              </p:nvPicPr>
              <p:blipFill>
                <a:blip r:embed="rId183"/>
                <a:stretch>
                  <a:fillRect/>
                </a:stretch>
              </p:blipFill>
              <p:spPr>
                <a:xfrm>
                  <a:off x="8796856" y="4619576"/>
                  <a:ext cx="1018080" cy="107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4">
            <p14:nvContentPartPr>
              <p14:cNvPr id="131" name="Ink 130">
                <a:extLst>
                  <a:ext uri="{FF2B5EF4-FFF2-40B4-BE49-F238E27FC236}">
                    <a16:creationId xmlns:a16="http://schemas.microsoft.com/office/drawing/2014/main" id="{E37792B4-A415-6C1B-6BF1-E17A9419E842}"/>
                  </a:ext>
                </a:extLst>
              </p14:cNvPr>
              <p14:cNvContentPartPr/>
              <p14:nvPr/>
            </p14:nvContentPartPr>
            <p14:xfrm>
              <a:off x="7635496" y="4663856"/>
              <a:ext cx="531360" cy="17640"/>
            </p14:xfrm>
          </p:contentPart>
        </mc:Choice>
        <mc:Fallback xmlns="">
          <p:pic>
            <p:nvPicPr>
              <p:cNvPr id="131" name="Ink 130">
                <a:extLst>
                  <a:ext uri="{FF2B5EF4-FFF2-40B4-BE49-F238E27FC236}">
                    <a16:creationId xmlns:a16="http://schemas.microsoft.com/office/drawing/2014/main" id="{E37792B4-A415-6C1B-6BF1-E17A9419E842}"/>
                  </a:ext>
                </a:extLst>
              </p:cNvPr>
              <p:cNvPicPr/>
              <p:nvPr/>
            </p:nvPicPr>
            <p:blipFill>
              <a:blip r:embed="rId185"/>
              <a:stretch>
                <a:fillRect/>
              </a:stretch>
            </p:blipFill>
            <p:spPr>
              <a:xfrm>
                <a:off x="7617856" y="4645856"/>
                <a:ext cx="567000" cy="53280"/>
              </a:xfrm>
              <a:prstGeom prst="rect">
                <a:avLst/>
              </a:prstGeom>
            </p:spPr>
          </p:pic>
        </mc:Fallback>
      </mc:AlternateContent>
      <p:grpSp>
        <p:nvGrpSpPr>
          <p:cNvPr id="139" name="Group 138">
            <a:extLst>
              <a:ext uri="{FF2B5EF4-FFF2-40B4-BE49-F238E27FC236}">
                <a16:creationId xmlns:a16="http://schemas.microsoft.com/office/drawing/2014/main" id="{6DD068A3-8658-13A2-5AA5-7B9B13FE29FD}"/>
              </a:ext>
            </a:extLst>
          </p:cNvPr>
          <p:cNvGrpSpPr/>
          <p:nvPr/>
        </p:nvGrpSpPr>
        <p:grpSpPr>
          <a:xfrm>
            <a:off x="2993296" y="4583216"/>
            <a:ext cx="4479480" cy="95760"/>
            <a:chOff x="2993296" y="4583216"/>
            <a:chExt cx="4479480" cy="95760"/>
          </a:xfrm>
        </p:grpSpPr>
        <mc:AlternateContent xmlns:mc="http://schemas.openxmlformats.org/markup-compatibility/2006" xmlns:p14="http://schemas.microsoft.com/office/powerpoint/2010/main">
          <mc:Choice Requires="p14">
            <p:contentPart p14:bwMode="auto" r:id="rId186">
              <p14:nvContentPartPr>
                <p14:cNvPr id="132" name="Ink 131">
                  <a:extLst>
                    <a:ext uri="{FF2B5EF4-FFF2-40B4-BE49-F238E27FC236}">
                      <a16:creationId xmlns:a16="http://schemas.microsoft.com/office/drawing/2014/main" id="{DA638BD8-1B50-1566-5A77-2EDEDB3AA9E9}"/>
                    </a:ext>
                  </a:extLst>
                </p14:cNvPr>
                <p14:cNvContentPartPr/>
                <p14:nvPr/>
              </p14:nvContentPartPr>
              <p14:xfrm>
                <a:off x="7037536" y="4636856"/>
                <a:ext cx="435240" cy="23040"/>
              </p14:xfrm>
            </p:contentPart>
          </mc:Choice>
          <mc:Fallback xmlns="">
            <p:pic>
              <p:nvPicPr>
                <p:cNvPr id="132" name="Ink 131">
                  <a:extLst>
                    <a:ext uri="{FF2B5EF4-FFF2-40B4-BE49-F238E27FC236}">
                      <a16:creationId xmlns:a16="http://schemas.microsoft.com/office/drawing/2014/main" id="{DA638BD8-1B50-1566-5A77-2EDEDB3AA9E9}"/>
                    </a:ext>
                  </a:extLst>
                </p:cNvPr>
                <p:cNvPicPr/>
                <p:nvPr/>
              </p:nvPicPr>
              <p:blipFill>
                <a:blip r:embed="rId187"/>
                <a:stretch>
                  <a:fillRect/>
                </a:stretch>
              </p:blipFill>
              <p:spPr>
                <a:xfrm>
                  <a:off x="7019536" y="4618856"/>
                  <a:ext cx="47088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33" name="Ink 132">
                  <a:extLst>
                    <a:ext uri="{FF2B5EF4-FFF2-40B4-BE49-F238E27FC236}">
                      <a16:creationId xmlns:a16="http://schemas.microsoft.com/office/drawing/2014/main" id="{D7BA0266-B913-4E08-BD81-1612186C36CB}"/>
                    </a:ext>
                  </a:extLst>
                </p14:cNvPr>
                <p14:cNvContentPartPr/>
                <p14:nvPr/>
              </p14:nvContentPartPr>
              <p14:xfrm>
                <a:off x="5919016" y="4618496"/>
                <a:ext cx="878760" cy="36720"/>
              </p14:xfrm>
            </p:contentPart>
          </mc:Choice>
          <mc:Fallback xmlns="">
            <p:pic>
              <p:nvPicPr>
                <p:cNvPr id="133" name="Ink 132">
                  <a:extLst>
                    <a:ext uri="{FF2B5EF4-FFF2-40B4-BE49-F238E27FC236}">
                      <a16:creationId xmlns:a16="http://schemas.microsoft.com/office/drawing/2014/main" id="{D7BA0266-B913-4E08-BD81-1612186C36CB}"/>
                    </a:ext>
                  </a:extLst>
                </p:cNvPr>
                <p:cNvPicPr/>
                <p:nvPr/>
              </p:nvPicPr>
              <p:blipFill>
                <a:blip r:embed="rId189"/>
                <a:stretch>
                  <a:fillRect/>
                </a:stretch>
              </p:blipFill>
              <p:spPr>
                <a:xfrm>
                  <a:off x="5901376" y="4600856"/>
                  <a:ext cx="91440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35" name="Ink 134">
                  <a:extLst>
                    <a:ext uri="{FF2B5EF4-FFF2-40B4-BE49-F238E27FC236}">
                      <a16:creationId xmlns:a16="http://schemas.microsoft.com/office/drawing/2014/main" id="{AF1BF45F-8C9A-DF86-1891-CF52C033364D}"/>
                    </a:ext>
                  </a:extLst>
                </p14:cNvPr>
                <p14:cNvContentPartPr/>
                <p14:nvPr/>
              </p14:nvContentPartPr>
              <p14:xfrm>
                <a:off x="4870696" y="4618496"/>
                <a:ext cx="834120" cy="51120"/>
              </p14:xfrm>
            </p:contentPart>
          </mc:Choice>
          <mc:Fallback xmlns="">
            <p:pic>
              <p:nvPicPr>
                <p:cNvPr id="135" name="Ink 134">
                  <a:extLst>
                    <a:ext uri="{FF2B5EF4-FFF2-40B4-BE49-F238E27FC236}">
                      <a16:creationId xmlns:a16="http://schemas.microsoft.com/office/drawing/2014/main" id="{AF1BF45F-8C9A-DF86-1891-CF52C033364D}"/>
                    </a:ext>
                  </a:extLst>
                </p:cNvPr>
                <p:cNvPicPr/>
                <p:nvPr/>
              </p:nvPicPr>
              <p:blipFill>
                <a:blip r:embed="rId191"/>
                <a:stretch>
                  <a:fillRect/>
                </a:stretch>
              </p:blipFill>
              <p:spPr>
                <a:xfrm>
                  <a:off x="4852696" y="4600496"/>
                  <a:ext cx="86976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36" name="Ink 135">
                  <a:extLst>
                    <a:ext uri="{FF2B5EF4-FFF2-40B4-BE49-F238E27FC236}">
                      <a16:creationId xmlns:a16="http://schemas.microsoft.com/office/drawing/2014/main" id="{CC452DE0-B377-293E-316D-3721ADDBDF3B}"/>
                    </a:ext>
                  </a:extLst>
                </p14:cNvPr>
                <p14:cNvContentPartPr/>
                <p14:nvPr/>
              </p14:nvContentPartPr>
              <p14:xfrm>
                <a:off x="3754336" y="4586456"/>
                <a:ext cx="884520" cy="92520"/>
              </p14:xfrm>
            </p:contentPart>
          </mc:Choice>
          <mc:Fallback xmlns="">
            <p:pic>
              <p:nvPicPr>
                <p:cNvPr id="136" name="Ink 135">
                  <a:extLst>
                    <a:ext uri="{FF2B5EF4-FFF2-40B4-BE49-F238E27FC236}">
                      <a16:creationId xmlns:a16="http://schemas.microsoft.com/office/drawing/2014/main" id="{CC452DE0-B377-293E-316D-3721ADDBDF3B}"/>
                    </a:ext>
                  </a:extLst>
                </p:cNvPr>
                <p:cNvPicPr/>
                <p:nvPr/>
              </p:nvPicPr>
              <p:blipFill>
                <a:blip r:embed="rId193"/>
                <a:stretch>
                  <a:fillRect/>
                </a:stretch>
              </p:blipFill>
              <p:spPr>
                <a:xfrm>
                  <a:off x="3736336" y="4568456"/>
                  <a:ext cx="92016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138" name="Ink 137">
                  <a:extLst>
                    <a:ext uri="{FF2B5EF4-FFF2-40B4-BE49-F238E27FC236}">
                      <a16:creationId xmlns:a16="http://schemas.microsoft.com/office/drawing/2014/main" id="{F62E299E-B85D-2418-1793-38E3C462D5E4}"/>
                    </a:ext>
                  </a:extLst>
                </p14:cNvPr>
                <p14:cNvContentPartPr/>
                <p14:nvPr/>
              </p14:nvContentPartPr>
              <p14:xfrm>
                <a:off x="2993296" y="4583216"/>
                <a:ext cx="663840" cy="93960"/>
              </p14:xfrm>
            </p:contentPart>
          </mc:Choice>
          <mc:Fallback xmlns="">
            <p:pic>
              <p:nvPicPr>
                <p:cNvPr id="138" name="Ink 137">
                  <a:extLst>
                    <a:ext uri="{FF2B5EF4-FFF2-40B4-BE49-F238E27FC236}">
                      <a16:creationId xmlns:a16="http://schemas.microsoft.com/office/drawing/2014/main" id="{F62E299E-B85D-2418-1793-38E3C462D5E4}"/>
                    </a:ext>
                  </a:extLst>
                </p:cNvPr>
                <p:cNvPicPr/>
                <p:nvPr/>
              </p:nvPicPr>
              <p:blipFill>
                <a:blip r:embed="rId195"/>
                <a:stretch>
                  <a:fillRect/>
                </a:stretch>
              </p:blipFill>
              <p:spPr>
                <a:xfrm>
                  <a:off x="2975656" y="4565216"/>
                  <a:ext cx="699480" cy="129600"/>
                </a:xfrm>
                <a:prstGeom prst="rect">
                  <a:avLst/>
                </a:prstGeom>
              </p:spPr>
            </p:pic>
          </mc:Fallback>
        </mc:AlternateContent>
      </p:grpSp>
      <p:grpSp>
        <p:nvGrpSpPr>
          <p:cNvPr id="142" name="Group 141">
            <a:extLst>
              <a:ext uri="{FF2B5EF4-FFF2-40B4-BE49-F238E27FC236}">
                <a16:creationId xmlns:a16="http://schemas.microsoft.com/office/drawing/2014/main" id="{E4F8983B-2611-18BC-8209-54820EDE92E0}"/>
              </a:ext>
            </a:extLst>
          </p:cNvPr>
          <p:cNvGrpSpPr/>
          <p:nvPr/>
        </p:nvGrpSpPr>
        <p:grpSpPr>
          <a:xfrm>
            <a:off x="624496" y="4620296"/>
            <a:ext cx="1837800" cy="60480"/>
            <a:chOff x="624496" y="4620296"/>
            <a:chExt cx="1837800" cy="60480"/>
          </a:xfrm>
        </p:grpSpPr>
        <mc:AlternateContent xmlns:mc="http://schemas.openxmlformats.org/markup-compatibility/2006" xmlns:p14="http://schemas.microsoft.com/office/powerpoint/2010/main">
          <mc:Choice Requires="p14">
            <p:contentPart p14:bwMode="auto" r:id="rId196">
              <p14:nvContentPartPr>
                <p14:cNvPr id="140" name="Ink 139">
                  <a:extLst>
                    <a:ext uri="{FF2B5EF4-FFF2-40B4-BE49-F238E27FC236}">
                      <a16:creationId xmlns:a16="http://schemas.microsoft.com/office/drawing/2014/main" id="{D1840CD9-951A-B3C2-DD0C-FA1759006955}"/>
                    </a:ext>
                  </a:extLst>
                </p14:cNvPr>
                <p14:cNvContentPartPr/>
                <p14:nvPr/>
              </p14:nvContentPartPr>
              <p14:xfrm>
                <a:off x="1928776" y="4620296"/>
                <a:ext cx="533520" cy="30600"/>
              </p14:xfrm>
            </p:contentPart>
          </mc:Choice>
          <mc:Fallback xmlns="">
            <p:pic>
              <p:nvPicPr>
                <p:cNvPr id="140" name="Ink 139">
                  <a:extLst>
                    <a:ext uri="{FF2B5EF4-FFF2-40B4-BE49-F238E27FC236}">
                      <a16:creationId xmlns:a16="http://schemas.microsoft.com/office/drawing/2014/main" id="{D1840CD9-951A-B3C2-DD0C-FA1759006955}"/>
                    </a:ext>
                  </a:extLst>
                </p:cNvPr>
                <p:cNvPicPr/>
                <p:nvPr/>
              </p:nvPicPr>
              <p:blipFill>
                <a:blip r:embed="rId197"/>
                <a:stretch>
                  <a:fillRect/>
                </a:stretch>
              </p:blipFill>
              <p:spPr>
                <a:xfrm>
                  <a:off x="1910776" y="4602656"/>
                  <a:ext cx="5691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198">
              <p14:nvContentPartPr>
                <p14:cNvPr id="141" name="Ink 140">
                  <a:extLst>
                    <a:ext uri="{FF2B5EF4-FFF2-40B4-BE49-F238E27FC236}">
                      <a16:creationId xmlns:a16="http://schemas.microsoft.com/office/drawing/2014/main" id="{4F594FC1-5F87-1659-33C9-ABB2C0758FE4}"/>
                    </a:ext>
                  </a:extLst>
                </p14:cNvPr>
                <p14:cNvContentPartPr/>
                <p14:nvPr/>
              </p14:nvContentPartPr>
              <p14:xfrm>
                <a:off x="624496" y="4625336"/>
                <a:ext cx="1183680" cy="55440"/>
              </p14:xfrm>
            </p:contentPart>
          </mc:Choice>
          <mc:Fallback xmlns="">
            <p:pic>
              <p:nvPicPr>
                <p:cNvPr id="141" name="Ink 140">
                  <a:extLst>
                    <a:ext uri="{FF2B5EF4-FFF2-40B4-BE49-F238E27FC236}">
                      <a16:creationId xmlns:a16="http://schemas.microsoft.com/office/drawing/2014/main" id="{4F594FC1-5F87-1659-33C9-ABB2C0758FE4}"/>
                    </a:ext>
                  </a:extLst>
                </p:cNvPr>
                <p:cNvPicPr/>
                <p:nvPr/>
              </p:nvPicPr>
              <p:blipFill>
                <a:blip r:embed="rId199"/>
                <a:stretch>
                  <a:fillRect/>
                </a:stretch>
              </p:blipFill>
              <p:spPr>
                <a:xfrm>
                  <a:off x="606856" y="4607696"/>
                  <a:ext cx="1219320" cy="91080"/>
                </a:xfrm>
                <a:prstGeom prst="rect">
                  <a:avLst/>
                </a:prstGeom>
              </p:spPr>
            </p:pic>
          </mc:Fallback>
        </mc:AlternateContent>
      </p:grpSp>
      <p:grpSp>
        <p:nvGrpSpPr>
          <p:cNvPr id="151" name="Group 150">
            <a:extLst>
              <a:ext uri="{FF2B5EF4-FFF2-40B4-BE49-F238E27FC236}">
                <a16:creationId xmlns:a16="http://schemas.microsoft.com/office/drawing/2014/main" id="{CB75170E-76F5-1C52-10B0-99D978A6C986}"/>
              </a:ext>
            </a:extLst>
          </p:cNvPr>
          <p:cNvGrpSpPr/>
          <p:nvPr/>
        </p:nvGrpSpPr>
        <p:grpSpPr>
          <a:xfrm>
            <a:off x="6143656" y="5094056"/>
            <a:ext cx="4160160" cy="134640"/>
            <a:chOff x="6143656" y="5094056"/>
            <a:chExt cx="4160160" cy="134640"/>
          </a:xfrm>
        </p:grpSpPr>
        <mc:AlternateContent xmlns:mc="http://schemas.openxmlformats.org/markup-compatibility/2006" xmlns:p14="http://schemas.microsoft.com/office/powerpoint/2010/main">
          <mc:Choice Requires="p14">
            <p:contentPart p14:bwMode="auto" r:id="rId200">
              <p14:nvContentPartPr>
                <p14:cNvPr id="143" name="Ink 142">
                  <a:extLst>
                    <a:ext uri="{FF2B5EF4-FFF2-40B4-BE49-F238E27FC236}">
                      <a16:creationId xmlns:a16="http://schemas.microsoft.com/office/drawing/2014/main" id="{52E1ED92-1542-1EE1-866A-AEA7508B58F1}"/>
                    </a:ext>
                  </a:extLst>
                </p14:cNvPr>
                <p14:cNvContentPartPr/>
                <p14:nvPr/>
              </p14:nvContentPartPr>
              <p14:xfrm>
                <a:off x="9354136" y="5107736"/>
                <a:ext cx="949680" cy="46080"/>
              </p14:xfrm>
            </p:contentPart>
          </mc:Choice>
          <mc:Fallback xmlns="">
            <p:pic>
              <p:nvPicPr>
                <p:cNvPr id="143" name="Ink 142">
                  <a:extLst>
                    <a:ext uri="{FF2B5EF4-FFF2-40B4-BE49-F238E27FC236}">
                      <a16:creationId xmlns:a16="http://schemas.microsoft.com/office/drawing/2014/main" id="{52E1ED92-1542-1EE1-866A-AEA7508B58F1}"/>
                    </a:ext>
                  </a:extLst>
                </p:cNvPr>
                <p:cNvPicPr/>
                <p:nvPr/>
              </p:nvPicPr>
              <p:blipFill>
                <a:blip r:embed="rId201"/>
                <a:stretch>
                  <a:fillRect/>
                </a:stretch>
              </p:blipFill>
              <p:spPr>
                <a:xfrm>
                  <a:off x="9336136" y="5089736"/>
                  <a:ext cx="98532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202">
              <p14:nvContentPartPr>
                <p14:cNvPr id="144" name="Ink 143">
                  <a:extLst>
                    <a:ext uri="{FF2B5EF4-FFF2-40B4-BE49-F238E27FC236}">
                      <a16:creationId xmlns:a16="http://schemas.microsoft.com/office/drawing/2014/main" id="{311578E1-3065-EFEA-01B4-70D7EECDCC06}"/>
                    </a:ext>
                  </a:extLst>
                </p14:cNvPr>
                <p14:cNvContentPartPr/>
                <p14:nvPr/>
              </p14:nvContentPartPr>
              <p14:xfrm>
                <a:off x="8805496" y="5094056"/>
                <a:ext cx="353160" cy="32760"/>
              </p14:xfrm>
            </p:contentPart>
          </mc:Choice>
          <mc:Fallback xmlns="">
            <p:pic>
              <p:nvPicPr>
                <p:cNvPr id="144" name="Ink 143">
                  <a:extLst>
                    <a:ext uri="{FF2B5EF4-FFF2-40B4-BE49-F238E27FC236}">
                      <a16:creationId xmlns:a16="http://schemas.microsoft.com/office/drawing/2014/main" id="{311578E1-3065-EFEA-01B4-70D7EECDCC06}"/>
                    </a:ext>
                  </a:extLst>
                </p:cNvPr>
                <p:cNvPicPr/>
                <p:nvPr/>
              </p:nvPicPr>
              <p:blipFill>
                <a:blip r:embed="rId203"/>
                <a:stretch>
                  <a:fillRect/>
                </a:stretch>
              </p:blipFill>
              <p:spPr>
                <a:xfrm>
                  <a:off x="8787856" y="5076416"/>
                  <a:ext cx="38880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145" name="Ink 144">
                  <a:extLst>
                    <a:ext uri="{FF2B5EF4-FFF2-40B4-BE49-F238E27FC236}">
                      <a16:creationId xmlns:a16="http://schemas.microsoft.com/office/drawing/2014/main" id="{3967E190-1369-616D-A498-01BC8525D575}"/>
                    </a:ext>
                  </a:extLst>
                </p14:cNvPr>
                <p14:cNvContentPartPr/>
                <p14:nvPr/>
              </p14:nvContentPartPr>
              <p14:xfrm>
                <a:off x="8184136" y="5114936"/>
                <a:ext cx="521640" cy="15120"/>
              </p14:xfrm>
            </p:contentPart>
          </mc:Choice>
          <mc:Fallback xmlns="">
            <p:pic>
              <p:nvPicPr>
                <p:cNvPr id="145" name="Ink 144">
                  <a:extLst>
                    <a:ext uri="{FF2B5EF4-FFF2-40B4-BE49-F238E27FC236}">
                      <a16:creationId xmlns:a16="http://schemas.microsoft.com/office/drawing/2014/main" id="{3967E190-1369-616D-A498-01BC8525D575}"/>
                    </a:ext>
                  </a:extLst>
                </p:cNvPr>
                <p:cNvPicPr/>
                <p:nvPr/>
              </p:nvPicPr>
              <p:blipFill>
                <a:blip r:embed="rId205"/>
                <a:stretch>
                  <a:fillRect/>
                </a:stretch>
              </p:blipFill>
              <p:spPr>
                <a:xfrm>
                  <a:off x="8166136" y="5096936"/>
                  <a:ext cx="55728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206">
              <p14:nvContentPartPr>
                <p14:cNvPr id="147" name="Ink 146">
                  <a:extLst>
                    <a:ext uri="{FF2B5EF4-FFF2-40B4-BE49-F238E27FC236}">
                      <a16:creationId xmlns:a16="http://schemas.microsoft.com/office/drawing/2014/main" id="{B5C4CF08-3573-F15F-803F-E9510D77D643}"/>
                    </a:ext>
                  </a:extLst>
                </p14:cNvPr>
                <p14:cNvContentPartPr/>
                <p14:nvPr/>
              </p14:nvContentPartPr>
              <p14:xfrm>
                <a:off x="7472416" y="5157416"/>
                <a:ext cx="660600" cy="71280"/>
              </p14:xfrm>
            </p:contentPart>
          </mc:Choice>
          <mc:Fallback xmlns="">
            <p:pic>
              <p:nvPicPr>
                <p:cNvPr id="147" name="Ink 146">
                  <a:extLst>
                    <a:ext uri="{FF2B5EF4-FFF2-40B4-BE49-F238E27FC236}">
                      <a16:creationId xmlns:a16="http://schemas.microsoft.com/office/drawing/2014/main" id="{B5C4CF08-3573-F15F-803F-E9510D77D643}"/>
                    </a:ext>
                  </a:extLst>
                </p:cNvPr>
                <p:cNvPicPr/>
                <p:nvPr/>
              </p:nvPicPr>
              <p:blipFill>
                <a:blip r:embed="rId207"/>
                <a:stretch>
                  <a:fillRect/>
                </a:stretch>
              </p:blipFill>
              <p:spPr>
                <a:xfrm>
                  <a:off x="7454416" y="5139776"/>
                  <a:ext cx="69624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208">
              <p14:nvContentPartPr>
                <p14:cNvPr id="149" name="Ink 148">
                  <a:extLst>
                    <a:ext uri="{FF2B5EF4-FFF2-40B4-BE49-F238E27FC236}">
                      <a16:creationId xmlns:a16="http://schemas.microsoft.com/office/drawing/2014/main" id="{4F354848-D20D-2B0B-A68D-5463D60C34A2}"/>
                    </a:ext>
                  </a:extLst>
                </p14:cNvPr>
                <p14:cNvContentPartPr/>
                <p14:nvPr/>
              </p14:nvContentPartPr>
              <p14:xfrm>
                <a:off x="6774736" y="5121416"/>
                <a:ext cx="589680" cy="23400"/>
              </p14:xfrm>
            </p:contentPart>
          </mc:Choice>
          <mc:Fallback xmlns="">
            <p:pic>
              <p:nvPicPr>
                <p:cNvPr id="149" name="Ink 148">
                  <a:extLst>
                    <a:ext uri="{FF2B5EF4-FFF2-40B4-BE49-F238E27FC236}">
                      <a16:creationId xmlns:a16="http://schemas.microsoft.com/office/drawing/2014/main" id="{4F354848-D20D-2B0B-A68D-5463D60C34A2}"/>
                    </a:ext>
                  </a:extLst>
                </p:cNvPr>
                <p:cNvPicPr/>
                <p:nvPr/>
              </p:nvPicPr>
              <p:blipFill>
                <a:blip r:embed="rId209"/>
                <a:stretch>
                  <a:fillRect/>
                </a:stretch>
              </p:blipFill>
              <p:spPr>
                <a:xfrm>
                  <a:off x="6757096" y="5103416"/>
                  <a:ext cx="625320" cy="59040"/>
                </a:xfrm>
                <a:prstGeom prst="rect">
                  <a:avLst/>
                </a:prstGeom>
              </p:spPr>
            </p:pic>
          </mc:Fallback>
        </mc:AlternateContent>
        <mc:AlternateContent xmlns:mc="http://schemas.openxmlformats.org/markup-compatibility/2006" xmlns:p14="http://schemas.microsoft.com/office/powerpoint/2010/main">
          <mc:Choice Requires="p14">
            <p:contentPart p14:bwMode="auto" r:id="rId210">
              <p14:nvContentPartPr>
                <p14:cNvPr id="150" name="Ink 149">
                  <a:extLst>
                    <a:ext uri="{FF2B5EF4-FFF2-40B4-BE49-F238E27FC236}">
                      <a16:creationId xmlns:a16="http://schemas.microsoft.com/office/drawing/2014/main" id="{086DDD92-1A6C-E9CD-2104-3486406B6F09}"/>
                    </a:ext>
                  </a:extLst>
                </p14:cNvPr>
                <p14:cNvContentPartPr/>
                <p14:nvPr/>
              </p14:nvContentPartPr>
              <p14:xfrm>
                <a:off x="6143656" y="5104496"/>
                <a:ext cx="600480" cy="37800"/>
              </p14:xfrm>
            </p:contentPart>
          </mc:Choice>
          <mc:Fallback xmlns="">
            <p:pic>
              <p:nvPicPr>
                <p:cNvPr id="150" name="Ink 149">
                  <a:extLst>
                    <a:ext uri="{FF2B5EF4-FFF2-40B4-BE49-F238E27FC236}">
                      <a16:creationId xmlns:a16="http://schemas.microsoft.com/office/drawing/2014/main" id="{086DDD92-1A6C-E9CD-2104-3486406B6F09}"/>
                    </a:ext>
                  </a:extLst>
                </p:cNvPr>
                <p:cNvPicPr/>
                <p:nvPr/>
              </p:nvPicPr>
              <p:blipFill>
                <a:blip r:embed="rId211"/>
                <a:stretch>
                  <a:fillRect/>
                </a:stretch>
              </p:blipFill>
              <p:spPr>
                <a:xfrm>
                  <a:off x="6126016" y="5086496"/>
                  <a:ext cx="636120" cy="73440"/>
                </a:xfrm>
                <a:prstGeom prst="rect">
                  <a:avLst/>
                </a:prstGeom>
              </p:spPr>
            </p:pic>
          </mc:Fallback>
        </mc:AlternateContent>
      </p:grpSp>
      <p:grpSp>
        <p:nvGrpSpPr>
          <p:cNvPr id="160" name="Group 159">
            <a:extLst>
              <a:ext uri="{FF2B5EF4-FFF2-40B4-BE49-F238E27FC236}">
                <a16:creationId xmlns:a16="http://schemas.microsoft.com/office/drawing/2014/main" id="{A48B99AD-0AD3-FC5D-C037-45F5AC23BA9B}"/>
              </a:ext>
            </a:extLst>
          </p:cNvPr>
          <p:cNvGrpSpPr/>
          <p:nvPr/>
        </p:nvGrpSpPr>
        <p:grpSpPr>
          <a:xfrm>
            <a:off x="649696" y="5063456"/>
            <a:ext cx="4784400" cy="102240"/>
            <a:chOff x="649696" y="5063456"/>
            <a:chExt cx="4784400" cy="102240"/>
          </a:xfrm>
        </p:grpSpPr>
        <mc:AlternateContent xmlns:mc="http://schemas.openxmlformats.org/markup-compatibility/2006" xmlns:p14="http://schemas.microsoft.com/office/powerpoint/2010/main">
          <mc:Choice Requires="p14">
            <p:contentPart p14:bwMode="auto" r:id="rId212">
              <p14:nvContentPartPr>
                <p14:cNvPr id="152" name="Ink 151">
                  <a:extLst>
                    <a:ext uri="{FF2B5EF4-FFF2-40B4-BE49-F238E27FC236}">
                      <a16:creationId xmlns:a16="http://schemas.microsoft.com/office/drawing/2014/main" id="{32392FC0-ED93-9E86-B742-70A73D256AC3}"/>
                    </a:ext>
                  </a:extLst>
                </p14:cNvPr>
                <p14:cNvContentPartPr/>
                <p14:nvPr/>
              </p14:nvContentPartPr>
              <p14:xfrm>
                <a:off x="5002816" y="5082176"/>
                <a:ext cx="431280" cy="38160"/>
              </p14:xfrm>
            </p:contentPart>
          </mc:Choice>
          <mc:Fallback xmlns="">
            <p:pic>
              <p:nvPicPr>
                <p:cNvPr id="152" name="Ink 151">
                  <a:extLst>
                    <a:ext uri="{FF2B5EF4-FFF2-40B4-BE49-F238E27FC236}">
                      <a16:creationId xmlns:a16="http://schemas.microsoft.com/office/drawing/2014/main" id="{32392FC0-ED93-9E86-B742-70A73D256AC3}"/>
                    </a:ext>
                  </a:extLst>
                </p:cNvPr>
                <p:cNvPicPr/>
                <p:nvPr/>
              </p:nvPicPr>
              <p:blipFill>
                <a:blip r:embed="rId213"/>
                <a:stretch>
                  <a:fillRect/>
                </a:stretch>
              </p:blipFill>
              <p:spPr>
                <a:xfrm>
                  <a:off x="4984816" y="5064536"/>
                  <a:ext cx="46692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214">
              <p14:nvContentPartPr>
                <p14:cNvPr id="153" name="Ink 152">
                  <a:extLst>
                    <a:ext uri="{FF2B5EF4-FFF2-40B4-BE49-F238E27FC236}">
                      <a16:creationId xmlns:a16="http://schemas.microsoft.com/office/drawing/2014/main" id="{A9D5E682-EF01-8A9F-1B29-35BC56F6F8C3}"/>
                    </a:ext>
                  </a:extLst>
                </p14:cNvPr>
                <p14:cNvContentPartPr/>
                <p14:nvPr/>
              </p14:nvContentPartPr>
              <p14:xfrm>
                <a:off x="4168336" y="5137976"/>
                <a:ext cx="742320" cy="27720"/>
              </p14:xfrm>
            </p:contentPart>
          </mc:Choice>
          <mc:Fallback xmlns="">
            <p:pic>
              <p:nvPicPr>
                <p:cNvPr id="153" name="Ink 152">
                  <a:extLst>
                    <a:ext uri="{FF2B5EF4-FFF2-40B4-BE49-F238E27FC236}">
                      <a16:creationId xmlns:a16="http://schemas.microsoft.com/office/drawing/2014/main" id="{A9D5E682-EF01-8A9F-1B29-35BC56F6F8C3}"/>
                    </a:ext>
                  </a:extLst>
                </p:cNvPr>
                <p:cNvPicPr/>
                <p:nvPr/>
              </p:nvPicPr>
              <p:blipFill>
                <a:blip r:embed="rId215"/>
                <a:stretch>
                  <a:fillRect/>
                </a:stretch>
              </p:blipFill>
              <p:spPr>
                <a:xfrm>
                  <a:off x="4150696" y="5120336"/>
                  <a:ext cx="77796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216">
              <p14:nvContentPartPr>
                <p14:cNvPr id="154" name="Ink 153">
                  <a:extLst>
                    <a:ext uri="{FF2B5EF4-FFF2-40B4-BE49-F238E27FC236}">
                      <a16:creationId xmlns:a16="http://schemas.microsoft.com/office/drawing/2014/main" id="{E3CFCB9A-8D8C-9C0D-B76E-E7885D6E6F59}"/>
                    </a:ext>
                  </a:extLst>
                </p14:cNvPr>
                <p14:cNvContentPartPr/>
                <p14:nvPr/>
              </p14:nvContentPartPr>
              <p14:xfrm>
                <a:off x="3608176" y="5125376"/>
                <a:ext cx="396000" cy="27360"/>
              </p14:xfrm>
            </p:contentPart>
          </mc:Choice>
          <mc:Fallback xmlns="">
            <p:pic>
              <p:nvPicPr>
                <p:cNvPr id="154" name="Ink 153">
                  <a:extLst>
                    <a:ext uri="{FF2B5EF4-FFF2-40B4-BE49-F238E27FC236}">
                      <a16:creationId xmlns:a16="http://schemas.microsoft.com/office/drawing/2014/main" id="{E3CFCB9A-8D8C-9C0D-B76E-E7885D6E6F59}"/>
                    </a:ext>
                  </a:extLst>
                </p:cNvPr>
                <p:cNvPicPr/>
                <p:nvPr/>
              </p:nvPicPr>
              <p:blipFill>
                <a:blip r:embed="rId217"/>
                <a:stretch>
                  <a:fillRect/>
                </a:stretch>
              </p:blipFill>
              <p:spPr>
                <a:xfrm>
                  <a:off x="3590536" y="5107736"/>
                  <a:ext cx="43164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218">
              <p14:nvContentPartPr>
                <p14:cNvPr id="155" name="Ink 154">
                  <a:extLst>
                    <a:ext uri="{FF2B5EF4-FFF2-40B4-BE49-F238E27FC236}">
                      <a16:creationId xmlns:a16="http://schemas.microsoft.com/office/drawing/2014/main" id="{BEEEDD0D-7080-716F-CB5A-15FE9D414162}"/>
                    </a:ext>
                  </a:extLst>
                </p14:cNvPr>
                <p14:cNvContentPartPr/>
                <p14:nvPr/>
              </p14:nvContentPartPr>
              <p14:xfrm>
                <a:off x="2901136" y="5138696"/>
                <a:ext cx="454680" cy="9000"/>
              </p14:xfrm>
            </p:contentPart>
          </mc:Choice>
          <mc:Fallback xmlns="">
            <p:pic>
              <p:nvPicPr>
                <p:cNvPr id="155" name="Ink 154">
                  <a:extLst>
                    <a:ext uri="{FF2B5EF4-FFF2-40B4-BE49-F238E27FC236}">
                      <a16:creationId xmlns:a16="http://schemas.microsoft.com/office/drawing/2014/main" id="{BEEEDD0D-7080-716F-CB5A-15FE9D414162}"/>
                    </a:ext>
                  </a:extLst>
                </p:cNvPr>
                <p:cNvPicPr/>
                <p:nvPr/>
              </p:nvPicPr>
              <p:blipFill>
                <a:blip r:embed="rId219"/>
                <a:stretch>
                  <a:fillRect/>
                </a:stretch>
              </p:blipFill>
              <p:spPr>
                <a:xfrm>
                  <a:off x="2883136" y="5120696"/>
                  <a:ext cx="490320" cy="44640"/>
                </a:xfrm>
                <a:prstGeom prst="rect">
                  <a:avLst/>
                </a:prstGeom>
              </p:spPr>
            </p:pic>
          </mc:Fallback>
        </mc:AlternateContent>
        <mc:AlternateContent xmlns:mc="http://schemas.openxmlformats.org/markup-compatibility/2006" xmlns:p14="http://schemas.microsoft.com/office/powerpoint/2010/main">
          <mc:Choice Requires="p14">
            <p:contentPart p14:bwMode="auto" r:id="rId220">
              <p14:nvContentPartPr>
                <p14:cNvPr id="156" name="Ink 155">
                  <a:extLst>
                    <a:ext uri="{FF2B5EF4-FFF2-40B4-BE49-F238E27FC236}">
                      <a16:creationId xmlns:a16="http://schemas.microsoft.com/office/drawing/2014/main" id="{68CBA1AF-52C8-24A0-594A-EBA526842B2C}"/>
                    </a:ext>
                  </a:extLst>
                </p14:cNvPr>
                <p14:cNvContentPartPr/>
                <p14:nvPr/>
              </p14:nvContentPartPr>
              <p14:xfrm>
                <a:off x="2143696" y="5094056"/>
                <a:ext cx="592560" cy="46080"/>
              </p14:xfrm>
            </p:contentPart>
          </mc:Choice>
          <mc:Fallback xmlns="">
            <p:pic>
              <p:nvPicPr>
                <p:cNvPr id="156" name="Ink 155">
                  <a:extLst>
                    <a:ext uri="{FF2B5EF4-FFF2-40B4-BE49-F238E27FC236}">
                      <a16:creationId xmlns:a16="http://schemas.microsoft.com/office/drawing/2014/main" id="{68CBA1AF-52C8-24A0-594A-EBA526842B2C}"/>
                    </a:ext>
                  </a:extLst>
                </p:cNvPr>
                <p:cNvPicPr/>
                <p:nvPr/>
              </p:nvPicPr>
              <p:blipFill>
                <a:blip r:embed="rId221"/>
                <a:stretch>
                  <a:fillRect/>
                </a:stretch>
              </p:blipFill>
              <p:spPr>
                <a:xfrm>
                  <a:off x="2125696" y="5076416"/>
                  <a:ext cx="62820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222">
              <p14:nvContentPartPr>
                <p14:cNvPr id="157" name="Ink 156">
                  <a:extLst>
                    <a:ext uri="{FF2B5EF4-FFF2-40B4-BE49-F238E27FC236}">
                      <a16:creationId xmlns:a16="http://schemas.microsoft.com/office/drawing/2014/main" id="{C560960D-DDD5-E096-C520-D6A71CCD5974}"/>
                    </a:ext>
                  </a:extLst>
                </p14:cNvPr>
                <p14:cNvContentPartPr/>
                <p14:nvPr/>
              </p14:nvContentPartPr>
              <p14:xfrm>
                <a:off x="1531696" y="5099456"/>
                <a:ext cx="525600" cy="21960"/>
              </p14:xfrm>
            </p:contentPart>
          </mc:Choice>
          <mc:Fallback xmlns="">
            <p:pic>
              <p:nvPicPr>
                <p:cNvPr id="157" name="Ink 156">
                  <a:extLst>
                    <a:ext uri="{FF2B5EF4-FFF2-40B4-BE49-F238E27FC236}">
                      <a16:creationId xmlns:a16="http://schemas.microsoft.com/office/drawing/2014/main" id="{C560960D-DDD5-E096-C520-D6A71CCD5974}"/>
                    </a:ext>
                  </a:extLst>
                </p:cNvPr>
                <p:cNvPicPr/>
                <p:nvPr/>
              </p:nvPicPr>
              <p:blipFill>
                <a:blip r:embed="rId223"/>
                <a:stretch>
                  <a:fillRect/>
                </a:stretch>
              </p:blipFill>
              <p:spPr>
                <a:xfrm>
                  <a:off x="1514056" y="5081456"/>
                  <a:ext cx="56124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224">
              <p14:nvContentPartPr>
                <p14:cNvPr id="159" name="Ink 158">
                  <a:extLst>
                    <a:ext uri="{FF2B5EF4-FFF2-40B4-BE49-F238E27FC236}">
                      <a16:creationId xmlns:a16="http://schemas.microsoft.com/office/drawing/2014/main" id="{87025509-4B98-AEA1-C6B0-8E559DD824FE}"/>
                    </a:ext>
                  </a:extLst>
                </p14:cNvPr>
                <p14:cNvContentPartPr/>
                <p14:nvPr/>
              </p14:nvContentPartPr>
              <p14:xfrm>
                <a:off x="649696" y="5063456"/>
                <a:ext cx="759960" cy="37800"/>
              </p14:xfrm>
            </p:contentPart>
          </mc:Choice>
          <mc:Fallback xmlns="">
            <p:pic>
              <p:nvPicPr>
                <p:cNvPr id="159" name="Ink 158">
                  <a:extLst>
                    <a:ext uri="{FF2B5EF4-FFF2-40B4-BE49-F238E27FC236}">
                      <a16:creationId xmlns:a16="http://schemas.microsoft.com/office/drawing/2014/main" id="{87025509-4B98-AEA1-C6B0-8E559DD824FE}"/>
                    </a:ext>
                  </a:extLst>
                </p:cNvPr>
                <p:cNvPicPr/>
                <p:nvPr/>
              </p:nvPicPr>
              <p:blipFill>
                <a:blip r:embed="rId225"/>
                <a:stretch>
                  <a:fillRect/>
                </a:stretch>
              </p:blipFill>
              <p:spPr>
                <a:xfrm>
                  <a:off x="631696" y="5045816"/>
                  <a:ext cx="795600" cy="73440"/>
                </a:xfrm>
                <a:prstGeom prst="rect">
                  <a:avLst/>
                </a:prstGeom>
              </p:spPr>
            </p:pic>
          </mc:Fallback>
        </mc:AlternateContent>
      </p:grpSp>
      <p:grpSp>
        <p:nvGrpSpPr>
          <p:cNvPr id="163" name="Group 162">
            <a:extLst>
              <a:ext uri="{FF2B5EF4-FFF2-40B4-BE49-F238E27FC236}">
                <a16:creationId xmlns:a16="http://schemas.microsoft.com/office/drawing/2014/main" id="{F6B716FA-F001-B551-21C4-B76643233555}"/>
              </a:ext>
            </a:extLst>
          </p:cNvPr>
          <p:cNvGrpSpPr/>
          <p:nvPr/>
        </p:nvGrpSpPr>
        <p:grpSpPr>
          <a:xfrm>
            <a:off x="8920336" y="5550896"/>
            <a:ext cx="1442520" cy="102240"/>
            <a:chOff x="8920336" y="5550896"/>
            <a:chExt cx="1442520" cy="102240"/>
          </a:xfrm>
        </p:grpSpPr>
        <mc:AlternateContent xmlns:mc="http://schemas.openxmlformats.org/markup-compatibility/2006" xmlns:p14="http://schemas.microsoft.com/office/powerpoint/2010/main">
          <mc:Choice Requires="p14">
            <p:contentPart p14:bwMode="auto" r:id="rId226">
              <p14:nvContentPartPr>
                <p14:cNvPr id="161" name="Ink 160">
                  <a:extLst>
                    <a:ext uri="{FF2B5EF4-FFF2-40B4-BE49-F238E27FC236}">
                      <a16:creationId xmlns:a16="http://schemas.microsoft.com/office/drawing/2014/main" id="{C79C6030-46AF-EB2D-3645-9A55268CC0BA}"/>
                    </a:ext>
                  </a:extLst>
                </p14:cNvPr>
                <p14:cNvContentPartPr/>
                <p14:nvPr/>
              </p14:nvContentPartPr>
              <p14:xfrm>
                <a:off x="9932656" y="5550896"/>
                <a:ext cx="430200" cy="74160"/>
              </p14:xfrm>
            </p:contentPart>
          </mc:Choice>
          <mc:Fallback xmlns="">
            <p:pic>
              <p:nvPicPr>
                <p:cNvPr id="161" name="Ink 160">
                  <a:extLst>
                    <a:ext uri="{FF2B5EF4-FFF2-40B4-BE49-F238E27FC236}">
                      <a16:creationId xmlns:a16="http://schemas.microsoft.com/office/drawing/2014/main" id="{C79C6030-46AF-EB2D-3645-9A55268CC0BA}"/>
                    </a:ext>
                  </a:extLst>
                </p:cNvPr>
                <p:cNvPicPr/>
                <p:nvPr/>
              </p:nvPicPr>
              <p:blipFill>
                <a:blip r:embed="rId227"/>
                <a:stretch>
                  <a:fillRect/>
                </a:stretch>
              </p:blipFill>
              <p:spPr>
                <a:xfrm>
                  <a:off x="9915016" y="5533256"/>
                  <a:ext cx="46584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228">
              <p14:nvContentPartPr>
                <p14:cNvPr id="162" name="Ink 161">
                  <a:extLst>
                    <a:ext uri="{FF2B5EF4-FFF2-40B4-BE49-F238E27FC236}">
                      <a16:creationId xmlns:a16="http://schemas.microsoft.com/office/drawing/2014/main" id="{AD22FC44-30DB-6178-4143-B862B7D24624}"/>
                    </a:ext>
                  </a:extLst>
                </p14:cNvPr>
                <p14:cNvContentPartPr/>
                <p14:nvPr/>
              </p14:nvContentPartPr>
              <p14:xfrm>
                <a:off x="8920336" y="5600576"/>
                <a:ext cx="840960" cy="52560"/>
              </p14:xfrm>
            </p:contentPart>
          </mc:Choice>
          <mc:Fallback xmlns="">
            <p:pic>
              <p:nvPicPr>
                <p:cNvPr id="162" name="Ink 161">
                  <a:extLst>
                    <a:ext uri="{FF2B5EF4-FFF2-40B4-BE49-F238E27FC236}">
                      <a16:creationId xmlns:a16="http://schemas.microsoft.com/office/drawing/2014/main" id="{AD22FC44-30DB-6178-4143-B862B7D24624}"/>
                    </a:ext>
                  </a:extLst>
                </p:cNvPr>
                <p:cNvPicPr/>
                <p:nvPr/>
              </p:nvPicPr>
              <p:blipFill>
                <a:blip r:embed="rId229"/>
                <a:stretch>
                  <a:fillRect/>
                </a:stretch>
              </p:blipFill>
              <p:spPr>
                <a:xfrm>
                  <a:off x="8902696" y="5582576"/>
                  <a:ext cx="876600" cy="88200"/>
                </a:xfrm>
                <a:prstGeom prst="rect">
                  <a:avLst/>
                </a:prstGeom>
              </p:spPr>
            </p:pic>
          </mc:Fallback>
        </mc:AlternateContent>
      </p:grpSp>
      <p:grpSp>
        <p:nvGrpSpPr>
          <p:cNvPr id="177" name="Group 176">
            <a:extLst>
              <a:ext uri="{FF2B5EF4-FFF2-40B4-BE49-F238E27FC236}">
                <a16:creationId xmlns:a16="http://schemas.microsoft.com/office/drawing/2014/main" id="{6B915768-FC54-0352-0180-234263E0020A}"/>
              </a:ext>
            </a:extLst>
          </p:cNvPr>
          <p:cNvGrpSpPr/>
          <p:nvPr/>
        </p:nvGrpSpPr>
        <p:grpSpPr>
          <a:xfrm>
            <a:off x="2377696" y="5571056"/>
            <a:ext cx="6326280" cy="108360"/>
            <a:chOff x="2377696" y="5571056"/>
            <a:chExt cx="6326280" cy="108360"/>
          </a:xfrm>
        </p:grpSpPr>
        <mc:AlternateContent xmlns:mc="http://schemas.openxmlformats.org/markup-compatibility/2006" xmlns:p14="http://schemas.microsoft.com/office/powerpoint/2010/main">
          <mc:Choice Requires="p14">
            <p:contentPart p14:bwMode="auto" r:id="rId230">
              <p14:nvContentPartPr>
                <p14:cNvPr id="164" name="Ink 163">
                  <a:extLst>
                    <a:ext uri="{FF2B5EF4-FFF2-40B4-BE49-F238E27FC236}">
                      <a16:creationId xmlns:a16="http://schemas.microsoft.com/office/drawing/2014/main" id="{ED861704-DFD3-2B15-6CC5-6FAE830D315E}"/>
                    </a:ext>
                  </a:extLst>
                </p14:cNvPr>
                <p14:cNvContentPartPr/>
                <p14:nvPr/>
              </p14:nvContentPartPr>
              <p14:xfrm>
                <a:off x="8275576" y="5571056"/>
                <a:ext cx="428400" cy="48600"/>
              </p14:xfrm>
            </p:contentPart>
          </mc:Choice>
          <mc:Fallback xmlns="">
            <p:pic>
              <p:nvPicPr>
                <p:cNvPr id="164" name="Ink 163">
                  <a:extLst>
                    <a:ext uri="{FF2B5EF4-FFF2-40B4-BE49-F238E27FC236}">
                      <a16:creationId xmlns:a16="http://schemas.microsoft.com/office/drawing/2014/main" id="{ED861704-DFD3-2B15-6CC5-6FAE830D315E}"/>
                    </a:ext>
                  </a:extLst>
                </p:cNvPr>
                <p:cNvPicPr/>
                <p:nvPr/>
              </p:nvPicPr>
              <p:blipFill>
                <a:blip r:embed="rId231"/>
                <a:stretch>
                  <a:fillRect/>
                </a:stretch>
              </p:blipFill>
              <p:spPr>
                <a:xfrm>
                  <a:off x="8257936" y="5553416"/>
                  <a:ext cx="46404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232">
              <p14:nvContentPartPr>
                <p14:cNvPr id="165" name="Ink 164">
                  <a:extLst>
                    <a:ext uri="{FF2B5EF4-FFF2-40B4-BE49-F238E27FC236}">
                      <a16:creationId xmlns:a16="http://schemas.microsoft.com/office/drawing/2014/main" id="{074828A5-A915-029C-598B-A439A49719D5}"/>
                    </a:ext>
                  </a:extLst>
                </p14:cNvPr>
                <p14:cNvContentPartPr/>
                <p14:nvPr/>
              </p14:nvContentPartPr>
              <p14:xfrm>
                <a:off x="7430296" y="5593736"/>
                <a:ext cx="676080" cy="33480"/>
              </p14:xfrm>
            </p:contentPart>
          </mc:Choice>
          <mc:Fallback xmlns="">
            <p:pic>
              <p:nvPicPr>
                <p:cNvPr id="165" name="Ink 164">
                  <a:extLst>
                    <a:ext uri="{FF2B5EF4-FFF2-40B4-BE49-F238E27FC236}">
                      <a16:creationId xmlns:a16="http://schemas.microsoft.com/office/drawing/2014/main" id="{074828A5-A915-029C-598B-A439A49719D5}"/>
                    </a:ext>
                  </a:extLst>
                </p:cNvPr>
                <p:cNvPicPr/>
                <p:nvPr/>
              </p:nvPicPr>
              <p:blipFill>
                <a:blip r:embed="rId233"/>
                <a:stretch>
                  <a:fillRect/>
                </a:stretch>
              </p:blipFill>
              <p:spPr>
                <a:xfrm>
                  <a:off x="7412656" y="5575736"/>
                  <a:ext cx="711720" cy="69120"/>
                </a:xfrm>
                <a:prstGeom prst="rect">
                  <a:avLst/>
                </a:prstGeom>
              </p:spPr>
            </p:pic>
          </mc:Fallback>
        </mc:AlternateContent>
        <mc:AlternateContent xmlns:mc="http://schemas.openxmlformats.org/markup-compatibility/2006" xmlns:p14="http://schemas.microsoft.com/office/powerpoint/2010/main">
          <mc:Choice Requires="p14">
            <p:contentPart p14:bwMode="auto" r:id="rId234">
              <p14:nvContentPartPr>
                <p14:cNvPr id="166" name="Ink 165">
                  <a:extLst>
                    <a:ext uri="{FF2B5EF4-FFF2-40B4-BE49-F238E27FC236}">
                      <a16:creationId xmlns:a16="http://schemas.microsoft.com/office/drawing/2014/main" id="{920D7A24-9082-0154-8131-0F1C97723D9D}"/>
                    </a:ext>
                  </a:extLst>
                </p14:cNvPr>
                <p14:cNvContentPartPr/>
                <p14:nvPr/>
              </p14:nvContentPartPr>
              <p14:xfrm>
                <a:off x="6905056" y="5595536"/>
                <a:ext cx="345600" cy="15120"/>
              </p14:xfrm>
            </p:contentPart>
          </mc:Choice>
          <mc:Fallback xmlns="">
            <p:pic>
              <p:nvPicPr>
                <p:cNvPr id="166" name="Ink 165">
                  <a:extLst>
                    <a:ext uri="{FF2B5EF4-FFF2-40B4-BE49-F238E27FC236}">
                      <a16:creationId xmlns:a16="http://schemas.microsoft.com/office/drawing/2014/main" id="{920D7A24-9082-0154-8131-0F1C97723D9D}"/>
                    </a:ext>
                  </a:extLst>
                </p:cNvPr>
                <p:cNvPicPr/>
                <p:nvPr/>
              </p:nvPicPr>
              <p:blipFill>
                <a:blip r:embed="rId235"/>
                <a:stretch>
                  <a:fillRect/>
                </a:stretch>
              </p:blipFill>
              <p:spPr>
                <a:xfrm>
                  <a:off x="6887416" y="5577536"/>
                  <a:ext cx="38124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236">
              <p14:nvContentPartPr>
                <p14:cNvPr id="168" name="Ink 167">
                  <a:extLst>
                    <a:ext uri="{FF2B5EF4-FFF2-40B4-BE49-F238E27FC236}">
                      <a16:creationId xmlns:a16="http://schemas.microsoft.com/office/drawing/2014/main" id="{4FF196C7-1AD7-C812-587B-4CA1A1F0CD6C}"/>
                    </a:ext>
                  </a:extLst>
                </p14:cNvPr>
                <p14:cNvContentPartPr/>
                <p14:nvPr/>
              </p14:nvContentPartPr>
              <p14:xfrm>
                <a:off x="6103696" y="5634416"/>
                <a:ext cx="612000" cy="31320"/>
              </p14:xfrm>
            </p:contentPart>
          </mc:Choice>
          <mc:Fallback xmlns="">
            <p:pic>
              <p:nvPicPr>
                <p:cNvPr id="168" name="Ink 167">
                  <a:extLst>
                    <a:ext uri="{FF2B5EF4-FFF2-40B4-BE49-F238E27FC236}">
                      <a16:creationId xmlns:a16="http://schemas.microsoft.com/office/drawing/2014/main" id="{4FF196C7-1AD7-C812-587B-4CA1A1F0CD6C}"/>
                    </a:ext>
                  </a:extLst>
                </p:cNvPr>
                <p:cNvPicPr/>
                <p:nvPr/>
              </p:nvPicPr>
              <p:blipFill>
                <a:blip r:embed="rId237"/>
                <a:stretch>
                  <a:fillRect/>
                </a:stretch>
              </p:blipFill>
              <p:spPr>
                <a:xfrm>
                  <a:off x="6085696" y="5616416"/>
                  <a:ext cx="64764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238">
              <p14:nvContentPartPr>
                <p14:cNvPr id="169" name="Ink 168">
                  <a:extLst>
                    <a:ext uri="{FF2B5EF4-FFF2-40B4-BE49-F238E27FC236}">
                      <a16:creationId xmlns:a16="http://schemas.microsoft.com/office/drawing/2014/main" id="{C62D76D1-D7D3-294B-D9A5-D172BD1B4D63}"/>
                    </a:ext>
                  </a:extLst>
                </p14:cNvPr>
                <p14:cNvContentPartPr/>
                <p14:nvPr/>
              </p14:nvContentPartPr>
              <p14:xfrm>
                <a:off x="5577736" y="5615696"/>
                <a:ext cx="311400" cy="11520"/>
              </p14:xfrm>
            </p:contentPart>
          </mc:Choice>
          <mc:Fallback xmlns="">
            <p:pic>
              <p:nvPicPr>
                <p:cNvPr id="169" name="Ink 168">
                  <a:extLst>
                    <a:ext uri="{FF2B5EF4-FFF2-40B4-BE49-F238E27FC236}">
                      <a16:creationId xmlns:a16="http://schemas.microsoft.com/office/drawing/2014/main" id="{C62D76D1-D7D3-294B-D9A5-D172BD1B4D63}"/>
                    </a:ext>
                  </a:extLst>
                </p:cNvPr>
                <p:cNvPicPr/>
                <p:nvPr/>
              </p:nvPicPr>
              <p:blipFill>
                <a:blip r:embed="rId239"/>
                <a:stretch>
                  <a:fillRect/>
                </a:stretch>
              </p:blipFill>
              <p:spPr>
                <a:xfrm>
                  <a:off x="5560096" y="5597696"/>
                  <a:ext cx="347040" cy="47160"/>
                </a:xfrm>
                <a:prstGeom prst="rect">
                  <a:avLst/>
                </a:prstGeom>
              </p:spPr>
            </p:pic>
          </mc:Fallback>
        </mc:AlternateContent>
        <mc:AlternateContent xmlns:mc="http://schemas.openxmlformats.org/markup-compatibility/2006" xmlns:p14="http://schemas.microsoft.com/office/powerpoint/2010/main">
          <mc:Choice Requires="p14">
            <p:contentPart p14:bwMode="auto" r:id="rId240">
              <p14:nvContentPartPr>
                <p14:cNvPr id="171" name="Ink 170">
                  <a:extLst>
                    <a:ext uri="{FF2B5EF4-FFF2-40B4-BE49-F238E27FC236}">
                      <a16:creationId xmlns:a16="http://schemas.microsoft.com/office/drawing/2014/main" id="{662D852D-120D-181F-E80A-180EEC5ECBD9}"/>
                    </a:ext>
                  </a:extLst>
                </p14:cNvPr>
                <p14:cNvContentPartPr/>
                <p14:nvPr/>
              </p14:nvContentPartPr>
              <p14:xfrm>
                <a:off x="5505016" y="5619296"/>
                <a:ext cx="4320" cy="3600"/>
              </p14:xfrm>
            </p:contentPart>
          </mc:Choice>
          <mc:Fallback xmlns="">
            <p:pic>
              <p:nvPicPr>
                <p:cNvPr id="171" name="Ink 170">
                  <a:extLst>
                    <a:ext uri="{FF2B5EF4-FFF2-40B4-BE49-F238E27FC236}">
                      <a16:creationId xmlns:a16="http://schemas.microsoft.com/office/drawing/2014/main" id="{662D852D-120D-181F-E80A-180EEC5ECBD9}"/>
                    </a:ext>
                  </a:extLst>
                </p:cNvPr>
                <p:cNvPicPr/>
                <p:nvPr/>
              </p:nvPicPr>
              <p:blipFill>
                <a:blip r:embed="rId241"/>
                <a:stretch>
                  <a:fillRect/>
                </a:stretch>
              </p:blipFill>
              <p:spPr>
                <a:xfrm>
                  <a:off x="5487016" y="5601656"/>
                  <a:ext cx="3996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242">
              <p14:nvContentPartPr>
                <p14:cNvPr id="172" name="Ink 171">
                  <a:extLst>
                    <a:ext uri="{FF2B5EF4-FFF2-40B4-BE49-F238E27FC236}">
                      <a16:creationId xmlns:a16="http://schemas.microsoft.com/office/drawing/2014/main" id="{713E4F98-D993-2447-497D-2C0D62AA62AD}"/>
                    </a:ext>
                  </a:extLst>
                </p14:cNvPr>
                <p14:cNvContentPartPr/>
                <p14:nvPr/>
              </p14:nvContentPartPr>
              <p14:xfrm>
                <a:off x="4586656" y="5610296"/>
                <a:ext cx="934200" cy="42840"/>
              </p14:xfrm>
            </p:contentPart>
          </mc:Choice>
          <mc:Fallback xmlns="">
            <p:pic>
              <p:nvPicPr>
                <p:cNvPr id="172" name="Ink 171">
                  <a:extLst>
                    <a:ext uri="{FF2B5EF4-FFF2-40B4-BE49-F238E27FC236}">
                      <a16:creationId xmlns:a16="http://schemas.microsoft.com/office/drawing/2014/main" id="{713E4F98-D993-2447-497D-2C0D62AA62AD}"/>
                    </a:ext>
                  </a:extLst>
                </p:cNvPr>
                <p:cNvPicPr/>
                <p:nvPr/>
              </p:nvPicPr>
              <p:blipFill>
                <a:blip r:embed="rId243"/>
                <a:stretch>
                  <a:fillRect/>
                </a:stretch>
              </p:blipFill>
              <p:spPr>
                <a:xfrm>
                  <a:off x="4568656" y="5592656"/>
                  <a:ext cx="96984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244">
              <p14:nvContentPartPr>
                <p14:cNvPr id="173" name="Ink 172">
                  <a:extLst>
                    <a:ext uri="{FF2B5EF4-FFF2-40B4-BE49-F238E27FC236}">
                      <a16:creationId xmlns:a16="http://schemas.microsoft.com/office/drawing/2014/main" id="{F3AD9D3F-0C42-81CE-173E-119255A0577A}"/>
                    </a:ext>
                  </a:extLst>
                </p14:cNvPr>
                <p14:cNvContentPartPr/>
                <p14:nvPr/>
              </p14:nvContentPartPr>
              <p14:xfrm>
                <a:off x="4067176" y="5652056"/>
                <a:ext cx="334080" cy="27360"/>
              </p14:xfrm>
            </p:contentPart>
          </mc:Choice>
          <mc:Fallback xmlns="">
            <p:pic>
              <p:nvPicPr>
                <p:cNvPr id="173" name="Ink 172">
                  <a:extLst>
                    <a:ext uri="{FF2B5EF4-FFF2-40B4-BE49-F238E27FC236}">
                      <a16:creationId xmlns:a16="http://schemas.microsoft.com/office/drawing/2014/main" id="{F3AD9D3F-0C42-81CE-173E-119255A0577A}"/>
                    </a:ext>
                  </a:extLst>
                </p:cNvPr>
                <p:cNvPicPr/>
                <p:nvPr/>
              </p:nvPicPr>
              <p:blipFill>
                <a:blip r:embed="rId245"/>
                <a:stretch>
                  <a:fillRect/>
                </a:stretch>
              </p:blipFill>
              <p:spPr>
                <a:xfrm>
                  <a:off x="4049176" y="5634056"/>
                  <a:ext cx="36972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246">
              <p14:nvContentPartPr>
                <p14:cNvPr id="174" name="Ink 173">
                  <a:extLst>
                    <a:ext uri="{FF2B5EF4-FFF2-40B4-BE49-F238E27FC236}">
                      <a16:creationId xmlns:a16="http://schemas.microsoft.com/office/drawing/2014/main" id="{3881B7A2-FFE8-CDE9-98A0-1F609C3C36F3}"/>
                    </a:ext>
                  </a:extLst>
                </p14:cNvPr>
                <p14:cNvContentPartPr/>
                <p14:nvPr/>
              </p14:nvContentPartPr>
              <p14:xfrm>
                <a:off x="3606376" y="5574656"/>
                <a:ext cx="315360" cy="41400"/>
              </p14:xfrm>
            </p:contentPart>
          </mc:Choice>
          <mc:Fallback xmlns="">
            <p:pic>
              <p:nvPicPr>
                <p:cNvPr id="174" name="Ink 173">
                  <a:extLst>
                    <a:ext uri="{FF2B5EF4-FFF2-40B4-BE49-F238E27FC236}">
                      <a16:creationId xmlns:a16="http://schemas.microsoft.com/office/drawing/2014/main" id="{3881B7A2-FFE8-CDE9-98A0-1F609C3C36F3}"/>
                    </a:ext>
                  </a:extLst>
                </p:cNvPr>
                <p:cNvPicPr/>
                <p:nvPr/>
              </p:nvPicPr>
              <p:blipFill>
                <a:blip r:embed="rId247"/>
                <a:stretch>
                  <a:fillRect/>
                </a:stretch>
              </p:blipFill>
              <p:spPr>
                <a:xfrm>
                  <a:off x="3588736" y="5556656"/>
                  <a:ext cx="35100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248">
              <p14:nvContentPartPr>
                <p14:cNvPr id="175" name="Ink 174">
                  <a:extLst>
                    <a:ext uri="{FF2B5EF4-FFF2-40B4-BE49-F238E27FC236}">
                      <a16:creationId xmlns:a16="http://schemas.microsoft.com/office/drawing/2014/main" id="{D576AA58-1FA1-0A52-581C-4953DF259E6A}"/>
                    </a:ext>
                  </a:extLst>
                </p14:cNvPr>
                <p14:cNvContentPartPr/>
                <p14:nvPr/>
              </p14:nvContentPartPr>
              <p14:xfrm>
                <a:off x="3089056" y="5607056"/>
                <a:ext cx="531360" cy="30240"/>
              </p14:xfrm>
            </p:contentPart>
          </mc:Choice>
          <mc:Fallback xmlns="">
            <p:pic>
              <p:nvPicPr>
                <p:cNvPr id="175" name="Ink 174">
                  <a:extLst>
                    <a:ext uri="{FF2B5EF4-FFF2-40B4-BE49-F238E27FC236}">
                      <a16:creationId xmlns:a16="http://schemas.microsoft.com/office/drawing/2014/main" id="{D576AA58-1FA1-0A52-581C-4953DF259E6A}"/>
                    </a:ext>
                  </a:extLst>
                </p:cNvPr>
                <p:cNvPicPr/>
                <p:nvPr/>
              </p:nvPicPr>
              <p:blipFill>
                <a:blip r:embed="rId249"/>
                <a:stretch>
                  <a:fillRect/>
                </a:stretch>
              </p:blipFill>
              <p:spPr>
                <a:xfrm>
                  <a:off x="3071056" y="5589416"/>
                  <a:ext cx="56700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250">
              <p14:nvContentPartPr>
                <p14:cNvPr id="176" name="Ink 175">
                  <a:extLst>
                    <a:ext uri="{FF2B5EF4-FFF2-40B4-BE49-F238E27FC236}">
                      <a16:creationId xmlns:a16="http://schemas.microsoft.com/office/drawing/2014/main" id="{AD3D6102-0C77-BE99-747F-5DD2918F59AB}"/>
                    </a:ext>
                  </a:extLst>
                </p14:cNvPr>
                <p14:cNvContentPartPr/>
                <p14:nvPr/>
              </p14:nvContentPartPr>
              <p14:xfrm>
                <a:off x="2377696" y="5614256"/>
                <a:ext cx="567720" cy="33480"/>
              </p14:xfrm>
            </p:contentPart>
          </mc:Choice>
          <mc:Fallback xmlns="">
            <p:pic>
              <p:nvPicPr>
                <p:cNvPr id="176" name="Ink 175">
                  <a:extLst>
                    <a:ext uri="{FF2B5EF4-FFF2-40B4-BE49-F238E27FC236}">
                      <a16:creationId xmlns:a16="http://schemas.microsoft.com/office/drawing/2014/main" id="{AD3D6102-0C77-BE99-747F-5DD2918F59AB}"/>
                    </a:ext>
                  </a:extLst>
                </p:cNvPr>
                <p:cNvPicPr/>
                <p:nvPr/>
              </p:nvPicPr>
              <p:blipFill>
                <a:blip r:embed="rId251"/>
                <a:stretch>
                  <a:fillRect/>
                </a:stretch>
              </p:blipFill>
              <p:spPr>
                <a:xfrm>
                  <a:off x="2360056" y="5596256"/>
                  <a:ext cx="603360" cy="69120"/>
                </a:xfrm>
                <a:prstGeom prst="rect">
                  <a:avLst/>
                </a:prstGeom>
              </p:spPr>
            </p:pic>
          </mc:Fallback>
        </mc:AlternateContent>
      </p:grpSp>
      <p:grpSp>
        <p:nvGrpSpPr>
          <p:cNvPr id="180" name="Group 179">
            <a:extLst>
              <a:ext uri="{FF2B5EF4-FFF2-40B4-BE49-F238E27FC236}">
                <a16:creationId xmlns:a16="http://schemas.microsoft.com/office/drawing/2014/main" id="{F622C2FA-15A4-27E4-043F-F50D5E3C93C2}"/>
              </a:ext>
            </a:extLst>
          </p:cNvPr>
          <p:cNvGrpSpPr/>
          <p:nvPr/>
        </p:nvGrpSpPr>
        <p:grpSpPr>
          <a:xfrm>
            <a:off x="-38984" y="5513456"/>
            <a:ext cx="1510560" cy="124560"/>
            <a:chOff x="-38984" y="5513456"/>
            <a:chExt cx="1510560" cy="124560"/>
          </a:xfrm>
        </p:grpSpPr>
        <mc:AlternateContent xmlns:mc="http://schemas.openxmlformats.org/markup-compatibility/2006" xmlns:p14="http://schemas.microsoft.com/office/powerpoint/2010/main">
          <mc:Choice Requires="p14">
            <p:contentPart p14:bwMode="auto" r:id="rId252">
              <p14:nvContentPartPr>
                <p14:cNvPr id="178" name="Ink 177">
                  <a:extLst>
                    <a:ext uri="{FF2B5EF4-FFF2-40B4-BE49-F238E27FC236}">
                      <a16:creationId xmlns:a16="http://schemas.microsoft.com/office/drawing/2014/main" id="{588047EC-FA05-DA1E-4DF3-0E6960D8A8E2}"/>
                    </a:ext>
                  </a:extLst>
                </p14:cNvPr>
                <p14:cNvContentPartPr/>
                <p14:nvPr/>
              </p14:nvContentPartPr>
              <p14:xfrm>
                <a:off x="960736" y="5554136"/>
                <a:ext cx="510840" cy="83880"/>
              </p14:xfrm>
            </p:contentPart>
          </mc:Choice>
          <mc:Fallback xmlns="">
            <p:pic>
              <p:nvPicPr>
                <p:cNvPr id="178" name="Ink 177">
                  <a:extLst>
                    <a:ext uri="{FF2B5EF4-FFF2-40B4-BE49-F238E27FC236}">
                      <a16:creationId xmlns:a16="http://schemas.microsoft.com/office/drawing/2014/main" id="{588047EC-FA05-DA1E-4DF3-0E6960D8A8E2}"/>
                    </a:ext>
                  </a:extLst>
                </p:cNvPr>
                <p:cNvPicPr/>
                <p:nvPr/>
              </p:nvPicPr>
              <p:blipFill>
                <a:blip r:embed="rId253"/>
                <a:stretch>
                  <a:fillRect/>
                </a:stretch>
              </p:blipFill>
              <p:spPr>
                <a:xfrm>
                  <a:off x="942736" y="5536496"/>
                  <a:ext cx="54648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254">
              <p14:nvContentPartPr>
                <p14:cNvPr id="179" name="Ink 178">
                  <a:extLst>
                    <a:ext uri="{FF2B5EF4-FFF2-40B4-BE49-F238E27FC236}">
                      <a16:creationId xmlns:a16="http://schemas.microsoft.com/office/drawing/2014/main" id="{D9601A9E-23C5-76E4-C884-AB6083ABB7AE}"/>
                    </a:ext>
                  </a:extLst>
                </p14:cNvPr>
                <p14:cNvContentPartPr/>
                <p14:nvPr/>
              </p14:nvContentPartPr>
              <p14:xfrm>
                <a:off x="-38984" y="5513456"/>
                <a:ext cx="884520" cy="87480"/>
              </p14:xfrm>
            </p:contentPart>
          </mc:Choice>
          <mc:Fallback xmlns="">
            <p:pic>
              <p:nvPicPr>
                <p:cNvPr id="179" name="Ink 178">
                  <a:extLst>
                    <a:ext uri="{FF2B5EF4-FFF2-40B4-BE49-F238E27FC236}">
                      <a16:creationId xmlns:a16="http://schemas.microsoft.com/office/drawing/2014/main" id="{D9601A9E-23C5-76E4-C884-AB6083ABB7AE}"/>
                    </a:ext>
                  </a:extLst>
                </p:cNvPr>
                <p:cNvPicPr/>
                <p:nvPr/>
              </p:nvPicPr>
              <p:blipFill>
                <a:blip r:embed="rId255"/>
                <a:stretch>
                  <a:fillRect/>
                </a:stretch>
              </p:blipFill>
              <p:spPr>
                <a:xfrm>
                  <a:off x="-56624" y="5495816"/>
                  <a:ext cx="920160" cy="123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6">
            <p14:nvContentPartPr>
              <p14:cNvPr id="181" name="Ink 180">
                <a:extLst>
                  <a:ext uri="{FF2B5EF4-FFF2-40B4-BE49-F238E27FC236}">
                    <a16:creationId xmlns:a16="http://schemas.microsoft.com/office/drawing/2014/main" id="{7E162E76-9317-28F6-84C5-94195A098C19}"/>
                  </a:ext>
                </a:extLst>
              </p14:cNvPr>
              <p14:cNvContentPartPr/>
              <p14:nvPr/>
            </p14:nvContentPartPr>
            <p14:xfrm>
              <a:off x="9575896" y="6047336"/>
              <a:ext cx="727560" cy="105480"/>
            </p14:xfrm>
          </p:contentPart>
        </mc:Choice>
        <mc:Fallback xmlns="">
          <p:pic>
            <p:nvPicPr>
              <p:cNvPr id="181" name="Ink 180">
                <a:extLst>
                  <a:ext uri="{FF2B5EF4-FFF2-40B4-BE49-F238E27FC236}">
                    <a16:creationId xmlns:a16="http://schemas.microsoft.com/office/drawing/2014/main" id="{7E162E76-9317-28F6-84C5-94195A098C19}"/>
                  </a:ext>
                </a:extLst>
              </p:cNvPr>
              <p:cNvPicPr/>
              <p:nvPr/>
            </p:nvPicPr>
            <p:blipFill>
              <a:blip r:embed="rId257"/>
              <a:stretch>
                <a:fillRect/>
              </a:stretch>
            </p:blipFill>
            <p:spPr>
              <a:xfrm>
                <a:off x="9558256" y="6029336"/>
                <a:ext cx="763200" cy="141120"/>
              </a:xfrm>
              <a:prstGeom prst="rect">
                <a:avLst/>
              </a:prstGeom>
            </p:spPr>
          </p:pic>
        </mc:Fallback>
      </mc:AlternateContent>
      <mc:AlternateContent xmlns:mc="http://schemas.openxmlformats.org/markup-compatibility/2006" xmlns:p14="http://schemas.microsoft.com/office/powerpoint/2010/main">
        <mc:Choice Requires="p14">
          <p:contentPart p14:bwMode="auto" r:id="rId258">
            <p14:nvContentPartPr>
              <p14:cNvPr id="198" name="Ink 197">
                <a:extLst>
                  <a:ext uri="{FF2B5EF4-FFF2-40B4-BE49-F238E27FC236}">
                    <a16:creationId xmlns:a16="http://schemas.microsoft.com/office/drawing/2014/main" id="{32C0F673-08CE-3D85-452C-C45263CD074E}"/>
                  </a:ext>
                </a:extLst>
              </p14:cNvPr>
              <p14:cNvContentPartPr/>
              <p14:nvPr/>
            </p14:nvContentPartPr>
            <p14:xfrm>
              <a:off x="2150896" y="5114216"/>
              <a:ext cx="2430360" cy="538560"/>
            </p14:xfrm>
          </p:contentPart>
        </mc:Choice>
        <mc:Fallback xmlns="">
          <p:pic>
            <p:nvPicPr>
              <p:cNvPr id="198" name="Ink 197">
                <a:extLst>
                  <a:ext uri="{FF2B5EF4-FFF2-40B4-BE49-F238E27FC236}">
                    <a16:creationId xmlns:a16="http://schemas.microsoft.com/office/drawing/2014/main" id="{32C0F673-08CE-3D85-452C-C45263CD074E}"/>
                  </a:ext>
                </a:extLst>
              </p:cNvPr>
              <p:cNvPicPr/>
              <p:nvPr/>
            </p:nvPicPr>
            <p:blipFill>
              <a:blip r:embed="rId259"/>
              <a:stretch>
                <a:fillRect/>
              </a:stretch>
            </p:blipFill>
            <p:spPr>
              <a:xfrm>
                <a:off x="2132896" y="5096576"/>
                <a:ext cx="2466000" cy="574200"/>
              </a:xfrm>
              <a:prstGeom prst="rect">
                <a:avLst/>
              </a:prstGeom>
            </p:spPr>
          </p:pic>
        </mc:Fallback>
      </mc:AlternateContent>
      <p:grpSp>
        <p:nvGrpSpPr>
          <p:cNvPr id="201" name="Group 200">
            <a:extLst>
              <a:ext uri="{FF2B5EF4-FFF2-40B4-BE49-F238E27FC236}">
                <a16:creationId xmlns:a16="http://schemas.microsoft.com/office/drawing/2014/main" id="{1C61414F-59F8-3242-723D-F04524C591A4}"/>
              </a:ext>
            </a:extLst>
          </p:cNvPr>
          <p:cNvGrpSpPr/>
          <p:nvPr/>
        </p:nvGrpSpPr>
        <p:grpSpPr>
          <a:xfrm>
            <a:off x="2753176" y="5152376"/>
            <a:ext cx="6599520" cy="1002600"/>
            <a:chOff x="2753176" y="5152376"/>
            <a:chExt cx="6599520" cy="1002600"/>
          </a:xfrm>
        </p:grpSpPr>
        <mc:AlternateContent xmlns:mc="http://schemas.openxmlformats.org/markup-compatibility/2006" xmlns:p14="http://schemas.microsoft.com/office/powerpoint/2010/main">
          <mc:Choice Requires="p14">
            <p:contentPart p14:bwMode="auto" r:id="rId260">
              <p14:nvContentPartPr>
                <p14:cNvPr id="182" name="Ink 181">
                  <a:extLst>
                    <a:ext uri="{FF2B5EF4-FFF2-40B4-BE49-F238E27FC236}">
                      <a16:creationId xmlns:a16="http://schemas.microsoft.com/office/drawing/2014/main" id="{7EA5AD51-6D4D-B064-1433-8653F8A8ADD4}"/>
                    </a:ext>
                  </a:extLst>
                </p14:cNvPr>
                <p14:cNvContentPartPr/>
                <p14:nvPr/>
              </p14:nvContentPartPr>
              <p14:xfrm>
                <a:off x="8738536" y="6006656"/>
                <a:ext cx="614160" cy="65880"/>
              </p14:xfrm>
            </p:contentPart>
          </mc:Choice>
          <mc:Fallback xmlns="">
            <p:pic>
              <p:nvPicPr>
                <p:cNvPr id="182" name="Ink 181">
                  <a:extLst>
                    <a:ext uri="{FF2B5EF4-FFF2-40B4-BE49-F238E27FC236}">
                      <a16:creationId xmlns:a16="http://schemas.microsoft.com/office/drawing/2014/main" id="{7EA5AD51-6D4D-B064-1433-8653F8A8ADD4}"/>
                    </a:ext>
                  </a:extLst>
                </p:cNvPr>
                <p:cNvPicPr/>
                <p:nvPr/>
              </p:nvPicPr>
              <p:blipFill>
                <a:blip r:embed="rId261"/>
                <a:stretch>
                  <a:fillRect/>
                </a:stretch>
              </p:blipFill>
              <p:spPr>
                <a:xfrm>
                  <a:off x="8720536" y="5988656"/>
                  <a:ext cx="64980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262">
              <p14:nvContentPartPr>
                <p14:cNvPr id="183" name="Ink 182">
                  <a:extLst>
                    <a:ext uri="{FF2B5EF4-FFF2-40B4-BE49-F238E27FC236}">
                      <a16:creationId xmlns:a16="http://schemas.microsoft.com/office/drawing/2014/main" id="{0AFE1885-4957-AC98-563C-1306395FFAB9}"/>
                    </a:ext>
                  </a:extLst>
                </p14:cNvPr>
                <p14:cNvContentPartPr/>
                <p14:nvPr/>
              </p14:nvContentPartPr>
              <p14:xfrm>
                <a:off x="8232016" y="6012416"/>
                <a:ext cx="335880" cy="68400"/>
              </p14:xfrm>
            </p:contentPart>
          </mc:Choice>
          <mc:Fallback xmlns="">
            <p:pic>
              <p:nvPicPr>
                <p:cNvPr id="183" name="Ink 182">
                  <a:extLst>
                    <a:ext uri="{FF2B5EF4-FFF2-40B4-BE49-F238E27FC236}">
                      <a16:creationId xmlns:a16="http://schemas.microsoft.com/office/drawing/2014/main" id="{0AFE1885-4957-AC98-563C-1306395FFAB9}"/>
                    </a:ext>
                  </a:extLst>
                </p:cNvPr>
                <p:cNvPicPr/>
                <p:nvPr/>
              </p:nvPicPr>
              <p:blipFill>
                <a:blip r:embed="rId263"/>
                <a:stretch>
                  <a:fillRect/>
                </a:stretch>
              </p:blipFill>
              <p:spPr>
                <a:xfrm>
                  <a:off x="8214016" y="5994776"/>
                  <a:ext cx="37152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264">
              <p14:nvContentPartPr>
                <p14:cNvPr id="184" name="Ink 183">
                  <a:extLst>
                    <a:ext uri="{FF2B5EF4-FFF2-40B4-BE49-F238E27FC236}">
                      <a16:creationId xmlns:a16="http://schemas.microsoft.com/office/drawing/2014/main" id="{9BBE7653-0A47-0633-F88B-6912D94509FA}"/>
                    </a:ext>
                  </a:extLst>
                </p14:cNvPr>
                <p14:cNvContentPartPr/>
                <p14:nvPr/>
              </p14:nvContentPartPr>
              <p14:xfrm>
                <a:off x="7846456" y="6074336"/>
                <a:ext cx="263160" cy="33480"/>
              </p14:xfrm>
            </p:contentPart>
          </mc:Choice>
          <mc:Fallback xmlns="">
            <p:pic>
              <p:nvPicPr>
                <p:cNvPr id="184" name="Ink 183">
                  <a:extLst>
                    <a:ext uri="{FF2B5EF4-FFF2-40B4-BE49-F238E27FC236}">
                      <a16:creationId xmlns:a16="http://schemas.microsoft.com/office/drawing/2014/main" id="{9BBE7653-0A47-0633-F88B-6912D94509FA}"/>
                    </a:ext>
                  </a:extLst>
                </p:cNvPr>
                <p:cNvPicPr/>
                <p:nvPr/>
              </p:nvPicPr>
              <p:blipFill>
                <a:blip r:embed="rId265"/>
                <a:stretch>
                  <a:fillRect/>
                </a:stretch>
              </p:blipFill>
              <p:spPr>
                <a:xfrm>
                  <a:off x="7828816" y="6056336"/>
                  <a:ext cx="298800" cy="69120"/>
                </a:xfrm>
                <a:prstGeom prst="rect">
                  <a:avLst/>
                </a:prstGeom>
              </p:spPr>
            </p:pic>
          </mc:Fallback>
        </mc:AlternateContent>
        <mc:AlternateContent xmlns:mc="http://schemas.openxmlformats.org/markup-compatibility/2006" xmlns:p14="http://schemas.microsoft.com/office/powerpoint/2010/main">
          <mc:Choice Requires="p14">
            <p:contentPart p14:bwMode="auto" r:id="rId266">
              <p14:nvContentPartPr>
                <p14:cNvPr id="186" name="Ink 185">
                  <a:extLst>
                    <a:ext uri="{FF2B5EF4-FFF2-40B4-BE49-F238E27FC236}">
                      <a16:creationId xmlns:a16="http://schemas.microsoft.com/office/drawing/2014/main" id="{DAA00898-1BDE-016D-0E52-57B7F63BC048}"/>
                    </a:ext>
                  </a:extLst>
                </p14:cNvPr>
                <p14:cNvContentPartPr/>
                <p14:nvPr/>
              </p14:nvContentPartPr>
              <p14:xfrm>
                <a:off x="7132936" y="6033296"/>
                <a:ext cx="606600" cy="65520"/>
              </p14:xfrm>
            </p:contentPart>
          </mc:Choice>
          <mc:Fallback xmlns="">
            <p:pic>
              <p:nvPicPr>
                <p:cNvPr id="186" name="Ink 185">
                  <a:extLst>
                    <a:ext uri="{FF2B5EF4-FFF2-40B4-BE49-F238E27FC236}">
                      <a16:creationId xmlns:a16="http://schemas.microsoft.com/office/drawing/2014/main" id="{DAA00898-1BDE-016D-0E52-57B7F63BC048}"/>
                    </a:ext>
                  </a:extLst>
                </p:cNvPr>
                <p:cNvPicPr/>
                <p:nvPr/>
              </p:nvPicPr>
              <p:blipFill>
                <a:blip r:embed="rId267"/>
                <a:stretch>
                  <a:fillRect/>
                </a:stretch>
              </p:blipFill>
              <p:spPr>
                <a:xfrm>
                  <a:off x="7114936" y="6015656"/>
                  <a:ext cx="642240" cy="101160"/>
                </a:xfrm>
                <a:prstGeom prst="rect">
                  <a:avLst/>
                </a:prstGeom>
              </p:spPr>
            </p:pic>
          </mc:Fallback>
        </mc:AlternateContent>
        <mc:AlternateContent xmlns:mc="http://schemas.openxmlformats.org/markup-compatibility/2006" xmlns:p14="http://schemas.microsoft.com/office/powerpoint/2010/main">
          <mc:Choice Requires="p14">
            <p:contentPart p14:bwMode="auto" r:id="rId268">
              <p14:nvContentPartPr>
                <p14:cNvPr id="187" name="Ink 186">
                  <a:extLst>
                    <a:ext uri="{FF2B5EF4-FFF2-40B4-BE49-F238E27FC236}">
                      <a16:creationId xmlns:a16="http://schemas.microsoft.com/office/drawing/2014/main" id="{2CB15FA6-B3E1-B33D-C7BA-74E32B0FCA67}"/>
                    </a:ext>
                  </a:extLst>
                </p14:cNvPr>
                <p14:cNvContentPartPr/>
                <p14:nvPr/>
              </p14:nvContentPartPr>
              <p14:xfrm>
                <a:off x="6722536" y="6055616"/>
                <a:ext cx="303480" cy="22320"/>
              </p14:xfrm>
            </p:contentPart>
          </mc:Choice>
          <mc:Fallback xmlns="">
            <p:pic>
              <p:nvPicPr>
                <p:cNvPr id="187" name="Ink 186">
                  <a:extLst>
                    <a:ext uri="{FF2B5EF4-FFF2-40B4-BE49-F238E27FC236}">
                      <a16:creationId xmlns:a16="http://schemas.microsoft.com/office/drawing/2014/main" id="{2CB15FA6-B3E1-B33D-C7BA-74E32B0FCA67}"/>
                    </a:ext>
                  </a:extLst>
                </p:cNvPr>
                <p:cNvPicPr/>
                <p:nvPr/>
              </p:nvPicPr>
              <p:blipFill>
                <a:blip r:embed="rId269"/>
                <a:stretch>
                  <a:fillRect/>
                </a:stretch>
              </p:blipFill>
              <p:spPr>
                <a:xfrm>
                  <a:off x="6704536" y="6037616"/>
                  <a:ext cx="339120" cy="57960"/>
                </a:xfrm>
                <a:prstGeom prst="rect">
                  <a:avLst/>
                </a:prstGeom>
              </p:spPr>
            </p:pic>
          </mc:Fallback>
        </mc:AlternateContent>
        <mc:AlternateContent xmlns:mc="http://schemas.openxmlformats.org/markup-compatibility/2006" xmlns:p14="http://schemas.microsoft.com/office/powerpoint/2010/main">
          <mc:Choice Requires="p14">
            <p:contentPart p14:bwMode="auto" r:id="rId270">
              <p14:nvContentPartPr>
                <p14:cNvPr id="188" name="Ink 187">
                  <a:extLst>
                    <a:ext uri="{FF2B5EF4-FFF2-40B4-BE49-F238E27FC236}">
                      <a16:creationId xmlns:a16="http://schemas.microsoft.com/office/drawing/2014/main" id="{6270960F-85AF-7560-C013-87017551B94E}"/>
                    </a:ext>
                  </a:extLst>
                </p14:cNvPr>
                <p14:cNvContentPartPr/>
                <p14:nvPr/>
              </p14:nvContentPartPr>
              <p14:xfrm>
                <a:off x="5982376" y="6067136"/>
                <a:ext cx="562320" cy="32760"/>
              </p14:xfrm>
            </p:contentPart>
          </mc:Choice>
          <mc:Fallback xmlns="">
            <p:pic>
              <p:nvPicPr>
                <p:cNvPr id="188" name="Ink 187">
                  <a:extLst>
                    <a:ext uri="{FF2B5EF4-FFF2-40B4-BE49-F238E27FC236}">
                      <a16:creationId xmlns:a16="http://schemas.microsoft.com/office/drawing/2014/main" id="{6270960F-85AF-7560-C013-87017551B94E}"/>
                    </a:ext>
                  </a:extLst>
                </p:cNvPr>
                <p:cNvPicPr/>
                <p:nvPr/>
              </p:nvPicPr>
              <p:blipFill>
                <a:blip r:embed="rId271"/>
                <a:stretch>
                  <a:fillRect/>
                </a:stretch>
              </p:blipFill>
              <p:spPr>
                <a:xfrm>
                  <a:off x="5964376" y="6049136"/>
                  <a:ext cx="597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272">
              <p14:nvContentPartPr>
                <p14:cNvPr id="190" name="Ink 189">
                  <a:extLst>
                    <a:ext uri="{FF2B5EF4-FFF2-40B4-BE49-F238E27FC236}">
                      <a16:creationId xmlns:a16="http://schemas.microsoft.com/office/drawing/2014/main" id="{9E8EA286-BE35-BD87-60A7-17E771335973}"/>
                    </a:ext>
                  </a:extLst>
                </p14:cNvPr>
                <p14:cNvContentPartPr/>
                <p14:nvPr/>
              </p14:nvContentPartPr>
              <p14:xfrm>
                <a:off x="5244016" y="6103496"/>
                <a:ext cx="574200" cy="27360"/>
              </p14:xfrm>
            </p:contentPart>
          </mc:Choice>
          <mc:Fallback xmlns="">
            <p:pic>
              <p:nvPicPr>
                <p:cNvPr id="190" name="Ink 189">
                  <a:extLst>
                    <a:ext uri="{FF2B5EF4-FFF2-40B4-BE49-F238E27FC236}">
                      <a16:creationId xmlns:a16="http://schemas.microsoft.com/office/drawing/2014/main" id="{9E8EA286-BE35-BD87-60A7-17E771335973}"/>
                    </a:ext>
                  </a:extLst>
                </p:cNvPr>
                <p:cNvPicPr/>
                <p:nvPr/>
              </p:nvPicPr>
              <p:blipFill>
                <a:blip r:embed="rId273"/>
                <a:stretch>
                  <a:fillRect/>
                </a:stretch>
              </p:blipFill>
              <p:spPr>
                <a:xfrm>
                  <a:off x="5226376" y="6085496"/>
                  <a:ext cx="60984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274">
              <p14:nvContentPartPr>
                <p14:cNvPr id="191" name="Ink 190">
                  <a:extLst>
                    <a:ext uri="{FF2B5EF4-FFF2-40B4-BE49-F238E27FC236}">
                      <a16:creationId xmlns:a16="http://schemas.microsoft.com/office/drawing/2014/main" id="{1631C21D-C72A-5A53-3512-5634E8A628CD}"/>
                    </a:ext>
                  </a:extLst>
                </p14:cNvPr>
                <p14:cNvContentPartPr/>
                <p14:nvPr/>
              </p14:nvContentPartPr>
              <p14:xfrm>
                <a:off x="4352296" y="6069296"/>
                <a:ext cx="704520" cy="13680"/>
              </p14:xfrm>
            </p:contentPart>
          </mc:Choice>
          <mc:Fallback xmlns="">
            <p:pic>
              <p:nvPicPr>
                <p:cNvPr id="191" name="Ink 190">
                  <a:extLst>
                    <a:ext uri="{FF2B5EF4-FFF2-40B4-BE49-F238E27FC236}">
                      <a16:creationId xmlns:a16="http://schemas.microsoft.com/office/drawing/2014/main" id="{1631C21D-C72A-5A53-3512-5634E8A628CD}"/>
                    </a:ext>
                  </a:extLst>
                </p:cNvPr>
                <p:cNvPicPr/>
                <p:nvPr/>
              </p:nvPicPr>
              <p:blipFill>
                <a:blip r:embed="rId275"/>
                <a:stretch>
                  <a:fillRect/>
                </a:stretch>
              </p:blipFill>
              <p:spPr>
                <a:xfrm>
                  <a:off x="4334656" y="6051296"/>
                  <a:ext cx="74016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276">
              <p14:nvContentPartPr>
                <p14:cNvPr id="192" name="Ink 191">
                  <a:extLst>
                    <a:ext uri="{FF2B5EF4-FFF2-40B4-BE49-F238E27FC236}">
                      <a16:creationId xmlns:a16="http://schemas.microsoft.com/office/drawing/2014/main" id="{B217F3DB-58A5-C372-8976-AF35C42ABC86}"/>
                    </a:ext>
                  </a:extLst>
                </p14:cNvPr>
                <p14:cNvContentPartPr/>
                <p14:nvPr/>
              </p14:nvContentPartPr>
              <p14:xfrm>
                <a:off x="3781336" y="5999816"/>
                <a:ext cx="474120" cy="23760"/>
              </p14:xfrm>
            </p:contentPart>
          </mc:Choice>
          <mc:Fallback xmlns="">
            <p:pic>
              <p:nvPicPr>
                <p:cNvPr id="192" name="Ink 191">
                  <a:extLst>
                    <a:ext uri="{FF2B5EF4-FFF2-40B4-BE49-F238E27FC236}">
                      <a16:creationId xmlns:a16="http://schemas.microsoft.com/office/drawing/2014/main" id="{B217F3DB-58A5-C372-8976-AF35C42ABC86}"/>
                    </a:ext>
                  </a:extLst>
                </p:cNvPr>
                <p:cNvPicPr/>
                <p:nvPr/>
              </p:nvPicPr>
              <p:blipFill>
                <a:blip r:embed="rId277"/>
                <a:stretch>
                  <a:fillRect/>
                </a:stretch>
              </p:blipFill>
              <p:spPr>
                <a:xfrm>
                  <a:off x="3763336" y="5981816"/>
                  <a:ext cx="50976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278">
              <p14:nvContentPartPr>
                <p14:cNvPr id="193" name="Ink 192">
                  <a:extLst>
                    <a:ext uri="{FF2B5EF4-FFF2-40B4-BE49-F238E27FC236}">
                      <a16:creationId xmlns:a16="http://schemas.microsoft.com/office/drawing/2014/main" id="{B3136A02-5463-06B2-5389-42BAC4A8E128}"/>
                    </a:ext>
                  </a:extLst>
                </p14:cNvPr>
                <p14:cNvContentPartPr/>
                <p14:nvPr/>
              </p14:nvContentPartPr>
              <p14:xfrm>
                <a:off x="2816536" y="6040136"/>
                <a:ext cx="838440" cy="50040"/>
              </p14:xfrm>
            </p:contentPart>
          </mc:Choice>
          <mc:Fallback xmlns="">
            <p:pic>
              <p:nvPicPr>
                <p:cNvPr id="193" name="Ink 192">
                  <a:extLst>
                    <a:ext uri="{FF2B5EF4-FFF2-40B4-BE49-F238E27FC236}">
                      <a16:creationId xmlns:a16="http://schemas.microsoft.com/office/drawing/2014/main" id="{B3136A02-5463-06B2-5389-42BAC4A8E128}"/>
                    </a:ext>
                  </a:extLst>
                </p:cNvPr>
                <p:cNvPicPr/>
                <p:nvPr/>
              </p:nvPicPr>
              <p:blipFill>
                <a:blip r:embed="rId279"/>
                <a:stretch>
                  <a:fillRect/>
                </a:stretch>
              </p:blipFill>
              <p:spPr>
                <a:xfrm>
                  <a:off x="2798896" y="6022136"/>
                  <a:ext cx="87408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280">
              <p14:nvContentPartPr>
                <p14:cNvPr id="195" name="Ink 194">
                  <a:extLst>
                    <a:ext uri="{FF2B5EF4-FFF2-40B4-BE49-F238E27FC236}">
                      <a16:creationId xmlns:a16="http://schemas.microsoft.com/office/drawing/2014/main" id="{F8CDFB33-A276-FAC4-522D-B17DF2C9CBF1}"/>
                    </a:ext>
                  </a:extLst>
                </p14:cNvPr>
                <p14:cNvContentPartPr/>
                <p14:nvPr/>
              </p14:nvContentPartPr>
              <p14:xfrm>
                <a:off x="4459936" y="5152376"/>
                <a:ext cx="1461960" cy="547920"/>
              </p14:xfrm>
            </p:contentPart>
          </mc:Choice>
          <mc:Fallback xmlns="">
            <p:pic>
              <p:nvPicPr>
                <p:cNvPr id="195" name="Ink 194">
                  <a:extLst>
                    <a:ext uri="{FF2B5EF4-FFF2-40B4-BE49-F238E27FC236}">
                      <a16:creationId xmlns:a16="http://schemas.microsoft.com/office/drawing/2014/main" id="{F8CDFB33-A276-FAC4-522D-B17DF2C9CBF1}"/>
                    </a:ext>
                  </a:extLst>
                </p:cNvPr>
                <p:cNvPicPr/>
                <p:nvPr/>
              </p:nvPicPr>
              <p:blipFill>
                <a:blip r:embed="rId281"/>
                <a:stretch>
                  <a:fillRect/>
                </a:stretch>
              </p:blipFill>
              <p:spPr>
                <a:xfrm>
                  <a:off x="4442296" y="5134376"/>
                  <a:ext cx="1497600" cy="583560"/>
                </a:xfrm>
                <a:prstGeom prst="rect">
                  <a:avLst/>
                </a:prstGeom>
              </p:spPr>
            </p:pic>
          </mc:Fallback>
        </mc:AlternateContent>
        <mc:AlternateContent xmlns:mc="http://schemas.openxmlformats.org/markup-compatibility/2006" xmlns:p14="http://schemas.microsoft.com/office/powerpoint/2010/main">
          <mc:Choice Requires="p14">
            <p:contentPart p14:bwMode="auto" r:id="rId282">
              <p14:nvContentPartPr>
                <p14:cNvPr id="196" name="Ink 195">
                  <a:extLst>
                    <a:ext uri="{FF2B5EF4-FFF2-40B4-BE49-F238E27FC236}">
                      <a16:creationId xmlns:a16="http://schemas.microsoft.com/office/drawing/2014/main" id="{2F6C4AFB-568E-0751-79C0-0308B2EFD57D}"/>
                    </a:ext>
                  </a:extLst>
                </p14:cNvPr>
                <p14:cNvContentPartPr/>
                <p14:nvPr/>
              </p14:nvContentPartPr>
              <p14:xfrm>
                <a:off x="4521496" y="5647736"/>
                <a:ext cx="4320" cy="2160"/>
              </p14:xfrm>
            </p:contentPart>
          </mc:Choice>
          <mc:Fallback xmlns="">
            <p:pic>
              <p:nvPicPr>
                <p:cNvPr id="196" name="Ink 195">
                  <a:extLst>
                    <a:ext uri="{FF2B5EF4-FFF2-40B4-BE49-F238E27FC236}">
                      <a16:creationId xmlns:a16="http://schemas.microsoft.com/office/drawing/2014/main" id="{2F6C4AFB-568E-0751-79C0-0308B2EFD57D}"/>
                    </a:ext>
                  </a:extLst>
                </p:cNvPr>
                <p:cNvPicPr/>
                <p:nvPr/>
              </p:nvPicPr>
              <p:blipFill>
                <a:blip r:embed="rId283"/>
                <a:stretch>
                  <a:fillRect/>
                </a:stretch>
              </p:blipFill>
              <p:spPr>
                <a:xfrm>
                  <a:off x="4503496" y="5630096"/>
                  <a:ext cx="3996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284">
              <p14:nvContentPartPr>
                <p14:cNvPr id="200" name="Ink 199">
                  <a:extLst>
                    <a:ext uri="{FF2B5EF4-FFF2-40B4-BE49-F238E27FC236}">
                      <a16:creationId xmlns:a16="http://schemas.microsoft.com/office/drawing/2014/main" id="{7A4F51CA-79DF-CB47-74DC-11B41DB243B6}"/>
                    </a:ext>
                  </a:extLst>
                </p14:cNvPr>
                <p14:cNvContentPartPr/>
                <p14:nvPr/>
              </p14:nvContentPartPr>
              <p14:xfrm>
                <a:off x="2753176" y="5519936"/>
                <a:ext cx="4430160" cy="635040"/>
              </p14:xfrm>
            </p:contentPart>
          </mc:Choice>
          <mc:Fallback xmlns="">
            <p:pic>
              <p:nvPicPr>
                <p:cNvPr id="200" name="Ink 199">
                  <a:extLst>
                    <a:ext uri="{FF2B5EF4-FFF2-40B4-BE49-F238E27FC236}">
                      <a16:creationId xmlns:a16="http://schemas.microsoft.com/office/drawing/2014/main" id="{7A4F51CA-79DF-CB47-74DC-11B41DB243B6}"/>
                    </a:ext>
                  </a:extLst>
                </p:cNvPr>
                <p:cNvPicPr/>
                <p:nvPr/>
              </p:nvPicPr>
              <p:blipFill>
                <a:blip r:embed="rId285"/>
                <a:stretch>
                  <a:fillRect/>
                </a:stretch>
              </p:blipFill>
              <p:spPr>
                <a:xfrm>
                  <a:off x="2735536" y="5502296"/>
                  <a:ext cx="4465800" cy="670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6">
            <p14:nvContentPartPr>
              <p14:cNvPr id="202" name="Ink 201">
                <a:extLst>
                  <a:ext uri="{FF2B5EF4-FFF2-40B4-BE49-F238E27FC236}">
                    <a16:creationId xmlns:a16="http://schemas.microsoft.com/office/drawing/2014/main" id="{C3EF0585-C660-A7E1-F095-8B7375905344}"/>
                  </a:ext>
                </a:extLst>
              </p14:cNvPr>
              <p14:cNvContentPartPr/>
              <p14:nvPr/>
            </p14:nvContentPartPr>
            <p14:xfrm>
              <a:off x="2797096" y="4538576"/>
              <a:ext cx="2654280" cy="644400"/>
            </p14:xfrm>
          </p:contentPart>
        </mc:Choice>
        <mc:Fallback xmlns="">
          <p:pic>
            <p:nvPicPr>
              <p:cNvPr id="202" name="Ink 201">
                <a:extLst>
                  <a:ext uri="{FF2B5EF4-FFF2-40B4-BE49-F238E27FC236}">
                    <a16:creationId xmlns:a16="http://schemas.microsoft.com/office/drawing/2014/main" id="{C3EF0585-C660-A7E1-F095-8B7375905344}"/>
                  </a:ext>
                </a:extLst>
              </p:cNvPr>
              <p:cNvPicPr/>
              <p:nvPr/>
            </p:nvPicPr>
            <p:blipFill>
              <a:blip r:embed="rId287"/>
              <a:stretch>
                <a:fillRect/>
              </a:stretch>
            </p:blipFill>
            <p:spPr>
              <a:xfrm>
                <a:off x="2779456" y="4520576"/>
                <a:ext cx="2689920" cy="680040"/>
              </a:xfrm>
              <a:prstGeom prst="rect">
                <a:avLst/>
              </a:prstGeom>
            </p:spPr>
          </p:pic>
        </mc:Fallback>
      </mc:AlternateContent>
      <mc:AlternateContent xmlns:mc="http://schemas.openxmlformats.org/markup-compatibility/2006" xmlns:p14="http://schemas.microsoft.com/office/powerpoint/2010/main">
        <mc:Choice Requires="p14">
          <p:contentPart p14:bwMode="auto" r:id="rId288">
            <p14:nvContentPartPr>
              <p14:cNvPr id="203" name="Ink 202">
                <a:extLst>
                  <a:ext uri="{FF2B5EF4-FFF2-40B4-BE49-F238E27FC236}">
                    <a16:creationId xmlns:a16="http://schemas.microsoft.com/office/drawing/2014/main" id="{CBD99BEF-007D-73F6-B425-1FDB0037C2B9}"/>
                  </a:ext>
                </a:extLst>
              </p14:cNvPr>
              <p14:cNvContentPartPr/>
              <p14:nvPr/>
            </p14:nvContentPartPr>
            <p14:xfrm>
              <a:off x="2797096" y="4616077"/>
              <a:ext cx="592560" cy="523800"/>
            </p14:xfrm>
          </p:contentPart>
        </mc:Choice>
        <mc:Fallback xmlns="">
          <p:pic>
            <p:nvPicPr>
              <p:cNvPr id="203" name="Ink 202">
                <a:extLst>
                  <a:ext uri="{FF2B5EF4-FFF2-40B4-BE49-F238E27FC236}">
                    <a16:creationId xmlns:a16="http://schemas.microsoft.com/office/drawing/2014/main" id="{CBD99BEF-007D-73F6-B425-1FDB0037C2B9}"/>
                  </a:ext>
                </a:extLst>
              </p:cNvPr>
              <p:cNvPicPr/>
              <p:nvPr/>
            </p:nvPicPr>
            <p:blipFill>
              <a:blip r:embed="rId289"/>
              <a:stretch>
                <a:fillRect/>
              </a:stretch>
            </p:blipFill>
            <p:spPr>
              <a:xfrm>
                <a:off x="2779096" y="4598077"/>
                <a:ext cx="628200" cy="559440"/>
              </a:xfrm>
              <a:prstGeom prst="rect">
                <a:avLst/>
              </a:prstGeom>
            </p:spPr>
          </p:pic>
        </mc:Fallback>
      </mc:AlternateContent>
      <mc:AlternateContent xmlns:mc="http://schemas.openxmlformats.org/markup-compatibility/2006" xmlns:p14="http://schemas.microsoft.com/office/powerpoint/2010/main">
        <mc:Choice Requires="p14">
          <p:contentPart p14:bwMode="auto" r:id="rId290">
            <p14:nvContentPartPr>
              <p14:cNvPr id="204" name="Ink 203">
                <a:extLst>
                  <a:ext uri="{FF2B5EF4-FFF2-40B4-BE49-F238E27FC236}">
                    <a16:creationId xmlns:a16="http://schemas.microsoft.com/office/drawing/2014/main" id="{DF9E1F84-2D12-A92F-9AB7-6DFB72AD5091}"/>
                  </a:ext>
                </a:extLst>
              </p14:cNvPr>
              <p14:cNvContentPartPr/>
              <p14:nvPr/>
            </p14:nvContentPartPr>
            <p14:xfrm>
              <a:off x="8758696" y="5593117"/>
              <a:ext cx="61920" cy="43560"/>
            </p14:xfrm>
          </p:contentPart>
        </mc:Choice>
        <mc:Fallback xmlns="">
          <p:pic>
            <p:nvPicPr>
              <p:cNvPr id="204" name="Ink 203">
                <a:extLst>
                  <a:ext uri="{FF2B5EF4-FFF2-40B4-BE49-F238E27FC236}">
                    <a16:creationId xmlns:a16="http://schemas.microsoft.com/office/drawing/2014/main" id="{DF9E1F84-2D12-A92F-9AB7-6DFB72AD5091}"/>
                  </a:ext>
                </a:extLst>
              </p:cNvPr>
              <p:cNvPicPr/>
              <p:nvPr/>
            </p:nvPicPr>
            <p:blipFill>
              <a:blip r:embed="rId291"/>
              <a:stretch>
                <a:fillRect/>
              </a:stretch>
            </p:blipFill>
            <p:spPr>
              <a:xfrm>
                <a:off x="8741056" y="5575117"/>
                <a:ext cx="9756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292">
            <p14:nvContentPartPr>
              <p14:cNvPr id="205" name="Ink 204">
                <a:extLst>
                  <a:ext uri="{FF2B5EF4-FFF2-40B4-BE49-F238E27FC236}">
                    <a16:creationId xmlns:a16="http://schemas.microsoft.com/office/drawing/2014/main" id="{C5AD8598-4B84-FC38-C70B-F85E88C60022}"/>
                  </a:ext>
                </a:extLst>
              </p14:cNvPr>
              <p14:cNvContentPartPr/>
              <p14:nvPr/>
            </p14:nvContentPartPr>
            <p14:xfrm>
              <a:off x="4063576" y="5134117"/>
              <a:ext cx="4732560" cy="530640"/>
            </p14:xfrm>
          </p:contentPart>
        </mc:Choice>
        <mc:Fallback xmlns="">
          <p:pic>
            <p:nvPicPr>
              <p:cNvPr id="205" name="Ink 204">
                <a:extLst>
                  <a:ext uri="{FF2B5EF4-FFF2-40B4-BE49-F238E27FC236}">
                    <a16:creationId xmlns:a16="http://schemas.microsoft.com/office/drawing/2014/main" id="{C5AD8598-4B84-FC38-C70B-F85E88C60022}"/>
                  </a:ext>
                </a:extLst>
              </p:cNvPr>
              <p:cNvPicPr/>
              <p:nvPr/>
            </p:nvPicPr>
            <p:blipFill>
              <a:blip r:embed="rId293"/>
              <a:stretch>
                <a:fillRect/>
              </a:stretch>
            </p:blipFill>
            <p:spPr>
              <a:xfrm>
                <a:off x="4045576" y="5116477"/>
                <a:ext cx="4768200" cy="566280"/>
              </a:xfrm>
              <a:prstGeom prst="rect">
                <a:avLst/>
              </a:prstGeom>
            </p:spPr>
          </p:pic>
        </mc:Fallback>
      </mc:AlternateContent>
      <p:grpSp>
        <p:nvGrpSpPr>
          <p:cNvPr id="209" name="Group 208">
            <a:extLst>
              <a:ext uri="{FF2B5EF4-FFF2-40B4-BE49-F238E27FC236}">
                <a16:creationId xmlns:a16="http://schemas.microsoft.com/office/drawing/2014/main" id="{7A7B5442-047F-A62B-F1E9-6DDEC4B258D9}"/>
              </a:ext>
            </a:extLst>
          </p:cNvPr>
          <p:cNvGrpSpPr/>
          <p:nvPr/>
        </p:nvGrpSpPr>
        <p:grpSpPr>
          <a:xfrm>
            <a:off x="170176" y="5977254"/>
            <a:ext cx="1933920" cy="133200"/>
            <a:chOff x="170176" y="5977254"/>
            <a:chExt cx="1933920" cy="133200"/>
          </a:xfrm>
        </p:grpSpPr>
        <mc:AlternateContent xmlns:mc="http://schemas.openxmlformats.org/markup-compatibility/2006" xmlns:p14="http://schemas.microsoft.com/office/powerpoint/2010/main">
          <mc:Choice Requires="p14">
            <p:contentPart p14:bwMode="auto" r:id="rId294">
              <p14:nvContentPartPr>
                <p14:cNvPr id="206" name="Ink 205">
                  <a:extLst>
                    <a:ext uri="{FF2B5EF4-FFF2-40B4-BE49-F238E27FC236}">
                      <a16:creationId xmlns:a16="http://schemas.microsoft.com/office/drawing/2014/main" id="{07042B5A-3D52-1914-ED5B-9E3BDC2761DC}"/>
                    </a:ext>
                  </a:extLst>
                </p14:cNvPr>
                <p14:cNvContentPartPr/>
                <p14:nvPr/>
              </p14:nvContentPartPr>
              <p14:xfrm>
                <a:off x="1577776" y="5977254"/>
                <a:ext cx="526320" cy="57600"/>
              </p14:xfrm>
            </p:contentPart>
          </mc:Choice>
          <mc:Fallback xmlns="">
            <p:pic>
              <p:nvPicPr>
                <p:cNvPr id="206" name="Ink 205">
                  <a:extLst>
                    <a:ext uri="{FF2B5EF4-FFF2-40B4-BE49-F238E27FC236}">
                      <a16:creationId xmlns:a16="http://schemas.microsoft.com/office/drawing/2014/main" id="{07042B5A-3D52-1914-ED5B-9E3BDC2761DC}"/>
                    </a:ext>
                  </a:extLst>
                </p:cNvPr>
                <p:cNvPicPr/>
                <p:nvPr/>
              </p:nvPicPr>
              <p:blipFill>
                <a:blip r:embed="rId295"/>
                <a:stretch>
                  <a:fillRect/>
                </a:stretch>
              </p:blipFill>
              <p:spPr>
                <a:xfrm>
                  <a:off x="1559776" y="5959254"/>
                  <a:ext cx="56196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296">
              <p14:nvContentPartPr>
                <p14:cNvPr id="207" name="Ink 206">
                  <a:extLst>
                    <a:ext uri="{FF2B5EF4-FFF2-40B4-BE49-F238E27FC236}">
                      <a16:creationId xmlns:a16="http://schemas.microsoft.com/office/drawing/2014/main" id="{EC6858A3-B44F-D8E8-F1A4-3494EC2940E1}"/>
                    </a:ext>
                  </a:extLst>
                </p14:cNvPr>
                <p14:cNvContentPartPr/>
                <p14:nvPr/>
              </p14:nvContentPartPr>
              <p14:xfrm>
                <a:off x="910336" y="6007134"/>
                <a:ext cx="520560" cy="91800"/>
              </p14:xfrm>
            </p:contentPart>
          </mc:Choice>
          <mc:Fallback xmlns="">
            <p:pic>
              <p:nvPicPr>
                <p:cNvPr id="207" name="Ink 206">
                  <a:extLst>
                    <a:ext uri="{FF2B5EF4-FFF2-40B4-BE49-F238E27FC236}">
                      <a16:creationId xmlns:a16="http://schemas.microsoft.com/office/drawing/2014/main" id="{EC6858A3-B44F-D8E8-F1A4-3494EC2940E1}"/>
                    </a:ext>
                  </a:extLst>
                </p:cNvPr>
                <p:cNvPicPr/>
                <p:nvPr/>
              </p:nvPicPr>
              <p:blipFill>
                <a:blip r:embed="rId297"/>
                <a:stretch>
                  <a:fillRect/>
                </a:stretch>
              </p:blipFill>
              <p:spPr>
                <a:xfrm>
                  <a:off x="892696" y="5989134"/>
                  <a:ext cx="55620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298">
              <p14:nvContentPartPr>
                <p14:cNvPr id="208" name="Ink 207">
                  <a:extLst>
                    <a:ext uri="{FF2B5EF4-FFF2-40B4-BE49-F238E27FC236}">
                      <a16:creationId xmlns:a16="http://schemas.microsoft.com/office/drawing/2014/main" id="{1BCB6C2C-D4F2-127F-5164-12384F6C8BBA}"/>
                    </a:ext>
                  </a:extLst>
                </p14:cNvPr>
                <p14:cNvContentPartPr/>
                <p14:nvPr/>
              </p14:nvContentPartPr>
              <p14:xfrm>
                <a:off x="170176" y="6030174"/>
                <a:ext cx="566280" cy="80280"/>
              </p14:xfrm>
            </p:contentPart>
          </mc:Choice>
          <mc:Fallback xmlns="">
            <p:pic>
              <p:nvPicPr>
                <p:cNvPr id="208" name="Ink 207">
                  <a:extLst>
                    <a:ext uri="{FF2B5EF4-FFF2-40B4-BE49-F238E27FC236}">
                      <a16:creationId xmlns:a16="http://schemas.microsoft.com/office/drawing/2014/main" id="{1BCB6C2C-D4F2-127F-5164-12384F6C8BBA}"/>
                    </a:ext>
                  </a:extLst>
                </p:cNvPr>
                <p:cNvPicPr/>
                <p:nvPr/>
              </p:nvPicPr>
              <p:blipFill>
                <a:blip r:embed="rId299"/>
                <a:stretch>
                  <a:fillRect/>
                </a:stretch>
              </p:blipFill>
              <p:spPr>
                <a:xfrm>
                  <a:off x="152536" y="6012174"/>
                  <a:ext cx="601920" cy="115920"/>
                </a:xfrm>
                <a:prstGeom prst="rect">
                  <a:avLst/>
                </a:prstGeom>
              </p:spPr>
            </p:pic>
          </mc:Fallback>
        </mc:AlternateContent>
      </p:grpSp>
      <p:grpSp>
        <p:nvGrpSpPr>
          <p:cNvPr id="220" name="Group 219">
            <a:extLst>
              <a:ext uri="{FF2B5EF4-FFF2-40B4-BE49-F238E27FC236}">
                <a16:creationId xmlns:a16="http://schemas.microsoft.com/office/drawing/2014/main" id="{7FA50DDB-F653-21E8-F278-606A4A83A6B6}"/>
              </a:ext>
            </a:extLst>
          </p:cNvPr>
          <p:cNvGrpSpPr/>
          <p:nvPr/>
        </p:nvGrpSpPr>
        <p:grpSpPr>
          <a:xfrm>
            <a:off x="4782136" y="6484494"/>
            <a:ext cx="5519880" cy="159480"/>
            <a:chOff x="4782136" y="6484494"/>
            <a:chExt cx="5519880" cy="159480"/>
          </a:xfrm>
        </p:grpSpPr>
        <mc:AlternateContent xmlns:mc="http://schemas.openxmlformats.org/markup-compatibility/2006" xmlns:p14="http://schemas.microsoft.com/office/powerpoint/2010/main">
          <mc:Choice Requires="p14">
            <p:contentPart p14:bwMode="auto" r:id="rId300">
              <p14:nvContentPartPr>
                <p14:cNvPr id="210" name="Ink 209">
                  <a:extLst>
                    <a:ext uri="{FF2B5EF4-FFF2-40B4-BE49-F238E27FC236}">
                      <a16:creationId xmlns:a16="http://schemas.microsoft.com/office/drawing/2014/main" id="{D1305944-2B87-FC16-9FA8-8705D6B425C6}"/>
                    </a:ext>
                  </a:extLst>
                </p14:cNvPr>
                <p14:cNvContentPartPr/>
                <p14:nvPr/>
              </p14:nvContentPartPr>
              <p14:xfrm>
                <a:off x="9816016" y="6548214"/>
                <a:ext cx="486000" cy="95760"/>
              </p14:xfrm>
            </p:contentPart>
          </mc:Choice>
          <mc:Fallback xmlns="">
            <p:pic>
              <p:nvPicPr>
                <p:cNvPr id="210" name="Ink 209">
                  <a:extLst>
                    <a:ext uri="{FF2B5EF4-FFF2-40B4-BE49-F238E27FC236}">
                      <a16:creationId xmlns:a16="http://schemas.microsoft.com/office/drawing/2014/main" id="{D1305944-2B87-FC16-9FA8-8705D6B425C6}"/>
                    </a:ext>
                  </a:extLst>
                </p:cNvPr>
                <p:cNvPicPr/>
                <p:nvPr/>
              </p:nvPicPr>
              <p:blipFill>
                <a:blip r:embed="rId301"/>
                <a:stretch>
                  <a:fillRect/>
                </a:stretch>
              </p:blipFill>
              <p:spPr>
                <a:xfrm>
                  <a:off x="9798376" y="6530574"/>
                  <a:ext cx="52164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302">
              <p14:nvContentPartPr>
                <p14:cNvPr id="211" name="Ink 210">
                  <a:extLst>
                    <a:ext uri="{FF2B5EF4-FFF2-40B4-BE49-F238E27FC236}">
                      <a16:creationId xmlns:a16="http://schemas.microsoft.com/office/drawing/2014/main" id="{8DFD0897-C56D-5885-6EC3-8196F42CE6C7}"/>
                    </a:ext>
                  </a:extLst>
                </p14:cNvPr>
                <p14:cNvContentPartPr/>
                <p14:nvPr/>
              </p14:nvContentPartPr>
              <p14:xfrm>
                <a:off x="9035176" y="6516174"/>
                <a:ext cx="424440" cy="54720"/>
              </p14:xfrm>
            </p:contentPart>
          </mc:Choice>
          <mc:Fallback xmlns="">
            <p:pic>
              <p:nvPicPr>
                <p:cNvPr id="211" name="Ink 210">
                  <a:extLst>
                    <a:ext uri="{FF2B5EF4-FFF2-40B4-BE49-F238E27FC236}">
                      <a16:creationId xmlns:a16="http://schemas.microsoft.com/office/drawing/2014/main" id="{8DFD0897-C56D-5885-6EC3-8196F42CE6C7}"/>
                    </a:ext>
                  </a:extLst>
                </p:cNvPr>
                <p:cNvPicPr/>
                <p:nvPr/>
              </p:nvPicPr>
              <p:blipFill>
                <a:blip r:embed="rId303"/>
                <a:stretch>
                  <a:fillRect/>
                </a:stretch>
              </p:blipFill>
              <p:spPr>
                <a:xfrm>
                  <a:off x="9017536" y="6498534"/>
                  <a:ext cx="46008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304">
              <p14:nvContentPartPr>
                <p14:cNvPr id="212" name="Ink 211">
                  <a:extLst>
                    <a:ext uri="{FF2B5EF4-FFF2-40B4-BE49-F238E27FC236}">
                      <a16:creationId xmlns:a16="http://schemas.microsoft.com/office/drawing/2014/main" id="{0D13B7BD-F87F-A5C5-E6DB-35CDDF9EA553}"/>
                    </a:ext>
                  </a:extLst>
                </p14:cNvPr>
                <p14:cNvContentPartPr/>
                <p14:nvPr/>
              </p14:nvContentPartPr>
              <p14:xfrm>
                <a:off x="8508136" y="6510774"/>
                <a:ext cx="416520" cy="32760"/>
              </p14:xfrm>
            </p:contentPart>
          </mc:Choice>
          <mc:Fallback xmlns="">
            <p:pic>
              <p:nvPicPr>
                <p:cNvPr id="212" name="Ink 211">
                  <a:extLst>
                    <a:ext uri="{FF2B5EF4-FFF2-40B4-BE49-F238E27FC236}">
                      <a16:creationId xmlns:a16="http://schemas.microsoft.com/office/drawing/2014/main" id="{0D13B7BD-F87F-A5C5-E6DB-35CDDF9EA553}"/>
                    </a:ext>
                  </a:extLst>
                </p:cNvPr>
                <p:cNvPicPr/>
                <p:nvPr/>
              </p:nvPicPr>
              <p:blipFill>
                <a:blip r:embed="rId305"/>
                <a:stretch>
                  <a:fillRect/>
                </a:stretch>
              </p:blipFill>
              <p:spPr>
                <a:xfrm>
                  <a:off x="8490136" y="6493134"/>
                  <a:ext cx="4521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306">
              <p14:nvContentPartPr>
                <p14:cNvPr id="214" name="Ink 213">
                  <a:extLst>
                    <a:ext uri="{FF2B5EF4-FFF2-40B4-BE49-F238E27FC236}">
                      <a16:creationId xmlns:a16="http://schemas.microsoft.com/office/drawing/2014/main" id="{1F6ED72D-4B1B-FB6B-2586-D11DE2054287}"/>
                    </a:ext>
                  </a:extLst>
                </p14:cNvPr>
                <p14:cNvContentPartPr/>
                <p14:nvPr/>
              </p14:nvContentPartPr>
              <p14:xfrm>
                <a:off x="7896136" y="6566214"/>
                <a:ext cx="531360" cy="25200"/>
              </p14:xfrm>
            </p:contentPart>
          </mc:Choice>
          <mc:Fallback xmlns="">
            <p:pic>
              <p:nvPicPr>
                <p:cNvPr id="214" name="Ink 213">
                  <a:extLst>
                    <a:ext uri="{FF2B5EF4-FFF2-40B4-BE49-F238E27FC236}">
                      <a16:creationId xmlns:a16="http://schemas.microsoft.com/office/drawing/2014/main" id="{1F6ED72D-4B1B-FB6B-2586-D11DE2054287}"/>
                    </a:ext>
                  </a:extLst>
                </p:cNvPr>
                <p:cNvPicPr/>
                <p:nvPr/>
              </p:nvPicPr>
              <p:blipFill>
                <a:blip r:embed="rId307"/>
                <a:stretch>
                  <a:fillRect/>
                </a:stretch>
              </p:blipFill>
              <p:spPr>
                <a:xfrm>
                  <a:off x="7878496" y="6548574"/>
                  <a:ext cx="567000" cy="60840"/>
                </a:xfrm>
                <a:prstGeom prst="rect">
                  <a:avLst/>
                </a:prstGeom>
              </p:spPr>
            </p:pic>
          </mc:Fallback>
        </mc:AlternateContent>
        <mc:AlternateContent xmlns:mc="http://schemas.openxmlformats.org/markup-compatibility/2006" xmlns:p14="http://schemas.microsoft.com/office/powerpoint/2010/main">
          <mc:Choice Requires="p14">
            <p:contentPart p14:bwMode="auto" r:id="rId308">
              <p14:nvContentPartPr>
                <p14:cNvPr id="215" name="Ink 214">
                  <a:extLst>
                    <a:ext uri="{FF2B5EF4-FFF2-40B4-BE49-F238E27FC236}">
                      <a16:creationId xmlns:a16="http://schemas.microsoft.com/office/drawing/2014/main" id="{21853537-7DC3-2488-B099-86BFC42C7134}"/>
                    </a:ext>
                  </a:extLst>
                </p14:cNvPr>
                <p14:cNvContentPartPr/>
                <p14:nvPr/>
              </p14:nvContentPartPr>
              <p14:xfrm>
                <a:off x="7447936" y="6551454"/>
                <a:ext cx="347400" cy="48240"/>
              </p14:xfrm>
            </p:contentPart>
          </mc:Choice>
          <mc:Fallback xmlns="">
            <p:pic>
              <p:nvPicPr>
                <p:cNvPr id="215" name="Ink 214">
                  <a:extLst>
                    <a:ext uri="{FF2B5EF4-FFF2-40B4-BE49-F238E27FC236}">
                      <a16:creationId xmlns:a16="http://schemas.microsoft.com/office/drawing/2014/main" id="{21853537-7DC3-2488-B099-86BFC42C7134}"/>
                    </a:ext>
                  </a:extLst>
                </p:cNvPr>
                <p:cNvPicPr/>
                <p:nvPr/>
              </p:nvPicPr>
              <p:blipFill>
                <a:blip r:embed="rId309"/>
                <a:stretch>
                  <a:fillRect/>
                </a:stretch>
              </p:blipFill>
              <p:spPr>
                <a:xfrm>
                  <a:off x="7429936" y="6533454"/>
                  <a:ext cx="38304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310">
              <p14:nvContentPartPr>
                <p14:cNvPr id="216" name="Ink 215">
                  <a:extLst>
                    <a:ext uri="{FF2B5EF4-FFF2-40B4-BE49-F238E27FC236}">
                      <a16:creationId xmlns:a16="http://schemas.microsoft.com/office/drawing/2014/main" id="{DCB04A92-B90F-710A-0F4C-D2D8B25FB986}"/>
                    </a:ext>
                  </a:extLst>
                </p14:cNvPr>
                <p14:cNvContentPartPr/>
                <p14:nvPr/>
              </p14:nvContentPartPr>
              <p14:xfrm>
                <a:off x="6439216" y="6574494"/>
                <a:ext cx="835920" cy="47160"/>
              </p14:xfrm>
            </p:contentPart>
          </mc:Choice>
          <mc:Fallback xmlns="">
            <p:pic>
              <p:nvPicPr>
                <p:cNvPr id="216" name="Ink 215">
                  <a:extLst>
                    <a:ext uri="{FF2B5EF4-FFF2-40B4-BE49-F238E27FC236}">
                      <a16:creationId xmlns:a16="http://schemas.microsoft.com/office/drawing/2014/main" id="{DCB04A92-B90F-710A-0F4C-D2D8B25FB986}"/>
                    </a:ext>
                  </a:extLst>
                </p:cNvPr>
                <p:cNvPicPr/>
                <p:nvPr/>
              </p:nvPicPr>
              <p:blipFill>
                <a:blip r:embed="rId311"/>
                <a:stretch>
                  <a:fillRect/>
                </a:stretch>
              </p:blipFill>
              <p:spPr>
                <a:xfrm>
                  <a:off x="6421576" y="6556494"/>
                  <a:ext cx="87156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312">
              <p14:nvContentPartPr>
                <p14:cNvPr id="217" name="Ink 216">
                  <a:extLst>
                    <a:ext uri="{FF2B5EF4-FFF2-40B4-BE49-F238E27FC236}">
                      <a16:creationId xmlns:a16="http://schemas.microsoft.com/office/drawing/2014/main" id="{591A4264-AF00-95B4-1D37-D4FCB3E82133}"/>
                    </a:ext>
                  </a:extLst>
                </p14:cNvPr>
                <p14:cNvContentPartPr/>
                <p14:nvPr/>
              </p14:nvContentPartPr>
              <p14:xfrm>
                <a:off x="5850256" y="6510414"/>
                <a:ext cx="451440" cy="21600"/>
              </p14:xfrm>
            </p:contentPart>
          </mc:Choice>
          <mc:Fallback xmlns="">
            <p:pic>
              <p:nvPicPr>
                <p:cNvPr id="217" name="Ink 216">
                  <a:extLst>
                    <a:ext uri="{FF2B5EF4-FFF2-40B4-BE49-F238E27FC236}">
                      <a16:creationId xmlns:a16="http://schemas.microsoft.com/office/drawing/2014/main" id="{591A4264-AF00-95B4-1D37-D4FCB3E82133}"/>
                    </a:ext>
                  </a:extLst>
                </p:cNvPr>
                <p:cNvPicPr/>
                <p:nvPr/>
              </p:nvPicPr>
              <p:blipFill>
                <a:blip r:embed="rId313"/>
                <a:stretch>
                  <a:fillRect/>
                </a:stretch>
              </p:blipFill>
              <p:spPr>
                <a:xfrm>
                  <a:off x="5832256" y="6492414"/>
                  <a:ext cx="48708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314">
              <p14:nvContentPartPr>
                <p14:cNvPr id="219" name="Ink 218">
                  <a:extLst>
                    <a:ext uri="{FF2B5EF4-FFF2-40B4-BE49-F238E27FC236}">
                      <a16:creationId xmlns:a16="http://schemas.microsoft.com/office/drawing/2014/main" id="{D7C41157-6B57-C7D5-0ADF-4DE114F1F75F}"/>
                    </a:ext>
                  </a:extLst>
                </p14:cNvPr>
                <p14:cNvContentPartPr/>
                <p14:nvPr/>
              </p14:nvContentPartPr>
              <p14:xfrm>
                <a:off x="4782136" y="6484494"/>
                <a:ext cx="896040" cy="79560"/>
              </p14:xfrm>
            </p:contentPart>
          </mc:Choice>
          <mc:Fallback xmlns="">
            <p:pic>
              <p:nvPicPr>
                <p:cNvPr id="219" name="Ink 218">
                  <a:extLst>
                    <a:ext uri="{FF2B5EF4-FFF2-40B4-BE49-F238E27FC236}">
                      <a16:creationId xmlns:a16="http://schemas.microsoft.com/office/drawing/2014/main" id="{D7C41157-6B57-C7D5-0ADF-4DE114F1F75F}"/>
                    </a:ext>
                  </a:extLst>
                </p:cNvPr>
                <p:cNvPicPr/>
                <p:nvPr/>
              </p:nvPicPr>
              <p:blipFill>
                <a:blip r:embed="rId315"/>
                <a:stretch>
                  <a:fillRect/>
                </a:stretch>
              </p:blipFill>
              <p:spPr>
                <a:xfrm>
                  <a:off x="4764136" y="6466494"/>
                  <a:ext cx="931680" cy="115200"/>
                </a:xfrm>
                <a:prstGeom prst="rect">
                  <a:avLst/>
                </a:prstGeom>
              </p:spPr>
            </p:pic>
          </mc:Fallback>
        </mc:AlternateContent>
      </p:grpSp>
    </p:spTree>
    <p:extLst>
      <p:ext uri="{BB962C8B-B14F-4D97-AF65-F5344CB8AC3E}">
        <p14:creationId xmlns:p14="http://schemas.microsoft.com/office/powerpoint/2010/main" val="326012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291401"/>
            <a:ext cx="10109842" cy="5724644"/>
          </a:xfrm>
          <a:prstGeom prst="rect">
            <a:avLst/>
          </a:prstGeom>
          <a:noFill/>
        </p:spPr>
        <p:txBody>
          <a:bodyPr wrap="square" rtlCol="0">
            <a:spAutoFit/>
          </a:bodyPr>
          <a:lstStyle/>
          <a:p>
            <a:r>
              <a:rPr lang="en-US" sz="2400" b="1">
                <a:solidFill>
                  <a:srgbClr val="FFC000"/>
                </a:solidFill>
                <a:cs typeface="+mj-cs"/>
              </a:rPr>
              <a:t>3 Enoch 24:1-15</a:t>
            </a:r>
          </a:p>
          <a:p>
            <a:r>
              <a:rPr lang="en-US">
                <a:solidFill>
                  <a:srgbClr val="FFC000"/>
                </a:solidFill>
                <a:cs typeface="+mj-cs"/>
              </a:rPr>
              <a:t>24:1* R. Ishmael said: The angel Meṭaṭron, Prince of the Divine Presence, the glory of highest heaven, said to me: How many chariots has the Holy One, blessed be he? He has the chariots of the cherubim, as it is written, “He mounted a cherub and flew.” 2* He has the chariots of wind, as it is written, “He soared on the wings of the wind.” 3* He has the chariots of swift cloud, as it is written, “See! the Lord comes, riding a swift cloud.” 4* He has the chariots of clouds, as it is written, “I am coming to you in a dense cloud.” 5* He has the chariots of the altar, as it is written, “I saw the Lord standing upon the altar.” 6* He has the chariots of twice ten thousand, as it is written, “The chariots of God are twice ten thousand, thousands of angels.” 7* He has the chariots of the tent, as it is written, “The Lord showed himself in the tent, in a pillar of cloud.” 8* He has the chariots of the tent of meeting, as it is written, “The Lord addressed Moses from the tent of meeting.” 9* He has the chariots of the mercy seat, as it is written, “He heard a voice that spoke to him from above the throne of mercy.” 10* He has the chariots of sapphire stone, as it is written, “Beneath his feet there was, it seemed, a sapphire pavement.” 11* He has the chariots of eagles, as it is written, “I carried you on eagles’ wings.” They are not eagles but fly like eagles. 12* He has the chariots of acclamation, as it is written, “God has gone up in acclamation.” 13* He has the chariots of ʿArabot, as it is written, “Extol him who rides in the ʿArabot.” 14* He has the chariots of clouds, as it is written, “He makes the clouds his chariots.” 15* He has the chariots of the creatures, as it is written, “The creatures ran and returned”—they run by permission and return by permission, for the Šekinah is above their heads. (James H. Charlesworth, The Old Testament Pseudepigrapha, vol. 1 (New York;  London: Yale University Press, 1983), 308–309.)</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Tree>
    <p:extLst>
      <p:ext uri="{BB962C8B-B14F-4D97-AF65-F5344CB8AC3E}">
        <p14:creationId xmlns:p14="http://schemas.microsoft.com/office/powerpoint/2010/main" val="229673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graphicFrame>
        <p:nvGraphicFramePr>
          <p:cNvPr id="2" name="Table 1">
            <a:extLst>
              <a:ext uri="{FF2B5EF4-FFF2-40B4-BE49-F238E27FC236}">
                <a16:creationId xmlns:a16="http://schemas.microsoft.com/office/drawing/2014/main" id="{21414FFB-124C-5D72-FFB5-E0C7D6534E01}"/>
              </a:ext>
            </a:extLst>
          </p:cNvPr>
          <p:cNvGraphicFramePr>
            <a:graphicFrameLocks noGrp="1"/>
          </p:cNvGraphicFramePr>
          <p:nvPr>
            <p:extLst>
              <p:ext uri="{D42A27DB-BD31-4B8C-83A1-F6EECF244321}">
                <p14:modId xmlns:p14="http://schemas.microsoft.com/office/powerpoint/2010/main" val="144531897"/>
              </p:ext>
            </p:extLst>
          </p:nvPr>
        </p:nvGraphicFramePr>
        <p:xfrm>
          <a:off x="636447" y="396687"/>
          <a:ext cx="9393060" cy="5473644"/>
        </p:xfrm>
        <a:graphic>
          <a:graphicData uri="http://schemas.openxmlformats.org/drawingml/2006/table">
            <a:tbl>
              <a:tblPr/>
              <a:tblGrid>
                <a:gridCol w="3131020">
                  <a:extLst>
                    <a:ext uri="{9D8B030D-6E8A-4147-A177-3AD203B41FA5}">
                      <a16:colId xmlns:a16="http://schemas.microsoft.com/office/drawing/2014/main" val="3558505863"/>
                    </a:ext>
                  </a:extLst>
                </a:gridCol>
                <a:gridCol w="3131020">
                  <a:extLst>
                    <a:ext uri="{9D8B030D-6E8A-4147-A177-3AD203B41FA5}">
                      <a16:colId xmlns:a16="http://schemas.microsoft.com/office/drawing/2014/main" val="3100945695"/>
                    </a:ext>
                  </a:extLst>
                </a:gridCol>
                <a:gridCol w="3131020">
                  <a:extLst>
                    <a:ext uri="{9D8B030D-6E8A-4147-A177-3AD203B41FA5}">
                      <a16:colId xmlns:a16="http://schemas.microsoft.com/office/drawing/2014/main" val="2415716554"/>
                    </a:ext>
                  </a:extLst>
                </a:gridCol>
              </a:tblGrid>
              <a:tr h="207207">
                <a:tc>
                  <a:txBody>
                    <a:bodyPr/>
                    <a:lstStyle/>
                    <a:p>
                      <a:pPr rtl="0" fontAlgn="t">
                        <a:spcBef>
                          <a:spcPts val="0"/>
                        </a:spcBef>
                        <a:spcAft>
                          <a:spcPts val="0"/>
                        </a:spcAft>
                      </a:pPr>
                      <a:r>
                        <a:rPr lang="en-US" sz="1200" b="0" i="0" u="none" strike="noStrike">
                          <a:solidFill>
                            <a:srgbClr val="FFC000"/>
                          </a:solidFill>
                          <a:effectLst/>
                          <a:latin typeface="Arial" panose="020B0604020202020204" pitchFamily="34" charset="0"/>
                          <a:hlinkClick r:id="rId4">
                            <a:extLst>
                              <a:ext uri="{A12FA001-AC4F-418D-AE19-62706E023703}">
                                <ahyp:hlinkClr xmlns:ahyp="http://schemas.microsoft.com/office/drawing/2018/hyperlinkcolor" val="tx"/>
                              </a:ext>
                            </a:extLst>
                          </a:hlinkClick>
                        </a:rPr>
                        <a:t>DSSSE:</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FFC000"/>
                          </a:solidFill>
                          <a:effectLst/>
                          <a:latin typeface="Arial" panose="020B0604020202020204" pitchFamily="34" charset="0"/>
                          <a:hlinkClick r:id="rId4">
                            <a:extLst>
                              <a:ext uri="{A12FA001-AC4F-418D-AE19-62706E023703}">
                                <ahyp:hlinkClr xmlns:ahyp="http://schemas.microsoft.com/office/drawing/2018/hyperlinkcolor" val="tx"/>
                              </a:ext>
                            </a:extLst>
                          </a:hlinkClick>
                        </a:rPr>
                        <a:t>En</a:t>
                      </a:r>
                      <a:r>
                        <a:rPr lang="en-US" sz="1200" b="0" i="0" u="none" strike="noStrike">
                          <a:solidFill>
                            <a:srgbClr val="FFC000"/>
                          </a:solidFill>
                          <a:effectLst/>
                          <a:latin typeface="Arial" panose="020B0604020202020204" pitchFamily="34" charset="0"/>
                          <a:hlinkClick r:id="rId5">
                            <a:extLst>
                              <a:ext uri="{A12FA001-AC4F-418D-AE19-62706E023703}">
                                <ahyp:hlinkClr xmlns:ahyp="http://schemas.microsoft.com/office/drawing/2018/hyperlinkcolor" val="tx"/>
                              </a:ext>
                            </a:extLst>
                          </a:hlinkClick>
                        </a:rPr>
                        <a:t>DSSSE</a:t>
                      </a:r>
                      <a:r>
                        <a:rPr lang="en-US" sz="1400" b="0" i="0" u="none" strike="noStrike">
                          <a:solidFill>
                            <a:srgbClr val="FFC000"/>
                          </a:solidFill>
                          <a:effectLst/>
                          <a:latin typeface="Arial" panose="020B0604020202020204" pitchFamily="34" charset="0"/>
                        </a:rPr>
                        <a:t>:</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FFC000"/>
                          </a:solidFill>
                          <a:effectLst/>
                          <a:latin typeface="Arial" panose="020B0604020202020204" pitchFamily="34" charset="0"/>
                          <a:hlinkClick r:id="rId5">
                            <a:extLst>
                              <a:ext uri="{A12FA001-AC4F-418D-AE19-62706E023703}">
                                <ahyp:hlinkClr xmlns:ahyp="http://schemas.microsoft.com/office/drawing/2018/hyperlinkcolor" val="tx"/>
                              </a:ext>
                            </a:extLst>
                          </a:hlinkClick>
                        </a:rPr>
                        <a:t>Tr</a:t>
                      </a:r>
                      <a:r>
                        <a:rPr lang="en-US" sz="1200" b="0" i="0" u="none" strike="noStrike">
                          <a:solidFill>
                            <a:srgbClr val="FFC000"/>
                          </a:solidFill>
                          <a:effectLst/>
                          <a:latin typeface="Arial" panose="020B0604020202020204" pitchFamily="34" charset="0"/>
                          <a:hlinkClick r:id="rId6">
                            <a:extLst>
                              <a:ext uri="{A12FA001-AC4F-418D-AE19-62706E023703}">
                                <ahyp:hlinkClr xmlns:ahyp="http://schemas.microsoft.com/office/drawing/2018/hyperlinkcolor" val="tx"/>
                              </a:ext>
                            </a:extLst>
                          </a:hlinkClick>
                        </a:rPr>
                        <a:t>DSS:NT</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56640"/>
                  </a:ext>
                </a:extLst>
              </a:tr>
              <a:tr h="421558">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7">
                            <a:extLst>
                              <a:ext uri="{A12FA001-AC4F-418D-AE19-62706E023703}">
                                <ahyp:hlinkClr xmlns:ahyp="http://schemas.microsoft.com/office/drawing/2018/hyperlinkcolor" val="tx"/>
                              </a:ext>
                            </a:extLst>
                          </a:hlinkClick>
                        </a:rPr>
                        <a:t>1Q33 Col. xiv:1</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1 like the fire of his wrath against the idols of Egypt. Blank</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8">
                            <a:extLst>
                              <a:ext uri="{A12FA001-AC4F-418D-AE19-62706E023703}">
                                <ahyp:hlinkClr xmlns:ahyp="http://schemas.microsoft.com/office/drawing/2018/hyperlinkcolor" val="tx"/>
                              </a:ext>
                            </a:extLst>
                          </a:hlinkClick>
                        </a:rPr>
                        <a:t>1Q33 Col. xiv:1</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1 </a:t>
                      </a:r>
                      <a:r>
                        <a:rPr lang="he-IL" sz="1200" b="0" i="0" u="none" strike="noStrike">
                          <a:solidFill>
                            <a:srgbClr val="FFC000"/>
                          </a:solidFill>
                          <a:effectLst/>
                          <a:latin typeface="Arial" panose="020B0604020202020204" pitchFamily="34" charset="0"/>
                        </a:rPr>
                        <a:t>כאש עברתו באלילי מצרים </a:t>
                      </a:r>
                      <a:r>
                        <a:rPr lang="en-US" sz="1200" b="0" i="0" u="none" strike="noStrike">
                          <a:solidFill>
                            <a:srgbClr val="FFC000"/>
                          </a:solidFill>
                          <a:effectLst/>
                          <a:latin typeface="Arial" panose="020B0604020202020204" pitchFamily="34" charset="0"/>
                        </a:rPr>
                        <a:t>vacat</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9">
                            <a:extLst>
                              <a:ext uri="{A12FA001-AC4F-418D-AE19-62706E023703}">
                                <ahyp:hlinkClr xmlns:ahyp="http://schemas.microsoft.com/office/drawing/2018/hyperlinkcolor" val="tx"/>
                              </a:ext>
                            </a:extLst>
                          </a:hlinkClick>
                        </a:rPr>
                        <a:t>1Q33 Col. xiv:1</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1like the fire of His fury against the idols of Egypt.”</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009061"/>
                  </a:ext>
                </a:extLst>
              </a:tr>
              <a:tr h="1064613">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0">
                            <a:extLst>
                              <a:ext uri="{A12FA001-AC4F-418D-AE19-62706E023703}">
                                <ahyp:hlinkClr xmlns:ahyp="http://schemas.microsoft.com/office/drawing/2018/hyperlinkcolor" val="tx"/>
                              </a:ext>
                            </a:extLst>
                          </a:hlinkClick>
                        </a:rPr>
                        <a:t>1Q33 Col. xiv:2</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2 And when they have departed from the slain in order to enter the camp, they shall all sing the hymn of return. In the morning they shall wash their clothes and cleanse themselves</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1">
                            <a:extLst>
                              <a:ext uri="{A12FA001-AC4F-418D-AE19-62706E023703}">
                                <ahyp:hlinkClr xmlns:ahyp="http://schemas.microsoft.com/office/drawing/2018/hyperlinkcolor" val="tx"/>
                              </a:ext>
                            </a:extLst>
                          </a:hlinkClick>
                        </a:rPr>
                        <a:t>1Q33 Col. xiv:2</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2 </a:t>
                      </a:r>
                      <a:r>
                        <a:rPr lang="he-IL" sz="1200" b="0" i="0" u="none" strike="noStrike">
                          <a:solidFill>
                            <a:srgbClr val="FFC000"/>
                          </a:solidFill>
                          <a:effectLst/>
                          <a:latin typeface="Arial" panose="020B0604020202020204" pitchFamily="34" charset="0"/>
                        </a:rPr>
                        <a:t>ואחר העלותם מעל החללים לבוא המחנה ירננו כולם את תהלת המשוב ובבוקר יכבסו בגדיהם ורחצו</a:t>
                      </a:r>
                      <a:endParaRPr lang="he-IL"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2">
                            <a:extLst>
                              <a:ext uri="{A12FA001-AC4F-418D-AE19-62706E023703}">
                                <ahyp:hlinkClr xmlns:ahyp="http://schemas.microsoft.com/office/drawing/2018/hyperlinkcolor" val="tx"/>
                              </a:ext>
                            </a:extLst>
                          </a:hlinkClick>
                        </a:rPr>
                        <a:t>1Q33 Col. xiv:2</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The blessings of the war recited by all the leaders in the morning before the battle. 2After they have withdrawn from the slain to return to the camp, all of them shall sing the hymn of return. In the morning they shall wash their clothes, cleanse themselves</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461355"/>
                  </a:ext>
                </a:extLst>
              </a:tr>
              <a:tr h="850261">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3">
                            <a:extLst>
                              <a:ext uri="{A12FA001-AC4F-418D-AE19-62706E023703}">
                                <ahyp:hlinkClr xmlns:ahyp="http://schemas.microsoft.com/office/drawing/2018/hyperlinkcolor" val="tx"/>
                              </a:ext>
                            </a:extLst>
                          </a:hlinkClick>
                        </a:rPr>
                        <a:t>1Q33 Col. xiv:3</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3 of the blood of the guilty corpses. They shall go back to the site of their positions, where they arranged the battle line before the slain of the enemy fell. And there they shall all bless</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4">
                            <a:extLst>
                              <a:ext uri="{A12FA001-AC4F-418D-AE19-62706E023703}">
                                <ahyp:hlinkClr xmlns:ahyp="http://schemas.microsoft.com/office/drawing/2018/hyperlinkcolor" val="tx"/>
                              </a:ext>
                            </a:extLst>
                          </a:hlinkClick>
                        </a:rPr>
                        <a:t>1Q33 Col. xiv:3</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3 </a:t>
                      </a:r>
                      <a:r>
                        <a:rPr lang="he-IL" sz="1200" b="0" i="0" u="none" strike="noStrike">
                          <a:solidFill>
                            <a:srgbClr val="FFC000"/>
                          </a:solidFill>
                          <a:effectLst/>
                          <a:latin typeface="Arial" panose="020B0604020202020204" pitchFamily="34" charset="0"/>
                        </a:rPr>
                        <a:t>מדם פגרי האשמה ושבו אל מקום עומדם אשר סדרו שם המערכה לפני נפול חללי האויב וברכו שם</a:t>
                      </a:r>
                      <a:endParaRPr lang="he-IL"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5">
                            <a:extLst>
                              <a:ext uri="{A12FA001-AC4F-418D-AE19-62706E023703}">
                                <ahyp:hlinkClr xmlns:ahyp="http://schemas.microsoft.com/office/drawing/2018/hyperlinkcolor" val="tx"/>
                              </a:ext>
                            </a:extLst>
                          </a:hlinkClick>
                        </a:rPr>
                        <a:t>1Q33 Col. xiv:3</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3of the blood of the sinful bodies, and return to the place where they had stood, where they had formed the battle line before the slain of the enemy fell. There they shall all bless</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761534"/>
                  </a:ext>
                </a:extLst>
              </a:tr>
              <a:tr h="850261">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6">
                            <a:extLst>
                              <a:ext uri="{A12FA001-AC4F-418D-AE19-62706E023703}">
                                <ahyp:hlinkClr xmlns:ahyp="http://schemas.microsoft.com/office/drawing/2018/hyperlinkcolor" val="tx"/>
                              </a:ext>
                            </a:extLst>
                          </a:hlinkClick>
                        </a:rPr>
                        <a:t>1Q33 Col. xiv:4</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4 the God of Israel and exalt his name in joyful chorus. They shall begin to speak and say: «Blessed be the God of Israel, the one who keeps mercy for his covenant and pledges of</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7">
                            <a:extLst>
                              <a:ext uri="{A12FA001-AC4F-418D-AE19-62706E023703}">
                                <ahyp:hlinkClr xmlns:ahyp="http://schemas.microsoft.com/office/drawing/2018/hyperlinkcolor" val="tx"/>
                              </a:ext>
                            </a:extLst>
                          </a:hlinkClick>
                        </a:rPr>
                        <a:t>1Q33 Col. xiv:4</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4 </a:t>
                      </a:r>
                      <a:r>
                        <a:rPr lang="he-IL" sz="1200" b="0" i="0" u="none" strike="noStrike">
                          <a:solidFill>
                            <a:srgbClr val="FFC000"/>
                          </a:solidFill>
                          <a:effectLst/>
                          <a:latin typeface="Arial" panose="020B0604020202020204" pitchFamily="34" charset="0"/>
                        </a:rPr>
                        <a:t>כולם את אל ישראל ורוממו שמו ביחד שמחה וענו ואמרו ברוך אל ישראל השומר חסד לבריתו ותעודות</a:t>
                      </a:r>
                      <a:endParaRPr lang="he-IL"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8">
                            <a:extLst>
                              <a:ext uri="{A12FA001-AC4F-418D-AE19-62706E023703}">
                                <ahyp:hlinkClr xmlns:ahyp="http://schemas.microsoft.com/office/drawing/2018/hyperlinkcolor" val="tx"/>
                              </a:ext>
                            </a:extLst>
                          </a:hlinkClick>
                        </a:rPr>
                        <a:t>1Q33 Col. xiv:4</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4the God of Israel and joyously exalt His name together. They shall say in response: “Blessed is the God of Israel, who guards loving-kindness for His covenant and the appointed times</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0765399"/>
                  </a:ext>
                </a:extLst>
              </a:tr>
              <a:tr h="957437">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19">
                            <a:extLst>
                              <a:ext uri="{A12FA001-AC4F-418D-AE19-62706E023703}">
                                <ahyp:hlinkClr xmlns:ahyp="http://schemas.microsoft.com/office/drawing/2018/hyperlinkcolor" val="tx"/>
                              </a:ext>
                            </a:extLst>
                          </a:hlinkClick>
                        </a:rPr>
                        <a:t>1Q33 Col. xiv:5</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5 deliverance for the people he has redeemed. He has called those who are tottering to wondrous [exploits], and has gathered the assembly of peoples for destruction with no remnant, in order to raise up in justice</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20">
                            <a:extLst>
                              <a:ext uri="{A12FA001-AC4F-418D-AE19-62706E023703}">
                                <ahyp:hlinkClr xmlns:ahyp="http://schemas.microsoft.com/office/drawing/2018/hyperlinkcolor" val="tx"/>
                              </a:ext>
                            </a:extLst>
                          </a:hlinkClick>
                        </a:rPr>
                        <a:t>1Q33 Col. xiv:5</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5 </a:t>
                      </a:r>
                      <a:r>
                        <a:rPr lang="he-IL" sz="1200" b="0" i="0" u="none" strike="noStrike">
                          <a:solidFill>
                            <a:srgbClr val="FFC000"/>
                          </a:solidFill>
                          <a:effectLst/>
                          <a:latin typeface="Arial" panose="020B0604020202020204" pitchFamily="34" charset="0"/>
                        </a:rPr>
                        <a:t>ישועה לעם פדותו ויקרא כושלים ל[גבורו]ת פלא וקהל גויים אסף לכלה אין שארית ולהריס במשפט</a:t>
                      </a:r>
                      <a:endParaRPr lang="he-IL"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B0F0"/>
                          </a:solidFill>
                          <a:effectLst/>
                          <a:latin typeface="Arial" panose="020B0604020202020204" pitchFamily="34" charset="0"/>
                          <a:hlinkClick r:id="rId21">
                            <a:extLst>
                              <a:ext uri="{A12FA001-AC4F-418D-AE19-62706E023703}">
                                <ahyp:hlinkClr xmlns:ahyp="http://schemas.microsoft.com/office/drawing/2018/hyperlinkcolor" val="tx"/>
                              </a:ext>
                            </a:extLst>
                          </a:hlinkClick>
                        </a:rPr>
                        <a:t>1Q33 Col. xiv:5</a:t>
                      </a:r>
                      <a:r>
                        <a:rPr lang="en-US" sz="1400" b="0" i="0" u="none" strike="noStrike">
                          <a:solidFill>
                            <a:srgbClr val="00B0F0"/>
                          </a:solidFill>
                          <a:effectLst/>
                          <a:latin typeface="Arial" panose="020B0604020202020204" pitchFamily="34" charset="0"/>
                        </a:rPr>
                        <a:t> </a:t>
                      </a:r>
                      <a:r>
                        <a:rPr lang="en-US" sz="1200" b="0" i="0" u="none" strike="noStrike">
                          <a:solidFill>
                            <a:srgbClr val="FFC000"/>
                          </a:solidFill>
                          <a:effectLst/>
                          <a:latin typeface="Arial" panose="020B0604020202020204" pitchFamily="34" charset="0"/>
                        </a:rPr>
                        <a:t>5of salvation for the people He redeems. He has called those who stumble unto wondrous [accomplishment]s, and He has gathered a congregation of nations for annihilation without remnant in order to raise up in judgment</a:t>
                      </a:r>
                      <a:endParaRPr lang="en-US" sz="2800">
                        <a:solidFill>
                          <a:srgbClr val="FFC000"/>
                        </a:solidFill>
                        <a:effectLst/>
                      </a:endParaRPr>
                    </a:p>
                  </a:txBody>
                  <a:tcPr marL="44657" marR="44657" marT="44657" marB="446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139606"/>
                  </a:ext>
                </a:extLst>
              </a:tr>
            </a:tbl>
          </a:graphicData>
        </a:graphic>
      </p:graphicFrame>
      <mc:AlternateContent xmlns:mc="http://schemas.openxmlformats.org/markup-compatibility/2006" xmlns:p14="http://schemas.microsoft.com/office/powerpoint/2010/main">
        <mc:Choice Requires="p14">
          <p:contentPart p14:bwMode="auto" r:id="rId22">
            <p14:nvContentPartPr>
              <p14:cNvPr id="3" name="Ink 2">
                <a:extLst>
                  <a:ext uri="{FF2B5EF4-FFF2-40B4-BE49-F238E27FC236}">
                    <a16:creationId xmlns:a16="http://schemas.microsoft.com/office/drawing/2014/main" id="{30692FBD-810E-C744-FBBE-219ACF5ECF59}"/>
                  </a:ext>
                </a:extLst>
              </p14:cNvPr>
              <p14:cNvContentPartPr/>
              <p14:nvPr/>
            </p14:nvContentPartPr>
            <p14:xfrm>
              <a:off x="1297336" y="466014"/>
              <a:ext cx="227160" cy="209880"/>
            </p14:xfrm>
          </p:contentPart>
        </mc:Choice>
        <mc:Fallback xmlns="">
          <p:pic>
            <p:nvPicPr>
              <p:cNvPr id="3" name="Ink 2">
                <a:extLst>
                  <a:ext uri="{FF2B5EF4-FFF2-40B4-BE49-F238E27FC236}">
                    <a16:creationId xmlns:a16="http://schemas.microsoft.com/office/drawing/2014/main" id="{30692FBD-810E-C744-FBBE-219ACF5ECF59}"/>
                  </a:ext>
                </a:extLst>
              </p:cNvPr>
              <p:cNvPicPr/>
              <p:nvPr/>
            </p:nvPicPr>
            <p:blipFill>
              <a:blip r:embed="rId23"/>
              <a:stretch>
                <a:fillRect/>
              </a:stretch>
            </p:blipFill>
            <p:spPr>
              <a:xfrm>
                <a:off x="1279336" y="448014"/>
                <a:ext cx="262800" cy="2455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4" name="Ink 3">
                <a:extLst>
                  <a:ext uri="{FF2B5EF4-FFF2-40B4-BE49-F238E27FC236}">
                    <a16:creationId xmlns:a16="http://schemas.microsoft.com/office/drawing/2014/main" id="{122E63B4-EB59-FB30-91CF-366908093B70}"/>
                  </a:ext>
                </a:extLst>
              </p14:cNvPr>
              <p14:cNvContentPartPr/>
              <p14:nvPr/>
            </p14:nvContentPartPr>
            <p14:xfrm>
              <a:off x="7791376" y="355134"/>
              <a:ext cx="387360" cy="266760"/>
            </p14:xfrm>
          </p:contentPart>
        </mc:Choice>
        <mc:Fallback xmlns="">
          <p:pic>
            <p:nvPicPr>
              <p:cNvPr id="4" name="Ink 3">
                <a:extLst>
                  <a:ext uri="{FF2B5EF4-FFF2-40B4-BE49-F238E27FC236}">
                    <a16:creationId xmlns:a16="http://schemas.microsoft.com/office/drawing/2014/main" id="{122E63B4-EB59-FB30-91CF-366908093B70}"/>
                  </a:ext>
                </a:extLst>
              </p:cNvPr>
              <p:cNvPicPr/>
              <p:nvPr/>
            </p:nvPicPr>
            <p:blipFill>
              <a:blip r:embed="rId25"/>
              <a:stretch>
                <a:fillRect/>
              </a:stretch>
            </p:blipFill>
            <p:spPr>
              <a:xfrm>
                <a:off x="7773736" y="337494"/>
                <a:ext cx="42300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5" name="Ink 4">
                <a:extLst>
                  <a:ext uri="{FF2B5EF4-FFF2-40B4-BE49-F238E27FC236}">
                    <a16:creationId xmlns:a16="http://schemas.microsoft.com/office/drawing/2014/main" id="{B0E6C6F7-FFAB-B961-7AFC-A225A56A7AAF}"/>
                  </a:ext>
                </a:extLst>
              </p14:cNvPr>
              <p14:cNvContentPartPr/>
              <p14:nvPr/>
            </p14:nvContentPartPr>
            <p14:xfrm>
              <a:off x="4682776" y="492294"/>
              <a:ext cx="230040" cy="206640"/>
            </p14:xfrm>
          </p:contentPart>
        </mc:Choice>
        <mc:Fallback xmlns="">
          <p:pic>
            <p:nvPicPr>
              <p:cNvPr id="5" name="Ink 4">
                <a:extLst>
                  <a:ext uri="{FF2B5EF4-FFF2-40B4-BE49-F238E27FC236}">
                    <a16:creationId xmlns:a16="http://schemas.microsoft.com/office/drawing/2014/main" id="{B0E6C6F7-FFAB-B961-7AFC-A225A56A7AAF}"/>
                  </a:ext>
                </a:extLst>
              </p:cNvPr>
              <p:cNvPicPr/>
              <p:nvPr/>
            </p:nvPicPr>
            <p:blipFill>
              <a:blip r:embed="rId27"/>
              <a:stretch>
                <a:fillRect/>
              </a:stretch>
            </p:blipFill>
            <p:spPr>
              <a:xfrm>
                <a:off x="4664776" y="474654"/>
                <a:ext cx="265680" cy="242280"/>
              </a:xfrm>
              <a:prstGeom prst="rect">
                <a:avLst/>
              </a:prstGeom>
            </p:spPr>
          </p:pic>
        </mc:Fallback>
      </mc:AlternateContent>
    </p:spTree>
    <p:extLst>
      <p:ext uri="{BB962C8B-B14F-4D97-AF65-F5344CB8AC3E}">
        <p14:creationId xmlns:p14="http://schemas.microsoft.com/office/powerpoint/2010/main" val="352353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291401"/>
            <a:ext cx="10109842" cy="5724644"/>
          </a:xfrm>
          <a:prstGeom prst="rect">
            <a:avLst/>
          </a:prstGeom>
          <a:noFill/>
        </p:spPr>
        <p:txBody>
          <a:bodyPr wrap="square" rtlCol="0">
            <a:spAutoFit/>
          </a:bodyPr>
          <a:lstStyle/>
          <a:p>
            <a:r>
              <a:rPr lang="en-US" sz="2400" b="1">
                <a:solidFill>
                  <a:srgbClr val="FFC000"/>
                </a:solidFill>
                <a:cs typeface="+mj-cs"/>
              </a:rPr>
              <a:t>Pseudepigrapha, Testament of Judah 23.1-24:5</a:t>
            </a:r>
          </a:p>
          <a:p>
            <a:r>
              <a:rPr lang="en-US" sz="1900">
                <a:solidFill>
                  <a:srgbClr val="FFC000"/>
                </a:solidFill>
                <a:cs typeface="+mj-cs"/>
              </a:rPr>
              <a:t>23:1 “My grief is great, my children, on account of the licentiousness and witchcraft and idolatry that you practice contrary to the kingship, following ventriloquists, omen dispensers, and demons of deceit. 2 You shall make your daughters into musicians and common women, and you will become involved in revolting gentile affairs. 3 In response to this the Lord will bring you famine and plague, death and the sword, punishment by a siege, scattering by enemies like dogs, the scorn of friends, destruction and putrefaction of your eyes, slaughter of infants, the plunder of your sustenance, the rape of your possessions, consumption of God’s sanctuary by fire, a desolate land, and yourselves enslaved by the gentiles. 4 And they shall s castrate some of you as eunuchs for their wives, 5 until you return to the Lord in integrity of heart, penitent and living according to all the Lord’s commands. Then the Lord will be concerned for you in mercy and will free you from captivity under your enemies. 24:1 “And after this there shall arise for you a Star from Jacob in peace: And a man shall arise from my posterity like the Sun of righteousness, walking with the sons of men in gentleness and righteousness, and in him will be found no sin. 2* And the heavens will be opened upon him to pour out the spirit as a blessing of the Holy Father. 3* And he will pour the spirit of grace on you. And you shall be sons in truth, and you will walk in his first and final decrees. 4 This is the Shoot of God Most High; this is the fountain for the life of all humanity. 5 Then he will illumine the scepter of my kingdom, 6 and from your root will arise the Shoot, and through it will arise the rod of righteousness for the nations, to judge and to save all that call on the Lord.</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1ABA5AD2-7BE9-2257-B50D-6515BA225C5C}"/>
                  </a:ext>
                </a:extLst>
              </p14:cNvPr>
              <p14:cNvContentPartPr/>
              <p14:nvPr/>
            </p14:nvContentPartPr>
            <p14:xfrm>
              <a:off x="5677816" y="989814"/>
              <a:ext cx="4088160" cy="81720"/>
            </p14:xfrm>
          </p:contentPart>
        </mc:Choice>
        <mc:Fallback xmlns="">
          <p:pic>
            <p:nvPicPr>
              <p:cNvPr id="2" name="Ink 1">
                <a:extLst>
                  <a:ext uri="{FF2B5EF4-FFF2-40B4-BE49-F238E27FC236}">
                    <a16:creationId xmlns:a16="http://schemas.microsoft.com/office/drawing/2014/main" id="{1ABA5AD2-7BE9-2257-B50D-6515BA225C5C}"/>
                  </a:ext>
                </a:extLst>
              </p:cNvPr>
              <p:cNvPicPr/>
              <p:nvPr/>
            </p:nvPicPr>
            <p:blipFill>
              <a:blip r:embed="rId5"/>
              <a:stretch>
                <a:fillRect/>
              </a:stretch>
            </p:blipFill>
            <p:spPr>
              <a:xfrm>
                <a:off x="5659816" y="972174"/>
                <a:ext cx="4123800" cy="117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6F04D402-CD9F-54A8-45ED-485605B9D0D6}"/>
                  </a:ext>
                </a:extLst>
              </p14:cNvPr>
              <p14:cNvContentPartPr/>
              <p14:nvPr/>
            </p14:nvContentPartPr>
            <p14:xfrm>
              <a:off x="8208616" y="1820334"/>
              <a:ext cx="1714320" cy="58320"/>
            </p14:xfrm>
          </p:contentPart>
        </mc:Choice>
        <mc:Fallback xmlns="">
          <p:pic>
            <p:nvPicPr>
              <p:cNvPr id="4" name="Ink 3">
                <a:extLst>
                  <a:ext uri="{FF2B5EF4-FFF2-40B4-BE49-F238E27FC236}">
                    <a16:creationId xmlns:a16="http://schemas.microsoft.com/office/drawing/2014/main" id="{6F04D402-CD9F-54A8-45ED-485605B9D0D6}"/>
                  </a:ext>
                </a:extLst>
              </p:cNvPr>
              <p:cNvPicPr/>
              <p:nvPr/>
            </p:nvPicPr>
            <p:blipFill>
              <a:blip r:embed="rId7"/>
              <a:stretch>
                <a:fillRect/>
              </a:stretch>
            </p:blipFill>
            <p:spPr>
              <a:xfrm>
                <a:off x="8190616" y="1802694"/>
                <a:ext cx="174996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02B2FF86-CCC1-BAF9-9936-07BA44AD4E33}"/>
                  </a:ext>
                </a:extLst>
              </p14:cNvPr>
              <p14:cNvContentPartPr/>
              <p14:nvPr/>
            </p14:nvContentPartPr>
            <p14:xfrm>
              <a:off x="483016" y="2086014"/>
              <a:ext cx="2102040" cy="70200"/>
            </p14:xfrm>
          </p:contentPart>
        </mc:Choice>
        <mc:Fallback xmlns="">
          <p:pic>
            <p:nvPicPr>
              <p:cNvPr id="5" name="Ink 4">
                <a:extLst>
                  <a:ext uri="{FF2B5EF4-FFF2-40B4-BE49-F238E27FC236}">
                    <a16:creationId xmlns:a16="http://schemas.microsoft.com/office/drawing/2014/main" id="{02B2FF86-CCC1-BAF9-9936-07BA44AD4E33}"/>
                  </a:ext>
                </a:extLst>
              </p:cNvPr>
              <p:cNvPicPr/>
              <p:nvPr/>
            </p:nvPicPr>
            <p:blipFill>
              <a:blip r:embed="rId9"/>
              <a:stretch>
                <a:fillRect/>
              </a:stretch>
            </p:blipFill>
            <p:spPr>
              <a:xfrm>
                <a:off x="465376" y="2068014"/>
                <a:ext cx="2137680" cy="105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A1820B59-0990-401B-882C-B6D8006D480D}"/>
                  </a:ext>
                </a:extLst>
              </p14:cNvPr>
              <p14:cNvContentPartPr/>
              <p14:nvPr/>
            </p14:nvContentPartPr>
            <p14:xfrm>
              <a:off x="4895176" y="2410014"/>
              <a:ext cx="1231560" cy="65880"/>
            </p14:xfrm>
          </p:contentPart>
        </mc:Choice>
        <mc:Fallback xmlns="">
          <p:pic>
            <p:nvPicPr>
              <p:cNvPr id="7" name="Ink 6">
                <a:extLst>
                  <a:ext uri="{FF2B5EF4-FFF2-40B4-BE49-F238E27FC236}">
                    <a16:creationId xmlns:a16="http://schemas.microsoft.com/office/drawing/2014/main" id="{A1820B59-0990-401B-882C-B6D8006D480D}"/>
                  </a:ext>
                </a:extLst>
              </p:cNvPr>
              <p:cNvPicPr/>
              <p:nvPr/>
            </p:nvPicPr>
            <p:blipFill>
              <a:blip r:embed="rId11"/>
              <a:stretch>
                <a:fillRect/>
              </a:stretch>
            </p:blipFill>
            <p:spPr>
              <a:xfrm>
                <a:off x="4877176" y="2392374"/>
                <a:ext cx="126720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4D12574B-AD91-F00D-5231-0E6EC1DE889D}"/>
                  </a:ext>
                </a:extLst>
              </p14:cNvPr>
              <p14:cNvContentPartPr/>
              <p14:nvPr/>
            </p14:nvContentPartPr>
            <p14:xfrm>
              <a:off x="3117856" y="2683974"/>
              <a:ext cx="3137040" cy="133200"/>
            </p14:xfrm>
          </p:contentPart>
        </mc:Choice>
        <mc:Fallback xmlns="">
          <p:pic>
            <p:nvPicPr>
              <p:cNvPr id="9" name="Ink 8">
                <a:extLst>
                  <a:ext uri="{FF2B5EF4-FFF2-40B4-BE49-F238E27FC236}">
                    <a16:creationId xmlns:a16="http://schemas.microsoft.com/office/drawing/2014/main" id="{4D12574B-AD91-F00D-5231-0E6EC1DE889D}"/>
                  </a:ext>
                </a:extLst>
              </p:cNvPr>
              <p:cNvPicPr/>
              <p:nvPr/>
            </p:nvPicPr>
            <p:blipFill>
              <a:blip r:embed="rId13"/>
              <a:stretch>
                <a:fillRect/>
              </a:stretch>
            </p:blipFill>
            <p:spPr>
              <a:xfrm>
                <a:off x="3100216" y="2665974"/>
                <a:ext cx="317268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963B1DCB-6C17-EC4C-F4E5-2520D690C335}"/>
                  </a:ext>
                </a:extLst>
              </p14:cNvPr>
              <p14:cNvContentPartPr/>
              <p14:nvPr/>
            </p14:nvContentPartPr>
            <p14:xfrm>
              <a:off x="714856" y="2979534"/>
              <a:ext cx="1816200" cy="82080"/>
            </p14:xfrm>
          </p:contentPart>
        </mc:Choice>
        <mc:Fallback xmlns="">
          <p:pic>
            <p:nvPicPr>
              <p:cNvPr id="11" name="Ink 10">
                <a:extLst>
                  <a:ext uri="{FF2B5EF4-FFF2-40B4-BE49-F238E27FC236}">
                    <a16:creationId xmlns:a16="http://schemas.microsoft.com/office/drawing/2014/main" id="{963B1DCB-6C17-EC4C-F4E5-2520D690C335}"/>
                  </a:ext>
                </a:extLst>
              </p:cNvPr>
              <p:cNvPicPr/>
              <p:nvPr/>
            </p:nvPicPr>
            <p:blipFill>
              <a:blip r:embed="rId15"/>
              <a:stretch>
                <a:fillRect/>
              </a:stretch>
            </p:blipFill>
            <p:spPr>
              <a:xfrm>
                <a:off x="697216" y="2961894"/>
                <a:ext cx="185184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B0B3EA17-D5B5-E489-752B-625D0D49E2CC}"/>
                  </a:ext>
                </a:extLst>
              </p14:cNvPr>
              <p14:cNvContentPartPr/>
              <p14:nvPr/>
            </p14:nvContentPartPr>
            <p14:xfrm>
              <a:off x="4671256" y="2947854"/>
              <a:ext cx="4740480" cy="147960"/>
            </p14:xfrm>
          </p:contentPart>
        </mc:Choice>
        <mc:Fallback xmlns="">
          <p:pic>
            <p:nvPicPr>
              <p:cNvPr id="12" name="Ink 11">
                <a:extLst>
                  <a:ext uri="{FF2B5EF4-FFF2-40B4-BE49-F238E27FC236}">
                    <a16:creationId xmlns:a16="http://schemas.microsoft.com/office/drawing/2014/main" id="{B0B3EA17-D5B5-E489-752B-625D0D49E2CC}"/>
                  </a:ext>
                </a:extLst>
              </p:cNvPr>
              <p:cNvPicPr/>
              <p:nvPr/>
            </p:nvPicPr>
            <p:blipFill>
              <a:blip r:embed="rId17"/>
              <a:stretch>
                <a:fillRect/>
              </a:stretch>
            </p:blipFill>
            <p:spPr>
              <a:xfrm>
                <a:off x="4653256" y="2930214"/>
                <a:ext cx="477612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ECC17DF5-BB01-2816-A4D0-A87DEB00EE90}"/>
                  </a:ext>
                </a:extLst>
              </p14:cNvPr>
              <p14:cNvContentPartPr/>
              <p14:nvPr/>
            </p14:nvContentPartPr>
            <p14:xfrm>
              <a:off x="3481816" y="4149534"/>
              <a:ext cx="2111760" cy="42120"/>
            </p14:xfrm>
          </p:contentPart>
        </mc:Choice>
        <mc:Fallback xmlns="">
          <p:pic>
            <p:nvPicPr>
              <p:cNvPr id="13" name="Ink 12">
                <a:extLst>
                  <a:ext uri="{FF2B5EF4-FFF2-40B4-BE49-F238E27FC236}">
                    <a16:creationId xmlns:a16="http://schemas.microsoft.com/office/drawing/2014/main" id="{ECC17DF5-BB01-2816-A4D0-A87DEB00EE90}"/>
                  </a:ext>
                </a:extLst>
              </p:cNvPr>
              <p:cNvPicPr/>
              <p:nvPr/>
            </p:nvPicPr>
            <p:blipFill>
              <a:blip r:embed="rId19"/>
              <a:stretch>
                <a:fillRect/>
              </a:stretch>
            </p:blipFill>
            <p:spPr>
              <a:xfrm>
                <a:off x="3464176" y="4131534"/>
                <a:ext cx="214740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9FDB808D-7066-CD95-63A3-F7AD14DA36DB}"/>
                  </a:ext>
                </a:extLst>
              </p14:cNvPr>
              <p14:cNvContentPartPr/>
              <p14:nvPr/>
            </p14:nvContentPartPr>
            <p14:xfrm>
              <a:off x="5982376" y="4179414"/>
              <a:ext cx="4169520" cy="46440"/>
            </p14:xfrm>
          </p:contentPart>
        </mc:Choice>
        <mc:Fallback xmlns="">
          <p:pic>
            <p:nvPicPr>
              <p:cNvPr id="14" name="Ink 13">
                <a:extLst>
                  <a:ext uri="{FF2B5EF4-FFF2-40B4-BE49-F238E27FC236}">
                    <a16:creationId xmlns:a16="http://schemas.microsoft.com/office/drawing/2014/main" id="{9FDB808D-7066-CD95-63A3-F7AD14DA36DB}"/>
                  </a:ext>
                </a:extLst>
              </p:cNvPr>
              <p:cNvPicPr/>
              <p:nvPr/>
            </p:nvPicPr>
            <p:blipFill>
              <a:blip r:embed="rId21"/>
              <a:stretch>
                <a:fillRect/>
              </a:stretch>
            </p:blipFill>
            <p:spPr>
              <a:xfrm>
                <a:off x="5964376" y="4161414"/>
                <a:ext cx="420516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519862FD-DC71-981C-E025-ED3F8BB5EDC2}"/>
                  </a:ext>
                </a:extLst>
              </p14:cNvPr>
              <p14:cNvContentPartPr/>
              <p14:nvPr/>
            </p14:nvContentPartPr>
            <p14:xfrm>
              <a:off x="649696" y="4424574"/>
              <a:ext cx="1180080" cy="41400"/>
            </p14:xfrm>
          </p:contentPart>
        </mc:Choice>
        <mc:Fallback xmlns="">
          <p:pic>
            <p:nvPicPr>
              <p:cNvPr id="15" name="Ink 14">
                <a:extLst>
                  <a:ext uri="{FF2B5EF4-FFF2-40B4-BE49-F238E27FC236}">
                    <a16:creationId xmlns:a16="http://schemas.microsoft.com/office/drawing/2014/main" id="{519862FD-DC71-981C-E025-ED3F8BB5EDC2}"/>
                  </a:ext>
                </a:extLst>
              </p:cNvPr>
              <p:cNvPicPr/>
              <p:nvPr/>
            </p:nvPicPr>
            <p:blipFill>
              <a:blip r:embed="rId23"/>
              <a:stretch>
                <a:fillRect/>
              </a:stretch>
            </p:blipFill>
            <p:spPr>
              <a:xfrm>
                <a:off x="631696" y="4406934"/>
                <a:ext cx="121572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 name="Ink 15">
                <a:extLst>
                  <a:ext uri="{FF2B5EF4-FFF2-40B4-BE49-F238E27FC236}">
                    <a16:creationId xmlns:a16="http://schemas.microsoft.com/office/drawing/2014/main" id="{C2747E71-7EB3-A55B-7026-9BADF7DD91A1}"/>
                  </a:ext>
                </a:extLst>
              </p14:cNvPr>
              <p14:cNvContentPartPr/>
              <p14:nvPr/>
            </p14:nvContentPartPr>
            <p14:xfrm>
              <a:off x="244696" y="3571374"/>
              <a:ext cx="9919800" cy="2462400"/>
            </p14:xfrm>
          </p:contentPart>
        </mc:Choice>
        <mc:Fallback xmlns="">
          <p:pic>
            <p:nvPicPr>
              <p:cNvPr id="16" name="Ink 15">
                <a:extLst>
                  <a:ext uri="{FF2B5EF4-FFF2-40B4-BE49-F238E27FC236}">
                    <a16:creationId xmlns:a16="http://schemas.microsoft.com/office/drawing/2014/main" id="{C2747E71-7EB3-A55B-7026-9BADF7DD91A1}"/>
                  </a:ext>
                </a:extLst>
              </p:cNvPr>
              <p:cNvPicPr/>
              <p:nvPr/>
            </p:nvPicPr>
            <p:blipFill>
              <a:blip r:embed="rId25"/>
              <a:stretch>
                <a:fillRect/>
              </a:stretch>
            </p:blipFill>
            <p:spPr>
              <a:xfrm>
                <a:off x="226696" y="3553734"/>
                <a:ext cx="9955440" cy="24980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7" name="Ink 16">
                <a:extLst>
                  <a:ext uri="{FF2B5EF4-FFF2-40B4-BE49-F238E27FC236}">
                    <a16:creationId xmlns:a16="http://schemas.microsoft.com/office/drawing/2014/main" id="{89FAE874-C82E-81A2-B8C2-0D3A915120ED}"/>
                  </a:ext>
                </a:extLst>
              </p14:cNvPr>
              <p14:cNvContentPartPr/>
              <p14:nvPr/>
            </p14:nvContentPartPr>
            <p14:xfrm>
              <a:off x="2346736" y="3513414"/>
              <a:ext cx="8091360" cy="2525760"/>
            </p14:xfrm>
          </p:contentPart>
        </mc:Choice>
        <mc:Fallback xmlns="">
          <p:pic>
            <p:nvPicPr>
              <p:cNvPr id="17" name="Ink 16">
                <a:extLst>
                  <a:ext uri="{FF2B5EF4-FFF2-40B4-BE49-F238E27FC236}">
                    <a16:creationId xmlns:a16="http://schemas.microsoft.com/office/drawing/2014/main" id="{89FAE874-C82E-81A2-B8C2-0D3A915120ED}"/>
                  </a:ext>
                </a:extLst>
              </p:cNvPr>
              <p:cNvPicPr/>
              <p:nvPr/>
            </p:nvPicPr>
            <p:blipFill>
              <a:blip r:embed="rId27"/>
              <a:stretch>
                <a:fillRect/>
              </a:stretch>
            </p:blipFill>
            <p:spPr>
              <a:xfrm>
                <a:off x="2329096" y="3495414"/>
                <a:ext cx="8127000" cy="25614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8" name="Ink 17">
                <a:extLst>
                  <a:ext uri="{FF2B5EF4-FFF2-40B4-BE49-F238E27FC236}">
                    <a16:creationId xmlns:a16="http://schemas.microsoft.com/office/drawing/2014/main" id="{9B1D3A9E-8C05-9C45-196A-5BE821B82E3D}"/>
                  </a:ext>
                </a:extLst>
              </p14:cNvPr>
              <p14:cNvContentPartPr/>
              <p14:nvPr/>
            </p14:nvContentPartPr>
            <p14:xfrm>
              <a:off x="8783536" y="1286454"/>
              <a:ext cx="971280" cy="56520"/>
            </p14:xfrm>
          </p:contentPart>
        </mc:Choice>
        <mc:Fallback xmlns="">
          <p:pic>
            <p:nvPicPr>
              <p:cNvPr id="18" name="Ink 17">
                <a:extLst>
                  <a:ext uri="{FF2B5EF4-FFF2-40B4-BE49-F238E27FC236}">
                    <a16:creationId xmlns:a16="http://schemas.microsoft.com/office/drawing/2014/main" id="{9B1D3A9E-8C05-9C45-196A-5BE821B82E3D}"/>
                  </a:ext>
                </a:extLst>
              </p:cNvPr>
              <p:cNvPicPr/>
              <p:nvPr/>
            </p:nvPicPr>
            <p:blipFill>
              <a:blip r:embed="rId29"/>
              <a:stretch>
                <a:fillRect/>
              </a:stretch>
            </p:blipFill>
            <p:spPr>
              <a:xfrm>
                <a:off x="8765896" y="1268454"/>
                <a:ext cx="1006920" cy="92160"/>
              </a:xfrm>
              <a:prstGeom prst="rect">
                <a:avLst/>
              </a:prstGeom>
            </p:spPr>
          </p:pic>
        </mc:Fallback>
      </mc:AlternateContent>
      <p:grpSp>
        <p:nvGrpSpPr>
          <p:cNvPr id="21" name="Group 20">
            <a:extLst>
              <a:ext uri="{FF2B5EF4-FFF2-40B4-BE49-F238E27FC236}">
                <a16:creationId xmlns:a16="http://schemas.microsoft.com/office/drawing/2014/main" id="{6804FEE7-9D0E-C0ED-99EC-80EFE6D0FCF1}"/>
              </a:ext>
            </a:extLst>
          </p:cNvPr>
          <p:cNvGrpSpPr/>
          <p:nvPr/>
        </p:nvGrpSpPr>
        <p:grpSpPr>
          <a:xfrm>
            <a:off x="414256" y="1528734"/>
            <a:ext cx="681120" cy="111600"/>
            <a:chOff x="414256" y="1528734"/>
            <a:chExt cx="681120" cy="111600"/>
          </a:xfrm>
        </p:grpSpPr>
        <mc:AlternateContent xmlns:mc="http://schemas.openxmlformats.org/markup-compatibility/2006" xmlns:p14="http://schemas.microsoft.com/office/powerpoint/2010/main">
          <mc:Choice Requires="p14">
            <p:contentPart p14:bwMode="auto" r:id="rId30">
              <p14:nvContentPartPr>
                <p14:cNvPr id="19" name="Ink 18">
                  <a:extLst>
                    <a:ext uri="{FF2B5EF4-FFF2-40B4-BE49-F238E27FC236}">
                      <a16:creationId xmlns:a16="http://schemas.microsoft.com/office/drawing/2014/main" id="{409121E6-026E-6EC3-AB20-E767A3746989}"/>
                    </a:ext>
                  </a:extLst>
                </p14:cNvPr>
                <p14:cNvContentPartPr/>
                <p14:nvPr/>
              </p14:nvContentPartPr>
              <p14:xfrm>
                <a:off x="416056" y="1626294"/>
                <a:ext cx="13320" cy="14040"/>
              </p14:xfrm>
            </p:contentPart>
          </mc:Choice>
          <mc:Fallback xmlns="">
            <p:pic>
              <p:nvPicPr>
                <p:cNvPr id="19" name="Ink 18">
                  <a:extLst>
                    <a:ext uri="{FF2B5EF4-FFF2-40B4-BE49-F238E27FC236}">
                      <a16:creationId xmlns:a16="http://schemas.microsoft.com/office/drawing/2014/main" id="{409121E6-026E-6EC3-AB20-E767A3746989}"/>
                    </a:ext>
                  </a:extLst>
                </p:cNvPr>
                <p:cNvPicPr/>
                <p:nvPr/>
              </p:nvPicPr>
              <p:blipFill>
                <a:blip r:embed="rId31"/>
                <a:stretch>
                  <a:fillRect/>
                </a:stretch>
              </p:blipFill>
              <p:spPr>
                <a:xfrm>
                  <a:off x="398416" y="1608294"/>
                  <a:ext cx="48960" cy="496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 19">
                  <a:extLst>
                    <a:ext uri="{FF2B5EF4-FFF2-40B4-BE49-F238E27FC236}">
                      <a16:creationId xmlns:a16="http://schemas.microsoft.com/office/drawing/2014/main" id="{34CF3D6B-AEE9-3B4D-D96C-9F9D4F2DDEBF}"/>
                    </a:ext>
                  </a:extLst>
                </p14:cNvPr>
                <p14:cNvContentPartPr/>
                <p14:nvPr/>
              </p14:nvContentPartPr>
              <p14:xfrm>
                <a:off x="414256" y="1528734"/>
                <a:ext cx="681120" cy="55080"/>
              </p14:xfrm>
            </p:contentPart>
          </mc:Choice>
          <mc:Fallback xmlns="">
            <p:pic>
              <p:nvPicPr>
                <p:cNvPr id="20" name="Ink 19">
                  <a:extLst>
                    <a:ext uri="{FF2B5EF4-FFF2-40B4-BE49-F238E27FC236}">
                      <a16:creationId xmlns:a16="http://schemas.microsoft.com/office/drawing/2014/main" id="{34CF3D6B-AEE9-3B4D-D96C-9F9D4F2DDEBF}"/>
                    </a:ext>
                  </a:extLst>
                </p:cNvPr>
                <p:cNvPicPr/>
                <p:nvPr/>
              </p:nvPicPr>
              <p:blipFill>
                <a:blip r:embed="rId33"/>
                <a:stretch>
                  <a:fillRect/>
                </a:stretch>
              </p:blipFill>
              <p:spPr>
                <a:xfrm>
                  <a:off x="396256" y="1510734"/>
                  <a:ext cx="716760" cy="90720"/>
                </a:xfrm>
                <a:prstGeom prst="rect">
                  <a:avLst/>
                </a:prstGeom>
              </p:spPr>
            </p:pic>
          </mc:Fallback>
        </mc:AlternateContent>
      </p:grpSp>
    </p:spTree>
    <p:extLst>
      <p:ext uri="{BB962C8B-B14F-4D97-AF65-F5344CB8AC3E}">
        <p14:creationId xmlns:p14="http://schemas.microsoft.com/office/powerpoint/2010/main" val="54165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291401"/>
            <a:ext cx="9946217" cy="5663089"/>
          </a:xfrm>
          <a:prstGeom prst="rect">
            <a:avLst/>
          </a:prstGeom>
          <a:noFill/>
        </p:spPr>
        <p:txBody>
          <a:bodyPr wrap="square" rtlCol="0">
            <a:spAutoFit/>
          </a:bodyPr>
          <a:lstStyle/>
          <a:p>
            <a:pPr algn="r"/>
            <a:r>
              <a:rPr lang="he-IL" sz="3200" b="1">
                <a:solidFill>
                  <a:srgbClr val="FFFF00"/>
                </a:solidFill>
                <a:cs typeface="+mj-cs"/>
              </a:rPr>
              <a:t>ספר דברים פרק לב</a:t>
            </a:r>
          </a:p>
          <a:p>
            <a:pPr algn="r"/>
            <a:r>
              <a:rPr lang="he-IL" sz="3200">
                <a:solidFill>
                  <a:srgbClr val="FFFF00"/>
                </a:solidFill>
                <a:cs typeface="+mj-cs"/>
              </a:rPr>
              <a:t>﻿טז   יַקְנִאֻהוּ בְּזָרִים בְּתוֹעֵבֹת יַכְעִיסֻהוּ:  יז   יִזְבְּחוּ לַשֵּׁדִים לֹא אֱלֹהַּ אֱלֹהִים לֹא יְדָעוּם חֲדָשִׁים מִקָּרֹב בָּאוּ לֹא שְֹעָרוּם אֲבֹתֵיכֶם:</a:t>
            </a:r>
            <a:endParaRPr lang="he-IL" sz="3200" b="1">
              <a:solidFill>
                <a:srgbClr val="FFC000"/>
              </a:solidFill>
              <a:cs typeface="+mj-cs"/>
            </a:endParaRPr>
          </a:p>
          <a:p>
            <a:r>
              <a:rPr lang="en-US" sz="2200" b="1">
                <a:solidFill>
                  <a:srgbClr val="FFC000"/>
                </a:solidFill>
                <a:cs typeface="+mj-cs"/>
              </a:rPr>
              <a:t>Devarim / Deuteronomy 32:16-17</a:t>
            </a:r>
          </a:p>
          <a:p>
            <a:r>
              <a:rPr lang="en-US" sz="2200">
                <a:solidFill>
                  <a:srgbClr val="FFC000"/>
                </a:solidFill>
                <a:cs typeface="+mj-cs"/>
              </a:rPr>
              <a:t>32:16  They provoked him to jealousy with strange gods, with abominations provoked they him to anger. 32:17  They sacrificed unto devils, not to God; to gods whom they knew not, to new gods that came newly up, whom your fathers feared not. (KJV)</a:t>
            </a:r>
          </a:p>
          <a:p>
            <a:endParaRPr lang="en-US" sz="2400" b="1">
              <a:solidFill>
                <a:srgbClr val="FFC000"/>
              </a:solidFill>
              <a:cs typeface="+mj-cs"/>
            </a:endParaRPr>
          </a:p>
          <a:p>
            <a:r>
              <a:rPr lang="en-US" sz="2200" b="1">
                <a:solidFill>
                  <a:srgbClr val="92D050"/>
                </a:solidFill>
                <a:cs typeface="+mj-cs"/>
              </a:rPr>
              <a:t>DSS 1QS Col. ix:10</a:t>
            </a:r>
          </a:p>
          <a:p>
            <a:r>
              <a:rPr lang="en-US" sz="2200">
                <a:solidFill>
                  <a:srgbClr val="92D050"/>
                </a:solidFill>
                <a:cs typeface="+mj-cs"/>
              </a:rPr>
              <a:t>10 in complete stubbornness of their heart, but instead shall be ruled by the first directives which the men of the Community began to be taught</a:t>
            </a:r>
          </a:p>
          <a:p>
            <a:endParaRPr lang="en-US" sz="2200" b="1">
              <a:solidFill>
                <a:srgbClr val="FFC000"/>
              </a:solidFill>
              <a:cs typeface="+mj-cs"/>
            </a:endParaRPr>
          </a:p>
          <a:p>
            <a:r>
              <a:rPr lang="en-US" sz="2200" b="1">
                <a:solidFill>
                  <a:srgbClr val="00B0F0"/>
                </a:solidFill>
                <a:cs typeface="+mj-cs"/>
              </a:rPr>
              <a:t>DSS CD–B Col. xx:31</a:t>
            </a:r>
          </a:p>
          <a:p>
            <a:r>
              <a:rPr lang="en-US" sz="2200">
                <a:solidFill>
                  <a:srgbClr val="00B0F0"/>
                </a:solidFill>
                <a:cs typeface="+mj-cs"/>
              </a:rPr>
              <a:t>31 judgment[s] and his truthful stipulations; and they are instructed in the first ordinances</a:t>
            </a:r>
            <a:endParaRPr lang="en-US" sz="2400" b="1">
              <a:solidFill>
                <a:srgbClr val="00B0F0"/>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81EF0723-62DC-35E3-4CE9-6E7FE8E491E1}"/>
                  </a:ext>
                </a:extLst>
              </p14:cNvPr>
              <p14:cNvContentPartPr/>
              <p14:nvPr/>
            </p14:nvContentPartPr>
            <p14:xfrm>
              <a:off x="5248696" y="2418294"/>
              <a:ext cx="1353240" cy="75600"/>
            </p14:xfrm>
          </p:contentPart>
        </mc:Choice>
        <mc:Fallback xmlns="">
          <p:pic>
            <p:nvPicPr>
              <p:cNvPr id="2" name="Ink 1">
                <a:extLst>
                  <a:ext uri="{FF2B5EF4-FFF2-40B4-BE49-F238E27FC236}">
                    <a16:creationId xmlns:a16="http://schemas.microsoft.com/office/drawing/2014/main" id="{81EF0723-62DC-35E3-4CE9-6E7FE8E491E1}"/>
                  </a:ext>
                </a:extLst>
              </p:cNvPr>
              <p:cNvPicPr/>
              <p:nvPr/>
            </p:nvPicPr>
            <p:blipFill>
              <a:blip r:embed="rId5"/>
              <a:stretch>
                <a:fillRect/>
              </a:stretch>
            </p:blipFill>
            <p:spPr>
              <a:xfrm>
                <a:off x="5231056" y="2400654"/>
                <a:ext cx="1388880" cy="111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B66D1F7F-2F44-A973-829B-00909095BAE6}"/>
                  </a:ext>
                </a:extLst>
              </p14:cNvPr>
              <p14:cNvContentPartPr/>
              <p14:nvPr/>
            </p14:nvContentPartPr>
            <p14:xfrm>
              <a:off x="3457336" y="2773254"/>
              <a:ext cx="2941560" cy="83520"/>
            </p14:xfrm>
          </p:contentPart>
        </mc:Choice>
        <mc:Fallback xmlns="">
          <p:pic>
            <p:nvPicPr>
              <p:cNvPr id="4" name="Ink 3">
                <a:extLst>
                  <a:ext uri="{FF2B5EF4-FFF2-40B4-BE49-F238E27FC236}">
                    <a16:creationId xmlns:a16="http://schemas.microsoft.com/office/drawing/2014/main" id="{B66D1F7F-2F44-A973-829B-00909095BAE6}"/>
                  </a:ext>
                </a:extLst>
              </p:cNvPr>
              <p:cNvPicPr/>
              <p:nvPr/>
            </p:nvPicPr>
            <p:blipFill>
              <a:blip r:embed="rId7"/>
              <a:stretch>
                <a:fillRect/>
              </a:stretch>
            </p:blipFill>
            <p:spPr>
              <a:xfrm>
                <a:off x="3439696" y="2755254"/>
                <a:ext cx="297720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5F7E712A-41AE-56A5-5478-B3F1C1178B6A}"/>
                  </a:ext>
                </a:extLst>
              </p14:cNvPr>
              <p14:cNvContentPartPr/>
              <p14:nvPr/>
            </p14:nvContentPartPr>
            <p14:xfrm>
              <a:off x="2783416" y="787134"/>
              <a:ext cx="2022840" cy="646920"/>
            </p14:xfrm>
          </p:contentPart>
        </mc:Choice>
        <mc:Fallback xmlns="">
          <p:pic>
            <p:nvPicPr>
              <p:cNvPr id="5" name="Ink 4">
                <a:extLst>
                  <a:ext uri="{FF2B5EF4-FFF2-40B4-BE49-F238E27FC236}">
                    <a16:creationId xmlns:a16="http://schemas.microsoft.com/office/drawing/2014/main" id="{5F7E712A-41AE-56A5-5478-B3F1C1178B6A}"/>
                  </a:ext>
                </a:extLst>
              </p:cNvPr>
              <p:cNvPicPr/>
              <p:nvPr/>
            </p:nvPicPr>
            <p:blipFill>
              <a:blip r:embed="rId9"/>
              <a:stretch>
                <a:fillRect/>
              </a:stretch>
            </p:blipFill>
            <p:spPr>
              <a:xfrm>
                <a:off x="2765776" y="769494"/>
                <a:ext cx="2058480" cy="682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5ECCD287-F40B-D27F-E8F3-57F8A643A45C}"/>
                  </a:ext>
                </a:extLst>
              </p14:cNvPr>
              <p14:cNvContentPartPr/>
              <p14:nvPr/>
            </p14:nvContentPartPr>
            <p14:xfrm>
              <a:off x="1606216" y="744654"/>
              <a:ext cx="1266840" cy="748440"/>
            </p14:xfrm>
          </p:contentPart>
        </mc:Choice>
        <mc:Fallback xmlns="">
          <p:pic>
            <p:nvPicPr>
              <p:cNvPr id="7" name="Ink 6">
                <a:extLst>
                  <a:ext uri="{FF2B5EF4-FFF2-40B4-BE49-F238E27FC236}">
                    <a16:creationId xmlns:a16="http://schemas.microsoft.com/office/drawing/2014/main" id="{5ECCD287-F40B-D27F-E8F3-57F8A643A45C}"/>
                  </a:ext>
                </a:extLst>
              </p:cNvPr>
              <p:cNvPicPr/>
              <p:nvPr/>
            </p:nvPicPr>
            <p:blipFill>
              <a:blip r:embed="rId11"/>
              <a:stretch>
                <a:fillRect/>
              </a:stretch>
            </p:blipFill>
            <p:spPr>
              <a:xfrm>
                <a:off x="1588216" y="727014"/>
                <a:ext cx="1302480" cy="784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C57DAD06-8041-6D80-5152-91631DFE0D58}"/>
                  </a:ext>
                </a:extLst>
              </p14:cNvPr>
              <p14:cNvContentPartPr/>
              <p14:nvPr/>
            </p14:nvContentPartPr>
            <p14:xfrm>
              <a:off x="2350696" y="5808774"/>
              <a:ext cx="29520" cy="5400"/>
            </p14:xfrm>
          </p:contentPart>
        </mc:Choice>
        <mc:Fallback xmlns="">
          <p:pic>
            <p:nvPicPr>
              <p:cNvPr id="9" name="Ink 8">
                <a:extLst>
                  <a:ext uri="{FF2B5EF4-FFF2-40B4-BE49-F238E27FC236}">
                    <a16:creationId xmlns:a16="http://schemas.microsoft.com/office/drawing/2014/main" id="{C57DAD06-8041-6D80-5152-91631DFE0D58}"/>
                  </a:ext>
                </a:extLst>
              </p:cNvPr>
              <p:cNvPicPr/>
              <p:nvPr/>
            </p:nvPicPr>
            <p:blipFill>
              <a:blip r:embed="rId13"/>
              <a:stretch>
                <a:fillRect/>
              </a:stretch>
            </p:blipFill>
            <p:spPr>
              <a:xfrm>
                <a:off x="2332696" y="5791134"/>
                <a:ext cx="65160" cy="41040"/>
              </a:xfrm>
              <a:prstGeom prst="rect">
                <a:avLst/>
              </a:prstGeom>
            </p:spPr>
          </p:pic>
        </mc:Fallback>
      </mc:AlternateContent>
    </p:spTree>
    <p:extLst>
      <p:ext uri="{BB962C8B-B14F-4D97-AF65-F5344CB8AC3E}">
        <p14:creationId xmlns:p14="http://schemas.microsoft.com/office/powerpoint/2010/main" val="287039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pic>
        <p:nvPicPr>
          <p:cNvPr id="2050" name="Picture 2">
            <a:extLst>
              <a:ext uri="{FF2B5EF4-FFF2-40B4-BE49-F238E27FC236}">
                <a16:creationId xmlns:a16="http://schemas.microsoft.com/office/drawing/2014/main" id="{B6587749-4AC8-47E0-A08C-39E97CD8EE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9687" y="163608"/>
            <a:ext cx="8342489" cy="581567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1C13A33E-C8AC-4C05-DF2D-ABBA004DB68A}"/>
                  </a:ext>
                </a:extLst>
              </p14:cNvPr>
              <p14:cNvContentPartPr/>
              <p14:nvPr/>
            </p14:nvContentPartPr>
            <p14:xfrm>
              <a:off x="3690976" y="1404517"/>
              <a:ext cx="533520" cy="73080"/>
            </p14:xfrm>
          </p:contentPart>
        </mc:Choice>
        <mc:Fallback xmlns="">
          <p:pic>
            <p:nvPicPr>
              <p:cNvPr id="2" name="Ink 1">
                <a:extLst>
                  <a:ext uri="{FF2B5EF4-FFF2-40B4-BE49-F238E27FC236}">
                    <a16:creationId xmlns:a16="http://schemas.microsoft.com/office/drawing/2014/main" id="{1C13A33E-C8AC-4C05-DF2D-ABBA004DB68A}"/>
                  </a:ext>
                </a:extLst>
              </p:cNvPr>
              <p:cNvPicPr/>
              <p:nvPr/>
            </p:nvPicPr>
            <p:blipFill>
              <a:blip r:embed="rId6"/>
              <a:stretch>
                <a:fillRect/>
              </a:stretch>
            </p:blipFill>
            <p:spPr>
              <a:xfrm>
                <a:off x="3672976" y="1386877"/>
                <a:ext cx="569160" cy="108720"/>
              </a:xfrm>
              <a:prstGeom prst="rect">
                <a:avLst/>
              </a:prstGeom>
            </p:spPr>
          </p:pic>
        </mc:Fallback>
      </mc:AlternateContent>
      <p:grpSp>
        <p:nvGrpSpPr>
          <p:cNvPr id="5" name="Group 4">
            <a:extLst>
              <a:ext uri="{FF2B5EF4-FFF2-40B4-BE49-F238E27FC236}">
                <a16:creationId xmlns:a16="http://schemas.microsoft.com/office/drawing/2014/main" id="{32B42996-91CC-F8DE-C663-92F3F08B3382}"/>
              </a:ext>
            </a:extLst>
          </p:cNvPr>
          <p:cNvGrpSpPr/>
          <p:nvPr/>
        </p:nvGrpSpPr>
        <p:grpSpPr>
          <a:xfrm>
            <a:off x="1341976" y="1794397"/>
            <a:ext cx="1764720" cy="74160"/>
            <a:chOff x="1341976" y="1794397"/>
            <a:chExt cx="1764720" cy="74160"/>
          </a:xfrm>
        </p:grpSpPr>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FCB6961A-FD4B-CBC5-1754-3EB288E19B62}"/>
                    </a:ext>
                  </a:extLst>
                </p14:cNvPr>
                <p14:cNvContentPartPr/>
                <p14:nvPr/>
              </p14:nvContentPartPr>
              <p14:xfrm>
                <a:off x="1341976" y="1814557"/>
                <a:ext cx="886320" cy="54000"/>
              </p14:xfrm>
            </p:contentPart>
          </mc:Choice>
          <mc:Fallback xmlns="">
            <p:pic>
              <p:nvPicPr>
                <p:cNvPr id="3" name="Ink 2">
                  <a:extLst>
                    <a:ext uri="{FF2B5EF4-FFF2-40B4-BE49-F238E27FC236}">
                      <a16:creationId xmlns:a16="http://schemas.microsoft.com/office/drawing/2014/main" id="{FCB6961A-FD4B-CBC5-1754-3EB288E19B62}"/>
                    </a:ext>
                  </a:extLst>
                </p:cNvPr>
                <p:cNvPicPr/>
                <p:nvPr/>
              </p:nvPicPr>
              <p:blipFill>
                <a:blip r:embed="rId8"/>
                <a:stretch>
                  <a:fillRect/>
                </a:stretch>
              </p:blipFill>
              <p:spPr>
                <a:xfrm>
                  <a:off x="1324336" y="1796917"/>
                  <a:ext cx="92196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 name="Ink 3">
                  <a:extLst>
                    <a:ext uri="{FF2B5EF4-FFF2-40B4-BE49-F238E27FC236}">
                      <a16:creationId xmlns:a16="http://schemas.microsoft.com/office/drawing/2014/main" id="{2E34FA4A-51E2-D9D9-E477-103B4114C055}"/>
                    </a:ext>
                  </a:extLst>
                </p14:cNvPr>
                <p14:cNvContentPartPr/>
                <p14:nvPr/>
              </p14:nvContentPartPr>
              <p14:xfrm>
                <a:off x="2351056" y="1794397"/>
                <a:ext cx="755640" cy="35280"/>
              </p14:xfrm>
            </p:contentPart>
          </mc:Choice>
          <mc:Fallback xmlns="">
            <p:pic>
              <p:nvPicPr>
                <p:cNvPr id="4" name="Ink 3">
                  <a:extLst>
                    <a:ext uri="{FF2B5EF4-FFF2-40B4-BE49-F238E27FC236}">
                      <a16:creationId xmlns:a16="http://schemas.microsoft.com/office/drawing/2014/main" id="{2E34FA4A-51E2-D9D9-E477-103B4114C055}"/>
                    </a:ext>
                  </a:extLst>
                </p:cNvPr>
                <p:cNvPicPr/>
                <p:nvPr/>
              </p:nvPicPr>
              <p:blipFill>
                <a:blip r:embed="rId10"/>
                <a:stretch>
                  <a:fillRect/>
                </a:stretch>
              </p:blipFill>
              <p:spPr>
                <a:xfrm>
                  <a:off x="2333056" y="1776757"/>
                  <a:ext cx="791280" cy="70920"/>
                </a:xfrm>
                <a:prstGeom prst="rect">
                  <a:avLst/>
                </a:prstGeom>
              </p:spPr>
            </p:pic>
          </mc:Fallback>
        </mc:AlternateContent>
      </p:grpSp>
    </p:spTree>
    <p:extLst>
      <p:ext uri="{BB962C8B-B14F-4D97-AF65-F5344CB8AC3E}">
        <p14:creationId xmlns:p14="http://schemas.microsoft.com/office/powerpoint/2010/main" val="59342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858000"/>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graphicFrame>
        <p:nvGraphicFramePr>
          <p:cNvPr id="2" name="Table 1">
            <a:extLst>
              <a:ext uri="{FF2B5EF4-FFF2-40B4-BE49-F238E27FC236}">
                <a16:creationId xmlns:a16="http://schemas.microsoft.com/office/drawing/2014/main" id="{C965805C-1140-FF6A-EB2B-7F5BF0525EA4}"/>
              </a:ext>
            </a:extLst>
          </p:cNvPr>
          <p:cNvGraphicFramePr>
            <a:graphicFrameLocks noGrp="1"/>
          </p:cNvGraphicFramePr>
          <p:nvPr>
            <p:extLst>
              <p:ext uri="{D42A27DB-BD31-4B8C-83A1-F6EECF244321}">
                <p14:modId xmlns:p14="http://schemas.microsoft.com/office/powerpoint/2010/main" val="1933545935"/>
              </p:ext>
            </p:extLst>
          </p:nvPr>
        </p:nvGraphicFramePr>
        <p:xfrm>
          <a:off x="473428" y="434218"/>
          <a:ext cx="9624484" cy="5904092"/>
        </p:xfrm>
        <a:graphic>
          <a:graphicData uri="http://schemas.openxmlformats.org/drawingml/2006/table">
            <a:tbl>
              <a:tblPr/>
              <a:tblGrid>
                <a:gridCol w="4812242">
                  <a:extLst>
                    <a:ext uri="{9D8B030D-6E8A-4147-A177-3AD203B41FA5}">
                      <a16:colId xmlns:a16="http://schemas.microsoft.com/office/drawing/2014/main" val="470407564"/>
                    </a:ext>
                  </a:extLst>
                </a:gridCol>
                <a:gridCol w="4812242">
                  <a:extLst>
                    <a:ext uri="{9D8B030D-6E8A-4147-A177-3AD203B41FA5}">
                      <a16:colId xmlns:a16="http://schemas.microsoft.com/office/drawing/2014/main" val="3625998545"/>
                    </a:ext>
                  </a:extLst>
                </a:gridCol>
              </a:tblGrid>
              <a:tr h="4351338">
                <a:tc>
                  <a:txBody>
                    <a:bodyPr/>
                    <a:lstStyle/>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4">
                            <a:extLst>
                              <a:ext uri="{A12FA001-AC4F-418D-AE19-62706E023703}">
                                <ahyp:hlinkClr xmlns:ahyp="http://schemas.microsoft.com/office/drawing/2018/hyperlinkcolor" val="tx"/>
                              </a:ext>
                            </a:extLst>
                          </a:hlinkClick>
                        </a:rPr>
                        <a:t>4Q163 Frags. 8–10:8</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8 [as it is writ]ten in the book of Zechariah: Zech 3:9 [See, I will] en[grave its inscription, oracle of YHWH]</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5">
                            <a:extLst>
                              <a:ext uri="{A12FA001-AC4F-418D-AE19-62706E023703}">
                                <ahyp:hlinkClr xmlns:ahyp="http://schemas.microsoft.com/office/drawing/2018/hyperlinkcolor" val="tx"/>
                              </a:ext>
                            </a:extLst>
                          </a:hlinkClick>
                        </a:rPr>
                        <a:t>4Q163 Frags. 8–10:9</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9 [of Hosts.] Blank […]</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6">
                            <a:extLst>
                              <a:ext uri="{A12FA001-AC4F-418D-AE19-62706E023703}">
                                <ahyp:hlinkClr xmlns:ahyp="http://schemas.microsoft.com/office/drawing/2018/hyperlinkcolor" val="tx"/>
                              </a:ext>
                            </a:extLst>
                          </a:hlinkClick>
                        </a:rPr>
                        <a:t>4Q163 Frag. 11 ii:2</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2 laborers knocked [down. How deranged the princes of Zoan; the wise advise]</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7">
                            <a:extLst>
                              <a:ext uri="{A12FA001-AC4F-418D-AE19-62706E023703}">
                                <ahyp:hlinkClr xmlns:ahyp="http://schemas.microsoft.com/office/drawing/2018/hyperlinkcolor" val="tx"/>
                              </a:ext>
                            </a:extLst>
                          </a:hlinkClick>
                        </a:rPr>
                        <a:t>4Q163 Frag. 11 ii:3</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3 Pharaoh with [inane] advice. [How can you say to Pharaoh: We are sons of wise men,]</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8">
                            <a:extLst>
                              <a:ext uri="{A12FA001-AC4F-418D-AE19-62706E023703}">
                                <ahyp:hlinkClr xmlns:ahyp="http://schemas.microsoft.com/office/drawing/2018/hyperlinkcolor" val="tx"/>
                              </a:ext>
                            </a:extLst>
                          </a:hlinkClick>
                        </a:rPr>
                        <a:t>4Q163 Frag. 11 ii:4</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4 we are sons of [ancient] kin[gs? Where are your wise men? Let them announce]</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9">
                            <a:extLst>
                              <a:ext uri="{A12FA001-AC4F-418D-AE19-62706E023703}">
                                <ahyp:hlinkClr xmlns:ahyp="http://schemas.microsoft.com/office/drawing/2018/hyperlinkcolor" val="tx"/>
                              </a:ext>
                            </a:extLst>
                          </a:hlinkClick>
                        </a:rPr>
                        <a:t>4Q163 Frag. 11 ii:5</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5 you, [so that they know what YHWH of Hosts is planning against Egypt.]</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0">
                            <a:extLst>
                              <a:ext uri="{A12FA001-AC4F-418D-AE19-62706E023703}">
                                <ahyp:hlinkClr xmlns:ahyp="http://schemas.microsoft.com/office/drawing/2018/hyperlinkcolor" val="tx"/>
                              </a:ext>
                            </a:extLst>
                          </a:hlinkClick>
                        </a:rPr>
                        <a:t>4Q163 Frags. 15–16</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Frags. 15–16 Isa 29:10–12 [For]</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1">
                            <a:extLst>
                              <a:ext uri="{A12FA001-AC4F-418D-AE19-62706E023703}">
                                <ahyp:hlinkClr xmlns:ahyp="http://schemas.microsoft.com/office/drawing/2018/hyperlinkcolor" val="tx"/>
                              </a:ext>
                            </a:extLst>
                          </a:hlinkClick>
                        </a:rPr>
                        <a:t>4Q163 Frags. 15–16:1</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1 YHWH has poured [upon] you [a spirit of de]ep stupor and he has closed [your eyes—the prophets—and]</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2">
                            <a:extLst>
                              <a:ext uri="{A12FA001-AC4F-418D-AE19-62706E023703}">
                                <ahyp:hlinkClr xmlns:ahyp="http://schemas.microsoft.com/office/drawing/2018/hyperlinkcolor" val="tx"/>
                              </a:ext>
                            </a:extLst>
                          </a:hlinkClick>
                        </a:rPr>
                        <a:t>4Q163 Frags. 15–16:2</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2 he has covered your [h]eads—the seers—. For you the vi[sion of this all] has become [like the words of a]</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3">
                            <a:extLst>
                              <a:ext uri="{A12FA001-AC4F-418D-AE19-62706E023703}">
                                <ahyp:hlinkClr xmlns:ahyp="http://schemas.microsoft.com/office/drawing/2018/hyperlinkcolor" val="tx"/>
                              </a:ext>
                            </a:extLst>
                          </a:hlinkClick>
                        </a:rPr>
                        <a:t>4Q163 Frags. 15–16:3</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3 [sea]led [book,] which one [gives] to someone who can read, te[lling him: Please read this,]</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4">
                            <a:extLst>
                              <a:ext uri="{A12FA001-AC4F-418D-AE19-62706E023703}">
                                <ahyp:hlinkClr xmlns:ahyp="http://schemas.microsoft.com/office/drawing/2018/hyperlinkcolor" val="tx"/>
                              </a:ext>
                            </a:extLst>
                          </a:hlinkClick>
                        </a:rPr>
                        <a:t>4Q163 Frags. 15–16:4</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4 [and he answers: I cannot be]cause [it is] se[aled;] and when one gives the boo[k to someone who cannot read]</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5">
                            <a:extLst>
                              <a:ext uri="{A12FA001-AC4F-418D-AE19-62706E023703}">
                                <ahyp:hlinkClr xmlns:ahyp="http://schemas.microsoft.com/office/drawing/2018/hyperlinkcolor" val="tx"/>
                              </a:ext>
                            </a:extLst>
                          </a:hlinkClick>
                        </a:rPr>
                        <a:t>4Q163 Frags. 18–19</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Frags. 18–19</a:t>
                      </a:r>
                      <a:endParaRPr lang="en-US" sz="1300">
                        <a:solidFill>
                          <a:srgbClr val="FFC000"/>
                        </a:solidFill>
                        <a:effectLst/>
                      </a:endParaRPr>
                    </a:p>
                    <a:p>
                      <a:pPr marL="76200" marR="76200" rtl="0" fontAlgn="t">
                        <a:spcBef>
                          <a:spcPts val="0"/>
                        </a:spcBef>
                        <a:spcAft>
                          <a:spcPts val="0"/>
                        </a:spcAft>
                      </a:pPr>
                      <a:r>
                        <a:rPr lang="en-US" sz="1300" b="0" i="0" u="none" strike="noStrike">
                          <a:solidFill>
                            <a:srgbClr val="00B0F0"/>
                          </a:solidFill>
                          <a:effectLst/>
                          <a:latin typeface="Arial" panose="020B0604020202020204" pitchFamily="34" charset="0"/>
                          <a:hlinkClick r:id="rId16">
                            <a:extLst>
                              <a:ext uri="{A12FA001-AC4F-418D-AE19-62706E023703}">
                                <ahyp:hlinkClr xmlns:ahyp="http://schemas.microsoft.com/office/drawing/2018/hyperlinkcolor" val="tx"/>
                              </a:ext>
                            </a:extLst>
                          </a:hlinkClick>
                        </a:rPr>
                        <a:t>4Q163 Frags. 18–19:1</a:t>
                      </a:r>
                      <a:r>
                        <a:rPr lang="en-US" sz="1300" b="0" i="0" u="none" strike="noStrike">
                          <a:solidFill>
                            <a:srgbClr val="00B0F0"/>
                          </a:solidFill>
                          <a:effectLst/>
                          <a:latin typeface="Arial" panose="020B0604020202020204" pitchFamily="34" charset="0"/>
                        </a:rPr>
                        <a:t> </a:t>
                      </a:r>
                      <a:r>
                        <a:rPr lang="en-US" sz="1300" b="0" i="0" u="none" strike="noStrike">
                          <a:solidFill>
                            <a:srgbClr val="FFC000"/>
                          </a:solidFill>
                          <a:effectLst/>
                          <a:latin typeface="Arial" panose="020B0604020202020204" pitchFamily="34" charset="0"/>
                        </a:rPr>
                        <a:t>1 Isa 29:18–23 [words of a book;] without darkness or glo[om the eyes of the blind will see. The oppressed will rejoice even more in YHWH]</a:t>
                      </a:r>
                      <a:endParaRPr lang="en-US" sz="1300">
                        <a:solidFill>
                          <a:srgbClr val="FFC000"/>
                        </a:solidFill>
                        <a:effectLst/>
                      </a:endParaRPr>
                    </a:p>
                  </a:txBody>
                  <a:tcPr marL="48826" marR="48826" marT="48826" marB="488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marR="76200" algn="r" rtl="0" fontAlgn="t">
                        <a:spcBef>
                          <a:spcPts val="0"/>
                        </a:spcBef>
                        <a:spcAft>
                          <a:spcPts val="0"/>
                        </a:spcAft>
                      </a:pPr>
                      <a:r>
                        <a:rPr lang="en-US" sz="1600" b="0" i="0" u="none" strike="noStrike">
                          <a:solidFill>
                            <a:srgbClr val="00B0F0"/>
                          </a:solidFill>
                          <a:effectLst/>
                          <a:latin typeface="Arial" panose="020B0604020202020204" pitchFamily="34" charset="0"/>
                          <a:hlinkClick r:id="rId17">
                            <a:extLst>
                              <a:ext uri="{A12FA001-AC4F-418D-AE19-62706E023703}">
                                <ahyp:hlinkClr xmlns:ahyp="http://schemas.microsoft.com/office/drawing/2018/hyperlinkcolor" val="tx"/>
                              </a:ext>
                            </a:extLst>
                          </a:hlinkClick>
                        </a:rPr>
                        <a:t>4Q163 Frags. 8–10:8</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8 [</a:t>
                      </a:r>
                      <a:r>
                        <a:rPr lang="he-IL" sz="1600" b="0" i="0" u="none" strike="noStrike">
                          <a:solidFill>
                            <a:srgbClr val="FFFF00"/>
                          </a:solidFill>
                          <a:effectLst/>
                          <a:latin typeface="Arial" panose="020B0604020202020204" pitchFamily="34" charset="0"/>
                        </a:rPr>
                        <a:t>כאשר כת]וב בספר זכריה מפ[תח פתחה נאום יהוה]</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18">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18">
                            <a:extLst>
                              <a:ext uri="{A12FA001-AC4F-418D-AE19-62706E023703}">
                                <ahyp:hlinkClr xmlns:ahyp="http://schemas.microsoft.com/office/drawing/2018/hyperlinkcolor" val="tx"/>
                              </a:ext>
                            </a:extLst>
                          </a:hlinkClick>
                        </a:rPr>
                        <a:t>Q163 Frags. 8–10:9</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9 [</a:t>
                      </a:r>
                      <a:r>
                        <a:rPr lang="he-IL" sz="1600" b="0" i="0" u="none" strike="noStrike">
                          <a:solidFill>
                            <a:srgbClr val="FFFF00"/>
                          </a:solidFill>
                          <a:effectLst/>
                          <a:latin typeface="Arial" panose="020B0604020202020204" pitchFamily="34" charset="0"/>
                        </a:rPr>
                        <a:t>צבאות] </a:t>
                      </a:r>
                      <a:r>
                        <a:rPr lang="en-US" sz="1600" b="0" i="0" u="none" strike="noStrike">
                          <a:solidFill>
                            <a:srgbClr val="FFFF00"/>
                          </a:solidFill>
                          <a:effectLst/>
                          <a:latin typeface="Arial" panose="020B0604020202020204" pitchFamily="34" charset="0"/>
                        </a:rPr>
                        <a:t>vacat […]</a:t>
                      </a:r>
                      <a:endParaRPr lang="en-US" sz="1600">
                        <a:solidFill>
                          <a:srgbClr val="FFFF00"/>
                        </a:solidFill>
                        <a:effectLst/>
                      </a:endParaRPr>
                    </a:p>
                    <a:p>
                      <a:pPr marL="76200" marR="76200" algn="r" rtl="0" fontAlgn="t">
                        <a:spcBef>
                          <a:spcPts val="0"/>
                        </a:spcBef>
                        <a:spcAft>
                          <a:spcPts val="0"/>
                        </a:spcAft>
                      </a:pPr>
                      <a:r>
                        <a:rPr lang="en-US" sz="1600" b="0" i="0" u="none" strike="noStrike">
                          <a:solidFill>
                            <a:srgbClr val="00B0F0"/>
                          </a:solidFill>
                          <a:effectLst/>
                          <a:latin typeface="Arial" panose="020B0604020202020204" pitchFamily="34" charset="0"/>
                          <a:hlinkClick r:id="rId19">
                            <a:extLst>
                              <a:ext uri="{A12FA001-AC4F-418D-AE19-62706E023703}">
                                <ahyp:hlinkClr xmlns:ahyp="http://schemas.microsoft.com/office/drawing/2018/hyperlinkcolor" val="tx"/>
                              </a:ext>
                            </a:extLst>
                          </a:hlinkClick>
                        </a:rPr>
                        <a:t>4Q163 Frag. 11 ii:2</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2 </a:t>
                      </a:r>
                      <a:r>
                        <a:rPr lang="he-IL" sz="1600" b="0" i="0" u="none" strike="noStrike">
                          <a:solidFill>
                            <a:srgbClr val="FFFF00"/>
                          </a:solidFill>
                          <a:effectLst/>
                          <a:latin typeface="Arial" panose="020B0604020202020204" pitchFamily="34" charset="0"/>
                        </a:rPr>
                        <a:t>שכר אגמ[י נפש אך אולים שרי צוען חכמי יועצי]</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0">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0">
                            <a:extLst>
                              <a:ext uri="{A12FA001-AC4F-418D-AE19-62706E023703}">
                                <ahyp:hlinkClr xmlns:ahyp="http://schemas.microsoft.com/office/drawing/2018/hyperlinkcolor" val="tx"/>
                              </a:ext>
                            </a:extLst>
                          </a:hlinkClick>
                        </a:rPr>
                        <a:t>Q163 Frag. 11 ii:3</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3 </a:t>
                      </a:r>
                      <a:r>
                        <a:rPr lang="he-IL" sz="1600" b="0" i="0" u="none" strike="noStrike">
                          <a:solidFill>
                            <a:srgbClr val="FFFF00"/>
                          </a:solidFill>
                          <a:effectLst/>
                          <a:latin typeface="Arial" panose="020B0604020202020204" pitchFamily="34" charset="0"/>
                        </a:rPr>
                        <a:t>פרעוה עצ[ה נבערה איך תואמרו אל פרעוה בני חכמים]</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1">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1">
                            <a:extLst>
                              <a:ext uri="{A12FA001-AC4F-418D-AE19-62706E023703}">
                                <ahyp:hlinkClr xmlns:ahyp="http://schemas.microsoft.com/office/drawing/2018/hyperlinkcolor" val="tx"/>
                              </a:ext>
                            </a:extLst>
                          </a:hlinkClick>
                        </a:rPr>
                        <a:t>Q163 Frag. 11 ii:4</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4 </a:t>
                      </a:r>
                      <a:r>
                        <a:rPr lang="he-IL" sz="1600" b="0" i="0" u="none" strike="noStrike">
                          <a:solidFill>
                            <a:srgbClr val="FFFF00"/>
                          </a:solidFill>
                          <a:effectLst/>
                          <a:latin typeface="Arial" panose="020B0604020202020204" pitchFamily="34" charset="0"/>
                        </a:rPr>
                        <a:t>אנו בני מל[כי קדם אים אפוא חכמיכה ויגידו נא]</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2">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2">
                            <a:extLst>
                              <a:ext uri="{A12FA001-AC4F-418D-AE19-62706E023703}">
                                <ahyp:hlinkClr xmlns:ahyp="http://schemas.microsoft.com/office/drawing/2018/hyperlinkcolor" val="tx"/>
                              </a:ext>
                            </a:extLst>
                          </a:hlinkClick>
                        </a:rPr>
                        <a:t>Q163 Frag. 11 ii:5</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5 </a:t>
                      </a:r>
                      <a:r>
                        <a:rPr lang="he-IL" sz="1600" b="0" i="0" u="none" strike="noStrike">
                          <a:solidFill>
                            <a:srgbClr val="FFFF00"/>
                          </a:solidFill>
                          <a:effectLst/>
                          <a:latin typeface="Arial" panose="020B0604020202020204" pitchFamily="34" charset="0"/>
                        </a:rPr>
                        <a:t>לכה[ וידעו מה יעץ יהוה צבאות על מצרים]</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3">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3">
                            <a:extLst>
                              <a:ext uri="{A12FA001-AC4F-418D-AE19-62706E023703}">
                                <ahyp:hlinkClr xmlns:ahyp="http://schemas.microsoft.com/office/drawing/2018/hyperlinkcolor" val="tx"/>
                              </a:ext>
                            </a:extLst>
                          </a:hlinkClick>
                        </a:rPr>
                        <a:t>Q163 Frags. 15–16</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Frags. 15–16</a:t>
                      </a:r>
                      <a:endParaRPr lang="en-US" sz="1600">
                        <a:solidFill>
                          <a:srgbClr val="FFFF00"/>
                        </a:solidFill>
                        <a:effectLst/>
                      </a:endParaRPr>
                    </a:p>
                    <a:p>
                      <a:pPr marL="76200" marR="76200" algn="r" rtl="0" fontAlgn="t">
                        <a:spcBef>
                          <a:spcPts val="0"/>
                        </a:spcBef>
                        <a:spcAft>
                          <a:spcPts val="0"/>
                        </a:spcAft>
                      </a:pPr>
                      <a:r>
                        <a:rPr lang="en-US" sz="1600" b="0" i="0" u="none" strike="noStrike">
                          <a:solidFill>
                            <a:srgbClr val="00B0F0"/>
                          </a:solidFill>
                          <a:effectLst/>
                          <a:latin typeface="Arial" panose="020B0604020202020204" pitchFamily="34" charset="0"/>
                          <a:hlinkClick r:id="rId24">
                            <a:extLst>
                              <a:ext uri="{A12FA001-AC4F-418D-AE19-62706E023703}">
                                <ahyp:hlinkClr xmlns:ahyp="http://schemas.microsoft.com/office/drawing/2018/hyperlinkcolor" val="tx"/>
                              </a:ext>
                            </a:extLst>
                          </a:hlinkClick>
                        </a:rPr>
                        <a:t>4Q163 Frags. 15–16:1</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1 [</a:t>
                      </a:r>
                      <a:r>
                        <a:rPr lang="he-IL" sz="1600" b="0" i="0" u="none" strike="noStrike">
                          <a:solidFill>
                            <a:srgbClr val="FFFF00"/>
                          </a:solidFill>
                          <a:effectLst/>
                          <a:latin typeface="Arial" panose="020B0604020202020204" pitchFamily="34" charset="0"/>
                        </a:rPr>
                        <a:t>עליכ]מה יהוה [רוח ת]רדמה ויעצם את[ עיניכמה את הנביאים]</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5">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5">
                            <a:extLst>
                              <a:ext uri="{A12FA001-AC4F-418D-AE19-62706E023703}">
                                <ahyp:hlinkClr xmlns:ahyp="http://schemas.microsoft.com/office/drawing/2018/hyperlinkcolor" val="tx"/>
                              </a:ext>
                            </a:extLst>
                          </a:hlinkClick>
                        </a:rPr>
                        <a:t>Q163 Frags. 15–16:2</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2 [</a:t>
                      </a:r>
                      <a:r>
                        <a:rPr lang="he-IL" sz="1600" b="0" i="0" u="none" strike="noStrike">
                          <a:solidFill>
                            <a:srgbClr val="FFFF00"/>
                          </a:solidFill>
                          <a:effectLst/>
                          <a:latin typeface="Arial" panose="020B0604020202020204" pitchFamily="34" charset="0"/>
                        </a:rPr>
                        <a:t>ואת ר]אשיכמה הה[וזים ]כסה ותהי לכמה ח[זות הכול כדברי]</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6">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6">
                            <a:extLst>
                              <a:ext uri="{A12FA001-AC4F-418D-AE19-62706E023703}">
                                <ahyp:hlinkClr xmlns:ahyp="http://schemas.microsoft.com/office/drawing/2018/hyperlinkcolor" val="tx"/>
                              </a:ext>
                            </a:extLst>
                          </a:hlinkClick>
                        </a:rPr>
                        <a:t>Q163 Frags. 15–16:3</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3 [</a:t>
                      </a:r>
                      <a:r>
                        <a:rPr lang="he-IL" sz="1600" b="0" i="0" u="none" strike="noStrike">
                          <a:solidFill>
                            <a:srgbClr val="FFFF00"/>
                          </a:solidFill>
                          <a:effectLst/>
                          <a:latin typeface="Arial" panose="020B0604020202020204" pitchFamily="34" charset="0"/>
                        </a:rPr>
                        <a:t>הספר הח]תום אשר [יתנו א]ותו אל יודע ספר לא[מור קרא נא זה]</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7">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7">
                            <a:extLst>
                              <a:ext uri="{A12FA001-AC4F-418D-AE19-62706E023703}">
                                <ahyp:hlinkClr xmlns:ahyp="http://schemas.microsoft.com/office/drawing/2018/hyperlinkcolor" val="tx"/>
                              </a:ext>
                            </a:extLst>
                          </a:hlinkClick>
                        </a:rPr>
                        <a:t>Q163 Frags. 15–16:4</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4 [</a:t>
                      </a:r>
                      <a:r>
                        <a:rPr lang="he-IL" sz="1600" b="0" i="0" u="none" strike="noStrike">
                          <a:solidFill>
                            <a:srgbClr val="FFFF00"/>
                          </a:solidFill>
                          <a:effectLst/>
                          <a:latin typeface="Arial" panose="020B0604020202020204" pitchFamily="34" charset="0"/>
                        </a:rPr>
                        <a:t>ואמר לוא אוכל כ]יא ח[תום הוא] ונתן הספ[ר על אשר לוא ידע ספר]</a:t>
                      </a:r>
                      <a:endParaRPr lang="he-IL" sz="1600">
                        <a:solidFill>
                          <a:srgbClr val="FFFF00"/>
                        </a:solidFill>
                        <a:effectLst/>
                      </a:endParaRPr>
                    </a:p>
                    <a:p>
                      <a:pPr marL="76200" marR="76200" algn="r" rtl="0" fontAlgn="t">
                        <a:spcBef>
                          <a:spcPts val="0"/>
                        </a:spcBef>
                        <a:spcAft>
                          <a:spcPts val="0"/>
                        </a:spcAft>
                      </a:pPr>
                      <a:r>
                        <a:rPr lang="he-IL" sz="1600" b="0" i="0" u="none" strike="noStrike">
                          <a:solidFill>
                            <a:srgbClr val="00B0F0"/>
                          </a:solidFill>
                          <a:effectLst/>
                          <a:latin typeface="Arial" panose="020B0604020202020204" pitchFamily="34" charset="0"/>
                          <a:hlinkClick r:id="rId28">
                            <a:extLst>
                              <a:ext uri="{A12FA001-AC4F-418D-AE19-62706E023703}">
                                <ahyp:hlinkClr xmlns:ahyp="http://schemas.microsoft.com/office/drawing/2018/hyperlinkcolor" val="tx"/>
                              </a:ext>
                            </a:extLst>
                          </a:hlinkClick>
                        </a:rPr>
                        <a:t>4</a:t>
                      </a:r>
                      <a:r>
                        <a:rPr lang="en-US" sz="1600" b="0" i="0" u="none" strike="noStrike">
                          <a:solidFill>
                            <a:srgbClr val="00B0F0"/>
                          </a:solidFill>
                          <a:effectLst/>
                          <a:latin typeface="Arial" panose="020B0604020202020204" pitchFamily="34" charset="0"/>
                          <a:hlinkClick r:id="rId28">
                            <a:extLst>
                              <a:ext uri="{A12FA001-AC4F-418D-AE19-62706E023703}">
                                <ahyp:hlinkClr xmlns:ahyp="http://schemas.microsoft.com/office/drawing/2018/hyperlinkcolor" val="tx"/>
                              </a:ext>
                            </a:extLst>
                          </a:hlinkClick>
                        </a:rPr>
                        <a:t>Q163 Frags. 18–19</a:t>
                      </a:r>
                      <a:r>
                        <a:rPr lang="en-US" sz="1600" b="0" i="0" u="none" strike="noStrike">
                          <a:solidFill>
                            <a:srgbClr val="00B0F0"/>
                          </a:solidFill>
                          <a:effectLst/>
                          <a:latin typeface="Arial" panose="020B0604020202020204" pitchFamily="34" charset="0"/>
                        </a:rPr>
                        <a:t> </a:t>
                      </a:r>
                      <a:r>
                        <a:rPr lang="en-US" sz="1600" b="0" i="0" u="none" strike="noStrike">
                          <a:solidFill>
                            <a:srgbClr val="FFFF00"/>
                          </a:solidFill>
                          <a:effectLst/>
                          <a:latin typeface="Arial" panose="020B0604020202020204" pitchFamily="34" charset="0"/>
                        </a:rPr>
                        <a:t>Frags. 18–19</a:t>
                      </a:r>
                      <a:endParaRPr lang="en-US" sz="1600">
                        <a:solidFill>
                          <a:srgbClr val="FFFF00"/>
                        </a:solidFill>
                        <a:effectLst/>
                      </a:endParaRPr>
                    </a:p>
                    <a:p>
                      <a:pPr marL="76200" marR="76200" algn="r" rtl="0" fontAlgn="t">
                        <a:spcBef>
                          <a:spcPts val="0"/>
                        </a:spcBef>
                        <a:spcAft>
                          <a:spcPts val="0"/>
                        </a:spcAft>
                      </a:pPr>
                      <a:r>
                        <a:rPr lang="en-US" sz="1600" b="0" i="0" u="none" strike="noStrike">
                          <a:solidFill>
                            <a:srgbClr val="00B0F0"/>
                          </a:solidFill>
                          <a:effectLst/>
                          <a:latin typeface="Arial" panose="020B0604020202020204" pitchFamily="34" charset="0"/>
                          <a:hlinkClick r:id="rId29">
                            <a:extLst>
                              <a:ext uri="{A12FA001-AC4F-418D-AE19-62706E023703}">
                                <ahyp:hlinkClr xmlns:ahyp="http://schemas.microsoft.com/office/drawing/2018/hyperlinkcolor" val="tx"/>
                              </a:ext>
                            </a:extLst>
                          </a:hlinkClick>
                        </a:rPr>
                        <a:t>4Q163 Frags. 18–19:1</a:t>
                      </a:r>
                      <a:r>
                        <a:rPr lang="en-US" sz="1600" b="0" i="0" u="none" strike="noStrike">
                          <a:solidFill>
                            <a:srgbClr val="FFFF00"/>
                          </a:solidFill>
                          <a:effectLst/>
                          <a:latin typeface="Arial" panose="020B0604020202020204" pitchFamily="34" charset="0"/>
                        </a:rPr>
                        <a:t> 1 [</a:t>
                      </a:r>
                      <a:r>
                        <a:rPr lang="he-IL" sz="1600" b="0" i="0" u="none" strike="noStrike">
                          <a:solidFill>
                            <a:srgbClr val="FFFF00"/>
                          </a:solidFill>
                          <a:effectLst/>
                          <a:latin typeface="Arial" panose="020B0604020202020204" pitchFamily="34" charset="0"/>
                        </a:rPr>
                        <a:t>דברי ספר] ומאופל ומח[ושך עיני עורים תראינה ויספו ענוים ביהוה]</a:t>
                      </a:r>
                      <a:endParaRPr lang="he-IL" sz="1600">
                        <a:solidFill>
                          <a:srgbClr val="FFFF00"/>
                        </a:solidFill>
                        <a:effectLst/>
                      </a:endParaRPr>
                    </a:p>
                    <a:p>
                      <a:pPr marR="76200" rtl="0" fontAlgn="t">
                        <a:spcBef>
                          <a:spcPts val="0"/>
                        </a:spcBef>
                        <a:spcAft>
                          <a:spcPts val="0"/>
                        </a:spcAft>
                      </a:pPr>
                      <a:r>
                        <a:rPr lang="he-IL" sz="1300">
                          <a:solidFill>
                            <a:srgbClr val="FFFF00"/>
                          </a:solidFill>
                          <a:effectLst/>
                        </a:rPr>
                        <a:t> </a:t>
                      </a:r>
                    </a:p>
                  </a:txBody>
                  <a:tcPr marL="48826" marR="48826" marT="48826" marB="488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931121"/>
                  </a:ext>
                </a:extLst>
              </a:tr>
            </a:tbl>
          </a:graphicData>
        </a:graphic>
      </p:graphicFrame>
      <p:sp>
        <p:nvSpPr>
          <p:cNvPr id="9" name="TextBox 8">
            <a:extLst>
              <a:ext uri="{FF2B5EF4-FFF2-40B4-BE49-F238E27FC236}">
                <a16:creationId xmlns:a16="http://schemas.microsoft.com/office/drawing/2014/main" id="{BCF01B36-20BD-3FF8-0107-E40D80CD19AE}"/>
              </a:ext>
            </a:extLst>
          </p:cNvPr>
          <p:cNvSpPr txBox="1"/>
          <p:nvPr/>
        </p:nvSpPr>
        <p:spPr>
          <a:xfrm>
            <a:off x="842433" y="106735"/>
            <a:ext cx="6098822" cy="400110"/>
          </a:xfrm>
          <a:prstGeom prst="rect">
            <a:avLst/>
          </a:prstGeom>
          <a:noFill/>
        </p:spPr>
        <p:txBody>
          <a:bodyPr wrap="square">
            <a:spAutoFit/>
          </a:bodyPr>
          <a:lstStyle/>
          <a:p>
            <a:r>
              <a:rPr lang="en-US" sz="2000" b="1" i="0" u="none" strike="noStrike">
                <a:solidFill>
                  <a:srgbClr val="FFC000"/>
                </a:solidFill>
                <a:effectLst/>
                <a:latin typeface="Arial" panose="020B0604020202020204" pitchFamily="34" charset="0"/>
              </a:rPr>
              <a:t>DSS 4Q163 Frag. 8-19 on Isaiah 19</a:t>
            </a:r>
            <a:endParaRPr lang="en-US" sz="2000">
              <a:solidFill>
                <a:srgbClr val="FFC000"/>
              </a:solidFill>
            </a:endParaRPr>
          </a:p>
        </p:txBody>
      </p:sp>
      <mc:AlternateContent xmlns:mc="http://schemas.openxmlformats.org/markup-compatibility/2006" xmlns:p14="http://schemas.microsoft.com/office/powerpoint/2010/main">
        <mc:Choice Requires="p14">
          <p:contentPart p14:bwMode="auto" r:id="rId30">
            <p14:nvContentPartPr>
              <p14:cNvPr id="3" name="Ink 2">
                <a:extLst>
                  <a:ext uri="{FF2B5EF4-FFF2-40B4-BE49-F238E27FC236}">
                    <a16:creationId xmlns:a16="http://schemas.microsoft.com/office/drawing/2014/main" id="{B1D088C5-6E90-CE9B-370C-19FEE29C639D}"/>
                  </a:ext>
                </a:extLst>
              </p14:cNvPr>
              <p14:cNvContentPartPr/>
              <p14:nvPr/>
            </p14:nvContentPartPr>
            <p14:xfrm>
              <a:off x="894496" y="419917"/>
              <a:ext cx="1473840" cy="45360"/>
            </p14:xfrm>
          </p:contentPart>
        </mc:Choice>
        <mc:Fallback xmlns="">
          <p:pic>
            <p:nvPicPr>
              <p:cNvPr id="3" name="Ink 2">
                <a:extLst>
                  <a:ext uri="{FF2B5EF4-FFF2-40B4-BE49-F238E27FC236}">
                    <a16:creationId xmlns:a16="http://schemas.microsoft.com/office/drawing/2014/main" id="{B1D088C5-6E90-CE9B-370C-19FEE29C639D}"/>
                  </a:ext>
                </a:extLst>
              </p:cNvPr>
              <p:cNvPicPr/>
              <p:nvPr/>
            </p:nvPicPr>
            <p:blipFill>
              <a:blip r:embed="rId31"/>
              <a:stretch>
                <a:fillRect/>
              </a:stretch>
            </p:blipFill>
            <p:spPr>
              <a:xfrm>
                <a:off x="876856" y="401917"/>
                <a:ext cx="150948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 name="Ink 3">
                <a:extLst>
                  <a:ext uri="{FF2B5EF4-FFF2-40B4-BE49-F238E27FC236}">
                    <a16:creationId xmlns:a16="http://schemas.microsoft.com/office/drawing/2014/main" id="{7C596F19-B1CF-9DB8-8F13-18A5AB54C9B9}"/>
                  </a:ext>
                </a:extLst>
              </p14:cNvPr>
              <p14:cNvContentPartPr/>
              <p14:nvPr/>
            </p14:nvContentPartPr>
            <p14:xfrm>
              <a:off x="933736" y="1661557"/>
              <a:ext cx="1150920" cy="62640"/>
            </p14:xfrm>
          </p:contentPart>
        </mc:Choice>
        <mc:Fallback xmlns="">
          <p:pic>
            <p:nvPicPr>
              <p:cNvPr id="4" name="Ink 3">
                <a:extLst>
                  <a:ext uri="{FF2B5EF4-FFF2-40B4-BE49-F238E27FC236}">
                    <a16:creationId xmlns:a16="http://schemas.microsoft.com/office/drawing/2014/main" id="{7C596F19-B1CF-9DB8-8F13-18A5AB54C9B9}"/>
                  </a:ext>
                </a:extLst>
              </p:cNvPr>
              <p:cNvPicPr/>
              <p:nvPr/>
            </p:nvPicPr>
            <p:blipFill>
              <a:blip r:embed="rId33"/>
              <a:stretch>
                <a:fillRect/>
              </a:stretch>
            </p:blipFill>
            <p:spPr>
              <a:xfrm>
                <a:off x="915736" y="1643917"/>
                <a:ext cx="118656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5" name="Ink 4">
                <a:extLst>
                  <a:ext uri="{FF2B5EF4-FFF2-40B4-BE49-F238E27FC236}">
                    <a16:creationId xmlns:a16="http://schemas.microsoft.com/office/drawing/2014/main" id="{78B23424-79C3-2FEE-84F8-65664B0E862D}"/>
                  </a:ext>
                </a:extLst>
              </p14:cNvPr>
              <p14:cNvContentPartPr/>
              <p14:nvPr/>
            </p14:nvContentPartPr>
            <p14:xfrm>
              <a:off x="2204176" y="1611877"/>
              <a:ext cx="1049760" cy="107640"/>
            </p14:xfrm>
          </p:contentPart>
        </mc:Choice>
        <mc:Fallback xmlns="">
          <p:pic>
            <p:nvPicPr>
              <p:cNvPr id="5" name="Ink 4">
                <a:extLst>
                  <a:ext uri="{FF2B5EF4-FFF2-40B4-BE49-F238E27FC236}">
                    <a16:creationId xmlns:a16="http://schemas.microsoft.com/office/drawing/2014/main" id="{78B23424-79C3-2FEE-84F8-65664B0E862D}"/>
                  </a:ext>
                </a:extLst>
              </p:cNvPr>
              <p:cNvPicPr/>
              <p:nvPr/>
            </p:nvPicPr>
            <p:blipFill>
              <a:blip r:embed="rId35"/>
              <a:stretch>
                <a:fillRect/>
              </a:stretch>
            </p:blipFill>
            <p:spPr>
              <a:xfrm>
                <a:off x="2186176" y="1593877"/>
                <a:ext cx="10854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7" name="Ink 6">
                <a:extLst>
                  <a:ext uri="{FF2B5EF4-FFF2-40B4-BE49-F238E27FC236}">
                    <a16:creationId xmlns:a16="http://schemas.microsoft.com/office/drawing/2014/main" id="{00F9EAAA-1E5E-4EC8-F171-F686E00B4C31}"/>
                  </a:ext>
                </a:extLst>
              </p14:cNvPr>
              <p14:cNvContentPartPr/>
              <p14:nvPr/>
            </p14:nvContentPartPr>
            <p14:xfrm>
              <a:off x="2450776" y="3216037"/>
              <a:ext cx="2491920" cy="82440"/>
            </p14:xfrm>
          </p:contentPart>
        </mc:Choice>
        <mc:Fallback xmlns="">
          <p:pic>
            <p:nvPicPr>
              <p:cNvPr id="7" name="Ink 6">
                <a:extLst>
                  <a:ext uri="{FF2B5EF4-FFF2-40B4-BE49-F238E27FC236}">
                    <a16:creationId xmlns:a16="http://schemas.microsoft.com/office/drawing/2014/main" id="{00F9EAAA-1E5E-4EC8-F171-F686E00B4C31}"/>
                  </a:ext>
                </a:extLst>
              </p:cNvPr>
              <p:cNvPicPr/>
              <p:nvPr/>
            </p:nvPicPr>
            <p:blipFill>
              <a:blip r:embed="rId37"/>
              <a:stretch>
                <a:fillRect/>
              </a:stretch>
            </p:blipFill>
            <p:spPr>
              <a:xfrm>
                <a:off x="2432776" y="3198037"/>
                <a:ext cx="2527560" cy="118080"/>
              </a:xfrm>
              <a:prstGeom prst="rect">
                <a:avLst/>
              </a:prstGeom>
            </p:spPr>
          </p:pic>
        </mc:Fallback>
      </mc:AlternateContent>
      <p:grpSp>
        <p:nvGrpSpPr>
          <p:cNvPr id="13" name="Group 12">
            <a:extLst>
              <a:ext uri="{FF2B5EF4-FFF2-40B4-BE49-F238E27FC236}">
                <a16:creationId xmlns:a16="http://schemas.microsoft.com/office/drawing/2014/main" id="{5AFF3497-1EC7-583D-DF6A-FB94B1EB1427}"/>
              </a:ext>
            </a:extLst>
          </p:cNvPr>
          <p:cNvGrpSpPr/>
          <p:nvPr/>
        </p:nvGrpSpPr>
        <p:grpSpPr>
          <a:xfrm>
            <a:off x="1147936" y="3417277"/>
            <a:ext cx="3571200" cy="74520"/>
            <a:chOff x="1147936" y="3417277"/>
            <a:chExt cx="3571200" cy="74520"/>
          </a:xfrm>
        </p:grpSpPr>
        <mc:AlternateContent xmlns:mc="http://schemas.openxmlformats.org/markup-compatibility/2006" xmlns:p14="http://schemas.microsoft.com/office/powerpoint/2010/main">
          <mc:Choice Requires="p14">
            <p:contentPart p14:bwMode="auto" r:id="rId38">
              <p14:nvContentPartPr>
                <p14:cNvPr id="11" name="Ink 10">
                  <a:extLst>
                    <a:ext uri="{FF2B5EF4-FFF2-40B4-BE49-F238E27FC236}">
                      <a16:creationId xmlns:a16="http://schemas.microsoft.com/office/drawing/2014/main" id="{205DB93A-E655-E62A-13D1-83BE92A2873D}"/>
                    </a:ext>
                  </a:extLst>
                </p14:cNvPr>
                <p14:cNvContentPartPr/>
                <p14:nvPr/>
              </p14:nvContentPartPr>
              <p14:xfrm>
                <a:off x="1147936" y="3417277"/>
                <a:ext cx="1287720" cy="48600"/>
              </p14:xfrm>
            </p:contentPart>
          </mc:Choice>
          <mc:Fallback xmlns="">
            <p:pic>
              <p:nvPicPr>
                <p:cNvPr id="11" name="Ink 10">
                  <a:extLst>
                    <a:ext uri="{FF2B5EF4-FFF2-40B4-BE49-F238E27FC236}">
                      <a16:creationId xmlns:a16="http://schemas.microsoft.com/office/drawing/2014/main" id="{205DB93A-E655-E62A-13D1-83BE92A2873D}"/>
                    </a:ext>
                  </a:extLst>
                </p:cNvPr>
                <p:cNvPicPr/>
                <p:nvPr/>
              </p:nvPicPr>
              <p:blipFill>
                <a:blip r:embed="rId39"/>
                <a:stretch>
                  <a:fillRect/>
                </a:stretch>
              </p:blipFill>
              <p:spPr>
                <a:xfrm>
                  <a:off x="1130296" y="3399277"/>
                  <a:ext cx="132336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2" name="Ink 11">
                  <a:extLst>
                    <a:ext uri="{FF2B5EF4-FFF2-40B4-BE49-F238E27FC236}">
                      <a16:creationId xmlns:a16="http://schemas.microsoft.com/office/drawing/2014/main" id="{A0A26A93-C725-094B-6454-327A9B7D7F21}"/>
                    </a:ext>
                  </a:extLst>
                </p14:cNvPr>
                <p14:cNvContentPartPr/>
                <p14:nvPr/>
              </p14:nvContentPartPr>
              <p14:xfrm>
                <a:off x="2897176" y="3419077"/>
                <a:ext cx="1821960" cy="72720"/>
              </p14:xfrm>
            </p:contentPart>
          </mc:Choice>
          <mc:Fallback xmlns="">
            <p:pic>
              <p:nvPicPr>
                <p:cNvPr id="12" name="Ink 11">
                  <a:extLst>
                    <a:ext uri="{FF2B5EF4-FFF2-40B4-BE49-F238E27FC236}">
                      <a16:creationId xmlns:a16="http://schemas.microsoft.com/office/drawing/2014/main" id="{A0A26A93-C725-094B-6454-327A9B7D7F21}"/>
                    </a:ext>
                  </a:extLst>
                </p:cNvPr>
                <p:cNvPicPr/>
                <p:nvPr/>
              </p:nvPicPr>
              <p:blipFill>
                <a:blip r:embed="rId41"/>
                <a:stretch>
                  <a:fillRect/>
                </a:stretch>
              </p:blipFill>
              <p:spPr>
                <a:xfrm>
                  <a:off x="2879536" y="3401437"/>
                  <a:ext cx="1857600" cy="108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2">
            <p14:nvContentPartPr>
              <p14:cNvPr id="14" name="Ink 13">
                <a:extLst>
                  <a:ext uri="{FF2B5EF4-FFF2-40B4-BE49-F238E27FC236}">
                    <a16:creationId xmlns:a16="http://schemas.microsoft.com/office/drawing/2014/main" id="{A4F1C30D-E8DC-3B6D-1F6F-53274713F683}"/>
                  </a:ext>
                </a:extLst>
              </p14:cNvPr>
              <p14:cNvContentPartPr/>
              <p14:nvPr/>
            </p14:nvContentPartPr>
            <p14:xfrm>
              <a:off x="3226936" y="6039157"/>
              <a:ext cx="424440" cy="30600"/>
            </p14:xfrm>
          </p:contentPart>
        </mc:Choice>
        <mc:Fallback xmlns="">
          <p:pic>
            <p:nvPicPr>
              <p:cNvPr id="14" name="Ink 13">
                <a:extLst>
                  <a:ext uri="{FF2B5EF4-FFF2-40B4-BE49-F238E27FC236}">
                    <a16:creationId xmlns:a16="http://schemas.microsoft.com/office/drawing/2014/main" id="{A4F1C30D-E8DC-3B6D-1F6F-53274713F683}"/>
                  </a:ext>
                </a:extLst>
              </p:cNvPr>
              <p:cNvPicPr/>
              <p:nvPr/>
            </p:nvPicPr>
            <p:blipFill>
              <a:blip r:embed="rId43"/>
              <a:stretch>
                <a:fillRect/>
              </a:stretch>
            </p:blipFill>
            <p:spPr>
              <a:xfrm>
                <a:off x="3209296" y="6021157"/>
                <a:ext cx="460080" cy="66240"/>
              </a:xfrm>
              <a:prstGeom prst="rect">
                <a:avLst/>
              </a:prstGeom>
            </p:spPr>
          </p:pic>
        </mc:Fallback>
      </mc:AlternateContent>
    </p:spTree>
    <p:extLst>
      <p:ext uri="{BB962C8B-B14F-4D97-AF65-F5344CB8AC3E}">
        <p14:creationId xmlns:p14="http://schemas.microsoft.com/office/powerpoint/2010/main" val="282344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17395</TotalTime>
  <Words>5248</Words>
  <Application>Microsoft Office PowerPoint</Application>
  <PresentationFormat>Widescreen</PresentationFormat>
  <Paragraphs>179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61</cp:revision>
  <dcterms:created xsi:type="dcterms:W3CDTF">2021-02-18T19:11:41Z</dcterms:created>
  <dcterms:modified xsi:type="dcterms:W3CDTF">2022-05-26T23:56:25Z</dcterms:modified>
</cp:coreProperties>
</file>